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7616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94629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77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8370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84518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96517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0446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67576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07720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7717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832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3FB258B-0BB7-4CE5-9848-1BD74C476AA0}" type="datetimeFigureOut">
              <a:rPr lang="en-IN" smtClean="0"/>
              <a:t>28-02-2025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56B8BAA-93D1-4811-88AA-4F310B853B4A}" type="slidenum">
              <a:rPr lang="en-IN" smtClean="0"/>
              <a:t>‹#›</a:t>
            </a:fld>
            <a:endParaRPr lang="en-IN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04326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6FAE3-6E89-0E77-2CB9-6C59DDF358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Evolution of Community Based Tourism(CBT)</a:t>
            </a:r>
            <a:endParaRPr lang="en-IN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49E4F8-E583-85D6-4E9E-78F986360F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The Himalaya region </a:t>
            </a:r>
            <a:endParaRPr lang="en-IN" dirty="0"/>
          </a:p>
        </p:txBody>
      </p:sp>
      <p:pic>
        <p:nvPicPr>
          <p:cNvPr id="4" name="Video 3">
            <a:hlinkClick r:id="" action="ppaction://media"/>
            <a:extLst>
              <a:ext uri="{FF2B5EF4-FFF2-40B4-BE49-F238E27FC236}">
                <a16:creationId xmlns:a16="http://schemas.microsoft.com/office/drawing/2014/main" id="{E72B607F-8155-6602-EB85-30B204DB59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5071" y="36284"/>
            <a:ext cx="3598605" cy="269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31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9418"/>
    </mc:Choice>
    <mc:Fallback>
      <p:transition spd="slow" advTm="669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</TotalTime>
  <Words>12</Words>
  <Application>Microsoft Office PowerPoint</Application>
  <PresentationFormat>Widescreen</PresentationFormat>
  <Paragraphs>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Calibri Light</vt:lpstr>
      <vt:lpstr>Times New Roman</vt:lpstr>
      <vt:lpstr>Retrospect</vt:lpstr>
      <vt:lpstr>The Evolution of Community Based Tourism(CBT)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Avtar Aheer</dc:creator>
  <cp:lastModifiedBy>Avtar Aheer</cp:lastModifiedBy>
  <cp:revision>3</cp:revision>
  <dcterms:created xsi:type="dcterms:W3CDTF">2025-02-28T14:40:17Z</dcterms:created>
  <dcterms:modified xsi:type="dcterms:W3CDTF">2025-02-28T14:54:23Z</dcterms:modified>
</cp:coreProperties>
</file>