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Talent Development Strategy for Post-COVID Tourism Startups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Tej Bahadur Neupane</a:t>
            </a:r>
          </a:p>
          <a:p>
            <a:r>
              <a:t>Student Number: DE240102</a:t>
            </a:r>
          </a:p>
          <a:p>
            <a:r>
              <a:t>May 28, 2025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COVID-19 disrupted global tourism and hospitality</a:t>
            </a:r>
          </a:p>
          <a:p>
            <a:r>
              <a:t>• Startup hotel chains in South America face workforce rebuilding challenges</a:t>
            </a:r>
          </a:p>
          <a:p>
            <a:r>
              <a:t>• Objective: Build a resilient, tech-enabled, and wellness-focused workforce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Talent Rebuilding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Gig Workers: On-demand staffing with scheduling apps</a:t>
            </a:r>
          </a:p>
          <a:p>
            <a:r>
              <a:t>• Hybrid Roles: Mix of on-site and remote jobs</a:t>
            </a:r>
          </a:p>
          <a:p>
            <a:r>
              <a:t>• Digital Onboarding: LMS modules, virtual meet-and-greets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Social Media Recruitment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Use Instagram, LinkedIn, and Facebook</a:t>
            </a:r>
          </a:p>
          <a:p>
            <a:r>
              <a:t>• Emphasize flexibility, wellness, and growth</a:t>
            </a:r>
          </a:p>
          <a:p>
            <a:r>
              <a:t>• Sample Post: 'Join our post-COVID revival team in Patagonia!'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Rebranding the EVP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Highlight purpose, flexibility, and well-being</a:t>
            </a:r>
          </a:p>
          <a:p>
            <a:r>
              <a:t>• Sample EVP: 'Reignite your passion. Rebuild tourism with purpose.'</a:t>
            </a:r>
          </a:p>
          <a:p>
            <a:r>
              <a:t>• Focus on values, voice, and support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AI-Enabled Performance Dashboards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Real-time tracking of KPIs and feedback</a:t>
            </a:r>
          </a:p>
          <a:p>
            <a:r>
              <a:t>• Predictive analytics for staff development</a:t>
            </a:r>
          </a:p>
          <a:p>
            <a:r>
              <a:t>• Tools: BambooHR, Zoho People, custom dashboards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Resilience &amp; Wellness Programs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Flexible scheduling and mental health support</a:t>
            </a:r>
          </a:p>
          <a:p>
            <a:r>
              <a:t>• Nature immersion and group mindfulness</a:t>
            </a:r>
          </a:p>
          <a:p>
            <a:r>
              <a:t>• Long-term: Wellness coordinator, external partnerships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 &amp; 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Talent rebuilding must prioritize flexibility, tech, and wellness</a:t>
            </a:r>
          </a:p>
          <a:p>
            <a:r>
              <a:t>• Invest in gig and hybrid staffing models</a:t>
            </a:r>
          </a:p>
          <a:p>
            <a:r>
              <a:t>• Leverage AI and social media to attract and engage top talent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