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xdesign.cc/" TargetMode="External"/><Relationship Id="rId2" Type="http://schemas.openxmlformats.org/officeDocument/2006/relationships/hyperlink" Target="https://www.data.a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irebase.googl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Mobile App Communication Strategy for Nomad Communities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Ms. </a:t>
            </a:r>
            <a:r>
              <a:rPr lang="en-US" dirty="0" err="1" smtClean="0"/>
              <a:t>Asha</a:t>
            </a:r>
            <a:r>
              <a:rPr lang="en-US" dirty="0" smtClean="0"/>
              <a:t> </a:t>
            </a:r>
            <a:r>
              <a:rPr lang="en-US" dirty="0" err="1" smtClean="0"/>
              <a:t>Rani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Student ID: DE240018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Digital Nomad App Use Trends</a:t>
            </a:r>
          </a:p>
          <a:p>
            <a:pPr lvl="0"/>
            <a:r>
              <a:rPr lang="en-US" dirty="0" smtClean="0"/>
              <a:t>Target Audience and Personas</a:t>
            </a:r>
          </a:p>
          <a:p>
            <a:pPr lvl="0"/>
            <a:r>
              <a:rPr lang="en-US" dirty="0" smtClean="0"/>
              <a:t>Core App Functions</a:t>
            </a:r>
          </a:p>
          <a:p>
            <a:pPr lvl="0"/>
            <a:r>
              <a:rPr lang="en-US" dirty="0" smtClean="0"/>
              <a:t>Push Notification Strategy</a:t>
            </a:r>
          </a:p>
          <a:p>
            <a:pPr lvl="0"/>
            <a:r>
              <a:rPr lang="en-US" dirty="0" smtClean="0"/>
              <a:t>Community Engagement Features</a:t>
            </a:r>
          </a:p>
          <a:p>
            <a:pPr lvl="0"/>
            <a:r>
              <a:rPr lang="en-US" dirty="0" smtClean="0"/>
              <a:t>Localization and Multilingual Support</a:t>
            </a:r>
          </a:p>
          <a:p>
            <a:pPr lvl="0"/>
            <a:r>
              <a:rPr lang="en-US" dirty="0" smtClean="0"/>
              <a:t>In-App Support and </a:t>
            </a:r>
            <a:r>
              <a:rPr lang="en-US" dirty="0" err="1" smtClean="0"/>
              <a:t>Chatbots</a:t>
            </a:r>
            <a:endParaRPr lang="en-US" dirty="0" smtClean="0"/>
          </a:p>
          <a:p>
            <a:pPr lvl="0"/>
            <a:r>
              <a:rPr lang="en-US" dirty="0" smtClean="0"/>
              <a:t>Event Promotion via Apps</a:t>
            </a:r>
          </a:p>
          <a:p>
            <a:pPr lvl="0"/>
            <a:r>
              <a:rPr lang="en-US" dirty="0" smtClean="0"/>
              <a:t>Trust and Safety Communication</a:t>
            </a:r>
          </a:p>
          <a:p>
            <a:pPr lvl="0"/>
            <a:r>
              <a:rPr lang="en-US" dirty="0" smtClean="0"/>
              <a:t>UI/UX for Nomad Lifestyles</a:t>
            </a:r>
          </a:p>
          <a:p>
            <a:pPr lvl="0"/>
            <a:r>
              <a:rPr lang="en-US" dirty="0" smtClean="0"/>
              <a:t>Integration with External Tools</a:t>
            </a:r>
          </a:p>
          <a:p>
            <a:pPr lvl="0"/>
            <a:r>
              <a:rPr lang="en-US" dirty="0" smtClean="0"/>
              <a:t>App Analytics and Optimization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Mobile apps are a lifeline for digital nomads, offering everything from navigation to networking. This assignment presents a communication strategy tailored for a mobile app focused on digital nomad communities, emphasizing interactivity, utility, and cultural inclusivity.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Provide real-time, localized updates</a:t>
            </a:r>
          </a:p>
          <a:p>
            <a:pPr lvl="0"/>
            <a:r>
              <a:rPr lang="en-US" dirty="0" smtClean="0"/>
              <a:t>Facilitate social interaction and information exchange</a:t>
            </a:r>
          </a:p>
          <a:p>
            <a:pPr lvl="0"/>
            <a:r>
              <a:rPr lang="en-US" dirty="0" smtClean="0"/>
              <a:t>Promote digital safety and hub services</a:t>
            </a:r>
          </a:p>
          <a:p>
            <a:pPr lvl="0"/>
            <a:r>
              <a:rPr lang="en-US" dirty="0" smtClean="0"/>
              <a:t>Encourage app stickiness through value delivery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Digital Nomad App Use Trends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Nomads frequently use: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Google Maps, </a:t>
            </a:r>
            <a:r>
              <a:rPr lang="en-US" dirty="0" err="1" smtClean="0"/>
              <a:t>Meetup</a:t>
            </a:r>
            <a:r>
              <a:rPr lang="en-US" dirty="0" smtClean="0"/>
              <a:t>, Slack, </a:t>
            </a:r>
            <a:r>
              <a:rPr lang="en-US" dirty="0" err="1" smtClean="0"/>
              <a:t>Couchsurfing</a:t>
            </a:r>
            <a:r>
              <a:rPr lang="en-US" dirty="0" smtClean="0"/>
              <a:t>, Telegram</a:t>
            </a:r>
          </a:p>
          <a:p>
            <a:pPr lvl="0"/>
            <a:r>
              <a:rPr lang="en-US" dirty="0" err="1" smtClean="0"/>
              <a:t>Coworking</a:t>
            </a:r>
            <a:r>
              <a:rPr lang="en-US" dirty="0" smtClean="0"/>
              <a:t> and </a:t>
            </a:r>
            <a:r>
              <a:rPr lang="en-US" dirty="0" err="1" smtClean="0"/>
              <a:t>coliving</a:t>
            </a:r>
            <a:r>
              <a:rPr lang="en-US" dirty="0" smtClean="0"/>
              <a:t> apps</a:t>
            </a:r>
            <a:br>
              <a:rPr lang="en-US" dirty="0" smtClean="0"/>
            </a:br>
            <a:r>
              <a:rPr lang="en-US" dirty="0" smtClean="0"/>
              <a:t>According to App Annie (2023), utility and communication apps top the usage chart for travelers. A specialized nomad app must combine both.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Target Audience and Personas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Three personas: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Emma (freelance designer, needs </a:t>
            </a:r>
            <a:r>
              <a:rPr lang="en-US" dirty="0" err="1" smtClean="0"/>
              <a:t>coworking</a:t>
            </a:r>
            <a:r>
              <a:rPr lang="en-US" dirty="0" smtClean="0"/>
              <a:t> tips)</a:t>
            </a:r>
          </a:p>
          <a:p>
            <a:pPr lvl="0"/>
            <a:r>
              <a:rPr lang="en-US" dirty="0" smtClean="0"/>
              <a:t>Tariq (startup founder, seeks high-speed zones)</a:t>
            </a:r>
          </a:p>
          <a:p>
            <a:pPr lvl="0"/>
            <a:r>
              <a:rPr lang="en-US" dirty="0" smtClean="0"/>
              <a:t>Natalia (solo traveler, looks for events)</a:t>
            </a:r>
            <a:br>
              <a:rPr lang="en-US" dirty="0" smtClean="0"/>
            </a:br>
            <a:r>
              <a:rPr lang="en-US" dirty="0" smtClean="0"/>
              <a:t>The app should have pathways tailored to each journey.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Core App Functions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Event calendar</a:t>
            </a:r>
          </a:p>
          <a:p>
            <a:pPr lvl="0"/>
            <a:r>
              <a:rPr lang="en-US" dirty="0" smtClean="0"/>
              <a:t>Workspace locator</a:t>
            </a:r>
          </a:p>
          <a:p>
            <a:pPr lvl="0"/>
            <a:r>
              <a:rPr lang="en-US" dirty="0" smtClean="0"/>
              <a:t>SIM card and safety guide</a:t>
            </a:r>
          </a:p>
          <a:p>
            <a:pPr lvl="0"/>
            <a:r>
              <a:rPr lang="en-US" dirty="0" smtClean="0"/>
              <a:t>Peer messaging and forums</a:t>
            </a:r>
          </a:p>
          <a:p>
            <a:pPr lvl="0"/>
            <a:r>
              <a:rPr lang="en-US" dirty="0" smtClean="0"/>
              <a:t>City guides</a:t>
            </a:r>
            <a:br>
              <a:rPr lang="en-US" dirty="0" smtClean="0"/>
            </a:br>
            <a:r>
              <a:rPr lang="en-US" dirty="0" smtClean="0"/>
              <a:t>All must work offline or with poor connectivity in mind.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Push Notification Strategy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Smart, non-intrusive notifications: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“Coffee &amp; Connect today at 10:00am”</a:t>
            </a:r>
          </a:p>
          <a:p>
            <a:pPr lvl="0"/>
            <a:r>
              <a:rPr lang="en-US" dirty="0" smtClean="0"/>
              <a:t>“Emergency weather alert: Tropical storm update”</a:t>
            </a:r>
          </a:p>
          <a:p>
            <a:pPr lvl="0"/>
            <a:r>
              <a:rPr lang="en-US" dirty="0" smtClean="0"/>
              <a:t>“New </a:t>
            </a:r>
            <a:r>
              <a:rPr lang="en-US" dirty="0" err="1" smtClean="0"/>
              <a:t>coworking</a:t>
            </a:r>
            <a:r>
              <a:rPr lang="en-US" dirty="0" smtClean="0"/>
              <a:t> discount nearby!”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dirty="0" smtClean="0"/>
              <a:t>Frequency: 2–3/week max, unless critical updates occur.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Community Engagement Features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Peer tagging and mentions</a:t>
            </a:r>
          </a:p>
          <a:p>
            <a:pPr lvl="0"/>
            <a:r>
              <a:rPr lang="en-US" dirty="0" err="1" smtClean="0"/>
              <a:t>Upvoted</a:t>
            </a:r>
            <a:r>
              <a:rPr lang="en-US" dirty="0" smtClean="0"/>
              <a:t> content (like </a:t>
            </a:r>
            <a:r>
              <a:rPr lang="en-US" dirty="0" err="1" smtClean="0"/>
              <a:t>Reddit</a:t>
            </a:r>
            <a:r>
              <a:rPr lang="en-US" dirty="0" smtClean="0"/>
              <a:t>)</a:t>
            </a:r>
          </a:p>
          <a:p>
            <a:pPr lvl="0"/>
            <a:r>
              <a:rPr lang="en-US" dirty="0" smtClean="0"/>
              <a:t>Karma/reputation system</a:t>
            </a:r>
          </a:p>
          <a:p>
            <a:pPr lvl="0"/>
            <a:r>
              <a:rPr lang="en-US" dirty="0" err="1" smtClean="0"/>
              <a:t>Gamified</a:t>
            </a:r>
            <a:r>
              <a:rPr lang="en-US" dirty="0" smtClean="0"/>
              <a:t> city badges for visiting key sites</a:t>
            </a:r>
            <a:br>
              <a:rPr lang="en-US" dirty="0" smtClean="0"/>
            </a:br>
            <a:r>
              <a:rPr lang="en-US" dirty="0" smtClean="0"/>
              <a:t>Moderation is essential for keeping engagement respectful.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Localization and Multilingual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Auto-localize app interface and push content: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Based on IP/</a:t>
            </a:r>
            <a:r>
              <a:rPr lang="en-US" dirty="0" err="1" smtClean="0"/>
              <a:t>geolocation</a:t>
            </a:r>
            <a:endParaRPr lang="en-US" dirty="0" smtClean="0"/>
          </a:p>
          <a:p>
            <a:pPr lvl="0"/>
            <a:r>
              <a:rPr lang="en-US" dirty="0" smtClean="0"/>
              <a:t>User-set language preferences</a:t>
            </a:r>
          </a:p>
          <a:p>
            <a:pPr lvl="0"/>
            <a:r>
              <a:rPr lang="en-US" dirty="0" smtClean="0"/>
              <a:t>Contextual translations (not just UI labels)</a:t>
            </a:r>
            <a:br>
              <a:rPr lang="en-US" dirty="0" smtClean="0"/>
            </a:br>
            <a:r>
              <a:rPr lang="en-US" dirty="0" smtClean="0"/>
              <a:t>Support Arabic, Spanish, French, Mandarin, and English.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In-App Support and </a:t>
            </a:r>
            <a:r>
              <a:rPr lang="en-US" b="1" dirty="0" err="1" smtClean="0"/>
              <a:t>Chatbots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Add a 24/7 multilingual </a:t>
            </a:r>
            <a:r>
              <a:rPr lang="en-US" dirty="0" err="1" smtClean="0"/>
              <a:t>chatbot</a:t>
            </a:r>
            <a:r>
              <a:rPr lang="en-US" dirty="0" smtClean="0"/>
              <a:t>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“Where can I work today?”</a:t>
            </a:r>
          </a:p>
          <a:p>
            <a:pPr lvl="0"/>
            <a:r>
              <a:rPr lang="en-US" dirty="0" smtClean="0"/>
              <a:t>“What SIM card should I get?”</a:t>
            </a:r>
            <a:br>
              <a:rPr lang="en-US" dirty="0" smtClean="0"/>
            </a:br>
            <a:r>
              <a:rPr lang="en-US" dirty="0" smtClean="0"/>
              <a:t>Live chat fallback after 3 failed </a:t>
            </a:r>
            <a:r>
              <a:rPr lang="en-US" dirty="0" err="1" smtClean="0"/>
              <a:t>bot</a:t>
            </a:r>
            <a:r>
              <a:rPr lang="en-US" dirty="0" smtClean="0"/>
              <a:t> attempts ensures human help when needed.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Event Promotion via Apps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RSVP + calendar sync</a:t>
            </a:r>
          </a:p>
          <a:p>
            <a:pPr lvl="0"/>
            <a:r>
              <a:rPr lang="en-US" dirty="0" smtClean="0"/>
              <a:t>Live chat per event (e.g., "Volcano Hike </a:t>
            </a:r>
            <a:r>
              <a:rPr lang="en-US" dirty="0" err="1" smtClean="0"/>
              <a:t>Chatroom</a:t>
            </a:r>
            <a:r>
              <a:rPr lang="en-US" dirty="0" smtClean="0"/>
              <a:t>")</a:t>
            </a:r>
          </a:p>
          <a:p>
            <a:pPr lvl="0"/>
            <a:r>
              <a:rPr lang="en-US" dirty="0" smtClean="0"/>
              <a:t>Event reminders and reviews</a:t>
            </a:r>
            <a:br>
              <a:rPr lang="en-US" dirty="0" smtClean="0"/>
            </a:br>
            <a:r>
              <a:rPr lang="en-US" dirty="0" smtClean="0"/>
              <a:t>Use deep links to share events via </a:t>
            </a:r>
            <a:r>
              <a:rPr lang="en-US" dirty="0" err="1" smtClean="0"/>
              <a:t>WhatsApp</a:t>
            </a:r>
            <a:r>
              <a:rPr lang="en-US" dirty="0" smtClean="0"/>
              <a:t> or Telegram.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Trust and Safety Communication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Dedicated “Safety” tab: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Local scams</a:t>
            </a:r>
          </a:p>
          <a:p>
            <a:pPr lvl="0"/>
            <a:r>
              <a:rPr lang="en-US" dirty="0" smtClean="0"/>
              <a:t>Reporting harassment</a:t>
            </a:r>
          </a:p>
          <a:p>
            <a:pPr lvl="0"/>
            <a:r>
              <a:rPr lang="en-US" dirty="0" smtClean="0"/>
              <a:t>Verified hosts or spaces</a:t>
            </a:r>
            <a:br>
              <a:rPr lang="en-US" dirty="0" smtClean="0"/>
            </a:br>
            <a:r>
              <a:rPr lang="en-US" dirty="0" smtClean="0"/>
              <a:t>Daily “Quick Safety Tip” notifications. Include encrypted reporting options.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UI/UX for Nomad Lifestyles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Dark mode for night workers</a:t>
            </a:r>
          </a:p>
          <a:p>
            <a:pPr lvl="0"/>
            <a:r>
              <a:rPr lang="en-US" dirty="0" smtClean="0"/>
              <a:t>Widgets for instant access to visa days remaining</a:t>
            </a:r>
          </a:p>
          <a:p>
            <a:pPr lvl="0"/>
            <a:r>
              <a:rPr lang="en-US" dirty="0" smtClean="0"/>
              <a:t>Navigation-first layout</a:t>
            </a:r>
            <a:br>
              <a:rPr lang="en-US" dirty="0" smtClean="0"/>
            </a:br>
            <a:r>
              <a:rPr lang="en-US" dirty="0" smtClean="0"/>
              <a:t>Use short </a:t>
            </a:r>
            <a:r>
              <a:rPr lang="en-US" dirty="0" err="1" smtClean="0"/>
              <a:t>onboarding</a:t>
            </a:r>
            <a:r>
              <a:rPr lang="en-US" dirty="0" smtClean="0"/>
              <a:t> with user-choice flows (interests, work style, travel pace).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Integration with External Tools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Integrate: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Google Calendar</a:t>
            </a:r>
          </a:p>
          <a:p>
            <a:pPr lvl="0"/>
            <a:r>
              <a:rPr lang="en-US" dirty="0" smtClean="0"/>
              <a:t>Stripe or Wise for payment</a:t>
            </a:r>
          </a:p>
          <a:p>
            <a:pPr lvl="0"/>
            <a:r>
              <a:rPr lang="en-US" dirty="0" smtClean="0"/>
              <a:t>Booking.com, </a:t>
            </a:r>
            <a:r>
              <a:rPr lang="en-US" dirty="0" err="1" smtClean="0"/>
              <a:t>Airbnb</a:t>
            </a:r>
            <a:endParaRPr lang="en-US" dirty="0" smtClean="0"/>
          </a:p>
          <a:p>
            <a:pPr lvl="0"/>
            <a:r>
              <a:rPr lang="en-US" dirty="0" smtClean="0"/>
              <a:t>LinkedIn or Slack for profile sync</a:t>
            </a:r>
            <a:br>
              <a:rPr lang="en-US" dirty="0" smtClean="0"/>
            </a:br>
            <a:r>
              <a:rPr lang="en-US" dirty="0" smtClean="0"/>
              <a:t>Enable social sign-ins to reduce signup friction.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App Annie. (2023). </a:t>
            </a:r>
            <a:r>
              <a:rPr lang="en-US" i="1" dirty="0" smtClean="0"/>
              <a:t>Top Apps for Digital Nomads</a:t>
            </a:r>
            <a:r>
              <a:rPr lang="en-US" dirty="0" smtClean="0"/>
              <a:t>. </a:t>
            </a:r>
            <a:r>
              <a:rPr lang="en-US" dirty="0" smtClean="0">
                <a:hlinkClick r:id="rId2"/>
              </a:rPr>
              <a:t>https://www.data.ai</a:t>
            </a:r>
            <a:endParaRPr lang="en-US" dirty="0" smtClean="0"/>
          </a:p>
          <a:p>
            <a:pPr lvl="0"/>
            <a:r>
              <a:rPr lang="en-US" dirty="0" smtClean="0"/>
              <a:t>UX Collective. (2024). </a:t>
            </a:r>
            <a:r>
              <a:rPr lang="en-US" i="1" dirty="0" smtClean="0"/>
              <a:t>Designing for Travelers</a:t>
            </a:r>
            <a:r>
              <a:rPr lang="en-US" dirty="0" smtClean="0"/>
              <a:t>. </a:t>
            </a:r>
            <a:r>
              <a:rPr lang="en-US" dirty="0" smtClean="0">
                <a:hlinkClick r:id="rId3"/>
              </a:rPr>
              <a:t>https://uxdesign.cc</a:t>
            </a:r>
            <a:endParaRPr lang="en-US" dirty="0" smtClean="0"/>
          </a:p>
          <a:p>
            <a:pPr lvl="0"/>
            <a:r>
              <a:rPr lang="en-US" dirty="0" smtClean="0"/>
              <a:t>Firebase. (2023). </a:t>
            </a:r>
            <a:r>
              <a:rPr lang="en-US" i="1" dirty="0" smtClean="0"/>
              <a:t>Push Notifications Best Practices</a:t>
            </a:r>
            <a:r>
              <a:rPr lang="en-US" dirty="0" smtClean="0"/>
              <a:t>. </a:t>
            </a:r>
            <a:r>
              <a:rPr lang="en-US" dirty="0" smtClean="0">
                <a:hlinkClick r:id="rId4"/>
              </a:rPr>
              <a:t>https://firebase.google.com</a:t>
            </a:r>
            <a:endParaRPr lang="en-US" dirty="0" smtClean="0"/>
          </a:p>
          <a:p>
            <a:r>
              <a:rPr lang="en-US" dirty="0" smtClean="0"/>
              <a:t>APA Manual, 7th ed.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399</Words>
  <Application>Microsoft Macintosh PowerPoint</Application>
  <PresentationFormat>On-screen Show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Mobile App Communication Strategy for Nomad Communities</vt:lpstr>
      <vt:lpstr>Index</vt:lpstr>
      <vt:lpstr>Introduction</vt:lpstr>
      <vt:lpstr>Objectives</vt:lpstr>
      <vt:lpstr>Digital Nomad App Use Trends</vt:lpstr>
      <vt:lpstr>Target Audience and Personas</vt:lpstr>
      <vt:lpstr>Core App Functions</vt:lpstr>
      <vt:lpstr>Push Notification Strategy</vt:lpstr>
      <vt:lpstr>Community Engagement Features</vt:lpstr>
      <vt:lpstr>Localization and Multilingual Support</vt:lpstr>
      <vt:lpstr>In-App Support and Chatbots</vt:lpstr>
      <vt:lpstr>Event Promotion via Apps</vt:lpstr>
      <vt:lpstr>Trust and Safety Communication</vt:lpstr>
      <vt:lpstr>UI/UX for Nomad Lifestyles</vt:lpstr>
      <vt:lpstr>Integration with External Tools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18</cp:revision>
  <dcterms:created xsi:type="dcterms:W3CDTF">2013-01-27T09:14:16Z</dcterms:created>
  <dcterms:modified xsi:type="dcterms:W3CDTF">2025-05-25T11:27:51Z</dcterms:modified>
  <cp:category/>
</cp:coreProperties>
</file>