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charts/chart6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charts/chart7.xml" ContentType="application/vnd.openxmlformats-officedocument.drawingml.chart+xml"/>
  <Override PartName="/ppt/charts/style7.xml" ContentType="application/vnd.ms-office.chartstyle+xml"/>
  <Override PartName="/ppt/charts/colors7.xml" ContentType="application/vnd.ms-office.chartcolorstyle+xml"/>
  <Override PartName="/ppt/charts/chart8.xml" ContentType="application/vnd.openxmlformats-officedocument.drawingml.chart+xml"/>
  <Override PartName="/ppt/charts/style8.xml" ContentType="application/vnd.ms-office.chartstyle+xml"/>
  <Override PartName="/ppt/charts/colors8.xml" ContentType="application/vnd.ms-office.chartcolorstyle+xml"/>
  <Override PartName="/ppt/charts/chart9.xml" ContentType="application/vnd.openxmlformats-officedocument.drawingml.chart+xml"/>
  <Override PartName="/ppt/charts/style9.xml" ContentType="application/vnd.ms-office.chartstyle+xml"/>
  <Override PartName="/ppt/charts/colors9.xml" ContentType="application/vnd.ms-office.chartcolorstyle+xml"/>
  <Override PartName="/ppt/charts/chart10.xml" ContentType="application/vnd.openxmlformats-officedocument.drawingml.chart+xml"/>
  <Override PartName="/ppt/charts/style10.xml" ContentType="application/vnd.ms-office.chartstyle+xml"/>
  <Override PartName="/ppt/charts/colors10.xml" ContentType="application/vnd.ms-office.chartcolorstyl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embedTrueTypeFonts="1">
  <p:sldMasterIdLst>
    <p:sldMasterId id="2147483648" r:id="rId4"/>
  </p:sldMasterIdLst>
  <p:notesMasterIdLst>
    <p:notesMasterId r:id="rId27"/>
  </p:notesMasterIdLst>
  <p:handoutMasterIdLst>
    <p:handoutMasterId r:id="rId28"/>
  </p:handoutMasterIdLst>
  <p:sldIdLst>
    <p:sldId id="256" r:id="rId5"/>
    <p:sldId id="257" r:id="rId6"/>
    <p:sldId id="268" r:id="rId7"/>
    <p:sldId id="270" r:id="rId8"/>
    <p:sldId id="272" r:id="rId9"/>
    <p:sldId id="273" r:id="rId10"/>
    <p:sldId id="274" r:id="rId11"/>
    <p:sldId id="275" r:id="rId12"/>
    <p:sldId id="276" r:id="rId13"/>
    <p:sldId id="277" r:id="rId14"/>
    <p:sldId id="278" r:id="rId15"/>
    <p:sldId id="279" r:id="rId16"/>
    <p:sldId id="280" r:id="rId17"/>
    <p:sldId id="281" r:id="rId18"/>
    <p:sldId id="282" r:id="rId19"/>
    <p:sldId id="283" r:id="rId20"/>
    <p:sldId id="284" r:id="rId21"/>
    <p:sldId id="285" r:id="rId22"/>
    <p:sldId id="286" r:id="rId23"/>
    <p:sldId id="287" r:id="rId24"/>
    <p:sldId id="288" r:id="rId25"/>
    <p:sldId id="269" r:id="rId26"/>
  </p:sldIdLst>
  <p:sldSz cx="12198350" cy="6858000"/>
  <p:notesSz cx="6858000" cy="9144000"/>
  <p:embeddedFontLst>
    <p:embeddedFont>
      <p:font typeface="Georgia" panose="02040502050405020303" pitchFamily="18" charset="0"/>
      <p:regular r:id="rId29"/>
      <p:bold r:id="rId30"/>
      <p:italic r:id="rId31"/>
      <p:boldItalic r:id="rId32"/>
    </p:embeddedFont>
    <p:embeddedFont>
      <p:font typeface="Minion" panose="020B0604020202020204"/>
      <p:regular r:id="rId33"/>
      <p:bold r:id="rId34"/>
      <p:italic r:id="rId35"/>
      <p:boldItalic r:id="rId36"/>
    </p:embeddedFont>
  </p:embeddedFontLst>
  <p:custDataLst>
    <p:tags r:id="rId37"/>
  </p:custDataLst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2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592B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237BC49-4EA7-42B6-8434-45E2B8DD7932}" v="88" dt="2025-03-03T16:21:37.236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>
      <p:cViewPr varScale="1">
        <p:scale>
          <a:sx n="79" d="100"/>
          <a:sy n="79" d="100"/>
        </p:scale>
        <p:origin x="82" y="144"/>
      </p:cViewPr>
      <p:guideLst>
        <p:guide orient="horz" pos="2160"/>
        <p:guide pos="3842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101" d="100"/>
          <a:sy n="101" d="100"/>
        </p:scale>
        <p:origin x="-3528" y="-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viewProps" Target="viewProps.xml"/><Relationship Id="rId21" Type="http://schemas.openxmlformats.org/officeDocument/2006/relationships/slide" Target="slides/slide17.xml"/><Relationship Id="rId34" Type="http://schemas.openxmlformats.org/officeDocument/2006/relationships/font" Target="fonts/font6.fntdata"/><Relationship Id="rId42" Type="http://schemas.microsoft.com/office/2016/11/relationships/changesInfo" Target="changesInfos/changesInfo1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font" Target="fonts/font1.fntdata"/><Relationship Id="rId41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font" Target="fonts/font4.fntdata"/><Relationship Id="rId37" Type="http://schemas.openxmlformats.org/officeDocument/2006/relationships/tags" Target="tags/tag1.xml"/><Relationship Id="rId40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handoutMaster" Target="handoutMasters/handoutMaster1.xml"/><Relationship Id="rId36" Type="http://schemas.openxmlformats.org/officeDocument/2006/relationships/font" Target="fonts/font8.fntdata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font" Target="fonts/font3.fntdata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notesMaster" Target="notesMasters/notesMaster1.xml"/><Relationship Id="rId30" Type="http://schemas.openxmlformats.org/officeDocument/2006/relationships/font" Target="fonts/font2.fntdata"/><Relationship Id="rId35" Type="http://schemas.openxmlformats.org/officeDocument/2006/relationships/font" Target="fonts/font7.fntdata"/><Relationship Id="rId43" Type="http://schemas.microsoft.com/office/2015/10/relationships/revisionInfo" Target="revisionInfo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font" Target="fonts/font5.fntdata"/><Relationship Id="rId38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amhita ravinoothula" userId="0264564e6db12e90" providerId="LiveId" clId="{0237BC49-4EA7-42B6-8434-45E2B8DD7932}"/>
    <pc:docChg chg="undo custSel addSld delSld modSld sldOrd">
      <pc:chgData name="samhita ravinoothula" userId="0264564e6db12e90" providerId="LiveId" clId="{0237BC49-4EA7-42B6-8434-45E2B8DD7932}" dt="2025-03-03T16:21:49.338" v="441" actId="1076"/>
      <pc:docMkLst>
        <pc:docMk/>
      </pc:docMkLst>
      <pc:sldChg chg="del">
        <pc:chgData name="samhita ravinoothula" userId="0264564e6db12e90" providerId="LiveId" clId="{0237BC49-4EA7-42B6-8434-45E2B8DD7932}" dt="2025-03-03T16:21:42.892" v="440" actId="2696"/>
        <pc:sldMkLst>
          <pc:docMk/>
          <pc:sldMk cId="1702918756" sldId="271"/>
        </pc:sldMkLst>
      </pc:sldChg>
      <pc:sldChg chg="addSp delSp modSp mod">
        <pc:chgData name="samhita ravinoothula" userId="0264564e6db12e90" providerId="LiveId" clId="{0237BC49-4EA7-42B6-8434-45E2B8DD7932}" dt="2025-03-03T15:36:45.628" v="22" actId="1076"/>
        <pc:sldMkLst>
          <pc:docMk/>
          <pc:sldMk cId="238063120" sldId="272"/>
        </pc:sldMkLst>
        <pc:spChg chg="mod">
          <ac:chgData name="samhita ravinoothula" userId="0264564e6db12e90" providerId="LiveId" clId="{0237BC49-4EA7-42B6-8434-45E2B8DD7932}" dt="2025-03-03T15:33:54.770" v="3" actId="1076"/>
          <ac:spMkLst>
            <pc:docMk/>
            <pc:sldMk cId="238063120" sldId="272"/>
            <ac:spMk id="7" creationId="{909EC16C-ADF1-20FC-8743-C01658BD73A3}"/>
          </ac:spMkLst>
        </pc:spChg>
        <pc:spChg chg="mod">
          <ac:chgData name="samhita ravinoothula" userId="0264564e6db12e90" providerId="LiveId" clId="{0237BC49-4EA7-42B6-8434-45E2B8DD7932}" dt="2025-03-03T15:35:14.805" v="12" actId="113"/>
          <ac:spMkLst>
            <pc:docMk/>
            <pc:sldMk cId="238063120" sldId="272"/>
            <ac:spMk id="9" creationId="{0A5D6A57-3786-C1AE-80A8-EA0BE98F10A5}"/>
          </ac:spMkLst>
        </pc:spChg>
        <pc:graphicFrameChg chg="del mod">
          <ac:chgData name="samhita ravinoothula" userId="0264564e6db12e90" providerId="LiveId" clId="{0237BC49-4EA7-42B6-8434-45E2B8DD7932}" dt="2025-03-03T15:35:19.159" v="14" actId="478"/>
          <ac:graphicFrameMkLst>
            <pc:docMk/>
            <pc:sldMk cId="238063120" sldId="272"/>
            <ac:graphicFrameMk id="5" creationId="{038FE951-F1CB-E058-3728-48077F641B41}"/>
          </ac:graphicFrameMkLst>
        </pc:graphicFrameChg>
        <pc:graphicFrameChg chg="add mod">
          <ac:chgData name="samhita ravinoothula" userId="0264564e6db12e90" providerId="LiveId" clId="{0237BC49-4EA7-42B6-8434-45E2B8DD7932}" dt="2025-03-03T15:36:45.628" v="22" actId="1076"/>
          <ac:graphicFrameMkLst>
            <pc:docMk/>
            <pc:sldMk cId="238063120" sldId="272"/>
            <ac:graphicFrameMk id="6" creationId="{DD333CC4-7416-1BF6-8090-41941216DDE1}"/>
          </ac:graphicFrameMkLst>
        </pc:graphicFrameChg>
      </pc:sldChg>
      <pc:sldChg chg="addSp modSp new mod">
        <pc:chgData name="samhita ravinoothula" userId="0264564e6db12e90" providerId="LiveId" clId="{0237BC49-4EA7-42B6-8434-45E2B8DD7932}" dt="2025-03-03T15:39:31.095" v="44" actId="1076"/>
        <pc:sldMkLst>
          <pc:docMk/>
          <pc:sldMk cId="2555988482" sldId="273"/>
        </pc:sldMkLst>
        <pc:spChg chg="mod">
          <ac:chgData name="samhita ravinoothula" userId="0264564e6db12e90" providerId="LiveId" clId="{0237BC49-4EA7-42B6-8434-45E2B8DD7932}" dt="2025-03-03T15:37:15.952" v="26" actId="1076"/>
          <ac:spMkLst>
            <pc:docMk/>
            <pc:sldMk cId="2555988482" sldId="273"/>
            <ac:spMk id="2" creationId="{2165A44D-FC03-4B46-0F98-3E4F30ACE6FC}"/>
          </ac:spMkLst>
        </pc:spChg>
        <pc:spChg chg="mod">
          <ac:chgData name="samhita ravinoothula" userId="0264564e6db12e90" providerId="LiveId" clId="{0237BC49-4EA7-42B6-8434-45E2B8DD7932}" dt="2025-03-03T15:38:14.323" v="34" actId="14100"/>
          <ac:spMkLst>
            <pc:docMk/>
            <pc:sldMk cId="2555988482" sldId="273"/>
            <ac:spMk id="3" creationId="{CFF74442-B00D-B0C2-790B-0C243E18F4C6}"/>
          </ac:spMkLst>
        </pc:spChg>
        <pc:graphicFrameChg chg="add mod">
          <ac:chgData name="samhita ravinoothula" userId="0264564e6db12e90" providerId="LiveId" clId="{0237BC49-4EA7-42B6-8434-45E2B8DD7932}" dt="2025-03-03T15:39:31.095" v="44" actId="1076"/>
          <ac:graphicFrameMkLst>
            <pc:docMk/>
            <pc:sldMk cId="2555988482" sldId="273"/>
            <ac:graphicFrameMk id="7" creationId="{D829A64F-07C2-BFF3-10A7-C93432274AFB}"/>
          </ac:graphicFrameMkLst>
        </pc:graphicFrameChg>
      </pc:sldChg>
      <pc:sldChg chg="addSp delSp modSp add mod ord">
        <pc:chgData name="samhita ravinoothula" userId="0264564e6db12e90" providerId="LiveId" clId="{0237BC49-4EA7-42B6-8434-45E2B8DD7932}" dt="2025-03-03T15:43:24.084" v="74" actId="14100"/>
        <pc:sldMkLst>
          <pc:docMk/>
          <pc:sldMk cId="3012103642" sldId="274"/>
        </pc:sldMkLst>
        <pc:spChg chg="mod">
          <ac:chgData name="samhita ravinoothula" userId="0264564e6db12e90" providerId="LiveId" clId="{0237BC49-4EA7-42B6-8434-45E2B8DD7932}" dt="2025-03-03T15:40:16.738" v="50" actId="1076"/>
          <ac:spMkLst>
            <pc:docMk/>
            <pc:sldMk cId="3012103642" sldId="274"/>
            <ac:spMk id="7" creationId="{89D35AAC-0F56-0EAF-26CD-9A075CE8280B}"/>
          </ac:spMkLst>
        </pc:spChg>
        <pc:spChg chg="mod">
          <ac:chgData name="samhita ravinoothula" userId="0264564e6db12e90" providerId="LiveId" clId="{0237BC49-4EA7-42B6-8434-45E2B8DD7932}" dt="2025-03-03T15:41:15.091" v="62" actId="1076"/>
          <ac:spMkLst>
            <pc:docMk/>
            <pc:sldMk cId="3012103642" sldId="274"/>
            <ac:spMk id="9" creationId="{59FBACA9-0B1F-DB99-476C-B004818D6E51}"/>
          </ac:spMkLst>
        </pc:spChg>
        <pc:graphicFrameChg chg="add del mod">
          <ac:chgData name="samhita ravinoothula" userId="0264564e6db12e90" providerId="LiveId" clId="{0237BC49-4EA7-42B6-8434-45E2B8DD7932}" dt="2025-03-03T15:42:09.032" v="65" actId="478"/>
          <ac:graphicFrameMkLst>
            <pc:docMk/>
            <pc:sldMk cId="3012103642" sldId="274"/>
            <ac:graphicFrameMk id="5" creationId="{26097154-D518-3ABD-DFC2-B978FDF6EDED}"/>
          </ac:graphicFrameMkLst>
        </pc:graphicFrameChg>
        <pc:graphicFrameChg chg="del mod">
          <ac:chgData name="samhita ravinoothula" userId="0264564e6db12e90" providerId="LiveId" clId="{0237BC49-4EA7-42B6-8434-45E2B8DD7932}" dt="2025-03-03T15:40:21.681" v="52" actId="478"/>
          <ac:graphicFrameMkLst>
            <pc:docMk/>
            <pc:sldMk cId="3012103642" sldId="274"/>
            <ac:graphicFrameMk id="6" creationId="{36ECB79D-8998-F178-D8D5-8324FD0AADF6}"/>
          </ac:graphicFrameMkLst>
        </pc:graphicFrameChg>
        <pc:graphicFrameChg chg="add mod">
          <ac:chgData name="samhita ravinoothula" userId="0264564e6db12e90" providerId="LiveId" clId="{0237BC49-4EA7-42B6-8434-45E2B8DD7932}" dt="2025-03-03T15:43:24.084" v="74" actId="14100"/>
          <ac:graphicFrameMkLst>
            <pc:docMk/>
            <pc:sldMk cId="3012103642" sldId="274"/>
            <ac:graphicFrameMk id="11" creationId="{59A20B22-FC0B-7EA2-876E-B5AF7603A786}"/>
          </ac:graphicFrameMkLst>
        </pc:graphicFrameChg>
      </pc:sldChg>
      <pc:sldChg chg="addSp delSp modSp add mod">
        <pc:chgData name="samhita ravinoothula" userId="0264564e6db12e90" providerId="LiveId" clId="{0237BC49-4EA7-42B6-8434-45E2B8DD7932}" dt="2025-03-03T15:46:19.391" v="99" actId="1076"/>
        <pc:sldMkLst>
          <pc:docMk/>
          <pc:sldMk cId="1609800" sldId="275"/>
        </pc:sldMkLst>
        <pc:spChg chg="mod">
          <ac:chgData name="samhita ravinoothula" userId="0264564e6db12e90" providerId="LiveId" clId="{0237BC49-4EA7-42B6-8434-45E2B8DD7932}" dt="2025-03-03T15:44:06.108" v="81" actId="1076"/>
          <ac:spMkLst>
            <pc:docMk/>
            <pc:sldMk cId="1609800" sldId="275"/>
            <ac:spMk id="7" creationId="{26045865-8527-E3A1-BAF2-487A7DADBC9E}"/>
          </ac:spMkLst>
        </pc:spChg>
        <pc:spChg chg="mod">
          <ac:chgData name="samhita ravinoothula" userId="0264564e6db12e90" providerId="LiveId" clId="{0237BC49-4EA7-42B6-8434-45E2B8DD7932}" dt="2025-03-03T15:44:59.708" v="89" actId="113"/>
          <ac:spMkLst>
            <pc:docMk/>
            <pc:sldMk cId="1609800" sldId="275"/>
            <ac:spMk id="9" creationId="{122BDD09-AB3F-0FC2-4260-891F45A3EF95}"/>
          </ac:spMkLst>
        </pc:spChg>
        <pc:graphicFrameChg chg="add mod">
          <ac:chgData name="samhita ravinoothula" userId="0264564e6db12e90" providerId="LiveId" clId="{0237BC49-4EA7-42B6-8434-45E2B8DD7932}" dt="2025-03-03T15:46:19.391" v="99" actId="1076"/>
          <ac:graphicFrameMkLst>
            <pc:docMk/>
            <pc:sldMk cId="1609800" sldId="275"/>
            <ac:graphicFrameMk id="5" creationId="{B6EC4735-C0A6-B135-DAFF-7D69BC594B68}"/>
          </ac:graphicFrameMkLst>
        </pc:graphicFrameChg>
        <pc:graphicFrameChg chg="del mod">
          <ac:chgData name="samhita ravinoothula" userId="0264564e6db12e90" providerId="LiveId" clId="{0237BC49-4EA7-42B6-8434-45E2B8DD7932}" dt="2025-03-03T15:44:00.957" v="80" actId="478"/>
          <ac:graphicFrameMkLst>
            <pc:docMk/>
            <pc:sldMk cId="1609800" sldId="275"/>
            <ac:graphicFrameMk id="11" creationId="{1741F92A-460E-FC35-BA9A-A895D9A91F0D}"/>
          </ac:graphicFrameMkLst>
        </pc:graphicFrameChg>
      </pc:sldChg>
      <pc:sldChg chg="addSp delSp modSp add mod">
        <pc:chgData name="samhita ravinoothula" userId="0264564e6db12e90" providerId="LiveId" clId="{0237BC49-4EA7-42B6-8434-45E2B8DD7932}" dt="2025-03-03T15:49:38.166" v="128" actId="1076"/>
        <pc:sldMkLst>
          <pc:docMk/>
          <pc:sldMk cId="2644924122" sldId="276"/>
        </pc:sldMkLst>
        <pc:spChg chg="mod">
          <ac:chgData name="samhita ravinoothula" userId="0264564e6db12e90" providerId="LiveId" clId="{0237BC49-4EA7-42B6-8434-45E2B8DD7932}" dt="2025-03-03T15:46:57.457" v="104" actId="1076"/>
          <ac:spMkLst>
            <pc:docMk/>
            <pc:sldMk cId="2644924122" sldId="276"/>
            <ac:spMk id="7" creationId="{1E46D4C9-75BF-D28D-2016-A32588E346B5}"/>
          </ac:spMkLst>
        </pc:spChg>
        <pc:spChg chg="mod">
          <ac:chgData name="samhita ravinoothula" userId="0264564e6db12e90" providerId="LiveId" clId="{0237BC49-4EA7-42B6-8434-45E2B8DD7932}" dt="2025-03-03T15:47:39.636" v="116" actId="113"/>
          <ac:spMkLst>
            <pc:docMk/>
            <pc:sldMk cId="2644924122" sldId="276"/>
            <ac:spMk id="9" creationId="{B43EB95A-3392-9B9D-C95C-8B00D237B9A5}"/>
          </ac:spMkLst>
        </pc:spChg>
        <pc:graphicFrameChg chg="del mod">
          <ac:chgData name="samhita ravinoothula" userId="0264564e6db12e90" providerId="LiveId" clId="{0237BC49-4EA7-42B6-8434-45E2B8DD7932}" dt="2025-03-03T15:47:44.526" v="118" actId="478"/>
          <ac:graphicFrameMkLst>
            <pc:docMk/>
            <pc:sldMk cId="2644924122" sldId="276"/>
            <ac:graphicFrameMk id="5" creationId="{FDC608CD-AA6D-E1B7-5B27-BBDF5399AC94}"/>
          </ac:graphicFrameMkLst>
        </pc:graphicFrameChg>
        <pc:graphicFrameChg chg="add mod">
          <ac:chgData name="samhita ravinoothula" userId="0264564e6db12e90" providerId="LiveId" clId="{0237BC49-4EA7-42B6-8434-45E2B8DD7932}" dt="2025-03-03T15:49:38.166" v="128" actId="1076"/>
          <ac:graphicFrameMkLst>
            <pc:docMk/>
            <pc:sldMk cId="2644924122" sldId="276"/>
            <ac:graphicFrameMk id="6" creationId="{CD8EAF3E-0180-8582-D860-7FEEA5319276}"/>
          </ac:graphicFrameMkLst>
        </pc:graphicFrameChg>
      </pc:sldChg>
      <pc:sldChg chg="addSp delSp modSp add mod">
        <pc:chgData name="samhita ravinoothula" userId="0264564e6db12e90" providerId="LiveId" clId="{0237BC49-4EA7-42B6-8434-45E2B8DD7932}" dt="2025-03-03T15:52:10.362" v="151" actId="5793"/>
        <pc:sldMkLst>
          <pc:docMk/>
          <pc:sldMk cId="4211096156" sldId="277"/>
        </pc:sldMkLst>
        <pc:spChg chg="mod">
          <ac:chgData name="samhita ravinoothula" userId="0264564e6db12e90" providerId="LiveId" clId="{0237BC49-4EA7-42B6-8434-45E2B8DD7932}" dt="2025-03-03T15:50:31.761" v="133" actId="1076"/>
          <ac:spMkLst>
            <pc:docMk/>
            <pc:sldMk cId="4211096156" sldId="277"/>
            <ac:spMk id="7" creationId="{D1CB8DC1-32D8-84F0-FF29-B8AC1D044A7D}"/>
          </ac:spMkLst>
        </pc:spChg>
        <pc:spChg chg="mod">
          <ac:chgData name="samhita ravinoothula" userId="0264564e6db12e90" providerId="LiveId" clId="{0237BC49-4EA7-42B6-8434-45E2B8DD7932}" dt="2025-03-03T15:52:10.362" v="151" actId="5793"/>
          <ac:spMkLst>
            <pc:docMk/>
            <pc:sldMk cId="4211096156" sldId="277"/>
            <ac:spMk id="9" creationId="{386E4169-9565-AC8F-5CA8-32BB62A111A2}"/>
          </ac:spMkLst>
        </pc:spChg>
        <pc:graphicFrameChg chg="del mod">
          <ac:chgData name="samhita ravinoothula" userId="0264564e6db12e90" providerId="LiveId" clId="{0237BC49-4EA7-42B6-8434-45E2B8DD7932}" dt="2025-03-03T15:51:20.132" v="145" actId="478"/>
          <ac:graphicFrameMkLst>
            <pc:docMk/>
            <pc:sldMk cId="4211096156" sldId="277"/>
            <ac:graphicFrameMk id="6" creationId="{BA08019A-BDC9-C6FA-84C0-F2CEDBA4763E}"/>
          </ac:graphicFrameMkLst>
        </pc:graphicFrameChg>
        <pc:picChg chg="add mod">
          <ac:chgData name="samhita ravinoothula" userId="0264564e6db12e90" providerId="LiveId" clId="{0237BC49-4EA7-42B6-8434-45E2B8DD7932}" dt="2025-03-03T15:52:06.807" v="150" actId="1076"/>
          <ac:picMkLst>
            <pc:docMk/>
            <pc:sldMk cId="4211096156" sldId="277"/>
            <ac:picMk id="2050" creationId="{C6F28984-323A-0F9C-13C0-DB226B0E0BAA}"/>
          </ac:picMkLst>
        </pc:picChg>
      </pc:sldChg>
      <pc:sldChg chg="addSp delSp modSp add mod">
        <pc:chgData name="samhita ravinoothula" userId="0264564e6db12e90" providerId="LiveId" clId="{0237BC49-4EA7-42B6-8434-45E2B8DD7932}" dt="2025-03-03T15:55:35.888" v="187" actId="1076"/>
        <pc:sldMkLst>
          <pc:docMk/>
          <pc:sldMk cId="3444530147" sldId="278"/>
        </pc:sldMkLst>
        <pc:spChg chg="add mod">
          <ac:chgData name="samhita ravinoothula" userId="0264564e6db12e90" providerId="LiveId" clId="{0237BC49-4EA7-42B6-8434-45E2B8DD7932}" dt="2025-03-03T15:55:09.132" v="183" actId="14100"/>
          <ac:spMkLst>
            <pc:docMk/>
            <pc:sldMk cId="3444530147" sldId="278"/>
            <ac:spMk id="5" creationId="{1E3D0729-02C2-B15C-F651-5C1E41F8E13E}"/>
          </ac:spMkLst>
        </pc:spChg>
        <pc:spChg chg="mod">
          <ac:chgData name="samhita ravinoothula" userId="0264564e6db12e90" providerId="LiveId" clId="{0237BC49-4EA7-42B6-8434-45E2B8DD7932}" dt="2025-03-03T15:53:16.350" v="161"/>
          <ac:spMkLst>
            <pc:docMk/>
            <pc:sldMk cId="3444530147" sldId="278"/>
            <ac:spMk id="7" creationId="{495B1D25-4613-E748-8FE0-75B66F770BA0}"/>
          </ac:spMkLst>
        </pc:spChg>
        <pc:spChg chg="mod">
          <ac:chgData name="samhita ravinoothula" userId="0264564e6db12e90" providerId="LiveId" clId="{0237BC49-4EA7-42B6-8434-45E2B8DD7932}" dt="2025-03-03T15:52:57.430" v="158" actId="20577"/>
          <ac:spMkLst>
            <pc:docMk/>
            <pc:sldMk cId="3444530147" sldId="278"/>
            <ac:spMk id="9" creationId="{9D5DED89-0A8C-FF5A-C6A2-58340D7723BB}"/>
          </ac:spMkLst>
        </pc:spChg>
        <pc:picChg chg="del">
          <ac:chgData name="samhita ravinoothula" userId="0264564e6db12e90" providerId="LiveId" clId="{0237BC49-4EA7-42B6-8434-45E2B8DD7932}" dt="2025-03-03T15:52:58.949" v="159" actId="478"/>
          <ac:picMkLst>
            <pc:docMk/>
            <pc:sldMk cId="3444530147" sldId="278"/>
            <ac:picMk id="2050" creationId="{33D6E12C-14DB-B5E2-3D7B-01932D8456BD}"/>
          </ac:picMkLst>
        </pc:picChg>
        <pc:picChg chg="add mod">
          <ac:chgData name="samhita ravinoothula" userId="0264564e6db12e90" providerId="LiveId" clId="{0237BC49-4EA7-42B6-8434-45E2B8DD7932}" dt="2025-03-03T15:55:35.888" v="187" actId="1076"/>
          <ac:picMkLst>
            <pc:docMk/>
            <pc:sldMk cId="3444530147" sldId="278"/>
            <ac:picMk id="3074" creationId="{A21DA65B-0E35-9305-6970-00B8DD87C732}"/>
          </ac:picMkLst>
        </pc:picChg>
      </pc:sldChg>
      <pc:sldChg chg="addSp delSp modSp add mod">
        <pc:chgData name="samhita ravinoothula" userId="0264564e6db12e90" providerId="LiveId" clId="{0237BC49-4EA7-42B6-8434-45E2B8DD7932}" dt="2025-03-03T15:57:46.312" v="209" actId="1076"/>
        <pc:sldMkLst>
          <pc:docMk/>
          <pc:sldMk cId="1642804688" sldId="279"/>
        </pc:sldMkLst>
        <pc:spChg chg="add">
          <ac:chgData name="samhita ravinoothula" userId="0264564e6db12e90" providerId="LiveId" clId="{0237BC49-4EA7-42B6-8434-45E2B8DD7932}" dt="2025-03-03T15:57:19.675" v="204"/>
          <ac:spMkLst>
            <pc:docMk/>
            <pc:sldMk cId="1642804688" sldId="279"/>
            <ac:spMk id="3" creationId="{17818131-6929-DA43-13A8-C9D9CEF3AA14}"/>
          </ac:spMkLst>
        </pc:spChg>
        <pc:spChg chg="mod">
          <ac:chgData name="samhita ravinoothula" userId="0264564e6db12e90" providerId="LiveId" clId="{0237BC49-4EA7-42B6-8434-45E2B8DD7932}" dt="2025-03-03T15:56:54.407" v="202" actId="113"/>
          <ac:spMkLst>
            <pc:docMk/>
            <pc:sldMk cId="1642804688" sldId="279"/>
            <ac:spMk id="5" creationId="{E63C8171-6F71-805B-A863-CCC7825A854C}"/>
          </ac:spMkLst>
        </pc:spChg>
        <pc:spChg chg="mod">
          <ac:chgData name="samhita ravinoothula" userId="0264564e6db12e90" providerId="LiveId" clId="{0237BC49-4EA7-42B6-8434-45E2B8DD7932}" dt="2025-03-03T15:56:06.992" v="191" actId="1076"/>
          <ac:spMkLst>
            <pc:docMk/>
            <pc:sldMk cId="1642804688" sldId="279"/>
            <ac:spMk id="7" creationId="{24762D74-CFE6-A4E5-C3F7-4C7023FBAB92}"/>
          </ac:spMkLst>
        </pc:spChg>
        <pc:picChg chg="del">
          <ac:chgData name="samhita ravinoothula" userId="0264564e6db12e90" providerId="LiveId" clId="{0237BC49-4EA7-42B6-8434-45E2B8DD7932}" dt="2025-03-03T15:56:55.631" v="203" actId="478"/>
          <ac:picMkLst>
            <pc:docMk/>
            <pc:sldMk cId="1642804688" sldId="279"/>
            <ac:picMk id="3074" creationId="{04B5631E-A9E2-38FF-BE31-B302EF185326}"/>
          </ac:picMkLst>
        </pc:picChg>
        <pc:picChg chg="add mod">
          <ac:chgData name="samhita ravinoothula" userId="0264564e6db12e90" providerId="LiveId" clId="{0237BC49-4EA7-42B6-8434-45E2B8DD7932}" dt="2025-03-03T15:57:46.312" v="209" actId="1076"/>
          <ac:picMkLst>
            <pc:docMk/>
            <pc:sldMk cId="1642804688" sldId="279"/>
            <ac:picMk id="4100" creationId="{DF9DD66E-FAA7-6363-D7C0-FA915EDF4261}"/>
          </ac:picMkLst>
        </pc:picChg>
      </pc:sldChg>
      <pc:sldChg chg="addSp delSp modSp add mod">
        <pc:chgData name="samhita ravinoothula" userId="0264564e6db12e90" providerId="LiveId" clId="{0237BC49-4EA7-42B6-8434-45E2B8DD7932}" dt="2025-03-03T15:59:53.037" v="234" actId="1076"/>
        <pc:sldMkLst>
          <pc:docMk/>
          <pc:sldMk cId="2691858123" sldId="280"/>
        </pc:sldMkLst>
        <pc:spChg chg="mod">
          <ac:chgData name="samhita ravinoothula" userId="0264564e6db12e90" providerId="LiveId" clId="{0237BC49-4EA7-42B6-8434-45E2B8DD7932}" dt="2025-03-03T15:59:50.631" v="233" actId="14100"/>
          <ac:spMkLst>
            <pc:docMk/>
            <pc:sldMk cId="2691858123" sldId="280"/>
            <ac:spMk id="5" creationId="{F5081874-7A22-3B23-FF8C-2C93B7E788B2}"/>
          </ac:spMkLst>
        </pc:spChg>
        <pc:spChg chg="mod">
          <ac:chgData name="samhita ravinoothula" userId="0264564e6db12e90" providerId="LiveId" clId="{0237BC49-4EA7-42B6-8434-45E2B8DD7932}" dt="2025-03-03T15:58:18.836" v="215" actId="1076"/>
          <ac:spMkLst>
            <pc:docMk/>
            <pc:sldMk cId="2691858123" sldId="280"/>
            <ac:spMk id="7" creationId="{2DB0D443-05DD-0BA6-0174-2A1DCFD61F1D}"/>
          </ac:spMkLst>
        </pc:spChg>
        <pc:picChg chg="del">
          <ac:chgData name="samhita ravinoothula" userId="0264564e6db12e90" providerId="LiveId" clId="{0237BC49-4EA7-42B6-8434-45E2B8DD7932}" dt="2025-03-03T15:59:01.272" v="224" actId="478"/>
          <ac:picMkLst>
            <pc:docMk/>
            <pc:sldMk cId="2691858123" sldId="280"/>
            <ac:picMk id="4100" creationId="{C3BD6F06-55ED-F589-D4EC-D7025F1EA4C3}"/>
          </ac:picMkLst>
        </pc:picChg>
        <pc:picChg chg="add mod">
          <ac:chgData name="samhita ravinoothula" userId="0264564e6db12e90" providerId="LiveId" clId="{0237BC49-4EA7-42B6-8434-45E2B8DD7932}" dt="2025-03-03T15:59:53.037" v="234" actId="1076"/>
          <ac:picMkLst>
            <pc:docMk/>
            <pc:sldMk cId="2691858123" sldId="280"/>
            <ac:picMk id="5122" creationId="{43EC3825-6543-2377-48AA-F970E9610227}"/>
          </ac:picMkLst>
        </pc:picChg>
      </pc:sldChg>
      <pc:sldChg chg="add del">
        <pc:chgData name="samhita ravinoothula" userId="0264564e6db12e90" providerId="LiveId" clId="{0237BC49-4EA7-42B6-8434-45E2B8DD7932}" dt="2025-03-03T16:00:31.256" v="236" actId="2696"/>
        <pc:sldMkLst>
          <pc:docMk/>
          <pc:sldMk cId="1992728315" sldId="281"/>
        </pc:sldMkLst>
      </pc:sldChg>
      <pc:sldChg chg="addSp delSp modSp add mod ord">
        <pc:chgData name="samhita ravinoothula" userId="0264564e6db12e90" providerId="LiveId" clId="{0237BC49-4EA7-42B6-8434-45E2B8DD7932}" dt="2025-03-03T16:03:01.284" v="259" actId="1076"/>
        <pc:sldMkLst>
          <pc:docMk/>
          <pc:sldMk cId="3132524786" sldId="281"/>
        </pc:sldMkLst>
        <pc:spChg chg="mod">
          <ac:chgData name="samhita ravinoothula" userId="0264564e6db12e90" providerId="LiveId" clId="{0237BC49-4EA7-42B6-8434-45E2B8DD7932}" dt="2025-03-03T16:01:02.818" v="243" actId="1076"/>
          <ac:spMkLst>
            <pc:docMk/>
            <pc:sldMk cId="3132524786" sldId="281"/>
            <ac:spMk id="7" creationId="{0A656183-FBCE-3D37-8588-A8B58070727A}"/>
          </ac:spMkLst>
        </pc:spChg>
        <pc:spChg chg="mod">
          <ac:chgData name="samhita ravinoothula" userId="0264564e6db12e90" providerId="LiveId" clId="{0237BC49-4EA7-42B6-8434-45E2B8DD7932}" dt="2025-03-03T16:02:03.507" v="251" actId="113"/>
          <ac:spMkLst>
            <pc:docMk/>
            <pc:sldMk cId="3132524786" sldId="281"/>
            <ac:spMk id="9" creationId="{78AFD172-74CE-F903-0D98-D5F160CBA1FE}"/>
          </ac:spMkLst>
        </pc:spChg>
        <pc:graphicFrameChg chg="add mod">
          <ac:chgData name="samhita ravinoothula" userId="0264564e6db12e90" providerId="LiveId" clId="{0237BC49-4EA7-42B6-8434-45E2B8DD7932}" dt="2025-03-03T16:03:01.284" v="259" actId="1076"/>
          <ac:graphicFrameMkLst>
            <pc:docMk/>
            <pc:sldMk cId="3132524786" sldId="281"/>
            <ac:graphicFrameMk id="5" creationId="{85B79540-27D2-C32A-64D6-11B9222E33BD}"/>
          </ac:graphicFrameMkLst>
        </pc:graphicFrameChg>
        <pc:picChg chg="del">
          <ac:chgData name="samhita ravinoothula" userId="0264564e6db12e90" providerId="LiveId" clId="{0237BC49-4EA7-42B6-8434-45E2B8DD7932}" dt="2025-03-03T16:00:37.589" v="240" actId="478"/>
          <ac:picMkLst>
            <pc:docMk/>
            <pc:sldMk cId="3132524786" sldId="281"/>
            <ac:picMk id="2050" creationId="{69733247-43EC-FE18-83FC-026E5FFF8934}"/>
          </ac:picMkLst>
        </pc:picChg>
      </pc:sldChg>
      <pc:sldChg chg="addSp delSp modSp add mod">
        <pc:chgData name="samhita ravinoothula" userId="0264564e6db12e90" providerId="LiveId" clId="{0237BC49-4EA7-42B6-8434-45E2B8DD7932}" dt="2025-03-03T16:07:13.109" v="297"/>
        <pc:sldMkLst>
          <pc:docMk/>
          <pc:sldMk cId="4175343454" sldId="282"/>
        </pc:sldMkLst>
        <pc:spChg chg="mod">
          <ac:chgData name="samhita ravinoothula" userId="0264564e6db12e90" providerId="LiveId" clId="{0237BC49-4EA7-42B6-8434-45E2B8DD7932}" dt="2025-03-03T16:04:50.999" v="278" actId="108"/>
          <ac:spMkLst>
            <pc:docMk/>
            <pc:sldMk cId="4175343454" sldId="282"/>
            <ac:spMk id="7" creationId="{F15BF88C-3DB8-362B-7190-A0BF9AEA1E7C}"/>
          </ac:spMkLst>
        </pc:spChg>
        <pc:spChg chg="mod">
          <ac:chgData name="samhita ravinoothula" userId="0264564e6db12e90" providerId="LiveId" clId="{0237BC49-4EA7-42B6-8434-45E2B8DD7932}" dt="2025-03-03T16:05:21.543" v="284" actId="113"/>
          <ac:spMkLst>
            <pc:docMk/>
            <pc:sldMk cId="4175343454" sldId="282"/>
            <ac:spMk id="9" creationId="{C4D4FB88-E881-377B-FB32-7E8C9C1C9EBD}"/>
          </ac:spMkLst>
        </pc:spChg>
        <pc:graphicFrameChg chg="del mod">
          <ac:chgData name="samhita ravinoothula" userId="0264564e6db12e90" providerId="LiveId" clId="{0237BC49-4EA7-42B6-8434-45E2B8DD7932}" dt="2025-03-03T16:04:38.967" v="276" actId="478"/>
          <ac:graphicFrameMkLst>
            <pc:docMk/>
            <pc:sldMk cId="4175343454" sldId="282"/>
            <ac:graphicFrameMk id="5" creationId="{CCB528D5-F623-6DE9-97B9-095BA67CD4B9}"/>
          </ac:graphicFrameMkLst>
        </pc:graphicFrameChg>
        <pc:graphicFrameChg chg="add mod">
          <ac:chgData name="samhita ravinoothula" userId="0264564e6db12e90" providerId="LiveId" clId="{0237BC49-4EA7-42B6-8434-45E2B8DD7932}" dt="2025-03-03T16:07:13.109" v="297"/>
          <ac:graphicFrameMkLst>
            <pc:docMk/>
            <pc:sldMk cId="4175343454" sldId="282"/>
            <ac:graphicFrameMk id="6" creationId="{5A286871-2365-E09C-74F4-EDF452C25011}"/>
          </ac:graphicFrameMkLst>
        </pc:graphicFrameChg>
      </pc:sldChg>
      <pc:sldChg chg="addSp delSp modSp add mod">
        <pc:chgData name="samhita ravinoothula" userId="0264564e6db12e90" providerId="LiveId" clId="{0237BC49-4EA7-42B6-8434-45E2B8DD7932}" dt="2025-03-03T16:09:38.010" v="321" actId="1076"/>
        <pc:sldMkLst>
          <pc:docMk/>
          <pc:sldMk cId="4132610886" sldId="283"/>
        </pc:sldMkLst>
        <pc:spChg chg="mod">
          <ac:chgData name="samhita ravinoothula" userId="0264564e6db12e90" providerId="LiveId" clId="{0237BC49-4EA7-42B6-8434-45E2B8DD7932}" dt="2025-03-03T16:09:30.998" v="320" actId="14100"/>
          <ac:spMkLst>
            <pc:docMk/>
            <pc:sldMk cId="4132610886" sldId="283"/>
            <ac:spMk id="7" creationId="{2715F57F-B25C-CE79-241F-274F5441B046}"/>
          </ac:spMkLst>
        </pc:spChg>
        <pc:spChg chg="mod">
          <ac:chgData name="samhita ravinoothula" userId="0264564e6db12e90" providerId="LiveId" clId="{0237BC49-4EA7-42B6-8434-45E2B8DD7932}" dt="2025-03-03T16:08:38.095" v="312" actId="113"/>
          <ac:spMkLst>
            <pc:docMk/>
            <pc:sldMk cId="4132610886" sldId="283"/>
            <ac:spMk id="9" creationId="{8B66B6FD-BD1F-4022-D77A-5174DDE8447F}"/>
          </ac:spMkLst>
        </pc:spChg>
        <pc:graphicFrameChg chg="del mod">
          <ac:chgData name="samhita ravinoothula" userId="0264564e6db12e90" providerId="LiveId" clId="{0237BC49-4EA7-42B6-8434-45E2B8DD7932}" dt="2025-03-03T16:07:48.269" v="302" actId="478"/>
          <ac:graphicFrameMkLst>
            <pc:docMk/>
            <pc:sldMk cId="4132610886" sldId="283"/>
            <ac:graphicFrameMk id="6" creationId="{39C33AE7-6D91-16C2-EAED-E8D82A9FFA8C}"/>
          </ac:graphicFrameMkLst>
        </pc:graphicFrameChg>
        <pc:picChg chg="add mod">
          <ac:chgData name="samhita ravinoothula" userId="0264564e6db12e90" providerId="LiveId" clId="{0237BC49-4EA7-42B6-8434-45E2B8DD7932}" dt="2025-03-03T16:09:21.564" v="317" actId="14100"/>
          <ac:picMkLst>
            <pc:docMk/>
            <pc:sldMk cId="4132610886" sldId="283"/>
            <ac:picMk id="6146" creationId="{D0E3FC4E-3AF1-C917-997F-F33E4D1FD668}"/>
          </ac:picMkLst>
        </pc:picChg>
        <pc:picChg chg="add mod">
          <ac:chgData name="samhita ravinoothula" userId="0264564e6db12e90" providerId="LiveId" clId="{0237BC49-4EA7-42B6-8434-45E2B8DD7932}" dt="2025-03-03T16:09:38.010" v="321" actId="1076"/>
          <ac:picMkLst>
            <pc:docMk/>
            <pc:sldMk cId="4132610886" sldId="283"/>
            <ac:picMk id="6148" creationId="{EF4AC797-D2D1-9996-C815-8E28686FFA7A}"/>
          </ac:picMkLst>
        </pc:picChg>
      </pc:sldChg>
      <pc:sldChg chg="addSp delSp modSp add mod">
        <pc:chgData name="samhita ravinoothula" userId="0264564e6db12e90" providerId="LiveId" clId="{0237BC49-4EA7-42B6-8434-45E2B8DD7932}" dt="2025-03-03T16:12:13.900" v="346" actId="1076"/>
        <pc:sldMkLst>
          <pc:docMk/>
          <pc:sldMk cId="379277265" sldId="284"/>
        </pc:sldMkLst>
        <pc:spChg chg="mod">
          <ac:chgData name="samhita ravinoothula" userId="0264564e6db12e90" providerId="LiveId" clId="{0237BC49-4EA7-42B6-8434-45E2B8DD7932}" dt="2025-03-03T16:10:31.683" v="329" actId="1076"/>
          <ac:spMkLst>
            <pc:docMk/>
            <pc:sldMk cId="379277265" sldId="284"/>
            <ac:spMk id="7" creationId="{80DFFC13-D56B-BBF1-CB23-6E86AC6C2BEF}"/>
          </ac:spMkLst>
        </pc:spChg>
        <pc:spChg chg="mod">
          <ac:chgData name="samhita ravinoothula" userId="0264564e6db12e90" providerId="LiveId" clId="{0237BC49-4EA7-42B6-8434-45E2B8DD7932}" dt="2025-03-03T16:11:11.991" v="337" actId="113"/>
          <ac:spMkLst>
            <pc:docMk/>
            <pc:sldMk cId="379277265" sldId="284"/>
            <ac:spMk id="9" creationId="{25B6FC92-72B1-BEDB-D750-C7E8D25BDCA8}"/>
          </ac:spMkLst>
        </pc:spChg>
        <pc:graphicFrameChg chg="add mod">
          <ac:chgData name="samhita ravinoothula" userId="0264564e6db12e90" providerId="LiveId" clId="{0237BC49-4EA7-42B6-8434-45E2B8DD7932}" dt="2025-03-03T16:12:13.900" v="346" actId="1076"/>
          <ac:graphicFrameMkLst>
            <pc:docMk/>
            <pc:sldMk cId="379277265" sldId="284"/>
            <ac:graphicFrameMk id="5" creationId="{D6B081A4-6EA6-1B29-558B-0640819E68F7}"/>
          </ac:graphicFrameMkLst>
        </pc:graphicFrameChg>
        <pc:picChg chg="del">
          <ac:chgData name="samhita ravinoothula" userId="0264564e6db12e90" providerId="LiveId" clId="{0237BC49-4EA7-42B6-8434-45E2B8DD7932}" dt="2025-03-03T16:11:13.113" v="338" actId="478"/>
          <ac:picMkLst>
            <pc:docMk/>
            <pc:sldMk cId="379277265" sldId="284"/>
            <ac:picMk id="6148" creationId="{9314AAD1-9B4A-D780-8970-98DE9B626D6D}"/>
          </ac:picMkLst>
        </pc:picChg>
      </pc:sldChg>
      <pc:sldChg chg="addSp delSp modSp add mod">
        <pc:chgData name="samhita ravinoothula" userId="0264564e6db12e90" providerId="LiveId" clId="{0237BC49-4EA7-42B6-8434-45E2B8DD7932}" dt="2025-03-03T16:15:07.516" v="369" actId="1076"/>
        <pc:sldMkLst>
          <pc:docMk/>
          <pc:sldMk cId="1681529531" sldId="285"/>
        </pc:sldMkLst>
        <pc:spChg chg="mod">
          <ac:chgData name="samhita ravinoothula" userId="0264564e6db12e90" providerId="LiveId" clId="{0237BC49-4EA7-42B6-8434-45E2B8DD7932}" dt="2025-03-03T16:13:07.623" v="353" actId="1076"/>
          <ac:spMkLst>
            <pc:docMk/>
            <pc:sldMk cId="1681529531" sldId="285"/>
            <ac:spMk id="7" creationId="{2E34FDBC-B8F6-511D-C753-8B7CAE2B078D}"/>
          </ac:spMkLst>
        </pc:spChg>
        <pc:spChg chg="mod">
          <ac:chgData name="samhita ravinoothula" userId="0264564e6db12e90" providerId="LiveId" clId="{0237BC49-4EA7-42B6-8434-45E2B8DD7932}" dt="2025-03-03T16:14:29.656" v="365" actId="113"/>
          <ac:spMkLst>
            <pc:docMk/>
            <pc:sldMk cId="1681529531" sldId="285"/>
            <ac:spMk id="9" creationId="{FB7F4744-C6D4-7BD1-5C02-FD3B62018993}"/>
          </ac:spMkLst>
        </pc:spChg>
        <pc:graphicFrameChg chg="del mod">
          <ac:chgData name="samhita ravinoothula" userId="0264564e6db12e90" providerId="LiveId" clId="{0237BC49-4EA7-42B6-8434-45E2B8DD7932}" dt="2025-03-03T16:13:10.835" v="355" actId="478"/>
          <ac:graphicFrameMkLst>
            <pc:docMk/>
            <pc:sldMk cId="1681529531" sldId="285"/>
            <ac:graphicFrameMk id="5" creationId="{7005713E-9A90-AABB-8AFD-A475EC318652}"/>
          </ac:graphicFrameMkLst>
        </pc:graphicFrameChg>
        <pc:picChg chg="add mod">
          <ac:chgData name="samhita ravinoothula" userId="0264564e6db12e90" providerId="LiveId" clId="{0237BC49-4EA7-42B6-8434-45E2B8DD7932}" dt="2025-03-03T16:15:07.516" v="369" actId="1076"/>
          <ac:picMkLst>
            <pc:docMk/>
            <pc:sldMk cId="1681529531" sldId="285"/>
            <ac:picMk id="7170" creationId="{A6C666EA-EE1A-CDAC-F9CD-F1776BF74BFB}"/>
          </ac:picMkLst>
        </pc:picChg>
      </pc:sldChg>
      <pc:sldChg chg="addSp delSp modSp add mod">
        <pc:chgData name="samhita ravinoothula" userId="0264564e6db12e90" providerId="LiveId" clId="{0237BC49-4EA7-42B6-8434-45E2B8DD7932}" dt="2025-03-03T16:17:44.734" v="394" actId="1076"/>
        <pc:sldMkLst>
          <pc:docMk/>
          <pc:sldMk cId="1249352334" sldId="286"/>
        </pc:sldMkLst>
        <pc:spChg chg="mod">
          <ac:chgData name="samhita ravinoothula" userId="0264564e6db12e90" providerId="LiveId" clId="{0237BC49-4EA7-42B6-8434-45E2B8DD7932}" dt="2025-03-03T16:15:35.975" v="373" actId="1076"/>
          <ac:spMkLst>
            <pc:docMk/>
            <pc:sldMk cId="1249352334" sldId="286"/>
            <ac:spMk id="7" creationId="{E822F62B-C86F-2BA0-E941-415E3CC0A303}"/>
          </ac:spMkLst>
        </pc:spChg>
        <pc:spChg chg="mod">
          <ac:chgData name="samhita ravinoothula" userId="0264564e6db12e90" providerId="LiveId" clId="{0237BC49-4EA7-42B6-8434-45E2B8DD7932}" dt="2025-03-03T16:16:10.420" v="383" actId="113"/>
          <ac:spMkLst>
            <pc:docMk/>
            <pc:sldMk cId="1249352334" sldId="286"/>
            <ac:spMk id="9" creationId="{215685B6-12A7-212B-1B1A-BD9D66CB8CA2}"/>
          </ac:spMkLst>
        </pc:spChg>
        <pc:graphicFrameChg chg="add mod">
          <ac:chgData name="samhita ravinoothula" userId="0264564e6db12e90" providerId="LiveId" clId="{0237BC49-4EA7-42B6-8434-45E2B8DD7932}" dt="2025-03-03T16:17:44.734" v="394" actId="1076"/>
          <ac:graphicFrameMkLst>
            <pc:docMk/>
            <pc:sldMk cId="1249352334" sldId="286"/>
            <ac:graphicFrameMk id="5" creationId="{2B7C60DA-3E4C-772C-59B6-F4E132B744EA}"/>
          </ac:graphicFrameMkLst>
        </pc:graphicFrameChg>
        <pc:picChg chg="del">
          <ac:chgData name="samhita ravinoothula" userId="0264564e6db12e90" providerId="LiveId" clId="{0237BC49-4EA7-42B6-8434-45E2B8DD7932}" dt="2025-03-03T16:15:37.131" v="374" actId="478"/>
          <ac:picMkLst>
            <pc:docMk/>
            <pc:sldMk cId="1249352334" sldId="286"/>
            <ac:picMk id="7170" creationId="{31F3702B-C344-7F6E-7E3C-875E17EFFEB8}"/>
          </ac:picMkLst>
        </pc:picChg>
      </pc:sldChg>
      <pc:sldChg chg="addSp delSp modSp add mod">
        <pc:chgData name="samhita ravinoothula" userId="0264564e6db12e90" providerId="LiveId" clId="{0237BC49-4EA7-42B6-8434-45E2B8DD7932}" dt="2025-03-03T16:19:51.825" v="418" actId="14100"/>
        <pc:sldMkLst>
          <pc:docMk/>
          <pc:sldMk cId="1241912338" sldId="287"/>
        </pc:sldMkLst>
        <pc:spChg chg="mod">
          <ac:chgData name="samhita ravinoothula" userId="0264564e6db12e90" providerId="LiveId" clId="{0237BC49-4EA7-42B6-8434-45E2B8DD7932}" dt="2025-03-03T16:18:22.016" v="398" actId="108"/>
          <ac:spMkLst>
            <pc:docMk/>
            <pc:sldMk cId="1241912338" sldId="287"/>
            <ac:spMk id="7" creationId="{FA614F51-4B19-A6F2-A736-458EF3C69DAE}"/>
          </ac:spMkLst>
        </pc:spChg>
        <pc:spChg chg="mod">
          <ac:chgData name="samhita ravinoothula" userId="0264564e6db12e90" providerId="LiveId" clId="{0237BC49-4EA7-42B6-8434-45E2B8DD7932}" dt="2025-03-03T16:19:19.124" v="412" actId="14100"/>
          <ac:spMkLst>
            <pc:docMk/>
            <pc:sldMk cId="1241912338" sldId="287"/>
            <ac:spMk id="9" creationId="{66EDC4BC-DE34-E922-5A13-70EEDAB0918D}"/>
          </ac:spMkLst>
        </pc:spChg>
        <pc:graphicFrameChg chg="del mod">
          <ac:chgData name="samhita ravinoothula" userId="0264564e6db12e90" providerId="LiveId" clId="{0237BC49-4EA7-42B6-8434-45E2B8DD7932}" dt="2025-03-03T16:18:29.667" v="400" actId="478"/>
          <ac:graphicFrameMkLst>
            <pc:docMk/>
            <pc:sldMk cId="1241912338" sldId="287"/>
            <ac:graphicFrameMk id="5" creationId="{78C66F10-8DFF-F24F-A18E-ED68F9AF8149}"/>
          </ac:graphicFrameMkLst>
        </pc:graphicFrameChg>
        <pc:picChg chg="add mod">
          <ac:chgData name="samhita ravinoothula" userId="0264564e6db12e90" providerId="LiveId" clId="{0237BC49-4EA7-42B6-8434-45E2B8DD7932}" dt="2025-03-03T16:19:51.825" v="418" actId="14100"/>
          <ac:picMkLst>
            <pc:docMk/>
            <pc:sldMk cId="1241912338" sldId="287"/>
            <ac:picMk id="8194" creationId="{85209834-6202-DFCC-83DB-A1D9F51234F9}"/>
          </ac:picMkLst>
        </pc:picChg>
      </pc:sldChg>
      <pc:sldChg chg="addSp delSp modSp add mod">
        <pc:chgData name="samhita ravinoothula" userId="0264564e6db12e90" providerId="LiveId" clId="{0237BC49-4EA7-42B6-8434-45E2B8DD7932}" dt="2025-03-03T16:21:49.338" v="441" actId="1076"/>
        <pc:sldMkLst>
          <pc:docMk/>
          <pc:sldMk cId="316327994" sldId="288"/>
        </pc:sldMkLst>
        <pc:spChg chg="mod">
          <ac:chgData name="samhita ravinoothula" userId="0264564e6db12e90" providerId="LiveId" clId="{0237BC49-4EA7-42B6-8434-45E2B8DD7932}" dt="2025-03-03T16:21:49.338" v="441" actId="1076"/>
          <ac:spMkLst>
            <pc:docMk/>
            <pc:sldMk cId="316327994" sldId="288"/>
            <ac:spMk id="7" creationId="{31C43361-943F-8F67-2ACE-C19942342BAA}"/>
          </ac:spMkLst>
        </pc:spChg>
        <pc:spChg chg="mod">
          <ac:chgData name="samhita ravinoothula" userId="0264564e6db12e90" providerId="LiveId" clId="{0237BC49-4EA7-42B6-8434-45E2B8DD7932}" dt="2025-03-03T16:21:14.740" v="436" actId="14100"/>
          <ac:spMkLst>
            <pc:docMk/>
            <pc:sldMk cId="316327994" sldId="288"/>
            <ac:spMk id="9" creationId="{64319E84-8042-CA4E-17F1-221D684D0720}"/>
          </ac:spMkLst>
        </pc:spChg>
        <pc:picChg chg="del">
          <ac:chgData name="samhita ravinoothula" userId="0264564e6db12e90" providerId="LiveId" clId="{0237BC49-4EA7-42B6-8434-45E2B8DD7932}" dt="2025-03-03T16:20:24.139" v="423" actId="478"/>
          <ac:picMkLst>
            <pc:docMk/>
            <pc:sldMk cId="316327994" sldId="288"/>
            <ac:picMk id="8194" creationId="{EAE6F8FE-C87E-B1A4-956B-62F662C62172}"/>
          </ac:picMkLst>
        </pc:picChg>
        <pc:picChg chg="add mod">
          <ac:chgData name="samhita ravinoothula" userId="0264564e6db12e90" providerId="LiveId" clId="{0237BC49-4EA7-42B6-8434-45E2B8DD7932}" dt="2025-03-03T16:21:37.236" v="439" actId="14100"/>
          <ac:picMkLst>
            <pc:docMk/>
            <pc:sldMk cId="316327994" sldId="288"/>
            <ac:picMk id="9218" creationId="{99F17CC6-0145-7B05-8136-CCB917A8C571}"/>
          </ac:picMkLst>
        </pc:picChg>
      </pc:sldChg>
    </pc:docChg>
  </pc:docChgLst>
</pc:chgInfo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3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4.xlsx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5.xlsx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6.xlsx"/><Relationship Id="rId2" Type="http://schemas.microsoft.com/office/2011/relationships/chartColorStyle" Target="colors7.xml"/><Relationship Id="rId1" Type="http://schemas.microsoft.com/office/2011/relationships/chartStyle" Target="style7.xml"/></Relationships>
</file>

<file path=ppt/charts/_rels/chart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7.xlsx"/><Relationship Id="rId2" Type="http://schemas.microsoft.com/office/2011/relationships/chartColorStyle" Target="colors8.xml"/><Relationship Id="rId1" Type="http://schemas.microsoft.com/office/2011/relationships/chartStyle" Target="style8.xml"/></Relationships>
</file>

<file path=ppt/charts/_rels/chart9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8.xlsx"/><Relationship Id="rId2" Type="http://schemas.microsoft.com/office/2011/relationships/chartColorStyle" Target="colors9.xml"/><Relationship Id="rId1" Type="http://schemas.microsoft.com/office/2011/relationships/chartStyle" Target="style9.xml"/></Relationships>
</file>

<file path=ppt/charts/_rels/chart10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9.xlsx"/><Relationship Id="rId2" Type="http://schemas.microsoft.com/office/2011/relationships/chartColorStyle" Target="colors10.xml"/><Relationship Id="rId1" Type="http://schemas.microsoft.com/office/2011/relationships/chartStyle" Target="style10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Retention Rate (%)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No Talent Management</c:v>
                </c:pt>
                <c:pt idx="1">
                  <c:v>Basic Training Programs</c:v>
                </c:pt>
                <c:pt idx="2">
                  <c:v>Career Development Initiatives</c:v>
                </c:pt>
                <c:pt idx="3">
                  <c:v>Mentorship &amp; Coaching Programs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50</c:v>
                </c:pt>
                <c:pt idx="1">
                  <c:v>65</c:v>
                </c:pt>
                <c:pt idx="2">
                  <c:v>75</c:v>
                </c:pt>
                <c:pt idx="3">
                  <c:v>80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5660-41A2-B6AA-B4EF15A4D8C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113497711"/>
        <c:axId val="1113497231"/>
      </c:barChart>
      <c:catAx>
        <c:axId val="1113497711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113497231"/>
        <c:crosses val="autoZero"/>
        <c:auto val="1"/>
        <c:lblAlgn val="ctr"/>
        <c:lblOffset val="100"/>
        <c:noMultiLvlLbl val="0"/>
      </c:catAx>
      <c:valAx>
        <c:axId val="1113497231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113497711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sz="1862" b="0" i="0" u="none" strike="noStrike" baseline="0" dirty="0">
                <a:effectLst/>
              </a:rPr>
              <a:t>distribution of resources allocated to each component.</a:t>
            </a:r>
            <a:endParaRPr lang="en-US" dirty="0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Percentage (%)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4"/>
            <c:bubble3D val="0"/>
            <c:spPr>
              <a:solidFill>
                <a:schemeClr val="accent5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5"/>
            <c:bubble3D val="0"/>
            <c:spPr>
              <a:solidFill>
                <a:schemeClr val="accent6"/>
              </a:solidFill>
              <a:ln w="19050">
                <a:solidFill>
                  <a:schemeClr val="lt1"/>
                </a:solidFill>
              </a:ln>
              <a:effectLst/>
            </c:spPr>
          </c:dPt>
          <c:cat>
            <c:strRef>
              <c:f>Sheet1!$A$2:$A$7</c:f>
              <c:strCache>
                <c:ptCount val="6"/>
                <c:pt idx="0">
                  <c:v>Recruitment &amp; Hiring</c:v>
                </c:pt>
                <c:pt idx="1">
                  <c:v>Training &amp; Development</c:v>
                </c:pt>
                <c:pt idx="2">
                  <c:v>Employee Engagement Programs</c:v>
                </c:pt>
                <c:pt idx="3">
                  <c:v>Performance Management</c:v>
                </c:pt>
                <c:pt idx="4">
                  <c:v>Compensation &amp; Benefits</c:v>
                </c:pt>
                <c:pt idx="5">
                  <c:v>Succession Planning</c:v>
                </c:pt>
              </c:strCache>
            </c:strRef>
          </c:cat>
          <c:val>
            <c:numRef>
              <c:f>Sheet1!$B$2:$B$7</c:f>
              <c:numCache>
                <c:formatCode>General</c:formatCode>
                <c:ptCount val="6"/>
                <c:pt idx="0">
                  <c:v>20</c:v>
                </c:pt>
                <c:pt idx="1">
                  <c:v>25</c:v>
                </c:pt>
                <c:pt idx="2">
                  <c:v>15</c:v>
                </c:pt>
                <c:pt idx="3">
                  <c:v>18</c:v>
                </c:pt>
                <c:pt idx="4">
                  <c:v>12</c:v>
                </c:pt>
                <c:pt idx="5">
                  <c:v>10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67D5-40E5-ABB3-F5DAD7DAEA3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IN" sz="1862" b="0" i="0" u="none" strike="noStrike" baseline="0" dirty="0"/>
              <a:t>Effectiveness of Recruitment Strategies</a:t>
            </a:r>
            <a:endParaRPr lang="en-US" dirty="0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Success Rate (%)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Sheet1!$A$2:$A$7</c:f>
              <c:strCache>
                <c:ptCount val="6"/>
                <c:pt idx="0">
                  <c:v>Job Portals</c:v>
                </c:pt>
                <c:pt idx="1">
                  <c:v>Employee Referrals</c:v>
                </c:pt>
                <c:pt idx="2">
                  <c:v>Social Media Hiring</c:v>
                </c:pt>
                <c:pt idx="3">
                  <c:v>Campus Recruitment</c:v>
                </c:pt>
                <c:pt idx="4">
                  <c:v>Recruitment Agencies</c:v>
                </c:pt>
                <c:pt idx="5">
                  <c:v>Internal Promotions</c:v>
                </c:pt>
              </c:strCache>
            </c:strRef>
          </c:cat>
          <c:val>
            <c:numRef>
              <c:f>Sheet1!$B$2:$B$7</c:f>
              <c:numCache>
                <c:formatCode>General</c:formatCode>
                <c:ptCount val="6"/>
                <c:pt idx="0">
                  <c:v>60</c:v>
                </c:pt>
                <c:pt idx="1">
                  <c:v>75</c:v>
                </c:pt>
                <c:pt idx="2">
                  <c:v>70</c:v>
                </c:pt>
                <c:pt idx="3">
                  <c:v>65</c:v>
                </c:pt>
                <c:pt idx="4">
                  <c:v>55</c:v>
                </c:pt>
                <c:pt idx="5">
                  <c:v>80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DF98-4267-BDD5-2ECA1204D02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090549152"/>
        <c:axId val="1090551072"/>
      </c:barChart>
      <c:catAx>
        <c:axId val="109054915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090551072"/>
        <c:crosses val="autoZero"/>
        <c:auto val="1"/>
        <c:lblAlgn val="ctr"/>
        <c:lblOffset val="100"/>
        <c:noMultiLvlLbl val="0"/>
      </c:catAx>
      <c:valAx>
        <c:axId val="109055107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09054915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Productivity Improvement (%)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cat>
            <c:numRef>
              <c:f>Sheet1!$A$2:$A$5</c:f>
              <c:numCache>
                <c:formatCode>0%</c:formatCode>
                <c:ptCount val="4"/>
                <c:pt idx="0">
                  <c:v>0.05</c:v>
                </c:pt>
                <c:pt idx="1">
                  <c:v>0.1</c:v>
                </c:pt>
                <c:pt idx="2">
                  <c:v>0.15</c:v>
                </c:pt>
                <c:pt idx="3">
                  <c:v>0.2</c:v>
                </c:pt>
              </c:numCache>
            </c:numRef>
          </c:cat>
          <c:val>
            <c:numRef>
              <c:f>Sheet1!$B$2:$B$5</c:f>
              <c:numCache>
                <c:formatCode>0%</c:formatCode>
                <c:ptCount val="4"/>
                <c:pt idx="0">
                  <c:v>0.1</c:v>
                </c:pt>
                <c:pt idx="1">
                  <c:v>0.2</c:v>
                </c:pt>
                <c:pt idx="2">
                  <c:v>0.35</c:v>
                </c:pt>
                <c:pt idx="3">
                  <c:v>0.5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FBE1-4A94-8344-0C5E38A1270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966378416"/>
        <c:axId val="966371696"/>
      </c:lineChart>
      <c:catAx>
        <c:axId val="966378416"/>
        <c:scaling>
          <c:orientation val="minMax"/>
        </c:scaling>
        <c:delete val="0"/>
        <c:axPos val="b"/>
        <c:numFmt formatCode="0%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966371696"/>
        <c:crosses val="autoZero"/>
        <c:auto val="1"/>
        <c:lblAlgn val="ctr"/>
        <c:lblOffset val="100"/>
        <c:noMultiLvlLbl val="0"/>
      </c:catAx>
      <c:valAx>
        <c:axId val="96637169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96637841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sz="1862" b="1" i="0" u="none" strike="noStrike" baseline="0" dirty="0"/>
              <a:t>Top Reasons Employees Stay with an Organization</a:t>
            </a:r>
            <a:r>
              <a:rPr lang="en-US" sz="1862" b="0" i="0" u="none" strike="noStrike" baseline="0" dirty="0"/>
              <a:t>:</a:t>
            </a:r>
            <a:endParaRPr lang="en-US" dirty="0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Percentage (%)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4"/>
            <c:bubble3D val="0"/>
            <c:spPr>
              <a:solidFill>
                <a:schemeClr val="accent5"/>
              </a:solidFill>
              <a:ln w="19050">
                <a:solidFill>
                  <a:schemeClr val="lt1"/>
                </a:solidFill>
              </a:ln>
              <a:effectLst/>
            </c:spPr>
          </c:dPt>
          <c:cat>
            <c:strRef>
              <c:f>Sheet1!$A$2:$A$6</c:f>
              <c:strCache>
                <c:ptCount val="5"/>
                <c:pt idx="0">
                  <c:v>Career Growth Opportunities</c:v>
                </c:pt>
                <c:pt idx="1">
                  <c:v>Work-Life Balance</c:v>
                </c:pt>
                <c:pt idx="2">
                  <c:v>Competitive Compensation</c:v>
                </c:pt>
                <c:pt idx="3">
                  <c:v>Positive Work Culture</c:v>
                </c:pt>
                <c:pt idx="4">
                  <c:v>Job Security</c:v>
                </c:pt>
              </c:strCache>
            </c:strRef>
          </c:cat>
          <c:val>
            <c:numRef>
              <c:f>Sheet1!$B$2:$B$6</c:f>
              <c:numCache>
                <c:formatCode>General</c:formatCode>
                <c:ptCount val="5"/>
                <c:pt idx="0">
                  <c:v>30</c:v>
                </c:pt>
                <c:pt idx="1">
                  <c:v>20</c:v>
                </c:pt>
                <c:pt idx="2">
                  <c:v>18</c:v>
                </c:pt>
                <c:pt idx="3">
                  <c:v>15</c:v>
                </c:pt>
                <c:pt idx="4">
                  <c:v>10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F1C6-40EB-BAFE-0986E064C1B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Employee Performance Improvement (%)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Sheet1!$A$2:$A$6</c:f>
              <c:strCache>
                <c:ptCount val="5"/>
                <c:pt idx="0">
                  <c:v>No Performance Management</c:v>
                </c:pt>
                <c:pt idx="1">
                  <c:v>Annual Performance Reviews</c:v>
                </c:pt>
                <c:pt idx="2">
                  <c:v>Regular Feedback &amp; Coaching</c:v>
                </c:pt>
                <c:pt idx="3">
                  <c:v>Goal Setting &amp; KPIs</c:v>
                </c:pt>
                <c:pt idx="4">
                  <c:v>360-Degree Performance Reviews</c:v>
                </c:pt>
              </c:strCache>
            </c:strRef>
          </c:cat>
          <c:val>
            <c:numRef>
              <c:f>Sheet1!$B$2:$B$6</c:f>
              <c:numCache>
                <c:formatCode>General</c:formatCode>
                <c:ptCount val="5"/>
                <c:pt idx="0">
                  <c:v>50</c:v>
                </c:pt>
                <c:pt idx="1">
                  <c:v>65</c:v>
                </c:pt>
                <c:pt idx="2">
                  <c:v>75</c:v>
                </c:pt>
                <c:pt idx="3">
                  <c:v>80</c:v>
                </c:pt>
                <c:pt idx="4">
                  <c:v>85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720E-4A50-A9C1-EE954FDF467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090321392"/>
        <c:axId val="1090325232"/>
      </c:barChart>
      <c:catAx>
        <c:axId val="109032139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090325232"/>
        <c:crosses val="autoZero"/>
        <c:auto val="1"/>
        <c:lblAlgn val="ctr"/>
        <c:lblOffset val="100"/>
        <c:noMultiLvlLbl val="0"/>
      </c:catAx>
      <c:valAx>
        <c:axId val="109032523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09032139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Percentage (%)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Sheet1!$A$2:$A$7</c:f>
              <c:strCache>
                <c:ptCount val="6"/>
                <c:pt idx="0">
                  <c:v>Talent Acquisition &amp; Retention</c:v>
                </c:pt>
                <c:pt idx="1">
                  <c:v>Employee Engagement &amp; Productivity</c:v>
                </c:pt>
                <c:pt idx="2">
                  <c:v>Adapting to Technological Changes</c:v>
                </c:pt>
                <c:pt idx="3">
                  <c:v>Economic Uncertainty</c:v>
                </c:pt>
                <c:pt idx="4">
                  <c:v>Regulatory Compliance</c:v>
                </c:pt>
                <c:pt idx="5">
                  <c:v>Competition &amp; Market Changes</c:v>
                </c:pt>
              </c:strCache>
            </c:strRef>
          </c:cat>
          <c:val>
            <c:numRef>
              <c:f>Sheet1!$B$2:$B$7</c:f>
              <c:numCache>
                <c:formatCode>General</c:formatCode>
                <c:ptCount val="6"/>
                <c:pt idx="0">
                  <c:v>25</c:v>
                </c:pt>
                <c:pt idx="1">
                  <c:v>20</c:v>
                </c:pt>
                <c:pt idx="2">
                  <c:v>18</c:v>
                </c:pt>
                <c:pt idx="3">
                  <c:v>15</c:v>
                </c:pt>
                <c:pt idx="4">
                  <c:v>12</c:v>
                </c:pt>
                <c:pt idx="5">
                  <c:v>10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5CF0-40E9-9D18-803ECD5B807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090534752"/>
        <c:axId val="1090552512"/>
      </c:barChart>
      <c:catAx>
        <c:axId val="109053475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090552512"/>
        <c:crosses val="autoZero"/>
        <c:auto val="1"/>
        <c:lblAlgn val="ctr"/>
        <c:lblOffset val="100"/>
        <c:noMultiLvlLbl val="0"/>
      </c:catAx>
      <c:valAx>
        <c:axId val="109055251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09053475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IN" sz="1862" b="0" i="0" u="none" strike="noStrike" baseline="0" dirty="0"/>
              <a:t>Effectiveness of Different Solutions</a:t>
            </a:r>
            <a:endParaRPr lang="en-US" dirty="0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Effectiveness (%)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Sheet1!$A$2:$A$7</c:f>
              <c:strCache>
                <c:ptCount val="6"/>
                <c:pt idx="0">
                  <c:v>Employee Training Programs</c:v>
                </c:pt>
                <c:pt idx="1">
                  <c:v>Automation &amp; Technology Adoption</c:v>
                </c:pt>
                <c:pt idx="2">
                  <c:v>Flexible Work Policies</c:v>
                </c:pt>
                <c:pt idx="3">
                  <c:v>Leadership Development</c:v>
                </c:pt>
                <c:pt idx="4">
                  <c:v>Employee Engagement Initiatives</c:v>
                </c:pt>
                <c:pt idx="5">
                  <c:v>Performance-Based Incentives</c:v>
                </c:pt>
              </c:strCache>
            </c:strRef>
          </c:cat>
          <c:val>
            <c:numRef>
              <c:f>Sheet1!$B$2:$B$7</c:f>
              <c:numCache>
                <c:formatCode>General</c:formatCode>
                <c:ptCount val="6"/>
                <c:pt idx="0">
                  <c:v>25</c:v>
                </c:pt>
                <c:pt idx="1">
                  <c:v>20</c:v>
                </c:pt>
                <c:pt idx="2">
                  <c:v>18</c:v>
                </c:pt>
                <c:pt idx="3">
                  <c:v>15</c:v>
                </c:pt>
                <c:pt idx="4">
                  <c:v>12</c:v>
                </c:pt>
                <c:pt idx="5">
                  <c:v>10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FD34-4FCB-910B-1E13C2F1C53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966376976"/>
        <c:axId val="966381776"/>
      </c:barChart>
      <c:catAx>
        <c:axId val="96637697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966381776"/>
        <c:crosses val="autoZero"/>
        <c:auto val="1"/>
        <c:lblAlgn val="ctr"/>
        <c:lblOffset val="100"/>
        <c:noMultiLvlLbl val="0"/>
      </c:catAx>
      <c:valAx>
        <c:axId val="96638177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96637697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Performance Improvement (%)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Sheet1!$A$2:$A$7</c:f>
              <c:strCache>
                <c:ptCount val="6"/>
                <c:pt idx="0">
                  <c:v>No Diversity Initiatives</c:v>
                </c:pt>
                <c:pt idx="1">
                  <c:v>Basic Diversity Hiring Policies</c:v>
                </c:pt>
                <c:pt idx="2">
                  <c:v>Inclusive Workplace Culture</c:v>
                </c:pt>
                <c:pt idx="3">
                  <c:v>Diversity Training Programs</c:v>
                </c:pt>
                <c:pt idx="4">
                  <c:v>Leadership Diversity Initiatives</c:v>
                </c:pt>
                <c:pt idx="5">
                  <c:v>Comprehensive DEI Strategy</c:v>
                </c:pt>
              </c:strCache>
            </c:strRef>
          </c:cat>
          <c:val>
            <c:numRef>
              <c:f>Sheet1!$B$2:$B$7</c:f>
              <c:numCache>
                <c:formatCode>General</c:formatCode>
                <c:ptCount val="6"/>
                <c:pt idx="0">
                  <c:v>50</c:v>
                </c:pt>
                <c:pt idx="1">
                  <c:v>60</c:v>
                </c:pt>
                <c:pt idx="2">
                  <c:v>70</c:v>
                </c:pt>
                <c:pt idx="3">
                  <c:v>75</c:v>
                </c:pt>
                <c:pt idx="4">
                  <c:v>80</c:v>
                </c:pt>
                <c:pt idx="5">
                  <c:v>90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8813-46A3-B2EE-330E1D4C478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090549632"/>
        <c:axId val="1090533312"/>
      </c:barChart>
      <c:catAx>
        <c:axId val="109054963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090533312"/>
        <c:crosses val="autoZero"/>
        <c:auto val="1"/>
        <c:lblAlgn val="ctr"/>
        <c:lblOffset val="100"/>
        <c:noMultiLvlLbl val="0"/>
      </c:catAx>
      <c:valAx>
        <c:axId val="109053331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09054963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IN" sz="1862" b="0" i="0" u="none" strike="noStrike" baseline="0" dirty="0"/>
              <a:t>Key Performance Metrics</a:t>
            </a:r>
            <a:endParaRPr lang="en-US" b="1" dirty="0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Score (%)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Sheet1!$A$2:$A$6</c:f>
              <c:strCache>
                <c:ptCount val="5"/>
                <c:pt idx="0">
                  <c:v>Employee Productivity</c:v>
                </c:pt>
                <c:pt idx="1">
                  <c:v>Customer Satisfaction</c:v>
                </c:pt>
                <c:pt idx="2">
                  <c:v>Revenue Growth</c:v>
                </c:pt>
                <c:pt idx="3">
                  <c:v>Employee Retention Rate</c:v>
                </c:pt>
                <c:pt idx="4">
                  <c:v>Innovation &amp; R&amp;D Output</c:v>
                </c:pt>
              </c:strCache>
            </c:strRef>
          </c:cat>
          <c:val>
            <c:numRef>
              <c:f>Sheet1!$B$2:$B$6</c:f>
              <c:numCache>
                <c:formatCode>General</c:formatCode>
                <c:ptCount val="5"/>
                <c:pt idx="0">
                  <c:v>85</c:v>
                </c:pt>
                <c:pt idx="1">
                  <c:v>80</c:v>
                </c:pt>
                <c:pt idx="2">
                  <c:v>75</c:v>
                </c:pt>
                <c:pt idx="3">
                  <c:v>70</c:v>
                </c:pt>
                <c:pt idx="4">
                  <c:v>65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B69B-45B5-A9A9-9E2910BFBC6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113502031"/>
        <c:axId val="1113503951"/>
      </c:barChart>
      <c:catAx>
        <c:axId val="1113502031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113503951"/>
        <c:crosses val="autoZero"/>
        <c:auto val="1"/>
        <c:lblAlgn val="ctr"/>
        <c:lblOffset val="100"/>
        <c:noMultiLvlLbl val="0"/>
      </c:catAx>
      <c:valAx>
        <c:axId val="1113503951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113502031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9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0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7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8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9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0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F068446-54CF-4267-A5BD-FA01909E96A2}" type="datetimeFigureOut">
              <a:rPr lang="nl-NL" smtClean="0"/>
              <a:t>3-3-2025</a:t>
            </a:fld>
            <a:endParaRPr lang="nl-N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AF345F5-224F-42F7-8104-3FF77BEE4CD0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81083028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5698784-F1F2-4D71-B346-94F94D5EBAA2}" type="datetimeFigureOut">
              <a:rPr lang="nl-NL" smtClean="0"/>
              <a:t>3-3-2025</a:t>
            </a:fld>
            <a:endParaRPr lang="nl-NL"/>
          </a:p>
        </p:txBody>
      </p:sp>
      <p:sp>
        <p:nvSpPr>
          <p:cNvPr id="4" name="Tijdelijke aanduiding voor dia-afbeelding 3"/>
          <p:cNvSpPr>
            <a:spLocks noGrp="1" noRot="1" noChangeAspect="1"/>
          </p:cNvSpPr>
          <p:nvPr>
            <p:ph type="sldImg" idx="2"/>
          </p:nvPr>
        </p:nvSpPr>
        <p:spPr>
          <a:xfrm>
            <a:off x="379413" y="685800"/>
            <a:ext cx="609917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l-NL"/>
          </a:p>
        </p:txBody>
      </p:sp>
      <p:sp>
        <p:nvSpPr>
          <p:cNvPr id="5" name="Tijdelijke aanduiding voor notiti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2ECD43-08E5-4945-BC4F-4857758E978F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5635155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2ECD43-08E5-4945-BC4F-4857758E978F}" type="slidenum">
              <a:rPr lang="nl-NL" smtClean="0"/>
              <a:t>0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5545344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jdelijke aanduiding voor tekst 5"/>
          <p:cNvSpPr>
            <a:spLocks noGrp="1"/>
          </p:cNvSpPr>
          <p:nvPr>
            <p:ph type="body" sz="quarter" idx="13" hasCustomPrompt="1"/>
          </p:nvPr>
        </p:nvSpPr>
        <p:spPr>
          <a:xfrm>
            <a:off x="0" y="-1"/>
            <a:ext cx="12198349" cy="4521941"/>
          </a:xfrm>
          <a:solidFill>
            <a:srgbClr val="8592BC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6" name="Tijdelijke aanduiding voor tekst 5"/>
          <p:cNvSpPr>
            <a:spLocks noGrp="1"/>
          </p:cNvSpPr>
          <p:nvPr>
            <p:ph type="body" sz="quarter" idx="12" hasCustomPrompt="1"/>
          </p:nvPr>
        </p:nvSpPr>
        <p:spPr>
          <a:xfrm>
            <a:off x="1" y="1"/>
            <a:ext cx="12198350" cy="3719335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1490663" y="1052736"/>
            <a:ext cx="10225136" cy="1656184"/>
          </a:xfrm>
        </p:spPr>
        <p:txBody>
          <a:bodyPr/>
          <a:lstStyle>
            <a:lvl1pPr algn="l">
              <a:defRPr sz="5400">
                <a:solidFill>
                  <a:schemeClr val="bg1"/>
                </a:solidFill>
              </a:defRPr>
            </a:lvl1pPr>
          </a:lstStyle>
          <a:p>
            <a:r>
              <a:rPr lang="en-GB" noProof="0" dirty="0"/>
              <a:t>Title presentation</a:t>
            </a:r>
          </a:p>
        </p:txBody>
      </p:sp>
      <p:sp>
        <p:nvSpPr>
          <p:cNvPr id="20" name="Tijdelijke aanduiding voor tekst 19"/>
          <p:cNvSpPr>
            <a:spLocks noGrp="1"/>
          </p:cNvSpPr>
          <p:nvPr>
            <p:ph type="body" sz="quarter" idx="14" hasCustomPrompt="1"/>
          </p:nvPr>
        </p:nvSpPr>
        <p:spPr>
          <a:xfrm>
            <a:off x="1490663" y="3934610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Subtitle presentation</a:t>
            </a:r>
          </a:p>
        </p:txBody>
      </p:sp>
      <p:sp>
        <p:nvSpPr>
          <p:cNvPr id="8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7467327" y="3934684"/>
            <a:ext cx="4326359" cy="394127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2400">
                <a:solidFill>
                  <a:schemeClr val="bg1"/>
                </a:solidFill>
              </a:defRPr>
            </a:lvl1pPr>
          </a:lstStyle>
          <a:p>
            <a:fld id="{928F9493-D671-4F27-99EF-9D103FC79999}" type="datetime1">
              <a:rPr lang="nl-NL" noProof="0" smtClean="0"/>
              <a:t>3-3-2025</a:t>
            </a:fld>
            <a:endParaRPr lang="en-GB" noProof="0" dirty="0"/>
          </a:p>
        </p:txBody>
      </p:sp>
      <p:sp>
        <p:nvSpPr>
          <p:cNvPr id="19" name="Rechthoek 18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3" y="-1"/>
            <a:ext cx="12198354" cy="6858004"/>
            <a:chOff x="-3" y="-1"/>
            <a:chExt cx="12198354" cy="6858004"/>
          </a:xfrm>
        </p:grpSpPr>
        <p:sp>
          <p:nvSpPr>
            <p:cNvPr id="12" name="Rechthoek 11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-3205847" y="3205844"/>
              <a:ext cx="6858003" cy="446316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8" name="Rechthoek 19"/>
          <p:cNvSpPr/>
          <p:nvPr userDrawn="1"/>
        </p:nvSpPr>
        <p:spPr bwMode="auto">
          <a:xfrm>
            <a:off x="6099174" y="6453336"/>
            <a:ext cx="6099175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42DA95D-231B-9D44-A78D-0A7A94EB980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478713" y="4797152"/>
            <a:ext cx="1668134" cy="1522756"/>
          </a:xfrm>
          <a:prstGeom prst="rect">
            <a:avLst/>
          </a:prstGeom>
        </p:spPr>
      </p:pic>
      <p:sp>
        <p:nvSpPr>
          <p:cNvPr id="22" name="Tijdelijke aanduiding voor tekst 19">
            <a:extLst>
              <a:ext uri="{FF2B5EF4-FFF2-40B4-BE49-F238E27FC236}">
                <a16:creationId xmlns:a16="http://schemas.microsoft.com/office/drawing/2014/main" id="{0E29121B-8495-55E8-780C-49244C24E89D}"/>
              </a:ext>
            </a:extLst>
          </p:cNvPr>
          <p:cNvSpPr txBox="1">
            <a:spLocks/>
          </p:cNvSpPr>
          <p:nvPr userDrawn="1"/>
        </p:nvSpPr>
        <p:spPr>
          <a:xfrm>
            <a:off x="986607" y="6491684"/>
            <a:ext cx="6918325" cy="393700"/>
          </a:xfrm>
          <a:prstGeom prst="rect">
            <a:avLst/>
          </a:prstGeom>
        </p:spPr>
        <p:txBody>
          <a:bodyPr anchor="ctr">
            <a:normAutofit lnSpcReduction="1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None/>
              <a:defRPr sz="24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Discover the world of </a:t>
            </a:r>
            <a:r>
              <a:rPr lang="en-GB" dirty="0" err="1"/>
              <a:t>eiIET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36379758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75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75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" grpId="0"/>
      <p:bldP spid="20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8" grpId="0"/>
      <p:bldP spid="22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2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de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3" y="1252836"/>
            <a:ext cx="6846640" cy="4795836"/>
          </a:xfrm>
          <a:noFill/>
        </p:spPr>
        <p:txBody>
          <a:bodyPr vert="horz" wrap="none" lIns="0" tIns="0" rIns="0" bIns="0"/>
          <a:lstStyle>
            <a:lvl1pPr marL="361950" indent="-361950">
              <a:spcBef>
                <a:spcPts val="800"/>
              </a:spcBef>
              <a:spcAft>
                <a:spcPts val="800"/>
              </a:spcAft>
              <a:buClr>
                <a:schemeClr val="bg2"/>
              </a:buClr>
              <a:buFont typeface="+mj-lt"/>
              <a:buAutoNum type="arabicPeriod"/>
              <a:defRPr sz="2400">
                <a:solidFill>
                  <a:schemeClr val="bg2"/>
                </a:solidFill>
              </a:defRPr>
            </a:lvl1pPr>
            <a:lvl2pPr marL="542925" indent="-180975">
              <a:buClr>
                <a:schemeClr val="bg2"/>
              </a:buClr>
              <a:buFont typeface="Arial" panose="020B0604020202020204" pitchFamily="34" charset="0"/>
              <a:buChar char="•"/>
              <a:defRPr>
                <a:solidFill>
                  <a:schemeClr val="bg2"/>
                </a:solidFill>
              </a:defRPr>
            </a:lvl2pPr>
            <a:lvl3pPr>
              <a:defRPr>
                <a:solidFill>
                  <a:schemeClr val="bg2"/>
                </a:solidFill>
              </a:defRPr>
            </a:lvl3pPr>
            <a:lvl4pPr>
              <a:defRPr>
                <a:solidFill>
                  <a:schemeClr val="bg2"/>
                </a:solidFill>
              </a:defRPr>
            </a:lvl4pPr>
            <a:lvl5pPr>
              <a:defRPr>
                <a:solidFill>
                  <a:schemeClr val="accent1"/>
                </a:solidFill>
              </a:defRPr>
            </a:lvl5pPr>
            <a:lvl6pPr marL="361950" indent="-361950">
              <a:spcBef>
                <a:spcPts val="800"/>
              </a:spcBef>
              <a:spcAft>
                <a:spcPts val="800"/>
              </a:spcAft>
              <a:buClr>
                <a:schemeClr val="bg2"/>
              </a:buClr>
              <a:buFont typeface="+mj-lt"/>
              <a:buAutoNum type="arabicPeriod"/>
              <a:tabLst/>
              <a:defRPr sz="2400">
                <a:solidFill>
                  <a:schemeClr val="bg2"/>
                </a:solidFill>
              </a:defRPr>
            </a:lvl6pPr>
            <a:lvl7pPr marL="542925" indent="-180975">
              <a:buClr>
                <a:schemeClr val="bg2"/>
              </a:buClr>
              <a:buFont typeface="Arial" panose="020B0604020202020204" pitchFamily="34" charset="0"/>
              <a:buChar char="•"/>
              <a:defRPr>
                <a:solidFill>
                  <a:schemeClr val="bg2"/>
                </a:solidFill>
              </a:defRPr>
            </a:lvl7pPr>
            <a:lvl8pPr>
              <a:defRPr>
                <a:solidFill>
                  <a:schemeClr val="bg2"/>
                </a:solidFill>
              </a:defRPr>
            </a:lvl8pPr>
            <a:lvl9pPr>
              <a:defRPr>
                <a:solidFill>
                  <a:schemeClr val="bg2"/>
                </a:solidFill>
              </a:defRPr>
            </a:lvl9pPr>
          </a:lstStyle>
          <a:p>
            <a:pPr lvl="0"/>
            <a:r>
              <a:rPr lang="en-GB" noProof="0" dirty="0"/>
              <a:t>Numbering</a:t>
            </a:r>
          </a:p>
          <a:p>
            <a:pPr lvl="1"/>
            <a:r>
              <a:rPr lang="en-GB" noProof="0" dirty="0"/>
              <a:t>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yellow</a:t>
            </a:r>
          </a:p>
          <a:p>
            <a:pPr lvl="5"/>
            <a:r>
              <a:rPr lang="en-GB" noProof="0" dirty="0"/>
              <a:t>Numbering</a:t>
            </a:r>
          </a:p>
          <a:p>
            <a:pPr lvl="6"/>
            <a:r>
              <a:rPr lang="en-GB" noProof="0" dirty="0"/>
              <a:t>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sp>
        <p:nvSpPr>
          <p:cNvPr id="7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7453634" y="1252538"/>
            <a:ext cx="4339905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grpSp>
        <p:nvGrpSpPr>
          <p:cNvPr id="8" name="Grid" hidden="1"/>
          <p:cNvGrpSpPr/>
          <p:nvPr userDrawn="1"/>
        </p:nvGrpSpPr>
        <p:grpSpPr>
          <a:xfrm>
            <a:off x="0" y="0"/>
            <a:ext cx="12198353" cy="6858004"/>
            <a:chOff x="-2" y="-1"/>
            <a:chExt cx="12198353" cy="6858004"/>
          </a:xfrm>
        </p:grpSpPr>
        <p:sp>
          <p:nvSpPr>
            <p:cNvPr id="9" name="Rechthoek 8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3923465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54426134"/>
      </p:ext>
    </p:extLst>
  </p:cSld>
  <p:clrMapOvr>
    <a:masterClrMapping/>
  </p:clrMapOvr>
  <p:transition spd="slow">
    <p:wipe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sp>
        <p:nvSpPr>
          <p:cNvPr id="4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592596851"/>
      </p:ext>
    </p:extLst>
  </p:cSld>
  <p:clrMapOvr>
    <a:masterClrMapping/>
  </p:clrMapOvr>
  <p:transition spd="slow">
    <p:wipe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75%/25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7926761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0" y="0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5003585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8533755" y="1252538"/>
            <a:ext cx="3259784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590302820"/>
      </p:ext>
    </p:extLst>
  </p:cSld>
  <p:clrMapOvr>
    <a:masterClrMapping/>
  </p:clrMapOvr>
  <p:transition spd="slow">
    <p:wipe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50%/5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775" y="1252538"/>
            <a:ext cx="5592763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682767422"/>
      </p:ext>
    </p:extLst>
  </p:cSld>
  <p:clrMapOvr>
    <a:masterClrMapping/>
  </p:clrMapOvr>
  <p:transition spd="slow">
    <p:wipe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25%/75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3534273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611099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4141267" y="1252538"/>
            <a:ext cx="7652271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132317621"/>
      </p:ext>
    </p:extLst>
  </p:cSld>
  <p:clrMapOvr>
    <a:masterClrMapping/>
  </p:clrMapOvr>
  <p:transition spd="slow">
    <p:wipe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404663" y="1252538"/>
            <a:ext cx="11388876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3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929258224"/>
      </p:ext>
    </p:extLst>
  </p:cSld>
  <p:clrMapOvr>
    <a:masterClrMapping/>
  </p:clrMapOvr>
  <p:transition spd="slow">
    <p:wipe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4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218777" cy="6858004"/>
            <a:chOff x="-2" y="-1"/>
            <a:chExt cx="12218777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 rot="5400000">
              <a:off x="5568012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 rot="10800000">
              <a:off x="5360772" y="3549589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776" y="1252538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7" name="Tijdelijke aanduiding voor afbeelding 13"/>
          <p:cNvSpPr>
            <a:spLocks noGrp="1"/>
          </p:cNvSpPr>
          <p:nvPr>
            <p:ph type="pic" sz="quarter" idx="14" hasCustomPrompt="1"/>
          </p:nvPr>
        </p:nvSpPr>
        <p:spPr>
          <a:xfrm>
            <a:off x="9098614" y="1252538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8" name="Tijdelijke aanduiding voor afbeelding 13"/>
          <p:cNvSpPr>
            <a:spLocks noGrp="1"/>
          </p:cNvSpPr>
          <p:nvPr>
            <p:ph type="pic" sz="quarter" idx="15" hasCustomPrompt="1"/>
          </p:nvPr>
        </p:nvSpPr>
        <p:spPr>
          <a:xfrm>
            <a:off x="6200776" y="3751623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9" name="Tijdelijke aanduiding voor afbeelding 13"/>
          <p:cNvSpPr>
            <a:spLocks noGrp="1"/>
          </p:cNvSpPr>
          <p:nvPr>
            <p:ph type="pic" sz="quarter" idx="16" hasCustomPrompt="1"/>
          </p:nvPr>
        </p:nvSpPr>
        <p:spPr>
          <a:xfrm>
            <a:off x="9098614" y="3751623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20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673173449"/>
      </p:ext>
    </p:extLst>
  </p:cSld>
  <p:clrMapOvr>
    <a:masterClrMapping/>
  </p:clrMapOvr>
  <p:transition spd="slow">
    <p:wipe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2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 rot="5400000">
              <a:off x="5568012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341" y="1252538"/>
            <a:ext cx="2695072" cy="4796134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7" name="Tijdelijke aanduiding voor afbeelding 13"/>
          <p:cNvSpPr>
            <a:spLocks noGrp="1"/>
          </p:cNvSpPr>
          <p:nvPr>
            <p:ph type="pic" sz="quarter" idx="14" hasCustomPrompt="1"/>
          </p:nvPr>
        </p:nvSpPr>
        <p:spPr>
          <a:xfrm>
            <a:off x="9098179" y="1252538"/>
            <a:ext cx="2695072" cy="4796134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146982251"/>
      </p:ext>
    </p:extLst>
  </p:cSld>
  <p:clrMapOvr>
    <a:masterClrMapping/>
  </p:clrMapOvr>
  <p:transition spd="slow">
    <p:wipe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aph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4" name="Tijdelijke aanduiding voor grafiek 3"/>
          <p:cNvSpPr>
            <a:spLocks noGrp="1"/>
          </p:cNvSpPr>
          <p:nvPr>
            <p:ph type="chart" sz="quarter" idx="13" hasCustomPrompt="1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 graph</a:t>
            </a:r>
          </a:p>
        </p:txBody>
      </p:sp>
      <p:sp>
        <p:nvSpPr>
          <p:cNvPr id="13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702950967"/>
      </p:ext>
    </p:extLst>
  </p:cSld>
  <p:clrMapOvr>
    <a:masterClrMapping/>
  </p:clrMapOvr>
  <p:transition spd="slow">
    <p:wipe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3" name="Tijdelijke aanduiding voor media 12"/>
          <p:cNvSpPr>
            <a:spLocks noGrp="1"/>
          </p:cNvSpPr>
          <p:nvPr>
            <p:ph type="media" sz="quarter" idx="13" hasCustomPrompt="1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 video</a:t>
            </a:r>
          </a:p>
        </p:txBody>
      </p:sp>
      <p:sp>
        <p:nvSpPr>
          <p:cNvPr id="14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653170741"/>
      </p:ext>
    </p:extLst>
  </p:cSld>
  <p:clrMapOvr>
    <a:masterClrMapping/>
  </p:clrMapOvr>
  <p:transition spd="slow">
    <p:wipe dir="r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hthoek 18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sp>
        <p:nvSpPr>
          <p:cNvPr id="6" name="Tijdelijke aanduiding voor tekst 5"/>
          <p:cNvSpPr>
            <a:spLocks noGrp="1"/>
          </p:cNvSpPr>
          <p:nvPr>
            <p:ph type="body" sz="quarter" idx="12" hasCustomPrompt="1"/>
          </p:nvPr>
        </p:nvSpPr>
        <p:spPr>
          <a:xfrm>
            <a:off x="1" y="1"/>
            <a:ext cx="12198350" cy="4521939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1490663" y="1052736"/>
            <a:ext cx="10225136" cy="1656184"/>
          </a:xfrm>
        </p:spPr>
        <p:txBody>
          <a:bodyPr/>
          <a:lstStyle>
            <a:lvl1pPr algn="l">
              <a:defRPr sz="5400">
                <a:solidFill>
                  <a:schemeClr val="bg1"/>
                </a:solidFill>
              </a:defRPr>
            </a:lvl1pPr>
          </a:lstStyle>
          <a:p>
            <a:r>
              <a:rPr lang="en-GB" noProof="0" dirty="0"/>
              <a:t>Title closure</a:t>
            </a: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3" y="-1"/>
            <a:ext cx="12198354" cy="6858004"/>
            <a:chOff x="-3" y="-1"/>
            <a:chExt cx="12198354" cy="6858004"/>
          </a:xfrm>
        </p:grpSpPr>
        <p:sp>
          <p:nvSpPr>
            <p:cNvPr id="12" name="Rechthoek 11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-3205847" y="3205844"/>
              <a:ext cx="6858003" cy="446316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pic>
        <p:nvPicPr>
          <p:cNvPr id="4" name="Picture 3">
            <a:extLst>
              <a:ext uri="{FF2B5EF4-FFF2-40B4-BE49-F238E27FC236}">
                <a16:creationId xmlns:a16="http://schemas.microsoft.com/office/drawing/2014/main" id="{18048538-D4AE-5088-18C8-E4973733DB0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478713" y="4797152"/>
            <a:ext cx="1668134" cy="1522756"/>
          </a:xfrm>
          <a:prstGeom prst="rect">
            <a:avLst/>
          </a:prstGeom>
        </p:spPr>
      </p:pic>
      <p:sp>
        <p:nvSpPr>
          <p:cNvPr id="5" name="Tijdelijke aanduiding voor tekst 19">
            <a:extLst>
              <a:ext uri="{FF2B5EF4-FFF2-40B4-BE49-F238E27FC236}">
                <a16:creationId xmlns:a16="http://schemas.microsoft.com/office/drawing/2014/main" id="{A5FD0683-31F6-0964-643E-E91B64949CFB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53058" y="6491684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Discover the world of </a:t>
            </a:r>
            <a:r>
              <a:rPr lang="en-GB" noProof="0" dirty="0" err="1"/>
              <a:t>eiIET</a:t>
            </a:r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3613011367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75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" grpId="0"/>
      <p:bldP spid="5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5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404662" y="404664"/>
            <a:ext cx="11389024" cy="432048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/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04662" y="1252836"/>
            <a:ext cx="11389023" cy="4795836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7" name="Rechthoek 6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8" name="Rechthoek 7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20" name="Rechthoek 19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sp>
        <p:nvSpPr>
          <p:cNvPr id="4" name="Tijdelijke aanduiding voor tekst 19">
            <a:extLst>
              <a:ext uri="{FF2B5EF4-FFF2-40B4-BE49-F238E27FC236}">
                <a16:creationId xmlns:a16="http://schemas.microsoft.com/office/drawing/2014/main" id="{530CFE0E-CEE1-AF16-0319-72803FFD8BDB}"/>
              </a:ext>
            </a:extLst>
          </p:cNvPr>
          <p:cNvSpPr txBox="1">
            <a:spLocks/>
          </p:cNvSpPr>
          <p:nvPr userDrawn="1"/>
        </p:nvSpPr>
        <p:spPr>
          <a:xfrm>
            <a:off x="986607" y="6491684"/>
            <a:ext cx="6918325" cy="393700"/>
          </a:xfrm>
          <a:prstGeom prst="rect">
            <a:avLst/>
          </a:prstGeom>
        </p:spPr>
        <p:txBody>
          <a:bodyPr anchor="ctr">
            <a:normAutofit lnSpcReduction="1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None/>
              <a:defRPr sz="24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Discover the world of </a:t>
            </a:r>
            <a:r>
              <a:rPr lang="en-GB" dirty="0" err="1"/>
              <a:t>eiIET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398035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60" r:id="rId2"/>
    <p:sldLayoutId id="2147483658" r:id="rId3"/>
    <p:sldLayoutId id="2147483665" r:id="rId4"/>
    <p:sldLayoutId id="2147483661" r:id="rId5"/>
    <p:sldLayoutId id="2147483664" r:id="rId6"/>
    <p:sldLayoutId id="2147483666" r:id="rId7"/>
    <p:sldLayoutId id="2147483662" r:id="rId8"/>
    <p:sldLayoutId id="2147483663" r:id="rId9"/>
    <p:sldLayoutId id="2147483667" r:id="rId10"/>
    <p:sldLayoutId id="2147483668" r:id="rId11"/>
    <p:sldLayoutId id="2147483670" r:id="rId12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4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hf hdr="0" ftr="0" dt="0"/>
  <p:txStyles>
    <p:titleStyle>
      <a:lvl1pPr algn="l" defTabSz="914400" rtl="0" eaLnBrk="1" latinLnBrk="0" hangingPunct="1">
        <a:spcBef>
          <a:spcPct val="0"/>
        </a:spcBef>
        <a:buNone/>
        <a:defRPr sz="4000" b="1" i="0" kern="1200">
          <a:solidFill>
            <a:schemeClr val="bg2"/>
          </a:solidFill>
          <a:latin typeface="+mj-lt"/>
          <a:ea typeface="+mj-ea"/>
          <a:cs typeface="+mj-cs"/>
        </a:defRPr>
      </a:lvl1pPr>
    </p:titleStyle>
    <p:bodyStyle>
      <a:lvl1pPr marL="180975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•"/>
        <a:defRPr sz="1800" kern="1200">
          <a:solidFill>
            <a:schemeClr val="bg2"/>
          </a:solidFill>
          <a:latin typeface="+mn-lt"/>
          <a:ea typeface="+mn-ea"/>
          <a:cs typeface="+mn-cs"/>
        </a:defRPr>
      </a:lvl1pPr>
      <a:lvl2pPr marL="361950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-"/>
        <a:defRPr sz="1600" kern="1200">
          <a:solidFill>
            <a:schemeClr val="bg2"/>
          </a:solidFill>
          <a:latin typeface="+mn-lt"/>
          <a:ea typeface="+mn-ea"/>
          <a:cs typeface="+mn-cs"/>
        </a:defRPr>
      </a:lvl2pPr>
      <a:lvl3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kern="1200">
          <a:solidFill>
            <a:schemeClr val="bg2"/>
          </a:solidFill>
          <a:latin typeface="+mn-lt"/>
          <a:ea typeface="+mn-ea"/>
          <a:cs typeface="+mn-cs"/>
        </a:defRPr>
      </a:lvl3pPr>
      <a:lvl4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>
          <a:solidFill>
            <a:schemeClr val="bg2"/>
          </a:solidFill>
          <a:latin typeface="+mn-lt"/>
          <a:ea typeface="+mn-ea"/>
          <a:cs typeface="+mn-cs"/>
        </a:defRPr>
      </a:lvl4pPr>
      <a:lvl5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80975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•"/>
        <a:defRPr sz="1800" kern="1200">
          <a:solidFill>
            <a:schemeClr val="bg2"/>
          </a:solidFill>
          <a:latin typeface="+mn-lt"/>
          <a:ea typeface="+mn-ea"/>
          <a:cs typeface="+mn-cs"/>
        </a:defRPr>
      </a:lvl6pPr>
      <a:lvl7pPr marL="361950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-"/>
        <a:defRPr sz="1600" kern="1200">
          <a:solidFill>
            <a:schemeClr val="bg2"/>
          </a:solidFill>
          <a:latin typeface="+mn-lt"/>
          <a:ea typeface="+mn-ea"/>
          <a:cs typeface="+mn-cs"/>
        </a:defRPr>
      </a:lvl7pPr>
      <a:lvl8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600" kern="1200">
          <a:solidFill>
            <a:schemeClr val="bg2"/>
          </a:solidFill>
          <a:latin typeface="+mn-lt"/>
          <a:ea typeface="+mn-ea"/>
          <a:cs typeface="+mn-cs"/>
        </a:defRPr>
      </a:lvl8pPr>
      <a:lvl9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 baseline="0">
          <a:solidFill>
            <a:schemeClr val="bg2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9.xml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0.xml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jdelijke aanduiding voor tekst 1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Tijdelijke aanduiding voor tekst 11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en-US" b="1" dirty="0"/>
          </a:p>
          <a:p>
            <a:endParaRPr lang="en-US" b="1" dirty="0"/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>
          <a:xfrm>
            <a:off x="122511" y="1247209"/>
            <a:ext cx="10225136" cy="1656184"/>
          </a:xfrm>
        </p:spPr>
        <p:txBody>
          <a:bodyPr/>
          <a:lstStyle/>
          <a:p>
            <a:r>
              <a:rPr lang="en-IN" dirty="0"/>
              <a:t>Talent Management: Strategies for Success</a:t>
            </a:r>
            <a:br>
              <a:rPr lang="nl-NL" dirty="0"/>
            </a:br>
            <a:br>
              <a:rPr lang="nl-NL" dirty="0"/>
            </a:br>
            <a:r>
              <a:rPr lang="en-GB" sz="2000" dirty="0"/>
              <a:t>European Institute of Innovation, Entrepreneurship and Technology</a:t>
            </a:r>
            <a:br>
              <a:rPr lang="en-GB" sz="2000" dirty="0"/>
            </a:br>
            <a:r>
              <a:rPr lang="it-IT" sz="1600" dirty="0" err="1"/>
              <a:t>Lessingstraße</a:t>
            </a:r>
            <a:r>
              <a:rPr lang="it-IT" sz="1600" dirty="0"/>
              <a:t> 79, 13158 </a:t>
            </a:r>
            <a:r>
              <a:rPr lang="it-IT" sz="1600" dirty="0" err="1"/>
              <a:t>Berlin</a:t>
            </a:r>
            <a:r>
              <a:rPr lang="it-IT" sz="1600" dirty="0"/>
              <a:t>, Germany</a:t>
            </a:r>
            <a:br>
              <a:rPr lang="it-IT" sz="1600" dirty="0"/>
            </a:br>
            <a:endParaRPr lang="nl-NL" sz="1600" dirty="0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nl-NL" dirty="0"/>
              <a:t>Presenter Vaibhav Sai Sri| Berlin</a:t>
            </a:r>
          </a:p>
        </p:txBody>
      </p:sp>
      <p:sp>
        <p:nvSpPr>
          <p:cNvPr id="6" name="Tijdelijke aanduiding voor verticale tekst 6">
            <a:extLst>
              <a:ext uri="{FF2B5EF4-FFF2-40B4-BE49-F238E27FC236}">
                <a16:creationId xmlns:a16="http://schemas.microsoft.com/office/drawing/2014/main" id="{52305461-B21F-48B3-AB30-6DE069F98C3A}"/>
              </a:ext>
            </a:extLst>
          </p:cNvPr>
          <p:cNvSpPr txBox="1">
            <a:spLocks/>
          </p:cNvSpPr>
          <p:nvPr/>
        </p:nvSpPr>
        <p:spPr>
          <a:xfrm>
            <a:off x="8979495" y="4581128"/>
            <a:ext cx="3168353" cy="1728192"/>
          </a:xfrm>
          <a:prstGeom prst="rect">
            <a:avLst/>
          </a:prstGeom>
        </p:spPr>
        <p:txBody>
          <a:bodyPr/>
          <a:lstStyle>
            <a:lvl1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pPr lvl="3"/>
            <a:r>
              <a:rPr lang="en-GB" sz="1600" dirty="0" err="1"/>
              <a:t>Lessingstraße</a:t>
            </a:r>
            <a:r>
              <a:rPr lang="en-GB" sz="1600" dirty="0"/>
              <a:t> 79,</a:t>
            </a:r>
          </a:p>
          <a:p>
            <a:pPr lvl="3"/>
            <a:r>
              <a:rPr lang="en-GB" sz="1600" dirty="0"/>
              <a:t>13158 Berlin, Germany</a:t>
            </a:r>
          </a:p>
          <a:p>
            <a:pPr lvl="3"/>
            <a:r>
              <a:rPr lang="en-GB" sz="1600" dirty="0"/>
              <a:t>Phone: +49 30 233618555</a:t>
            </a:r>
          </a:p>
          <a:p>
            <a:pPr lvl="3"/>
            <a:r>
              <a:rPr lang="en-GB" sz="1600" dirty="0"/>
              <a:t>Fax: +49 30 233618556</a:t>
            </a:r>
          </a:p>
          <a:p>
            <a:pPr lvl="3"/>
            <a:r>
              <a:rPr lang="en-GB" sz="1600" dirty="0"/>
              <a:t>Email: info@eiiet.com</a:t>
            </a:r>
            <a:endParaRPr lang="nl-NL" sz="1600" b="0" dirty="0"/>
          </a:p>
        </p:txBody>
      </p:sp>
    </p:spTree>
    <p:extLst>
      <p:ext uri="{BB962C8B-B14F-4D97-AF65-F5344CB8AC3E}">
        <p14:creationId xmlns:p14="http://schemas.microsoft.com/office/powerpoint/2010/main" val="2977814846"/>
      </p:ext>
    </p:extLst>
  </p:cSld>
  <p:clrMapOvr>
    <a:masterClrMapping/>
  </p:clrMapOvr>
  <p:transition spd="slow">
    <p:wipe dir="r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Index</a:t>
            </a:r>
            <a:endParaRPr lang="nl-NL" dirty="0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>
            <a:normAutofit fontScale="47500" lnSpcReduction="20000"/>
          </a:bodyPr>
          <a:lstStyle/>
          <a:p>
            <a:pPr algn="l">
              <a:buFont typeface="+mj-lt"/>
              <a:buAutoNum type="arabicPeriod"/>
            </a:pPr>
            <a:r>
              <a:rPr lang="en-IN" sz="5300" dirty="0"/>
              <a:t>Introduction to Talent Management</a:t>
            </a:r>
          </a:p>
          <a:p>
            <a:pPr algn="l">
              <a:spcBef>
                <a:spcPts val="300"/>
              </a:spcBef>
              <a:buFont typeface="+mj-lt"/>
              <a:buAutoNum type="arabicPeriod"/>
            </a:pPr>
            <a:r>
              <a:rPr lang="en-IN" sz="5300" dirty="0"/>
              <a:t>Importance of Talent Management</a:t>
            </a:r>
          </a:p>
          <a:p>
            <a:pPr algn="l">
              <a:spcBef>
                <a:spcPts val="300"/>
              </a:spcBef>
              <a:buFont typeface="+mj-lt"/>
              <a:buAutoNum type="arabicPeriod"/>
            </a:pPr>
            <a:r>
              <a:rPr lang="en-IN" sz="5300" dirty="0"/>
              <a:t>Key Components of Talent Management</a:t>
            </a:r>
          </a:p>
          <a:p>
            <a:pPr algn="l">
              <a:spcBef>
                <a:spcPts val="300"/>
              </a:spcBef>
              <a:buFont typeface="+mj-lt"/>
              <a:buAutoNum type="arabicPeriod"/>
            </a:pPr>
            <a:r>
              <a:rPr lang="en-IN" sz="5300" dirty="0"/>
              <a:t>Talent Acquisition Strategies</a:t>
            </a:r>
          </a:p>
          <a:p>
            <a:pPr algn="l">
              <a:spcBef>
                <a:spcPts val="300"/>
              </a:spcBef>
              <a:buFont typeface="+mj-lt"/>
              <a:buAutoNum type="arabicPeriod"/>
            </a:pPr>
            <a:r>
              <a:rPr lang="en-IN" sz="5300" dirty="0"/>
              <a:t>Employee Development and Retention</a:t>
            </a:r>
          </a:p>
          <a:p>
            <a:pPr algn="l">
              <a:spcBef>
                <a:spcPts val="300"/>
              </a:spcBef>
              <a:buFont typeface="+mj-lt"/>
              <a:buAutoNum type="arabicPeriod"/>
            </a:pPr>
            <a:r>
              <a:rPr lang="en-IN" sz="5300" dirty="0"/>
              <a:t>Performance Management</a:t>
            </a:r>
          </a:p>
          <a:p>
            <a:pPr algn="l">
              <a:spcBef>
                <a:spcPts val="300"/>
              </a:spcBef>
              <a:buFont typeface="+mj-lt"/>
              <a:buAutoNum type="arabicPeriod"/>
            </a:pPr>
            <a:r>
              <a:rPr lang="en-IN" sz="5300" dirty="0"/>
              <a:t>Succession Planning</a:t>
            </a:r>
          </a:p>
          <a:p>
            <a:pPr algn="l">
              <a:spcBef>
                <a:spcPts val="300"/>
              </a:spcBef>
              <a:buFont typeface="+mj-lt"/>
              <a:buAutoNum type="arabicPeriod"/>
            </a:pPr>
            <a:r>
              <a:rPr lang="en-IN" sz="5300" dirty="0"/>
              <a:t>Case Studies</a:t>
            </a:r>
          </a:p>
          <a:p>
            <a:pPr algn="l">
              <a:spcBef>
                <a:spcPts val="300"/>
              </a:spcBef>
              <a:buFont typeface="+mj-lt"/>
              <a:buAutoNum type="arabicPeriod"/>
            </a:pPr>
            <a:r>
              <a:rPr lang="en-IN" sz="5300" dirty="0"/>
              <a:t>Challenges in Talent Management</a:t>
            </a:r>
          </a:p>
          <a:p>
            <a:pPr algn="l">
              <a:spcBef>
                <a:spcPts val="300"/>
              </a:spcBef>
              <a:buFont typeface="+mj-lt"/>
              <a:buAutoNum type="arabicPeriod"/>
            </a:pPr>
            <a:r>
              <a:rPr lang="en-IN" sz="5300" dirty="0"/>
              <a:t> Future Trends</a:t>
            </a:r>
          </a:p>
          <a:p>
            <a:pPr algn="l">
              <a:spcBef>
                <a:spcPts val="300"/>
              </a:spcBef>
              <a:buFont typeface="+mj-lt"/>
              <a:buAutoNum type="arabicPeriod"/>
            </a:pPr>
            <a:r>
              <a:rPr lang="en-IN" sz="5300" dirty="0"/>
              <a:t> Conclusion</a:t>
            </a:r>
          </a:p>
          <a:p>
            <a:pPr marL="0" indent="0">
              <a:buNone/>
            </a:pPr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/>
          <a:lstStyle/>
          <a:p>
            <a:fld id="{5EE7099E-8998-4851-915A-4F4831808297}" type="slidenum">
              <a:rPr lang="nl-NL" smtClean="0"/>
              <a:pPr/>
              <a:t>1</a:t>
            </a:fld>
            <a:endParaRPr lang="nl-NL"/>
          </a:p>
        </p:txBody>
      </p:sp>
      <p:pic>
        <p:nvPicPr>
          <p:cNvPr id="1026" name="Picture 2" descr="A Strategic Approach to Talent Acquisition and Retention">
            <a:extLst>
              <a:ext uri="{FF2B5EF4-FFF2-40B4-BE49-F238E27FC236}">
                <a16:creationId xmlns:a16="http://schemas.microsoft.com/office/drawing/2014/main" id="{7B0949CE-6F7E-4B96-BE43-F5E7B9BF74C1}"/>
              </a:ext>
            </a:extLst>
          </p:cNvPr>
          <p:cNvPicPr>
            <a:picLocks noGrp="1" noChangeAspect="1" noChangeArrowheads="1"/>
          </p:cNvPicPr>
          <p:nvPr>
            <p:ph type="pic"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547" r="24547"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62105023"/>
      </p:ext>
    </p:extLst>
  </p:cSld>
  <p:clrMapOvr>
    <a:masterClrMapping/>
  </p:clrMapOvr>
  <p:transition spd="slow">
    <p:wipe dir="r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>
          <a:xfrm>
            <a:off x="404662" y="476672"/>
            <a:ext cx="11389024" cy="432048"/>
          </a:xfrm>
        </p:spPr>
        <p:txBody>
          <a:bodyPr/>
          <a:lstStyle/>
          <a:p>
            <a:r>
              <a:rPr lang="en-IN" dirty="0"/>
              <a:t>Introduction to Talent Management</a:t>
            </a:r>
            <a:br>
              <a:rPr lang="en-IN" dirty="0"/>
            </a:br>
            <a:endParaRPr lang="nl-NL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q"/>
            </a:pPr>
            <a:r>
              <a:rPr lang="en-US" sz="2600" b="1" kern="100" dirty="0">
                <a:cs typeface="Times New Roman" panose="02020603050405020304" pitchFamily="18" charset="0"/>
              </a:rPr>
              <a:t>Definition: </a:t>
            </a:r>
            <a:r>
              <a:rPr lang="en-US" sz="2600" kern="100" dirty="0">
                <a:cs typeface="Times New Roman" panose="02020603050405020304" pitchFamily="18" charset="0"/>
              </a:rPr>
              <a:t>Systematic process of identifying, developing, and retaining skilled employees.</a:t>
            </a:r>
          </a:p>
          <a:p>
            <a:pPr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q"/>
            </a:pPr>
            <a:r>
              <a:rPr lang="en-US" sz="2600" b="1" kern="100" dirty="0">
                <a:cs typeface="Times New Roman" panose="02020603050405020304" pitchFamily="18" charset="0"/>
              </a:rPr>
              <a:t>Goal: </a:t>
            </a:r>
            <a:r>
              <a:rPr lang="en-US" sz="2600" kern="100" dirty="0">
                <a:cs typeface="Times New Roman" panose="02020603050405020304" pitchFamily="18" charset="0"/>
              </a:rPr>
              <a:t>Align workforce capabilities with organizational goals.</a:t>
            </a:r>
          </a:p>
          <a:p>
            <a:pPr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q"/>
            </a:pPr>
            <a:r>
              <a:rPr lang="en-US" sz="2600" b="1" kern="100" dirty="0">
                <a:cs typeface="Times New Roman" panose="02020603050405020304" pitchFamily="18" charset="0"/>
              </a:rPr>
              <a:t>Focus: </a:t>
            </a:r>
            <a:r>
              <a:rPr lang="en-US" sz="2600" kern="100" dirty="0">
                <a:cs typeface="Times New Roman" panose="02020603050405020304" pitchFamily="18" charset="0"/>
              </a:rPr>
              <a:t>Attracting, developing, and retaining top talent.</a:t>
            </a:r>
          </a:p>
          <a:p>
            <a:pPr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q"/>
            </a:pPr>
            <a:r>
              <a:rPr lang="en-US" sz="2600" b="1" kern="100" dirty="0">
                <a:cs typeface="Times New Roman" panose="02020603050405020304" pitchFamily="18" charset="0"/>
              </a:rPr>
              <a:t>Key Drivers: </a:t>
            </a:r>
            <a:r>
              <a:rPr lang="en-US" sz="2600" kern="100" dirty="0">
                <a:cs typeface="Times New Roman" panose="02020603050405020304" pitchFamily="18" charset="0"/>
              </a:rPr>
              <a:t>Business growth, innovation, and competitive advantage.</a:t>
            </a:r>
          </a:p>
          <a:p>
            <a:pPr>
              <a:lnSpc>
                <a:spcPct val="117000"/>
              </a:lnSpc>
              <a:spcAft>
                <a:spcPts val="800"/>
              </a:spcAft>
              <a:buFont typeface="Wingdings" panose="05000000000000000000" pitchFamily="2" charset="2"/>
              <a:buChar char="q"/>
            </a:pPr>
            <a:r>
              <a:rPr lang="en-US" sz="2600" b="1" kern="100" dirty="0">
                <a:cs typeface="Times New Roman" panose="02020603050405020304" pitchFamily="18" charset="0"/>
              </a:rPr>
              <a:t>Outcome: </a:t>
            </a:r>
            <a:r>
              <a:rPr lang="en-US" sz="2600" kern="100" dirty="0">
                <a:cs typeface="Times New Roman" panose="02020603050405020304" pitchFamily="18" charset="0"/>
              </a:rPr>
              <a:t>Improved employee performance and organizational success.</a:t>
            </a:r>
          </a:p>
          <a:p>
            <a:pPr marL="180975" lvl="2" indent="-180975">
              <a:lnSpc>
                <a:spcPct val="107000"/>
              </a:lnSpc>
              <a:spcAft>
                <a:spcPts val="800"/>
              </a:spcAft>
              <a:buClr>
                <a:schemeClr val="bg2"/>
              </a:buClr>
              <a:buFont typeface="Wingdings" panose="05000000000000000000" pitchFamily="2" charset="2"/>
              <a:buChar char="q"/>
            </a:pPr>
            <a:endParaRPr lang="en-GB" sz="2600" kern="100" dirty="0">
              <a:cs typeface="Times New Roman" panose="02020603050405020304" pitchFamily="18" charset="0"/>
            </a:endParaRPr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284280595"/>
      </p:ext>
    </p:extLst>
  </p:cSld>
  <p:clrMapOvr>
    <a:masterClrMapping/>
  </p:clrMapOvr>
  <p:transition spd="slow">
    <p:wipe dir="r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>
          <a:xfrm>
            <a:off x="404662" y="526016"/>
            <a:ext cx="11389024" cy="432048"/>
          </a:xfrm>
        </p:spPr>
        <p:txBody>
          <a:bodyPr/>
          <a:lstStyle/>
          <a:p>
            <a:r>
              <a:rPr lang="en-IN" dirty="0"/>
              <a:t>Importance of Talent Management</a:t>
            </a:r>
            <a:br>
              <a:rPr lang="en-IN" b="1" i="0" dirty="0">
                <a:solidFill>
                  <a:srgbClr val="404040"/>
                </a:solidFill>
                <a:effectLst/>
                <a:latin typeface="Inter"/>
              </a:rPr>
            </a:br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</a:t>
            </a:fld>
            <a:endParaRPr lang="nl-NL"/>
          </a:p>
        </p:txBody>
      </p:sp>
      <p:sp>
        <p:nvSpPr>
          <p:cNvPr id="9" name="Slide Text">
            <a:extLst>
              <a:ext uri="{FF2B5EF4-FFF2-40B4-BE49-F238E27FC236}">
                <a16:creationId xmlns:a16="http://schemas.microsoft.com/office/drawing/2014/main" id="{1F6FCDF6-3DC5-4201-B67A-06357789FE7A}"/>
              </a:ext>
            </a:extLst>
          </p:cNvPr>
          <p:cNvSpPr txBox="1">
            <a:spLocks/>
          </p:cNvSpPr>
          <p:nvPr/>
        </p:nvSpPr>
        <p:spPr>
          <a:xfrm>
            <a:off x="482551" y="1731460"/>
            <a:ext cx="4824536" cy="3968249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buFont typeface="+mj-lt"/>
              <a:buAutoNum type="arabicPeriod"/>
            </a:pPr>
            <a:r>
              <a:rPr lang="en-US" sz="2000" kern="100" dirty="0">
                <a:cs typeface="Times New Roman" panose="02020603050405020304" pitchFamily="18" charset="0"/>
              </a:rPr>
              <a:t>Drives organizational success and growth.</a:t>
            </a:r>
          </a:p>
          <a:p>
            <a:pPr algn="l">
              <a:spcBef>
                <a:spcPts val="300"/>
              </a:spcBef>
              <a:buFont typeface="+mj-lt"/>
              <a:buAutoNum type="arabicPeriod"/>
            </a:pPr>
            <a:r>
              <a:rPr lang="en-US" sz="2000" kern="100" dirty="0">
                <a:cs typeface="Times New Roman" panose="02020603050405020304" pitchFamily="18" charset="0"/>
              </a:rPr>
              <a:t>Enhances employee engagement and satisfaction.</a:t>
            </a:r>
          </a:p>
          <a:p>
            <a:pPr algn="l">
              <a:spcBef>
                <a:spcPts val="300"/>
              </a:spcBef>
              <a:buFont typeface="+mj-lt"/>
              <a:buAutoNum type="arabicPeriod"/>
            </a:pPr>
            <a:r>
              <a:rPr lang="en-US" sz="2000" kern="100" dirty="0">
                <a:cs typeface="Times New Roman" panose="02020603050405020304" pitchFamily="18" charset="0"/>
              </a:rPr>
              <a:t>Reduces turnover and recruitment costs.</a:t>
            </a:r>
          </a:p>
          <a:p>
            <a:pPr algn="l">
              <a:spcBef>
                <a:spcPts val="300"/>
              </a:spcBef>
              <a:buFont typeface="+mj-lt"/>
              <a:buAutoNum type="arabicPeriod"/>
            </a:pPr>
            <a:r>
              <a:rPr lang="en-US" sz="2000" kern="100" dirty="0">
                <a:cs typeface="Times New Roman" panose="02020603050405020304" pitchFamily="18" charset="0"/>
              </a:rPr>
              <a:t>Builds a pipeline of future leaders.</a:t>
            </a:r>
          </a:p>
          <a:p>
            <a:pPr algn="l">
              <a:spcBef>
                <a:spcPts val="300"/>
              </a:spcBef>
              <a:buFont typeface="+mj-lt"/>
              <a:buAutoNum type="arabicPeriod"/>
            </a:pPr>
            <a:r>
              <a:rPr lang="en-US" sz="2000" kern="100" dirty="0">
                <a:cs typeface="Times New Roman" panose="02020603050405020304" pitchFamily="18" charset="0"/>
              </a:rPr>
              <a:t>Improves adaptability to market changes.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IN" sz="2000" kern="100" dirty="0">
              <a:cs typeface="Times New Roman" panose="02020603050405020304" pitchFamily="18" charset="0"/>
            </a:endParaRPr>
          </a:p>
        </p:txBody>
      </p:sp>
      <p:graphicFrame>
        <p:nvGraphicFramePr>
          <p:cNvPr id="5" name="Chart 4">
            <a:extLst>
              <a:ext uri="{FF2B5EF4-FFF2-40B4-BE49-F238E27FC236}">
                <a16:creationId xmlns:a16="http://schemas.microsoft.com/office/drawing/2014/main" id="{47B1D035-6C49-B6F6-5A08-A5E77F38E07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90865674"/>
              </p:ext>
            </p:extLst>
          </p:nvPr>
        </p:nvGraphicFramePr>
        <p:xfrm>
          <a:off x="5451103" y="1700808"/>
          <a:ext cx="5938324" cy="379086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752884619"/>
      </p:ext>
    </p:extLst>
  </p:cSld>
  <p:clrMapOvr>
    <a:masterClrMapping/>
  </p:clrMapOvr>
  <p:transition spd="slow">
    <p:wipe dir="r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04C039B-3E11-4BE7-59D6-7AB4F1A309A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>
            <a:extLst>
              <a:ext uri="{FF2B5EF4-FFF2-40B4-BE49-F238E27FC236}">
                <a16:creationId xmlns:a16="http://schemas.microsoft.com/office/drawing/2014/main" id="{909EC16C-ADF1-20FC-8743-C01658BD73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8837" y="524901"/>
            <a:ext cx="11389024" cy="432048"/>
          </a:xfrm>
        </p:spPr>
        <p:txBody>
          <a:bodyPr/>
          <a:lstStyle/>
          <a:p>
            <a:r>
              <a:rPr lang="en-US" dirty="0"/>
              <a:t>Key Components of Talent Management</a:t>
            </a:r>
            <a:br>
              <a:rPr lang="en-US" dirty="0"/>
            </a:br>
            <a:endParaRPr lang="nl-NL" dirty="0"/>
          </a:p>
        </p:txBody>
      </p:sp>
      <p:sp>
        <p:nvSpPr>
          <p:cNvPr id="2" name="Tijdelijke aanduiding voor dianummer 1">
            <a:extLst>
              <a:ext uri="{FF2B5EF4-FFF2-40B4-BE49-F238E27FC236}">
                <a16:creationId xmlns:a16="http://schemas.microsoft.com/office/drawing/2014/main" id="{730E1CB1-2CF5-6110-2E9B-962125DC4EE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4</a:t>
            </a:fld>
            <a:endParaRPr lang="nl-NL"/>
          </a:p>
        </p:txBody>
      </p:sp>
      <p:sp>
        <p:nvSpPr>
          <p:cNvPr id="9" name="Slide Text">
            <a:extLst>
              <a:ext uri="{FF2B5EF4-FFF2-40B4-BE49-F238E27FC236}">
                <a16:creationId xmlns:a16="http://schemas.microsoft.com/office/drawing/2014/main" id="{0A5D6A57-3786-C1AE-80A8-EA0BE98F10A5}"/>
              </a:ext>
            </a:extLst>
          </p:cNvPr>
          <p:cNvSpPr txBox="1">
            <a:spLocks/>
          </p:cNvSpPr>
          <p:nvPr/>
        </p:nvSpPr>
        <p:spPr>
          <a:xfrm>
            <a:off x="404662" y="1670784"/>
            <a:ext cx="5478489" cy="3968249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2000" b="1" kern="100" dirty="0">
                <a:cs typeface="Times New Roman" panose="02020603050405020304" pitchFamily="18" charset="0"/>
              </a:rPr>
              <a:t>Talent Acquisition: </a:t>
            </a:r>
            <a:r>
              <a:rPr lang="en-US" sz="2000" kern="100" dirty="0">
                <a:cs typeface="Times New Roman" panose="02020603050405020304" pitchFamily="18" charset="0"/>
              </a:rPr>
              <a:t>Hiring the right people.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2000" b="1" kern="100" dirty="0">
                <a:cs typeface="Times New Roman" panose="02020603050405020304" pitchFamily="18" charset="0"/>
              </a:rPr>
              <a:t>Learning and Development: </a:t>
            </a:r>
            <a:r>
              <a:rPr lang="en-US" sz="2000" kern="100" dirty="0">
                <a:cs typeface="Times New Roman" panose="02020603050405020304" pitchFamily="18" charset="0"/>
              </a:rPr>
              <a:t>Upskilling employees.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2000" b="1" kern="100" dirty="0">
                <a:cs typeface="Times New Roman" panose="02020603050405020304" pitchFamily="18" charset="0"/>
              </a:rPr>
              <a:t>Performance Management: </a:t>
            </a:r>
            <a:r>
              <a:rPr lang="en-US" sz="2000" kern="100" dirty="0">
                <a:cs typeface="Times New Roman" panose="02020603050405020304" pitchFamily="18" charset="0"/>
              </a:rPr>
              <a:t>Setting and evaluating goals.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2000" b="1" kern="100" dirty="0">
                <a:cs typeface="Times New Roman" panose="02020603050405020304" pitchFamily="18" charset="0"/>
              </a:rPr>
              <a:t>Succession Planning: </a:t>
            </a:r>
            <a:r>
              <a:rPr lang="en-US" sz="2000" kern="100" dirty="0">
                <a:cs typeface="Times New Roman" panose="02020603050405020304" pitchFamily="18" charset="0"/>
              </a:rPr>
              <a:t>Preparing future leaders.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2000" b="1" kern="100" dirty="0">
                <a:cs typeface="Times New Roman" panose="02020603050405020304" pitchFamily="18" charset="0"/>
              </a:rPr>
              <a:t>Employee Engagement: </a:t>
            </a:r>
            <a:r>
              <a:rPr lang="en-US" sz="2000" kern="100" dirty="0">
                <a:cs typeface="Times New Roman" panose="02020603050405020304" pitchFamily="18" charset="0"/>
              </a:rPr>
              <a:t>Keeping employees motivated.</a:t>
            </a:r>
          </a:p>
        </p:txBody>
      </p:sp>
      <p:graphicFrame>
        <p:nvGraphicFramePr>
          <p:cNvPr id="6" name="Chart 5">
            <a:extLst>
              <a:ext uri="{FF2B5EF4-FFF2-40B4-BE49-F238E27FC236}">
                <a16:creationId xmlns:a16="http://schemas.microsoft.com/office/drawing/2014/main" id="{DD333CC4-7416-1BF6-8090-41941216DDE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270914428"/>
              </p:ext>
            </p:extLst>
          </p:nvPr>
        </p:nvGraphicFramePr>
        <p:xfrm>
          <a:off x="5739135" y="814042"/>
          <a:ext cx="5904656" cy="551905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38063120"/>
      </p:ext>
    </p:extLst>
  </p:cSld>
  <p:clrMapOvr>
    <a:masterClrMapping/>
  </p:clrMapOvr>
  <p:transition spd="slow">
    <p:wipe dir="r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65A44D-FC03-4B46-0F98-3E4F30ACE6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4661" y="830426"/>
            <a:ext cx="11389024" cy="432048"/>
          </a:xfrm>
        </p:spPr>
        <p:txBody>
          <a:bodyPr/>
          <a:lstStyle/>
          <a:p>
            <a:r>
              <a:rPr lang="en-IN" dirty="0"/>
              <a:t>Talent Acquisition Strategies</a:t>
            </a:r>
            <a:br>
              <a:rPr lang="en-IN" dirty="0"/>
            </a:br>
            <a:br>
              <a:rPr lang="en-IN" dirty="0"/>
            </a:br>
            <a:endParaRPr lang="en-IN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FF74442-B00D-B0C2-790B-0C243E18F4C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5478489" cy="4795836"/>
          </a:xfrm>
        </p:spPr>
        <p:txBody>
          <a:bodyPr/>
          <a:lstStyle/>
          <a:p>
            <a:pPr algn="l">
              <a:buFont typeface="+mj-lt"/>
              <a:buAutoNum type="arabicPeriod"/>
            </a:pPr>
            <a:r>
              <a:rPr lang="en-US" sz="2000" b="1" kern="100" dirty="0">
                <a:cs typeface="Times New Roman" panose="02020603050405020304" pitchFamily="18" charset="0"/>
              </a:rPr>
              <a:t>Employer Branding: </a:t>
            </a:r>
            <a:r>
              <a:rPr lang="en-US" sz="2000" kern="100" dirty="0">
                <a:cs typeface="Times New Roman" panose="02020603050405020304" pitchFamily="18" charset="0"/>
              </a:rPr>
              <a:t>Building a strong reputation.</a:t>
            </a:r>
          </a:p>
          <a:p>
            <a:pPr algn="l">
              <a:spcBef>
                <a:spcPts val="300"/>
              </a:spcBef>
              <a:buFont typeface="+mj-lt"/>
              <a:buAutoNum type="arabicPeriod"/>
            </a:pPr>
            <a:r>
              <a:rPr lang="en-US" sz="2000" b="1" kern="100" dirty="0">
                <a:cs typeface="Times New Roman" panose="02020603050405020304" pitchFamily="18" charset="0"/>
              </a:rPr>
              <a:t>Recruitment Marketing: </a:t>
            </a:r>
            <a:r>
              <a:rPr lang="en-US" sz="2000" kern="100" dirty="0">
                <a:cs typeface="Times New Roman" panose="02020603050405020304" pitchFamily="18" charset="0"/>
              </a:rPr>
              <a:t>Attracting top talent.</a:t>
            </a:r>
          </a:p>
          <a:p>
            <a:pPr algn="l">
              <a:spcBef>
                <a:spcPts val="300"/>
              </a:spcBef>
              <a:buFont typeface="+mj-lt"/>
              <a:buAutoNum type="arabicPeriod"/>
            </a:pPr>
            <a:r>
              <a:rPr lang="en-US" sz="2000" b="1" kern="100" dirty="0">
                <a:cs typeface="Times New Roman" panose="02020603050405020304" pitchFamily="18" charset="0"/>
              </a:rPr>
              <a:t>Use of AI: </a:t>
            </a:r>
            <a:r>
              <a:rPr lang="en-US" sz="2000" kern="100" dirty="0">
                <a:cs typeface="Times New Roman" panose="02020603050405020304" pitchFamily="18" charset="0"/>
              </a:rPr>
              <a:t>Streamlining recruitment processes.</a:t>
            </a:r>
          </a:p>
          <a:p>
            <a:pPr algn="l">
              <a:spcBef>
                <a:spcPts val="300"/>
              </a:spcBef>
              <a:buFont typeface="+mj-lt"/>
              <a:buAutoNum type="arabicPeriod"/>
            </a:pPr>
            <a:r>
              <a:rPr lang="en-US" sz="2000" b="1" kern="100" dirty="0">
                <a:cs typeface="Times New Roman" panose="02020603050405020304" pitchFamily="18" charset="0"/>
              </a:rPr>
              <a:t>Campus Hiring: </a:t>
            </a:r>
            <a:r>
              <a:rPr lang="en-US" sz="2000" kern="100" dirty="0">
                <a:cs typeface="Times New Roman" panose="02020603050405020304" pitchFamily="18" charset="0"/>
              </a:rPr>
              <a:t>Engaging with young talent.</a:t>
            </a:r>
          </a:p>
          <a:p>
            <a:pPr algn="l">
              <a:spcBef>
                <a:spcPts val="300"/>
              </a:spcBef>
              <a:buFont typeface="+mj-lt"/>
              <a:buAutoNum type="arabicPeriod"/>
            </a:pPr>
            <a:r>
              <a:rPr lang="en-US" sz="2000" b="1" kern="100" dirty="0">
                <a:cs typeface="Times New Roman" panose="02020603050405020304" pitchFamily="18" charset="0"/>
              </a:rPr>
              <a:t>Employee Referrals: </a:t>
            </a:r>
            <a:r>
              <a:rPr lang="en-US" sz="2000" kern="100" dirty="0">
                <a:cs typeface="Times New Roman" panose="02020603050405020304" pitchFamily="18" charset="0"/>
              </a:rPr>
              <a:t>Leveraging existing networks</a:t>
            </a:r>
          </a:p>
          <a:p>
            <a:endParaRPr lang="en-IN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7295663-89D7-F318-E616-7060E73552E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5</a:t>
            </a:fld>
            <a:endParaRPr lang="nl-NL"/>
          </a:p>
        </p:txBody>
      </p:sp>
      <p:graphicFrame>
        <p:nvGraphicFramePr>
          <p:cNvPr id="7" name="Chart 6">
            <a:extLst>
              <a:ext uri="{FF2B5EF4-FFF2-40B4-BE49-F238E27FC236}">
                <a16:creationId xmlns:a16="http://schemas.microsoft.com/office/drawing/2014/main" id="{D829A64F-07C2-BFF3-10A7-C93432274AF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621385401"/>
              </p:ext>
            </p:extLst>
          </p:nvPr>
        </p:nvGraphicFramePr>
        <p:xfrm>
          <a:off x="5739135" y="961664"/>
          <a:ext cx="5290252" cy="508700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555988482"/>
      </p:ext>
    </p:extLst>
  </p:cSld>
  <p:clrMapOvr>
    <a:masterClrMapping/>
  </p:clrMapOvr>
  <p:transition spd="slow">
    <p:wipe dir="r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8DCADD0-2AB3-D128-D3EA-0CBFD47CED1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>
            <a:extLst>
              <a:ext uri="{FF2B5EF4-FFF2-40B4-BE49-F238E27FC236}">
                <a16:creationId xmlns:a16="http://schemas.microsoft.com/office/drawing/2014/main" id="{89D35AAC-0F56-0EAF-26CD-9A075CE828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4662" y="825437"/>
            <a:ext cx="11389024" cy="432048"/>
          </a:xfrm>
        </p:spPr>
        <p:txBody>
          <a:bodyPr/>
          <a:lstStyle/>
          <a:p>
            <a:r>
              <a:rPr lang="en-IN" dirty="0"/>
              <a:t>Employee Development</a:t>
            </a:r>
            <a:br>
              <a:rPr lang="en-IN" b="1" i="0" dirty="0">
                <a:solidFill>
                  <a:srgbClr val="404040"/>
                </a:solidFill>
                <a:effectLst/>
                <a:latin typeface="Inter"/>
              </a:rPr>
            </a:br>
            <a:br>
              <a:rPr lang="en-US" dirty="0"/>
            </a:br>
            <a:endParaRPr lang="nl-NL" dirty="0"/>
          </a:p>
        </p:txBody>
      </p:sp>
      <p:sp>
        <p:nvSpPr>
          <p:cNvPr id="2" name="Tijdelijke aanduiding voor dianummer 1">
            <a:extLst>
              <a:ext uri="{FF2B5EF4-FFF2-40B4-BE49-F238E27FC236}">
                <a16:creationId xmlns:a16="http://schemas.microsoft.com/office/drawing/2014/main" id="{FE104FD1-79D9-8412-C4D9-F632C351060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6</a:t>
            </a:fld>
            <a:endParaRPr lang="nl-NL"/>
          </a:p>
        </p:txBody>
      </p:sp>
      <p:sp>
        <p:nvSpPr>
          <p:cNvPr id="9" name="Slide Text">
            <a:extLst>
              <a:ext uri="{FF2B5EF4-FFF2-40B4-BE49-F238E27FC236}">
                <a16:creationId xmlns:a16="http://schemas.microsoft.com/office/drawing/2014/main" id="{59FBACA9-0B1F-DB99-476C-B004818D6E51}"/>
              </a:ext>
            </a:extLst>
          </p:cNvPr>
          <p:cNvSpPr txBox="1">
            <a:spLocks/>
          </p:cNvSpPr>
          <p:nvPr/>
        </p:nvSpPr>
        <p:spPr>
          <a:xfrm>
            <a:off x="404662" y="1772816"/>
            <a:ext cx="5478489" cy="3968249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buFont typeface="+mj-lt"/>
              <a:buAutoNum type="arabicPeriod"/>
            </a:pPr>
            <a:r>
              <a:rPr lang="en-US" sz="2000" b="1" kern="100" dirty="0">
                <a:cs typeface="Times New Roman" panose="02020603050405020304" pitchFamily="18" charset="0"/>
              </a:rPr>
              <a:t>Continuous Learning: </a:t>
            </a:r>
            <a:r>
              <a:rPr lang="en-US" sz="2000" kern="100" dirty="0">
                <a:cs typeface="Times New Roman" panose="02020603050405020304" pitchFamily="18" charset="0"/>
              </a:rPr>
              <a:t>Encouraging skill development.</a:t>
            </a:r>
          </a:p>
          <a:p>
            <a:pPr algn="l">
              <a:spcBef>
                <a:spcPts val="300"/>
              </a:spcBef>
              <a:buFont typeface="+mj-lt"/>
              <a:buAutoNum type="arabicPeriod"/>
            </a:pPr>
            <a:r>
              <a:rPr lang="en-US" sz="2000" b="1" kern="100" dirty="0">
                <a:cs typeface="Times New Roman" panose="02020603050405020304" pitchFamily="18" charset="0"/>
              </a:rPr>
              <a:t>Training Programs: </a:t>
            </a:r>
            <a:r>
              <a:rPr lang="en-US" sz="2000" kern="100" dirty="0">
                <a:cs typeface="Times New Roman" panose="02020603050405020304" pitchFamily="18" charset="0"/>
              </a:rPr>
              <a:t>On-the-job and off-the-job training.</a:t>
            </a:r>
          </a:p>
          <a:p>
            <a:pPr algn="l">
              <a:spcBef>
                <a:spcPts val="300"/>
              </a:spcBef>
              <a:buFont typeface="+mj-lt"/>
              <a:buAutoNum type="arabicPeriod"/>
            </a:pPr>
            <a:r>
              <a:rPr lang="en-US" sz="2000" b="1" kern="100" dirty="0">
                <a:cs typeface="Times New Roman" panose="02020603050405020304" pitchFamily="18" charset="0"/>
              </a:rPr>
              <a:t>Mentorship: </a:t>
            </a:r>
            <a:r>
              <a:rPr lang="en-US" sz="2000" kern="100" dirty="0">
                <a:cs typeface="Times New Roman" panose="02020603050405020304" pitchFamily="18" charset="0"/>
              </a:rPr>
              <a:t>Pairing employees with experienced mentors.</a:t>
            </a:r>
          </a:p>
          <a:p>
            <a:pPr algn="l">
              <a:spcBef>
                <a:spcPts val="300"/>
              </a:spcBef>
              <a:buFont typeface="+mj-lt"/>
              <a:buAutoNum type="arabicPeriod"/>
            </a:pPr>
            <a:r>
              <a:rPr lang="en-US" sz="2000" b="1" kern="100" dirty="0">
                <a:cs typeface="Times New Roman" panose="02020603050405020304" pitchFamily="18" charset="0"/>
              </a:rPr>
              <a:t>E-Learning: </a:t>
            </a:r>
            <a:r>
              <a:rPr lang="en-US" sz="2000" kern="100" dirty="0">
                <a:cs typeface="Times New Roman" panose="02020603050405020304" pitchFamily="18" charset="0"/>
              </a:rPr>
              <a:t>Leveraging online platforms.</a:t>
            </a:r>
          </a:p>
          <a:p>
            <a:pPr algn="l">
              <a:spcBef>
                <a:spcPts val="300"/>
              </a:spcBef>
              <a:buFont typeface="+mj-lt"/>
              <a:buAutoNum type="arabicPeriod"/>
            </a:pPr>
            <a:r>
              <a:rPr lang="en-US" sz="2000" b="1" kern="100" dirty="0">
                <a:cs typeface="Times New Roman" panose="02020603050405020304" pitchFamily="18" charset="0"/>
              </a:rPr>
              <a:t>Career Pathing: </a:t>
            </a:r>
            <a:r>
              <a:rPr lang="en-US" sz="2000" kern="100" dirty="0">
                <a:cs typeface="Times New Roman" panose="02020603050405020304" pitchFamily="18" charset="0"/>
              </a:rPr>
              <a:t>Clear growth opportunities.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US" sz="2000" kern="100" dirty="0">
              <a:cs typeface="Times New Roman" panose="02020603050405020304" pitchFamily="18" charset="0"/>
            </a:endParaRPr>
          </a:p>
        </p:txBody>
      </p:sp>
      <p:graphicFrame>
        <p:nvGraphicFramePr>
          <p:cNvPr id="11" name="Chart 10">
            <a:extLst>
              <a:ext uri="{FF2B5EF4-FFF2-40B4-BE49-F238E27FC236}">
                <a16:creationId xmlns:a16="http://schemas.microsoft.com/office/drawing/2014/main" id="{59A20B22-FC0B-7EA2-876E-B5AF7603A78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200995252"/>
              </p:ext>
            </p:extLst>
          </p:nvPr>
        </p:nvGraphicFramePr>
        <p:xfrm>
          <a:off x="6099174" y="1197705"/>
          <a:ext cx="5778397" cy="439153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012103642"/>
      </p:ext>
    </p:extLst>
  </p:cSld>
  <p:clrMapOvr>
    <a:masterClrMapping/>
  </p:clrMapOvr>
  <p:transition spd="slow">
    <p:wipe dir="r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6E5FD86-996D-1920-9AD1-57DA67DE580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>
            <a:extLst>
              <a:ext uri="{FF2B5EF4-FFF2-40B4-BE49-F238E27FC236}">
                <a16:creationId xmlns:a16="http://schemas.microsoft.com/office/drawing/2014/main" id="{26045865-8527-E3A1-BAF2-487A7DADBC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4662" y="892360"/>
            <a:ext cx="11389024" cy="432048"/>
          </a:xfrm>
        </p:spPr>
        <p:txBody>
          <a:bodyPr/>
          <a:lstStyle/>
          <a:p>
            <a:r>
              <a:rPr lang="en-IN" dirty="0"/>
              <a:t>Employee Retention</a:t>
            </a:r>
            <a:br>
              <a:rPr lang="en-IN" b="1" i="0" dirty="0">
                <a:solidFill>
                  <a:srgbClr val="404040"/>
                </a:solidFill>
                <a:effectLst/>
                <a:latin typeface="Inter"/>
              </a:rPr>
            </a:br>
            <a:br>
              <a:rPr lang="en-US" dirty="0"/>
            </a:br>
            <a:endParaRPr lang="nl-NL" dirty="0"/>
          </a:p>
        </p:txBody>
      </p:sp>
      <p:sp>
        <p:nvSpPr>
          <p:cNvPr id="2" name="Tijdelijke aanduiding voor dianummer 1">
            <a:extLst>
              <a:ext uri="{FF2B5EF4-FFF2-40B4-BE49-F238E27FC236}">
                <a16:creationId xmlns:a16="http://schemas.microsoft.com/office/drawing/2014/main" id="{E93D9FBB-5FC0-2467-E72C-BAF0FD96B64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7</a:t>
            </a:fld>
            <a:endParaRPr lang="nl-NL"/>
          </a:p>
        </p:txBody>
      </p:sp>
      <p:sp>
        <p:nvSpPr>
          <p:cNvPr id="9" name="Slide Text">
            <a:extLst>
              <a:ext uri="{FF2B5EF4-FFF2-40B4-BE49-F238E27FC236}">
                <a16:creationId xmlns:a16="http://schemas.microsoft.com/office/drawing/2014/main" id="{122BDD09-AB3F-0FC2-4260-891F45A3EF95}"/>
              </a:ext>
            </a:extLst>
          </p:cNvPr>
          <p:cNvSpPr txBox="1">
            <a:spLocks/>
          </p:cNvSpPr>
          <p:nvPr/>
        </p:nvSpPr>
        <p:spPr>
          <a:xfrm>
            <a:off x="404662" y="1772816"/>
            <a:ext cx="5478489" cy="3968249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buFont typeface="+mj-lt"/>
              <a:buAutoNum type="arabicPeriod"/>
            </a:pPr>
            <a:r>
              <a:rPr lang="en-US" sz="2000" b="1" kern="100" dirty="0">
                <a:cs typeface="Times New Roman" panose="02020603050405020304" pitchFamily="18" charset="0"/>
              </a:rPr>
              <a:t>Competitive Compensation: </a:t>
            </a:r>
            <a:r>
              <a:rPr lang="en-US" sz="2000" kern="100" dirty="0">
                <a:cs typeface="Times New Roman" panose="02020603050405020304" pitchFamily="18" charset="0"/>
              </a:rPr>
              <a:t>Fair pay and benefits.</a:t>
            </a:r>
          </a:p>
          <a:p>
            <a:pPr algn="l">
              <a:spcBef>
                <a:spcPts val="300"/>
              </a:spcBef>
              <a:buFont typeface="+mj-lt"/>
              <a:buAutoNum type="arabicPeriod"/>
            </a:pPr>
            <a:r>
              <a:rPr lang="en-US" sz="2000" b="1" kern="100" dirty="0">
                <a:cs typeface="Times New Roman" panose="02020603050405020304" pitchFamily="18" charset="0"/>
              </a:rPr>
              <a:t>Work-Life Balance: </a:t>
            </a:r>
            <a:r>
              <a:rPr lang="en-US" sz="2000" kern="100" dirty="0">
                <a:cs typeface="Times New Roman" panose="02020603050405020304" pitchFamily="18" charset="0"/>
              </a:rPr>
              <a:t>Flexible work arrangements.</a:t>
            </a:r>
          </a:p>
          <a:p>
            <a:pPr algn="l">
              <a:spcBef>
                <a:spcPts val="300"/>
              </a:spcBef>
              <a:buFont typeface="+mj-lt"/>
              <a:buAutoNum type="arabicPeriod"/>
            </a:pPr>
            <a:r>
              <a:rPr lang="en-US" sz="2000" b="1" kern="100" dirty="0">
                <a:cs typeface="Times New Roman" panose="02020603050405020304" pitchFamily="18" charset="0"/>
              </a:rPr>
              <a:t>Career Growth: </a:t>
            </a:r>
            <a:r>
              <a:rPr lang="en-US" sz="2000" kern="100" dirty="0">
                <a:cs typeface="Times New Roman" panose="02020603050405020304" pitchFamily="18" charset="0"/>
              </a:rPr>
              <a:t>Opportunities for advancement.</a:t>
            </a:r>
          </a:p>
          <a:p>
            <a:pPr algn="l">
              <a:spcBef>
                <a:spcPts val="300"/>
              </a:spcBef>
              <a:buFont typeface="+mj-lt"/>
              <a:buAutoNum type="arabicPeriod"/>
            </a:pPr>
            <a:r>
              <a:rPr lang="en-US" sz="2000" b="1" kern="100" dirty="0">
                <a:cs typeface="Times New Roman" panose="02020603050405020304" pitchFamily="18" charset="0"/>
              </a:rPr>
              <a:t>Recognition: </a:t>
            </a:r>
            <a:r>
              <a:rPr lang="en-US" sz="2000" kern="100" dirty="0">
                <a:cs typeface="Times New Roman" panose="02020603050405020304" pitchFamily="18" charset="0"/>
              </a:rPr>
              <a:t>Rewarding employee achievements.</a:t>
            </a:r>
          </a:p>
          <a:p>
            <a:pPr algn="l">
              <a:spcBef>
                <a:spcPts val="300"/>
              </a:spcBef>
              <a:buFont typeface="+mj-lt"/>
              <a:buAutoNum type="arabicPeriod"/>
            </a:pPr>
            <a:r>
              <a:rPr lang="en-US" sz="2000" b="1" kern="100" dirty="0">
                <a:cs typeface="Times New Roman" panose="02020603050405020304" pitchFamily="18" charset="0"/>
              </a:rPr>
              <a:t>Positive Culture: </a:t>
            </a:r>
            <a:r>
              <a:rPr lang="en-US" sz="2000" kern="100" dirty="0">
                <a:cs typeface="Times New Roman" panose="02020603050405020304" pitchFamily="18" charset="0"/>
              </a:rPr>
              <a:t>Inclusive and supportive environment.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US" sz="2000" kern="100" dirty="0">
              <a:cs typeface="Times New Roman" panose="02020603050405020304" pitchFamily="18" charset="0"/>
            </a:endParaRPr>
          </a:p>
        </p:txBody>
      </p:sp>
      <p:graphicFrame>
        <p:nvGraphicFramePr>
          <p:cNvPr id="5" name="Chart 4">
            <a:extLst>
              <a:ext uri="{FF2B5EF4-FFF2-40B4-BE49-F238E27FC236}">
                <a16:creationId xmlns:a16="http://schemas.microsoft.com/office/drawing/2014/main" id="{B6EC4735-C0A6-B135-DAFF-7D69BC594B6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320770660"/>
              </p:ext>
            </p:extLst>
          </p:nvPr>
        </p:nvGraphicFramePr>
        <p:xfrm>
          <a:off x="5523111" y="1163827"/>
          <a:ext cx="5794308" cy="424847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609800"/>
      </p:ext>
    </p:extLst>
  </p:cSld>
  <p:clrMapOvr>
    <a:masterClrMapping/>
  </p:clrMapOvr>
  <p:transition spd="slow">
    <p:wipe dir="r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A9E8D7D-3EB3-8D40-7DC2-1F620408B96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>
            <a:extLst>
              <a:ext uri="{FF2B5EF4-FFF2-40B4-BE49-F238E27FC236}">
                <a16:creationId xmlns:a16="http://schemas.microsoft.com/office/drawing/2014/main" id="{1E46D4C9-75BF-D28D-2016-A32588E346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4662" y="1116935"/>
            <a:ext cx="11389024" cy="432048"/>
          </a:xfrm>
        </p:spPr>
        <p:txBody>
          <a:bodyPr/>
          <a:lstStyle/>
          <a:p>
            <a:r>
              <a:rPr lang="en-IN" dirty="0"/>
              <a:t>Performance Management</a:t>
            </a:r>
            <a:br>
              <a:rPr lang="en-IN" b="1" i="0" dirty="0">
                <a:solidFill>
                  <a:srgbClr val="404040"/>
                </a:solidFill>
                <a:effectLst/>
                <a:latin typeface="Inter"/>
              </a:rPr>
            </a:br>
            <a:br>
              <a:rPr lang="en-IN" b="1" i="0" dirty="0">
                <a:solidFill>
                  <a:srgbClr val="404040"/>
                </a:solidFill>
                <a:effectLst/>
                <a:latin typeface="Inter"/>
              </a:rPr>
            </a:br>
            <a:br>
              <a:rPr lang="en-US" dirty="0"/>
            </a:br>
            <a:endParaRPr lang="nl-NL" dirty="0"/>
          </a:p>
        </p:txBody>
      </p:sp>
      <p:sp>
        <p:nvSpPr>
          <p:cNvPr id="2" name="Tijdelijke aanduiding voor dianummer 1">
            <a:extLst>
              <a:ext uri="{FF2B5EF4-FFF2-40B4-BE49-F238E27FC236}">
                <a16:creationId xmlns:a16="http://schemas.microsoft.com/office/drawing/2014/main" id="{B4008D21-8357-D47A-C823-E969BDD897F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8</a:t>
            </a:fld>
            <a:endParaRPr lang="nl-NL"/>
          </a:p>
        </p:txBody>
      </p:sp>
      <p:sp>
        <p:nvSpPr>
          <p:cNvPr id="9" name="Slide Text">
            <a:extLst>
              <a:ext uri="{FF2B5EF4-FFF2-40B4-BE49-F238E27FC236}">
                <a16:creationId xmlns:a16="http://schemas.microsoft.com/office/drawing/2014/main" id="{B43EB95A-3392-9B9D-C95C-8B00D237B9A5}"/>
              </a:ext>
            </a:extLst>
          </p:cNvPr>
          <p:cNvSpPr txBox="1">
            <a:spLocks/>
          </p:cNvSpPr>
          <p:nvPr/>
        </p:nvSpPr>
        <p:spPr>
          <a:xfrm>
            <a:off x="404662" y="1772816"/>
            <a:ext cx="5478489" cy="3968249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buFont typeface="+mj-lt"/>
              <a:buAutoNum type="arabicPeriod"/>
            </a:pPr>
            <a:r>
              <a:rPr lang="en-US" sz="2000" b="1" kern="100" dirty="0">
                <a:cs typeface="Times New Roman" panose="02020603050405020304" pitchFamily="18" charset="0"/>
              </a:rPr>
              <a:t>Goal Setting: </a:t>
            </a:r>
            <a:r>
              <a:rPr lang="en-US" sz="2000" kern="100" dirty="0">
                <a:cs typeface="Times New Roman" panose="02020603050405020304" pitchFamily="18" charset="0"/>
              </a:rPr>
              <a:t>Clear and measurable objectives.</a:t>
            </a:r>
          </a:p>
          <a:p>
            <a:pPr algn="l">
              <a:spcBef>
                <a:spcPts val="300"/>
              </a:spcBef>
              <a:buFont typeface="+mj-lt"/>
              <a:buAutoNum type="arabicPeriod"/>
            </a:pPr>
            <a:r>
              <a:rPr lang="en-US" sz="2000" b="1" kern="100" dirty="0">
                <a:cs typeface="Times New Roman" panose="02020603050405020304" pitchFamily="18" charset="0"/>
              </a:rPr>
              <a:t>Regular Feedback: </a:t>
            </a:r>
            <a:r>
              <a:rPr lang="en-US" sz="2000" kern="100" dirty="0">
                <a:cs typeface="Times New Roman" panose="02020603050405020304" pitchFamily="18" charset="0"/>
              </a:rPr>
              <a:t>Continuous communication.</a:t>
            </a:r>
          </a:p>
          <a:p>
            <a:pPr algn="l">
              <a:spcBef>
                <a:spcPts val="300"/>
              </a:spcBef>
              <a:buFont typeface="+mj-lt"/>
              <a:buAutoNum type="arabicPeriod"/>
            </a:pPr>
            <a:r>
              <a:rPr lang="en-US" sz="2000" b="1" kern="100" dirty="0">
                <a:cs typeface="Times New Roman" panose="02020603050405020304" pitchFamily="18" charset="0"/>
              </a:rPr>
              <a:t>Performance Appraisals: </a:t>
            </a:r>
            <a:r>
              <a:rPr lang="en-US" sz="2000" kern="100" dirty="0">
                <a:cs typeface="Times New Roman" panose="02020603050405020304" pitchFamily="18" charset="0"/>
              </a:rPr>
              <a:t>Formal evaluations.</a:t>
            </a:r>
          </a:p>
          <a:p>
            <a:pPr algn="l">
              <a:spcBef>
                <a:spcPts val="300"/>
              </a:spcBef>
              <a:buFont typeface="+mj-lt"/>
              <a:buAutoNum type="arabicPeriod"/>
            </a:pPr>
            <a:r>
              <a:rPr lang="en-US" sz="2000" b="1" kern="100" dirty="0">
                <a:cs typeface="Times New Roman" panose="02020603050405020304" pitchFamily="18" charset="0"/>
              </a:rPr>
              <a:t>360-Degree Feedback: </a:t>
            </a:r>
            <a:r>
              <a:rPr lang="en-US" sz="2000" kern="100" dirty="0">
                <a:cs typeface="Times New Roman" panose="02020603050405020304" pitchFamily="18" charset="0"/>
              </a:rPr>
              <a:t>Input from peers and managers.</a:t>
            </a:r>
          </a:p>
          <a:p>
            <a:pPr algn="l">
              <a:spcBef>
                <a:spcPts val="300"/>
              </a:spcBef>
              <a:buFont typeface="+mj-lt"/>
              <a:buAutoNum type="arabicPeriod"/>
            </a:pPr>
            <a:r>
              <a:rPr lang="en-US" sz="2000" b="1" kern="100" dirty="0">
                <a:cs typeface="Times New Roman" panose="02020603050405020304" pitchFamily="18" charset="0"/>
              </a:rPr>
              <a:t>Development Plans: </a:t>
            </a:r>
            <a:r>
              <a:rPr lang="en-US" sz="2000" kern="100" dirty="0">
                <a:cs typeface="Times New Roman" panose="02020603050405020304" pitchFamily="18" charset="0"/>
              </a:rPr>
              <a:t>Addressing skill gaps.</a:t>
            </a:r>
          </a:p>
          <a:p>
            <a:pPr marL="0" indent="0" algn="l">
              <a:buNone/>
            </a:pPr>
            <a:endParaRPr lang="en-US" sz="2000" kern="100" dirty="0"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US" sz="2000" kern="100" dirty="0">
              <a:cs typeface="Times New Roman" panose="02020603050405020304" pitchFamily="18" charset="0"/>
            </a:endParaRPr>
          </a:p>
        </p:txBody>
      </p:sp>
      <p:graphicFrame>
        <p:nvGraphicFramePr>
          <p:cNvPr id="6" name="Chart 5">
            <a:extLst>
              <a:ext uri="{FF2B5EF4-FFF2-40B4-BE49-F238E27FC236}">
                <a16:creationId xmlns:a16="http://schemas.microsoft.com/office/drawing/2014/main" id="{CD8EAF3E-0180-8582-D860-7FEEA531927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551155443"/>
              </p:ext>
            </p:extLst>
          </p:nvPr>
        </p:nvGraphicFramePr>
        <p:xfrm>
          <a:off x="5853432" y="1412776"/>
          <a:ext cx="5938324" cy="422291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644924122"/>
      </p:ext>
    </p:extLst>
  </p:cSld>
  <p:clrMapOvr>
    <a:masterClrMapping/>
  </p:clrMapOvr>
  <p:transition spd="slow">
    <p:wipe dir="r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787F9C5-0001-7650-F05F-4969770B9DE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>
            <a:extLst>
              <a:ext uri="{FF2B5EF4-FFF2-40B4-BE49-F238E27FC236}">
                <a16:creationId xmlns:a16="http://schemas.microsoft.com/office/drawing/2014/main" id="{D1CB8DC1-32D8-84F0-FF29-B8AC1D044A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2732" y="1556792"/>
            <a:ext cx="11389024" cy="432048"/>
          </a:xfrm>
        </p:spPr>
        <p:txBody>
          <a:bodyPr/>
          <a:lstStyle/>
          <a:p>
            <a:r>
              <a:rPr lang="en-IN" dirty="0"/>
              <a:t>Succession Planning</a:t>
            </a:r>
            <a:br>
              <a:rPr lang="en-IN" b="1" i="0" dirty="0">
                <a:solidFill>
                  <a:srgbClr val="404040"/>
                </a:solidFill>
                <a:effectLst/>
                <a:latin typeface="Inter"/>
              </a:rPr>
            </a:br>
            <a:br>
              <a:rPr lang="en-IN" b="1" i="0" dirty="0">
                <a:solidFill>
                  <a:srgbClr val="404040"/>
                </a:solidFill>
                <a:effectLst/>
                <a:latin typeface="Inter"/>
              </a:rPr>
            </a:br>
            <a:br>
              <a:rPr lang="en-IN" b="1" i="0" dirty="0">
                <a:solidFill>
                  <a:srgbClr val="404040"/>
                </a:solidFill>
                <a:effectLst/>
                <a:latin typeface="Inter"/>
              </a:rPr>
            </a:br>
            <a:br>
              <a:rPr lang="en-US" dirty="0"/>
            </a:br>
            <a:endParaRPr lang="nl-NL" dirty="0"/>
          </a:p>
        </p:txBody>
      </p:sp>
      <p:sp>
        <p:nvSpPr>
          <p:cNvPr id="2" name="Tijdelijke aanduiding voor dianummer 1">
            <a:extLst>
              <a:ext uri="{FF2B5EF4-FFF2-40B4-BE49-F238E27FC236}">
                <a16:creationId xmlns:a16="http://schemas.microsoft.com/office/drawing/2014/main" id="{F1C4C499-C3D3-D07D-8AA8-2A7B43F3232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9</a:t>
            </a:fld>
            <a:endParaRPr lang="nl-NL"/>
          </a:p>
        </p:txBody>
      </p:sp>
      <p:sp>
        <p:nvSpPr>
          <p:cNvPr id="9" name="Slide Text">
            <a:extLst>
              <a:ext uri="{FF2B5EF4-FFF2-40B4-BE49-F238E27FC236}">
                <a16:creationId xmlns:a16="http://schemas.microsoft.com/office/drawing/2014/main" id="{386E4169-9565-AC8F-5CA8-32BB62A111A2}"/>
              </a:ext>
            </a:extLst>
          </p:cNvPr>
          <p:cNvSpPr txBox="1">
            <a:spLocks/>
          </p:cNvSpPr>
          <p:nvPr/>
        </p:nvSpPr>
        <p:spPr>
          <a:xfrm>
            <a:off x="404662" y="1772816"/>
            <a:ext cx="5478489" cy="3968249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buFont typeface="+mj-lt"/>
              <a:buAutoNum type="arabicPeriod"/>
            </a:pPr>
            <a:r>
              <a:rPr lang="en-US" sz="2000" b="1" kern="100" dirty="0">
                <a:cs typeface="Times New Roman" panose="02020603050405020304" pitchFamily="18" charset="0"/>
              </a:rPr>
              <a:t>Identifying Talent:</a:t>
            </a:r>
            <a:r>
              <a:rPr lang="en-US" sz="2000" kern="100" dirty="0">
                <a:cs typeface="Times New Roman" panose="02020603050405020304" pitchFamily="18" charset="0"/>
              </a:rPr>
              <a:t> High-potential employees.</a:t>
            </a:r>
          </a:p>
          <a:p>
            <a:pPr algn="l">
              <a:spcBef>
                <a:spcPts val="300"/>
              </a:spcBef>
              <a:buFont typeface="+mj-lt"/>
              <a:buAutoNum type="arabicPeriod"/>
            </a:pPr>
            <a:r>
              <a:rPr lang="en-US" sz="2000" b="1" kern="100" dirty="0">
                <a:cs typeface="Times New Roman" panose="02020603050405020304" pitchFamily="18" charset="0"/>
              </a:rPr>
              <a:t>Development Programs:</a:t>
            </a:r>
            <a:r>
              <a:rPr lang="en-US" sz="2000" kern="100" dirty="0">
                <a:cs typeface="Times New Roman" panose="02020603050405020304" pitchFamily="18" charset="0"/>
              </a:rPr>
              <a:t> Preparing future leaders.</a:t>
            </a:r>
          </a:p>
          <a:p>
            <a:pPr algn="l">
              <a:spcBef>
                <a:spcPts val="300"/>
              </a:spcBef>
              <a:buFont typeface="+mj-lt"/>
              <a:buAutoNum type="arabicPeriod"/>
            </a:pPr>
            <a:r>
              <a:rPr lang="en-US" sz="2000" b="1" kern="100" dirty="0">
                <a:cs typeface="Times New Roman" panose="02020603050405020304" pitchFamily="18" charset="0"/>
              </a:rPr>
              <a:t>Leadership Training: </a:t>
            </a:r>
            <a:r>
              <a:rPr lang="en-US" sz="2000" kern="100" dirty="0">
                <a:cs typeface="Times New Roman" panose="02020603050405020304" pitchFamily="18" charset="0"/>
              </a:rPr>
              <a:t>Building essential skills.</a:t>
            </a:r>
          </a:p>
          <a:p>
            <a:pPr algn="l">
              <a:spcBef>
                <a:spcPts val="300"/>
              </a:spcBef>
              <a:buFont typeface="+mj-lt"/>
              <a:buAutoNum type="arabicPeriod"/>
            </a:pPr>
            <a:r>
              <a:rPr lang="en-US" sz="2000" b="1" kern="100" dirty="0">
                <a:cs typeface="Times New Roman" panose="02020603050405020304" pitchFamily="18" charset="0"/>
              </a:rPr>
              <a:t>Knowledge Transfer: </a:t>
            </a:r>
            <a:r>
              <a:rPr lang="en-US" sz="2000" kern="100" dirty="0">
                <a:cs typeface="Times New Roman" panose="02020603050405020304" pitchFamily="18" charset="0"/>
              </a:rPr>
              <a:t>Ensuring continuity.</a:t>
            </a:r>
          </a:p>
          <a:p>
            <a:pPr algn="l">
              <a:spcBef>
                <a:spcPts val="300"/>
              </a:spcBef>
              <a:buFont typeface="+mj-lt"/>
              <a:buAutoNum type="arabicPeriod"/>
            </a:pPr>
            <a:r>
              <a:rPr lang="en-US" sz="2000" b="1" kern="100" dirty="0">
                <a:cs typeface="Times New Roman" panose="02020603050405020304" pitchFamily="18" charset="0"/>
              </a:rPr>
              <a:t>Monitoring Progress: </a:t>
            </a:r>
            <a:r>
              <a:rPr lang="en-US" sz="2000" kern="100" dirty="0">
                <a:cs typeface="Times New Roman" panose="02020603050405020304" pitchFamily="18" charset="0"/>
              </a:rPr>
              <a:t>Regular evaluations.</a:t>
            </a:r>
          </a:p>
          <a:p>
            <a:pPr marL="0" indent="0" algn="l">
              <a:buNone/>
            </a:pPr>
            <a:endParaRPr lang="en-US" sz="2000" kern="100" dirty="0">
              <a:cs typeface="Times New Roman" panose="02020603050405020304" pitchFamily="18" charset="0"/>
            </a:endParaRPr>
          </a:p>
          <a:p>
            <a:pPr marL="0" indent="0" algn="l">
              <a:buNone/>
            </a:pPr>
            <a:endParaRPr lang="en-US" sz="2000" kern="100" dirty="0"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en-US" sz="2000" kern="100" dirty="0">
              <a:cs typeface="Times New Roman" panose="02020603050405020304" pitchFamily="18" charset="0"/>
            </a:endParaRPr>
          </a:p>
        </p:txBody>
      </p:sp>
      <p:pic>
        <p:nvPicPr>
          <p:cNvPr id="2050" name="Picture 2" descr="Professional and Organizational Development in Succession Planning -  Shrofile">
            <a:extLst>
              <a:ext uri="{FF2B5EF4-FFF2-40B4-BE49-F238E27FC236}">
                <a16:creationId xmlns:a16="http://schemas.microsoft.com/office/drawing/2014/main" id="{C6F28984-323A-0F9C-13C0-DB226B0E0B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91263" y="1180830"/>
            <a:ext cx="4205628" cy="44963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11096156"/>
      </p:ext>
    </p:extLst>
  </p:cSld>
  <p:clrMapOvr>
    <a:masterClrMapping/>
  </p:clrMapOvr>
  <p:transition spd="slow">
    <p:wipe dir="r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F29BD36-0E92-8FB1-5C2C-46362AFDEE1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>
            <a:extLst>
              <a:ext uri="{FF2B5EF4-FFF2-40B4-BE49-F238E27FC236}">
                <a16:creationId xmlns:a16="http://schemas.microsoft.com/office/drawing/2014/main" id="{495B1D25-4613-E748-8FE0-75B66F770B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3545" y="1844824"/>
            <a:ext cx="11389024" cy="432048"/>
          </a:xfrm>
        </p:spPr>
        <p:txBody>
          <a:bodyPr/>
          <a:lstStyle/>
          <a:p>
            <a:r>
              <a:rPr lang="en-IN" dirty="0"/>
              <a:t>Case Study 1 - Google</a:t>
            </a:r>
            <a:br>
              <a:rPr lang="en-IN" b="1" i="0" dirty="0">
                <a:solidFill>
                  <a:srgbClr val="404040"/>
                </a:solidFill>
                <a:effectLst/>
                <a:latin typeface="Inter"/>
              </a:rPr>
            </a:br>
            <a:br>
              <a:rPr lang="en-IN" b="1" i="0" dirty="0">
                <a:solidFill>
                  <a:srgbClr val="404040"/>
                </a:solidFill>
                <a:effectLst/>
                <a:latin typeface="Inter"/>
              </a:rPr>
            </a:br>
            <a:br>
              <a:rPr lang="en-IN" b="1" i="0" dirty="0">
                <a:solidFill>
                  <a:srgbClr val="404040"/>
                </a:solidFill>
                <a:effectLst/>
                <a:latin typeface="Inter"/>
              </a:rPr>
            </a:br>
            <a:br>
              <a:rPr lang="en-IN" b="1" i="0" dirty="0">
                <a:solidFill>
                  <a:srgbClr val="404040"/>
                </a:solidFill>
                <a:effectLst/>
                <a:latin typeface="Inter"/>
              </a:rPr>
            </a:br>
            <a:br>
              <a:rPr lang="en-US" dirty="0"/>
            </a:br>
            <a:endParaRPr lang="nl-NL" dirty="0"/>
          </a:p>
        </p:txBody>
      </p:sp>
      <p:sp>
        <p:nvSpPr>
          <p:cNvPr id="2" name="Tijdelijke aanduiding voor dianummer 1">
            <a:extLst>
              <a:ext uri="{FF2B5EF4-FFF2-40B4-BE49-F238E27FC236}">
                <a16:creationId xmlns:a16="http://schemas.microsoft.com/office/drawing/2014/main" id="{E6CE754F-DC4D-3A9B-DA1C-B30935E6504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10</a:t>
            </a:fld>
            <a:endParaRPr lang="nl-NL"/>
          </a:p>
        </p:txBody>
      </p:sp>
      <p:sp>
        <p:nvSpPr>
          <p:cNvPr id="9" name="Slide Text">
            <a:extLst>
              <a:ext uri="{FF2B5EF4-FFF2-40B4-BE49-F238E27FC236}">
                <a16:creationId xmlns:a16="http://schemas.microsoft.com/office/drawing/2014/main" id="{9D5DED89-0A8C-FF5A-C6A2-58340D7723BB}"/>
              </a:ext>
            </a:extLst>
          </p:cNvPr>
          <p:cNvSpPr txBox="1">
            <a:spLocks/>
          </p:cNvSpPr>
          <p:nvPr/>
        </p:nvSpPr>
        <p:spPr>
          <a:xfrm>
            <a:off x="404662" y="1772816"/>
            <a:ext cx="5478489" cy="3968249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buNone/>
            </a:pPr>
            <a:endParaRPr lang="en-US" sz="2000" kern="100" dirty="0">
              <a:cs typeface="Times New Roman" panose="02020603050405020304" pitchFamily="18" charset="0"/>
            </a:endParaRPr>
          </a:p>
          <a:p>
            <a:pPr marL="0" indent="0" algn="l">
              <a:buNone/>
            </a:pPr>
            <a:endParaRPr lang="en-US" sz="2000" kern="100" dirty="0">
              <a:cs typeface="Times New Roman" panose="02020603050405020304" pitchFamily="18" charset="0"/>
            </a:endParaRPr>
          </a:p>
          <a:p>
            <a:pPr marL="0" indent="0" algn="l">
              <a:buNone/>
            </a:pPr>
            <a:endParaRPr lang="en-US" sz="2000" kern="100" dirty="0"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en-US" sz="2000" kern="100" dirty="0">
              <a:cs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E3D0729-02C2-B15C-F651-5C1E41F8E13E}"/>
              </a:ext>
            </a:extLst>
          </p:cNvPr>
          <p:cNvSpPr txBox="1"/>
          <p:nvPr/>
        </p:nvSpPr>
        <p:spPr>
          <a:xfrm>
            <a:off x="403545" y="1556792"/>
            <a:ext cx="6919766" cy="2808312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pPr algn="l">
              <a:buFont typeface="+mj-lt"/>
              <a:buAutoNum type="arabicPeriod"/>
            </a:pPr>
            <a:r>
              <a:rPr lang="en-US" sz="2000" b="1" kern="100" dirty="0">
                <a:solidFill>
                  <a:schemeClr val="bg2"/>
                </a:solidFill>
                <a:cs typeface="Times New Roman" panose="02020603050405020304" pitchFamily="18" charset="0"/>
              </a:rPr>
              <a:t>Innovative Culture: </a:t>
            </a:r>
            <a:r>
              <a:rPr lang="en-US" sz="2000" kern="100" dirty="0">
                <a:solidFill>
                  <a:schemeClr val="bg2"/>
                </a:solidFill>
                <a:cs typeface="Times New Roman" panose="02020603050405020304" pitchFamily="18" charset="0"/>
              </a:rPr>
              <a:t>Encourages creativity.</a:t>
            </a:r>
          </a:p>
          <a:p>
            <a:pPr algn="l">
              <a:spcBef>
                <a:spcPts val="300"/>
              </a:spcBef>
              <a:buFont typeface="+mj-lt"/>
              <a:buAutoNum type="arabicPeriod"/>
            </a:pPr>
            <a:r>
              <a:rPr lang="en-US" sz="2000" b="1" kern="100" dirty="0">
                <a:solidFill>
                  <a:schemeClr val="bg2"/>
                </a:solidFill>
                <a:cs typeface="Times New Roman" panose="02020603050405020304" pitchFamily="18" charset="0"/>
              </a:rPr>
              <a:t>Employee Perks: </a:t>
            </a:r>
            <a:r>
              <a:rPr lang="en-US" sz="2000" kern="100" dirty="0">
                <a:solidFill>
                  <a:schemeClr val="bg2"/>
                </a:solidFill>
                <a:cs typeface="Times New Roman" panose="02020603050405020304" pitchFamily="18" charset="0"/>
              </a:rPr>
              <a:t>Free meals, gyms, and more.</a:t>
            </a:r>
          </a:p>
          <a:p>
            <a:pPr algn="l">
              <a:spcBef>
                <a:spcPts val="300"/>
              </a:spcBef>
              <a:buFont typeface="+mj-lt"/>
              <a:buAutoNum type="arabicPeriod"/>
            </a:pPr>
            <a:r>
              <a:rPr lang="en-US" sz="2000" b="1" kern="100" dirty="0">
                <a:solidFill>
                  <a:schemeClr val="bg2"/>
                </a:solidFill>
                <a:cs typeface="Times New Roman" panose="02020603050405020304" pitchFamily="18" charset="0"/>
              </a:rPr>
              <a:t>Continuous Learning: </a:t>
            </a:r>
            <a:r>
              <a:rPr lang="en-US" sz="2000" kern="100" dirty="0">
                <a:solidFill>
                  <a:schemeClr val="bg2"/>
                </a:solidFill>
                <a:cs typeface="Times New Roman" panose="02020603050405020304" pitchFamily="18" charset="0"/>
              </a:rPr>
              <a:t>Access to training programs.</a:t>
            </a:r>
          </a:p>
          <a:p>
            <a:pPr algn="l">
              <a:spcBef>
                <a:spcPts val="300"/>
              </a:spcBef>
              <a:buFont typeface="+mj-lt"/>
              <a:buAutoNum type="arabicPeriod"/>
            </a:pPr>
            <a:r>
              <a:rPr lang="en-US" sz="2000" b="1" kern="100" dirty="0">
                <a:solidFill>
                  <a:schemeClr val="bg2"/>
                </a:solidFill>
                <a:cs typeface="Times New Roman" panose="02020603050405020304" pitchFamily="18" charset="0"/>
              </a:rPr>
              <a:t>Transparent Communication: </a:t>
            </a:r>
            <a:r>
              <a:rPr lang="en-US" sz="2000" kern="100" dirty="0">
                <a:solidFill>
                  <a:schemeClr val="bg2"/>
                </a:solidFill>
                <a:cs typeface="Times New Roman" panose="02020603050405020304" pitchFamily="18" charset="0"/>
              </a:rPr>
              <a:t>Open feedback culture.</a:t>
            </a:r>
          </a:p>
          <a:p>
            <a:pPr algn="l">
              <a:spcBef>
                <a:spcPts val="300"/>
              </a:spcBef>
              <a:buFont typeface="+mj-lt"/>
              <a:buAutoNum type="arabicPeriod"/>
            </a:pPr>
            <a:r>
              <a:rPr lang="en-US" sz="2000" b="1" kern="100" dirty="0">
                <a:solidFill>
                  <a:schemeClr val="bg2"/>
                </a:solidFill>
                <a:cs typeface="Times New Roman" panose="02020603050405020304" pitchFamily="18" charset="0"/>
              </a:rPr>
              <a:t>High Retention: </a:t>
            </a:r>
            <a:r>
              <a:rPr lang="en-US" sz="2000" kern="100" dirty="0">
                <a:solidFill>
                  <a:schemeClr val="bg2"/>
                </a:solidFill>
                <a:cs typeface="Times New Roman" panose="02020603050405020304" pitchFamily="18" charset="0"/>
              </a:rPr>
              <a:t>Low turnover rates.</a:t>
            </a:r>
          </a:p>
          <a:p>
            <a:endParaRPr lang="en-IN" noProof="0" dirty="0" err="1">
              <a:solidFill>
                <a:schemeClr val="bg2"/>
              </a:solidFill>
            </a:endParaRPr>
          </a:p>
        </p:txBody>
      </p:sp>
      <p:pic>
        <p:nvPicPr>
          <p:cNvPr id="3074" name="Picture 2" descr="Digital Marketing">
            <a:extLst>
              <a:ext uri="{FF2B5EF4-FFF2-40B4-BE49-F238E27FC236}">
                <a16:creationId xmlns:a16="http://schemas.microsoft.com/office/drawing/2014/main" id="{A21DA65B-0E35-9305-6970-00B8DD87C73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89063" y="1747964"/>
            <a:ext cx="4372553" cy="24259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44530147"/>
      </p:ext>
    </p:extLst>
  </p:cSld>
  <p:clrMapOvr>
    <a:masterClrMapping/>
  </p:clrMapOvr>
  <p:transition spd="slow">
    <p:wipe dir="r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19D33E2-66CA-1784-A7F1-AE63629800A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>
            <a:extLst>
              <a:ext uri="{FF2B5EF4-FFF2-40B4-BE49-F238E27FC236}">
                <a16:creationId xmlns:a16="http://schemas.microsoft.com/office/drawing/2014/main" id="{24762D74-CFE6-A4E5-C3F7-4C7023FBAB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6734" y="2132856"/>
            <a:ext cx="11389024" cy="432048"/>
          </a:xfrm>
        </p:spPr>
        <p:txBody>
          <a:bodyPr/>
          <a:lstStyle/>
          <a:p>
            <a:r>
              <a:rPr lang="en-IN" dirty="0"/>
              <a:t>Case Study 2 - Unilever</a:t>
            </a:r>
            <a:br>
              <a:rPr lang="en-IN" dirty="0"/>
            </a:br>
            <a:br>
              <a:rPr lang="en-IN" dirty="0"/>
            </a:br>
            <a:br>
              <a:rPr lang="en-IN" dirty="0"/>
            </a:br>
            <a:br>
              <a:rPr lang="en-IN" b="1" i="0" dirty="0">
                <a:solidFill>
                  <a:srgbClr val="404040"/>
                </a:solidFill>
                <a:effectLst/>
                <a:latin typeface="Inter"/>
              </a:rPr>
            </a:br>
            <a:br>
              <a:rPr lang="en-IN" b="1" i="0" dirty="0">
                <a:solidFill>
                  <a:srgbClr val="404040"/>
                </a:solidFill>
                <a:effectLst/>
                <a:latin typeface="Inter"/>
              </a:rPr>
            </a:br>
            <a:br>
              <a:rPr lang="en-US" dirty="0"/>
            </a:br>
            <a:endParaRPr lang="nl-NL" dirty="0"/>
          </a:p>
        </p:txBody>
      </p:sp>
      <p:sp>
        <p:nvSpPr>
          <p:cNvPr id="2" name="Tijdelijke aanduiding voor dianummer 1">
            <a:extLst>
              <a:ext uri="{FF2B5EF4-FFF2-40B4-BE49-F238E27FC236}">
                <a16:creationId xmlns:a16="http://schemas.microsoft.com/office/drawing/2014/main" id="{67C977CA-12AE-2A26-2F59-6BE12F9ECCA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11</a:t>
            </a:fld>
            <a:endParaRPr lang="nl-NL"/>
          </a:p>
        </p:txBody>
      </p:sp>
      <p:sp>
        <p:nvSpPr>
          <p:cNvPr id="9" name="Slide Text">
            <a:extLst>
              <a:ext uri="{FF2B5EF4-FFF2-40B4-BE49-F238E27FC236}">
                <a16:creationId xmlns:a16="http://schemas.microsoft.com/office/drawing/2014/main" id="{3C1FDC86-4C76-52E5-C788-FFACC9F3BCCE}"/>
              </a:ext>
            </a:extLst>
          </p:cNvPr>
          <p:cNvSpPr txBox="1">
            <a:spLocks/>
          </p:cNvSpPr>
          <p:nvPr/>
        </p:nvSpPr>
        <p:spPr>
          <a:xfrm>
            <a:off x="404662" y="1772816"/>
            <a:ext cx="5478489" cy="3968249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buNone/>
            </a:pPr>
            <a:endParaRPr lang="en-US" sz="2000" kern="100" dirty="0">
              <a:cs typeface="Times New Roman" panose="02020603050405020304" pitchFamily="18" charset="0"/>
            </a:endParaRPr>
          </a:p>
          <a:p>
            <a:pPr marL="0" indent="0" algn="l">
              <a:buNone/>
            </a:pPr>
            <a:endParaRPr lang="en-US" sz="2000" kern="100" dirty="0">
              <a:cs typeface="Times New Roman" panose="02020603050405020304" pitchFamily="18" charset="0"/>
            </a:endParaRPr>
          </a:p>
          <a:p>
            <a:pPr marL="0" indent="0" algn="l">
              <a:buNone/>
            </a:pPr>
            <a:endParaRPr lang="en-US" sz="2000" kern="100" dirty="0"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en-US" sz="2000" kern="100" dirty="0">
              <a:cs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63C8171-6F71-805B-A863-CCC7825A854C}"/>
              </a:ext>
            </a:extLst>
          </p:cNvPr>
          <p:cNvSpPr txBox="1"/>
          <p:nvPr/>
        </p:nvSpPr>
        <p:spPr>
          <a:xfrm>
            <a:off x="403545" y="1556792"/>
            <a:ext cx="6919766" cy="2808312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pPr algn="l">
              <a:buFont typeface="+mj-lt"/>
              <a:buAutoNum type="arabicPeriod"/>
            </a:pPr>
            <a:r>
              <a:rPr lang="en-US" sz="2000" b="1" kern="100" dirty="0">
                <a:solidFill>
                  <a:schemeClr val="bg2"/>
                </a:solidFill>
                <a:cs typeface="Times New Roman" panose="02020603050405020304" pitchFamily="18" charset="0"/>
              </a:rPr>
              <a:t>Global Talent Pools: </a:t>
            </a:r>
            <a:r>
              <a:rPr lang="en-US" sz="2000" kern="100" dirty="0">
                <a:solidFill>
                  <a:schemeClr val="bg2"/>
                </a:solidFill>
                <a:cs typeface="Times New Roman" panose="02020603050405020304" pitchFamily="18" charset="0"/>
              </a:rPr>
              <a:t>Diverse workforce.</a:t>
            </a:r>
          </a:p>
          <a:p>
            <a:pPr algn="l">
              <a:spcBef>
                <a:spcPts val="300"/>
              </a:spcBef>
              <a:buFont typeface="+mj-lt"/>
              <a:buAutoNum type="arabicPeriod"/>
            </a:pPr>
            <a:r>
              <a:rPr lang="en-US" sz="2000" b="1" kern="100" dirty="0">
                <a:solidFill>
                  <a:schemeClr val="bg2"/>
                </a:solidFill>
                <a:cs typeface="Times New Roman" panose="02020603050405020304" pitchFamily="18" charset="0"/>
              </a:rPr>
              <a:t>Leadership Programs: </a:t>
            </a:r>
            <a:r>
              <a:rPr lang="en-US" sz="2000" kern="100" dirty="0">
                <a:solidFill>
                  <a:schemeClr val="bg2"/>
                </a:solidFill>
                <a:cs typeface="Times New Roman" panose="02020603050405020304" pitchFamily="18" charset="0"/>
              </a:rPr>
              <a:t>Developing future leaders.</a:t>
            </a:r>
          </a:p>
          <a:p>
            <a:pPr algn="l">
              <a:spcBef>
                <a:spcPts val="300"/>
              </a:spcBef>
              <a:buFont typeface="+mj-lt"/>
              <a:buAutoNum type="arabicPeriod"/>
            </a:pPr>
            <a:r>
              <a:rPr lang="en-US" sz="2000" b="1" kern="100" dirty="0">
                <a:solidFill>
                  <a:schemeClr val="bg2"/>
                </a:solidFill>
                <a:cs typeface="Times New Roman" panose="02020603050405020304" pitchFamily="18" charset="0"/>
              </a:rPr>
              <a:t>Mentorship: </a:t>
            </a:r>
            <a:r>
              <a:rPr lang="en-US" sz="2000" kern="100" dirty="0">
                <a:solidFill>
                  <a:schemeClr val="bg2"/>
                </a:solidFill>
                <a:cs typeface="Times New Roman" panose="02020603050405020304" pitchFamily="18" charset="0"/>
              </a:rPr>
              <a:t>Pairing employees with mentors.</a:t>
            </a:r>
          </a:p>
          <a:p>
            <a:pPr algn="l">
              <a:spcBef>
                <a:spcPts val="300"/>
              </a:spcBef>
              <a:buFont typeface="+mj-lt"/>
              <a:buAutoNum type="arabicPeriod"/>
            </a:pPr>
            <a:r>
              <a:rPr lang="en-US" sz="2000" b="1" kern="100" dirty="0">
                <a:solidFill>
                  <a:schemeClr val="bg2"/>
                </a:solidFill>
                <a:cs typeface="Times New Roman" panose="02020603050405020304" pitchFamily="18" charset="0"/>
              </a:rPr>
              <a:t>Employee Engagement: </a:t>
            </a:r>
            <a:r>
              <a:rPr lang="en-US" sz="2000" kern="100" dirty="0">
                <a:solidFill>
                  <a:schemeClr val="bg2"/>
                </a:solidFill>
                <a:cs typeface="Times New Roman" panose="02020603050405020304" pitchFamily="18" charset="0"/>
              </a:rPr>
              <a:t>Regular surveys and feedback.</a:t>
            </a:r>
          </a:p>
          <a:p>
            <a:pPr algn="l">
              <a:spcBef>
                <a:spcPts val="300"/>
              </a:spcBef>
              <a:buFont typeface="+mj-lt"/>
              <a:buAutoNum type="arabicPeriod"/>
            </a:pPr>
            <a:r>
              <a:rPr lang="en-US" sz="2000" b="1" kern="100" dirty="0">
                <a:solidFill>
                  <a:schemeClr val="bg2"/>
                </a:solidFill>
                <a:cs typeface="Times New Roman" panose="02020603050405020304" pitchFamily="18" charset="0"/>
              </a:rPr>
              <a:t>Results: </a:t>
            </a:r>
            <a:r>
              <a:rPr lang="en-US" sz="2000" kern="100" dirty="0">
                <a:solidFill>
                  <a:schemeClr val="bg2"/>
                </a:solidFill>
                <a:cs typeface="Times New Roman" panose="02020603050405020304" pitchFamily="18" charset="0"/>
              </a:rPr>
              <a:t>High employee retention and satisfaction.</a:t>
            </a:r>
          </a:p>
          <a:p>
            <a:endParaRPr lang="en-IN" noProof="0" dirty="0" err="1">
              <a:solidFill>
                <a:schemeClr val="bg2"/>
              </a:solidFill>
            </a:endParaRPr>
          </a:p>
        </p:txBody>
      </p:sp>
      <p:pic>
        <p:nvPicPr>
          <p:cNvPr id="4100" name="Picture 4" descr="How To Write An Impressive Case Study - Jenfi">
            <a:extLst>
              <a:ext uri="{FF2B5EF4-FFF2-40B4-BE49-F238E27FC236}">
                <a16:creationId xmlns:a16="http://schemas.microsoft.com/office/drawing/2014/main" id="{DF9DD66E-FAA7-6363-D7C0-FA915EDF42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3400" y="1780929"/>
            <a:ext cx="4424171" cy="2808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42804688"/>
      </p:ext>
    </p:extLst>
  </p:cSld>
  <p:clrMapOvr>
    <a:masterClrMapping/>
  </p:clrMapOvr>
  <p:transition spd="slow">
    <p:wipe dir="r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5B9FD09-B056-D268-00F6-F2716A8AB98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>
            <a:extLst>
              <a:ext uri="{FF2B5EF4-FFF2-40B4-BE49-F238E27FC236}">
                <a16:creationId xmlns:a16="http://schemas.microsoft.com/office/drawing/2014/main" id="{2DB0D443-05DD-0BA6-0174-2A1DCFD61F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1667" y="2348880"/>
            <a:ext cx="11389024" cy="432048"/>
          </a:xfrm>
        </p:spPr>
        <p:txBody>
          <a:bodyPr/>
          <a:lstStyle/>
          <a:p>
            <a:r>
              <a:rPr lang="en-IN" dirty="0"/>
              <a:t>Case Study 3 - Netflix</a:t>
            </a:r>
            <a:br>
              <a:rPr lang="en-IN" b="1" i="0" dirty="0">
                <a:solidFill>
                  <a:srgbClr val="404040"/>
                </a:solidFill>
                <a:effectLst/>
                <a:latin typeface="Inter"/>
              </a:rPr>
            </a:br>
            <a:br>
              <a:rPr lang="en-IN" dirty="0"/>
            </a:br>
            <a:br>
              <a:rPr lang="en-IN" dirty="0"/>
            </a:br>
            <a:br>
              <a:rPr lang="en-IN" dirty="0"/>
            </a:br>
            <a:br>
              <a:rPr lang="en-IN" b="1" i="0" dirty="0">
                <a:solidFill>
                  <a:srgbClr val="404040"/>
                </a:solidFill>
                <a:effectLst/>
                <a:latin typeface="Inter"/>
              </a:rPr>
            </a:br>
            <a:br>
              <a:rPr lang="en-IN" b="1" i="0" dirty="0">
                <a:solidFill>
                  <a:srgbClr val="404040"/>
                </a:solidFill>
                <a:effectLst/>
                <a:latin typeface="Inter"/>
              </a:rPr>
            </a:br>
            <a:br>
              <a:rPr lang="en-US" dirty="0"/>
            </a:br>
            <a:endParaRPr lang="nl-NL" dirty="0"/>
          </a:p>
        </p:txBody>
      </p:sp>
      <p:sp>
        <p:nvSpPr>
          <p:cNvPr id="2" name="Tijdelijke aanduiding voor dianummer 1">
            <a:extLst>
              <a:ext uri="{FF2B5EF4-FFF2-40B4-BE49-F238E27FC236}">
                <a16:creationId xmlns:a16="http://schemas.microsoft.com/office/drawing/2014/main" id="{462F951E-0C60-6F74-DAF7-E4D3BF9B67D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12</a:t>
            </a:fld>
            <a:endParaRPr lang="nl-NL"/>
          </a:p>
        </p:txBody>
      </p:sp>
      <p:sp>
        <p:nvSpPr>
          <p:cNvPr id="9" name="Slide Text">
            <a:extLst>
              <a:ext uri="{FF2B5EF4-FFF2-40B4-BE49-F238E27FC236}">
                <a16:creationId xmlns:a16="http://schemas.microsoft.com/office/drawing/2014/main" id="{9DE81A96-CE90-17BF-6AE9-B6F06E7797CF}"/>
              </a:ext>
            </a:extLst>
          </p:cNvPr>
          <p:cNvSpPr txBox="1">
            <a:spLocks/>
          </p:cNvSpPr>
          <p:nvPr/>
        </p:nvSpPr>
        <p:spPr>
          <a:xfrm>
            <a:off x="404662" y="1772816"/>
            <a:ext cx="5478489" cy="3968249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buNone/>
            </a:pPr>
            <a:endParaRPr lang="en-US" sz="2000" kern="100" dirty="0">
              <a:cs typeface="Times New Roman" panose="02020603050405020304" pitchFamily="18" charset="0"/>
            </a:endParaRPr>
          </a:p>
          <a:p>
            <a:pPr marL="0" indent="0" algn="l">
              <a:buNone/>
            </a:pPr>
            <a:endParaRPr lang="en-US" sz="2000" kern="100" dirty="0">
              <a:cs typeface="Times New Roman" panose="02020603050405020304" pitchFamily="18" charset="0"/>
            </a:endParaRPr>
          </a:p>
          <a:p>
            <a:pPr marL="0" indent="0" algn="l">
              <a:buNone/>
            </a:pPr>
            <a:endParaRPr lang="en-US" sz="2000" kern="100" dirty="0"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en-US" sz="2000" kern="100" dirty="0">
              <a:cs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5081874-7A22-3B23-FF8C-2C93B7E788B2}"/>
              </a:ext>
            </a:extLst>
          </p:cNvPr>
          <p:cNvSpPr txBox="1"/>
          <p:nvPr/>
        </p:nvSpPr>
        <p:spPr>
          <a:xfrm>
            <a:off x="403545" y="1556792"/>
            <a:ext cx="6127678" cy="2808312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pPr indent="-342900">
              <a:buFont typeface="+mj-lt"/>
              <a:buAutoNum type="arabicPeriod"/>
            </a:pPr>
            <a:r>
              <a:rPr lang="en-US" sz="2000" b="1" kern="100" dirty="0">
                <a:solidFill>
                  <a:schemeClr val="bg2"/>
                </a:solidFill>
                <a:cs typeface="Times New Roman" panose="02020603050405020304" pitchFamily="18" charset="0"/>
              </a:rPr>
              <a:t>Freedom and Responsibility: </a:t>
            </a:r>
            <a:r>
              <a:rPr lang="en-US" sz="2000" kern="100" dirty="0">
                <a:solidFill>
                  <a:schemeClr val="bg2"/>
                </a:solidFill>
                <a:cs typeface="Times New Roman" panose="02020603050405020304" pitchFamily="18" charset="0"/>
              </a:rPr>
              <a:t>Empowering employees.</a:t>
            </a:r>
          </a:p>
          <a:p>
            <a:pPr indent="-342900">
              <a:spcBef>
                <a:spcPts val="300"/>
              </a:spcBef>
              <a:buFont typeface="+mj-lt"/>
              <a:buAutoNum type="arabicPeriod"/>
            </a:pPr>
            <a:r>
              <a:rPr lang="en-US" sz="2000" b="1" kern="100" dirty="0">
                <a:solidFill>
                  <a:schemeClr val="bg2"/>
                </a:solidFill>
                <a:cs typeface="Times New Roman" panose="02020603050405020304" pitchFamily="18" charset="0"/>
              </a:rPr>
              <a:t>High-Performance Culture:</a:t>
            </a:r>
            <a:r>
              <a:rPr lang="en-US" sz="2000" kern="100" dirty="0">
                <a:solidFill>
                  <a:schemeClr val="bg2"/>
                </a:solidFill>
                <a:cs typeface="Times New Roman" panose="02020603050405020304" pitchFamily="18" charset="0"/>
              </a:rPr>
              <a:t> Rewarding top performers.</a:t>
            </a:r>
          </a:p>
          <a:p>
            <a:pPr indent="-342900">
              <a:spcBef>
                <a:spcPts val="300"/>
              </a:spcBef>
              <a:buFont typeface="+mj-lt"/>
              <a:buAutoNum type="arabicPeriod"/>
            </a:pPr>
            <a:r>
              <a:rPr lang="en-US" sz="2000" b="1" kern="100" dirty="0">
                <a:solidFill>
                  <a:schemeClr val="bg2"/>
                </a:solidFill>
                <a:cs typeface="Times New Roman" panose="02020603050405020304" pitchFamily="18" charset="0"/>
              </a:rPr>
              <a:t>Transparent Communication: </a:t>
            </a:r>
            <a:r>
              <a:rPr lang="en-US" sz="2000" kern="100" dirty="0">
                <a:solidFill>
                  <a:schemeClr val="bg2"/>
                </a:solidFill>
                <a:cs typeface="Times New Roman" panose="02020603050405020304" pitchFamily="18" charset="0"/>
              </a:rPr>
              <a:t>Honest feedback.</a:t>
            </a:r>
          </a:p>
          <a:p>
            <a:pPr indent="-342900">
              <a:spcBef>
                <a:spcPts val="300"/>
              </a:spcBef>
              <a:buFont typeface="+mj-lt"/>
              <a:buAutoNum type="arabicPeriod"/>
            </a:pPr>
            <a:r>
              <a:rPr lang="en-US" sz="2000" b="1" kern="100" dirty="0">
                <a:solidFill>
                  <a:schemeClr val="bg2"/>
                </a:solidFill>
                <a:cs typeface="Times New Roman" panose="02020603050405020304" pitchFamily="18" charset="0"/>
              </a:rPr>
              <a:t>Flexibility: </a:t>
            </a:r>
            <a:r>
              <a:rPr lang="en-US" sz="2000" kern="100" dirty="0">
                <a:solidFill>
                  <a:schemeClr val="bg2"/>
                </a:solidFill>
                <a:cs typeface="Times New Roman" panose="02020603050405020304" pitchFamily="18" charset="0"/>
              </a:rPr>
              <a:t>Remote work options.</a:t>
            </a:r>
          </a:p>
          <a:p>
            <a:pPr indent="-342900">
              <a:spcBef>
                <a:spcPts val="300"/>
              </a:spcBef>
              <a:buFont typeface="+mj-lt"/>
              <a:buAutoNum type="arabicPeriod"/>
            </a:pPr>
            <a:r>
              <a:rPr lang="en-US" sz="2000" b="1" kern="100" dirty="0">
                <a:solidFill>
                  <a:schemeClr val="bg2"/>
                </a:solidFill>
                <a:cs typeface="Times New Roman" panose="02020603050405020304" pitchFamily="18" charset="0"/>
              </a:rPr>
              <a:t>Results: </a:t>
            </a:r>
            <a:r>
              <a:rPr lang="en-US" sz="2000" kern="100" dirty="0">
                <a:solidFill>
                  <a:schemeClr val="bg2"/>
                </a:solidFill>
                <a:cs typeface="Times New Roman" panose="02020603050405020304" pitchFamily="18" charset="0"/>
              </a:rPr>
              <a:t>High productivity and innovation.</a:t>
            </a:r>
          </a:p>
          <a:p>
            <a:endParaRPr lang="en-IN" noProof="0" dirty="0" err="1">
              <a:solidFill>
                <a:schemeClr val="bg2"/>
              </a:solidFill>
            </a:endParaRPr>
          </a:p>
        </p:txBody>
      </p:sp>
      <p:pic>
        <p:nvPicPr>
          <p:cNvPr id="5122" name="Picture 2" descr="The Case Study Approach | Writing a Case Solution - Part 3 - Dare2Compete  // Unstop">
            <a:extLst>
              <a:ext uri="{FF2B5EF4-FFF2-40B4-BE49-F238E27FC236}">
                <a16:creationId xmlns:a16="http://schemas.microsoft.com/office/drawing/2014/main" id="{43EC3825-6543-2377-48AA-F970E961022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80361" y="2388788"/>
            <a:ext cx="4513327" cy="27363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91858123"/>
      </p:ext>
    </p:extLst>
  </p:cSld>
  <p:clrMapOvr>
    <a:masterClrMapping/>
  </p:clrMapOvr>
  <p:transition spd="slow">
    <p:wipe dir="r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949D913-C234-5688-444C-E3D92925282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>
            <a:extLst>
              <a:ext uri="{FF2B5EF4-FFF2-40B4-BE49-F238E27FC236}">
                <a16:creationId xmlns:a16="http://schemas.microsoft.com/office/drawing/2014/main" id="{0A656183-FBCE-3D37-8588-A8B5807072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6099" y="2060848"/>
            <a:ext cx="11389024" cy="432048"/>
          </a:xfrm>
        </p:spPr>
        <p:txBody>
          <a:bodyPr/>
          <a:lstStyle/>
          <a:p>
            <a:pPr algn="l"/>
            <a:r>
              <a:rPr lang="en-IN" dirty="0"/>
              <a:t>Challenges in Talent Management</a:t>
            </a:r>
            <a:br>
              <a:rPr lang="en-IN" b="1" i="0" dirty="0">
                <a:solidFill>
                  <a:srgbClr val="404040"/>
                </a:solidFill>
                <a:effectLst/>
                <a:latin typeface="Inter"/>
              </a:rPr>
            </a:br>
            <a:br>
              <a:rPr lang="en-IN" b="0" i="0" dirty="0">
                <a:solidFill>
                  <a:srgbClr val="404040"/>
                </a:solidFill>
                <a:effectLst/>
                <a:latin typeface="Inter"/>
              </a:rPr>
            </a:br>
            <a:br>
              <a:rPr lang="en-IN" b="1" i="0" dirty="0">
                <a:solidFill>
                  <a:srgbClr val="404040"/>
                </a:solidFill>
                <a:effectLst/>
                <a:latin typeface="Inter"/>
              </a:rPr>
            </a:br>
            <a:br>
              <a:rPr lang="en-IN" b="1" i="0" dirty="0">
                <a:solidFill>
                  <a:srgbClr val="404040"/>
                </a:solidFill>
                <a:effectLst/>
                <a:latin typeface="Inter"/>
              </a:rPr>
            </a:br>
            <a:br>
              <a:rPr lang="en-IN" b="1" i="0" dirty="0">
                <a:solidFill>
                  <a:srgbClr val="404040"/>
                </a:solidFill>
                <a:effectLst/>
                <a:latin typeface="Inter"/>
              </a:rPr>
            </a:br>
            <a:br>
              <a:rPr lang="en-US" dirty="0"/>
            </a:br>
            <a:endParaRPr lang="nl-NL" dirty="0"/>
          </a:p>
        </p:txBody>
      </p:sp>
      <p:sp>
        <p:nvSpPr>
          <p:cNvPr id="2" name="Tijdelijke aanduiding voor dianummer 1">
            <a:extLst>
              <a:ext uri="{FF2B5EF4-FFF2-40B4-BE49-F238E27FC236}">
                <a16:creationId xmlns:a16="http://schemas.microsoft.com/office/drawing/2014/main" id="{1254C205-8EC6-1A81-C14C-FA1DBD6045C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13</a:t>
            </a:fld>
            <a:endParaRPr lang="nl-NL"/>
          </a:p>
        </p:txBody>
      </p:sp>
      <p:sp>
        <p:nvSpPr>
          <p:cNvPr id="9" name="Slide Text">
            <a:extLst>
              <a:ext uri="{FF2B5EF4-FFF2-40B4-BE49-F238E27FC236}">
                <a16:creationId xmlns:a16="http://schemas.microsoft.com/office/drawing/2014/main" id="{78AFD172-74CE-F903-0D98-D5F160CBA1FE}"/>
              </a:ext>
            </a:extLst>
          </p:cNvPr>
          <p:cNvSpPr txBox="1">
            <a:spLocks/>
          </p:cNvSpPr>
          <p:nvPr/>
        </p:nvSpPr>
        <p:spPr>
          <a:xfrm>
            <a:off x="404662" y="1772816"/>
            <a:ext cx="5478489" cy="3968249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buFont typeface="+mj-lt"/>
              <a:buAutoNum type="arabicPeriod"/>
            </a:pPr>
            <a:r>
              <a:rPr lang="en-US" sz="2000" b="1" kern="100" dirty="0">
                <a:cs typeface="Times New Roman" panose="02020603050405020304" pitchFamily="18" charset="0"/>
              </a:rPr>
              <a:t>Talent Shortages: </a:t>
            </a:r>
            <a:r>
              <a:rPr lang="en-US" sz="2000" kern="100" dirty="0">
                <a:cs typeface="Times New Roman" panose="02020603050405020304" pitchFamily="18" charset="0"/>
              </a:rPr>
              <a:t>Lack of skilled candidates.</a:t>
            </a:r>
          </a:p>
          <a:p>
            <a:pPr algn="l">
              <a:spcBef>
                <a:spcPts val="300"/>
              </a:spcBef>
              <a:buFont typeface="+mj-lt"/>
              <a:buAutoNum type="arabicPeriod"/>
            </a:pPr>
            <a:r>
              <a:rPr lang="en-US" sz="2000" b="1" kern="100" dirty="0">
                <a:cs typeface="Times New Roman" panose="02020603050405020304" pitchFamily="18" charset="0"/>
              </a:rPr>
              <a:t>High Turnover: </a:t>
            </a:r>
            <a:r>
              <a:rPr lang="en-US" sz="2000" kern="100" dirty="0">
                <a:cs typeface="Times New Roman" panose="02020603050405020304" pitchFamily="18" charset="0"/>
              </a:rPr>
              <a:t>Retaining top talent.</a:t>
            </a:r>
          </a:p>
          <a:p>
            <a:pPr algn="l">
              <a:spcBef>
                <a:spcPts val="300"/>
              </a:spcBef>
              <a:buFont typeface="+mj-lt"/>
              <a:buAutoNum type="arabicPeriod"/>
            </a:pPr>
            <a:r>
              <a:rPr lang="en-US" sz="2000" b="1" kern="100" dirty="0">
                <a:cs typeface="Times New Roman" panose="02020603050405020304" pitchFamily="18" charset="0"/>
              </a:rPr>
              <a:t>Skill Gaps: </a:t>
            </a:r>
            <a:r>
              <a:rPr lang="en-US" sz="2000" kern="100" dirty="0">
                <a:cs typeface="Times New Roman" panose="02020603050405020304" pitchFamily="18" charset="0"/>
              </a:rPr>
              <a:t>Mismatch between skills and job requirements.</a:t>
            </a:r>
          </a:p>
          <a:p>
            <a:pPr algn="l">
              <a:spcBef>
                <a:spcPts val="300"/>
              </a:spcBef>
              <a:buFont typeface="+mj-lt"/>
              <a:buAutoNum type="arabicPeriod"/>
            </a:pPr>
            <a:r>
              <a:rPr lang="en-US" sz="2000" b="1" kern="100" dirty="0">
                <a:cs typeface="Times New Roman" panose="02020603050405020304" pitchFamily="18" charset="0"/>
              </a:rPr>
              <a:t>Diversity Issues: </a:t>
            </a:r>
            <a:r>
              <a:rPr lang="en-US" sz="2000" kern="100" dirty="0">
                <a:cs typeface="Times New Roman" panose="02020603050405020304" pitchFamily="18" charset="0"/>
              </a:rPr>
              <a:t>Lack of inclusivity.</a:t>
            </a:r>
          </a:p>
          <a:p>
            <a:pPr algn="l">
              <a:spcBef>
                <a:spcPts val="300"/>
              </a:spcBef>
              <a:buFont typeface="+mj-lt"/>
              <a:buAutoNum type="arabicPeriod"/>
            </a:pPr>
            <a:r>
              <a:rPr lang="en-US" sz="2000" b="1" kern="100" dirty="0">
                <a:cs typeface="Times New Roman" panose="02020603050405020304" pitchFamily="18" charset="0"/>
              </a:rPr>
              <a:t>Budget Constraints: </a:t>
            </a:r>
            <a:r>
              <a:rPr lang="en-US" sz="2000" kern="100" dirty="0">
                <a:cs typeface="Times New Roman" panose="02020603050405020304" pitchFamily="18" charset="0"/>
              </a:rPr>
              <a:t>Limited resources for development.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en-US" sz="2000" kern="100" dirty="0">
              <a:cs typeface="Times New Roman" panose="02020603050405020304" pitchFamily="18" charset="0"/>
            </a:endParaRPr>
          </a:p>
        </p:txBody>
      </p:sp>
      <p:graphicFrame>
        <p:nvGraphicFramePr>
          <p:cNvPr id="5" name="Chart 4">
            <a:extLst>
              <a:ext uri="{FF2B5EF4-FFF2-40B4-BE49-F238E27FC236}">
                <a16:creationId xmlns:a16="http://schemas.microsoft.com/office/drawing/2014/main" id="{85B79540-27D2-C32A-64D6-11B9222E33B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897732497"/>
              </p:ext>
            </p:extLst>
          </p:nvPr>
        </p:nvGraphicFramePr>
        <p:xfrm>
          <a:off x="5667127" y="1353547"/>
          <a:ext cx="5794308" cy="415090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132524786"/>
      </p:ext>
    </p:extLst>
  </p:cSld>
  <p:clrMapOvr>
    <a:masterClrMapping/>
  </p:clrMapOvr>
  <p:transition spd="slow">
    <p:wipe dir="r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0F77355-FDC5-9753-8E05-7B99DB82E39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>
            <a:extLst>
              <a:ext uri="{FF2B5EF4-FFF2-40B4-BE49-F238E27FC236}">
                <a16:creationId xmlns:a16="http://schemas.microsoft.com/office/drawing/2014/main" id="{F15BF88C-3DB8-362B-7190-A0BF9AEA1E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7683" y="2961048"/>
            <a:ext cx="11389024" cy="432048"/>
          </a:xfrm>
        </p:spPr>
        <p:txBody>
          <a:bodyPr/>
          <a:lstStyle/>
          <a:p>
            <a:pPr algn="l"/>
            <a:r>
              <a:rPr lang="en-IN" dirty="0"/>
              <a:t>Overcoming Talent Management Challenges</a:t>
            </a:r>
            <a:br>
              <a:rPr lang="en-IN" b="1" i="0" dirty="0">
                <a:solidFill>
                  <a:srgbClr val="404040"/>
                </a:solidFill>
                <a:effectLst/>
                <a:latin typeface="Inter"/>
              </a:rPr>
            </a:br>
            <a:br>
              <a:rPr lang="en-IN" b="0" i="0" dirty="0">
                <a:solidFill>
                  <a:srgbClr val="404040"/>
                </a:solidFill>
                <a:effectLst/>
                <a:latin typeface="Inter"/>
              </a:rPr>
            </a:br>
            <a:br>
              <a:rPr lang="en-IN" b="1" i="0" dirty="0">
                <a:solidFill>
                  <a:srgbClr val="404040"/>
                </a:solidFill>
                <a:effectLst/>
                <a:latin typeface="Inter"/>
              </a:rPr>
            </a:br>
            <a:br>
              <a:rPr lang="en-IN" b="0" i="0" dirty="0">
                <a:solidFill>
                  <a:srgbClr val="404040"/>
                </a:solidFill>
                <a:effectLst/>
                <a:latin typeface="Inter"/>
              </a:rPr>
            </a:br>
            <a:br>
              <a:rPr lang="en-IN" b="1" i="0" dirty="0">
                <a:solidFill>
                  <a:srgbClr val="404040"/>
                </a:solidFill>
                <a:effectLst/>
                <a:latin typeface="Inter"/>
              </a:rPr>
            </a:br>
            <a:br>
              <a:rPr lang="en-IN" b="1" i="0" dirty="0">
                <a:solidFill>
                  <a:srgbClr val="404040"/>
                </a:solidFill>
                <a:effectLst/>
                <a:latin typeface="Inter"/>
              </a:rPr>
            </a:br>
            <a:br>
              <a:rPr lang="en-IN" b="1" i="0" dirty="0">
                <a:solidFill>
                  <a:srgbClr val="404040"/>
                </a:solidFill>
                <a:effectLst/>
                <a:latin typeface="Inter"/>
              </a:rPr>
            </a:br>
            <a:br>
              <a:rPr lang="en-US" dirty="0"/>
            </a:br>
            <a:endParaRPr lang="nl-NL" dirty="0"/>
          </a:p>
        </p:txBody>
      </p:sp>
      <p:sp>
        <p:nvSpPr>
          <p:cNvPr id="2" name="Tijdelijke aanduiding voor dianummer 1">
            <a:extLst>
              <a:ext uri="{FF2B5EF4-FFF2-40B4-BE49-F238E27FC236}">
                <a16:creationId xmlns:a16="http://schemas.microsoft.com/office/drawing/2014/main" id="{1E318A5B-0A5A-2BB7-C091-0B89674EFA3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14</a:t>
            </a:fld>
            <a:endParaRPr lang="nl-NL"/>
          </a:p>
        </p:txBody>
      </p:sp>
      <p:sp>
        <p:nvSpPr>
          <p:cNvPr id="9" name="Slide Text">
            <a:extLst>
              <a:ext uri="{FF2B5EF4-FFF2-40B4-BE49-F238E27FC236}">
                <a16:creationId xmlns:a16="http://schemas.microsoft.com/office/drawing/2014/main" id="{C4D4FB88-E881-377B-FB32-7E8C9C1C9EBD}"/>
              </a:ext>
            </a:extLst>
          </p:cNvPr>
          <p:cNvSpPr txBox="1">
            <a:spLocks/>
          </p:cNvSpPr>
          <p:nvPr/>
        </p:nvSpPr>
        <p:spPr>
          <a:xfrm>
            <a:off x="404662" y="1772816"/>
            <a:ext cx="5478489" cy="3968249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buFont typeface="+mj-lt"/>
              <a:buAutoNum type="arabicPeriod"/>
            </a:pPr>
            <a:r>
              <a:rPr lang="en-US" sz="2000" b="1" kern="100" dirty="0">
                <a:cs typeface="Times New Roman" panose="02020603050405020304" pitchFamily="18" charset="0"/>
              </a:rPr>
              <a:t>Upskilling: </a:t>
            </a:r>
            <a:r>
              <a:rPr lang="en-US" sz="2000" kern="100" dirty="0">
                <a:cs typeface="Times New Roman" panose="02020603050405020304" pitchFamily="18" charset="0"/>
              </a:rPr>
              <a:t>Training existing employees.</a:t>
            </a:r>
          </a:p>
          <a:p>
            <a:pPr algn="l">
              <a:spcBef>
                <a:spcPts val="300"/>
              </a:spcBef>
              <a:buFont typeface="+mj-lt"/>
              <a:buAutoNum type="arabicPeriod"/>
            </a:pPr>
            <a:r>
              <a:rPr lang="en-US" sz="2000" b="1" kern="100" dirty="0">
                <a:cs typeface="Times New Roman" panose="02020603050405020304" pitchFamily="18" charset="0"/>
              </a:rPr>
              <a:t>Employer Branding: </a:t>
            </a:r>
            <a:r>
              <a:rPr lang="en-US" sz="2000" kern="100" dirty="0">
                <a:cs typeface="Times New Roman" panose="02020603050405020304" pitchFamily="18" charset="0"/>
              </a:rPr>
              <a:t>Attracting top talent.</a:t>
            </a:r>
          </a:p>
          <a:p>
            <a:pPr algn="l">
              <a:spcBef>
                <a:spcPts val="300"/>
              </a:spcBef>
              <a:buFont typeface="+mj-lt"/>
              <a:buAutoNum type="arabicPeriod"/>
            </a:pPr>
            <a:r>
              <a:rPr lang="en-US" sz="2000" b="1" kern="100" dirty="0">
                <a:cs typeface="Times New Roman" panose="02020603050405020304" pitchFamily="18" charset="0"/>
              </a:rPr>
              <a:t>Inclusive Hiring: </a:t>
            </a:r>
            <a:r>
              <a:rPr lang="en-US" sz="2000" kern="100" dirty="0">
                <a:cs typeface="Times New Roman" panose="02020603050405020304" pitchFamily="18" charset="0"/>
              </a:rPr>
              <a:t>Promoting diversity.</a:t>
            </a:r>
          </a:p>
          <a:p>
            <a:pPr algn="l">
              <a:spcBef>
                <a:spcPts val="300"/>
              </a:spcBef>
              <a:buFont typeface="+mj-lt"/>
              <a:buAutoNum type="arabicPeriod"/>
            </a:pPr>
            <a:r>
              <a:rPr lang="en-US" sz="2000" b="1" kern="100" dirty="0">
                <a:cs typeface="Times New Roman" panose="02020603050405020304" pitchFamily="18" charset="0"/>
              </a:rPr>
              <a:t>Leveraging Technology: </a:t>
            </a:r>
            <a:r>
              <a:rPr lang="en-US" sz="2000" kern="100" dirty="0">
                <a:cs typeface="Times New Roman" panose="02020603050405020304" pitchFamily="18" charset="0"/>
              </a:rPr>
              <a:t>Using AI and analytics.</a:t>
            </a:r>
          </a:p>
          <a:p>
            <a:pPr algn="l">
              <a:spcBef>
                <a:spcPts val="300"/>
              </a:spcBef>
              <a:buFont typeface="+mj-lt"/>
              <a:buAutoNum type="arabicPeriod"/>
            </a:pPr>
            <a:r>
              <a:rPr lang="en-US" sz="2000" b="1" kern="100" dirty="0">
                <a:cs typeface="Times New Roman" panose="02020603050405020304" pitchFamily="18" charset="0"/>
              </a:rPr>
              <a:t>Employee Engagement: </a:t>
            </a:r>
            <a:r>
              <a:rPr lang="en-US" sz="2000" kern="100" dirty="0">
                <a:cs typeface="Times New Roman" panose="02020603050405020304" pitchFamily="18" charset="0"/>
              </a:rPr>
              <a:t>Building a positive culture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en-US" sz="2000" kern="100" dirty="0">
              <a:cs typeface="Times New Roman" panose="02020603050405020304" pitchFamily="18" charset="0"/>
            </a:endParaRPr>
          </a:p>
        </p:txBody>
      </p:sp>
      <p:graphicFrame>
        <p:nvGraphicFramePr>
          <p:cNvPr id="6" name="Chart 5">
            <a:extLst>
              <a:ext uri="{FF2B5EF4-FFF2-40B4-BE49-F238E27FC236}">
                <a16:creationId xmlns:a16="http://schemas.microsoft.com/office/drawing/2014/main" id="{5A286871-2365-E09C-74F4-EDF452C2501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888686768"/>
              </p:ext>
            </p:extLst>
          </p:nvPr>
        </p:nvGraphicFramePr>
        <p:xfrm>
          <a:off x="6171183" y="980728"/>
          <a:ext cx="5400600" cy="50405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4175343454"/>
      </p:ext>
    </p:extLst>
  </p:cSld>
  <p:clrMapOvr>
    <a:masterClrMapping/>
  </p:clrMapOvr>
  <p:transition spd="slow">
    <p:wipe dir="r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309630C-26DE-3CC0-9726-BE1FB0061F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>
            <a:extLst>
              <a:ext uri="{FF2B5EF4-FFF2-40B4-BE49-F238E27FC236}">
                <a16:creationId xmlns:a16="http://schemas.microsoft.com/office/drawing/2014/main" id="{2715F57F-B25C-CE79-241F-274F5441B0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7683" y="2961048"/>
            <a:ext cx="11389024" cy="432048"/>
          </a:xfrm>
        </p:spPr>
        <p:txBody>
          <a:bodyPr/>
          <a:lstStyle/>
          <a:p>
            <a:r>
              <a:rPr lang="en-US" dirty="0"/>
              <a:t>Role of Technology in Talent Management</a:t>
            </a:r>
            <a:br>
              <a:rPr lang="en-US" b="1" i="0" dirty="0">
                <a:solidFill>
                  <a:srgbClr val="404040"/>
                </a:solidFill>
                <a:effectLst/>
                <a:latin typeface="Inter"/>
              </a:rPr>
            </a:br>
            <a:br>
              <a:rPr lang="en-IN" b="1" i="0" dirty="0">
                <a:solidFill>
                  <a:srgbClr val="404040"/>
                </a:solidFill>
                <a:effectLst/>
                <a:latin typeface="Inter"/>
              </a:rPr>
            </a:br>
            <a:br>
              <a:rPr lang="en-IN" b="0" i="0" dirty="0">
                <a:solidFill>
                  <a:srgbClr val="404040"/>
                </a:solidFill>
                <a:effectLst/>
                <a:latin typeface="Inter"/>
              </a:rPr>
            </a:br>
            <a:br>
              <a:rPr lang="en-IN" b="1" i="0" dirty="0">
                <a:solidFill>
                  <a:srgbClr val="404040"/>
                </a:solidFill>
                <a:effectLst/>
                <a:latin typeface="Inter"/>
              </a:rPr>
            </a:br>
            <a:br>
              <a:rPr lang="en-IN" b="0" i="0" dirty="0">
                <a:solidFill>
                  <a:srgbClr val="404040"/>
                </a:solidFill>
                <a:effectLst/>
                <a:latin typeface="Inter"/>
              </a:rPr>
            </a:br>
            <a:br>
              <a:rPr lang="en-IN" b="1" i="0" dirty="0">
                <a:solidFill>
                  <a:srgbClr val="404040"/>
                </a:solidFill>
                <a:effectLst/>
                <a:latin typeface="Inter"/>
              </a:rPr>
            </a:br>
            <a:br>
              <a:rPr lang="en-IN" b="1" i="0" dirty="0">
                <a:solidFill>
                  <a:srgbClr val="404040"/>
                </a:solidFill>
                <a:effectLst/>
                <a:latin typeface="Inter"/>
              </a:rPr>
            </a:br>
            <a:br>
              <a:rPr lang="en-IN" b="1" i="0" dirty="0">
                <a:solidFill>
                  <a:srgbClr val="404040"/>
                </a:solidFill>
                <a:effectLst/>
                <a:latin typeface="Inter"/>
              </a:rPr>
            </a:br>
            <a:br>
              <a:rPr lang="en-US" dirty="0"/>
            </a:br>
            <a:endParaRPr lang="nl-NL" dirty="0"/>
          </a:p>
        </p:txBody>
      </p:sp>
      <p:sp>
        <p:nvSpPr>
          <p:cNvPr id="2" name="Tijdelijke aanduiding voor dianummer 1">
            <a:extLst>
              <a:ext uri="{FF2B5EF4-FFF2-40B4-BE49-F238E27FC236}">
                <a16:creationId xmlns:a16="http://schemas.microsoft.com/office/drawing/2014/main" id="{FFE4B598-03B2-2157-B694-48754118F9A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15</a:t>
            </a:fld>
            <a:endParaRPr lang="nl-NL"/>
          </a:p>
        </p:txBody>
      </p:sp>
      <p:sp>
        <p:nvSpPr>
          <p:cNvPr id="9" name="Slide Text">
            <a:extLst>
              <a:ext uri="{FF2B5EF4-FFF2-40B4-BE49-F238E27FC236}">
                <a16:creationId xmlns:a16="http://schemas.microsoft.com/office/drawing/2014/main" id="{8B66B6FD-BD1F-4022-D77A-5174DDE8447F}"/>
              </a:ext>
            </a:extLst>
          </p:cNvPr>
          <p:cNvSpPr txBox="1">
            <a:spLocks/>
          </p:cNvSpPr>
          <p:nvPr/>
        </p:nvSpPr>
        <p:spPr>
          <a:xfrm>
            <a:off x="404662" y="1772816"/>
            <a:ext cx="5478489" cy="3968249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buFont typeface="+mj-lt"/>
              <a:buAutoNum type="arabicPeriod"/>
            </a:pPr>
            <a:r>
              <a:rPr lang="en-IN" sz="2000" b="1" kern="100" dirty="0">
                <a:cs typeface="Times New Roman" panose="02020603050405020304" pitchFamily="18" charset="0"/>
              </a:rPr>
              <a:t>HR Software: </a:t>
            </a:r>
            <a:r>
              <a:rPr lang="en-IN" sz="2000" kern="100" dirty="0">
                <a:cs typeface="Times New Roman" panose="02020603050405020304" pitchFamily="18" charset="0"/>
              </a:rPr>
              <a:t>Streamlining processes.</a:t>
            </a:r>
          </a:p>
          <a:p>
            <a:pPr algn="l">
              <a:spcBef>
                <a:spcPts val="300"/>
              </a:spcBef>
              <a:buFont typeface="+mj-lt"/>
              <a:buAutoNum type="arabicPeriod"/>
            </a:pPr>
            <a:r>
              <a:rPr lang="en-IN" sz="2000" b="1" kern="100" dirty="0">
                <a:cs typeface="Times New Roman" panose="02020603050405020304" pitchFamily="18" charset="0"/>
              </a:rPr>
              <a:t>AI in Recruitment: </a:t>
            </a:r>
            <a:r>
              <a:rPr lang="en-IN" sz="2000" kern="100" dirty="0">
                <a:cs typeface="Times New Roman" panose="02020603050405020304" pitchFamily="18" charset="0"/>
              </a:rPr>
              <a:t>Automating candidate screening.</a:t>
            </a:r>
          </a:p>
          <a:p>
            <a:pPr algn="l">
              <a:spcBef>
                <a:spcPts val="300"/>
              </a:spcBef>
              <a:buFont typeface="+mj-lt"/>
              <a:buAutoNum type="arabicPeriod"/>
            </a:pPr>
            <a:r>
              <a:rPr lang="en-IN" sz="2000" b="1" kern="100" dirty="0">
                <a:cs typeface="Times New Roman" panose="02020603050405020304" pitchFamily="18" charset="0"/>
              </a:rPr>
              <a:t>Data Analytics: </a:t>
            </a:r>
            <a:r>
              <a:rPr lang="en-IN" sz="2000" kern="100" dirty="0">
                <a:cs typeface="Times New Roman" panose="02020603050405020304" pitchFamily="18" charset="0"/>
              </a:rPr>
              <a:t>Making informed decisions.</a:t>
            </a:r>
          </a:p>
          <a:p>
            <a:pPr algn="l">
              <a:spcBef>
                <a:spcPts val="300"/>
              </a:spcBef>
              <a:buFont typeface="+mj-lt"/>
              <a:buAutoNum type="arabicPeriod"/>
            </a:pPr>
            <a:r>
              <a:rPr lang="en-IN" sz="2000" b="1" kern="100" dirty="0">
                <a:cs typeface="Times New Roman" panose="02020603050405020304" pitchFamily="18" charset="0"/>
              </a:rPr>
              <a:t>Learning Platforms: </a:t>
            </a:r>
            <a:r>
              <a:rPr lang="en-IN" sz="2000" kern="100" dirty="0">
                <a:cs typeface="Times New Roman" panose="02020603050405020304" pitchFamily="18" charset="0"/>
              </a:rPr>
              <a:t>Online training tools.</a:t>
            </a:r>
          </a:p>
          <a:p>
            <a:pPr algn="l">
              <a:spcBef>
                <a:spcPts val="300"/>
              </a:spcBef>
              <a:buFont typeface="+mj-lt"/>
              <a:buAutoNum type="arabicPeriod"/>
            </a:pPr>
            <a:r>
              <a:rPr lang="en-IN" sz="2000" b="1" kern="100" dirty="0">
                <a:cs typeface="Times New Roman" panose="02020603050405020304" pitchFamily="18" charset="0"/>
              </a:rPr>
              <a:t>Performance Tools: </a:t>
            </a:r>
            <a:r>
              <a:rPr lang="en-IN" sz="2000" kern="100" dirty="0">
                <a:cs typeface="Times New Roman" panose="02020603050405020304" pitchFamily="18" charset="0"/>
              </a:rPr>
              <a:t>Tracking employee progress.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en-US" sz="2000" kern="100" dirty="0">
              <a:cs typeface="Times New Roman" panose="02020603050405020304" pitchFamily="18" charset="0"/>
            </a:endParaRPr>
          </a:p>
        </p:txBody>
      </p:sp>
      <p:pic>
        <p:nvPicPr>
          <p:cNvPr id="6148" name="Picture 4" descr="Article: Technology is transforming talent management. Are you in on it? —  People Matters">
            <a:extLst>
              <a:ext uri="{FF2B5EF4-FFF2-40B4-BE49-F238E27FC236}">
                <a16:creationId xmlns:a16="http://schemas.microsoft.com/office/drawing/2014/main" id="{EF4AC797-D2D1-9996-C815-8E28686FFA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19091" y="2090065"/>
            <a:ext cx="6191250" cy="3333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32610886"/>
      </p:ext>
    </p:extLst>
  </p:cSld>
  <p:clrMapOvr>
    <a:masterClrMapping/>
  </p:clrMapOvr>
  <p:transition spd="slow">
    <p:wipe dir="r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1A654B9-E2CE-181C-9A82-31B916E3F14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>
            <a:extLst>
              <a:ext uri="{FF2B5EF4-FFF2-40B4-BE49-F238E27FC236}">
                <a16:creationId xmlns:a16="http://schemas.microsoft.com/office/drawing/2014/main" id="{80DFFC13-D56B-BBF1-CB23-6E86AC6C2B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4662" y="824751"/>
            <a:ext cx="11389024" cy="432048"/>
          </a:xfrm>
        </p:spPr>
        <p:txBody>
          <a:bodyPr/>
          <a:lstStyle/>
          <a:p>
            <a:r>
              <a:rPr lang="en-US" dirty="0"/>
              <a:t>Diversity and Inclusion in Talent Management</a:t>
            </a:r>
            <a:br>
              <a:rPr lang="en-US" b="1" i="0" dirty="0">
                <a:solidFill>
                  <a:srgbClr val="404040"/>
                </a:solidFill>
                <a:effectLst/>
                <a:latin typeface="Inter"/>
              </a:rPr>
            </a:br>
            <a:endParaRPr lang="nl-NL" dirty="0"/>
          </a:p>
        </p:txBody>
      </p:sp>
      <p:sp>
        <p:nvSpPr>
          <p:cNvPr id="2" name="Tijdelijke aanduiding voor dianummer 1">
            <a:extLst>
              <a:ext uri="{FF2B5EF4-FFF2-40B4-BE49-F238E27FC236}">
                <a16:creationId xmlns:a16="http://schemas.microsoft.com/office/drawing/2014/main" id="{53BCA61B-5ADE-2C92-E417-D8CED3D5D12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16</a:t>
            </a:fld>
            <a:endParaRPr lang="nl-NL"/>
          </a:p>
        </p:txBody>
      </p:sp>
      <p:sp>
        <p:nvSpPr>
          <p:cNvPr id="9" name="Slide Text">
            <a:extLst>
              <a:ext uri="{FF2B5EF4-FFF2-40B4-BE49-F238E27FC236}">
                <a16:creationId xmlns:a16="http://schemas.microsoft.com/office/drawing/2014/main" id="{25B6FC92-72B1-BEDB-D750-C7E8D25BDCA8}"/>
              </a:ext>
            </a:extLst>
          </p:cNvPr>
          <p:cNvSpPr txBox="1">
            <a:spLocks/>
          </p:cNvSpPr>
          <p:nvPr/>
        </p:nvSpPr>
        <p:spPr>
          <a:xfrm>
            <a:off x="404662" y="1772816"/>
            <a:ext cx="5478489" cy="3968249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buFont typeface="+mj-lt"/>
              <a:buAutoNum type="arabicPeriod"/>
            </a:pPr>
            <a:r>
              <a:rPr lang="en-US" sz="2000" b="1" kern="100" dirty="0">
                <a:cs typeface="Times New Roman" panose="02020603050405020304" pitchFamily="18" charset="0"/>
              </a:rPr>
              <a:t>Inclusive Hiring: </a:t>
            </a:r>
            <a:r>
              <a:rPr lang="en-US" sz="2000" kern="100" dirty="0">
                <a:cs typeface="Times New Roman" panose="02020603050405020304" pitchFamily="18" charset="0"/>
              </a:rPr>
              <a:t>Removing biases.</a:t>
            </a:r>
          </a:p>
          <a:p>
            <a:pPr algn="l">
              <a:spcBef>
                <a:spcPts val="300"/>
              </a:spcBef>
              <a:buFont typeface="+mj-lt"/>
              <a:buAutoNum type="arabicPeriod"/>
            </a:pPr>
            <a:r>
              <a:rPr lang="en-US" sz="2000" b="1" kern="100" dirty="0">
                <a:cs typeface="Times New Roman" panose="02020603050405020304" pitchFamily="18" charset="0"/>
              </a:rPr>
              <a:t>Diverse Workforce: </a:t>
            </a:r>
            <a:r>
              <a:rPr lang="en-US" sz="2000" kern="100" dirty="0">
                <a:cs typeface="Times New Roman" panose="02020603050405020304" pitchFamily="18" charset="0"/>
              </a:rPr>
              <a:t>Promoting representation.</a:t>
            </a:r>
          </a:p>
          <a:p>
            <a:pPr algn="l">
              <a:spcBef>
                <a:spcPts val="300"/>
              </a:spcBef>
              <a:buFont typeface="+mj-lt"/>
              <a:buAutoNum type="arabicPeriod"/>
            </a:pPr>
            <a:r>
              <a:rPr lang="en-US" sz="2000" b="1" kern="100" dirty="0">
                <a:cs typeface="Times New Roman" panose="02020603050405020304" pitchFamily="18" charset="0"/>
              </a:rPr>
              <a:t>Training Programs: </a:t>
            </a:r>
            <a:r>
              <a:rPr lang="en-US" sz="2000" kern="100" dirty="0">
                <a:cs typeface="Times New Roman" panose="02020603050405020304" pitchFamily="18" charset="0"/>
              </a:rPr>
              <a:t>Educating employees.</a:t>
            </a:r>
          </a:p>
          <a:p>
            <a:pPr algn="l">
              <a:spcBef>
                <a:spcPts val="300"/>
              </a:spcBef>
              <a:buFont typeface="+mj-lt"/>
              <a:buAutoNum type="arabicPeriod"/>
            </a:pPr>
            <a:r>
              <a:rPr lang="en-US" sz="2000" b="1" kern="100" dirty="0">
                <a:cs typeface="Times New Roman" panose="02020603050405020304" pitchFamily="18" charset="0"/>
              </a:rPr>
              <a:t>Employee Resource Groups: </a:t>
            </a:r>
            <a:r>
              <a:rPr lang="en-US" sz="2000" kern="100" dirty="0">
                <a:cs typeface="Times New Roman" panose="02020603050405020304" pitchFamily="18" charset="0"/>
              </a:rPr>
              <a:t>Supporting minorities.</a:t>
            </a:r>
          </a:p>
          <a:p>
            <a:pPr algn="l">
              <a:spcBef>
                <a:spcPts val="300"/>
              </a:spcBef>
              <a:buFont typeface="+mj-lt"/>
              <a:buAutoNum type="arabicPeriod"/>
            </a:pPr>
            <a:r>
              <a:rPr lang="en-US" sz="2000" b="1" kern="100" dirty="0">
                <a:cs typeface="Times New Roman" panose="02020603050405020304" pitchFamily="18" charset="0"/>
              </a:rPr>
              <a:t>Benefits: </a:t>
            </a:r>
            <a:r>
              <a:rPr lang="en-US" sz="2000" kern="100" dirty="0">
                <a:cs typeface="Times New Roman" panose="02020603050405020304" pitchFamily="18" charset="0"/>
              </a:rPr>
              <a:t>Enhanced innovation and creativity.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en-US" sz="2000" kern="100" dirty="0">
              <a:cs typeface="Times New Roman" panose="02020603050405020304" pitchFamily="18" charset="0"/>
            </a:endParaRPr>
          </a:p>
        </p:txBody>
      </p:sp>
      <p:graphicFrame>
        <p:nvGraphicFramePr>
          <p:cNvPr id="5" name="Chart 4">
            <a:extLst>
              <a:ext uri="{FF2B5EF4-FFF2-40B4-BE49-F238E27FC236}">
                <a16:creationId xmlns:a16="http://schemas.microsoft.com/office/drawing/2014/main" id="{D6B081A4-6EA6-1B29-558B-0640819E68F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288634696"/>
              </p:ext>
            </p:extLst>
          </p:nvPr>
        </p:nvGraphicFramePr>
        <p:xfrm>
          <a:off x="5507199" y="1040775"/>
          <a:ext cx="6370372" cy="458295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79277265"/>
      </p:ext>
    </p:extLst>
  </p:cSld>
  <p:clrMapOvr>
    <a:masterClrMapping/>
  </p:clrMapOvr>
  <p:transition spd="slow">
    <p:wipe dir="r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D805079-AF37-56CE-4FEF-ABAA3DB2F8F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>
            <a:extLst>
              <a:ext uri="{FF2B5EF4-FFF2-40B4-BE49-F238E27FC236}">
                <a16:creationId xmlns:a16="http://schemas.microsoft.com/office/drawing/2014/main" id="{2E34FDBC-B8F6-511D-C753-8B7CAE2B07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4662" y="900911"/>
            <a:ext cx="11389024" cy="432048"/>
          </a:xfrm>
        </p:spPr>
        <p:txBody>
          <a:bodyPr/>
          <a:lstStyle/>
          <a:p>
            <a:pPr algn="l"/>
            <a:r>
              <a:rPr lang="en-IN" dirty="0"/>
              <a:t>Future Trends in Talent Management</a:t>
            </a:r>
            <a:br>
              <a:rPr lang="en-IN" b="1" i="0" dirty="0">
                <a:solidFill>
                  <a:srgbClr val="404040"/>
                </a:solidFill>
                <a:effectLst/>
                <a:latin typeface="Inter"/>
              </a:rPr>
            </a:br>
            <a:br>
              <a:rPr lang="en-US" b="1" i="0" dirty="0">
                <a:solidFill>
                  <a:srgbClr val="404040"/>
                </a:solidFill>
                <a:effectLst/>
                <a:latin typeface="Inter"/>
              </a:rPr>
            </a:br>
            <a:endParaRPr lang="nl-NL" dirty="0"/>
          </a:p>
        </p:txBody>
      </p:sp>
      <p:sp>
        <p:nvSpPr>
          <p:cNvPr id="2" name="Tijdelijke aanduiding voor dianummer 1">
            <a:extLst>
              <a:ext uri="{FF2B5EF4-FFF2-40B4-BE49-F238E27FC236}">
                <a16:creationId xmlns:a16="http://schemas.microsoft.com/office/drawing/2014/main" id="{091CC192-5F75-1064-D0FF-6043F9C98E0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17</a:t>
            </a:fld>
            <a:endParaRPr lang="nl-NL"/>
          </a:p>
        </p:txBody>
      </p:sp>
      <p:sp>
        <p:nvSpPr>
          <p:cNvPr id="9" name="Slide Text">
            <a:extLst>
              <a:ext uri="{FF2B5EF4-FFF2-40B4-BE49-F238E27FC236}">
                <a16:creationId xmlns:a16="http://schemas.microsoft.com/office/drawing/2014/main" id="{FB7F4744-C6D4-7BD1-5C02-FD3B62018993}"/>
              </a:ext>
            </a:extLst>
          </p:cNvPr>
          <p:cNvSpPr txBox="1">
            <a:spLocks/>
          </p:cNvSpPr>
          <p:nvPr/>
        </p:nvSpPr>
        <p:spPr>
          <a:xfrm>
            <a:off x="404662" y="1772816"/>
            <a:ext cx="5478489" cy="3968249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+mj-lt"/>
              <a:buAutoNum type="arabicPeriod"/>
            </a:pPr>
            <a:r>
              <a:rPr lang="en-US" sz="2000" b="1" kern="100" dirty="0">
                <a:cs typeface="Times New Roman" panose="02020603050405020304" pitchFamily="18" charset="0"/>
              </a:rPr>
              <a:t>Remote Work: </a:t>
            </a:r>
            <a:r>
              <a:rPr lang="en-US" sz="2000" kern="100" dirty="0">
                <a:cs typeface="Times New Roman" panose="02020603050405020304" pitchFamily="18" charset="0"/>
              </a:rPr>
              <a:t>Hybrid work models.</a:t>
            </a:r>
          </a:p>
          <a:p>
            <a:pPr>
              <a:buFont typeface="+mj-lt"/>
              <a:buAutoNum type="arabicPeriod"/>
            </a:pPr>
            <a:r>
              <a:rPr lang="en-US" sz="2000" b="1" kern="100" dirty="0">
                <a:cs typeface="Times New Roman" panose="02020603050405020304" pitchFamily="18" charset="0"/>
              </a:rPr>
              <a:t>Employee Well-Being: </a:t>
            </a:r>
            <a:r>
              <a:rPr lang="en-US" sz="2000" kern="100" dirty="0">
                <a:cs typeface="Times New Roman" panose="02020603050405020304" pitchFamily="18" charset="0"/>
              </a:rPr>
              <a:t>Focus on mental health.</a:t>
            </a:r>
          </a:p>
          <a:p>
            <a:pPr>
              <a:buFont typeface="+mj-lt"/>
              <a:buAutoNum type="arabicPeriod"/>
            </a:pPr>
            <a:r>
              <a:rPr lang="en-US" sz="2000" b="1" kern="100" dirty="0">
                <a:cs typeface="Times New Roman" panose="02020603050405020304" pitchFamily="18" charset="0"/>
              </a:rPr>
              <a:t>AI and Automation: </a:t>
            </a:r>
            <a:r>
              <a:rPr lang="en-US" sz="2000" kern="100" dirty="0">
                <a:cs typeface="Times New Roman" panose="02020603050405020304" pitchFamily="18" charset="0"/>
              </a:rPr>
              <a:t>Enhancing efficiency.</a:t>
            </a:r>
          </a:p>
          <a:p>
            <a:pPr>
              <a:buFont typeface="+mj-lt"/>
              <a:buAutoNum type="arabicPeriod"/>
            </a:pPr>
            <a:r>
              <a:rPr lang="en-US" sz="2000" b="1" kern="100" dirty="0">
                <a:cs typeface="Times New Roman" panose="02020603050405020304" pitchFamily="18" charset="0"/>
              </a:rPr>
              <a:t>Gig Economy: </a:t>
            </a:r>
            <a:r>
              <a:rPr lang="en-US" sz="2000" kern="100" dirty="0">
                <a:cs typeface="Times New Roman" panose="02020603050405020304" pitchFamily="18" charset="0"/>
              </a:rPr>
              <a:t>Rise of freelance workers.</a:t>
            </a:r>
          </a:p>
          <a:p>
            <a:pPr>
              <a:buFont typeface="+mj-lt"/>
              <a:buAutoNum type="arabicPeriod"/>
            </a:pPr>
            <a:r>
              <a:rPr lang="en-US" sz="2000" b="1" kern="100" dirty="0">
                <a:cs typeface="Times New Roman" panose="02020603050405020304" pitchFamily="18" charset="0"/>
              </a:rPr>
              <a:t>Personalization: </a:t>
            </a:r>
            <a:r>
              <a:rPr lang="en-US" sz="2000" kern="100" dirty="0">
                <a:cs typeface="Times New Roman" panose="02020603050405020304" pitchFamily="18" charset="0"/>
              </a:rPr>
              <a:t>Tailored employee experiences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en-US" sz="2000" kern="100" dirty="0">
              <a:cs typeface="Times New Roman" panose="02020603050405020304" pitchFamily="18" charset="0"/>
            </a:endParaRPr>
          </a:p>
        </p:txBody>
      </p:sp>
      <p:pic>
        <p:nvPicPr>
          <p:cNvPr id="7170" name="Picture 2" descr="Future Business Trends 2025_Business Saathi">
            <a:extLst>
              <a:ext uri="{FF2B5EF4-FFF2-40B4-BE49-F238E27FC236}">
                <a16:creationId xmlns:a16="http://schemas.microsoft.com/office/drawing/2014/main" id="{A6C666EA-EE1A-CDAC-F9CD-F1776BF74B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03231" y="1929018"/>
            <a:ext cx="4582729" cy="2566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81529531"/>
      </p:ext>
    </p:extLst>
  </p:cSld>
  <p:clrMapOvr>
    <a:masterClrMapping/>
  </p:clrMapOvr>
  <p:transition spd="slow">
    <p:wipe dir="r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1F32C28-004F-DBB8-4E32-C71534F29DF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>
            <a:extLst>
              <a:ext uri="{FF2B5EF4-FFF2-40B4-BE49-F238E27FC236}">
                <a16:creationId xmlns:a16="http://schemas.microsoft.com/office/drawing/2014/main" id="{E822F62B-C86F-2BA0-E941-415E3CC0A3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4664" y="1496970"/>
            <a:ext cx="11389024" cy="432048"/>
          </a:xfrm>
        </p:spPr>
        <p:txBody>
          <a:bodyPr/>
          <a:lstStyle/>
          <a:p>
            <a:r>
              <a:rPr lang="en-US" dirty="0"/>
              <a:t>Measuring the Success of Talent Management</a:t>
            </a:r>
            <a:br>
              <a:rPr lang="en-US" dirty="0"/>
            </a:br>
            <a:br>
              <a:rPr lang="en-IN" dirty="0"/>
            </a:br>
            <a:br>
              <a:rPr lang="en-US" b="1" i="0" dirty="0">
                <a:solidFill>
                  <a:srgbClr val="404040"/>
                </a:solidFill>
                <a:effectLst/>
                <a:latin typeface="Inter"/>
              </a:rPr>
            </a:br>
            <a:endParaRPr lang="nl-NL" dirty="0"/>
          </a:p>
        </p:txBody>
      </p:sp>
      <p:sp>
        <p:nvSpPr>
          <p:cNvPr id="2" name="Tijdelijke aanduiding voor dianummer 1">
            <a:extLst>
              <a:ext uri="{FF2B5EF4-FFF2-40B4-BE49-F238E27FC236}">
                <a16:creationId xmlns:a16="http://schemas.microsoft.com/office/drawing/2014/main" id="{3791D00A-A369-1FD1-C0AE-EEB07FE3529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18</a:t>
            </a:fld>
            <a:endParaRPr lang="nl-NL"/>
          </a:p>
        </p:txBody>
      </p:sp>
      <p:sp>
        <p:nvSpPr>
          <p:cNvPr id="9" name="Slide Text">
            <a:extLst>
              <a:ext uri="{FF2B5EF4-FFF2-40B4-BE49-F238E27FC236}">
                <a16:creationId xmlns:a16="http://schemas.microsoft.com/office/drawing/2014/main" id="{215685B6-12A7-212B-1B1A-BD9D66CB8CA2}"/>
              </a:ext>
            </a:extLst>
          </p:cNvPr>
          <p:cNvSpPr txBox="1">
            <a:spLocks/>
          </p:cNvSpPr>
          <p:nvPr/>
        </p:nvSpPr>
        <p:spPr>
          <a:xfrm>
            <a:off x="404662" y="1772816"/>
            <a:ext cx="5478489" cy="3968249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buFont typeface="+mj-lt"/>
              <a:buAutoNum type="arabicPeriod"/>
            </a:pPr>
            <a:r>
              <a:rPr lang="en-US" sz="2000" b="1" kern="100" dirty="0">
                <a:cs typeface="Times New Roman" panose="02020603050405020304" pitchFamily="18" charset="0"/>
              </a:rPr>
              <a:t>Retention Rates: </a:t>
            </a:r>
            <a:r>
              <a:rPr lang="en-US" sz="2000" kern="100" dirty="0">
                <a:cs typeface="Times New Roman" panose="02020603050405020304" pitchFamily="18" charset="0"/>
              </a:rPr>
              <a:t>Percentage of employees staying.</a:t>
            </a:r>
          </a:p>
          <a:p>
            <a:pPr algn="l">
              <a:spcBef>
                <a:spcPts val="300"/>
              </a:spcBef>
              <a:buFont typeface="+mj-lt"/>
              <a:buAutoNum type="arabicPeriod"/>
            </a:pPr>
            <a:r>
              <a:rPr lang="en-US" sz="2000" b="1" kern="100" dirty="0">
                <a:cs typeface="Times New Roman" panose="02020603050405020304" pitchFamily="18" charset="0"/>
              </a:rPr>
              <a:t>Time-to-Fill: </a:t>
            </a:r>
            <a:r>
              <a:rPr lang="en-US" sz="2000" kern="100" dirty="0">
                <a:cs typeface="Times New Roman" panose="02020603050405020304" pitchFamily="18" charset="0"/>
              </a:rPr>
              <a:t>Speed of filling vacancies.</a:t>
            </a:r>
          </a:p>
          <a:p>
            <a:pPr algn="l">
              <a:spcBef>
                <a:spcPts val="300"/>
              </a:spcBef>
              <a:buFont typeface="+mj-lt"/>
              <a:buAutoNum type="arabicPeriod"/>
            </a:pPr>
            <a:r>
              <a:rPr lang="en-US" sz="2000" b="1" kern="100" dirty="0">
                <a:cs typeface="Times New Roman" panose="02020603050405020304" pitchFamily="18" charset="0"/>
              </a:rPr>
              <a:t>Engagement Scores: </a:t>
            </a:r>
            <a:r>
              <a:rPr lang="en-US" sz="2000" kern="100" dirty="0">
                <a:cs typeface="Times New Roman" panose="02020603050405020304" pitchFamily="18" charset="0"/>
              </a:rPr>
              <a:t>Employee satisfaction levels.</a:t>
            </a:r>
          </a:p>
          <a:p>
            <a:pPr algn="l">
              <a:spcBef>
                <a:spcPts val="300"/>
              </a:spcBef>
              <a:buFont typeface="+mj-lt"/>
              <a:buAutoNum type="arabicPeriod"/>
            </a:pPr>
            <a:r>
              <a:rPr lang="en-US" sz="2000" b="1" kern="100" dirty="0">
                <a:cs typeface="Times New Roman" panose="02020603050405020304" pitchFamily="18" charset="0"/>
              </a:rPr>
              <a:t>Productivity Metrics: </a:t>
            </a:r>
            <a:r>
              <a:rPr lang="en-US" sz="2000" kern="100" dirty="0">
                <a:cs typeface="Times New Roman" panose="02020603050405020304" pitchFamily="18" charset="0"/>
              </a:rPr>
              <a:t>Output per employee.</a:t>
            </a:r>
          </a:p>
          <a:p>
            <a:pPr algn="l">
              <a:spcBef>
                <a:spcPts val="300"/>
              </a:spcBef>
              <a:buFont typeface="+mj-lt"/>
              <a:buAutoNum type="arabicPeriod"/>
            </a:pPr>
            <a:r>
              <a:rPr lang="en-US" sz="2000" b="1" kern="100" dirty="0">
                <a:cs typeface="Times New Roman" panose="02020603050405020304" pitchFamily="18" charset="0"/>
              </a:rPr>
              <a:t>Leadership Pipeline: </a:t>
            </a:r>
            <a:r>
              <a:rPr lang="en-US" sz="2000" kern="100" dirty="0">
                <a:cs typeface="Times New Roman" panose="02020603050405020304" pitchFamily="18" charset="0"/>
              </a:rPr>
              <a:t>Readiness of future leaders.</a:t>
            </a:r>
          </a:p>
          <a:p>
            <a:pPr marL="0" indent="0">
              <a:buNone/>
            </a:pPr>
            <a:br>
              <a:rPr lang="en-US" sz="2000" b="0" i="0" dirty="0">
                <a:solidFill>
                  <a:srgbClr val="404040"/>
                </a:solidFill>
                <a:effectLst/>
                <a:latin typeface="Inter"/>
              </a:rPr>
            </a:br>
            <a:endParaRPr lang="en-US" sz="2000" kern="100" dirty="0">
              <a:cs typeface="Times New Roman" panose="02020603050405020304" pitchFamily="18" charset="0"/>
            </a:endParaRPr>
          </a:p>
        </p:txBody>
      </p:sp>
      <p:graphicFrame>
        <p:nvGraphicFramePr>
          <p:cNvPr id="5" name="Chart 4">
            <a:extLst>
              <a:ext uri="{FF2B5EF4-FFF2-40B4-BE49-F238E27FC236}">
                <a16:creationId xmlns:a16="http://schemas.microsoft.com/office/drawing/2014/main" id="{2B7C60DA-3E4C-772C-59B6-F4E132B744E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343619650"/>
              </p:ext>
            </p:extLst>
          </p:nvPr>
        </p:nvGraphicFramePr>
        <p:xfrm>
          <a:off x="5896376" y="1003254"/>
          <a:ext cx="5722300" cy="396824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249352334"/>
      </p:ext>
    </p:extLst>
  </p:cSld>
  <p:clrMapOvr>
    <a:masterClrMapping/>
  </p:clrMapOvr>
  <p:transition spd="slow">
    <p:wipe dir="r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A87452C-8722-EC75-14B8-24FB964B9C9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>
            <a:extLst>
              <a:ext uri="{FF2B5EF4-FFF2-40B4-BE49-F238E27FC236}">
                <a16:creationId xmlns:a16="http://schemas.microsoft.com/office/drawing/2014/main" id="{FA614F51-4B19-A6F2-A736-458EF3C69D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4664" y="1496970"/>
            <a:ext cx="11389024" cy="432048"/>
          </a:xfrm>
        </p:spPr>
        <p:txBody>
          <a:bodyPr/>
          <a:lstStyle/>
          <a:p>
            <a:r>
              <a:rPr lang="en-US" dirty="0"/>
              <a:t>Best Practices in Talent Management</a:t>
            </a:r>
            <a:br>
              <a:rPr lang="en-US" dirty="0"/>
            </a:br>
            <a:br>
              <a:rPr lang="en-US" dirty="0"/>
            </a:br>
            <a:br>
              <a:rPr lang="en-IN" dirty="0"/>
            </a:br>
            <a:br>
              <a:rPr lang="en-US" b="1" i="0" dirty="0">
                <a:solidFill>
                  <a:srgbClr val="404040"/>
                </a:solidFill>
                <a:effectLst/>
                <a:latin typeface="Inter"/>
              </a:rPr>
            </a:br>
            <a:endParaRPr lang="nl-NL" dirty="0"/>
          </a:p>
        </p:txBody>
      </p:sp>
      <p:sp>
        <p:nvSpPr>
          <p:cNvPr id="2" name="Tijdelijke aanduiding voor dianummer 1">
            <a:extLst>
              <a:ext uri="{FF2B5EF4-FFF2-40B4-BE49-F238E27FC236}">
                <a16:creationId xmlns:a16="http://schemas.microsoft.com/office/drawing/2014/main" id="{A6C6935C-7997-6A43-9406-3EC6D790A82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19</a:t>
            </a:fld>
            <a:endParaRPr lang="nl-NL"/>
          </a:p>
        </p:txBody>
      </p:sp>
      <p:sp>
        <p:nvSpPr>
          <p:cNvPr id="9" name="Slide Text">
            <a:extLst>
              <a:ext uri="{FF2B5EF4-FFF2-40B4-BE49-F238E27FC236}">
                <a16:creationId xmlns:a16="http://schemas.microsoft.com/office/drawing/2014/main" id="{66EDC4BC-DE34-E922-5A13-70EEDAB0918D}"/>
              </a:ext>
            </a:extLst>
          </p:cNvPr>
          <p:cNvSpPr txBox="1">
            <a:spLocks/>
          </p:cNvSpPr>
          <p:nvPr/>
        </p:nvSpPr>
        <p:spPr>
          <a:xfrm>
            <a:off x="404662" y="1628800"/>
            <a:ext cx="5982545" cy="3968249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buFont typeface="+mj-lt"/>
              <a:buAutoNum type="arabicPeriod"/>
            </a:pPr>
            <a:r>
              <a:rPr lang="en-US" sz="2000" b="1" kern="100" dirty="0">
                <a:cs typeface="Times New Roman" panose="02020603050405020304" pitchFamily="18" charset="0"/>
              </a:rPr>
              <a:t>Align with Business Goals: </a:t>
            </a:r>
            <a:r>
              <a:rPr lang="en-US" sz="2000" kern="100" dirty="0">
                <a:cs typeface="Times New Roman" panose="02020603050405020304" pitchFamily="18" charset="0"/>
              </a:rPr>
              <a:t>Ensure strategic alignment.</a:t>
            </a:r>
          </a:p>
          <a:p>
            <a:pPr algn="l">
              <a:spcBef>
                <a:spcPts val="300"/>
              </a:spcBef>
              <a:buFont typeface="+mj-lt"/>
              <a:buAutoNum type="arabicPeriod"/>
            </a:pPr>
            <a:r>
              <a:rPr lang="en-US" sz="2000" b="1" kern="100" dirty="0">
                <a:cs typeface="Times New Roman" panose="02020603050405020304" pitchFamily="18" charset="0"/>
              </a:rPr>
              <a:t>Continuous Learning: </a:t>
            </a:r>
            <a:r>
              <a:rPr lang="en-US" sz="2000" kern="100" dirty="0">
                <a:cs typeface="Times New Roman" panose="02020603050405020304" pitchFamily="18" charset="0"/>
              </a:rPr>
              <a:t>Foster a growth mindset.</a:t>
            </a:r>
          </a:p>
          <a:p>
            <a:pPr algn="l">
              <a:spcBef>
                <a:spcPts val="300"/>
              </a:spcBef>
              <a:buFont typeface="+mj-lt"/>
              <a:buAutoNum type="arabicPeriod"/>
            </a:pPr>
            <a:r>
              <a:rPr lang="en-US" sz="2000" b="1" kern="100" dirty="0">
                <a:cs typeface="Times New Roman" panose="02020603050405020304" pitchFamily="18" charset="0"/>
              </a:rPr>
              <a:t>Regular Feedback: </a:t>
            </a:r>
            <a:r>
              <a:rPr lang="en-US" sz="2000" kern="100" dirty="0">
                <a:cs typeface="Times New Roman" panose="02020603050405020304" pitchFamily="18" charset="0"/>
              </a:rPr>
              <a:t>Encourage open communication.</a:t>
            </a:r>
          </a:p>
          <a:p>
            <a:pPr algn="l">
              <a:spcBef>
                <a:spcPts val="300"/>
              </a:spcBef>
              <a:buFont typeface="+mj-lt"/>
              <a:buAutoNum type="arabicPeriod"/>
            </a:pPr>
            <a:r>
              <a:rPr lang="en-US" sz="2000" b="1" kern="100" dirty="0">
                <a:cs typeface="Times New Roman" panose="02020603050405020304" pitchFamily="18" charset="0"/>
              </a:rPr>
              <a:t>Inclusive Culture: </a:t>
            </a:r>
            <a:r>
              <a:rPr lang="en-US" sz="2000" kern="100" dirty="0">
                <a:cs typeface="Times New Roman" panose="02020603050405020304" pitchFamily="18" charset="0"/>
              </a:rPr>
              <a:t>Promote diversity and inclusion.</a:t>
            </a:r>
          </a:p>
          <a:p>
            <a:pPr algn="l">
              <a:spcBef>
                <a:spcPts val="300"/>
              </a:spcBef>
              <a:buFont typeface="+mj-lt"/>
              <a:buAutoNum type="arabicPeriod"/>
            </a:pPr>
            <a:r>
              <a:rPr lang="en-US" sz="2000" b="1" kern="100" dirty="0">
                <a:cs typeface="Times New Roman" panose="02020603050405020304" pitchFamily="18" charset="0"/>
              </a:rPr>
              <a:t>Leverage Technology:</a:t>
            </a:r>
            <a:r>
              <a:rPr lang="en-US" sz="2000" kern="100" dirty="0">
                <a:cs typeface="Times New Roman" panose="02020603050405020304" pitchFamily="18" charset="0"/>
              </a:rPr>
              <a:t> Use tools for efficiency.</a:t>
            </a:r>
          </a:p>
          <a:p>
            <a:pPr marL="0" indent="0">
              <a:buNone/>
            </a:pPr>
            <a:br>
              <a:rPr lang="en-US" sz="2000" b="0" i="0" dirty="0">
                <a:solidFill>
                  <a:srgbClr val="404040"/>
                </a:solidFill>
                <a:effectLst/>
                <a:latin typeface="Inter"/>
              </a:rPr>
            </a:br>
            <a:endParaRPr lang="en-US" sz="2000" kern="100" dirty="0">
              <a:cs typeface="Times New Roman" panose="02020603050405020304" pitchFamily="18" charset="0"/>
            </a:endParaRPr>
          </a:p>
        </p:txBody>
      </p:sp>
      <p:pic>
        <p:nvPicPr>
          <p:cNvPr id="8194" name="Picture 2" descr="Knowledge Management Best Practices ...">
            <a:extLst>
              <a:ext uri="{FF2B5EF4-FFF2-40B4-BE49-F238E27FC236}">
                <a16:creationId xmlns:a16="http://schemas.microsoft.com/office/drawing/2014/main" id="{85209834-6202-DFCC-83DB-A1D9F51234F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07287" y="1496970"/>
            <a:ext cx="4104456" cy="35130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41912338"/>
      </p:ext>
    </p:extLst>
  </p:cSld>
  <p:clrMapOvr>
    <a:masterClrMapping/>
  </p:clrMapOvr>
  <p:transition spd="slow">
    <p:wipe dir="r"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37BB2C4-B25E-8CC5-0B50-7A3BEBA50BE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>
            <a:extLst>
              <a:ext uri="{FF2B5EF4-FFF2-40B4-BE49-F238E27FC236}">
                <a16:creationId xmlns:a16="http://schemas.microsoft.com/office/drawing/2014/main" id="{31C43361-943F-8F67-2ACE-C19942342B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4664" y="1844824"/>
            <a:ext cx="11389024" cy="432048"/>
          </a:xfrm>
        </p:spPr>
        <p:txBody>
          <a:bodyPr/>
          <a:lstStyle/>
          <a:p>
            <a:r>
              <a:rPr lang="en-IN" dirty="0"/>
              <a:t>Conclusion</a:t>
            </a:r>
            <a:br>
              <a:rPr lang="en-IN" dirty="0"/>
            </a:br>
            <a:br>
              <a:rPr lang="en-US" dirty="0"/>
            </a:br>
            <a:br>
              <a:rPr lang="en-US" dirty="0"/>
            </a:br>
            <a:br>
              <a:rPr lang="en-IN" dirty="0"/>
            </a:br>
            <a:br>
              <a:rPr lang="en-US" b="1" i="0" dirty="0">
                <a:solidFill>
                  <a:srgbClr val="404040"/>
                </a:solidFill>
                <a:effectLst/>
                <a:latin typeface="Inter"/>
              </a:rPr>
            </a:br>
            <a:endParaRPr lang="nl-NL" dirty="0"/>
          </a:p>
        </p:txBody>
      </p:sp>
      <p:sp>
        <p:nvSpPr>
          <p:cNvPr id="2" name="Tijdelijke aanduiding voor dianummer 1">
            <a:extLst>
              <a:ext uri="{FF2B5EF4-FFF2-40B4-BE49-F238E27FC236}">
                <a16:creationId xmlns:a16="http://schemas.microsoft.com/office/drawing/2014/main" id="{CB52C816-3F88-87E8-D367-B134DF4D33D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20</a:t>
            </a:fld>
            <a:endParaRPr lang="nl-NL"/>
          </a:p>
        </p:txBody>
      </p:sp>
      <p:sp>
        <p:nvSpPr>
          <p:cNvPr id="9" name="Slide Text">
            <a:extLst>
              <a:ext uri="{FF2B5EF4-FFF2-40B4-BE49-F238E27FC236}">
                <a16:creationId xmlns:a16="http://schemas.microsoft.com/office/drawing/2014/main" id="{64319E84-8042-CA4E-17F1-221D684D0720}"/>
              </a:ext>
            </a:extLst>
          </p:cNvPr>
          <p:cNvSpPr txBox="1">
            <a:spLocks/>
          </p:cNvSpPr>
          <p:nvPr/>
        </p:nvSpPr>
        <p:spPr>
          <a:xfrm>
            <a:off x="404662" y="1628800"/>
            <a:ext cx="5838529" cy="3968249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buFont typeface="+mj-lt"/>
              <a:buAutoNum type="arabicPeriod"/>
            </a:pPr>
            <a:r>
              <a:rPr lang="en-US" sz="2000" b="1" kern="100" dirty="0">
                <a:cs typeface="Times New Roman" panose="02020603050405020304" pitchFamily="18" charset="0"/>
              </a:rPr>
              <a:t>Recap: </a:t>
            </a:r>
            <a:r>
              <a:rPr lang="en-US" sz="2000" kern="100" dirty="0">
                <a:cs typeface="Times New Roman" panose="02020603050405020304" pitchFamily="18" charset="0"/>
              </a:rPr>
              <a:t>Key points discussed.</a:t>
            </a:r>
          </a:p>
          <a:p>
            <a:pPr algn="l">
              <a:spcBef>
                <a:spcPts val="300"/>
              </a:spcBef>
              <a:buFont typeface="+mj-lt"/>
              <a:buAutoNum type="arabicPeriod"/>
            </a:pPr>
            <a:r>
              <a:rPr lang="en-US" sz="2000" b="1" kern="100" dirty="0">
                <a:cs typeface="Times New Roman" panose="02020603050405020304" pitchFamily="18" charset="0"/>
              </a:rPr>
              <a:t>Importance: </a:t>
            </a:r>
            <a:r>
              <a:rPr lang="en-US" sz="2000" kern="100" dirty="0">
                <a:cs typeface="Times New Roman" panose="02020603050405020304" pitchFamily="18" charset="0"/>
              </a:rPr>
              <a:t>Strategic talent management drives success.</a:t>
            </a:r>
          </a:p>
          <a:p>
            <a:pPr algn="l">
              <a:spcBef>
                <a:spcPts val="300"/>
              </a:spcBef>
              <a:buFont typeface="+mj-lt"/>
              <a:buAutoNum type="arabicPeriod"/>
            </a:pPr>
            <a:r>
              <a:rPr lang="en-US" sz="2000" b="1" kern="100" dirty="0">
                <a:cs typeface="Times New Roman" panose="02020603050405020304" pitchFamily="18" charset="0"/>
              </a:rPr>
              <a:t>Call to Action: </a:t>
            </a:r>
            <a:r>
              <a:rPr lang="en-US" sz="2000" kern="100" dirty="0">
                <a:cs typeface="Times New Roman" panose="02020603050405020304" pitchFamily="18" charset="0"/>
              </a:rPr>
              <a:t>Invest in talent for long-term growth.</a:t>
            </a:r>
          </a:p>
          <a:p>
            <a:pPr algn="l">
              <a:spcBef>
                <a:spcPts val="300"/>
              </a:spcBef>
              <a:buFont typeface="+mj-lt"/>
              <a:buAutoNum type="arabicPeriod"/>
            </a:pPr>
            <a:r>
              <a:rPr lang="en-US" sz="2000" b="1" kern="100" dirty="0">
                <a:cs typeface="Times New Roman" panose="02020603050405020304" pitchFamily="18" charset="0"/>
              </a:rPr>
              <a:t>Final Thought: </a:t>
            </a:r>
            <a:r>
              <a:rPr lang="en-US" sz="2000" kern="100" dirty="0">
                <a:cs typeface="Times New Roman" panose="02020603050405020304" pitchFamily="18" charset="0"/>
              </a:rPr>
              <a:t>"Your people are your greatest asset."</a:t>
            </a:r>
          </a:p>
          <a:p>
            <a:pPr algn="l">
              <a:spcBef>
                <a:spcPts val="300"/>
              </a:spcBef>
              <a:buFont typeface="+mj-lt"/>
              <a:buAutoNum type="arabicPeriod"/>
            </a:pPr>
            <a:r>
              <a:rPr lang="en-US" sz="2000" b="1" kern="100" dirty="0">
                <a:cs typeface="Times New Roman" panose="02020603050405020304" pitchFamily="18" charset="0"/>
              </a:rPr>
              <a:t>Thank You: </a:t>
            </a:r>
            <a:r>
              <a:rPr lang="en-US" sz="2000" kern="100" dirty="0">
                <a:cs typeface="Times New Roman" panose="02020603050405020304" pitchFamily="18" charset="0"/>
              </a:rPr>
              <a:t>Appreciation for the audience's time.</a:t>
            </a:r>
          </a:p>
          <a:p>
            <a:pPr marL="0" indent="0">
              <a:buNone/>
            </a:pPr>
            <a:br>
              <a:rPr lang="en-US" sz="2000" b="0" i="0" dirty="0">
                <a:solidFill>
                  <a:srgbClr val="404040"/>
                </a:solidFill>
                <a:effectLst/>
                <a:latin typeface="Inter"/>
              </a:rPr>
            </a:br>
            <a:endParaRPr lang="en-US" sz="2000" kern="100" dirty="0">
              <a:cs typeface="Times New Roman" panose="02020603050405020304" pitchFamily="18" charset="0"/>
            </a:endParaRPr>
          </a:p>
        </p:txBody>
      </p:sp>
      <p:pic>
        <p:nvPicPr>
          <p:cNvPr id="9218" name="Picture 2" descr="Conclusion Images - Free Download on ...">
            <a:extLst>
              <a:ext uri="{FF2B5EF4-FFF2-40B4-BE49-F238E27FC236}">
                <a16:creationId xmlns:a16="http://schemas.microsoft.com/office/drawing/2014/main" id="{99F17CC6-0145-7B05-8136-CCB917A8C5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7327" y="1772816"/>
            <a:ext cx="3240360" cy="3240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6327994"/>
      </p:ext>
    </p:extLst>
  </p:cSld>
  <p:clrMapOvr>
    <a:masterClrMapping/>
  </p:clrMapOvr>
  <p:transition spd="slow">
    <p:wipe dir="r"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jdelijke aanduiding voor tekst 5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>
          <a:xfrm>
            <a:off x="1418655" y="1484784"/>
            <a:ext cx="10225136" cy="1656184"/>
          </a:xfrm>
        </p:spPr>
        <p:txBody>
          <a:bodyPr/>
          <a:lstStyle/>
          <a:p>
            <a:r>
              <a:rPr lang="nl-NL" dirty="0"/>
              <a:t>Thank you</a:t>
            </a:r>
          </a:p>
        </p:txBody>
      </p:sp>
      <p:sp>
        <p:nvSpPr>
          <p:cNvPr id="2" name="Tijdelijke aanduiding voor tekst 19">
            <a:extLst>
              <a:ext uri="{FF2B5EF4-FFF2-40B4-BE49-F238E27FC236}">
                <a16:creationId xmlns:a16="http://schemas.microsoft.com/office/drawing/2014/main" id="{0CF4AE47-0636-A619-0388-D4892A106F90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53058" y="6491684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Discover the world of </a:t>
            </a:r>
            <a:r>
              <a:rPr lang="en-GB" noProof="0" dirty="0" err="1"/>
              <a:t>eiIET</a:t>
            </a:r>
            <a:endParaRPr lang="en-GB" noProof="0" dirty="0"/>
          </a:p>
        </p:txBody>
      </p:sp>
      <p:sp>
        <p:nvSpPr>
          <p:cNvPr id="3" name="Tijdelijke aanduiding voor verticale tekst 6">
            <a:extLst>
              <a:ext uri="{FF2B5EF4-FFF2-40B4-BE49-F238E27FC236}">
                <a16:creationId xmlns:a16="http://schemas.microsoft.com/office/drawing/2014/main" id="{3F48EF97-ED79-4B37-6799-FDFA9B24C180}"/>
              </a:ext>
            </a:extLst>
          </p:cNvPr>
          <p:cNvSpPr txBox="1">
            <a:spLocks/>
          </p:cNvSpPr>
          <p:nvPr/>
        </p:nvSpPr>
        <p:spPr>
          <a:xfrm>
            <a:off x="7467326" y="4581128"/>
            <a:ext cx="4731023" cy="1728192"/>
          </a:xfrm>
          <a:prstGeom prst="rect">
            <a:avLst/>
          </a:prstGeom>
        </p:spPr>
        <p:txBody>
          <a:bodyPr/>
          <a:lstStyle>
            <a:lvl1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pPr lvl="3"/>
            <a:r>
              <a:rPr lang="en-GB" dirty="0"/>
              <a:t>European Institute of Innovation, Entrepreneurship and Technology</a:t>
            </a:r>
            <a:endParaRPr lang="nl-NL" dirty="0"/>
          </a:p>
          <a:p>
            <a:pPr lvl="3"/>
            <a:r>
              <a:rPr lang="it-IT" b="0" dirty="0" err="1"/>
              <a:t>Lessingstraße</a:t>
            </a:r>
            <a:r>
              <a:rPr lang="it-IT" b="0" dirty="0"/>
              <a:t> 79,</a:t>
            </a:r>
          </a:p>
          <a:p>
            <a:pPr lvl="3"/>
            <a:r>
              <a:rPr lang="it-IT" b="0" dirty="0"/>
              <a:t>13158 </a:t>
            </a:r>
            <a:r>
              <a:rPr lang="it-IT" b="0" dirty="0" err="1"/>
              <a:t>Berlin</a:t>
            </a:r>
            <a:r>
              <a:rPr lang="it-IT" b="0" dirty="0"/>
              <a:t>, Germany</a:t>
            </a:r>
          </a:p>
          <a:p>
            <a:pPr lvl="3"/>
            <a:r>
              <a:rPr lang="nl-NL" b="0" dirty="0"/>
              <a:t>Phone: +49 176 55524449</a:t>
            </a:r>
          </a:p>
          <a:p>
            <a:pPr lvl="3"/>
            <a:r>
              <a:rPr lang="nl-NL" b="0" dirty="0"/>
              <a:t>Email: info@eiiet.com</a:t>
            </a:r>
          </a:p>
        </p:txBody>
      </p:sp>
    </p:spTree>
    <p:extLst>
      <p:ext uri="{BB962C8B-B14F-4D97-AF65-F5344CB8AC3E}">
        <p14:creationId xmlns:p14="http://schemas.microsoft.com/office/powerpoint/2010/main" val="2746029914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abce83e47c546ff6ac1b4b362eaa37f0f7a52c"/>
</p:tagLst>
</file>

<file path=ppt/theme/theme1.xml><?xml version="1.0" encoding="utf-8"?>
<a:theme xmlns:a="http://schemas.openxmlformats.org/drawingml/2006/main" name="Corporate template-set Universiteit Leiden">
  <a:themeElements>
    <a:clrScheme name="Universiteit Leiden">
      <a:dk1>
        <a:srgbClr val="000000"/>
      </a:dk1>
      <a:lt1>
        <a:srgbClr val="FFFFFF"/>
      </a:lt1>
      <a:dk2>
        <a:srgbClr val="8592BC"/>
      </a:dk2>
      <a:lt2>
        <a:srgbClr val="001158"/>
      </a:lt2>
      <a:accent1>
        <a:srgbClr val="9EBA2E"/>
      </a:accent1>
      <a:accent2>
        <a:srgbClr val="5CB1EB"/>
      </a:accent2>
      <a:accent3>
        <a:srgbClr val="34A3A9"/>
      </a:accent3>
      <a:accent4>
        <a:srgbClr val="F46E32"/>
      </a:accent4>
      <a:accent5>
        <a:srgbClr val="2C712D"/>
      </a:accent5>
      <a:accent6>
        <a:srgbClr val="B02079"/>
      </a:accent6>
      <a:hlink>
        <a:srgbClr val="0033CC"/>
      </a:hlink>
      <a:folHlink>
        <a:srgbClr val="7030A0"/>
      </a:folHlink>
    </a:clrScheme>
    <a:fontScheme name="Universiteit Leiden">
      <a:majorFont>
        <a:latin typeface="Georgia"/>
        <a:ea typeface=""/>
        <a:cs typeface=""/>
      </a:majorFont>
      <a:minorFont>
        <a:latin typeface="Georgia"/>
        <a:ea typeface=""/>
        <a:cs typeface="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bg2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2700">
          <a:solidFill>
            <a:schemeClr val="bg2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lIns="108000" tIns="108000" rIns="108000" bIns="108000" rtlCol="0">
        <a:noAutofit/>
      </a:bodyPr>
      <a:lstStyle>
        <a:defPPr>
          <a:defRPr noProof="0" dirty="0" err="1" smtClean="0">
            <a:solidFill>
              <a:schemeClr val="bg2"/>
            </a:soli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16-9-windows-en-met-slidenr.potx" id="{AFEA357D-D7A1-4093-8F37-2903EA1E32B4}" vid="{CE1BFD01-A7D4-4F03-8ED9-8F286D333555}"/>
    </a:ext>
  </a:extLst>
</a:theme>
</file>

<file path=ppt/theme/theme2.xml><?xml version="1.0" encoding="utf-8"?>
<a:theme xmlns:a="http://schemas.openxmlformats.org/drawingml/2006/main" name="Kantoor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8E77E9BB20574C88F1A51905EBD0AF" ma:contentTypeVersion="2" ma:contentTypeDescription="Create a new document." ma:contentTypeScope="" ma:versionID="2fd0fa924a9e82cd60e1feff1e189b11">
  <xsd:schema xmlns:xsd="http://www.w3.org/2001/XMLSchema" xmlns:xs="http://www.w3.org/2001/XMLSchema" xmlns:p="http://schemas.microsoft.com/office/2006/metadata/properties" xmlns:ns2="01a1795b-c314-4f6e-9e61-ae7877c66689" targetNamespace="http://schemas.microsoft.com/office/2006/metadata/properties" ma:root="true" ma:fieldsID="312e5ddb972235c6e69e0cbbfcd395b3" ns2:_="">
    <xsd:import namespace="01a1795b-c314-4f6e-9e61-ae7877c6668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1a1795b-c314-4f6e-9e61-ae7877c6668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D52D4775-B13D-4BD4-89B1-2E5B7CFBB179}">
  <ds:schemaRefs>
    <ds:schemaRef ds:uri="http://schemas.openxmlformats.org/package/2006/metadata/core-properties"/>
    <ds:schemaRef ds:uri="http://purl.org/dc/terms/"/>
    <ds:schemaRef ds:uri="http://schemas.microsoft.com/office/infopath/2007/PartnerControls"/>
    <ds:schemaRef ds:uri="http://purl.org/dc/dcmitype/"/>
    <ds:schemaRef ds:uri="http://schemas.microsoft.com/office/2006/documentManagement/types"/>
    <ds:schemaRef ds:uri="http://www.w3.org/XML/1998/namespace"/>
    <ds:schemaRef ds:uri="http://purl.org/dc/elements/1.1/"/>
    <ds:schemaRef ds:uri="01a1795b-c314-4f6e-9e61-ae7877c66689"/>
    <ds:schemaRef ds:uri="http://schemas.microsoft.com/office/2006/metadata/properties"/>
  </ds:schemaRefs>
</ds:datastoreItem>
</file>

<file path=customXml/itemProps2.xml><?xml version="1.0" encoding="utf-8"?>
<ds:datastoreItem xmlns:ds="http://schemas.openxmlformats.org/officeDocument/2006/customXml" ds:itemID="{46ABCAEF-D5A0-4535-AD83-587F03E189BF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0589FBFB-9829-4960-B574-BA25F32F531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1a1795b-c314-4f6e-9e61-ae7877c6668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16-9-windows-en-met-slidenr</Template>
  <TotalTime>79</TotalTime>
  <Words>1049</Words>
  <Application>Microsoft Office PowerPoint</Application>
  <PresentationFormat>Custom</PresentationFormat>
  <Paragraphs>183</Paragraphs>
  <Slides>22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30" baseType="lpstr">
      <vt:lpstr>Georgia</vt:lpstr>
      <vt:lpstr>Calibri</vt:lpstr>
      <vt:lpstr>Wingdings</vt:lpstr>
      <vt:lpstr>Times New Roman</vt:lpstr>
      <vt:lpstr>Minion</vt:lpstr>
      <vt:lpstr>Arial</vt:lpstr>
      <vt:lpstr>Inter</vt:lpstr>
      <vt:lpstr>Corporate template-set Universiteit Leiden</vt:lpstr>
      <vt:lpstr>Talent Management: Strategies for Success  European Institute of Innovation, Entrepreneurship and Technology Lessingstraße 79, 13158 Berlin, Germany </vt:lpstr>
      <vt:lpstr>Index</vt:lpstr>
      <vt:lpstr>Introduction to Talent Management </vt:lpstr>
      <vt:lpstr>Importance of Talent Management </vt:lpstr>
      <vt:lpstr>Key Components of Talent Management </vt:lpstr>
      <vt:lpstr>Talent Acquisition Strategies  </vt:lpstr>
      <vt:lpstr>Employee Development  </vt:lpstr>
      <vt:lpstr>Employee Retention  </vt:lpstr>
      <vt:lpstr>Performance Management   </vt:lpstr>
      <vt:lpstr>Succession Planning    </vt:lpstr>
      <vt:lpstr>Case Study 1 - Google     </vt:lpstr>
      <vt:lpstr>Case Study 2 - Unilever      </vt:lpstr>
      <vt:lpstr>Case Study 3 - Netflix       </vt:lpstr>
      <vt:lpstr>Challenges in Talent Management      </vt:lpstr>
      <vt:lpstr>Overcoming Talent Management Challenges        </vt:lpstr>
      <vt:lpstr>Role of Technology in Talent Management         </vt:lpstr>
      <vt:lpstr>Diversity and Inclusion in Talent Management </vt:lpstr>
      <vt:lpstr>Future Trends in Talent Management  </vt:lpstr>
      <vt:lpstr>Measuring the Success of Talent Management   </vt:lpstr>
      <vt:lpstr>Best Practices in Talent Management    </vt:lpstr>
      <vt:lpstr>Conclusion     </vt:lpstr>
      <vt:lpstr>Thank you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 presentation</dc:title>
  <dc:creator>vaclavlalik1968@gmail.com</dc:creator>
  <cp:lastModifiedBy>samhita ravinoothula</cp:lastModifiedBy>
  <cp:revision>195</cp:revision>
  <dcterms:created xsi:type="dcterms:W3CDTF">2023-10-18T00:40:52Z</dcterms:created>
  <dcterms:modified xsi:type="dcterms:W3CDTF">2025-03-03T16:21:51Z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0x010100798E77E9BB20574C88F1A51905EBD0AF</vt:lpwstr>
  </property>
</Properties>
</file>