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F25620-CF9E-4565-8ADA-F97EE9446166}" type="datetimeFigureOut">
              <a:rPr lang="en-IN" smtClean="0"/>
              <a:t>29-09-2025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75B9E4-799D-40A2-B801-B98B19475C3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6305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75B9E4-799D-40A2-B801-B98B19475C3D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2929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01251-FC3C-4B12-7404-C651F961D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RAJAT RANA</a:t>
            </a:r>
            <a:endParaRPr lang="en-IN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7CD46-ED42-ED63-2191-28852DDC62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Program</a:t>
            </a:r>
            <a:r>
              <a:rPr lang="en-US" dirty="0"/>
              <a:t>:- M.A. in Tourism and Recreation.</a:t>
            </a:r>
            <a:br>
              <a:rPr lang="en-US" dirty="0"/>
            </a:br>
            <a:r>
              <a:rPr lang="en-US" b="1" dirty="0"/>
              <a:t>Matric No</a:t>
            </a:r>
            <a:r>
              <a:rPr lang="en-US" dirty="0"/>
              <a:t>:- DE240025</a:t>
            </a:r>
            <a:br>
              <a:rPr lang="en-US" dirty="0"/>
            </a:br>
            <a:r>
              <a:rPr lang="en-US" b="1" dirty="0"/>
              <a:t>Assignment</a:t>
            </a:r>
            <a:r>
              <a:rPr lang="en-US" dirty="0"/>
              <a:t>:-Quality and Sustainability in Tourism and Hospitality</a:t>
            </a:r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0714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b="1" dirty="0"/>
              <a:t>Sustainable Tourism in My Country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Finding Balance Between Nature, People, and Economy</a:t>
            </a:r>
          </a:p>
          <a:p>
            <a:r>
              <a:t>Your Name | Date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Why This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Tourism brings growth, jobs, and cultural exchange.</a:t>
            </a:r>
          </a:p>
          <a:p>
            <a:r>
              <a:t>But without balance, it can harm the very places people come to see.</a:t>
            </a:r>
          </a:p>
          <a:p>
            <a:r>
              <a:t>Sustainability means making tourism last for generations.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Rethinking the Way We Travel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Sustainable tourism = travel that protects nature and respects communities.</a:t>
            </a:r>
          </a:p>
          <a:p>
            <a:r>
              <a:t>It’s not just about less harm, but about leaving a positive footprint.</a:t>
            </a:r>
          </a:p>
          <a:p>
            <a:r>
              <a:t>Think green, travel fair, support local.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Tourism in My Country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We are blessed with natural beauty, history, and culture.</a:t>
            </a:r>
          </a:p>
          <a:p>
            <a:r>
              <a:t>Visitors love our parks, coastlines, and heritage towns.</a:t>
            </a:r>
          </a:p>
          <a:p>
            <a:r>
              <a:t>More travelers arrive every year — good for the economy, but also a challenge.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Where We Struggle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Some destinations get too crowded in peak season.</a:t>
            </a:r>
          </a:p>
          <a:p>
            <a:r>
              <a:t>Wildlife and landscapes are under pressure.</a:t>
            </a:r>
          </a:p>
          <a:p>
            <a:r>
              <a:t>Communities feel rising costs and cultural changes.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The Money Side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Tourism brings jobs, but not always for everyone.</a:t>
            </a:r>
          </a:p>
          <a:p>
            <a:r>
              <a:t>Big businesses often benefit more than locals.</a:t>
            </a:r>
          </a:p>
          <a:p>
            <a:r>
              <a:t>Seasonal dependence makes some regions vulnerable.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A Better Path Forward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Spread visitors across regions, not just hotspots.</a:t>
            </a:r>
          </a:p>
          <a:p>
            <a:r>
              <a:t>Promote eco-lodges, rural homestays, and local guides.</a:t>
            </a:r>
          </a:p>
          <a:p>
            <a:r>
              <a:t>Invest in green transport and infrastructure.</a:t>
            </a:r>
          </a:p>
          <a:p>
            <a:r>
              <a:t>Educate travelers to be responsible guests.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A Story of Hope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Example: A community-run homestay project in a rural area.</a:t>
            </a:r>
          </a:p>
          <a:p>
            <a:r>
              <a:t>Tourists get authentic experiences, locals earn directly.</a:t>
            </a:r>
          </a:p>
          <a:p>
            <a:r>
              <a:t>Nature and culture are preserved instead of exploited.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 dirty="0"/>
              <a:t>Takeaway Message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Tourism should not cost us our nature or traditions.</a:t>
            </a:r>
          </a:p>
          <a:p>
            <a:r>
              <a:t>Sustainable travel = shared benefits, preserved beauty.</a:t>
            </a:r>
          </a:p>
          <a:p>
            <a:r>
              <a:t>Your choices as a traveler make a difference.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320</Words>
  <Application>Microsoft Office PowerPoint</Application>
  <PresentationFormat>On-screen Show (4:3)</PresentationFormat>
  <Paragraphs>39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Arial</vt:lpstr>
      <vt:lpstr>Calibri</vt:lpstr>
      <vt:lpstr>Office Theme</vt:lpstr>
      <vt:lpstr>RAJAT RANA</vt:lpstr>
      <vt:lpstr>Sustainable Tourism in My Country</vt:lpstr>
      <vt:lpstr>Why This Matters</vt:lpstr>
      <vt:lpstr>Rethinking the Way We Travel</vt:lpstr>
      <vt:lpstr>Tourism in My Country</vt:lpstr>
      <vt:lpstr>Where We Struggle</vt:lpstr>
      <vt:lpstr>The Money Side</vt:lpstr>
      <vt:lpstr>A Better Path Forward</vt:lpstr>
      <vt:lpstr>A Story of Hope</vt:lpstr>
      <vt:lpstr>Takeaway Message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Sanjiv Sangwan</cp:lastModifiedBy>
  <cp:revision>3</cp:revision>
  <dcterms:created xsi:type="dcterms:W3CDTF">2013-01-27T09:14:16Z</dcterms:created>
  <dcterms:modified xsi:type="dcterms:W3CDTF">2025-09-28T20:17:44Z</dcterms:modified>
  <cp:category/>
</cp:coreProperties>
</file>