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2" r:id="rId1"/>
  </p:sldMasterIdLst>
  <p:sldIdLst>
    <p:sldId id="26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86" autoAdjust="0"/>
    <p:restoredTop sz="94660"/>
  </p:normalViewPr>
  <p:slideViewPr>
    <p:cSldViewPr snapToGrid="0">
      <p:cViewPr varScale="1">
        <p:scale>
          <a:sx n="59" d="100"/>
          <a:sy n="59" d="100"/>
        </p:scale>
        <p:origin x="8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1192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0860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3819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256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2171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0246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110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1227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7156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6839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90951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715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7F888-12D7-48B4-8988-E827E86AB4FD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87B7B0F-008A-49EB-838A-E56EDDA470D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5975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482C9-BB1C-6CBD-14CC-C6A039AAB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579914"/>
            <a:ext cx="10058400" cy="1545772"/>
          </a:xfrm>
        </p:spPr>
        <p:txBody>
          <a:bodyPr/>
          <a:lstStyle/>
          <a:p>
            <a:r>
              <a:rPr lang="en-US" dirty="0"/>
              <a:t>Name – </a:t>
            </a:r>
            <a:r>
              <a:rPr lang="en-US" dirty="0" err="1"/>
              <a:t>Jatinderpal</a:t>
            </a:r>
            <a:r>
              <a:rPr lang="en-US" dirty="0"/>
              <a:t> kaur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student number - DE240125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0A94C-8BEF-A5EE-0B21-A45D1E2D942C}"/>
              </a:ext>
            </a:extLst>
          </p:cNvPr>
          <p:cNvSpPr>
            <a:spLocks noGrp="1"/>
          </p:cNvSpPr>
          <p:nvPr>
            <p:ph idx="1"/>
          </p:nvPr>
        </p:nvSpPr>
        <p:spPr>
          <a:xfrm flipV="1">
            <a:off x="1097280" y="566057"/>
            <a:ext cx="10058400" cy="108857"/>
          </a:xfrm>
        </p:spPr>
        <p:txBody>
          <a:bodyPr>
            <a:normAutofit fontScale="25000" lnSpcReduction="20000"/>
          </a:bodyPr>
          <a:lstStyle/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314988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E38F3-19C5-4574-E69D-288CEBF07B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3042" y="390419"/>
            <a:ext cx="8827945" cy="1602768"/>
          </a:xfrm>
        </p:spPr>
        <p:txBody>
          <a:bodyPr>
            <a:normAutofit fontScale="90000"/>
          </a:bodyPr>
          <a:lstStyle/>
          <a:p>
            <a:r>
              <a:rPr lang="en-US" dirty="0"/>
              <a:t>Chandigarh – THE Beautiful CITY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164458-281A-C141-9CDE-F3BD883853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04261" y="5424754"/>
            <a:ext cx="3575406" cy="45976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Prepared by :</a:t>
            </a:r>
            <a:r>
              <a:rPr lang="en-US" dirty="0" err="1"/>
              <a:t>Jatinderpal</a:t>
            </a:r>
            <a:r>
              <a:rPr lang="en-US" dirty="0"/>
              <a:t> </a:t>
            </a:r>
            <a:r>
              <a:rPr lang="en-US"/>
              <a:t>kaur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3A9CEF-7705-2E5B-1E0B-382D2C60E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90" y="2442894"/>
            <a:ext cx="2853273" cy="35464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D515A7-5224-2651-F265-F62BE988B3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9" y="2494264"/>
            <a:ext cx="4083817" cy="3066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387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7F53E-223C-0901-915B-8B1C20EC3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Of Chandigarh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F53B31C-FEF9-5645-5D27-278482056333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 bwMode="auto">
          <a:xfrm>
            <a:off x="595901" y="2285493"/>
            <a:ext cx="11691991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Union Territory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and joint capital of Punjab and Haryana, nestled at the foot of the Shivalik Hills.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India’s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first planned city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post-independence, designed by architect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Le Corbusier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Known for its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cleanliness, greenery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and high standard of living.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Name means “Fort of Goddess Chandi,” inspired by the nearby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Chandi Mandir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Acts as a gateway to the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Himalayan hill stations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and is a major cultural, educational, and administrative hub.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AD5A170-F77D-CC03-4D5A-B5A428BCC8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095" y="3963470"/>
            <a:ext cx="4165315" cy="2337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28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6B721-62DA-C7D5-4BCA-0282ED7FF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Historical Background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A1C649E-5EB3-86D0-A4A0-DBE4F0DAD5EF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 bwMode="auto">
          <a:xfrm>
            <a:off x="965771" y="2728018"/>
            <a:ext cx="6246687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Conceived in 1947 after the partition of India to replace Lahore as Punjab’s capital.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Designed by Swiss-French architect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Le Corbusier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with contributions from Pierre Jeanneret and others.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Built on ancient land once home to Harappan civilization and a prehistoric lake.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EF80AE-36FB-03BD-17BA-50111F547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026" y="2274295"/>
            <a:ext cx="3976031" cy="2725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293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32483-4B5A-B5EF-1693-1040A9B87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980" y="286603"/>
            <a:ext cx="9994700" cy="1367535"/>
          </a:xfrm>
        </p:spPr>
        <p:txBody>
          <a:bodyPr/>
          <a:lstStyle/>
          <a:p>
            <a:r>
              <a:rPr lang="en-US" dirty="0"/>
              <a:t>Cultural Features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712A75A-9BE9-5D08-1886-491B19B245BD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 bwMode="auto">
          <a:xfrm>
            <a:off x="647272" y="2137977"/>
            <a:ext cx="9770724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Festivals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Diwali, Baisakhi,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Lohri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Gurpurab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Holi, Eid, Christmas, and Navratri are celebrated with enthusiasm.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Signature Events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Rose Festival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(Feb): Asia’s largest rose show. 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Chandigarh Carnival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(Nov): Art, music, and dance extravaganza.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Customs &amp; Habits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 blend of Punjabi warmth and cosmopolitan lifestyle; people enjoy folk dances like Bhangra and Gidda, and traditional foods like </a:t>
            </a:r>
            <a:r>
              <a:rPr kumimoji="0" lang="en-US" altLang="en-US" sz="18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makki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di roti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and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sarson da saag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100C07-CAED-D2A2-5D53-D6C92D711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72" y="4168953"/>
            <a:ext cx="3648075" cy="20955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1328E5E-F35B-0E94-EB04-B8AA19C2D3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347" y="4193755"/>
            <a:ext cx="4514850" cy="1905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0A4C6F-D3B8-6265-CF98-82C3BEA237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8123" y="4253979"/>
            <a:ext cx="3179745" cy="178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050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BE9A5-0096-FF91-5360-F8ABFC2F2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Historical &amp; Archaeological Sites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1B3029B-F0EE-8D36-E122-A772F5554F79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 bwMode="auto">
          <a:xfrm>
            <a:off x="729465" y="2453481"/>
            <a:ext cx="1054813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Capitol Complex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UNESCO World Heritage Site with High Court, Secretariat, and Assembly.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Rock Garden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Created by Nek Chand using recycled materials.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Burail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Fort &amp;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Manimajra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Mughal-era remnants.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Le Corbusier Centre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and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Government Museum &amp; Art Gallery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Architectural and cultural archives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66318C-6BC6-B652-94FA-29BD223A8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65" y="3968333"/>
            <a:ext cx="4191000" cy="2095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936710-077A-CB26-D91C-4EB5E76184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873" y="3880356"/>
            <a:ext cx="3025162" cy="22714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32707CC-A698-5359-5245-C1F593C8EF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9554" y="3880356"/>
            <a:ext cx="314325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566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C15C-C547-E563-9680-571777215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in Tourism Development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CB1E32C-3B04-BCE3-20A4-FCC6E47BB8F9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 bwMode="auto">
          <a:xfrm>
            <a:off x="431514" y="1930905"/>
            <a:ext cx="10558409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Serves as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gateway to Himachal Pradesh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and Punjab.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Promoted as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short-stay destination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 travelers heading to Shimla and Manali.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Government initiatives include guided tours, cultural performances, and infrastructure upgrades.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BF6BD0-2EE6-E285-1E02-255B1775E81C}"/>
              </a:ext>
            </a:extLst>
          </p:cNvPr>
          <p:cNvSpPr txBox="1"/>
          <p:nvPr/>
        </p:nvSpPr>
        <p:spPr>
          <a:xfrm>
            <a:off x="346692" y="2745321"/>
            <a:ext cx="100584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Economic Growth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Tourism generates revenue through hospitality, transport, shopping, and local services. In 2024 alone, Chandigarh welcomed over 10 lakh visitors, boosting local businesses and employment.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Job Creation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From tour guides and hotel staff to artisans and performers, tourism supports a wide range of jobs. The Chandigarh Tourism Department is actively promoting cultural performances and guided tours to expand these opportunities.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Cultural Preservation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By showcasing landmarks like the Rock Garden, Capitol Complex, and Sukhna Lake, tourism helps preserve and promote the city’s heritage and modernist legacy.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Urban Development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Tourism encourages better infrastructure—cleaner streets, improved public transport, and enhanced public spaces—all of which benefit residents too.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Regional Connectivity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Chandigarh acts as a gateway to Himachal Pradesh and Punjab. Tourism development strengthens its role as a hub for short-stay travelers heading to hill stations like Shimla and Manali. </a:t>
            </a:r>
          </a:p>
        </p:txBody>
      </p:sp>
    </p:spTree>
    <p:extLst>
      <p:ext uri="{BB962C8B-B14F-4D97-AF65-F5344CB8AC3E}">
        <p14:creationId xmlns:p14="http://schemas.microsoft.com/office/powerpoint/2010/main" val="3154336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19B42-1147-9B11-A7F1-A06AF0E80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Tourist Footfall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9909D4F-CE52-4A96-A3F6-798947D143DB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 bwMode="auto">
          <a:xfrm>
            <a:off x="554804" y="1732789"/>
            <a:ext cx="641107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2024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Over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 million visitors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Target for 2026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1.5 million tourists annually.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Domestic tourist arrivals peaked at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3 million in 2022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though dipped in 2023 due to weather.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87435F1-CC1E-1AE4-5EEC-62FAE2A9B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692" y="3014742"/>
            <a:ext cx="103563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Collaborating with national travel agents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to include Chandigarh in 1–2day stopovers.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Boosting cultural engagement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including live performances at iconic spots like the Rose Garden.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Expanding digital outreach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with a goal of reaching 40 lakh users across social media platforms by 2026.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308D12-CB21-F9C8-AB7D-F1BE26B1E8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158" y="4091670"/>
            <a:ext cx="3828248" cy="2024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989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0A0A5-571B-8957-D729-12340B891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Touristic Activities &amp; Entertainment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5D23BD1-4D9F-31C3-0734-6AE4B039D024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 bwMode="auto">
          <a:xfrm>
            <a:off x="791109" y="1997060"/>
            <a:ext cx="1106223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Nature &amp; Leisure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Boating at </a:t>
            </a:r>
            <a:r>
              <a:rPr kumimoji="0" lang="en-US" altLang="en-US" sz="18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Sukhna Lake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cycling in </a:t>
            </a:r>
            <a:r>
              <a:rPr kumimoji="0" lang="en-US" altLang="en-US" sz="18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Leisure Valley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and birdwatching at </a:t>
            </a:r>
            <a:r>
              <a:rPr kumimoji="0" lang="en-US" altLang="en-US" sz="18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Bird Park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Shopping &amp; Dining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</a:t>
            </a:r>
            <a:r>
              <a:rPr kumimoji="0" lang="en-US" altLang="en-US" sz="18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Elante Mall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Sector 17 Plaza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and vibrant street food culture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Amusement Parks: </a:t>
            </a:r>
            <a:r>
              <a:rPr kumimoji="0" lang="en-US" altLang="en-US" sz="18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Fun City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Thunder Zone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Aqua Village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Cultural Venues: </a:t>
            </a:r>
            <a:r>
              <a:rPr kumimoji="0" lang="en-US" altLang="en-US" sz="18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Tagore Theatre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Musical Fountain Show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and </a:t>
            </a:r>
            <a:r>
              <a:rPr kumimoji="0" lang="en-US" altLang="en-US" sz="18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Open Hand Monument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Adventure &amp; Games: 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Trampoline parks, escape rooms, bowling alleys, and virtual reality centers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5C03B4-A268-29F3-4F87-A5650AF6E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7247" y="3657341"/>
            <a:ext cx="3943135" cy="2628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0145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B87F4-C4D6-5289-7265-ACF4CF547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35A350F-576C-C731-9FD4-83A1DEE83913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 bwMode="auto">
          <a:xfrm>
            <a:off x="913774" y="2110702"/>
            <a:ext cx="100584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Chandigarh is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fusion of heritage and modernity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offering rich cultural experiences, architectural marvels, and diverse entertainment.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Its strategic location and government-backed tourism initiatives make it a rising star in India’s travel landscape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FEB69B-D5E7-828A-ED87-87E84B0C5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385" y="3429000"/>
            <a:ext cx="4904893" cy="2664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973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A47D7-CFD8-91C6-25A0-F0BAE7FB7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2899" y="1880172"/>
            <a:ext cx="9922781" cy="1982912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8878768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62</TotalTime>
  <Words>700</Words>
  <Application>Microsoft Office PowerPoint</Application>
  <PresentationFormat>Widescreen</PresentationFormat>
  <Paragraphs>50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Gill Sans MT</vt:lpstr>
      <vt:lpstr>Gallery</vt:lpstr>
      <vt:lpstr>Name – Jatinderpal kaur   student number - DE240125</vt:lpstr>
      <vt:lpstr>Chandigarh – THE Beautiful CITY</vt:lpstr>
      <vt:lpstr>Introduction Of Chandigarh</vt:lpstr>
      <vt:lpstr>Historical Background</vt:lpstr>
      <vt:lpstr>Cultural Features</vt:lpstr>
      <vt:lpstr>Historical &amp; Archaeological Sites</vt:lpstr>
      <vt:lpstr>Importance in Tourism Development</vt:lpstr>
      <vt:lpstr>Tourist Footfall</vt:lpstr>
      <vt:lpstr>Touristic Activities &amp; Entertainment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kala Karki</dc:creator>
  <cp:lastModifiedBy>jatinder kaur</cp:lastModifiedBy>
  <cp:revision>2</cp:revision>
  <dcterms:created xsi:type="dcterms:W3CDTF">2025-06-26T15:09:58Z</dcterms:created>
  <dcterms:modified xsi:type="dcterms:W3CDTF">2025-06-26T22:40:19Z</dcterms:modified>
</cp:coreProperties>
</file>