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changesInfos/changesInfo1.xml" ContentType="application/vnd.ms-powerpoint.changesinfo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20"/>
  </p:notesMasterIdLst>
  <p:handoutMasterIdLst>
    <p:handoutMasterId r:id="rId21"/>
  </p:handoutMasterIdLst>
  <p:sldIdLst>
    <p:sldId id="256" r:id="rId5"/>
    <p:sldId id="257" r:id="rId6"/>
    <p:sldId id="268" r:id="rId7"/>
    <p:sldId id="270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4" r:id="rId18"/>
    <p:sldId id="269" r:id="rId19"/>
  </p:sldIdLst>
  <p:sldSz cx="12198350" cy="6858000"/>
  <p:notesSz cx="6858000" cy="9144000"/>
  <p:embeddedFontLst>
    <p:embeddedFont>
      <p:font typeface="Georgia" pitchFamily="18" charset="0"/>
      <p:regular r:id="rId22"/>
      <p:bold r:id="rId23"/>
      <p:italic r:id="rId24"/>
      <p:boldItalic r:id="rId25"/>
    </p:embeddedFont>
    <p:embeddedFont>
      <p:font typeface="Calibri" pitchFamily="34" charset="0"/>
      <p:regular r:id="rId26"/>
      <p:bold r:id="rId27"/>
      <p:italic r:id="rId28"/>
      <p:boldItalic r:id="rId29"/>
    </p:embeddedFont>
    <p:embeddedFont>
      <p:font typeface="Minion"/>
      <p:regular r:id="rId30"/>
      <p:bold r:id="rId31"/>
      <p:italic r:id="rId32"/>
      <p:boldItalic r:id="rId33"/>
    </p:embeddedFont>
  </p:embeddedFontLst>
  <p:custDataLst>
    <p:tags r:id="rId34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783F3FC-5B75-4E22-9767-91A9D1B28414}" v="45" dt="2025-06-02T12:23:23.80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 autoAdjust="0"/>
    <p:restoredTop sz="94660"/>
  </p:normalViewPr>
  <p:slideViewPr>
    <p:cSldViewPr>
      <p:cViewPr varScale="1">
        <p:scale>
          <a:sx n="44" d="100"/>
          <a:sy n="44" d="100"/>
        </p:scale>
        <p:origin x="-126" y="-708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5.fntdata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34" Type="http://schemas.openxmlformats.org/officeDocument/2006/relationships/tags" Target="tags/tag1.xml"/><Relationship Id="rId42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8.fntdata"/><Relationship Id="rId41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10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mhita ravinoothula" userId="0264564e6db12e90" providerId="LiveId" clId="{5783F3FC-5B75-4E22-9767-91A9D1B28414}"/>
    <pc:docChg chg="undo custSel addSld delSld modSld">
      <pc:chgData name="samhita ravinoothula" userId="0264564e6db12e90" providerId="LiveId" clId="{5783F3FC-5B75-4E22-9767-91A9D1B28414}" dt="2025-06-02T12:24:16.871" v="146" actId="108"/>
      <pc:docMkLst>
        <pc:docMk/>
      </pc:docMkLst>
      <pc:sldChg chg="addSp delSp modSp">
        <pc:chgData name="samhita ravinoothula" userId="0264564e6db12e90" providerId="LiveId" clId="{5783F3FC-5B75-4E22-9767-91A9D1B28414}" dt="2025-06-02T12:09:31.907" v="30" actId="1076"/>
        <pc:sldMkLst>
          <pc:docMk/>
          <pc:sldMk cId="1662105023" sldId="257"/>
        </pc:sldMkLst>
        <pc:picChg chg="add mod">
          <ac:chgData name="samhita ravinoothula" userId="0264564e6db12e90" providerId="LiveId" clId="{5783F3FC-5B75-4E22-9767-91A9D1B28414}" dt="2025-06-02T12:09:31.907" v="30" actId="1076"/>
          <ac:picMkLst>
            <pc:docMk/>
            <pc:sldMk cId="1662105023" sldId="257"/>
            <ac:picMk id="1027" creationId="{4478C3C1-4F6F-B4F8-58BB-F700E632D5DD}"/>
          </ac:picMkLst>
        </pc:picChg>
        <pc:picChg chg="del">
          <ac:chgData name="samhita ravinoothula" userId="0264564e6db12e90" providerId="LiveId" clId="{5783F3FC-5B75-4E22-9767-91A9D1B28414}" dt="2025-06-02T12:09:26.093" v="27" actId="478"/>
          <ac:picMkLst>
            <pc:docMk/>
            <pc:sldMk cId="1662105023" sldId="257"/>
            <ac:picMk id="1029" creationId="{0E1ED7B2-1706-3C47-8F52-72DAC76ACBE6}"/>
          </ac:picMkLst>
        </pc:picChg>
      </pc:sldChg>
      <pc:sldChg chg="addSp modSp mod">
        <pc:chgData name="samhita ravinoothula" userId="0264564e6db12e90" providerId="LiveId" clId="{5783F3FC-5B75-4E22-9767-91A9D1B28414}" dt="2025-06-02T12:05:52.891" v="8" actId="1076"/>
        <pc:sldMkLst>
          <pc:docMk/>
          <pc:sldMk cId="2284280595" sldId="268"/>
        </pc:sldMkLst>
        <pc:spChg chg="mod">
          <ac:chgData name="samhita ravinoothula" userId="0264564e6db12e90" providerId="LiveId" clId="{5783F3FC-5B75-4E22-9767-91A9D1B28414}" dt="2025-06-02T12:05:48.607" v="7" actId="14100"/>
          <ac:spMkLst>
            <pc:docMk/>
            <pc:sldMk cId="2284280595" sldId="268"/>
            <ac:spMk id="8" creationId="{00000000-0000-0000-0000-000000000000}"/>
          </ac:spMkLst>
        </pc:spChg>
        <pc:graphicFrameChg chg="add mod">
          <ac:chgData name="samhita ravinoothula" userId="0264564e6db12e90" providerId="LiveId" clId="{5783F3FC-5B75-4E22-9767-91A9D1B28414}" dt="2025-06-02T12:05:52.891" v="8" actId="1076"/>
          <ac:graphicFrameMkLst>
            <pc:docMk/>
            <pc:sldMk cId="2284280595" sldId="268"/>
            <ac:graphicFrameMk id="5" creationId="{41CFDE01-BF3E-A327-E059-A5020C448CF2}"/>
          </ac:graphicFrameMkLst>
        </pc:graphicFrameChg>
      </pc:sldChg>
      <pc:sldChg chg="addSp delSp modSp mod">
        <pc:chgData name="samhita ravinoothula" userId="0264564e6db12e90" providerId="LiveId" clId="{5783F3FC-5B75-4E22-9767-91A9D1B28414}" dt="2025-06-02T12:07:54.274" v="20" actId="1076"/>
        <pc:sldMkLst>
          <pc:docMk/>
          <pc:sldMk cId="752884619" sldId="270"/>
        </pc:sldMkLst>
        <pc:spChg chg="mod">
          <ac:chgData name="samhita ravinoothula" userId="0264564e6db12e90" providerId="LiveId" clId="{5783F3FC-5B75-4E22-9767-91A9D1B28414}" dt="2025-06-02T12:06:15.520" v="9"/>
          <ac:spMkLst>
            <pc:docMk/>
            <pc:sldMk cId="752884619" sldId="270"/>
            <ac:spMk id="7" creationId="{00000000-0000-0000-0000-000000000000}"/>
          </ac:spMkLst>
        </pc:spChg>
        <pc:spChg chg="mod">
          <ac:chgData name="samhita ravinoothula" userId="0264564e6db12e90" providerId="LiveId" clId="{5783F3FC-5B75-4E22-9767-91A9D1B28414}" dt="2025-06-02T12:06:39.418" v="11"/>
          <ac:spMkLst>
            <pc:docMk/>
            <pc:sldMk cId="752884619" sldId="270"/>
            <ac:spMk id="9" creationId="{1F6FCDF6-3DC5-4201-B67A-06357789FE7A}"/>
          </ac:spMkLst>
        </pc:spChg>
        <pc:graphicFrameChg chg="add del">
          <ac:chgData name="samhita ravinoothula" userId="0264564e6db12e90" providerId="LiveId" clId="{5783F3FC-5B75-4E22-9767-91A9D1B28414}" dt="2025-06-02T12:07:32.891" v="13"/>
          <ac:graphicFrameMkLst>
            <pc:docMk/>
            <pc:sldMk cId="752884619" sldId="270"/>
            <ac:graphicFrameMk id="3" creationId="{336D0B53-11EC-0C21-92C8-5912AB5FFA02}"/>
          </ac:graphicFrameMkLst>
        </pc:graphicFrameChg>
        <pc:graphicFrameChg chg="add mod">
          <ac:chgData name="samhita ravinoothula" userId="0264564e6db12e90" providerId="LiveId" clId="{5783F3FC-5B75-4E22-9767-91A9D1B28414}" dt="2025-06-02T12:07:54.274" v="20" actId="1076"/>
          <ac:graphicFrameMkLst>
            <pc:docMk/>
            <pc:sldMk cId="752884619" sldId="270"/>
            <ac:graphicFrameMk id="6" creationId="{A26FE606-0F84-7EA3-2B4F-B93FC5C7CFCB}"/>
          </ac:graphicFrameMkLst>
        </pc:graphicFrameChg>
        <pc:picChg chg="del">
          <ac:chgData name="samhita ravinoothula" userId="0264564e6db12e90" providerId="LiveId" clId="{5783F3FC-5B75-4E22-9767-91A9D1B28414}" dt="2025-06-02T12:06:17.354" v="10" actId="478"/>
          <ac:picMkLst>
            <pc:docMk/>
            <pc:sldMk cId="752884619" sldId="270"/>
            <ac:picMk id="3077" creationId="{8A96C37A-8782-C87E-D1E0-C1F2EFA57C92}"/>
          </ac:picMkLst>
        </pc:picChg>
      </pc:sldChg>
      <pc:sldChg chg="addSp delSp modSp mod">
        <pc:chgData name="samhita ravinoothula" userId="0264564e6db12e90" providerId="LiveId" clId="{5783F3FC-5B75-4E22-9767-91A9D1B28414}" dt="2025-06-02T12:09:14.691" v="26" actId="1076"/>
        <pc:sldMkLst>
          <pc:docMk/>
          <pc:sldMk cId="238063120" sldId="272"/>
        </pc:sldMkLst>
        <pc:spChg chg="mod">
          <ac:chgData name="samhita ravinoothula" userId="0264564e6db12e90" providerId="LiveId" clId="{5783F3FC-5B75-4E22-9767-91A9D1B28414}" dt="2025-06-02T12:08:06.327" v="21"/>
          <ac:spMkLst>
            <pc:docMk/>
            <pc:sldMk cId="238063120" sldId="272"/>
            <ac:spMk id="7" creationId="{909EC16C-ADF1-20FC-8743-C01658BD73A3}"/>
          </ac:spMkLst>
        </pc:spChg>
        <pc:spChg chg="mod">
          <ac:chgData name="samhita ravinoothula" userId="0264564e6db12e90" providerId="LiveId" clId="{5783F3FC-5B75-4E22-9767-91A9D1B28414}" dt="2025-06-02T12:08:18.724" v="23"/>
          <ac:spMkLst>
            <pc:docMk/>
            <pc:sldMk cId="238063120" sldId="272"/>
            <ac:spMk id="9" creationId="{0A5D6A57-3786-C1AE-80A8-EA0BE98F10A5}"/>
          </ac:spMkLst>
        </pc:spChg>
        <pc:picChg chg="add mod">
          <ac:chgData name="samhita ravinoothula" userId="0264564e6db12e90" providerId="LiveId" clId="{5783F3FC-5B75-4E22-9767-91A9D1B28414}" dt="2025-06-02T12:09:14.691" v="26" actId="1076"/>
          <ac:picMkLst>
            <pc:docMk/>
            <pc:sldMk cId="238063120" sldId="272"/>
            <ac:picMk id="4" creationId="{EEDB1D1A-6C98-B182-ECA2-E5E4153DD360}"/>
          </ac:picMkLst>
        </pc:picChg>
        <pc:picChg chg="del">
          <ac:chgData name="samhita ravinoothula" userId="0264564e6db12e90" providerId="LiveId" clId="{5783F3FC-5B75-4E22-9767-91A9D1B28414}" dt="2025-06-02T12:08:07.313" v="22" actId="478"/>
          <ac:picMkLst>
            <pc:docMk/>
            <pc:sldMk cId="238063120" sldId="272"/>
            <ac:picMk id="4099" creationId="{DEB9B8B0-E8A9-7CB5-580E-E91A7F0B893C}"/>
          </ac:picMkLst>
        </pc:picChg>
      </pc:sldChg>
      <pc:sldChg chg="addSp delSp modSp mod">
        <pc:chgData name="samhita ravinoothula" userId="0264564e6db12e90" providerId="LiveId" clId="{5783F3FC-5B75-4E22-9767-91A9D1B28414}" dt="2025-06-02T12:11:21.101" v="44" actId="1076"/>
        <pc:sldMkLst>
          <pc:docMk/>
          <pc:sldMk cId="2555988482" sldId="273"/>
        </pc:sldMkLst>
        <pc:spChg chg="mod">
          <ac:chgData name="samhita ravinoothula" userId="0264564e6db12e90" providerId="LiveId" clId="{5783F3FC-5B75-4E22-9767-91A9D1B28414}" dt="2025-06-02T12:09:52.451" v="34" actId="1076"/>
          <ac:spMkLst>
            <pc:docMk/>
            <pc:sldMk cId="2555988482" sldId="273"/>
            <ac:spMk id="2" creationId="{2165A44D-FC03-4B46-0F98-3E4F30ACE6FC}"/>
          </ac:spMkLst>
        </pc:spChg>
        <pc:spChg chg="mod">
          <ac:chgData name="samhita ravinoothula" userId="0264564e6db12e90" providerId="LiveId" clId="{5783F3FC-5B75-4E22-9767-91A9D1B28414}" dt="2025-06-02T12:10:14.020" v="37" actId="5793"/>
          <ac:spMkLst>
            <pc:docMk/>
            <pc:sldMk cId="2555988482" sldId="273"/>
            <ac:spMk id="3" creationId="{CFF74442-B00D-B0C2-790B-0C243E18F4C6}"/>
          </ac:spMkLst>
        </pc:spChg>
        <pc:graphicFrameChg chg="add mod">
          <ac:chgData name="samhita ravinoothula" userId="0264564e6db12e90" providerId="LiveId" clId="{5783F3FC-5B75-4E22-9767-91A9D1B28414}" dt="2025-06-02T12:11:21.101" v="44" actId="1076"/>
          <ac:graphicFrameMkLst>
            <pc:docMk/>
            <pc:sldMk cId="2555988482" sldId="273"/>
            <ac:graphicFrameMk id="7" creationId="{184805C3-AD93-81E8-B5F2-0C768E1433E7}"/>
          </ac:graphicFrameMkLst>
        </pc:graphicFrameChg>
        <pc:picChg chg="del">
          <ac:chgData name="samhita ravinoothula" userId="0264564e6db12e90" providerId="LiveId" clId="{5783F3FC-5B75-4E22-9767-91A9D1B28414}" dt="2025-06-02T12:09:35.763" v="31" actId="478"/>
          <ac:picMkLst>
            <pc:docMk/>
            <pc:sldMk cId="2555988482" sldId="273"/>
            <ac:picMk id="5122" creationId="{66AA1B4E-D99E-95AC-CB84-7C08E722A744}"/>
          </ac:picMkLst>
        </pc:picChg>
      </pc:sldChg>
      <pc:sldChg chg="addSp delSp modSp mod">
        <pc:chgData name="samhita ravinoothula" userId="0264564e6db12e90" providerId="LiveId" clId="{5783F3FC-5B75-4E22-9767-91A9D1B28414}" dt="2025-06-02T12:13:31.343" v="66" actId="1076"/>
        <pc:sldMkLst>
          <pc:docMk/>
          <pc:sldMk cId="3012103642" sldId="274"/>
        </pc:sldMkLst>
        <pc:spChg chg="mod">
          <ac:chgData name="samhita ravinoothula" userId="0264564e6db12e90" providerId="LiveId" clId="{5783F3FC-5B75-4E22-9767-91A9D1B28414}" dt="2025-06-02T12:11:44.044" v="47" actId="1076"/>
          <ac:spMkLst>
            <pc:docMk/>
            <pc:sldMk cId="3012103642" sldId="274"/>
            <ac:spMk id="7" creationId="{89D35AAC-0F56-0EAF-26CD-9A075CE8280B}"/>
          </ac:spMkLst>
        </pc:spChg>
        <pc:spChg chg="mod">
          <ac:chgData name="samhita ravinoothula" userId="0264564e6db12e90" providerId="LiveId" clId="{5783F3FC-5B75-4E22-9767-91A9D1B28414}" dt="2025-06-02T12:11:56.111" v="48"/>
          <ac:spMkLst>
            <pc:docMk/>
            <pc:sldMk cId="3012103642" sldId="274"/>
            <ac:spMk id="9" creationId="{59FBACA9-0B1F-DB99-476C-B004818D6E51}"/>
          </ac:spMkLst>
        </pc:spChg>
        <pc:graphicFrameChg chg="add mod">
          <ac:chgData name="samhita ravinoothula" userId="0264564e6db12e90" providerId="LiveId" clId="{5783F3FC-5B75-4E22-9767-91A9D1B28414}" dt="2025-06-02T12:13:00.127" v="58" actId="14100"/>
          <ac:graphicFrameMkLst>
            <pc:docMk/>
            <pc:sldMk cId="3012103642" sldId="274"/>
            <ac:graphicFrameMk id="5" creationId="{1051E6C4-529B-F64F-C18B-0EF4DBB419DF}"/>
          </ac:graphicFrameMkLst>
        </pc:graphicFrameChg>
        <pc:graphicFrameChg chg="add mod">
          <ac:chgData name="samhita ravinoothula" userId="0264564e6db12e90" providerId="LiveId" clId="{5783F3FC-5B75-4E22-9767-91A9D1B28414}" dt="2025-06-02T12:13:31.343" v="66" actId="1076"/>
          <ac:graphicFrameMkLst>
            <pc:docMk/>
            <pc:sldMk cId="3012103642" sldId="274"/>
            <ac:graphicFrameMk id="10" creationId="{1D0C074E-DC78-E2D7-47E7-18707E6673E0}"/>
          </ac:graphicFrameMkLst>
        </pc:graphicFrameChg>
        <pc:graphicFrameChg chg="del">
          <ac:chgData name="samhita ravinoothula" userId="0264564e6db12e90" providerId="LiveId" clId="{5783F3FC-5B75-4E22-9767-91A9D1B28414}" dt="2025-06-02T12:12:27.791" v="49" actId="478"/>
          <ac:graphicFrameMkLst>
            <pc:docMk/>
            <pc:sldMk cId="3012103642" sldId="274"/>
            <ac:graphicFrameMk id="14" creationId="{9C62CDB9-80F5-B949-2D2A-4619A7EA22F5}"/>
          </ac:graphicFrameMkLst>
        </pc:graphicFrameChg>
      </pc:sldChg>
      <pc:sldChg chg="addSp delSp modSp mod">
        <pc:chgData name="samhita ravinoothula" userId="0264564e6db12e90" providerId="LiveId" clId="{5783F3FC-5B75-4E22-9767-91A9D1B28414}" dt="2025-06-02T12:15:26.094" v="78" actId="1076"/>
        <pc:sldMkLst>
          <pc:docMk/>
          <pc:sldMk cId="1609800" sldId="275"/>
        </pc:sldMkLst>
        <pc:spChg chg="add">
          <ac:chgData name="samhita ravinoothula" userId="0264564e6db12e90" providerId="LiveId" clId="{5783F3FC-5B75-4E22-9767-91A9D1B28414}" dt="2025-06-02T12:14:48.944" v="73"/>
          <ac:spMkLst>
            <pc:docMk/>
            <pc:sldMk cId="1609800" sldId="275"/>
            <ac:spMk id="3" creationId="{AC1D8C04-8EAE-B565-177A-39586842D9DE}"/>
          </ac:spMkLst>
        </pc:spChg>
        <pc:spChg chg="mod">
          <ac:chgData name="samhita ravinoothula" userId="0264564e6db12e90" providerId="LiveId" clId="{5783F3FC-5B75-4E22-9767-91A9D1B28414}" dt="2025-06-02T12:13:44.662" v="69" actId="1076"/>
          <ac:spMkLst>
            <pc:docMk/>
            <pc:sldMk cId="1609800" sldId="275"/>
            <ac:spMk id="7" creationId="{26045865-8527-E3A1-BAF2-487A7DADBC9E}"/>
          </ac:spMkLst>
        </pc:spChg>
        <pc:spChg chg="mod">
          <ac:chgData name="samhita ravinoothula" userId="0264564e6db12e90" providerId="LiveId" clId="{5783F3FC-5B75-4E22-9767-91A9D1B28414}" dt="2025-06-02T12:13:57.715" v="72"/>
          <ac:spMkLst>
            <pc:docMk/>
            <pc:sldMk cId="1609800" sldId="275"/>
            <ac:spMk id="9" creationId="{122BDD09-AB3F-0FC2-4260-891F45A3EF95}"/>
          </ac:spMkLst>
        </pc:spChg>
        <pc:picChg chg="add mod modCrop">
          <ac:chgData name="samhita ravinoothula" userId="0264564e6db12e90" providerId="LiveId" clId="{5783F3FC-5B75-4E22-9767-91A9D1B28414}" dt="2025-06-02T12:15:26.094" v="78" actId="1076"/>
          <ac:picMkLst>
            <pc:docMk/>
            <pc:sldMk cId="1609800" sldId="275"/>
            <ac:picMk id="5" creationId="{4DBDEFB0-8FBD-5F74-21EA-70E67CFDD8EE}"/>
          </ac:picMkLst>
        </pc:picChg>
        <pc:picChg chg="del">
          <ac:chgData name="samhita ravinoothula" userId="0264564e6db12e90" providerId="LiveId" clId="{5783F3FC-5B75-4E22-9767-91A9D1B28414}" dt="2025-06-02T12:13:46.231" v="70" actId="478"/>
          <ac:picMkLst>
            <pc:docMk/>
            <pc:sldMk cId="1609800" sldId="275"/>
            <ac:picMk id="6146" creationId="{752FEFEB-9E92-1890-0D71-C1C8BBFD2C33}"/>
          </ac:picMkLst>
        </pc:picChg>
      </pc:sldChg>
      <pc:sldChg chg="addSp delSp modSp mod">
        <pc:chgData name="samhita ravinoothula" userId="0264564e6db12e90" providerId="LiveId" clId="{5783F3FC-5B75-4E22-9767-91A9D1B28414}" dt="2025-06-02T12:16:52.771" v="90" actId="1076"/>
        <pc:sldMkLst>
          <pc:docMk/>
          <pc:sldMk cId="2644924122" sldId="276"/>
        </pc:sldMkLst>
        <pc:spChg chg="add">
          <ac:chgData name="samhita ravinoothula" userId="0264564e6db12e90" providerId="LiveId" clId="{5783F3FC-5B75-4E22-9767-91A9D1B28414}" dt="2025-06-02T12:15:59.557" v="83"/>
          <ac:spMkLst>
            <pc:docMk/>
            <pc:sldMk cId="2644924122" sldId="276"/>
            <ac:spMk id="3" creationId="{897AD995-4DE3-A34F-5634-2DCACBB6B9AB}"/>
          </ac:spMkLst>
        </pc:spChg>
        <pc:spChg chg="add">
          <ac:chgData name="samhita ravinoothula" userId="0264564e6db12e90" providerId="LiveId" clId="{5783F3FC-5B75-4E22-9767-91A9D1B28414}" dt="2025-06-02T12:15:59.557" v="83"/>
          <ac:spMkLst>
            <pc:docMk/>
            <pc:sldMk cId="2644924122" sldId="276"/>
            <ac:spMk id="4" creationId="{094572BF-109A-0286-883D-BA3562AA5C84}"/>
          </ac:spMkLst>
        </pc:spChg>
        <pc:spChg chg="add">
          <ac:chgData name="samhita ravinoothula" userId="0264564e6db12e90" providerId="LiveId" clId="{5783F3FC-5B75-4E22-9767-91A9D1B28414}" dt="2025-06-02T12:15:59.557" v="83"/>
          <ac:spMkLst>
            <pc:docMk/>
            <pc:sldMk cId="2644924122" sldId="276"/>
            <ac:spMk id="5" creationId="{6F03B017-1A52-71B3-C865-529EDBB799B4}"/>
          </ac:spMkLst>
        </pc:spChg>
        <pc:spChg chg="add">
          <ac:chgData name="samhita ravinoothula" userId="0264564e6db12e90" providerId="LiveId" clId="{5783F3FC-5B75-4E22-9767-91A9D1B28414}" dt="2025-06-02T12:16:01.994" v="85"/>
          <ac:spMkLst>
            <pc:docMk/>
            <pc:sldMk cId="2644924122" sldId="276"/>
            <ac:spMk id="6" creationId="{2AE1B5EE-AF15-55E3-AC10-C7B9BBC6D822}"/>
          </ac:spMkLst>
        </pc:spChg>
        <pc:spChg chg="mod">
          <ac:chgData name="samhita ravinoothula" userId="0264564e6db12e90" providerId="LiveId" clId="{5783F3FC-5B75-4E22-9767-91A9D1B28414}" dt="2025-06-02T12:15:46.240" v="80"/>
          <ac:spMkLst>
            <pc:docMk/>
            <pc:sldMk cId="2644924122" sldId="276"/>
            <ac:spMk id="7" creationId="{1E46D4C9-75BF-D28D-2016-A32588E346B5}"/>
          </ac:spMkLst>
        </pc:spChg>
        <pc:spChg chg="add">
          <ac:chgData name="samhita ravinoothula" userId="0264564e6db12e90" providerId="LiveId" clId="{5783F3FC-5B75-4E22-9767-91A9D1B28414}" dt="2025-06-02T12:16:01.994" v="85"/>
          <ac:spMkLst>
            <pc:docMk/>
            <pc:sldMk cId="2644924122" sldId="276"/>
            <ac:spMk id="8" creationId="{501C2138-FC2A-0FB1-3E5F-6615F33A1163}"/>
          </ac:spMkLst>
        </pc:spChg>
        <pc:spChg chg="mod">
          <ac:chgData name="samhita ravinoothula" userId="0264564e6db12e90" providerId="LiveId" clId="{5783F3FC-5B75-4E22-9767-91A9D1B28414}" dt="2025-06-02T12:16:13.838" v="87" actId="1076"/>
          <ac:spMkLst>
            <pc:docMk/>
            <pc:sldMk cId="2644924122" sldId="276"/>
            <ac:spMk id="9" creationId="{B43EB95A-3392-9B9D-C95C-8B00D237B9A5}"/>
          </ac:spMkLst>
        </pc:spChg>
        <pc:spChg chg="add">
          <ac:chgData name="samhita ravinoothula" userId="0264564e6db12e90" providerId="LiveId" clId="{5783F3FC-5B75-4E22-9767-91A9D1B28414}" dt="2025-06-02T12:16:01.994" v="85"/>
          <ac:spMkLst>
            <pc:docMk/>
            <pc:sldMk cId="2644924122" sldId="276"/>
            <ac:spMk id="10" creationId="{5280B2E6-6F0B-0810-74BC-D3EED8F3A393}"/>
          </ac:spMkLst>
        </pc:spChg>
        <pc:picChg chg="add mod">
          <ac:chgData name="samhita ravinoothula" userId="0264564e6db12e90" providerId="LiveId" clId="{5783F3FC-5B75-4E22-9767-91A9D1B28414}" dt="2025-06-02T12:16:52.771" v="90" actId="1076"/>
          <ac:picMkLst>
            <pc:docMk/>
            <pc:sldMk cId="2644924122" sldId="276"/>
            <ac:picMk id="3080" creationId="{8AADA150-B0E5-B706-AC2D-309AD3638BAD}"/>
          </ac:picMkLst>
        </pc:picChg>
        <pc:picChg chg="del">
          <ac:chgData name="samhita ravinoothula" userId="0264564e6db12e90" providerId="LiveId" clId="{5783F3FC-5B75-4E22-9767-91A9D1B28414}" dt="2025-06-02T12:15:47.591" v="81" actId="478"/>
          <ac:picMkLst>
            <pc:docMk/>
            <pc:sldMk cId="2644924122" sldId="276"/>
            <ac:picMk id="7172" creationId="{7FED7415-0FD7-5327-150D-D68B8D6EBDC8}"/>
          </ac:picMkLst>
        </pc:picChg>
      </pc:sldChg>
      <pc:sldChg chg="addSp delSp modSp mod">
        <pc:chgData name="samhita ravinoothula" userId="0264564e6db12e90" providerId="LiveId" clId="{5783F3FC-5B75-4E22-9767-91A9D1B28414}" dt="2025-06-02T12:18:17.801" v="100" actId="1076"/>
        <pc:sldMkLst>
          <pc:docMk/>
          <pc:sldMk cId="4211096156" sldId="277"/>
        </pc:sldMkLst>
        <pc:spChg chg="add">
          <ac:chgData name="samhita ravinoothula" userId="0264564e6db12e90" providerId="LiveId" clId="{5783F3FC-5B75-4E22-9767-91A9D1B28414}" dt="2025-06-02T12:17:31.792" v="97"/>
          <ac:spMkLst>
            <pc:docMk/>
            <pc:sldMk cId="4211096156" sldId="277"/>
            <ac:spMk id="3" creationId="{BD4B85F9-3961-7BDE-764F-4BA3D22D3DF7}"/>
          </ac:spMkLst>
        </pc:spChg>
        <pc:spChg chg="add">
          <ac:chgData name="samhita ravinoothula" userId="0264564e6db12e90" providerId="LiveId" clId="{5783F3FC-5B75-4E22-9767-91A9D1B28414}" dt="2025-06-02T12:17:31.792" v="97"/>
          <ac:spMkLst>
            <pc:docMk/>
            <pc:sldMk cId="4211096156" sldId="277"/>
            <ac:spMk id="5" creationId="{669ABCE2-AD5F-CD70-F231-8B5D8065E3DC}"/>
          </ac:spMkLst>
        </pc:spChg>
        <pc:spChg chg="add">
          <ac:chgData name="samhita ravinoothula" userId="0264564e6db12e90" providerId="LiveId" clId="{5783F3FC-5B75-4E22-9767-91A9D1B28414}" dt="2025-06-02T12:17:31.792" v="97"/>
          <ac:spMkLst>
            <pc:docMk/>
            <pc:sldMk cId="4211096156" sldId="277"/>
            <ac:spMk id="6" creationId="{CC224B00-AFD8-34EA-7B98-2F169002086C}"/>
          </ac:spMkLst>
        </pc:spChg>
        <pc:spChg chg="mod">
          <ac:chgData name="samhita ravinoothula" userId="0264564e6db12e90" providerId="LiveId" clId="{5783F3FC-5B75-4E22-9767-91A9D1B28414}" dt="2025-06-02T12:17:18.374" v="94" actId="1076"/>
          <ac:spMkLst>
            <pc:docMk/>
            <pc:sldMk cId="4211096156" sldId="277"/>
            <ac:spMk id="7" creationId="{D1CB8DC1-32D8-84F0-FF29-B8AC1D044A7D}"/>
          </ac:spMkLst>
        </pc:spChg>
        <pc:spChg chg="mod">
          <ac:chgData name="samhita ravinoothula" userId="0264564e6db12e90" providerId="LiveId" clId="{5783F3FC-5B75-4E22-9767-91A9D1B28414}" dt="2025-06-02T12:17:39.401" v="98"/>
          <ac:spMkLst>
            <pc:docMk/>
            <pc:sldMk cId="4211096156" sldId="277"/>
            <ac:spMk id="9" creationId="{386E4169-9565-AC8F-5CA8-32BB62A111A2}"/>
          </ac:spMkLst>
        </pc:spChg>
        <pc:picChg chg="del">
          <ac:chgData name="samhita ravinoothula" userId="0264564e6db12e90" providerId="LiveId" clId="{5783F3FC-5B75-4E22-9767-91A9D1B28414}" dt="2025-06-02T12:17:20.249" v="95" actId="478"/>
          <ac:picMkLst>
            <pc:docMk/>
            <pc:sldMk cId="4211096156" sldId="277"/>
            <ac:picMk id="4" creationId="{7C807AC7-3D21-72FC-4840-31D1579E20CB}"/>
          </ac:picMkLst>
        </pc:picChg>
        <pc:picChg chg="add mod">
          <ac:chgData name="samhita ravinoothula" userId="0264564e6db12e90" providerId="LiveId" clId="{5783F3FC-5B75-4E22-9767-91A9D1B28414}" dt="2025-06-02T12:18:17.801" v="100" actId="1076"/>
          <ac:picMkLst>
            <pc:docMk/>
            <pc:sldMk cId="4211096156" sldId="277"/>
            <ac:picMk id="10" creationId="{8249C779-235F-904C-7775-03E4410E47AD}"/>
          </ac:picMkLst>
        </pc:picChg>
      </pc:sldChg>
      <pc:sldChg chg="addSp delSp modSp mod">
        <pc:chgData name="samhita ravinoothula" userId="0264564e6db12e90" providerId="LiveId" clId="{5783F3FC-5B75-4E22-9767-91A9D1B28414}" dt="2025-06-02T12:20:11.101" v="117" actId="1076"/>
        <pc:sldMkLst>
          <pc:docMk/>
          <pc:sldMk cId="3444530147" sldId="278"/>
        </pc:sldMkLst>
        <pc:spChg chg="add">
          <ac:chgData name="samhita ravinoothula" userId="0264564e6db12e90" providerId="LiveId" clId="{5783F3FC-5B75-4E22-9767-91A9D1B28414}" dt="2025-06-02T12:18:48.329" v="106"/>
          <ac:spMkLst>
            <pc:docMk/>
            <pc:sldMk cId="3444530147" sldId="278"/>
            <ac:spMk id="2" creationId="{3887A3A2-899D-7514-FC7D-E70FB144122F}"/>
          </ac:spMkLst>
        </pc:spChg>
        <pc:spChg chg="add">
          <ac:chgData name="samhita ravinoothula" userId="0264564e6db12e90" providerId="LiveId" clId="{5783F3FC-5B75-4E22-9767-91A9D1B28414}" dt="2025-06-02T12:18:48.329" v="106"/>
          <ac:spMkLst>
            <pc:docMk/>
            <pc:sldMk cId="3444530147" sldId="278"/>
            <ac:spMk id="3" creationId="{52F47461-9445-1FD8-AD6A-56F581942776}"/>
          </ac:spMkLst>
        </pc:spChg>
        <pc:spChg chg="add">
          <ac:chgData name="samhita ravinoothula" userId="0264564e6db12e90" providerId="LiveId" clId="{5783F3FC-5B75-4E22-9767-91A9D1B28414}" dt="2025-06-02T12:18:48.329" v="106"/>
          <ac:spMkLst>
            <pc:docMk/>
            <pc:sldMk cId="3444530147" sldId="278"/>
            <ac:spMk id="4" creationId="{A37652BA-2052-1BA6-4157-1E3C6D2CDED8}"/>
          </ac:spMkLst>
        </pc:spChg>
        <pc:spChg chg="add">
          <ac:chgData name="samhita ravinoothula" userId="0264564e6db12e90" providerId="LiveId" clId="{5783F3FC-5B75-4E22-9767-91A9D1B28414}" dt="2025-06-02T12:18:53.611" v="107"/>
          <ac:spMkLst>
            <pc:docMk/>
            <pc:sldMk cId="3444530147" sldId="278"/>
            <ac:spMk id="5" creationId="{B18B4E95-6CDF-5775-853E-6AD59D92FC74}"/>
          </ac:spMkLst>
        </pc:spChg>
        <pc:spChg chg="mod">
          <ac:chgData name="samhita ravinoothula" userId="0264564e6db12e90" providerId="LiveId" clId="{5783F3FC-5B75-4E22-9767-91A9D1B28414}" dt="2025-06-02T12:18:36.199" v="103" actId="1076"/>
          <ac:spMkLst>
            <pc:docMk/>
            <pc:sldMk cId="3444530147" sldId="278"/>
            <ac:spMk id="6" creationId="{E42A06BD-4347-1E3A-8503-D69B042B420C}"/>
          </ac:spMkLst>
        </pc:spChg>
        <pc:spChg chg="add">
          <ac:chgData name="samhita ravinoothula" userId="0264564e6db12e90" providerId="LiveId" clId="{5783F3FC-5B75-4E22-9767-91A9D1B28414}" dt="2025-06-02T12:18:53.611" v="107"/>
          <ac:spMkLst>
            <pc:docMk/>
            <pc:sldMk cId="3444530147" sldId="278"/>
            <ac:spMk id="7" creationId="{3EC8CEC5-1E63-14E9-66D8-4E87D3B987D4}"/>
          </ac:spMkLst>
        </pc:spChg>
        <pc:spChg chg="mod">
          <ac:chgData name="samhita ravinoothula" userId="0264564e6db12e90" providerId="LiveId" clId="{5783F3FC-5B75-4E22-9767-91A9D1B28414}" dt="2025-06-02T12:19:20.480" v="110" actId="108"/>
          <ac:spMkLst>
            <pc:docMk/>
            <pc:sldMk cId="3444530147" sldId="278"/>
            <ac:spMk id="8" creationId="{0E6BC77F-7842-1C34-D535-CFCE03CEC25B}"/>
          </ac:spMkLst>
        </pc:spChg>
        <pc:spChg chg="add">
          <ac:chgData name="samhita ravinoothula" userId="0264564e6db12e90" providerId="LiveId" clId="{5783F3FC-5B75-4E22-9767-91A9D1B28414}" dt="2025-06-02T12:18:53.611" v="107"/>
          <ac:spMkLst>
            <pc:docMk/>
            <pc:sldMk cId="3444530147" sldId="278"/>
            <ac:spMk id="9" creationId="{E9CFAD2B-80A2-268C-D066-781024A9EFB1}"/>
          </ac:spMkLst>
        </pc:spChg>
        <pc:spChg chg="add">
          <ac:chgData name="samhita ravinoothula" userId="0264564e6db12e90" providerId="LiveId" clId="{5783F3FC-5B75-4E22-9767-91A9D1B28414}" dt="2025-06-02T12:19:01.891" v="108"/>
          <ac:spMkLst>
            <pc:docMk/>
            <pc:sldMk cId="3444530147" sldId="278"/>
            <ac:spMk id="10" creationId="{F1F201F3-16A5-0166-6E10-7ED4B33756CF}"/>
          </ac:spMkLst>
        </pc:spChg>
        <pc:spChg chg="add">
          <ac:chgData name="samhita ravinoothula" userId="0264564e6db12e90" providerId="LiveId" clId="{5783F3FC-5B75-4E22-9767-91A9D1B28414}" dt="2025-06-02T12:19:01.891" v="108"/>
          <ac:spMkLst>
            <pc:docMk/>
            <pc:sldMk cId="3444530147" sldId="278"/>
            <ac:spMk id="11" creationId="{54A4AB8B-5190-276F-0E14-213F7526D8DA}"/>
          </ac:spMkLst>
        </pc:spChg>
        <pc:spChg chg="add">
          <ac:chgData name="samhita ravinoothula" userId="0264564e6db12e90" providerId="LiveId" clId="{5783F3FC-5B75-4E22-9767-91A9D1B28414}" dt="2025-06-02T12:19:01.891" v="108"/>
          <ac:spMkLst>
            <pc:docMk/>
            <pc:sldMk cId="3444530147" sldId="278"/>
            <ac:spMk id="12" creationId="{248A6853-99A6-DA31-EDBC-199A1D7C8BDA}"/>
          </ac:spMkLst>
        </pc:spChg>
        <pc:spChg chg="add mod">
          <ac:chgData name="samhita ravinoothula" userId="0264564e6db12e90" providerId="LiveId" clId="{5783F3FC-5B75-4E22-9767-91A9D1B28414}" dt="2025-06-02T12:19:51.344" v="115" actId="20577"/>
          <ac:spMkLst>
            <pc:docMk/>
            <pc:sldMk cId="3444530147" sldId="278"/>
            <ac:spMk id="13" creationId="{759A8A26-1BF1-32B6-515E-1E6A26E57A15}"/>
          </ac:spMkLst>
        </pc:spChg>
        <pc:picChg chg="add mod">
          <ac:chgData name="samhita ravinoothula" userId="0264564e6db12e90" providerId="LiveId" clId="{5783F3FC-5B75-4E22-9767-91A9D1B28414}" dt="2025-06-02T12:20:11.101" v="117" actId="1076"/>
          <ac:picMkLst>
            <pc:docMk/>
            <pc:sldMk cId="3444530147" sldId="278"/>
            <ac:picMk id="15" creationId="{5D8ACD48-FC4F-9A9B-818F-D728C6A0BD5E}"/>
          </ac:picMkLst>
        </pc:picChg>
        <pc:picChg chg="del">
          <ac:chgData name="samhita ravinoothula" userId="0264564e6db12e90" providerId="LiveId" clId="{5783F3FC-5B75-4E22-9767-91A9D1B28414}" dt="2025-06-02T12:18:37.086" v="104" actId="478"/>
          <ac:picMkLst>
            <pc:docMk/>
            <pc:sldMk cId="3444530147" sldId="278"/>
            <ac:picMk id="9219" creationId="{1F979540-F152-B0DC-A631-C563BC1A7DD0}"/>
          </ac:picMkLst>
        </pc:picChg>
      </pc:sldChg>
      <pc:sldChg chg="addSp delSp modSp mod">
        <pc:chgData name="samhita ravinoothula" userId="0264564e6db12e90" providerId="LiveId" clId="{5783F3FC-5B75-4E22-9767-91A9D1B28414}" dt="2025-06-02T12:22:12.168" v="131" actId="1076"/>
        <pc:sldMkLst>
          <pc:docMk/>
          <pc:sldMk cId="1642804688" sldId="279"/>
        </pc:sldMkLst>
        <pc:spChg chg="mod">
          <ac:chgData name="samhita ravinoothula" userId="0264564e6db12e90" providerId="LiveId" clId="{5783F3FC-5B75-4E22-9767-91A9D1B28414}" dt="2025-06-02T12:20:54.114" v="124" actId="108"/>
          <ac:spMkLst>
            <pc:docMk/>
            <pc:sldMk cId="1642804688" sldId="279"/>
            <ac:spMk id="3" creationId="{94B3BF47-A266-9906-7C0A-0E1A08FA46E5}"/>
          </ac:spMkLst>
        </pc:spChg>
        <pc:spChg chg="mod">
          <ac:chgData name="samhita ravinoothula" userId="0264564e6db12e90" providerId="LiveId" clId="{5783F3FC-5B75-4E22-9767-91A9D1B28414}" dt="2025-06-02T12:20:30.031" v="120" actId="1076"/>
          <ac:spMkLst>
            <pc:docMk/>
            <pc:sldMk cId="1642804688" sldId="279"/>
            <ac:spMk id="7" creationId="{24762D74-CFE6-A4E5-C3F7-4C7023FBAB92}"/>
          </ac:spMkLst>
        </pc:spChg>
        <pc:graphicFrameChg chg="add mod">
          <ac:chgData name="samhita ravinoothula" userId="0264564e6db12e90" providerId="LiveId" clId="{5783F3FC-5B75-4E22-9767-91A9D1B28414}" dt="2025-06-02T12:22:12.168" v="131" actId="1076"/>
          <ac:graphicFrameMkLst>
            <pc:docMk/>
            <pc:sldMk cId="1642804688" sldId="279"/>
            <ac:graphicFrameMk id="6" creationId="{505F5D3E-D205-13DD-AE6D-4527E5D58877}"/>
          </ac:graphicFrameMkLst>
        </pc:graphicFrameChg>
        <pc:graphicFrameChg chg="del">
          <ac:chgData name="samhita ravinoothula" userId="0264564e6db12e90" providerId="LiveId" clId="{5783F3FC-5B75-4E22-9767-91A9D1B28414}" dt="2025-06-02T12:20:32.392" v="121" actId="478"/>
          <ac:graphicFrameMkLst>
            <pc:docMk/>
            <pc:sldMk cId="1642804688" sldId="279"/>
            <ac:graphicFrameMk id="8" creationId="{96F1C5B7-DF67-2F2F-98F4-8A3AF798A2DE}"/>
          </ac:graphicFrameMkLst>
        </pc:graphicFrameChg>
      </pc:sldChg>
      <pc:sldChg chg="addSp delSp modSp mod">
        <pc:chgData name="samhita ravinoothula" userId="0264564e6db12e90" providerId="LiveId" clId="{5783F3FC-5B75-4E22-9767-91A9D1B28414}" dt="2025-06-02T12:23:23.809" v="140" actId="1076"/>
        <pc:sldMkLst>
          <pc:docMk/>
          <pc:sldMk cId="2691858123" sldId="280"/>
        </pc:sldMkLst>
        <pc:spChg chg="mod">
          <ac:chgData name="samhita ravinoothula" userId="0264564e6db12e90" providerId="LiveId" clId="{5783F3FC-5B75-4E22-9767-91A9D1B28414}" dt="2025-06-02T12:22:51.644" v="137" actId="1076"/>
          <ac:spMkLst>
            <pc:docMk/>
            <pc:sldMk cId="2691858123" sldId="280"/>
            <ac:spMk id="6" creationId="{80C2CCDA-32D7-E648-9B2B-058D0EC8EE1E}"/>
          </ac:spMkLst>
        </pc:spChg>
        <pc:spChg chg="mod">
          <ac:chgData name="samhita ravinoothula" userId="0264564e6db12e90" providerId="LiveId" clId="{5783F3FC-5B75-4E22-9767-91A9D1B28414}" dt="2025-06-02T12:22:29.196" v="134" actId="1076"/>
          <ac:spMkLst>
            <pc:docMk/>
            <pc:sldMk cId="2691858123" sldId="280"/>
            <ac:spMk id="7" creationId="{2DB0D443-05DD-0BA6-0174-2A1DCFD61F1D}"/>
          </ac:spMkLst>
        </pc:spChg>
        <pc:picChg chg="add mod">
          <ac:chgData name="samhita ravinoothula" userId="0264564e6db12e90" providerId="LiveId" clId="{5783F3FC-5B75-4E22-9767-91A9D1B28414}" dt="2025-06-02T12:23:23.809" v="140" actId="1076"/>
          <ac:picMkLst>
            <pc:docMk/>
            <pc:sldMk cId="2691858123" sldId="280"/>
            <ac:picMk id="6146" creationId="{668DEFA4-4C7B-0024-7E7D-95F556FD5952}"/>
          </ac:picMkLst>
        </pc:picChg>
        <pc:picChg chg="del">
          <ac:chgData name="samhita ravinoothula" userId="0264564e6db12e90" providerId="LiveId" clId="{5783F3FC-5B75-4E22-9767-91A9D1B28414}" dt="2025-06-02T12:22:24.627" v="133" actId="478"/>
          <ac:picMkLst>
            <pc:docMk/>
            <pc:sldMk cId="2691858123" sldId="280"/>
            <ac:picMk id="10242" creationId="{FA9E17AD-87A9-E8A4-8D46-FDAFBF62FCA9}"/>
          </ac:picMkLst>
        </pc:picChg>
      </pc:sldChg>
      <pc:sldChg chg="del">
        <pc:chgData name="samhita ravinoothula" userId="0264564e6db12e90" providerId="LiveId" clId="{5783F3FC-5B75-4E22-9767-91A9D1B28414}" dt="2025-06-02T12:23:41.741" v="143" actId="2696"/>
        <pc:sldMkLst>
          <pc:docMk/>
          <pc:sldMk cId="3132524786" sldId="281"/>
        </pc:sldMkLst>
      </pc:sldChg>
      <pc:sldChg chg="del">
        <pc:chgData name="samhita ravinoothula" userId="0264564e6db12e90" providerId="LiveId" clId="{5783F3FC-5B75-4E22-9767-91A9D1B28414}" dt="2025-06-02T12:23:46.130" v="144" actId="2696"/>
        <pc:sldMkLst>
          <pc:docMk/>
          <pc:sldMk cId="4175343454" sldId="282"/>
        </pc:sldMkLst>
      </pc:sldChg>
      <pc:sldChg chg="modSp mod">
        <pc:chgData name="samhita ravinoothula" userId="0264564e6db12e90" providerId="LiveId" clId="{5783F3FC-5B75-4E22-9767-91A9D1B28414}" dt="2025-06-02T12:24:16.871" v="146" actId="108"/>
        <pc:sldMkLst>
          <pc:docMk/>
          <pc:sldMk cId="4132610886" sldId="283"/>
        </pc:sldMkLst>
        <pc:spChg chg="mod">
          <ac:chgData name="samhita ravinoothula" userId="0264564e6db12e90" providerId="LiveId" clId="{5783F3FC-5B75-4E22-9767-91A9D1B28414}" dt="2025-06-02T12:24:16.871" v="146" actId="108"/>
          <ac:spMkLst>
            <pc:docMk/>
            <pc:sldMk cId="4132610886" sldId="283"/>
            <ac:spMk id="4" creationId="{70BD193D-5953-377C-77F3-9BDB01F61D31}"/>
          </ac:spMkLst>
        </pc:spChg>
      </pc:sldChg>
      <pc:sldChg chg="add del">
        <pc:chgData name="samhita ravinoothula" userId="0264564e6db12e90" providerId="LiveId" clId="{5783F3FC-5B75-4E22-9767-91A9D1B28414}" dt="2025-06-02T12:23:32.767" v="142" actId="2696"/>
        <pc:sldMkLst>
          <pc:docMk/>
          <pc:sldMk cId="29102352" sldId="284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pPr/>
              <a:t>24-10-2025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pPr/>
              <a:t>24-10-2025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pPr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pPr/>
              <a:t>24-10-2025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xmlns="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xmlns="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xmlns="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xmlns="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xmlns="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312771" y="1260597"/>
            <a:ext cx="11430006" cy="1656184"/>
          </a:xfrm>
        </p:spPr>
        <p:txBody>
          <a:bodyPr/>
          <a:lstStyle/>
          <a:p>
            <a:r>
              <a:rPr lang="en-US" sz="4800" dirty="0" smtClean="0"/>
              <a:t>Consumer </a:t>
            </a:r>
            <a:r>
              <a:rPr lang="en-US" sz="4800" dirty="0" err="1" smtClean="0"/>
              <a:t>Behaviour</a:t>
            </a:r>
            <a:r>
              <a:rPr lang="en-US" sz="4800" dirty="0" smtClean="0"/>
              <a:t> : Understanding Consumer Mindset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nl-NL" dirty="0" smtClean="0"/>
              <a:t/>
            </a:r>
            <a:br>
              <a:rPr lang="nl-NL" dirty="0" smtClean="0"/>
            </a:br>
            <a:r>
              <a:rPr lang="en-GB" sz="2000" dirty="0" smtClean="0"/>
              <a:t>European Institute of Innovation, Entrepreneurship and Technology</a:t>
            </a:r>
            <a:br>
              <a:rPr lang="en-GB" sz="2000" dirty="0" smtClean="0"/>
            </a:br>
            <a:r>
              <a:rPr lang="it-IT" sz="1600" dirty="0" smtClean="0"/>
              <a:t>Lessingstraße 79, 13158 Berlin, Germany</a:t>
            </a:r>
            <a:br>
              <a:rPr lang="it-IT" sz="1600" dirty="0" smtClean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/>
              <a:t>Presenter Vaibhav Sai Sri|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xmlns="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xmlns="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27011" y="0"/>
            <a:ext cx="11266675" cy="1000108"/>
          </a:xfrm>
        </p:spPr>
        <p:txBody>
          <a:bodyPr/>
          <a:lstStyle/>
          <a:p>
            <a:r>
              <a:rPr lang="nl-NL" dirty="0"/>
              <a:t>Index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04661" y="1000108"/>
            <a:ext cx="11052364" cy="4920472"/>
          </a:xfrm>
        </p:spPr>
        <p:txBody>
          <a:bodyPr>
            <a:noAutofit/>
          </a:bodyPr>
          <a:lstStyle/>
          <a:p>
            <a:pPr lvl="0"/>
            <a:r>
              <a:rPr lang="en-US" sz="1900" dirty="0" smtClean="0"/>
              <a:t>Reflection on Previous Class</a:t>
            </a:r>
          </a:p>
          <a:p>
            <a:pPr lvl="0"/>
            <a:r>
              <a:rPr lang="en-US" sz="1900" dirty="0" smtClean="0"/>
              <a:t>Types of Consumer Buying </a:t>
            </a:r>
            <a:r>
              <a:rPr lang="en-US" sz="1900" dirty="0" err="1" smtClean="0"/>
              <a:t>Behaviour</a:t>
            </a:r>
            <a:endParaRPr lang="en-US" sz="1900" dirty="0" smtClean="0"/>
          </a:p>
          <a:p>
            <a:pPr lvl="0"/>
            <a:r>
              <a:rPr lang="en-US" sz="1900" dirty="0" smtClean="0"/>
              <a:t>Motivation – The Driving Force Behind Purchases</a:t>
            </a:r>
          </a:p>
          <a:p>
            <a:pPr lvl="0"/>
            <a:r>
              <a:rPr lang="en-US" sz="1900" dirty="0" smtClean="0"/>
              <a:t>Consumer Perception</a:t>
            </a:r>
          </a:p>
          <a:p>
            <a:pPr lvl="0"/>
            <a:r>
              <a:rPr lang="en-US" sz="1900" dirty="0" smtClean="0"/>
              <a:t>Learning in Consumer </a:t>
            </a:r>
            <a:r>
              <a:rPr lang="en-US" sz="1900" dirty="0" err="1" smtClean="0"/>
              <a:t>Behaviour</a:t>
            </a:r>
            <a:endParaRPr lang="en-US" sz="1900" dirty="0" smtClean="0"/>
          </a:p>
          <a:p>
            <a:pPr lvl="0"/>
            <a:r>
              <a:rPr lang="en-US" sz="1900" dirty="0" smtClean="0"/>
              <a:t>Consumer Involvement</a:t>
            </a:r>
          </a:p>
          <a:p>
            <a:pPr lvl="0"/>
            <a:r>
              <a:rPr lang="en-US" sz="1900" dirty="0" smtClean="0"/>
              <a:t>Factors Affecting Involvement</a:t>
            </a:r>
          </a:p>
          <a:p>
            <a:pPr lvl="0"/>
            <a:r>
              <a:rPr lang="en-US" sz="1900" dirty="0" smtClean="0"/>
              <a:t>Role of Emotions in Consumer </a:t>
            </a:r>
            <a:r>
              <a:rPr lang="en-US" sz="1900" dirty="0" err="1" smtClean="0"/>
              <a:t>Behaviour</a:t>
            </a:r>
            <a:endParaRPr lang="en-US" sz="1900" dirty="0" smtClean="0"/>
          </a:p>
          <a:p>
            <a:pPr lvl="0"/>
            <a:r>
              <a:rPr lang="en-US" sz="1900" dirty="0" smtClean="0"/>
              <a:t>Attitude Formation</a:t>
            </a:r>
          </a:p>
          <a:p>
            <a:pPr lvl="0"/>
            <a:r>
              <a:rPr lang="en-US" sz="1900" dirty="0" smtClean="0"/>
              <a:t>Consumer Learning Curve</a:t>
            </a:r>
          </a:p>
          <a:p>
            <a:pPr lvl="0"/>
            <a:r>
              <a:rPr lang="en-US" sz="1900" dirty="0" smtClean="0"/>
              <a:t>Digital Consumer </a:t>
            </a:r>
            <a:r>
              <a:rPr lang="en-US" sz="1900" dirty="0" err="1" smtClean="0"/>
              <a:t>Behaviour</a:t>
            </a:r>
            <a:endParaRPr lang="en-US" sz="1900" dirty="0" smtClean="0"/>
          </a:p>
          <a:p>
            <a:pPr lvl="0"/>
            <a:r>
              <a:rPr lang="en-US" sz="1900" dirty="0" smtClean="0"/>
              <a:t>Summary</a:t>
            </a:r>
            <a:endParaRPr lang="en-US" sz="190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pic>
        <p:nvPicPr>
          <p:cNvPr id="14338" name="Picture 2" descr="https://tse3.mm.bing.net/th/id/OIP.kMApMPj2-Ubs_clykxEYfQHaE8?pid=Api&amp;P=0&amp;h=1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56431" y="1000108"/>
            <a:ext cx="4786346" cy="450059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392548"/>
            <a:ext cx="11389024" cy="432048"/>
          </a:xfrm>
        </p:spPr>
        <p:txBody>
          <a:bodyPr/>
          <a:lstStyle/>
          <a:p>
            <a:r>
              <a:rPr lang="en-US" dirty="0" smtClean="0"/>
              <a:t>Reflection on Previous Class</a:t>
            </a:r>
            <a:endParaRPr lang="en-US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195239" cy="4795836"/>
          </a:xfrm>
        </p:spPr>
        <p:txBody>
          <a:bodyPr>
            <a:noAutofit/>
          </a:bodyPr>
          <a:lstStyle/>
          <a:p>
            <a:pPr lvl="0"/>
            <a:r>
              <a:rPr lang="en-US" sz="3200" dirty="0" smtClean="0"/>
              <a:t>Reviewed what consumer </a:t>
            </a:r>
            <a:r>
              <a:rPr lang="en-US" sz="3200" dirty="0" err="1" smtClean="0"/>
              <a:t>behaviour</a:t>
            </a:r>
            <a:r>
              <a:rPr lang="en-US" sz="3200" dirty="0" smtClean="0"/>
              <a:t> is and why it matters</a:t>
            </a:r>
          </a:p>
          <a:p>
            <a:pPr lvl="0"/>
            <a:r>
              <a:rPr lang="en-US" sz="3200" dirty="0" smtClean="0"/>
              <a:t>Discussed the </a:t>
            </a:r>
            <a:r>
              <a:rPr lang="en-US" sz="3200" b="1" dirty="0" smtClean="0"/>
              <a:t>five-step consumer decision-making process</a:t>
            </a:r>
            <a:r>
              <a:rPr lang="en-US" sz="3200" dirty="0" smtClean="0"/>
              <a:t> </a:t>
            </a:r>
          </a:p>
          <a:p>
            <a:pPr lvl="0">
              <a:buNone/>
            </a:pPr>
            <a:r>
              <a:rPr lang="en-US" sz="2800" i="1" dirty="0" smtClean="0"/>
              <a:t>(Need recognition, Information search, Evaluation, Purchase, Post-purchase)</a:t>
            </a:r>
            <a:endParaRPr lang="en-US" sz="2800" dirty="0" smtClean="0"/>
          </a:p>
          <a:p>
            <a:pPr lvl="0"/>
            <a:r>
              <a:rPr lang="en-US" sz="3200" dirty="0" smtClean="0"/>
              <a:t>Explored key factors shaping buying decisions</a:t>
            </a:r>
          </a:p>
          <a:p>
            <a:endParaRPr lang="en-US" sz="3200" dirty="0" smtClean="0"/>
          </a:p>
          <a:p>
            <a:r>
              <a:rPr lang="en-US" sz="3200" dirty="0" smtClean="0"/>
              <a:t>Example: </a:t>
            </a:r>
            <a:r>
              <a:rPr lang="en-US" sz="3200" dirty="0" err="1" smtClean="0"/>
              <a:t>Maggi’s</a:t>
            </a:r>
            <a:r>
              <a:rPr lang="en-US" sz="3200" dirty="0" smtClean="0"/>
              <a:t> emotional bond with Indian consumers and Starbucks’ cultural adaptation in China</a:t>
            </a:r>
            <a:endParaRPr lang="en-US" sz="290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228428059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3" y="0"/>
            <a:ext cx="11338114" cy="1000108"/>
          </a:xfrm>
        </p:spPr>
        <p:txBody>
          <a:bodyPr/>
          <a:lstStyle/>
          <a:p>
            <a:r>
              <a:rPr lang="en-US" sz="3600" dirty="0" smtClean="0"/>
              <a:t>Types of Consumer Buying </a:t>
            </a:r>
            <a:r>
              <a:rPr lang="en-US" sz="3600" dirty="0" err="1" smtClean="0"/>
              <a:t>Behaviour</a:t>
            </a:r>
            <a:endParaRPr lang="en-US" sz="380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xmlns="" id="{1F6FCDF6-3DC5-4201-B67A-06357789FE7A}"/>
              </a:ext>
            </a:extLst>
          </p:cNvPr>
          <p:cNvSpPr txBox="1">
            <a:spLocks/>
          </p:cNvSpPr>
          <p:nvPr/>
        </p:nvSpPr>
        <p:spPr>
          <a:xfrm>
            <a:off x="554559" y="1000108"/>
            <a:ext cx="11116780" cy="521497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n-US" sz="2100" dirty="0" smtClean="0"/>
              <a:t>  	Consumers display different buying patterns depending on involvement and brand differences:</a:t>
            </a:r>
          </a:p>
          <a:p>
            <a:pPr lvl="0"/>
            <a:endParaRPr lang="en-US" sz="2100" b="1" dirty="0" smtClean="0"/>
          </a:p>
          <a:p>
            <a:pPr lvl="0"/>
            <a:r>
              <a:rPr lang="en-US" sz="2100" b="1" dirty="0" smtClean="0"/>
              <a:t>Complex Buying </a:t>
            </a:r>
            <a:r>
              <a:rPr lang="en-US" sz="2100" b="1" dirty="0" err="1" smtClean="0"/>
              <a:t>Behaviour</a:t>
            </a:r>
            <a:r>
              <a:rPr lang="en-US" sz="2100" dirty="0" smtClean="0"/>
              <a:t> – High involvement, significant brand differences (e.g., buying a car or laptop)</a:t>
            </a:r>
          </a:p>
          <a:p>
            <a:pPr lvl="0"/>
            <a:r>
              <a:rPr lang="en-US" sz="2100" b="1" dirty="0" smtClean="0"/>
              <a:t>Dissonance-Reducing </a:t>
            </a:r>
            <a:r>
              <a:rPr lang="en-US" sz="2100" b="1" dirty="0" err="1" smtClean="0"/>
              <a:t>Behaviour</a:t>
            </a:r>
            <a:r>
              <a:rPr lang="en-US" sz="2100" dirty="0" smtClean="0"/>
              <a:t> – High involvement, few brand options (e.g., buying a washing machine)</a:t>
            </a:r>
          </a:p>
          <a:p>
            <a:pPr lvl="0"/>
            <a:r>
              <a:rPr lang="en-US" sz="2100" b="1" dirty="0" smtClean="0"/>
              <a:t>Habitual Buying </a:t>
            </a:r>
            <a:r>
              <a:rPr lang="en-US" sz="2100" b="1" dirty="0" err="1" smtClean="0"/>
              <a:t>Behaviour</a:t>
            </a:r>
            <a:r>
              <a:rPr lang="en-US" sz="2100" dirty="0" smtClean="0"/>
              <a:t> – Low involvement, little brand difference (e.g., toothpaste, soap)</a:t>
            </a:r>
          </a:p>
          <a:p>
            <a:pPr lvl="0"/>
            <a:r>
              <a:rPr lang="en-US" sz="2100" b="1" dirty="0" smtClean="0"/>
              <a:t>Variety-Seeking </a:t>
            </a:r>
            <a:r>
              <a:rPr lang="en-US" sz="2100" b="1" dirty="0" err="1" smtClean="0"/>
              <a:t>Behaviour</a:t>
            </a:r>
            <a:r>
              <a:rPr lang="en-US" sz="2100" dirty="0" smtClean="0"/>
              <a:t> – Low involvement, strong brand differences (e.g., trying new snack </a:t>
            </a:r>
            <a:r>
              <a:rPr lang="en-US" sz="2100" dirty="0" err="1" smtClean="0"/>
              <a:t>flavours</a:t>
            </a:r>
            <a:r>
              <a:rPr lang="en-US" sz="2100" dirty="0" smtClean="0"/>
              <a:t>)</a:t>
            </a:r>
          </a:p>
          <a:p>
            <a:endParaRPr lang="en-US" sz="2100" b="1" dirty="0" smtClean="0"/>
          </a:p>
          <a:p>
            <a:r>
              <a:rPr lang="en-US" sz="2100" b="1" dirty="0" smtClean="0"/>
              <a:t>Example:</a:t>
            </a:r>
            <a:r>
              <a:rPr lang="en-US" sz="2100" dirty="0" smtClean="0"/>
              <a:t/>
            </a:r>
            <a:br>
              <a:rPr lang="en-US" sz="2100" dirty="0" smtClean="0"/>
            </a:br>
            <a:r>
              <a:rPr lang="en-US" sz="2100" dirty="0" smtClean="0"/>
              <a:t>When </a:t>
            </a:r>
            <a:r>
              <a:rPr lang="en-US" sz="2100" b="1" dirty="0" smtClean="0"/>
              <a:t>Samsung</a:t>
            </a:r>
            <a:r>
              <a:rPr lang="en-US" sz="2100" dirty="0" smtClean="0"/>
              <a:t> launched Galaxy Fold, it appealed to complex buyers seeking innovation. In contrast, </a:t>
            </a:r>
            <a:r>
              <a:rPr lang="en-US" sz="2100" b="1" dirty="0" smtClean="0"/>
              <a:t>Lays</a:t>
            </a:r>
            <a:r>
              <a:rPr lang="en-US" sz="2100" dirty="0" smtClean="0"/>
              <a:t> attracted variety-seeking consumers through multiple </a:t>
            </a:r>
            <a:r>
              <a:rPr lang="en-US" sz="2100" dirty="0" err="1" smtClean="0"/>
              <a:t>flavours</a:t>
            </a:r>
            <a:r>
              <a:rPr lang="en-US" sz="2100" dirty="0" smtClean="0"/>
              <a:t>.</a:t>
            </a:r>
            <a:endParaRPr lang="en-US" sz="2100" dirty="0"/>
          </a:p>
        </p:txBody>
      </p:sp>
    </p:spTree>
    <p:extLst>
      <p:ext uri="{BB962C8B-B14F-4D97-AF65-F5344CB8AC3E}">
        <p14:creationId xmlns:p14="http://schemas.microsoft.com/office/powerpoint/2010/main" xmlns="" val="752884619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04C039B-3E11-4BE7-59D6-7AB4F1A309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xmlns="" id="{909EC16C-ADF1-20FC-8743-C01658BD73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0"/>
            <a:ext cx="11389024" cy="890026"/>
          </a:xfrm>
        </p:spPr>
        <p:txBody>
          <a:bodyPr/>
          <a:lstStyle/>
          <a:p>
            <a:r>
              <a:rPr lang="en-US" sz="3400" dirty="0" smtClean="0"/>
              <a:t>Motivation – The Driving Force Behind Purchases</a:t>
            </a:r>
            <a:endParaRPr lang="en-US" sz="3400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xmlns="" id="{730E1CB1-2CF5-6110-2E9B-962125DC4E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xmlns="" id="{0A5D6A57-3786-C1AE-80A8-EA0BE98F10A5}"/>
              </a:ext>
            </a:extLst>
          </p:cNvPr>
          <p:cNvSpPr txBox="1">
            <a:spLocks/>
          </p:cNvSpPr>
          <p:nvPr/>
        </p:nvSpPr>
        <p:spPr>
          <a:xfrm>
            <a:off x="404662" y="1000108"/>
            <a:ext cx="11338115" cy="528641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100" dirty="0" smtClean="0"/>
              <a:t>Motivation explains </a:t>
            </a:r>
            <a:r>
              <a:rPr lang="en-US" sz="2100" i="1" dirty="0" smtClean="0"/>
              <a:t>why</a:t>
            </a:r>
            <a:r>
              <a:rPr lang="en-US" sz="2100" dirty="0" smtClean="0"/>
              <a:t> consumers act the way they do.</a:t>
            </a:r>
          </a:p>
          <a:p>
            <a:pPr>
              <a:buNone/>
            </a:pPr>
            <a:endParaRPr lang="en-US" sz="2100" b="1" dirty="0" smtClean="0"/>
          </a:p>
          <a:p>
            <a:pPr>
              <a:buNone/>
            </a:pPr>
            <a:r>
              <a:rPr lang="en-US" sz="2100" b="1" dirty="0" smtClean="0"/>
              <a:t>1. Maslow’s Hierarchy of Needs:</a:t>
            </a:r>
            <a:endParaRPr lang="en-US" sz="2100" dirty="0" smtClean="0"/>
          </a:p>
          <a:p>
            <a:pPr lvl="0"/>
            <a:r>
              <a:rPr lang="en-US" sz="2100" dirty="0" smtClean="0"/>
              <a:t>Physiological → Safety → Social → Esteem → Self-Actualization</a:t>
            </a:r>
          </a:p>
          <a:p>
            <a:pPr lvl="0"/>
            <a:r>
              <a:rPr lang="en-US" sz="2100" dirty="0" smtClean="0"/>
              <a:t>Example: McDonald’s satisfies </a:t>
            </a:r>
            <a:r>
              <a:rPr lang="en-US" sz="2100" i="1" dirty="0" smtClean="0"/>
              <a:t>physiological need (food)</a:t>
            </a:r>
            <a:r>
              <a:rPr lang="en-US" sz="2100" dirty="0" smtClean="0"/>
              <a:t>, Nike appeals to </a:t>
            </a:r>
            <a:r>
              <a:rPr lang="en-US" sz="2100" i="1" dirty="0" smtClean="0"/>
              <a:t>esteem</a:t>
            </a:r>
            <a:r>
              <a:rPr lang="en-US" sz="2100" dirty="0" smtClean="0"/>
              <a:t>, LinkedIn Learning supports </a:t>
            </a:r>
            <a:r>
              <a:rPr lang="en-US" sz="2100" i="1" dirty="0" smtClean="0"/>
              <a:t>self-actualization</a:t>
            </a:r>
            <a:r>
              <a:rPr lang="en-US" sz="2100" dirty="0" smtClean="0"/>
              <a:t>.</a:t>
            </a:r>
          </a:p>
          <a:p>
            <a:pPr>
              <a:buNone/>
            </a:pPr>
            <a:endParaRPr lang="en-US" sz="2100" b="1" dirty="0" smtClean="0"/>
          </a:p>
          <a:p>
            <a:pPr>
              <a:buNone/>
            </a:pPr>
            <a:r>
              <a:rPr lang="en-US" sz="2100" b="1" dirty="0" smtClean="0"/>
              <a:t>2. Herzberg’s Two-Factor Theory:</a:t>
            </a:r>
            <a:endParaRPr lang="en-US" sz="2100" dirty="0" smtClean="0"/>
          </a:p>
          <a:p>
            <a:pPr lvl="0"/>
            <a:r>
              <a:rPr lang="en-US" sz="2100" b="1" dirty="0" smtClean="0"/>
              <a:t>Hygiene factors:</a:t>
            </a:r>
            <a:r>
              <a:rPr lang="en-US" sz="2100" dirty="0" smtClean="0"/>
              <a:t> Price, warranty, convenience</a:t>
            </a:r>
          </a:p>
          <a:p>
            <a:pPr lvl="0"/>
            <a:r>
              <a:rPr lang="en-US" sz="2100" b="1" dirty="0" smtClean="0"/>
              <a:t>Motivators:</a:t>
            </a:r>
            <a:r>
              <a:rPr lang="en-US" sz="2100" dirty="0" smtClean="0"/>
              <a:t> Innovation, quality, design</a:t>
            </a:r>
          </a:p>
          <a:p>
            <a:endParaRPr lang="en-US" sz="2100" b="1" dirty="0" smtClean="0"/>
          </a:p>
          <a:p>
            <a:r>
              <a:rPr lang="en-US" sz="2100" b="1" dirty="0" smtClean="0"/>
              <a:t>Example:</a:t>
            </a:r>
            <a:r>
              <a:rPr lang="en-US" sz="2100" dirty="0" smtClean="0"/>
              <a:t/>
            </a:r>
            <a:br>
              <a:rPr lang="en-US" sz="2100" dirty="0" smtClean="0"/>
            </a:br>
            <a:r>
              <a:rPr lang="en-US" sz="2100" b="1" dirty="0" smtClean="0"/>
              <a:t>Apple Watch</a:t>
            </a:r>
            <a:r>
              <a:rPr lang="en-US" sz="2100" dirty="0" smtClean="0"/>
              <a:t> combines hygiene (durability) with motivators (fitness tracking and prestige).</a:t>
            </a:r>
            <a:endParaRPr lang="en-US" sz="2100" dirty="0"/>
          </a:p>
        </p:txBody>
      </p:sp>
    </p:spTree>
    <p:extLst>
      <p:ext uri="{BB962C8B-B14F-4D97-AF65-F5344CB8AC3E}">
        <p14:creationId xmlns:p14="http://schemas.microsoft.com/office/powerpoint/2010/main" xmlns="" val="238063120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165A44D-FC03-4B46-0F98-3E4F30ACE6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8700" y="505372"/>
            <a:ext cx="11389024" cy="432048"/>
          </a:xfrm>
        </p:spPr>
        <p:txBody>
          <a:bodyPr/>
          <a:lstStyle/>
          <a:p>
            <a:r>
              <a:rPr lang="en-US" dirty="0" smtClean="0"/>
              <a:t>Consumer Perception</a:t>
            </a:r>
            <a:endParaRPr lang="en-IN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CFF74442-B00D-B0C2-790B-0C243E18F4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11755" y="1340768"/>
            <a:ext cx="11331022" cy="3374116"/>
          </a:xfrm>
        </p:spPr>
        <p:txBody>
          <a:bodyPr>
            <a:normAutofit fontScale="92500" lnSpcReduction="20000"/>
          </a:bodyPr>
          <a:lstStyle/>
          <a:p>
            <a:r>
              <a:rPr lang="en-US" sz="2800" dirty="0" smtClean="0"/>
              <a:t>Perception is how consumers interpret and make sense of marketing information.</a:t>
            </a:r>
          </a:p>
          <a:p>
            <a:endParaRPr lang="en-US" sz="2800" b="1" dirty="0" smtClean="0"/>
          </a:p>
          <a:p>
            <a:r>
              <a:rPr lang="en-US" sz="2800" b="1" dirty="0" smtClean="0"/>
              <a:t>Process:</a:t>
            </a:r>
            <a:r>
              <a:rPr lang="en-US" sz="2800" dirty="0" smtClean="0"/>
              <a:t> Exposure → Attention → Interpretation → Retention</a:t>
            </a:r>
          </a:p>
          <a:p>
            <a:endParaRPr lang="en-US" sz="2800" b="1" dirty="0" smtClean="0"/>
          </a:p>
          <a:p>
            <a:r>
              <a:rPr lang="en-US" sz="2800" b="1" dirty="0" smtClean="0"/>
              <a:t>Example: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b="1" dirty="0" smtClean="0"/>
              <a:t>Dove’s “Real Beauty” campaign (2004)</a:t>
            </a:r>
            <a:r>
              <a:rPr lang="en-US" sz="2800" dirty="0" smtClean="0"/>
              <a:t> changed perceptions of beauty by celebrating real women instead of idealized models, creating emotional trust and long-term loyalty.</a:t>
            </a:r>
            <a:endParaRPr lang="en-US" sz="28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27295663-89D7-F318-E616-7060E73552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pic>
        <p:nvPicPr>
          <p:cNvPr id="10242" name="Picture 2" descr="https://tse2.mm.bing.net/th/id/OIP.iX_3vGxoFDp0wvPYf5ju1wHaCp?pid=Api&amp;P=0&amp;h=1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12895" y="4643446"/>
            <a:ext cx="8643998" cy="16097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555988482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8DCADD0-2AB3-D128-D3EA-0CBFD47CED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xmlns="" id="{89D35AAC-0F56-0EAF-26CD-9A075CE828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9134" y="285728"/>
            <a:ext cx="11389024" cy="980157"/>
          </a:xfrm>
        </p:spPr>
        <p:txBody>
          <a:bodyPr/>
          <a:lstStyle/>
          <a:p>
            <a:r>
              <a:rPr lang="en-US" dirty="0" smtClean="0"/>
              <a:t>Learning in Consumer </a:t>
            </a:r>
            <a:r>
              <a:rPr lang="en-US" dirty="0" err="1" smtClean="0"/>
              <a:t>Behaviour</a:t>
            </a:r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xmlns="" id="{FE104FD1-79D9-8412-C4D9-F632C35106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xmlns="" id="{59FBACA9-0B1F-DB99-476C-B004818D6E51}"/>
              </a:ext>
            </a:extLst>
          </p:cNvPr>
          <p:cNvSpPr txBox="1">
            <a:spLocks/>
          </p:cNvSpPr>
          <p:nvPr/>
        </p:nvSpPr>
        <p:spPr>
          <a:xfrm>
            <a:off x="404662" y="1428736"/>
            <a:ext cx="11266677" cy="431232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n-US" sz="2800" dirty="0" smtClean="0"/>
              <a:t>Consumers learn through experience, observation, and information.</a:t>
            </a:r>
          </a:p>
          <a:p>
            <a:pPr lvl="0"/>
            <a:endParaRPr lang="en-US" sz="2800" b="1" dirty="0" smtClean="0"/>
          </a:p>
          <a:p>
            <a:pPr lvl="0"/>
            <a:r>
              <a:rPr lang="en-US" sz="2800" b="1" dirty="0" smtClean="0"/>
              <a:t>Classical Conditioning:</a:t>
            </a:r>
            <a:r>
              <a:rPr lang="en-US" sz="2800" dirty="0" smtClean="0"/>
              <a:t> Creating associations (brand jingles, logos)</a:t>
            </a:r>
          </a:p>
          <a:p>
            <a:pPr lvl="0"/>
            <a:r>
              <a:rPr lang="en-US" sz="2800" b="1" dirty="0" smtClean="0"/>
              <a:t>Operant Conditioning:</a:t>
            </a:r>
            <a:r>
              <a:rPr lang="en-US" sz="2800" dirty="0" smtClean="0"/>
              <a:t> Reward-based learning (loyalty points, </a:t>
            </a:r>
            <a:r>
              <a:rPr lang="en-US" sz="2800" dirty="0" err="1" smtClean="0"/>
              <a:t>cashback</a:t>
            </a:r>
            <a:r>
              <a:rPr lang="en-US" sz="2800" dirty="0" smtClean="0"/>
              <a:t>)</a:t>
            </a:r>
          </a:p>
          <a:p>
            <a:pPr lvl="0"/>
            <a:r>
              <a:rPr lang="en-US" sz="2800" b="1" dirty="0" smtClean="0"/>
              <a:t>Cognitive Learning:</a:t>
            </a:r>
            <a:r>
              <a:rPr lang="en-US" sz="2800" dirty="0" smtClean="0"/>
              <a:t> Problem-solving and reasoning</a:t>
            </a:r>
          </a:p>
          <a:p>
            <a:endParaRPr lang="en-US" sz="2800" b="1" dirty="0" smtClean="0"/>
          </a:p>
          <a:p>
            <a:r>
              <a:rPr lang="en-US" sz="2800" b="1" dirty="0" smtClean="0"/>
              <a:t>Example: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b="1" dirty="0" smtClean="0"/>
              <a:t>Starbucks</a:t>
            </a:r>
            <a:r>
              <a:rPr lang="en-US" sz="2800" dirty="0" smtClean="0"/>
              <a:t> uses a rewards program to encourage repeat purchases — a perfect case of operant conditioning.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3012103642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06E5FD86-996D-1920-9AD1-57DA67DE58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xmlns="" id="{26045865-8527-E3A1-BAF2-487A7DADB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4860" y="357166"/>
            <a:ext cx="11389024" cy="724613"/>
          </a:xfrm>
        </p:spPr>
        <p:txBody>
          <a:bodyPr/>
          <a:lstStyle/>
          <a:p>
            <a:r>
              <a:rPr lang="en-US" dirty="0" smtClean="0"/>
              <a:t>Consumer Involvement</a:t>
            </a:r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xmlns="" id="{E93D9FBB-5FC0-2467-E72C-BAF0FD96B64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xmlns="" id="{122BDD09-AB3F-0FC2-4260-891F45A3EF95}"/>
              </a:ext>
            </a:extLst>
          </p:cNvPr>
          <p:cNvSpPr txBox="1">
            <a:spLocks/>
          </p:cNvSpPr>
          <p:nvPr/>
        </p:nvSpPr>
        <p:spPr>
          <a:xfrm>
            <a:off x="404662" y="1643050"/>
            <a:ext cx="11266677" cy="409801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 smtClean="0"/>
              <a:t>The degree of personal importance or interest a consumer feels in a purchase.</a:t>
            </a:r>
          </a:p>
          <a:p>
            <a:pPr lvl="0"/>
            <a:endParaRPr lang="en-US" sz="2800" b="1" dirty="0" smtClean="0"/>
          </a:p>
          <a:p>
            <a:pPr lvl="0"/>
            <a:r>
              <a:rPr lang="en-US" sz="2800" b="1" dirty="0" smtClean="0"/>
              <a:t>High Involvement:</a:t>
            </a:r>
            <a:r>
              <a:rPr lang="en-US" sz="2800" dirty="0" smtClean="0"/>
              <a:t> Cars, insurance, education</a:t>
            </a:r>
          </a:p>
          <a:p>
            <a:pPr lvl="0"/>
            <a:r>
              <a:rPr lang="en-US" sz="2800" b="1" dirty="0" smtClean="0"/>
              <a:t>Low Involvement:</a:t>
            </a:r>
            <a:r>
              <a:rPr lang="en-US" sz="2800" dirty="0" smtClean="0"/>
              <a:t> Snacks, toiletries, daily items</a:t>
            </a:r>
          </a:p>
          <a:p>
            <a:endParaRPr lang="en-US" sz="2800" b="1" dirty="0" smtClean="0"/>
          </a:p>
          <a:p>
            <a:r>
              <a:rPr lang="en-US" sz="2800" b="1" dirty="0" smtClean="0"/>
              <a:t>Example: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b="1" dirty="0" smtClean="0"/>
              <a:t>Tesla’s Model 3</a:t>
            </a:r>
            <a:r>
              <a:rPr lang="en-US" sz="2800" dirty="0" smtClean="0"/>
              <a:t> launch built high involvement through community engagement and pre-order excitement.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1609800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5A9E8D7D-3EB3-8D40-7DC2-1F620408B9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xmlns="" id="{1E46D4C9-75BF-D28D-2016-A32588E346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011" y="500042"/>
            <a:ext cx="10768320" cy="643956"/>
          </a:xfrm>
        </p:spPr>
        <p:txBody>
          <a:bodyPr/>
          <a:lstStyle/>
          <a:p>
            <a:r>
              <a:rPr lang="en-US" dirty="0" smtClean="0"/>
              <a:t>Factors Affecting Involvement</a:t>
            </a:r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xmlns="" id="{B4008D21-8357-D47A-C823-E969BDD897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xmlns="" id="{B43EB95A-3392-9B9D-C95C-8B00D237B9A5}"/>
              </a:ext>
            </a:extLst>
          </p:cNvPr>
          <p:cNvSpPr txBox="1">
            <a:spLocks/>
          </p:cNvSpPr>
          <p:nvPr/>
        </p:nvSpPr>
        <p:spPr>
          <a:xfrm>
            <a:off x="404662" y="1444875"/>
            <a:ext cx="11338115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lvl="0" indent="-514350">
              <a:buFont typeface="+mj-lt"/>
              <a:buAutoNum type="arabicPeriod"/>
            </a:pPr>
            <a:r>
              <a:rPr lang="en-US" sz="2800" b="1" dirty="0" smtClean="0"/>
              <a:t>Product Importance</a:t>
            </a:r>
            <a:r>
              <a:rPr lang="en-US" sz="2800" dirty="0" smtClean="0"/>
              <a:t> – Value or significance to buyer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2800" b="1" dirty="0" smtClean="0"/>
              <a:t>Emotional Appeal</a:t>
            </a:r>
            <a:r>
              <a:rPr lang="en-US" sz="2800" dirty="0" smtClean="0"/>
              <a:t> – Feelings linked to purchase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2800" b="1" dirty="0" smtClean="0"/>
              <a:t>Risk Level</a:t>
            </a:r>
            <a:r>
              <a:rPr lang="en-US" sz="2800" dirty="0" smtClean="0"/>
              <a:t> – Financial or functional uncertainty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2800" b="1" dirty="0" smtClean="0"/>
              <a:t>Frequency of Purchase</a:t>
            </a:r>
            <a:r>
              <a:rPr lang="en-US" sz="2800" dirty="0" smtClean="0"/>
              <a:t> – How often it’s bought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2644924122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4787F9C5-0001-7650-F05F-4969770B9D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xmlns="" id="{D1CB8DC1-32D8-84F0-FF29-B8AC1D044A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573" y="500042"/>
            <a:ext cx="11389024" cy="616893"/>
          </a:xfrm>
        </p:spPr>
        <p:txBody>
          <a:bodyPr/>
          <a:lstStyle/>
          <a:p>
            <a:r>
              <a:rPr lang="en-US" dirty="0" smtClean="0"/>
              <a:t>Role of Emotions in Consumer </a:t>
            </a:r>
            <a:r>
              <a:rPr lang="en-US" dirty="0" err="1" smtClean="0"/>
              <a:t>Behaviour</a:t>
            </a:r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xmlns="" id="{F1C4C499-C3D3-D07D-8AA8-2A7B43F323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xmlns="" id="{386E4169-9565-AC8F-5CA8-32BB62A111A2}"/>
              </a:ext>
            </a:extLst>
          </p:cNvPr>
          <p:cNvSpPr txBox="1">
            <a:spLocks/>
          </p:cNvSpPr>
          <p:nvPr/>
        </p:nvSpPr>
        <p:spPr>
          <a:xfrm>
            <a:off x="404662" y="1772816"/>
            <a:ext cx="11266677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sz="2800" dirty="0" smtClean="0"/>
              <a:t>Emotions influence both rational and impulse buying</a:t>
            </a:r>
          </a:p>
          <a:p>
            <a:pPr lvl="0"/>
            <a:r>
              <a:rPr lang="en-US" sz="2800" dirty="0" smtClean="0"/>
              <a:t>Storytelling builds stronger customer bonds</a:t>
            </a:r>
          </a:p>
          <a:p>
            <a:pPr lvl="0"/>
            <a:r>
              <a:rPr lang="en-US" sz="2800" dirty="0" smtClean="0"/>
              <a:t>Emotional marketing turns products into experiences</a:t>
            </a:r>
          </a:p>
          <a:p>
            <a:endParaRPr lang="en-US" sz="2800" b="1" dirty="0" smtClean="0"/>
          </a:p>
          <a:p>
            <a:r>
              <a:rPr lang="en-US" sz="2800" b="1" dirty="0" smtClean="0"/>
              <a:t>Example: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b="1" dirty="0" smtClean="0"/>
              <a:t>Cadbury’s “</a:t>
            </a:r>
            <a:r>
              <a:rPr lang="en-US" sz="2800" b="1" dirty="0" err="1" smtClean="0"/>
              <a:t>Kuch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Meetha</a:t>
            </a:r>
            <a:r>
              <a:rPr lang="en-US" sz="2800" b="1" dirty="0" smtClean="0"/>
              <a:t> Ho </a:t>
            </a:r>
            <a:r>
              <a:rPr lang="en-US" sz="2800" b="1" dirty="0" err="1" smtClean="0"/>
              <a:t>Jaaye</a:t>
            </a:r>
            <a:r>
              <a:rPr lang="en-US" sz="2800" b="1" dirty="0" smtClean="0"/>
              <a:t>”</a:t>
            </a:r>
            <a:r>
              <a:rPr lang="en-US" sz="2800" dirty="0" smtClean="0"/>
              <a:t> campaign made chocolate a symbol of family joy and celebration.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4211096156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4F29BD36-0E92-8FB1-5C2C-46362AFDEE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xmlns="" id="{E42A06BD-4347-1E3A-8503-D69B042B42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76672"/>
            <a:ext cx="11389024" cy="666312"/>
          </a:xfrm>
        </p:spPr>
        <p:txBody>
          <a:bodyPr/>
          <a:lstStyle/>
          <a:p>
            <a:r>
              <a:rPr lang="en-US" dirty="0" smtClean="0"/>
              <a:t>Attitude Formation</a:t>
            </a:r>
            <a:endParaRPr lang="en-IN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0E6BC77F-7842-1C34-D535-CFCE03CEC25B}"/>
              </a:ext>
            </a:extLst>
          </p:cNvPr>
          <p:cNvSpPr txBox="1"/>
          <p:nvPr/>
        </p:nvSpPr>
        <p:spPr>
          <a:xfrm>
            <a:off x="404662" y="1571612"/>
            <a:ext cx="11052363" cy="4233652"/>
          </a:xfrm>
          <a:prstGeom prst="rect">
            <a:avLst/>
          </a:prstGeom>
          <a:noFill/>
        </p:spPr>
        <p:txBody>
          <a:bodyPr wrap="square" lIns="108000" tIns="108000" rIns="108000" bIns="108000" rtlCol="0">
            <a:noAutofit/>
          </a:bodyPr>
          <a:lstStyle/>
          <a:p>
            <a:r>
              <a:rPr lang="en-US" sz="3200" dirty="0" smtClean="0"/>
              <a:t>Attitudes are shaped by beliefs, emotions, and </a:t>
            </a:r>
            <a:r>
              <a:rPr lang="en-US" sz="3200" dirty="0" err="1" smtClean="0"/>
              <a:t>behavioural</a:t>
            </a:r>
            <a:r>
              <a:rPr lang="en-US" sz="3200" dirty="0" smtClean="0"/>
              <a:t> intentions.</a:t>
            </a:r>
            <a:br>
              <a:rPr lang="en-US" sz="3200" dirty="0" smtClean="0"/>
            </a:br>
            <a:r>
              <a:rPr lang="en-US" sz="3200" dirty="0" smtClean="0"/>
              <a:t>Marketers aim to reinforce positive attitudes or reshape negative ones.</a:t>
            </a:r>
          </a:p>
          <a:p>
            <a:endParaRPr lang="en-US" sz="3200" b="1" dirty="0" smtClean="0"/>
          </a:p>
          <a:p>
            <a:r>
              <a:rPr lang="en-US" sz="3200" b="1" dirty="0" smtClean="0"/>
              <a:t>Example: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/>
              <a:t>After facing criticism over plastic use, </a:t>
            </a:r>
            <a:r>
              <a:rPr lang="en-US" sz="3200" b="1" dirty="0" smtClean="0"/>
              <a:t>Coca-Cola</a:t>
            </a:r>
            <a:r>
              <a:rPr lang="en-US" sz="3200" dirty="0" smtClean="0"/>
              <a:t> introduced eco-friendly packaging to rebuild brand perception and improve consumer trust.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xmlns="" val="3444530147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519D33E2-66CA-1784-A7F1-AE63629800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xmlns="" id="{24762D74-CFE6-A4E5-C3F7-4C7023FBA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9887" y="571480"/>
            <a:ext cx="10897040" cy="689471"/>
          </a:xfrm>
        </p:spPr>
        <p:txBody>
          <a:bodyPr/>
          <a:lstStyle/>
          <a:p>
            <a:r>
              <a:rPr lang="en-US" dirty="0" smtClean="0"/>
              <a:t>Consumer Learning Curve</a:t>
            </a:r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xmlns="" id="{67C977CA-12AE-2A26-2F59-6BE12F9ECC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xmlns="" id="{3C1FDC86-4C76-52E5-C788-FFACC9F3BCCE}"/>
              </a:ext>
            </a:extLst>
          </p:cNvPr>
          <p:cNvSpPr txBox="1">
            <a:spLocks/>
          </p:cNvSpPr>
          <p:nvPr/>
        </p:nvSpPr>
        <p:spPr>
          <a:xfrm>
            <a:off x="404662" y="1772816"/>
            <a:ext cx="547848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94B3BF47-A266-9906-7C0A-0E1A08FA46E5}"/>
              </a:ext>
            </a:extLst>
          </p:cNvPr>
          <p:cNvSpPr txBox="1"/>
          <p:nvPr/>
        </p:nvSpPr>
        <p:spPr>
          <a:xfrm>
            <a:off x="536734" y="1556792"/>
            <a:ext cx="10991729" cy="4032448"/>
          </a:xfrm>
          <a:prstGeom prst="rect">
            <a:avLst/>
          </a:prstGeom>
          <a:noFill/>
        </p:spPr>
        <p:txBody>
          <a:bodyPr wrap="square" lIns="108000" tIns="108000" rIns="108000" bIns="108000" rtlCol="0">
            <a:noAutofit/>
          </a:bodyPr>
          <a:lstStyle/>
          <a:p>
            <a:r>
              <a:rPr lang="en-US" sz="3200" dirty="0" smtClean="0"/>
              <a:t>Stages of learning:</a:t>
            </a:r>
            <a:br>
              <a:rPr lang="en-US" sz="3200" dirty="0" smtClean="0"/>
            </a:br>
            <a:r>
              <a:rPr lang="en-US" sz="3200" dirty="0" smtClean="0"/>
              <a:t>Unaware → Aware → Interested → Trial → Loyalty</a:t>
            </a:r>
          </a:p>
          <a:p>
            <a:endParaRPr lang="en-US" sz="3200" b="1" dirty="0" smtClean="0"/>
          </a:p>
          <a:p>
            <a:r>
              <a:rPr lang="en-US" sz="3200" b="1" dirty="0" smtClean="0"/>
              <a:t>Example: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/>
              <a:t>When </a:t>
            </a:r>
            <a:r>
              <a:rPr lang="en-US" sz="3200" b="1" dirty="0" err="1" smtClean="0"/>
              <a:t>Spotify</a:t>
            </a:r>
            <a:r>
              <a:rPr lang="en-US" sz="3200" dirty="0" smtClean="0"/>
              <a:t> entered India, its free trial helped users move from curiosity to brand loyalty through a smooth learning experience.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xmlns="" val="1642804688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5B9FD09-B056-D268-00F6-F2716A8AB9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xmlns="" id="{2DB0D443-05DD-0BA6-0174-2A1DCFD61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399758"/>
            <a:ext cx="11389024" cy="743225"/>
          </a:xfrm>
        </p:spPr>
        <p:txBody>
          <a:bodyPr/>
          <a:lstStyle/>
          <a:p>
            <a:r>
              <a:rPr lang="en-US" dirty="0" smtClean="0"/>
              <a:t>Digital Consumer </a:t>
            </a:r>
            <a:r>
              <a:rPr lang="en-US" dirty="0" err="1" smtClean="0"/>
              <a:t>Behaviour</a:t>
            </a:r>
            <a:endParaRPr lang="en-US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xmlns="" id="{462F951E-0C60-6F74-DAF7-E4D3BF9B67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xmlns="" id="{9DE81A96-CE90-17BF-6AE9-B6F06E7797CF}"/>
              </a:ext>
            </a:extLst>
          </p:cNvPr>
          <p:cNvSpPr txBox="1">
            <a:spLocks/>
          </p:cNvSpPr>
          <p:nvPr/>
        </p:nvSpPr>
        <p:spPr>
          <a:xfrm>
            <a:off x="404662" y="1772816"/>
            <a:ext cx="547848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80C2CCDA-32D7-E648-9B2B-058D0EC8EE1E}"/>
              </a:ext>
            </a:extLst>
          </p:cNvPr>
          <p:cNvSpPr txBox="1"/>
          <p:nvPr/>
        </p:nvSpPr>
        <p:spPr>
          <a:xfrm>
            <a:off x="404661" y="1556792"/>
            <a:ext cx="11266677" cy="4624130"/>
          </a:xfrm>
          <a:prstGeom prst="rect">
            <a:avLst/>
          </a:prstGeom>
          <a:noFill/>
        </p:spPr>
        <p:txBody>
          <a:bodyPr wrap="square" lIns="108000" tIns="108000" rIns="108000" bIns="108000" rtlCol="0">
            <a:noAutofit/>
          </a:bodyPr>
          <a:lstStyle/>
          <a:p>
            <a:pPr lvl="0">
              <a:buFont typeface="Arial" pitchFamily="34" charset="0"/>
              <a:buChar char="•"/>
            </a:pPr>
            <a:r>
              <a:rPr lang="en-US" sz="3200" dirty="0" smtClean="0"/>
              <a:t>Online reviews and influencer opinions shape trust</a:t>
            </a:r>
          </a:p>
          <a:p>
            <a:pPr lvl="0">
              <a:buFont typeface="Arial" pitchFamily="34" charset="0"/>
              <a:buChar char="•"/>
            </a:pPr>
            <a:r>
              <a:rPr lang="en-US" sz="3200" dirty="0" smtClean="0"/>
              <a:t>Social media drives brand discovery</a:t>
            </a:r>
          </a:p>
          <a:p>
            <a:pPr lvl="0">
              <a:buFont typeface="Arial" pitchFamily="34" charset="0"/>
              <a:buChar char="•"/>
            </a:pPr>
            <a:r>
              <a:rPr lang="en-US" sz="3200" dirty="0" smtClean="0"/>
              <a:t>AI personalization tailors individual buying experiences</a:t>
            </a:r>
          </a:p>
          <a:p>
            <a:pPr>
              <a:buFont typeface="Arial" pitchFamily="34" charset="0"/>
              <a:buChar char="•"/>
            </a:pPr>
            <a:endParaRPr lang="en-US" sz="3200" b="1" dirty="0" smtClean="0"/>
          </a:p>
          <a:p>
            <a:r>
              <a:rPr lang="en-US" sz="3200" b="1" dirty="0" smtClean="0"/>
              <a:t>Example: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b="1" dirty="0" err="1" smtClean="0"/>
              <a:t>Sephora’s</a:t>
            </a:r>
            <a:r>
              <a:rPr lang="en-US" sz="3200" b="1" dirty="0" smtClean="0"/>
              <a:t> Virtual Artist App</a:t>
            </a:r>
            <a:r>
              <a:rPr lang="en-US" sz="3200" dirty="0" smtClean="0"/>
              <a:t> allows customers to try makeup virtually, combining technology and psychology to enhance satisfaction.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xmlns="" val="2691858123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5B9FD09-B056-D268-00F6-F2716A8AB9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xmlns="" id="{2DB0D443-05DD-0BA6-0174-2A1DCFD61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399758"/>
            <a:ext cx="11389024" cy="743225"/>
          </a:xfrm>
        </p:spPr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xmlns="" id="{462F951E-0C60-6F74-DAF7-E4D3BF9B67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xmlns="" id="{9DE81A96-CE90-17BF-6AE9-B6F06E7797CF}"/>
              </a:ext>
            </a:extLst>
          </p:cNvPr>
          <p:cNvSpPr txBox="1">
            <a:spLocks/>
          </p:cNvSpPr>
          <p:nvPr/>
        </p:nvSpPr>
        <p:spPr>
          <a:xfrm>
            <a:off x="404662" y="1772816"/>
            <a:ext cx="547848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80C2CCDA-32D7-E648-9B2B-058D0EC8EE1E}"/>
              </a:ext>
            </a:extLst>
          </p:cNvPr>
          <p:cNvSpPr txBox="1"/>
          <p:nvPr/>
        </p:nvSpPr>
        <p:spPr>
          <a:xfrm>
            <a:off x="404661" y="1285860"/>
            <a:ext cx="11195239" cy="4895062"/>
          </a:xfrm>
          <a:prstGeom prst="rect">
            <a:avLst/>
          </a:prstGeom>
          <a:noFill/>
        </p:spPr>
        <p:txBody>
          <a:bodyPr wrap="square" lIns="108000" tIns="108000" rIns="108000" bIns="108000" rtlCol="0">
            <a:noAutofit/>
          </a:bodyPr>
          <a:lstStyle/>
          <a:p>
            <a:pPr lvl="0">
              <a:buFont typeface="Arial" pitchFamily="34" charset="0"/>
              <a:buChar char="•"/>
            </a:pPr>
            <a:r>
              <a:rPr lang="en-US" sz="2900" dirty="0" smtClean="0"/>
              <a:t>Consumers make decisions driven by </a:t>
            </a:r>
            <a:r>
              <a:rPr lang="en-US" sz="2900" b="1" dirty="0" smtClean="0"/>
              <a:t>motivation, perception, and emotions</a:t>
            </a:r>
            <a:endParaRPr lang="en-US" sz="2900" dirty="0" smtClean="0"/>
          </a:p>
          <a:p>
            <a:pPr lvl="0">
              <a:buFont typeface="Arial" pitchFamily="34" charset="0"/>
              <a:buChar char="•"/>
            </a:pPr>
            <a:r>
              <a:rPr lang="en-US" sz="2900" dirty="0" smtClean="0"/>
              <a:t>Buying </a:t>
            </a:r>
            <a:r>
              <a:rPr lang="en-US" sz="2900" dirty="0" err="1" smtClean="0"/>
              <a:t>behaviour</a:t>
            </a:r>
            <a:r>
              <a:rPr lang="en-US" sz="2900" dirty="0" smtClean="0"/>
              <a:t> varies based on </a:t>
            </a:r>
            <a:r>
              <a:rPr lang="en-US" sz="2900" b="1" dirty="0" smtClean="0"/>
              <a:t>involvement, risk, and brand differences</a:t>
            </a:r>
            <a:endParaRPr lang="en-US" sz="2900" dirty="0" smtClean="0"/>
          </a:p>
          <a:p>
            <a:pPr lvl="0">
              <a:buFont typeface="Arial" pitchFamily="34" charset="0"/>
              <a:buChar char="•"/>
            </a:pPr>
            <a:r>
              <a:rPr lang="en-US" sz="2900" b="1" dirty="0" smtClean="0"/>
              <a:t>Learning and attitude formation</a:t>
            </a:r>
            <a:r>
              <a:rPr lang="en-US" sz="2900" dirty="0" smtClean="0"/>
              <a:t> help shape long-term loyalty</a:t>
            </a:r>
          </a:p>
          <a:p>
            <a:pPr lvl="0">
              <a:buFont typeface="Arial" pitchFamily="34" charset="0"/>
              <a:buChar char="•"/>
            </a:pPr>
            <a:r>
              <a:rPr lang="en-US" sz="2900" dirty="0" smtClean="0"/>
              <a:t>Emotional storytelling and digital tools redefine </a:t>
            </a:r>
            <a:r>
              <a:rPr lang="en-US" sz="2900" b="1" dirty="0" smtClean="0"/>
              <a:t>modern consumer engagement</a:t>
            </a:r>
            <a:endParaRPr lang="en-US" sz="2900" dirty="0" smtClean="0"/>
          </a:p>
          <a:p>
            <a:pPr lvl="0">
              <a:buFont typeface="Arial" pitchFamily="34" charset="0"/>
              <a:buChar char="•"/>
            </a:pPr>
            <a:r>
              <a:rPr lang="en-US" sz="2900" dirty="0" smtClean="0"/>
              <a:t>The ultimate goal: </a:t>
            </a:r>
            <a:r>
              <a:rPr lang="en-US" sz="2900" b="1" dirty="0" smtClean="0"/>
              <a:t>Building meaningful connections, not just transactions</a:t>
            </a:r>
            <a:endParaRPr lang="en-US" sz="2900" dirty="0"/>
          </a:p>
        </p:txBody>
      </p:sp>
    </p:spTree>
    <p:extLst>
      <p:ext uri="{BB962C8B-B14F-4D97-AF65-F5344CB8AC3E}">
        <p14:creationId xmlns:p14="http://schemas.microsoft.com/office/powerpoint/2010/main" xmlns="" val="2691858123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xmlns="" id="{0CF4AE47-0636-A619-0388-D4892A106F9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xmlns="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xmlns="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218</TotalTime>
  <Words>514</Words>
  <Application>Microsoft Office PowerPoint</Application>
  <PresentationFormat>Custom</PresentationFormat>
  <Paragraphs>126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Georgia</vt:lpstr>
      <vt:lpstr>Times New Roman</vt:lpstr>
      <vt:lpstr>Calibri</vt:lpstr>
      <vt:lpstr>Minion</vt:lpstr>
      <vt:lpstr>Corporate template-set Universiteit Leiden</vt:lpstr>
      <vt:lpstr>Consumer Behaviour : Understanding Consumer Mindset  European Institute of Innovation, Entrepreneurship and Technology Lessingstraße 79, 13158 Berlin, Germany </vt:lpstr>
      <vt:lpstr>Index</vt:lpstr>
      <vt:lpstr>Reflection on Previous Class</vt:lpstr>
      <vt:lpstr>Types of Consumer Buying Behaviour</vt:lpstr>
      <vt:lpstr>Motivation – The Driving Force Behind Purchases</vt:lpstr>
      <vt:lpstr>Consumer Perception</vt:lpstr>
      <vt:lpstr>Learning in Consumer Behaviour</vt:lpstr>
      <vt:lpstr>Consumer Involvement</vt:lpstr>
      <vt:lpstr>Factors Affecting Involvement</vt:lpstr>
      <vt:lpstr>Role of Emotions in Consumer Behaviour</vt:lpstr>
      <vt:lpstr>Attitude Formation</vt:lpstr>
      <vt:lpstr>Consumer Learning Curve</vt:lpstr>
      <vt:lpstr>Digital Consumer Behaviour</vt:lpstr>
      <vt:lpstr>Summary</vt:lpstr>
      <vt:lpstr>Thank you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ANCHALIKA</cp:lastModifiedBy>
  <cp:revision>204</cp:revision>
  <dcterms:created xsi:type="dcterms:W3CDTF">2023-10-18T00:40:52Z</dcterms:created>
  <dcterms:modified xsi:type="dcterms:W3CDTF">2025-10-23T18:48:51Z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