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6"/>
  </p:notesMasterIdLst>
  <p:handoutMasterIdLst>
    <p:handoutMasterId r:id="rId47"/>
  </p:handoutMasterIdLst>
  <p:sldIdLst>
    <p:sldId id="256" r:id="rId5"/>
    <p:sldId id="257" r:id="rId6"/>
    <p:sldId id="268" r:id="rId7"/>
    <p:sldId id="271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7" r:id="rId24"/>
    <p:sldId id="288" r:id="rId25"/>
    <p:sldId id="286" r:id="rId26"/>
    <p:sldId id="289" r:id="rId27"/>
    <p:sldId id="297" r:id="rId28"/>
    <p:sldId id="290" r:id="rId29"/>
    <p:sldId id="294" r:id="rId30"/>
    <p:sldId id="295" r:id="rId31"/>
    <p:sldId id="293" r:id="rId32"/>
    <p:sldId id="291" r:id="rId33"/>
    <p:sldId id="292" r:id="rId34"/>
    <p:sldId id="298" r:id="rId35"/>
    <p:sldId id="299" r:id="rId36"/>
    <p:sldId id="307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269" r:id="rId45"/>
  </p:sldIdLst>
  <p:sldSz cx="12198350" cy="6858000"/>
  <p:notesSz cx="6858000" cy="9144000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Georgia" panose="02040502050405020303" pitchFamily="18" charset="0"/>
      <p:regular r:id="rId52"/>
      <p:bold r:id="rId53"/>
      <p:italic r:id="rId54"/>
      <p:boldItalic r:id="rId55"/>
    </p:embeddedFont>
    <p:embeddedFont>
      <p:font typeface="Minion" panose="02000503070000020003" pitchFamily="2" charset="0"/>
      <p:regular r:id="rId56"/>
      <p:bold r:id="rId57"/>
      <p:italic r:id="rId58"/>
      <p:boldItalic r:id="rId59"/>
    </p:embeddedFont>
  </p:embeddedFontLst>
  <p:custDataLst>
    <p:tags r:id="rId60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handoutMaster" Target="handoutMasters/handout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4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7.fntdata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5.fntdata"/><Relationship Id="rId6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DF9C42-785B-E340-A787-6C8F50CEFDC6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44F46-DB62-F945-88D8-3120B845A567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raising awareness</a:t>
          </a:r>
        </a:p>
      </dgm:t>
    </dgm:pt>
    <dgm:pt modelId="{84FDBDEB-890E-FC42-9FF0-BCB91F66D8D5}" type="parTrans" cxnId="{FFE33E26-633A-6E41-9A63-D3D345AD8397}">
      <dgm:prSet/>
      <dgm:spPr/>
      <dgm:t>
        <a:bodyPr/>
        <a:lstStyle/>
        <a:p>
          <a:endParaRPr lang="en-US"/>
        </a:p>
      </dgm:t>
    </dgm:pt>
    <dgm:pt modelId="{FD2A5F08-7C07-344E-8354-C7F44186FD66}" type="sibTrans" cxnId="{FFE33E26-633A-6E41-9A63-D3D345AD8397}">
      <dgm:prSet/>
      <dgm:spPr/>
      <dgm:t>
        <a:bodyPr/>
        <a:lstStyle/>
        <a:p>
          <a:endParaRPr lang="en-US"/>
        </a:p>
      </dgm:t>
    </dgm:pt>
    <dgm:pt modelId="{9B36AA7F-B0BE-CB43-867C-7866CFB34CAE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providing education</a:t>
          </a:r>
          <a:endParaRPr lang="en-US" sz="1600" dirty="0"/>
        </a:p>
      </dgm:t>
    </dgm:pt>
    <dgm:pt modelId="{7814F75C-F235-6D4D-9E69-57F250A10900}" type="parTrans" cxnId="{6859FB5C-8CC8-C440-BA78-DAE87D2630BB}">
      <dgm:prSet/>
      <dgm:spPr/>
      <dgm:t>
        <a:bodyPr/>
        <a:lstStyle/>
        <a:p>
          <a:endParaRPr lang="en-US"/>
        </a:p>
      </dgm:t>
    </dgm:pt>
    <dgm:pt modelId="{B4FC28F4-7C1F-F548-98FD-0E7B7641C5A2}" type="sibTrans" cxnId="{6859FB5C-8CC8-C440-BA78-DAE87D2630BB}">
      <dgm:prSet/>
      <dgm:spPr/>
      <dgm:t>
        <a:bodyPr/>
        <a:lstStyle/>
        <a:p>
          <a:endParaRPr lang="en-US"/>
        </a:p>
      </dgm:t>
    </dgm:pt>
    <dgm:pt modelId="{782B3740-2760-FE46-AC47-342D4F48B60B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endParaRPr lang="en-GB" sz="1400" dirty="0"/>
        </a:p>
        <a:p>
          <a:pPr>
            <a:buFont typeface="Wingdings" pitchFamily="2" charset="2"/>
            <a:buChar char="Ø"/>
          </a:pPr>
          <a:r>
            <a:rPr lang="en-US" sz="1600" dirty="0"/>
            <a:t>Provide information</a:t>
          </a:r>
        </a:p>
      </dgm:t>
    </dgm:pt>
    <dgm:pt modelId="{6F1963AB-B8D3-8E4D-9F6D-DEC8F413FF73}" type="parTrans" cxnId="{0D5B7B23-EB78-BF42-A22B-F1FC59AC567E}">
      <dgm:prSet/>
      <dgm:spPr/>
      <dgm:t>
        <a:bodyPr/>
        <a:lstStyle/>
        <a:p>
          <a:endParaRPr lang="en-US"/>
        </a:p>
      </dgm:t>
    </dgm:pt>
    <dgm:pt modelId="{5744BC64-7E3D-F047-9218-8524CF2C13E4}" type="sibTrans" cxnId="{0D5B7B23-EB78-BF42-A22B-F1FC59AC567E}">
      <dgm:prSet/>
      <dgm:spPr/>
      <dgm:t>
        <a:bodyPr/>
        <a:lstStyle/>
        <a:p>
          <a:endParaRPr lang="en-US"/>
        </a:p>
      </dgm:t>
    </dgm:pt>
    <dgm:pt modelId="{E4DE631F-B13F-A24C-9A35-F2795F65A235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promoting the offering</a:t>
          </a:r>
          <a:endParaRPr lang="en-US" sz="1600" dirty="0"/>
        </a:p>
      </dgm:t>
    </dgm:pt>
    <dgm:pt modelId="{19335146-33B2-CD45-8B37-9AB5D4FACD79}" type="parTrans" cxnId="{A020432D-8039-1B45-8D61-C503D3260C3E}">
      <dgm:prSet/>
      <dgm:spPr/>
      <dgm:t>
        <a:bodyPr/>
        <a:lstStyle/>
        <a:p>
          <a:endParaRPr lang="en-US"/>
        </a:p>
      </dgm:t>
    </dgm:pt>
    <dgm:pt modelId="{F4F717E1-739C-734B-967B-37A5B883A918}" type="sibTrans" cxnId="{A020432D-8039-1B45-8D61-C503D3260C3E}">
      <dgm:prSet/>
      <dgm:spPr/>
      <dgm:t>
        <a:bodyPr/>
        <a:lstStyle/>
        <a:p>
          <a:endParaRPr lang="en-US"/>
        </a:p>
      </dgm:t>
    </dgm:pt>
    <dgm:pt modelId="{9A95B0AB-D5BE-904A-B331-59B121E02129}" type="pres">
      <dgm:prSet presAssocID="{7BDF9C42-785B-E340-A787-6C8F50CEFDC6}" presName="compositeShape" presStyleCnt="0">
        <dgm:presLayoutVars>
          <dgm:chMax val="7"/>
          <dgm:dir/>
          <dgm:resizeHandles val="exact"/>
        </dgm:presLayoutVars>
      </dgm:prSet>
      <dgm:spPr/>
    </dgm:pt>
    <dgm:pt modelId="{761CC991-F6ED-8D4D-8048-E9DEFC11CC63}" type="pres">
      <dgm:prSet presAssocID="{7BDF9C42-785B-E340-A787-6C8F50CEFDC6}" presName="wedge1" presStyleLbl="node1" presStyleIdx="0" presStyleCnt="4" custScaleX="104106" custScaleY="106018"/>
      <dgm:spPr/>
    </dgm:pt>
    <dgm:pt modelId="{6EABA271-E700-6A46-8551-9F659539D859}" type="pres">
      <dgm:prSet presAssocID="{7BDF9C42-785B-E340-A787-6C8F50CEFDC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0D47305-1251-E64E-8A20-5E992897BA84}" type="pres">
      <dgm:prSet presAssocID="{7BDF9C42-785B-E340-A787-6C8F50CEFDC6}" presName="wedge2" presStyleLbl="node1" presStyleIdx="1" presStyleCnt="4" custScaleX="116749" custScaleY="115599"/>
      <dgm:spPr/>
    </dgm:pt>
    <dgm:pt modelId="{4C00C1C4-18A5-2444-9CD2-804618ABAD87}" type="pres">
      <dgm:prSet presAssocID="{7BDF9C42-785B-E340-A787-6C8F50CEFDC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E1C3A3C-CF2A-4C4D-83AB-9869837878FE}" type="pres">
      <dgm:prSet presAssocID="{7BDF9C42-785B-E340-A787-6C8F50CEFDC6}" presName="wedge3" presStyleLbl="node1" presStyleIdx="2" presStyleCnt="4" custScaleX="108309" custScaleY="115599"/>
      <dgm:spPr/>
    </dgm:pt>
    <dgm:pt modelId="{88E40EE2-3CC4-1A40-8285-23FC82C61139}" type="pres">
      <dgm:prSet presAssocID="{7BDF9C42-785B-E340-A787-6C8F50CEFDC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5BC3A7F-FD1F-F041-840C-120139EA18B1}" type="pres">
      <dgm:prSet presAssocID="{7BDF9C42-785B-E340-A787-6C8F50CEFDC6}" presName="wedge4" presStyleLbl="node1" presStyleIdx="3" presStyleCnt="4" custScaleX="108309" custScaleY="103411"/>
      <dgm:spPr/>
    </dgm:pt>
    <dgm:pt modelId="{2EBEE679-1CD8-EE42-ADF8-05FFC0C55A2F}" type="pres">
      <dgm:prSet presAssocID="{7BDF9C42-785B-E340-A787-6C8F50CEFDC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43C1803-055F-1443-A696-58CF39406B45}" type="presOf" srcId="{782B3740-2760-FE46-AC47-342D4F48B60B}" destId="{A0D47305-1251-E64E-8A20-5E992897BA84}" srcOrd="0" destOrd="0" presId="urn:microsoft.com/office/officeart/2005/8/layout/chart3"/>
    <dgm:cxn modelId="{8781F61D-808B-B64D-BE7B-31A2A4572F84}" type="presOf" srcId="{E7744F46-DB62-F945-88D8-3120B845A567}" destId="{761CC991-F6ED-8D4D-8048-E9DEFC11CC63}" srcOrd="0" destOrd="0" presId="urn:microsoft.com/office/officeart/2005/8/layout/chart3"/>
    <dgm:cxn modelId="{0D5B7B23-EB78-BF42-A22B-F1FC59AC567E}" srcId="{7BDF9C42-785B-E340-A787-6C8F50CEFDC6}" destId="{782B3740-2760-FE46-AC47-342D4F48B60B}" srcOrd="1" destOrd="0" parTransId="{6F1963AB-B8D3-8E4D-9F6D-DEC8F413FF73}" sibTransId="{5744BC64-7E3D-F047-9218-8524CF2C13E4}"/>
    <dgm:cxn modelId="{8662F825-C588-E34A-B85F-A6FA212B2A37}" type="presOf" srcId="{E4DE631F-B13F-A24C-9A35-F2795F65A235}" destId="{88E40EE2-3CC4-1A40-8285-23FC82C61139}" srcOrd="1" destOrd="0" presId="urn:microsoft.com/office/officeart/2005/8/layout/chart3"/>
    <dgm:cxn modelId="{FFE33E26-633A-6E41-9A63-D3D345AD8397}" srcId="{7BDF9C42-785B-E340-A787-6C8F50CEFDC6}" destId="{E7744F46-DB62-F945-88D8-3120B845A567}" srcOrd="0" destOrd="0" parTransId="{84FDBDEB-890E-FC42-9FF0-BCB91F66D8D5}" sibTransId="{FD2A5F08-7C07-344E-8354-C7F44186FD66}"/>
    <dgm:cxn modelId="{A020432D-8039-1B45-8D61-C503D3260C3E}" srcId="{7BDF9C42-785B-E340-A787-6C8F50CEFDC6}" destId="{E4DE631F-B13F-A24C-9A35-F2795F65A235}" srcOrd="2" destOrd="0" parTransId="{19335146-33B2-CD45-8B37-9AB5D4FACD79}" sibTransId="{F4F717E1-739C-734B-967B-37A5B883A918}"/>
    <dgm:cxn modelId="{DA8DED2E-8405-EA4B-B3A5-4CD164590EF6}" type="presOf" srcId="{782B3740-2760-FE46-AC47-342D4F48B60B}" destId="{4C00C1C4-18A5-2444-9CD2-804618ABAD87}" srcOrd="1" destOrd="0" presId="urn:microsoft.com/office/officeart/2005/8/layout/chart3"/>
    <dgm:cxn modelId="{3724744D-9C73-3941-A668-3D8987B2AE50}" type="presOf" srcId="{E4DE631F-B13F-A24C-9A35-F2795F65A235}" destId="{DE1C3A3C-CF2A-4C4D-83AB-9869837878FE}" srcOrd="0" destOrd="0" presId="urn:microsoft.com/office/officeart/2005/8/layout/chart3"/>
    <dgm:cxn modelId="{6859FB5C-8CC8-C440-BA78-DAE87D2630BB}" srcId="{7BDF9C42-785B-E340-A787-6C8F50CEFDC6}" destId="{9B36AA7F-B0BE-CB43-867C-7866CFB34CAE}" srcOrd="3" destOrd="0" parTransId="{7814F75C-F235-6D4D-9E69-57F250A10900}" sibTransId="{B4FC28F4-7C1F-F548-98FD-0E7B7641C5A2}"/>
    <dgm:cxn modelId="{A08B63A1-3929-BD4C-A3DD-EA5C631E7C2F}" type="presOf" srcId="{E7744F46-DB62-F945-88D8-3120B845A567}" destId="{6EABA271-E700-6A46-8551-9F659539D859}" srcOrd="1" destOrd="0" presId="urn:microsoft.com/office/officeart/2005/8/layout/chart3"/>
    <dgm:cxn modelId="{B57DEEB1-C549-A34F-872D-B0E90FCBAD56}" type="presOf" srcId="{9B36AA7F-B0BE-CB43-867C-7866CFB34CAE}" destId="{2EBEE679-1CD8-EE42-ADF8-05FFC0C55A2F}" srcOrd="1" destOrd="0" presId="urn:microsoft.com/office/officeart/2005/8/layout/chart3"/>
    <dgm:cxn modelId="{6A6B01E5-1F44-3B40-93FC-E940510B44A9}" type="presOf" srcId="{9B36AA7F-B0BE-CB43-867C-7866CFB34CAE}" destId="{B5BC3A7F-FD1F-F041-840C-120139EA18B1}" srcOrd="0" destOrd="0" presId="urn:microsoft.com/office/officeart/2005/8/layout/chart3"/>
    <dgm:cxn modelId="{AA6FF5F5-DBCE-6048-9610-7B8ED9469CBD}" type="presOf" srcId="{7BDF9C42-785B-E340-A787-6C8F50CEFDC6}" destId="{9A95B0AB-D5BE-904A-B331-59B121E02129}" srcOrd="0" destOrd="0" presId="urn:microsoft.com/office/officeart/2005/8/layout/chart3"/>
    <dgm:cxn modelId="{D0935E3B-6474-9C4E-93EB-42B7B29D97A6}" type="presParOf" srcId="{9A95B0AB-D5BE-904A-B331-59B121E02129}" destId="{761CC991-F6ED-8D4D-8048-E9DEFC11CC63}" srcOrd="0" destOrd="0" presId="urn:microsoft.com/office/officeart/2005/8/layout/chart3"/>
    <dgm:cxn modelId="{77FEA305-98E7-9A4C-A2AA-6EA8558E718A}" type="presParOf" srcId="{9A95B0AB-D5BE-904A-B331-59B121E02129}" destId="{6EABA271-E700-6A46-8551-9F659539D859}" srcOrd="1" destOrd="0" presId="urn:microsoft.com/office/officeart/2005/8/layout/chart3"/>
    <dgm:cxn modelId="{C5757FC6-170F-8F44-8448-DA1B5E5ED1D1}" type="presParOf" srcId="{9A95B0AB-D5BE-904A-B331-59B121E02129}" destId="{A0D47305-1251-E64E-8A20-5E992897BA84}" srcOrd="2" destOrd="0" presId="urn:microsoft.com/office/officeart/2005/8/layout/chart3"/>
    <dgm:cxn modelId="{E243C7AB-1CF1-174E-B9BB-DAE3E28122BA}" type="presParOf" srcId="{9A95B0AB-D5BE-904A-B331-59B121E02129}" destId="{4C00C1C4-18A5-2444-9CD2-804618ABAD87}" srcOrd="3" destOrd="0" presId="urn:microsoft.com/office/officeart/2005/8/layout/chart3"/>
    <dgm:cxn modelId="{DCBF4723-3C78-1140-BC22-722F4FCE486C}" type="presParOf" srcId="{9A95B0AB-D5BE-904A-B331-59B121E02129}" destId="{DE1C3A3C-CF2A-4C4D-83AB-9869837878FE}" srcOrd="4" destOrd="0" presId="urn:microsoft.com/office/officeart/2005/8/layout/chart3"/>
    <dgm:cxn modelId="{4C73D7D0-164F-114F-BED0-0C3352DC9F78}" type="presParOf" srcId="{9A95B0AB-D5BE-904A-B331-59B121E02129}" destId="{88E40EE2-3CC4-1A40-8285-23FC82C61139}" srcOrd="5" destOrd="0" presId="urn:microsoft.com/office/officeart/2005/8/layout/chart3"/>
    <dgm:cxn modelId="{E9B6E011-BEA6-C64D-9A95-2DC5590047E7}" type="presParOf" srcId="{9A95B0AB-D5BE-904A-B331-59B121E02129}" destId="{B5BC3A7F-FD1F-F041-840C-120139EA18B1}" srcOrd="6" destOrd="0" presId="urn:microsoft.com/office/officeart/2005/8/layout/chart3"/>
    <dgm:cxn modelId="{84A8FE8F-65D2-1348-8613-96990AA62E5D}" type="presParOf" srcId="{9A95B0AB-D5BE-904A-B331-59B121E02129}" destId="{2EBEE679-1CD8-EE42-ADF8-05FFC0C55A2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DF9C42-785B-E340-A787-6C8F50CEFDC6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44F46-DB62-F945-88D8-3120B845A567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raising awareness</a:t>
          </a:r>
        </a:p>
      </dgm:t>
    </dgm:pt>
    <dgm:pt modelId="{84FDBDEB-890E-FC42-9FF0-BCB91F66D8D5}" type="parTrans" cxnId="{FFE33E26-633A-6E41-9A63-D3D345AD8397}">
      <dgm:prSet/>
      <dgm:spPr/>
      <dgm:t>
        <a:bodyPr/>
        <a:lstStyle/>
        <a:p>
          <a:endParaRPr lang="en-US"/>
        </a:p>
      </dgm:t>
    </dgm:pt>
    <dgm:pt modelId="{FD2A5F08-7C07-344E-8354-C7F44186FD66}" type="sibTrans" cxnId="{FFE33E26-633A-6E41-9A63-D3D345AD8397}">
      <dgm:prSet/>
      <dgm:spPr/>
      <dgm:t>
        <a:bodyPr/>
        <a:lstStyle/>
        <a:p>
          <a:endParaRPr lang="en-US"/>
        </a:p>
      </dgm:t>
    </dgm:pt>
    <dgm:pt modelId="{9B36AA7F-B0BE-CB43-867C-7866CFB34CAE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providing education</a:t>
          </a:r>
          <a:endParaRPr lang="en-US" sz="1600" dirty="0"/>
        </a:p>
      </dgm:t>
    </dgm:pt>
    <dgm:pt modelId="{7814F75C-F235-6D4D-9E69-57F250A10900}" type="parTrans" cxnId="{6859FB5C-8CC8-C440-BA78-DAE87D2630BB}">
      <dgm:prSet/>
      <dgm:spPr/>
      <dgm:t>
        <a:bodyPr/>
        <a:lstStyle/>
        <a:p>
          <a:endParaRPr lang="en-US"/>
        </a:p>
      </dgm:t>
    </dgm:pt>
    <dgm:pt modelId="{B4FC28F4-7C1F-F548-98FD-0E7B7641C5A2}" type="sibTrans" cxnId="{6859FB5C-8CC8-C440-BA78-DAE87D2630BB}">
      <dgm:prSet/>
      <dgm:spPr/>
      <dgm:t>
        <a:bodyPr/>
        <a:lstStyle/>
        <a:p>
          <a:endParaRPr lang="en-US"/>
        </a:p>
      </dgm:t>
    </dgm:pt>
    <dgm:pt modelId="{782B3740-2760-FE46-AC47-342D4F48B60B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endParaRPr lang="en-GB" sz="1400" dirty="0"/>
        </a:p>
        <a:p>
          <a:pPr>
            <a:buFont typeface="Wingdings" pitchFamily="2" charset="2"/>
            <a:buChar char="Ø"/>
          </a:pPr>
          <a:r>
            <a:rPr lang="en-US" sz="1600" dirty="0"/>
            <a:t>Provide information</a:t>
          </a:r>
        </a:p>
      </dgm:t>
    </dgm:pt>
    <dgm:pt modelId="{6F1963AB-B8D3-8E4D-9F6D-DEC8F413FF73}" type="parTrans" cxnId="{0D5B7B23-EB78-BF42-A22B-F1FC59AC567E}">
      <dgm:prSet/>
      <dgm:spPr/>
      <dgm:t>
        <a:bodyPr/>
        <a:lstStyle/>
        <a:p>
          <a:endParaRPr lang="en-US"/>
        </a:p>
      </dgm:t>
    </dgm:pt>
    <dgm:pt modelId="{5744BC64-7E3D-F047-9218-8524CF2C13E4}" type="sibTrans" cxnId="{0D5B7B23-EB78-BF42-A22B-F1FC59AC567E}">
      <dgm:prSet/>
      <dgm:spPr/>
      <dgm:t>
        <a:bodyPr/>
        <a:lstStyle/>
        <a:p>
          <a:endParaRPr lang="en-US"/>
        </a:p>
      </dgm:t>
    </dgm:pt>
    <dgm:pt modelId="{E4DE631F-B13F-A24C-9A35-F2795F65A235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promoting the offering</a:t>
          </a:r>
          <a:endParaRPr lang="en-US" sz="1600" dirty="0"/>
        </a:p>
      </dgm:t>
    </dgm:pt>
    <dgm:pt modelId="{19335146-33B2-CD45-8B37-9AB5D4FACD79}" type="parTrans" cxnId="{A020432D-8039-1B45-8D61-C503D3260C3E}">
      <dgm:prSet/>
      <dgm:spPr/>
      <dgm:t>
        <a:bodyPr/>
        <a:lstStyle/>
        <a:p>
          <a:endParaRPr lang="en-US"/>
        </a:p>
      </dgm:t>
    </dgm:pt>
    <dgm:pt modelId="{F4F717E1-739C-734B-967B-37A5B883A918}" type="sibTrans" cxnId="{A020432D-8039-1B45-8D61-C503D3260C3E}">
      <dgm:prSet/>
      <dgm:spPr/>
      <dgm:t>
        <a:bodyPr/>
        <a:lstStyle/>
        <a:p>
          <a:endParaRPr lang="en-US"/>
        </a:p>
      </dgm:t>
    </dgm:pt>
    <dgm:pt modelId="{9A95B0AB-D5BE-904A-B331-59B121E02129}" type="pres">
      <dgm:prSet presAssocID="{7BDF9C42-785B-E340-A787-6C8F50CEFDC6}" presName="compositeShape" presStyleCnt="0">
        <dgm:presLayoutVars>
          <dgm:chMax val="7"/>
          <dgm:dir/>
          <dgm:resizeHandles val="exact"/>
        </dgm:presLayoutVars>
      </dgm:prSet>
      <dgm:spPr/>
    </dgm:pt>
    <dgm:pt modelId="{761CC991-F6ED-8D4D-8048-E9DEFC11CC63}" type="pres">
      <dgm:prSet presAssocID="{7BDF9C42-785B-E340-A787-6C8F50CEFDC6}" presName="wedge1" presStyleLbl="node1" presStyleIdx="0" presStyleCnt="4" custScaleX="104106" custScaleY="106018"/>
      <dgm:spPr/>
    </dgm:pt>
    <dgm:pt modelId="{6EABA271-E700-6A46-8551-9F659539D859}" type="pres">
      <dgm:prSet presAssocID="{7BDF9C42-785B-E340-A787-6C8F50CEFDC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0D47305-1251-E64E-8A20-5E992897BA84}" type="pres">
      <dgm:prSet presAssocID="{7BDF9C42-785B-E340-A787-6C8F50CEFDC6}" presName="wedge2" presStyleLbl="node1" presStyleIdx="1" presStyleCnt="4" custScaleX="116749" custScaleY="115599"/>
      <dgm:spPr/>
    </dgm:pt>
    <dgm:pt modelId="{4C00C1C4-18A5-2444-9CD2-804618ABAD87}" type="pres">
      <dgm:prSet presAssocID="{7BDF9C42-785B-E340-A787-6C8F50CEFDC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E1C3A3C-CF2A-4C4D-83AB-9869837878FE}" type="pres">
      <dgm:prSet presAssocID="{7BDF9C42-785B-E340-A787-6C8F50CEFDC6}" presName="wedge3" presStyleLbl="node1" presStyleIdx="2" presStyleCnt="4" custScaleX="108309" custScaleY="115599"/>
      <dgm:spPr/>
    </dgm:pt>
    <dgm:pt modelId="{88E40EE2-3CC4-1A40-8285-23FC82C61139}" type="pres">
      <dgm:prSet presAssocID="{7BDF9C42-785B-E340-A787-6C8F50CEFDC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5BC3A7F-FD1F-F041-840C-120139EA18B1}" type="pres">
      <dgm:prSet presAssocID="{7BDF9C42-785B-E340-A787-6C8F50CEFDC6}" presName="wedge4" presStyleLbl="node1" presStyleIdx="3" presStyleCnt="4" custScaleX="108309" custScaleY="103411"/>
      <dgm:spPr/>
    </dgm:pt>
    <dgm:pt modelId="{2EBEE679-1CD8-EE42-ADF8-05FFC0C55A2F}" type="pres">
      <dgm:prSet presAssocID="{7BDF9C42-785B-E340-A787-6C8F50CEFDC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43C1803-055F-1443-A696-58CF39406B45}" type="presOf" srcId="{782B3740-2760-FE46-AC47-342D4F48B60B}" destId="{A0D47305-1251-E64E-8A20-5E992897BA84}" srcOrd="0" destOrd="0" presId="urn:microsoft.com/office/officeart/2005/8/layout/chart3"/>
    <dgm:cxn modelId="{8781F61D-808B-B64D-BE7B-31A2A4572F84}" type="presOf" srcId="{E7744F46-DB62-F945-88D8-3120B845A567}" destId="{761CC991-F6ED-8D4D-8048-E9DEFC11CC63}" srcOrd="0" destOrd="0" presId="urn:microsoft.com/office/officeart/2005/8/layout/chart3"/>
    <dgm:cxn modelId="{0D5B7B23-EB78-BF42-A22B-F1FC59AC567E}" srcId="{7BDF9C42-785B-E340-A787-6C8F50CEFDC6}" destId="{782B3740-2760-FE46-AC47-342D4F48B60B}" srcOrd="1" destOrd="0" parTransId="{6F1963AB-B8D3-8E4D-9F6D-DEC8F413FF73}" sibTransId="{5744BC64-7E3D-F047-9218-8524CF2C13E4}"/>
    <dgm:cxn modelId="{8662F825-C588-E34A-B85F-A6FA212B2A37}" type="presOf" srcId="{E4DE631F-B13F-A24C-9A35-F2795F65A235}" destId="{88E40EE2-3CC4-1A40-8285-23FC82C61139}" srcOrd="1" destOrd="0" presId="urn:microsoft.com/office/officeart/2005/8/layout/chart3"/>
    <dgm:cxn modelId="{FFE33E26-633A-6E41-9A63-D3D345AD8397}" srcId="{7BDF9C42-785B-E340-A787-6C8F50CEFDC6}" destId="{E7744F46-DB62-F945-88D8-3120B845A567}" srcOrd="0" destOrd="0" parTransId="{84FDBDEB-890E-FC42-9FF0-BCB91F66D8D5}" sibTransId="{FD2A5F08-7C07-344E-8354-C7F44186FD66}"/>
    <dgm:cxn modelId="{A020432D-8039-1B45-8D61-C503D3260C3E}" srcId="{7BDF9C42-785B-E340-A787-6C8F50CEFDC6}" destId="{E4DE631F-B13F-A24C-9A35-F2795F65A235}" srcOrd="2" destOrd="0" parTransId="{19335146-33B2-CD45-8B37-9AB5D4FACD79}" sibTransId="{F4F717E1-739C-734B-967B-37A5B883A918}"/>
    <dgm:cxn modelId="{DA8DED2E-8405-EA4B-B3A5-4CD164590EF6}" type="presOf" srcId="{782B3740-2760-FE46-AC47-342D4F48B60B}" destId="{4C00C1C4-18A5-2444-9CD2-804618ABAD87}" srcOrd="1" destOrd="0" presId="urn:microsoft.com/office/officeart/2005/8/layout/chart3"/>
    <dgm:cxn modelId="{3724744D-9C73-3941-A668-3D8987B2AE50}" type="presOf" srcId="{E4DE631F-B13F-A24C-9A35-F2795F65A235}" destId="{DE1C3A3C-CF2A-4C4D-83AB-9869837878FE}" srcOrd="0" destOrd="0" presId="urn:microsoft.com/office/officeart/2005/8/layout/chart3"/>
    <dgm:cxn modelId="{6859FB5C-8CC8-C440-BA78-DAE87D2630BB}" srcId="{7BDF9C42-785B-E340-A787-6C8F50CEFDC6}" destId="{9B36AA7F-B0BE-CB43-867C-7866CFB34CAE}" srcOrd="3" destOrd="0" parTransId="{7814F75C-F235-6D4D-9E69-57F250A10900}" sibTransId="{B4FC28F4-7C1F-F548-98FD-0E7B7641C5A2}"/>
    <dgm:cxn modelId="{A08B63A1-3929-BD4C-A3DD-EA5C631E7C2F}" type="presOf" srcId="{E7744F46-DB62-F945-88D8-3120B845A567}" destId="{6EABA271-E700-6A46-8551-9F659539D859}" srcOrd="1" destOrd="0" presId="urn:microsoft.com/office/officeart/2005/8/layout/chart3"/>
    <dgm:cxn modelId="{B57DEEB1-C549-A34F-872D-B0E90FCBAD56}" type="presOf" srcId="{9B36AA7F-B0BE-CB43-867C-7866CFB34CAE}" destId="{2EBEE679-1CD8-EE42-ADF8-05FFC0C55A2F}" srcOrd="1" destOrd="0" presId="urn:microsoft.com/office/officeart/2005/8/layout/chart3"/>
    <dgm:cxn modelId="{6A6B01E5-1F44-3B40-93FC-E940510B44A9}" type="presOf" srcId="{9B36AA7F-B0BE-CB43-867C-7866CFB34CAE}" destId="{B5BC3A7F-FD1F-F041-840C-120139EA18B1}" srcOrd="0" destOrd="0" presId="urn:microsoft.com/office/officeart/2005/8/layout/chart3"/>
    <dgm:cxn modelId="{AA6FF5F5-DBCE-6048-9610-7B8ED9469CBD}" type="presOf" srcId="{7BDF9C42-785B-E340-A787-6C8F50CEFDC6}" destId="{9A95B0AB-D5BE-904A-B331-59B121E02129}" srcOrd="0" destOrd="0" presId="urn:microsoft.com/office/officeart/2005/8/layout/chart3"/>
    <dgm:cxn modelId="{D0935E3B-6474-9C4E-93EB-42B7B29D97A6}" type="presParOf" srcId="{9A95B0AB-D5BE-904A-B331-59B121E02129}" destId="{761CC991-F6ED-8D4D-8048-E9DEFC11CC63}" srcOrd="0" destOrd="0" presId="urn:microsoft.com/office/officeart/2005/8/layout/chart3"/>
    <dgm:cxn modelId="{77FEA305-98E7-9A4C-A2AA-6EA8558E718A}" type="presParOf" srcId="{9A95B0AB-D5BE-904A-B331-59B121E02129}" destId="{6EABA271-E700-6A46-8551-9F659539D859}" srcOrd="1" destOrd="0" presId="urn:microsoft.com/office/officeart/2005/8/layout/chart3"/>
    <dgm:cxn modelId="{C5757FC6-170F-8F44-8448-DA1B5E5ED1D1}" type="presParOf" srcId="{9A95B0AB-D5BE-904A-B331-59B121E02129}" destId="{A0D47305-1251-E64E-8A20-5E992897BA84}" srcOrd="2" destOrd="0" presId="urn:microsoft.com/office/officeart/2005/8/layout/chart3"/>
    <dgm:cxn modelId="{E243C7AB-1CF1-174E-B9BB-DAE3E28122BA}" type="presParOf" srcId="{9A95B0AB-D5BE-904A-B331-59B121E02129}" destId="{4C00C1C4-18A5-2444-9CD2-804618ABAD87}" srcOrd="3" destOrd="0" presId="urn:microsoft.com/office/officeart/2005/8/layout/chart3"/>
    <dgm:cxn modelId="{DCBF4723-3C78-1140-BC22-722F4FCE486C}" type="presParOf" srcId="{9A95B0AB-D5BE-904A-B331-59B121E02129}" destId="{DE1C3A3C-CF2A-4C4D-83AB-9869837878FE}" srcOrd="4" destOrd="0" presId="urn:microsoft.com/office/officeart/2005/8/layout/chart3"/>
    <dgm:cxn modelId="{4C73D7D0-164F-114F-BED0-0C3352DC9F78}" type="presParOf" srcId="{9A95B0AB-D5BE-904A-B331-59B121E02129}" destId="{88E40EE2-3CC4-1A40-8285-23FC82C61139}" srcOrd="5" destOrd="0" presId="urn:microsoft.com/office/officeart/2005/8/layout/chart3"/>
    <dgm:cxn modelId="{E9B6E011-BEA6-C64D-9A95-2DC5590047E7}" type="presParOf" srcId="{9A95B0AB-D5BE-904A-B331-59B121E02129}" destId="{B5BC3A7F-FD1F-F041-840C-120139EA18B1}" srcOrd="6" destOrd="0" presId="urn:microsoft.com/office/officeart/2005/8/layout/chart3"/>
    <dgm:cxn modelId="{84A8FE8F-65D2-1348-8613-96990AA62E5D}" type="presParOf" srcId="{9A95B0AB-D5BE-904A-B331-59B121E02129}" destId="{2EBEE679-1CD8-EE42-ADF8-05FFC0C55A2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BDF9C42-785B-E340-A787-6C8F50CEFDC6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44F46-DB62-F945-88D8-3120B845A567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raising awareness</a:t>
          </a:r>
        </a:p>
      </dgm:t>
    </dgm:pt>
    <dgm:pt modelId="{84FDBDEB-890E-FC42-9FF0-BCB91F66D8D5}" type="parTrans" cxnId="{FFE33E26-633A-6E41-9A63-D3D345AD8397}">
      <dgm:prSet/>
      <dgm:spPr/>
      <dgm:t>
        <a:bodyPr/>
        <a:lstStyle/>
        <a:p>
          <a:endParaRPr lang="en-US"/>
        </a:p>
      </dgm:t>
    </dgm:pt>
    <dgm:pt modelId="{FD2A5F08-7C07-344E-8354-C7F44186FD66}" type="sibTrans" cxnId="{FFE33E26-633A-6E41-9A63-D3D345AD8397}">
      <dgm:prSet/>
      <dgm:spPr/>
      <dgm:t>
        <a:bodyPr/>
        <a:lstStyle/>
        <a:p>
          <a:endParaRPr lang="en-US"/>
        </a:p>
      </dgm:t>
    </dgm:pt>
    <dgm:pt modelId="{9B36AA7F-B0BE-CB43-867C-7866CFB34CAE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providing education</a:t>
          </a:r>
          <a:endParaRPr lang="en-US" sz="1600" dirty="0"/>
        </a:p>
      </dgm:t>
    </dgm:pt>
    <dgm:pt modelId="{7814F75C-F235-6D4D-9E69-57F250A10900}" type="parTrans" cxnId="{6859FB5C-8CC8-C440-BA78-DAE87D2630BB}">
      <dgm:prSet/>
      <dgm:spPr/>
      <dgm:t>
        <a:bodyPr/>
        <a:lstStyle/>
        <a:p>
          <a:endParaRPr lang="en-US"/>
        </a:p>
      </dgm:t>
    </dgm:pt>
    <dgm:pt modelId="{B4FC28F4-7C1F-F548-98FD-0E7B7641C5A2}" type="sibTrans" cxnId="{6859FB5C-8CC8-C440-BA78-DAE87D2630BB}">
      <dgm:prSet/>
      <dgm:spPr/>
      <dgm:t>
        <a:bodyPr/>
        <a:lstStyle/>
        <a:p>
          <a:endParaRPr lang="en-US"/>
        </a:p>
      </dgm:t>
    </dgm:pt>
    <dgm:pt modelId="{782B3740-2760-FE46-AC47-342D4F48B60B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endParaRPr lang="en-GB" sz="1400" dirty="0"/>
        </a:p>
        <a:p>
          <a:pPr>
            <a:buFont typeface="Wingdings" pitchFamily="2" charset="2"/>
            <a:buChar char="Ø"/>
          </a:pPr>
          <a:r>
            <a:rPr lang="en-US" sz="1600" dirty="0"/>
            <a:t>Provide information</a:t>
          </a:r>
        </a:p>
      </dgm:t>
    </dgm:pt>
    <dgm:pt modelId="{6F1963AB-B8D3-8E4D-9F6D-DEC8F413FF73}" type="parTrans" cxnId="{0D5B7B23-EB78-BF42-A22B-F1FC59AC567E}">
      <dgm:prSet/>
      <dgm:spPr/>
      <dgm:t>
        <a:bodyPr/>
        <a:lstStyle/>
        <a:p>
          <a:endParaRPr lang="en-US"/>
        </a:p>
      </dgm:t>
    </dgm:pt>
    <dgm:pt modelId="{5744BC64-7E3D-F047-9218-8524CF2C13E4}" type="sibTrans" cxnId="{0D5B7B23-EB78-BF42-A22B-F1FC59AC567E}">
      <dgm:prSet/>
      <dgm:spPr/>
      <dgm:t>
        <a:bodyPr/>
        <a:lstStyle/>
        <a:p>
          <a:endParaRPr lang="en-US"/>
        </a:p>
      </dgm:t>
    </dgm:pt>
    <dgm:pt modelId="{E4DE631F-B13F-A24C-9A35-F2795F65A235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promoting the offering</a:t>
          </a:r>
          <a:endParaRPr lang="en-US" sz="1600" dirty="0"/>
        </a:p>
      </dgm:t>
    </dgm:pt>
    <dgm:pt modelId="{19335146-33B2-CD45-8B37-9AB5D4FACD79}" type="parTrans" cxnId="{A020432D-8039-1B45-8D61-C503D3260C3E}">
      <dgm:prSet/>
      <dgm:spPr/>
      <dgm:t>
        <a:bodyPr/>
        <a:lstStyle/>
        <a:p>
          <a:endParaRPr lang="en-US"/>
        </a:p>
      </dgm:t>
    </dgm:pt>
    <dgm:pt modelId="{F4F717E1-739C-734B-967B-37A5B883A918}" type="sibTrans" cxnId="{A020432D-8039-1B45-8D61-C503D3260C3E}">
      <dgm:prSet/>
      <dgm:spPr/>
      <dgm:t>
        <a:bodyPr/>
        <a:lstStyle/>
        <a:p>
          <a:endParaRPr lang="en-US"/>
        </a:p>
      </dgm:t>
    </dgm:pt>
    <dgm:pt modelId="{9A95B0AB-D5BE-904A-B331-59B121E02129}" type="pres">
      <dgm:prSet presAssocID="{7BDF9C42-785B-E340-A787-6C8F50CEFDC6}" presName="compositeShape" presStyleCnt="0">
        <dgm:presLayoutVars>
          <dgm:chMax val="7"/>
          <dgm:dir/>
          <dgm:resizeHandles val="exact"/>
        </dgm:presLayoutVars>
      </dgm:prSet>
      <dgm:spPr/>
    </dgm:pt>
    <dgm:pt modelId="{761CC991-F6ED-8D4D-8048-E9DEFC11CC63}" type="pres">
      <dgm:prSet presAssocID="{7BDF9C42-785B-E340-A787-6C8F50CEFDC6}" presName="wedge1" presStyleLbl="node1" presStyleIdx="0" presStyleCnt="4" custScaleX="104106" custScaleY="106018"/>
      <dgm:spPr/>
    </dgm:pt>
    <dgm:pt modelId="{6EABA271-E700-6A46-8551-9F659539D859}" type="pres">
      <dgm:prSet presAssocID="{7BDF9C42-785B-E340-A787-6C8F50CEFDC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0D47305-1251-E64E-8A20-5E992897BA84}" type="pres">
      <dgm:prSet presAssocID="{7BDF9C42-785B-E340-A787-6C8F50CEFDC6}" presName="wedge2" presStyleLbl="node1" presStyleIdx="1" presStyleCnt="4" custScaleX="116749" custScaleY="115599"/>
      <dgm:spPr/>
    </dgm:pt>
    <dgm:pt modelId="{4C00C1C4-18A5-2444-9CD2-804618ABAD87}" type="pres">
      <dgm:prSet presAssocID="{7BDF9C42-785B-E340-A787-6C8F50CEFDC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E1C3A3C-CF2A-4C4D-83AB-9869837878FE}" type="pres">
      <dgm:prSet presAssocID="{7BDF9C42-785B-E340-A787-6C8F50CEFDC6}" presName="wedge3" presStyleLbl="node1" presStyleIdx="2" presStyleCnt="4" custScaleX="108309" custScaleY="115599"/>
      <dgm:spPr/>
    </dgm:pt>
    <dgm:pt modelId="{88E40EE2-3CC4-1A40-8285-23FC82C61139}" type="pres">
      <dgm:prSet presAssocID="{7BDF9C42-785B-E340-A787-6C8F50CEFDC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5BC3A7F-FD1F-F041-840C-120139EA18B1}" type="pres">
      <dgm:prSet presAssocID="{7BDF9C42-785B-E340-A787-6C8F50CEFDC6}" presName="wedge4" presStyleLbl="node1" presStyleIdx="3" presStyleCnt="4" custScaleX="108309" custScaleY="103411"/>
      <dgm:spPr/>
    </dgm:pt>
    <dgm:pt modelId="{2EBEE679-1CD8-EE42-ADF8-05FFC0C55A2F}" type="pres">
      <dgm:prSet presAssocID="{7BDF9C42-785B-E340-A787-6C8F50CEFDC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D5B7B23-EB78-BF42-A22B-F1FC59AC567E}" srcId="{7BDF9C42-785B-E340-A787-6C8F50CEFDC6}" destId="{782B3740-2760-FE46-AC47-342D4F48B60B}" srcOrd="0" destOrd="0" parTransId="{6F1963AB-B8D3-8E4D-9F6D-DEC8F413FF73}" sibTransId="{5744BC64-7E3D-F047-9218-8524CF2C13E4}"/>
    <dgm:cxn modelId="{FFE33E26-633A-6E41-9A63-D3D345AD8397}" srcId="{7BDF9C42-785B-E340-A787-6C8F50CEFDC6}" destId="{E7744F46-DB62-F945-88D8-3120B845A567}" srcOrd="1" destOrd="0" parTransId="{84FDBDEB-890E-FC42-9FF0-BCB91F66D8D5}" sibTransId="{FD2A5F08-7C07-344E-8354-C7F44186FD66}"/>
    <dgm:cxn modelId="{A020432D-8039-1B45-8D61-C503D3260C3E}" srcId="{7BDF9C42-785B-E340-A787-6C8F50CEFDC6}" destId="{E4DE631F-B13F-A24C-9A35-F2795F65A235}" srcOrd="2" destOrd="0" parTransId="{19335146-33B2-CD45-8B37-9AB5D4FACD79}" sibTransId="{F4F717E1-739C-734B-967B-37A5B883A918}"/>
    <dgm:cxn modelId="{63810137-B91B-AA44-8B1C-377AFEED3A32}" type="presOf" srcId="{E4DE631F-B13F-A24C-9A35-F2795F65A235}" destId="{DE1C3A3C-CF2A-4C4D-83AB-9869837878FE}" srcOrd="0" destOrd="0" presId="urn:microsoft.com/office/officeart/2005/8/layout/chart3"/>
    <dgm:cxn modelId="{7608923F-C84C-6146-AF99-3968BC0D0A7D}" type="presOf" srcId="{9B36AA7F-B0BE-CB43-867C-7866CFB34CAE}" destId="{2EBEE679-1CD8-EE42-ADF8-05FFC0C55A2F}" srcOrd="1" destOrd="0" presId="urn:microsoft.com/office/officeart/2005/8/layout/chart3"/>
    <dgm:cxn modelId="{CD977240-16EA-3342-B1C7-B4D91F706E4E}" type="presOf" srcId="{9B36AA7F-B0BE-CB43-867C-7866CFB34CAE}" destId="{B5BC3A7F-FD1F-F041-840C-120139EA18B1}" srcOrd="0" destOrd="0" presId="urn:microsoft.com/office/officeart/2005/8/layout/chart3"/>
    <dgm:cxn modelId="{BFAC1349-614B-D54D-A320-BA89BD045289}" type="presOf" srcId="{E7744F46-DB62-F945-88D8-3120B845A567}" destId="{A0D47305-1251-E64E-8A20-5E992897BA84}" srcOrd="0" destOrd="0" presId="urn:microsoft.com/office/officeart/2005/8/layout/chart3"/>
    <dgm:cxn modelId="{BA52064F-EDF7-1E40-9701-BD5C2A3BE87E}" type="presOf" srcId="{782B3740-2760-FE46-AC47-342D4F48B60B}" destId="{6EABA271-E700-6A46-8551-9F659539D859}" srcOrd="1" destOrd="0" presId="urn:microsoft.com/office/officeart/2005/8/layout/chart3"/>
    <dgm:cxn modelId="{6859FB5C-8CC8-C440-BA78-DAE87D2630BB}" srcId="{7BDF9C42-785B-E340-A787-6C8F50CEFDC6}" destId="{9B36AA7F-B0BE-CB43-867C-7866CFB34CAE}" srcOrd="3" destOrd="0" parTransId="{7814F75C-F235-6D4D-9E69-57F250A10900}" sibTransId="{B4FC28F4-7C1F-F548-98FD-0E7B7641C5A2}"/>
    <dgm:cxn modelId="{BD21A6CA-0312-9E4B-8132-06E92B6B0A58}" type="presOf" srcId="{E7744F46-DB62-F945-88D8-3120B845A567}" destId="{4C00C1C4-18A5-2444-9CD2-804618ABAD87}" srcOrd="1" destOrd="0" presId="urn:microsoft.com/office/officeart/2005/8/layout/chart3"/>
    <dgm:cxn modelId="{52F361D0-E0BB-FE45-8DD8-7C76CB350E31}" type="presOf" srcId="{782B3740-2760-FE46-AC47-342D4F48B60B}" destId="{761CC991-F6ED-8D4D-8048-E9DEFC11CC63}" srcOrd="0" destOrd="0" presId="urn:microsoft.com/office/officeart/2005/8/layout/chart3"/>
    <dgm:cxn modelId="{AA6FF5F5-DBCE-6048-9610-7B8ED9469CBD}" type="presOf" srcId="{7BDF9C42-785B-E340-A787-6C8F50CEFDC6}" destId="{9A95B0AB-D5BE-904A-B331-59B121E02129}" srcOrd="0" destOrd="0" presId="urn:microsoft.com/office/officeart/2005/8/layout/chart3"/>
    <dgm:cxn modelId="{D1AF12FC-F1D1-2249-A60A-96B02A927824}" type="presOf" srcId="{E4DE631F-B13F-A24C-9A35-F2795F65A235}" destId="{88E40EE2-3CC4-1A40-8285-23FC82C61139}" srcOrd="1" destOrd="0" presId="urn:microsoft.com/office/officeart/2005/8/layout/chart3"/>
    <dgm:cxn modelId="{F66ECC54-8AF6-F14E-A54E-6668D0A8FF34}" type="presParOf" srcId="{9A95B0AB-D5BE-904A-B331-59B121E02129}" destId="{761CC991-F6ED-8D4D-8048-E9DEFC11CC63}" srcOrd="0" destOrd="0" presId="urn:microsoft.com/office/officeart/2005/8/layout/chart3"/>
    <dgm:cxn modelId="{7698F233-211E-8A42-A4B8-956B104E9116}" type="presParOf" srcId="{9A95B0AB-D5BE-904A-B331-59B121E02129}" destId="{6EABA271-E700-6A46-8551-9F659539D859}" srcOrd="1" destOrd="0" presId="urn:microsoft.com/office/officeart/2005/8/layout/chart3"/>
    <dgm:cxn modelId="{715D021D-4542-BD45-B50C-C903492B7E6A}" type="presParOf" srcId="{9A95B0AB-D5BE-904A-B331-59B121E02129}" destId="{A0D47305-1251-E64E-8A20-5E992897BA84}" srcOrd="2" destOrd="0" presId="urn:microsoft.com/office/officeart/2005/8/layout/chart3"/>
    <dgm:cxn modelId="{23B0088E-A9AA-6E44-965C-3A783AD266CF}" type="presParOf" srcId="{9A95B0AB-D5BE-904A-B331-59B121E02129}" destId="{4C00C1C4-18A5-2444-9CD2-804618ABAD87}" srcOrd="3" destOrd="0" presId="urn:microsoft.com/office/officeart/2005/8/layout/chart3"/>
    <dgm:cxn modelId="{AE68C314-00AE-AA4C-AD95-D9B63C9F5660}" type="presParOf" srcId="{9A95B0AB-D5BE-904A-B331-59B121E02129}" destId="{DE1C3A3C-CF2A-4C4D-83AB-9869837878FE}" srcOrd="4" destOrd="0" presId="urn:microsoft.com/office/officeart/2005/8/layout/chart3"/>
    <dgm:cxn modelId="{CC986A0A-2A89-7847-AA8E-EE5340D03613}" type="presParOf" srcId="{9A95B0AB-D5BE-904A-B331-59B121E02129}" destId="{88E40EE2-3CC4-1A40-8285-23FC82C61139}" srcOrd="5" destOrd="0" presId="urn:microsoft.com/office/officeart/2005/8/layout/chart3"/>
    <dgm:cxn modelId="{6E71CBC5-7F95-2D4D-AC62-11FC0D95D1A5}" type="presParOf" srcId="{9A95B0AB-D5BE-904A-B331-59B121E02129}" destId="{B5BC3A7F-FD1F-F041-840C-120139EA18B1}" srcOrd="6" destOrd="0" presId="urn:microsoft.com/office/officeart/2005/8/layout/chart3"/>
    <dgm:cxn modelId="{A879F497-3772-EE4A-A90F-1E2FAE1BC8C1}" type="presParOf" srcId="{9A95B0AB-D5BE-904A-B331-59B121E02129}" destId="{2EBEE679-1CD8-EE42-ADF8-05FFC0C55A2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BDF9C42-785B-E340-A787-6C8F50CEFDC6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44F46-DB62-F945-88D8-3120B845A567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raising awareness</a:t>
          </a:r>
        </a:p>
      </dgm:t>
    </dgm:pt>
    <dgm:pt modelId="{84FDBDEB-890E-FC42-9FF0-BCB91F66D8D5}" type="parTrans" cxnId="{FFE33E26-633A-6E41-9A63-D3D345AD8397}">
      <dgm:prSet/>
      <dgm:spPr/>
      <dgm:t>
        <a:bodyPr/>
        <a:lstStyle/>
        <a:p>
          <a:endParaRPr lang="en-US"/>
        </a:p>
      </dgm:t>
    </dgm:pt>
    <dgm:pt modelId="{FD2A5F08-7C07-344E-8354-C7F44186FD66}" type="sibTrans" cxnId="{FFE33E26-633A-6E41-9A63-D3D345AD8397}">
      <dgm:prSet/>
      <dgm:spPr/>
      <dgm:t>
        <a:bodyPr/>
        <a:lstStyle/>
        <a:p>
          <a:endParaRPr lang="en-US"/>
        </a:p>
      </dgm:t>
    </dgm:pt>
    <dgm:pt modelId="{9B36AA7F-B0BE-CB43-867C-7866CFB34CAE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providing </a:t>
          </a:r>
          <a:r>
            <a:rPr lang="en-US" sz="1600" dirty="0"/>
            <a:t>information</a:t>
          </a:r>
        </a:p>
      </dgm:t>
    </dgm:pt>
    <dgm:pt modelId="{7814F75C-F235-6D4D-9E69-57F250A10900}" type="parTrans" cxnId="{6859FB5C-8CC8-C440-BA78-DAE87D2630BB}">
      <dgm:prSet/>
      <dgm:spPr/>
      <dgm:t>
        <a:bodyPr/>
        <a:lstStyle/>
        <a:p>
          <a:endParaRPr lang="en-US"/>
        </a:p>
      </dgm:t>
    </dgm:pt>
    <dgm:pt modelId="{B4FC28F4-7C1F-F548-98FD-0E7B7641C5A2}" type="sibTrans" cxnId="{6859FB5C-8CC8-C440-BA78-DAE87D2630BB}">
      <dgm:prSet/>
      <dgm:spPr/>
      <dgm:t>
        <a:bodyPr/>
        <a:lstStyle/>
        <a:p>
          <a:endParaRPr lang="en-US"/>
        </a:p>
      </dgm:t>
    </dgm:pt>
    <dgm:pt modelId="{782B3740-2760-FE46-AC47-342D4F48B60B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endParaRPr lang="en-GB" sz="1400" dirty="0"/>
        </a:p>
        <a:p>
          <a:pPr>
            <a:buFont typeface="Wingdings" pitchFamily="2" charset="2"/>
            <a:buChar char="Ø"/>
          </a:pPr>
          <a:r>
            <a:rPr lang="en-US" sz="1600" dirty="0"/>
            <a:t>Provide education</a:t>
          </a:r>
        </a:p>
      </dgm:t>
    </dgm:pt>
    <dgm:pt modelId="{6F1963AB-B8D3-8E4D-9F6D-DEC8F413FF73}" type="parTrans" cxnId="{0D5B7B23-EB78-BF42-A22B-F1FC59AC567E}">
      <dgm:prSet/>
      <dgm:spPr/>
      <dgm:t>
        <a:bodyPr/>
        <a:lstStyle/>
        <a:p>
          <a:endParaRPr lang="en-US"/>
        </a:p>
      </dgm:t>
    </dgm:pt>
    <dgm:pt modelId="{5744BC64-7E3D-F047-9218-8524CF2C13E4}" type="sibTrans" cxnId="{0D5B7B23-EB78-BF42-A22B-F1FC59AC567E}">
      <dgm:prSet/>
      <dgm:spPr/>
      <dgm:t>
        <a:bodyPr/>
        <a:lstStyle/>
        <a:p>
          <a:endParaRPr lang="en-US"/>
        </a:p>
      </dgm:t>
    </dgm:pt>
    <dgm:pt modelId="{E4DE631F-B13F-A24C-9A35-F2795F65A235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promoting the offering</a:t>
          </a:r>
          <a:endParaRPr lang="en-US" sz="1600" dirty="0"/>
        </a:p>
      </dgm:t>
    </dgm:pt>
    <dgm:pt modelId="{19335146-33B2-CD45-8B37-9AB5D4FACD79}" type="parTrans" cxnId="{A020432D-8039-1B45-8D61-C503D3260C3E}">
      <dgm:prSet/>
      <dgm:spPr/>
      <dgm:t>
        <a:bodyPr/>
        <a:lstStyle/>
        <a:p>
          <a:endParaRPr lang="en-US"/>
        </a:p>
      </dgm:t>
    </dgm:pt>
    <dgm:pt modelId="{F4F717E1-739C-734B-967B-37A5B883A918}" type="sibTrans" cxnId="{A020432D-8039-1B45-8D61-C503D3260C3E}">
      <dgm:prSet/>
      <dgm:spPr/>
      <dgm:t>
        <a:bodyPr/>
        <a:lstStyle/>
        <a:p>
          <a:endParaRPr lang="en-US"/>
        </a:p>
      </dgm:t>
    </dgm:pt>
    <dgm:pt modelId="{9A95B0AB-D5BE-904A-B331-59B121E02129}" type="pres">
      <dgm:prSet presAssocID="{7BDF9C42-785B-E340-A787-6C8F50CEFDC6}" presName="compositeShape" presStyleCnt="0">
        <dgm:presLayoutVars>
          <dgm:chMax val="7"/>
          <dgm:dir/>
          <dgm:resizeHandles val="exact"/>
        </dgm:presLayoutVars>
      </dgm:prSet>
      <dgm:spPr/>
    </dgm:pt>
    <dgm:pt modelId="{761CC991-F6ED-8D4D-8048-E9DEFC11CC63}" type="pres">
      <dgm:prSet presAssocID="{7BDF9C42-785B-E340-A787-6C8F50CEFDC6}" presName="wedge1" presStyleLbl="node1" presStyleIdx="0" presStyleCnt="4" custScaleX="104106" custScaleY="106018"/>
      <dgm:spPr/>
    </dgm:pt>
    <dgm:pt modelId="{6EABA271-E700-6A46-8551-9F659539D859}" type="pres">
      <dgm:prSet presAssocID="{7BDF9C42-785B-E340-A787-6C8F50CEFDC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0D47305-1251-E64E-8A20-5E992897BA84}" type="pres">
      <dgm:prSet presAssocID="{7BDF9C42-785B-E340-A787-6C8F50CEFDC6}" presName="wedge2" presStyleLbl="node1" presStyleIdx="1" presStyleCnt="4" custScaleX="116749" custScaleY="115599"/>
      <dgm:spPr/>
    </dgm:pt>
    <dgm:pt modelId="{4C00C1C4-18A5-2444-9CD2-804618ABAD87}" type="pres">
      <dgm:prSet presAssocID="{7BDF9C42-785B-E340-A787-6C8F50CEFDC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E1C3A3C-CF2A-4C4D-83AB-9869837878FE}" type="pres">
      <dgm:prSet presAssocID="{7BDF9C42-785B-E340-A787-6C8F50CEFDC6}" presName="wedge3" presStyleLbl="node1" presStyleIdx="2" presStyleCnt="4" custScaleX="108309" custScaleY="115599"/>
      <dgm:spPr/>
    </dgm:pt>
    <dgm:pt modelId="{88E40EE2-3CC4-1A40-8285-23FC82C61139}" type="pres">
      <dgm:prSet presAssocID="{7BDF9C42-785B-E340-A787-6C8F50CEFDC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5BC3A7F-FD1F-F041-840C-120139EA18B1}" type="pres">
      <dgm:prSet presAssocID="{7BDF9C42-785B-E340-A787-6C8F50CEFDC6}" presName="wedge4" presStyleLbl="node1" presStyleIdx="3" presStyleCnt="4" custScaleX="108309" custScaleY="103411"/>
      <dgm:spPr/>
    </dgm:pt>
    <dgm:pt modelId="{2EBEE679-1CD8-EE42-ADF8-05FFC0C55A2F}" type="pres">
      <dgm:prSet presAssocID="{7BDF9C42-785B-E340-A787-6C8F50CEFDC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D5B7B23-EB78-BF42-A22B-F1FC59AC567E}" srcId="{7BDF9C42-785B-E340-A787-6C8F50CEFDC6}" destId="{782B3740-2760-FE46-AC47-342D4F48B60B}" srcOrd="0" destOrd="0" parTransId="{6F1963AB-B8D3-8E4D-9F6D-DEC8F413FF73}" sibTransId="{5744BC64-7E3D-F047-9218-8524CF2C13E4}"/>
    <dgm:cxn modelId="{FFE33E26-633A-6E41-9A63-D3D345AD8397}" srcId="{7BDF9C42-785B-E340-A787-6C8F50CEFDC6}" destId="{E7744F46-DB62-F945-88D8-3120B845A567}" srcOrd="1" destOrd="0" parTransId="{84FDBDEB-890E-FC42-9FF0-BCB91F66D8D5}" sibTransId="{FD2A5F08-7C07-344E-8354-C7F44186FD66}"/>
    <dgm:cxn modelId="{A020432D-8039-1B45-8D61-C503D3260C3E}" srcId="{7BDF9C42-785B-E340-A787-6C8F50CEFDC6}" destId="{E4DE631F-B13F-A24C-9A35-F2795F65A235}" srcOrd="2" destOrd="0" parTransId="{19335146-33B2-CD45-8B37-9AB5D4FACD79}" sibTransId="{F4F717E1-739C-734B-967B-37A5B883A918}"/>
    <dgm:cxn modelId="{63810137-B91B-AA44-8B1C-377AFEED3A32}" type="presOf" srcId="{E4DE631F-B13F-A24C-9A35-F2795F65A235}" destId="{DE1C3A3C-CF2A-4C4D-83AB-9869837878FE}" srcOrd="0" destOrd="0" presId="urn:microsoft.com/office/officeart/2005/8/layout/chart3"/>
    <dgm:cxn modelId="{7608923F-C84C-6146-AF99-3968BC0D0A7D}" type="presOf" srcId="{9B36AA7F-B0BE-CB43-867C-7866CFB34CAE}" destId="{2EBEE679-1CD8-EE42-ADF8-05FFC0C55A2F}" srcOrd="1" destOrd="0" presId="urn:microsoft.com/office/officeart/2005/8/layout/chart3"/>
    <dgm:cxn modelId="{CD977240-16EA-3342-B1C7-B4D91F706E4E}" type="presOf" srcId="{9B36AA7F-B0BE-CB43-867C-7866CFB34CAE}" destId="{B5BC3A7F-FD1F-F041-840C-120139EA18B1}" srcOrd="0" destOrd="0" presId="urn:microsoft.com/office/officeart/2005/8/layout/chart3"/>
    <dgm:cxn modelId="{BFAC1349-614B-D54D-A320-BA89BD045289}" type="presOf" srcId="{E7744F46-DB62-F945-88D8-3120B845A567}" destId="{A0D47305-1251-E64E-8A20-5E992897BA84}" srcOrd="0" destOrd="0" presId="urn:microsoft.com/office/officeart/2005/8/layout/chart3"/>
    <dgm:cxn modelId="{BA52064F-EDF7-1E40-9701-BD5C2A3BE87E}" type="presOf" srcId="{782B3740-2760-FE46-AC47-342D4F48B60B}" destId="{6EABA271-E700-6A46-8551-9F659539D859}" srcOrd="1" destOrd="0" presId="urn:microsoft.com/office/officeart/2005/8/layout/chart3"/>
    <dgm:cxn modelId="{6859FB5C-8CC8-C440-BA78-DAE87D2630BB}" srcId="{7BDF9C42-785B-E340-A787-6C8F50CEFDC6}" destId="{9B36AA7F-B0BE-CB43-867C-7866CFB34CAE}" srcOrd="3" destOrd="0" parTransId="{7814F75C-F235-6D4D-9E69-57F250A10900}" sibTransId="{B4FC28F4-7C1F-F548-98FD-0E7B7641C5A2}"/>
    <dgm:cxn modelId="{BD21A6CA-0312-9E4B-8132-06E92B6B0A58}" type="presOf" srcId="{E7744F46-DB62-F945-88D8-3120B845A567}" destId="{4C00C1C4-18A5-2444-9CD2-804618ABAD87}" srcOrd="1" destOrd="0" presId="urn:microsoft.com/office/officeart/2005/8/layout/chart3"/>
    <dgm:cxn modelId="{52F361D0-E0BB-FE45-8DD8-7C76CB350E31}" type="presOf" srcId="{782B3740-2760-FE46-AC47-342D4F48B60B}" destId="{761CC991-F6ED-8D4D-8048-E9DEFC11CC63}" srcOrd="0" destOrd="0" presId="urn:microsoft.com/office/officeart/2005/8/layout/chart3"/>
    <dgm:cxn modelId="{AA6FF5F5-DBCE-6048-9610-7B8ED9469CBD}" type="presOf" srcId="{7BDF9C42-785B-E340-A787-6C8F50CEFDC6}" destId="{9A95B0AB-D5BE-904A-B331-59B121E02129}" srcOrd="0" destOrd="0" presId="urn:microsoft.com/office/officeart/2005/8/layout/chart3"/>
    <dgm:cxn modelId="{D1AF12FC-F1D1-2249-A60A-96B02A927824}" type="presOf" srcId="{E4DE631F-B13F-A24C-9A35-F2795F65A235}" destId="{88E40EE2-3CC4-1A40-8285-23FC82C61139}" srcOrd="1" destOrd="0" presId="urn:microsoft.com/office/officeart/2005/8/layout/chart3"/>
    <dgm:cxn modelId="{F66ECC54-8AF6-F14E-A54E-6668D0A8FF34}" type="presParOf" srcId="{9A95B0AB-D5BE-904A-B331-59B121E02129}" destId="{761CC991-F6ED-8D4D-8048-E9DEFC11CC63}" srcOrd="0" destOrd="0" presId="urn:microsoft.com/office/officeart/2005/8/layout/chart3"/>
    <dgm:cxn modelId="{7698F233-211E-8A42-A4B8-956B104E9116}" type="presParOf" srcId="{9A95B0AB-D5BE-904A-B331-59B121E02129}" destId="{6EABA271-E700-6A46-8551-9F659539D859}" srcOrd="1" destOrd="0" presId="urn:microsoft.com/office/officeart/2005/8/layout/chart3"/>
    <dgm:cxn modelId="{715D021D-4542-BD45-B50C-C903492B7E6A}" type="presParOf" srcId="{9A95B0AB-D5BE-904A-B331-59B121E02129}" destId="{A0D47305-1251-E64E-8A20-5E992897BA84}" srcOrd="2" destOrd="0" presId="urn:microsoft.com/office/officeart/2005/8/layout/chart3"/>
    <dgm:cxn modelId="{23B0088E-A9AA-6E44-965C-3A783AD266CF}" type="presParOf" srcId="{9A95B0AB-D5BE-904A-B331-59B121E02129}" destId="{4C00C1C4-18A5-2444-9CD2-804618ABAD87}" srcOrd="3" destOrd="0" presId="urn:microsoft.com/office/officeart/2005/8/layout/chart3"/>
    <dgm:cxn modelId="{AE68C314-00AE-AA4C-AD95-D9B63C9F5660}" type="presParOf" srcId="{9A95B0AB-D5BE-904A-B331-59B121E02129}" destId="{DE1C3A3C-CF2A-4C4D-83AB-9869837878FE}" srcOrd="4" destOrd="0" presId="urn:microsoft.com/office/officeart/2005/8/layout/chart3"/>
    <dgm:cxn modelId="{CC986A0A-2A89-7847-AA8E-EE5340D03613}" type="presParOf" srcId="{9A95B0AB-D5BE-904A-B331-59B121E02129}" destId="{88E40EE2-3CC4-1A40-8285-23FC82C61139}" srcOrd="5" destOrd="0" presId="urn:microsoft.com/office/officeart/2005/8/layout/chart3"/>
    <dgm:cxn modelId="{6E71CBC5-7F95-2D4D-AC62-11FC0D95D1A5}" type="presParOf" srcId="{9A95B0AB-D5BE-904A-B331-59B121E02129}" destId="{B5BC3A7F-FD1F-F041-840C-120139EA18B1}" srcOrd="6" destOrd="0" presId="urn:microsoft.com/office/officeart/2005/8/layout/chart3"/>
    <dgm:cxn modelId="{A879F497-3772-EE4A-A90F-1E2FAE1BC8C1}" type="presParOf" srcId="{9A95B0AB-D5BE-904A-B331-59B121E02129}" destId="{2EBEE679-1CD8-EE42-ADF8-05FFC0C55A2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BDF9C42-785B-E340-A787-6C8F50CEFDC6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44F46-DB62-F945-88D8-3120B845A567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raising awareness</a:t>
          </a:r>
        </a:p>
      </dgm:t>
    </dgm:pt>
    <dgm:pt modelId="{84FDBDEB-890E-FC42-9FF0-BCB91F66D8D5}" type="parTrans" cxnId="{FFE33E26-633A-6E41-9A63-D3D345AD8397}">
      <dgm:prSet/>
      <dgm:spPr/>
      <dgm:t>
        <a:bodyPr/>
        <a:lstStyle/>
        <a:p>
          <a:endParaRPr lang="en-US"/>
        </a:p>
      </dgm:t>
    </dgm:pt>
    <dgm:pt modelId="{FD2A5F08-7C07-344E-8354-C7F44186FD66}" type="sibTrans" cxnId="{FFE33E26-633A-6E41-9A63-D3D345AD8397}">
      <dgm:prSet/>
      <dgm:spPr/>
      <dgm:t>
        <a:bodyPr/>
        <a:lstStyle/>
        <a:p>
          <a:endParaRPr lang="en-US"/>
        </a:p>
      </dgm:t>
    </dgm:pt>
    <dgm:pt modelId="{9B36AA7F-B0BE-CB43-867C-7866CFB34CAE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providing </a:t>
          </a:r>
          <a:r>
            <a:rPr lang="en-US" sz="1600" dirty="0"/>
            <a:t>information</a:t>
          </a:r>
        </a:p>
      </dgm:t>
    </dgm:pt>
    <dgm:pt modelId="{7814F75C-F235-6D4D-9E69-57F250A10900}" type="parTrans" cxnId="{6859FB5C-8CC8-C440-BA78-DAE87D2630BB}">
      <dgm:prSet/>
      <dgm:spPr/>
      <dgm:t>
        <a:bodyPr/>
        <a:lstStyle/>
        <a:p>
          <a:endParaRPr lang="en-US"/>
        </a:p>
      </dgm:t>
    </dgm:pt>
    <dgm:pt modelId="{B4FC28F4-7C1F-F548-98FD-0E7B7641C5A2}" type="sibTrans" cxnId="{6859FB5C-8CC8-C440-BA78-DAE87D2630BB}">
      <dgm:prSet/>
      <dgm:spPr/>
      <dgm:t>
        <a:bodyPr/>
        <a:lstStyle/>
        <a:p>
          <a:endParaRPr lang="en-US"/>
        </a:p>
      </dgm:t>
    </dgm:pt>
    <dgm:pt modelId="{782B3740-2760-FE46-AC47-342D4F48B60B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endParaRPr lang="en-GB" sz="1400" dirty="0"/>
        </a:p>
        <a:p>
          <a:pPr>
            <a:buFont typeface="Wingdings" pitchFamily="2" charset="2"/>
            <a:buChar char="Ø"/>
          </a:pPr>
          <a:r>
            <a:rPr lang="en-US" sz="1600" dirty="0"/>
            <a:t>Provide education</a:t>
          </a:r>
        </a:p>
      </dgm:t>
    </dgm:pt>
    <dgm:pt modelId="{6F1963AB-B8D3-8E4D-9F6D-DEC8F413FF73}" type="parTrans" cxnId="{0D5B7B23-EB78-BF42-A22B-F1FC59AC567E}">
      <dgm:prSet/>
      <dgm:spPr/>
      <dgm:t>
        <a:bodyPr/>
        <a:lstStyle/>
        <a:p>
          <a:endParaRPr lang="en-US"/>
        </a:p>
      </dgm:t>
    </dgm:pt>
    <dgm:pt modelId="{5744BC64-7E3D-F047-9218-8524CF2C13E4}" type="sibTrans" cxnId="{0D5B7B23-EB78-BF42-A22B-F1FC59AC567E}">
      <dgm:prSet/>
      <dgm:spPr/>
      <dgm:t>
        <a:bodyPr/>
        <a:lstStyle/>
        <a:p>
          <a:endParaRPr lang="en-US"/>
        </a:p>
      </dgm:t>
    </dgm:pt>
    <dgm:pt modelId="{E4DE631F-B13F-A24C-9A35-F2795F65A235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promoting the offering</a:t>
          </a:r>
          <a:endParaRPr lang="en-US" sz="1600" dirty="0"/>
        </a:p>
      </dgm:t>
    </dgm:pt>
    <dgm:pt modelId="{19335146-33B2-CD45-8B37-9AB5D4FACD79}" type="parTrans" cxnId="{A020432D-8039-1B45-8D61-C503D3260C3E}">
      <dgm:prSet/>
      <dgm:spPr/>
      <dgm:t>
        <a:bodyPr/>
        <a:lstStyle/>
        <a:p>
          <a:endParaRPr lang="en-US"/>
        </a:p>
      </dgm:t>
    </dgm:pt>
    <dgm:pt modelId="{F4F717E1-739C-734B-967B-37A5B883A918}" type="sibTrans" cxnId="{A020432D-8039-1B45-8D61-C503D3260C3E}">
      <dgm:prSet/>
      <dgm:spPr/>
      <dgm:t>
        <a:bodyPr/>
        <a:lstStyle/>
        <a:p>
          <a:endParaRPr lang="en-US"/>
        </a:p>
      </dgm:t>
    </dgm:pt>
    <dgm:pt modelId="{9A95B0AB-D5BE-904A-B331-59B121E02129}" type="pres">
      <dgm:prSet presAssocID="{7BDF9C42-785B-E340-A787-6C8F50CEFDC6}" presName="compositeShape" presStyleCnt="0">
        <dgm:presLayoutVars>
          <dgm:chMax val="7"/>
          <dgm:dir/>
          <dgm:resizeHandles val="exact"/>
        </dgm:presLayoutVars>
      </dgm:prSet>
      <dgm:spPr/>
    </dgm:pt>
    <dgm:pt modelId="{761CC991-F6ED-8D4D-8048-E9DEFC11CC63}" type="pres">
      <dgm:prSet presAssocID="{7BDF9C42-785B-E340-A787-6C8F50CEFDC6}" presName="wedge1" presStyleLbl="node1" presStyleIdx="0" presStyleCnt="4" custScaleX="104106" custScaleY="106018"/>
      <dgm:spPr/>
    </dgm:pt>
    <dgm:pt modelId="{6EABA271-E700-6A46-8551-9F659539D859}" type="pres">
      <dgm:prSet presAssocID="{7BDF9C42-785B-E340-A787-6C8F50CEFDC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0D47305-1251-E64E-8A20-5E992897BA84}" type="pres">
      <dgm:prSet presAssocID="{7BDF9C42-785B-E340-A787-6C8F50CEFDC6}" presName="wedge2" presStyleLbl="node1" presStyleIdx="1" presStyleCnt="4" custScaleX="116749" custScaleY="115599"/>
      <dgm:spPr/>
    </dgm:pt>
    <dgm:pt modelId="{4C00C1C4-18A5-2444-9CD2-804618ABAD87}" type="pres">
      <dgm:prSet presAssocID="{7BDF9C42-785B-E340-A787-6C8F50CEFDC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E1C3A3C-CF2A-4C4D-83AB-9869837878FE}" type="pres">
      <dgm:prSet presAssocID="{7BDF9C42-785B-E340-A787-6C8F50CEFDC6}" presName="wedge3" presStyleLbl="node1" presStyleIdx="2" presStyleCnt="4" custScaleX="108309" custScaleY="115599"/>
      <dgm:spPr/>
    </dgm:pt>
    <dgm:pt modelId="{88E40EE2-3CC4-1A40-8285-23FC82C61139}" type="pres">
      <dgm:prSet presAssocID="{7BDF9C42-785B-E340-A787-6C8F50CEFDC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5BC3A7F-FD1F-F041-840C-120139EA18B1}" type="pres">
      <dgm:prSet presAssocID="{7BDF9C42-785B-E340-A787-6C8F50CEFDC6}" presName="wedge4" presStyleLbl="node1" presStyleIdx="3" presStyleCnt="4" custScaleX="108309" custScaleY="103411"/>
      <dgm:spPr/>
    </dgm:pt>
    <dgm:pt modelId="{2EBEE679-1CD8-EE42-ADF8-05FFC0C55A2F}" type="pres">
      <dgm:prSet presAssocID="{7BDF9C42-785B-E340-A787-6C8F50CEFDC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D5B7B23-EB78-BF42-A22B-F1FC59AC567E}" srcId="{7BDF9C42-785B-E340-A787-6C8F50CEFDC6}" destId="{782B3740-2760-FE46-AC47-342D4F48B60B}" srcOrd="0" destOrd="0" parTransId="{6F1963AB-B8D3-8E4D-9F6D-DEC8F413FF73}" sibTransId="{5744BC64-7E3D-F047-9218-8524CF2C13E4}"/>
    <dgm:cxn modelId="{FFE33E26-633A-6E41-9A63-D3D345AD8397}" srcId="{7BDF9C42-785B-E340-A787-6C8F50CEFDC6}" destId="{E7744F46-DB62-F945-88D8-3120B845A567}" srcOrd="1" destOrd="0" parTransId="{84FDBDEB-890E-FC42-9FF0-BCB91F66D8D5}" sibTransId="{FD2A5F08-7C07-344E-8354-C7F44186FD66}"/>
    <dgm:cxn modelId="{A020432D-8039-1B45-8D61-C503D3260C3E}" srcId="{7BDF9C42-785B-E340-A787-6C8F50CEFDC6}" destId="{E4DE631F-B13F-A24C-9A35-F2795F65A235}" srcOrd="2" destOrd="0" parTransId="{19335146-33B2-CD45-8B37-9AB5D4FACD79}" sibTransId="{F4F717E1-739C-734B-967B-37A5B883A918}"/>
    <dgm:cxn modelId="{63810137-B91B-AA44-8B1C-377AFEED3A32}" type="presOf" srcId="{E4DE631F-B13F-A24C-9A35-F2795F65A235}" destId="{DE1C3A3C-CF2A-4C4D-83AB-9869837878FE}" srcOrd="0" destOrd="0" presId="urn:microsoft.com/office/officeart/2005/8/layout/chart3"/>
    <dgm:cxn modelId="{7608923F-C84C-6146-AF99-3968BC0D0A7D}" type="presOf" srcId="{9B36AA7F-B0BE-CB43-867C-7866CFB34CAE}" destId="{2EBEE679-1CD8-EE42-ADF8-05FFC0C55A2F}" srcOrd="1" destOrd="0" presId="urn:microsoft.com/office/officeart/2005/8/layout/chart3"/>
    <dgm:cxn modelId="{CD977240-16EA-3342-B1C7-B4D91F706E4E}" type="presOf" srcId="{9B36AA7F-B0BE-CB43-867C-7866CFB34CAE}" destId="{B5BC3A7F-FD1F-F041-840C-120139EA18B1}" srcOrd="0" destOrd="0" presId="urn:microsoft.com/office/officeart/2005/8/layout/chart3"/>
    <dgm:cxn modelId="{BFAC1349-614B-D54D-A320-BA89BD045289}" type="presOf" srcId="{E7744F46-DB62-F945-88D8-3120B845A567}" destId="{A0D47305-1251-E64E-8A20-5E992897BA84}" srcOrd="0" destOrd="0" presId="urn:microsoft.com/office/officeart/2005/8/layout/chart3"/>
    <dgm:cxn modelId="{BA52064F-EDF7-1E40-9701-BD5C2A3BE87E}" type="presOf" srcId="{782B3740-2760-FE46-AC47-342D4F48B60B}" destId="{6EABA271-E700-6A46-8551-9F659539D859}" srcOrd="1" destOrd="0" presId="urn:microsoft.com/office/officeart/2005/8/layout/chart3"/>
    <dgm:cxn modelId="{6859FB5C-8CC8-C440-BA78-DAE87D2630BB}" srcId="{7BDF9C42-785B-E340-A787-6C8F50CEFDC6}" destId="{9B36AA7F-B0BE-CB43-867C-7866CFB34CAE}" srcOrd="3" destOrd="0" parTransId="{7814F75C-F235-6D4D-9E69-57F250A10900}" sibTransId="{B4FC28F4-7C1F-F548-98FD-0E7B7641C5A2}"/>
    <dgm:cxn modelId="{BD21A6CA-0312-9E4B-8132-06E92B6B0A58}" type="presOf" srcId="{E7744F46-DB62-F945-88D8-3120B845A567}" destId="{4C00C1C4-18A5-2444-9CD2-804618ABAD87}" srcOrd="1" destOrd="0" presId="urn:microsoft.com/office/officeart/2005/8/layout/chart3"/>
    <dgm:cxn modelId="{52F361D0-E0BB-FE45-8DD8-7C76CB350E31}" type="presOf" srcId="{782B3740-2760-FE46-AC47-342D4F48B60B}" destId="{761CC991-F6ED-8D4D-8048-E9DEFC11CC63}" srcOrd="0" destOrd="0" presId="urn:microsoft.com/office/officeart/2005/8/layout/chart3"/>
    <dgm:cxn modelId="{AA6FF5F5-DBCE-6048-9610-7B8ED9469CBD}" type="presOf" srcId="{7BDF9C42-785B-E340-A787-6C8F50CEFDC6}" destId="{9A95B0AB-D5BE-904A-B331-59B121E02129}" srcOrd="0" destOrd="0" presId="urn:microsoft.com/office/officeart/2005/8/layout/chart3"/>
    <dgm:cxn modelId="{D1AF12FC-F1D1-2249-A60A-96B02A927824}" type="presOf" srcId="{E4DE631F-B13F-A24C-9A35-F2795F65A235}" destId="{88E40EE2-3CC4-1A40-8285-23FC82C61139}" srcOrd="1" destOrd="0" presId="urn:microsoft.com/office/officeart/2005/8/layout/chart3"/>
    <dgm:cxn modelId="{F66ECC54-8AF6-F14E-A54E-6668D0A8FF34}" type="presParOf" srcId="{9A95B0AB-D5BE-904A-B331-59B121E02129}" destId="{761CC991-F6ED-8D4D-8048-E9DEFC11CC63}" srcOrd="0" destOrd="0" presId="urn:microsoft.com/office/officeart/2005/8/layout/chart3"/>
    <dgm:cxn modelId="{7698F233-211E-8A42-A4B8-956B104E9116}" type="presParOf" srcId="{9A95B0AB-D5BE-904A-B331-59B121E02129}" destId="{6EABA271-E700-6A46-8551-9F659539D859}" srcOrd="1" destOrd="0" presId="urn:microsoft.com/office/officeart/2005/8/layout/chart3"/>
    <dgm:cxn modelId="{715D021D-4542-BD45-B50C-C903492B7E6A}" type="presParOf" srcId="{9A95B0AB-D5BE-904A-B331-59B121E02129}" destId="{A0D47305-1251-E64E-8A20-5E992897BA84}" srcOrd="2" destOrd="0" presId="urn:microsoft.com/office/officeart/2005/8/layout/chart3"/>
    <dgm:cxn modelId="{23B0088E-A9AA-6E44-965C-3A783AD266CF}" type="presParOf" srcId="{9A95B0AB-D5BE-904A-B331-59B121E02129}" destId="{4C00C1C4-18A5-2444-9CD2-804618ABAD87}" srcOrd="3" destOrd="0" presId="urn:microsoft.com/office/officeart/2005/8/layout/chart3"/>
    <dgm:cxn modelId="{AE68C314-00AE-AA4C-AD95-D9B63C9F5660}" type="presParOf" srcId="{9A95B0AB-D5BE-904A-B331-59B121E02129}" destId="{DE1C3A3C-CF2A-4C4D-83AB-9869837878FE}" srcOrd="4" destOrd="0" presId="urn:microsoft.com/office/officeart/2005/8/layout/chart3"/>
    <dgm:cxn modelId="{CC986A0A-2A89-7847-AA8E-EE5340D03613}" type="presParOf" srcId="{9A95B0AB-D5BE-904A-B331-59B121E02129}" destId="{88E40EE2-3CC4-1A40-8285-23FC82C61139}" srcOrd="5" destOrd="0" presId="urn:microsoft.com/office/officeart/2005/8/layout/chart3"/>
    <dgm:cxn modelId="{6E71CBC5-7F95-2D4D-AC62-11FC0D95D1A5}" type="presParOf" srcId="{9A95B0AB-D5BE-904A-B331-59B121E02129}" destId="{B5BC3A7F-FD1F-F041-840C-120139EA18B1}" srcOrd="6" destOrd="0" presId="urn:microsoft.com/office/officeart/2005/8/layout/chart3"/>
    <dgm:cxn modelId="{A879F497-3772-EE4A-A90F-1E2FAE1BC8C1}" type="presParOf" srcId="{9A95B0AB-D5BE-904A-B331-59B121E02129}" destId="{2EBEE679-1CD8-EE42-ADF8-05FFC0C55A2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BDF9C42-785B-E340-A787-6C8F50CEFDC6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44F46-DB62-F945-88D8-3120B845A567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raising awareness</a:t>
          </a:r>
        </a:p>
      </dgm:t>
    </dgm:pt>
    <dgm:pt modelId="{84FDBDEB-890E-FC42-9FF0-BCB91F66D8D5}" type="parTrans" cxnId="{FFE33E26-633A-6E41-9A63-D3D345AD8397}">
      <dgm:prSet/>
      <dgm:spPr/>
      <dgm:t>
        <a:bodyPr/>
        <a:lstStyle/>
        <a:p>
          <a:endParaRPr lang="en-US"/>
        </a:p>
      </dgm:t>
    </dgm:pt>
    <dgm:pt modelId="{FD2A5F08-7C07-344E-8354-C7F44186FD66}" type="sibTrans" cxnId="{FFE33E26-633A-6E41-9A63-D3D345AD8397}">
      <dgm:prSet/>
      <dgm:spPr/>
      <dgm:t>
        <a:bodyPr/>
        <a:lstStyle/>
        <a:p>
          <a:endParaRPr lang="en-US"/>
        </a:p>
      </dgm:t>
    </dgm:pt>
    <dgm:pt modelId="{9B36AA7F-B0BE-CB43-867C-7866CFB34CAE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providing </a:t>
          </a:r>
          <a:r>
            <a:rPr lang="en-US" sz="1600" dirty="0"/>
            <a:t>information</a:t>
          </a:r>
        </a:p>
      </dgm:t>
    </dgm:pt>
    <dgm:pt modelId="{7814F75C-F235-6D4D-9E69-57F250A10900}" type="parTrans" cxnId="{6859FB5C-8CC8-C440-BA78-DAE87D2630BB}">
      <dgm:prSet/>
      <dgm:spPr/>
      <dgm:t>
        <a:bodyPr/>
        <a:lstStyle/>
        <a:p>
          <a:endParaRPr lang="en-US"/>
        </a:p>
      </dgm:t>
    </dgm:pt>
    <dgm:pt modelId="{B4FC28F4-7C1F-F548-98FD-0E7B7641C5A2}" type="sibTrans" cxnId="{6859FB5C-8CC8-C440-BA78-DAE87D2630BB}">
      <dgm:prSet/>
      <dgm:spPr/>
      <dgm:t>
        <a:bodyPr/>
        <a:lstStyle/>
        <a:p>
          <a:endParaRPr lang="en-US"/>
        </a:p>
      </dgm:t>
    </dgm:pt>
    <dgm:pt modelId="{782B3740-2760-FE46-AC47-342D4F48B60B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endParaRPr lang="en-GB" sz="1400" dirty="0"/>
        </a:p>
        <a:p>
          <a:pPr>
            <a:buFont typeface="Wingdings" pitchFamily="2" charset="2"/>
            <a:buChar char="Ø"/>
          </a:pPr>
          <a:r>
            <a:rPr lang="en-US" sz="1600" dirty="0"/>
            <a:t>Provide education</a:t>
          </a:r>
        </a:p>
      </dgm:t>
    </dgm:pt>
    <dgm:pt modelId="{6F1963AB-B8D3-8E4D-9F6D-DEC8F413FF73}" type="parTrans" cxnId="{0D5B7B23-EB78-BF42-A22B-F1FC59AC567E}">
      <dgm:prSet/>
      <dgm:spPr/>
      <dgm:t>
        <a:bodyPr/>
        <a:lstStyle/>
        <a:p>
          <a:endParaRPr lang="en-US"/>
        </a:p>
      </dgm:t>
    </dgm:pt>
    <dgm:pt modelId="{5744BC64-7E3D-F047-9218-8524CF2C13E4}" type="sibTrans" cxnId="{0D5B7B23-EB78-BF42-A22B-F1FC59AC567E}">
      <dgm:prSet/>
      <dgm:spPr/>
      <dgm:t>
        <a:bodyPr/>
        <a:lstStyle/>
        <a:p>
          <a:endParaRPr lang="en-US"/>
        </a:p>
      </dgm:t>
    </dgm:pt>
    <dgm:pt modelId="{E4DE631F-B13F-A24C-9A35-F2795F65A235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promoting the offering</a:t>
          </a:r>
          <a:endParaRPr lang="en-US" sz="1600" dirty="0"/>
        </a:p>
      </dgm:t>
    </dgm:pt>
    <dgm:pt modelId="{19335146-33B2-CD45-8B37-9AB5D4FACD79}" type="parTrans" cxnId="{A020432D-8039-1B45-8D61-C503D3260C3E}">
      <dgm:prSet/>
      <dgm:spPr/>
      <dgm:t>
        <a:bodyPr/>
        <a:lstStyle/>
        <a:p>
          <a:endParaRPr lang="en-US"/>
        </a:p>
      </dgm:t>
    </dgm:pt>
    <dgm:pt modelId="{F4F717E1-739C-734B-967B-37A5B883A918}" type="sibTrans" cxnId="{A020432D-8039-1B45-8D61-C503D3260C3E}">
      <dgm:prSet/>
      <dgm:spPr/>
      <dgm:t>
        <a:bodyPr/>
        <a:lstStyle/>
        <a:p>
          <a:endParaRPr lang="en-US"/>
        </a:p>
      </dgm:t>
    </dgm:pt>
    <dgm:pt modelId="{9A95B0AB-D5BE-904A-B331-59B121E02129}" type="pres">
      <dgm:prSet presAssocID="{7BDF9C42-785B-E340-A787-6C8F50CEFDC6}" presName="compositeShape" presStyleCnt="0">
        <dgm:presLayoutVars>
          <dgm:chMax val="7"/>
          <dgm:dir/>
          <dgm:resizeHandles val="exact"/>
        </dgm:presLayoutVars>
      </dgm:prSet>
      <dgm:spPr/>
    </dgm:pt>
    <dgm:pt modelId="{761CC991-F6ED-8D4D-8048-E9DEFC11CC63}" type="pres">
      <dgm:prSet presAssocID="{7BDF9C42-785B-E340-A787-6C8F50CEFDC6}" presName="wedge1" presStyleLbl="node1" presStyleIdx="0" presStyleCnt="4" custScaleX="104106" custScaleY="106018"/>
      <dgm:spPr/>
    </dgm:pt>
    <dgm:pt modelId="{6EABA271-E700-6A46-8551-9F659539D859}" type="pres">
      <dgm:prSet presAssocID="{7BDF9C42-785B-E340-A787-6C8F50CEFDC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0D47305-1251-E64E-8A20-5E992897BA84}" type="pres">
      <dgm:prSet presAssocID="{7BDF9C42-785B-E340-A787-6C8F50CEFDC6}" presName="wedge2" presStyleLbl="node1" presStyleIdx="1" presStyleCnt="4" custScaleX="116749" custScaleY="115599"/>
      <dgm:spPr/>
    </dgm:pt>
    <dgm:pt modelId="{4C00C1C4-18A5-2444-9CD2-804618ABAD87}" type="pres">
      <dgm:prSet presAssocID="{7BDF9C42-785B-E340-A787-6C8F50CEFDC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E1C3A3C-CF2A-4C4D-83AB-9869837878FE}" type="pres">
      <dgm:prSet presAssocID="{7BDF9C42-785B-E340-A787-6C8F50CEFDC6}" presName="wedge3" presStyleLbl="node1" presStyleIdx="2" presStyleCnt="4" custScaleX="108309" custScaleY="115599"/>
      <dgm:spPr/>
    </dgm:pt>
    <dgm:pt modelId="{88E40EE2-3CC4-1A40-8285-23FC82C61139}" type="pres">
      <dgm:prSet presAssocID="{7BDF9C42-785B-E340-A787-6C8F50CEFDC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5BC3A7F-FD1F-F041-840C-120139EA18B1}" type="pres">
      <dgm:prSet presAssocID="{7BDF9C42-785B-E340-A787-6C8F50CEFDC6}" presName="wedge4" presStyleLbl="node1" presStyleIdx="3" presStyleCnt="4" custScaleX="108309" custScaleY="103411"/>
      <dgm:spPr/>
    </dgm:pt>
    <dgm:pt modelId="{2EBEE679-1CD8-EE42-ADF8-05FFC0C55A2F}" type="pres">
      <dgm:prSet presAssocID="{7BDF9C42-785B-E340-A787-6C8F50CEFDC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D5B7B23-EB78-BF42-A22B-F1FC59AC567E}" srcId="{7BDF9C42-785B-E340-A787-6C8F50CEFDC6}" destId="{782B3740-2760-FE46-AC47-342D4F48B60B}" srcOrd="0" destOrd="0" parTransId="{6F1963AB-B8D3-8E4D-9F6D-DEC8F413FF73}" sibTransId="{5744BC64-7E3D-F047-9218-8524CF2C13E4}"/>
    <dgm:cxn modelId="{FFE33E26-633A-6E41-9A63-D3D345AD8397}" srcId="{7BDF9C42-785B-E340-A787-6C8F50CEFDC6}" destId="{E7744F46-DB62-F945-88D8-3120B845A567}" srcOrd="1" destOrd="0" parTransId="{84FDBDEB-890E-FC42-9FF0-BCB91F66D8D5}" sibTransId="{FD2A5F08-7C07-344E-8354-C7F44186FD66}"/>
    <dgm:cxn modelId="{A020432D-8039-1B45-8D61-C503D3260C3E}" srcId="{7BDF9C42-785B-E340-A787-6C8F50CEFDC6}" destId="{E4DE631F-B13F-A24C-9A35-F2795F65A235}" srcOrd="2" destOrd="0" parTransId="{19335146-33B2-CD45-8B37-9AB5D4FACD79}" sibTransId="{F4F717E1-739C-734B-967B-37A5B883A918}"/>
    <dgm:cxn modelId="{63810137-B91B-AA44-8B1C-377AFEED3A32}" type="presOf" srcId="{E4DE631F-B13F-A24C-9A35-F2795F65A235}" destId="{DE1C3A3C-CF2A-4C4D-83AB-9869837878FE}" srcOrd="0" destOrd="0" presId="urn:microsoft.com/office/officeart/2005/8/layout/chart3"/>
    <dgm:cxn modelId="{7608923F-C84C-6146-AF99-3968BC0D0A7D}" type="presOf" srcId="{9B36AA7F-B0BE-CB43-867C-7866CFB34CAE}" destId="{2EBEE679-1CD8-EE42-ADF8-05FFC0C55A2F}" srcOrd="1" destOrd="0" presId="urn:microsoft.com/office/officeart/2005/8/layout/chart3"/>
    <dgm:cxn modelId="{CD977240-16EA-3342-B1C7-B4D91F706E4E}" type="presOf" srcId="{9B36AA7F-B0BE-CB43-867C-7866CFB34CAE}" destId="{B5BC3A7F-FD1F-F041-840C-120139EA18B1}" srcOrd="0" destOrd="0" presId="urn:microsoft.com/office/officeart/2005/8/layout/chart3"/>
    <dgm:cxn modelId="{BFAC1349-614B-D54D-A320-BA89BD045289}" type="presOf" srcId="{E7744F46-DB62-F945-88D8-3120B845A567}" destId="{A0D47305-1251-E64E-8A20-5E992897BA84}" srcOrd="0" destOrd="0" presId="urn:microsoft.com/office/officeart/2005/8/layout/chart3"/>
    <dgm:cxn modelId="{BA52064F-EDF7-1E40-9701-BD5C2A3BE87E}" type="presOf" srcId="{782B3740-2760-FE46-AC47-342D4F48B60B}" destId="{6EABA271-E700-6A46-8551-9F659539D859}" srcOrd="1" destOrd="0" presId="urn:microsoft.com/office/officeart/2005/8/layout/chart3"/>
    <dgm:cxn modelId="{6859FB5C-8CC8-C440-BA78-DAE87D2630BB}" srcId="{7BDF9C42-785B-E340-A787-6C8F50CEFDC6}" destId="{9B36AA7F-B0BE-CB43-867C-7866CFB34CAE}" srcOrd="3" destOrd="0" parTransId="{7814F75C-F235-6D4D-9E69-57F250A10900}" sibTransId="{B4FC28F4-7C1F-F548-98FD-0E7B7641C5A2}"/>
    <dgm:cxn modelId="{BD21A6CA-0312-9E4B-8132-06E92B6B0A58}" type="presOf" srcId="{E7744F46-DB62-F945-88D8-3120B845A567}" destId="{4C00C1C4-18A5-2444-9CD2-804618ABAD87}" srcOrd="1" destOrd="0" presId="urn:microsoft.com/office/officeart/2005/8/layout/chart3"/>
    <dgm:cxn modelId="{52F361D0-E0BB-FE45-8DD8-7C76CB350E31}" type="presOf" srcId="{782B3740-2760-FE46-AC47-342D4F48B60B}" destId="{761CC991-F6ED-8D4D-8048-E9DEFC11CC63}" srcOrd="0" destOrd="0" presId="urn:microsoft.com/office/officeart/2005/8/layout/chart3"/>
    <dgm:cxn modelId="{AA6FF5F5-DBCE-6048-9610-7B8ED9469CBD}" type="presOf" srcId="{7BDF9C42-785B-E340-A787-6C8F50CEFDC6}" destId="{9A95B0AB-D5BE-904A-B331-59B121E02129}" srcOrd="0" destOrd="0" presId="urn:microsoft.com/office/officeart/2005/8/layout/chart3"/>
    <dgm:cxn modelId="{D1AF12FC-F1D1-2249-A60A-96B02A927824}" type="presOf" srcId="{E4DE631F-B13F-A24C-9A35-F2795F65A235}" destId="{88E40EE2-3CC4-1A40-8285-23FC82C61139}" srcOrd="1" destOrd="0" presId="urn:microsoft.com/office/officeart/2005/8/layout/chart3"/>
    <dgm:cxn modelId="{F66ECC54-8AF6-F14E-A54E-6668D0A8FF34}" type="presParOf" srcId="{9A95B0AB-D5BE-904A-B331-59B121E02129}" destId="{761CC991-F6ED-8D4D-8048-E9DEFC11CC63}" srcOrd="0" destOrd="0" presId="urn:microsoft.com/office/officeart/2005/8/layout/chart3"/>
    <dgm:cxn modelId="{7698F233-211E-8A42-A4B8-956B104E9116}" type="presParOf" srcId="{9A95B0AB-D5BE-904A-B331-59B121E02129}" destId="{6EABA271-E700-6A46-8551-9F659539D859}" srcOrd="1" destOrd="0" presId="urn:microsoft.com/office/officeart/2005/8/layout/chart3"/>
    <dgm:cxn modelId="{715D021D-4542-BD45-B50C-C903492B7E6A}" type="presParOf" srcId="{9A95B0AB-D5BE-904A-B331-59B121E02129}" destId="{A0D47305-1251-E64E-8A20-5E992897BA84}" srcOrd="2" destOrd="0" presId="urn:microsoft.com/office/officeart/2005/8/layout/chart3"/>
    <dgm:cxn modelId="{23B0088E-A9AA-6E44-965C-3A783AD266CF}" type="presParOf" srcId="{9A95B0AB-D5BE-904A-B331-59B121E02129}" destId="{4C00C1C4-18A5-2444-9CD2-804618ABAD87}" srcOrd="3" destOrd="0" presId="urn:microsoft.com/office/officeart/2005/8/layout/chart3"/>
    <dgm:cxn modelId="{AE68C314-00AE-AA4C-AD95-D9B63C9F5660}" type="presParOf" srcId="{9A95B0AB-D5BE-904A-B331-59B121E02129}" destId="{DE1C3A3C-CF2A-4C4D-83AB-9869837878FE}" srcOrd="4" destOrd="0" presId="urn:microsoft.com/office/officeart/2005/8/layout/chart3"/>
    <dgm:cxn modelId="{CC986A0A-2A89-7847-AA8E-EE5340D03613}" type="presParOf" srcId="{9A95B0AB-D5BE-904A-B331-59B121E02129}" destId="{88E40EE2-3CC4-1A40-8285-23FC82C61139}" srcOrd="5" destOrd="0" presId="urn:microsoft.com/office/officeart/2005/8/layout/chart3"/>
    <dgm:cxn modelId="{6E71CBC5-7F95-2D4D-AC62-11FC0D95D1A5}" type="presParOf" srcId="{9A95B0AB-D5BE-904A-B331-59B121E02129}" destId="{B5BC3A7F-FD1F-F041-840C-120139EA18B1}" srcOrd="6" destOrd="0" presId="urn:microsoft.com/office/officeart/2005/8/layout/chart3"/>
    <dgm:cxn modelId="{A879F497-3772-EE4A-A90F-1E2FAE1BC8C1}" type="presParOf" srcId="{9A95B0AB-D5BE-904A-B331-59B121E02129}" destId="{2EBEE679-1CD8-EE42-ADF8-05FFC0C55A2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BDF9C42-785B-E340-A787-6C8F50CEFDC6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44F46-DB62-F945-88D8-3120B845A567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raising awareness</a:t>
          </a:r>
        </a:p>
      </dgm:t>
    </dgm:pt>
    <dgm:pt modelId="{84FDBDEB-890E-FC42-9FF0-BCB91F66D8D5}" type="parTrans" cxnId="{FFE33E26-633A-6E41-9A63-D3D345AD8397}">
      <dgm:prSet/>
      <dgm:spPr/>
      <dgm:t>
        <a:bodyPr/>
        <a:lstStyle/>
        <a:p>
          <a:endParaRPr lang="en-US"/>
        </a:p>
      </dgm:t>
    </dgm:pt>
    <dgm:pt modelId="{FD2A5F08-7C07-344E-8354-C7F44186FD66}" type="sibTrans" cxnId="{FFE33E26-633A-6E41-9A63-D3D345AD8397}">
      <dgm:prSet/>
      <dgm:spPr/>
      <dgm:t>
        <a:bodyPr/>
        <a:lstStyle/>
        <a:p>
          <a:endParaRPr lang="en-US"/>
        </a:p>
      </dgm:t>
    </dgm:pt>
    <dgm:pt modelId="{9B36AA7F-B0BE-CB43-867C-7866CFB34CAE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providing </a:t>
          </a:r>
          <a:r>
            <a:rPr lang="en-US" sz="1600" dirty="0"/>
            <a:t>information</a:t>
          </a:r>
        </a:p>
      </dgm:t>
    </dgm:pt>
    <dgm:pt modelId="{7814F75C-F235-6D4D-9E69-57F250A10900}" type="parTrans" cxnId="{6859FB5C-8CC8-C440-BA78-DAE87D2630BB}">
      <dgm:prSet/>
      <dgm:spPr/>
      <dgm:t>
        <a:bodyPr/>
        <a:lstStyle/>
        <a:p>
          <a:endParaRPr lang="en-US"/>
        </a:p>
      </dgm:t>
    </dgm:pt>
    <dgm:pt modelId="{B4FC28F4-7C1F-F548-98FD-0E7B7641C5A2}" type="sibTrans" cxnId="{6859FB5C-8CC8-C440-BA78-DAE87D2630BB}">
      <dgm:prSet/>
      <dgm:spPr/>
      <dgm:t>
        <a:bodyPr/>
        <a:lstStyle/>
        <a:p>
          <a:endParaRPr lang="en-US"/>
        </a:p>
      </dgm:t>
    </dgm:pt>
    <dgm:pt modelId="{782B3740-2760-FE46-AC47-342D4F48B60B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promoting the offering</a:t>
          </a:r>
        </a:p>
      </dgm:t>
    </dgm:pt>
    <dgm:pt modelId="{6F1963AB-B8D3-8E4D-9F6D-DEC8F413FF73}" type="parTrans" cxnId="{0D5B7B23-EB78-BF42-A22B-F1FC59AC567E}">
      <dgm:prSet/>
      <dgm:spPr/>
      <dgm:t>
        <a:bodyPr/>
        <a:lstStyle/>
        <a:p>
          <a:endParaRPr lang="en-US"/>
        </a:p>
      </dgm:t>
    </dgm:pt>
    <dgm:pt modelId="{5744BC64-7E3D-F047-9218-8524CF2C13E4}" type="sibTrans" cxnId="{0D5B7B23-EB78-BF42-A22B-F1FC59AC567E}">
      <dgm:prSet/>
      <dgm:spPr/>
      <dgm:t>
        <a:bodyPr/>
        <a:lstStyle/>
        <a:p>
          <a:endParaRPr lang="en-US"/>
        </a:p>
      </dgm:t>
    </dgm:pt>
    <dgm:pt modelId="{E4DE631F-B13F-A24C-9A35-F2795F65A235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US" sz="1600"/>
            <a:t>Provide education</a:t>
          </a:r>
          <a:endParaRPr lang="en-US" sz="1600" dirty="0"/>
        </a:p>
      </dgm:t>
    </dgm:pt>
    <dgm:pt modelId="{19335146-33B2-CD45-8B37-9AB5D4FACD79}" type="parTrans" cxnId="{A020432D-8039-1B45-8D61-C503D3260C3E}">
      <dgm:prSet/>
      <dgm:spPr/>
      <dgm:t>
        <a:bodyPr/>
        <a:lstStyle/>
        <a:p>
          <a:endParaRPr lang="en-US"/>
        </a:p>
      </dgm:t>
    </dgm:pt>
    <dgm:pt modelId="{F4F717E1-739C-734B-967B-37A5B883A918}" type="sibTrans" cxnId="{A020432D-8039-1B45-8D61-C503D3260C3E}">
      <dgm:prSet/>
      <dgm:spPr/>
      <dgm:t>
        <a:bodyPr/>
        <a:lstStyle/>
        <a:p>
          <a:endParaRPr lang="en-US"/>
        </a:p>
      </dgm:t>
    </dgm:pt>
    <dgm:pt modelId="{9A95B0AB-D5BE-904A-B331-59B121E02129}" type="pres">
      <dgm:prSet presAssocID="{7BDF9C42-785B-E340-A787-6C8F50CEFDC6}" presName="compositeShape" presStyleCnt="0">
        <dgm:presLayoutVars>
          <dgm:chMax val="7"/>
          <dgm:dir/>
          <dgm:resizeHandles val="exact"/>
        </dgm:presLayoutVars>
      </dgm:prSet>
      <dgm:spPr/>
    </dgm:pt>
    <dgm:pt modelId="{761CC991-F6ED-8D4D-8048-E9DEFC11CC63}" type="pres">
      <dgm:prSet presAssocID="{7BDF9C42-785B-E340-A787-6C8F50CEFDC6}" presName="wedge1" presStyleLbl="node1" presStyleIdx="0" presStyleCnt="4" custScaleX="104106" custScaleY="106018"/>
      <dgm:spPr/>
    </dgm:pt>
    <dgm:pt modelId="{6EABA271-E700-6A46-8551-9F659539D859}" type="pres">
      <dgm:prSet presAssocID="{7BDF9C42-785B-E340-A787-6C8F50CEFDC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0D47305-1251-E64E-8A20-5E992897BA84}" type="pres">
      <dgm:prSet presAssocID="{7BDF9C42-785B-E340-A787-6C8F50CEFDC6}" presName="wedge2" presStyleLbl="node1" presStyleIdx="1" presStyleCnt="4" custScaleX="116749" custScaleY="115599"/>
      <dgm:spPr/>
    </dgm:pt>
    <dgm:pt modelId="{4C00C1C4-18A5-2444-9CD2-804618ABAD87}" type="pres">
      <dgm:prSet presAssocID="{7BDF9C42-785B-E340-A787-6C8F50CEFDC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E1C3A3C-CF2A-4C4D-83AB-9869837878FE}" type="pres">
      <dgm:prSet presAssocID="{7BDF9C42-785B-E340-A787-6C8F50CEFDC6}" presName="wedge3" presStyleLbl="node1" presStyleIdx="2" presStyleCnt="4" custScaleX="108309" custScaleY="115599"/>
      <dgm:spPr/>
    </dgm:pt>
    <dgm:pt modelId="{88E40EE2-3CC4-1A40-8285-23FC82C61139}" type="pres">
      <dgm:prSet presAssocID="{7BDF9C42-785B-E340-A787-6C8F50CEFDC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5BC3A7F-FD1F-F041-840C-120139EA18B1}" type="pres">
      <dgm:prSet presAssocID="{7BDF9C42-785B-E340-A787-6C8F50CEFDC6}" presName="wedge4" presStyleLbl="node1" presStyleIdx="3" presStyleCnt="4" custScaleX="108309" custScaleY="103411"/>
      <dgm:spPr/>
    </dgm:pt>
    <dgm:pt modelId="{2EBEE679-1CD8-EE42-ADF8-05FFC0C55A2F}" type="pres">
      <dgm:prSet presAssocID="{7BDF9C42-785B-E340-A787-6C8F50CEFDC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D5B7B23-EB78-BF42-A22B-F1FC59AC567E}" srcId="{7BDF9C42-785B-E340-A787-6C8F50CEFDC6}" destId="{782B3740-2760-FE46-AC47-342D4F48B60B}" srcOrd="0" destOrd="0" parTransId="{6F1963AB-B8D3-8E4D-9F6D-DEC8F413FF73}" sibTransId="{5744BC64-7E3D-F047-9218-8524CF2C13E4}"/>
    <dgm:cxn modelId="{FFE33E26-633A-6E41-9A63-D3D345AD8397}" srcId="{7BDF9C42-785B-E340-A787-6C8F50CEFDC6}" destId="{E7744F46-DB62-F945-88D8-3120B845A567}" srcOrd="1" destOrd="0" parTransId="{84FDBDEB-890E-FC42-9FF0-BCB91F66D8D5}" sibTransId="{FD2A5F08-7C07-344E-8354-C7F44186FD66}"/>
    <dgm:cxn modelId="{A020432D-8039-1B45-8D61-C503D3260C3E}" srcId="{7BDF9C42-785B-E340-A787-6C8F50CEFDC6}" destId="{E4DE631F-B13F-A24C-9A35-F2795F65A235}" srcOrd="2" destOrd="0" parTransId="{19335146-33B2-CD45-8B37-9AB5D4FACD79}" sibTransId="{F4F717E1-739C-734B-967B-37A5B883A918}"/>
    <dgm:cxn modelId="{63810137-B91B-AA44-8B1C-377AFEED3A32}" type="presOf" srcId="{E4DE631F-B13F-A24C-9A35-F2795F65A235}" destId="{DE1C3A3C-CF2A-4C4D-83AB-9869837878FE}" srcOrd="0" destOrd="0" presId="urn:microsoft.com/office/officeart/2005/8/layout/chart3"/>
    <dgm:cxn modelId="{7608923F-C84C-6146-AF99-3968BC0D0A7D}" type="presOf" srcId="{9B36AA7F-B0BE-CB43-867C-7866CFB34CAE}" destId="{2EBEE679-1CD8-EE42-ADF8-05FFC0C55A2F}" srcOrd="1" destOrd="0" presId="urn:microsoft.com/office/officeart/2005/8/layout/chart3"/>
    <dgm:cxn modelId="{CD977240-16EA-3342-B1C7-B4D91F706E4E}" type="presOf" srcId="{9B36AA7F-B0BE-CB43-867C-7866CFB34CAE}" destId="{B5BC3A7F-FD1F-F041-840C-120139EA18B1}" srcOrd="0" destOrd="0" presId="urn:microsoft.com/office/officeart/2005/8/layout/chart3"/>
    <dgm:cxn modelId="{BFAC1349-614B-D54D-A320-BA89BD045289}" type="presOf" srcId="{E7744F46-DB62-F945-88D8-3120B845A567}" destId="{A0D47305-1251-E64E-8A20-5E992897BA84}" srcOrd="0" destOrd="0" presId="urn:microsoft.com/office/officeart/2005/8/layout/chart3"/>
    <dgm:cxn modelId="{BA52064F-EDF7-1E40-9701-BD5C2A3BE87E}" type="presOf" srcId="{782B3740-2760-FE46-AC47-342D4F48B60B}" destId="{6EABA271-E700-6A46-8551-9F659539D859}" srcOrd="1" destOrd="0" presId="urn:microsoft.com/office/officeart/2005/8/layout/chart3"/>
    <dgm:cxn modelId="{6859FB5C-8CC8-C440-BA78-DAE87D2630BB}" srcId="{7BDF9C42-785B-E340-A787-6C8F50CEFDC6}" destId="{9B36AA7F-B0BE-CB43-867C-7866CFB34CAE}" srcOrd="3" destOrd="0" parTransId="{7814F75C-F235-6D4D-9E69-57F250A10900}" sibTransId="{B4FC28F4-7C1F-F548-98FD-0E7B7641C5A2}"/>
    <dgm:cxn modelId="{BD21A6CA-0312-9E4B-8132-06E92B6B0A58}" type="presOf" srcId="{E7744F46-DB62-F945-88D8-3120B845A567}" destId="{4C00C1C4-18A5-2444-9CD2-804618ABAD87}" srcOrd="1" destOrd="0" presId="urn:microsoft.com/office/officeart/2005/8/layout/chart3"/>
    <dgm:cxn modelId="{52F361D0-E0BB-FE45-8DD8-7C76CB350E31}" type="presOf" srcId="{782B3740-2760-FE46-AC47-342D4F48B60B}" destId="{761CC991-F6ED-8D4D-8048-E9DEFC11CC63}" srcOrd="0" destOrd="0" presId="urn:microsoft.com/office/officeart/2005/8/layout/chart3"/>
    <dgm:cxn modelId="{AA6FF5F5-DBCE-6048-9610-7B8ED9469CBD}" type="presOf" srcId="{7BDF9C42-785B-E340-A787-6C8F50CEFDC6}" destId="{9A95B0AB-D5BE-904A-B331-59B121E02129}" srcOrd="0" destOrd="0" presId="urn:microsoft.com/office/officeart/2005/8/layout/chart3"/>
    <dgm:cxn modelId="{D1AF12FC-F1D1-2249-A60A-96B02A927824}" type="presOf" srcId="{E4DE631F-B13F-A24C-9A35-F2795F65A235}" destId="{88E40EE2-3CC4-1A40-8285-23FC82C61139}" srcOrd="1" destOrd="0" presId="urn:microsoft.com/office/officeart/2005/8/layout/chart3"/>
    <dgm:cxn modelId="{F66ECC54-8AF6-F14E-A54E-6668D0A8FF34}" type="presParOf" srcId="{9A95B0AB-D5BE-904A-B331-59B121E02129}" destId="{761CC991-F6ED-8D4D-8048-E9DEFC11CC63}" srcOrd="0" destOrd="0" presId="urn:microsoft.com/office/officeart/2005/8/layout/chart3"/>
    <dgm:cxn modelId="{7698F233-211E-8A42-A4B8-956B104E9116}" type="presParOf" srcId="{9A95B0AB-D5BE-904A-B331-59B121E02129}" destId="{6EABA271-E700-6A46-8551-9F659539D859}" srcOrd="1" destOrd="0" presId="urn:microsoft.com/office/officeart/2005/8/layout/chart3"/>
    <dgm:cxn modelId="{715D021D-4542-BD45-B50C-C903492B7E6A}" type="presParOf" srcId="{9A95B0AB-D5BE-904A-B331-59B121E02129}" destId="{A0D47305-1251-E64E-8A20-5E992897BA84}" srcOrd="2" destOrd="0" presId="urn:microsoft.com/office/officeart/2005/8/layout/chart3"/>
    <dgm:cxn modelId="{23B0088E-A9AA-6E44-965C-3A783AD266CF}" type="presParOf" srcId="{9A95B0AB-D5BE-904A-B331-59B121E02129}" destId="{4C00C1C4-18A5-2444-9CD2-804618ABAD87}" srcOrd="3" destOrd="0" presId="urn:microsoft.com/office/officeart/2005/8/layout/chart3"/>
    <dgm:cxn modelId="{AE68C314-00AE-AA4C-AD95-D9B63C9F5660}" type="presParOf" srcId="{9A95B0AB-D5BE-904A-B331-59B121E02129}" destId="{DE1C3A3C-CF2A-4C4D-83AB-9869837878FE}" srcOrd="4" destOrd="0" presId="urn:microsoft.com/office/officeart/2005/8/layout/chart3"/>
    <dgm:cxn modelId="{CC986A0A-2A89-7847-AA8E-EE5340D03613}" type="presParOf" srcId="{9A95B0AB-D5BE-904A-B331-59B121E02129}" destId="{88E40EE2-3CC4-1A40-8285-23FC82C61139}" srcOrd="5" destOrd="0" presId="urn:microsoft.com/office/officeart/2005/8/layout/chart3"/>
    <dgm:cxn modelId="{6E71CBC5-7F95-2D4D-AC62-11FC0D95D1A5}" type="presParOf" srcId="{9A95B0AB-D5BE-904A-B331-59B121E02129}" destId="{B5BC3A7F-FD1F-F041-840C-120139EA18B1}" srcOrd="6" destOrd="0" presId="urn:microsoft.com/office/officeart/2005/8/layout/chart3"/>
    <dgm:cxn modelId="{A879F497-3772-EE4A-A90F-1E2FAE1BC8C1}" type="presParOf" srcId="{9A95B0AB-D5BE-904A-B331-59B121E02129}" destId="{2EBEE679-1CD8-EE42-ADF8-05FFC0C55A2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BDF9C42-785B-E340-A787-6C8F50CEFDC6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44F46-DB62-F945-88D8-3120B845A567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raising awareness</a:t>
          </a:r>
        </a:p>
      </dgm:t>
    </dgm:pt>
    <dgm:pt modelId="{84FDBDEB-890E-FC42-9FF0-BCB91F66D8D5}" type="parTrans" cxnId="{FFE33E26-633A-6E41-9A63-D3D345AD8397}">
      <dgm:prSet/>
      <dgm:spPr/>
      <dgm:t>
        <a:bodyPr/>
        <a:lstStyle/>
        <a:p>
          <a:endParaRPr lang="en-US"/>
        </a:p>
      </dgm:t>
    </dgm:pt>
    <dgm:pt modelId="{FD2A5F08-7C07-344E-8354-C7F44186FD66}" type="sibTrans" cxnId="{FFE33E26-633A-6E41-9A63-D3D345AD8397}">
      <dgm:prSet/>
      <dgm:spPr/>
      <dgm:t>
        <a:bodyPr/>
        <a:lstStyle/>
        <a:p>
          <a:endParaRPr lang="en-US"/>
        </a:p>
      </dgm:t>
    </dgm:pt>
    <dgm:pt modelId="{9B36AA7F-B0BE-CB43-867C-7866CFB34CAE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sz="1600" dirty="0"/>
            <a:t>providing </a:t>
          </a:r>
          <a:r>
            <a:rPr lang="en-US" sz="1600" dirty="0"/>
            <a:t>information</a:t>
          </a:r>
        </a:p>
      </dgm:t>
    </dgm:pt>
    <dgm:pt modelId="{7814F75C-F235-6D4D-9E69-57F250A10900}" type="parTrans" cxnId="{6859FB5C-8CC8-C440-BA78-DAE87D2630BB}">
      <dgm:prSet/>
      <dgm:spPr/>
      <dgm:t>
        <a:bodyPr/>
        <a:lstStyle/>
        <a:p>
          <a:endParaRPr lang="en-US"/>
        </a:p>
      </dgm:t>
    </dgm:pt>
    <dgm:pt modelId="{B4FC28F4-7C1F-F548-98FD-0E7B7641C5A2}" type="sibTrans" cxnId="{6859FB5C-8CC8-C440-BA78-DAE87D2630BB}">
      <dgm:prSet/>
      <dgm:spPr/>
      <dgm:t>
        <a:bodyPr/>
        <a:lstStyle/>
        <a:p>
          <a:endParaRPr lang="en-US"/>
        </a:p>
      </dgm:t>
    </dgm:pt>
    <dgm:pt modelId="{782B3740-2760-FE46-AC47-342D4F48B60B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GB" sz="1600" dirty="0"/>
            <a:t>promoting the offering</a:t>
          </a:r>
        </a:p>
      </dgm:t>
    </dgm:pt>
    <dgm:pt modelId="{6F1963AB-B8D3-8E4D-9F6D-DEC8F413FF73}" type="parTrans" cxnId="{0D5B7B23-EB78-BF42-A22B-F1FC59AC567E}">
      <dgm:prSet/>
      <dgm:spPr/>
      <dgm:t>
        <a:bodyPr/>
        <a:lstStyle/>
        <a:p>
          <a:endParaRPr lang="en-US"/>
        </a:p>
      </dgm:t>
    </dgm:pt>
    <dgm:pt modelId="{5744BC64-7E3D-F047-9218-8524CF2C13E4}" type="sibTrans" cxnId="{0D5B7B23-EB78-BF42-A22B-F1FC59AC567E}">
      <dgm:prSet/>
      <dgm:spPr/>
      <dgm:t>
        <a:bodyPr/>
        <a:lstStyle/>
        <a:p>
          <a:endParaRPr lang="en-US"/>
        </a:p>
      </dgm:t>
    </dgm:pt>
    <dgm:pt modelId="{E4DE631F-B13F-A24C-9A35-F2795F65A235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>
            <a:buFont typeface="Wingdings" pitchFamily="2" charset="2"/>
            <a:buChar char="Ø"/>
          </a:pPr>
          <a:r>
            <a:rPr lang="en-US" sz="1600"/>
            <a:t>Provide education</a:t>
          </a:r>
          <a:endParaRPr lang="en-US" sz="1600" dirty="0"/>
        </a:p>
      </dgm:t>
    </dgm:pt>
    <dgm:pt modelId="{19335146-33B2-CD45-8B37-9AB5D4FACD79}" type="parTrans" cxnId="{A020432D-8039-1B45-8D61-C503D3260C3E}">
      <dgm:prSet/>
      <dgm:spPr/>
      <dgm:t>
        <a:bodyPr/>
        <a:lstStyle/>
        <a:p>
          <a:endParaRPr lang="en-US"/>
        </a:p>
      </dgm:t>
    </dgm:pt>
    <dgm:pt modelId="{F4F717E1-739C-734B-967B-37A5B883A918}" type="sibTrans" cxnId="{A020432D-8039-1B45-8D61-C503D3260C3E}">
      <dgm:prSet/>
      <dgm:spPr/>
      <dgm:t>
        <a:bodyPr/>
        <a:lstStyle/>
        <a:p>
          <a:endParaRPr lang="en-US"/>
        </a:p>
      </dgm:t>
    </dgm:pt>
    <dgm:pt modelId="{9A95B0AB-D5BE-904A-B331-59B121E02129}" type="pres">
      <dgm:prSet presAssocID="{7BDF9C42-785B-E340-A787-6C8F50CEFDC6}" presName="compositeShape" presStyleCnt="0">
        <dgm:presLayoutVars>
          <dgm:chMax val="7"/>
          <dgm:dir/>
          <dgm:resizeHandles val="exact"/>
        </dgm:presLayoutVars>
      </dgm:prSet>
      <dgm:spPr/>
    </dgm:pt>
    <dgm:pt modelId="{761CC991-F6ED-8D4D-8048-E9DEFC11CC63}" type="pres">
      <dgm:prSet presAssocID="{7BDF9C42-785B-E340-A787-6C8F50CEFDC6}" presName="wedge1" presStyleLbl="node1" presStyleIdx="0" presStyleCnt="4" custScaleX="104106" custScaleY="106018"/>
      <dgm:spPr/>
    </dgm:pt>
    <dgm:pt modelId="{6EABA271-E700-6A46-8551-9F659539D859}" type="pres">
      <dgm:prSet presAssocID="{7BDF9C42-785B-E340-A787-6C8F50CEFDC6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0D47305-1251-E64E-8A20-5E992897BA84}" type="pres">
      <dgm:prSet presAssocID="{7BDF9C42-785B-E340-A787-6C8F50CEFDC6}" presName="wedge2" presStyleLbl="node1" presStyleIdx="1" presStyleCnt="4" custScaleX="116749" custScaleY="115599"/>
      <dgm:spPr/>
    </dgm:pt>
    <dgm:pt modelId="{4C00C1C4-18A5-2444-9CD2-804618ABAD87}" type="pres">
      <dgm:prSet presAssocID="{7BDF9C42-785B-E340-A787-6C8F50CEFDC6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E1C3A3C-CF2A-4C4D-83AB-9869837878FE}" type="pres">
      <dgm:prSet presAssocID="{7BDF9C42-785B-E340-A787-6C8F50CEFDC6}" presName="wedge3" presStyleLbl="node1" presStyleIdx="2" presStyleCnt="4" custScaleX="108309" custScaleY="115599"/>
      <dgm:spPr/>
    </dgm:pt>
    <dgm:pt modelId="{88E40EE2-3CC4-1A40-8285-23FC82C61139}" type="pres">
      <dgm:prSet presAssocID="{7BDF9C42-785B-E340-A787-6C8F50CEFDC6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5BC3A7F-FD1F-F041-840C-120139EA18B1}" type="pres">
      <dgm:prSet presAssocID="{7BDF9C42-785B-E340-A787-6C8F50CEFDC6}" presName="wedge4" presStyleLbl="node1" presStyleIdx="3" presStyleCnt="4" custScaleX="108309" custScaleY="103411"/>
      <dgm:spPr/>
    </dgm:pt>
    <dgm:pt modelId="{2EBEE679-1CD8-EE42-ADF8-05FFC0C55A2F}" type="pres">
      <dgm:prSet presAssocID="{7BDF9C42-785B-E340-A787-6C8F50CEFDC6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D5B7B23-EB78-BF42-A22B-F1FC59AC567E}" srcId="{7BDF9C42-785B-E340-A787-6C8F50CEFDC6}" destId="{782B3740-2760-FE46-AC47-342D4F48B60B}" srcOrd="0" destOrd="0" parTransId="{6F1963AB-B8D3-8E4D-9F6D-DEC8F413FF73}" sibTransId="{5744BC64-7E3D-F047-9218-8524CF2C13E4}"/>
    <dgm:cxn modelId="{FFE33E26-633A-6E41-9A63-D3D345AD8397}" srcId="{7BDF9C42-785B-E340-A787-6C8F50CEFDC6}" destId="{E7744F46-DB62-F945-88D8-3120B845A567}" srcOrd="1" destOrd="0" parTransId="{84FDBDEB-890E-FC42-9FF0-BCB91F66D8D5}" sibTransId="{FD2A5F08-7C07-344E-8354-C7F44186FD66}"/>
    <dgm:cxn modelId="{A020432D-8039-1B45-8D61-C503D3260C3E}" srcId="{7BDF9C42-785B-E340-A787-6C8F50CEFDC6}" destId="{E4DE631F-B13F-A24C-9A35-F2795F65A235}" srcOrd="2" destOrd="0" parTransId="{19335146-33B2-CD45-8B37-9AB5D4FACD79}" sibTransId="{F4F717E1-739C-734B-967B-37A5B883A918}"/>
    <dgm:cxn modelId="{63810137-B91B-AA44-8B1C-377AFEED3A32}" type="presOf" srcId="{E4DE631F-B13F-A24C-9A35-F2795F65A235}" destId="{DE1C3A3C-CF2A-4C4D-83AB-9869837878FE}" srcOrd="0" destOrd="0" presId="urn:microsoft.com/office/officeart/2005/8/layout/chart3"/>
    <dgm:cxn modelId="{7608923F-C84C-6146-AF99-3968BC0D0A7D}" type="presOf" srcId="{9B36AA7F-B0BE-CB43-867C-7866CFB34CAE}" destId="{2EBEE679-1CD8-EE42-ADF8-05FFC0C55A2F}" srcOrd="1" destOrd="0" presId="urn:microsoft.com/office/officeart/2005/8/layout/chart3"/>
    <dgm:cxn modelId="{CD977240-16EA-3342-B1C7-B4D91F706E4E}" type="presOf" srcId="{9B36AA7F-B0BE-CB43-867C-7866CFB34CAE}" destId="{B5BC3A7F-FD1F-F041-840C-120139EA18B1}" srcOrd="0" destOrd="0" presId="urn:microsoft.com/office/officeart/2005/8/layout/chart3"/>
    <dgm:cxn modelId="{BFAC1349-614B-D54D-A320-BA89BD045289}" type="presOf" srcId="{E7744F46-DB62-F945-88D8-3120B845A567}" destId="{A0D47305-1251-E64E-8A20-5E992897BA84}" srcOrd="0" destOrd="0" presId="urn:microsoft.com/office/officeart/2005/8/layout/chart3"/>
    <dgm:cxn modelId="{BA52064F-EDF7-1E40-9701-BD5C2A3BE87E}" type="presOf" srcId="{782B3740-2760-FE46-AC47-342D4F48B60B}" destId="{6EABA271-E700-6A46-8551-9F659539D859}" srcOrd="1" destOrd="0" presId="urn:microsoft.com/office/officeart/2005/8/layout/chart3"/>
    <dgm:cxn modelId="{6859FB5C-8CC8-C440-BA78-DAE87D2630BB}" srcId="{7BDF9C42-785B-E340-A787-6C8F50CEFDC6}" destId="{9B36AA7F-B0BE-CB43-867C-7866CFB34CAE}" srcOrd="3" destOrd="0" parTransId="{7814F75C-F235-6D4D-9E69-57F250A10900}" sibTransId="{B4FC28F4-7C1F-F548-98FD-0E7B7641C5A2}"/>
    <dgm:cxn modelId="{BD21A6CA-0312-9E4B-8132-06E92B6B0A58}" type="presOf" srcId="{E7744F46-DB62-F945-88D8-3120B845A567}" destId="{4C00C1C4-18A5-2444-9CD2-804618ABAD87}" srcOrd="1" destOrd="0" presId="urn:microsoft.com/office/officeart/2005/8/layout/chart3"/>
    <dgm:cxn modelId="{52F361D0-E0BB-FE45-8DD8-7C76CB350E31}" type="presOf" srcId="{782B3740-2760-FE46-AC47-342D4F48B60B}" destId="{761CC991-F6ED-8D4D-8048-E9DEFC11CC63}" srcOrd="0" destOrd="0" presId="urn:microsoft.com/office/officeart/2005/8/layout/chart3"/>
    <dgm:cxn modelId="{AA6FF5F5-DBCE-6048-9610-7B8ED9469CBD}" type="presOf" srcId="{7BDF9C42-785B-E340-A787-6C8F50CEFDC6}" destId="{9A95B0AB-D5BE-904A-B331-59B121E02129}" srcOrd="0" destOrd="0" presId="urn:microsoft.com/office/officeart/2005/8/layout/chart3"/>
    <dgm:cxn modelId="{D1AF12FC-F1D1-2249-A60A-96B02A927824}" type="presOf" srcId="{E4DE631F-B13F-A24C-9A35-F2795F65A235}" destId="{88E40EE2-3CC4-1A40-8285-23FC82C61139}" srcOrd="1" destOrd="0" presId="urn:microsoft.com/office/officeart/2005/8/layout/chart3"/>
    <dgm:cxn modelId="{F66ECC54-8AF6-F14E-A54E-6668D0A8FF34}" type="presParOf" srcId="{9A95B0AB-D5BE-904A-B331-59B121E02129}" destId="{761CC991-F6ED-8D4D-8048-E9DEFC11CC63}" srcOrd="0" destOrd="0" presId="urn:microsoft.com/office/officeart/2005/8/layout/chart3"/>
    <dgm:cxn modelId="{7698F233-211E-8A42-A4B8-956B104E9116}" type="presParOf" srcId="{9A95B0AB-D5BE-904A-B331-59B121E02129}" destId="{6EABA271-E700-6A46-8551-9F659539D859}" srcOrd="1" destOrd="0" presId="urn:microsoft.com/office/officeart/2005/8/layout/chart3"/>
    <dgm:cxn modelId="{715D021D-4542-BD45-B50C-C903492B7E6A}" type="presParOf" srcId="{9A95B0AB-D5BE-904A-B331-59B121E02129}" destId="{A0D47305-1251-E64E-8A20-5E992897BA84}" srcOrd="2" destOrd="0" presId="urn:microsoft.com/office/officeart/2005/8/layout/chart3"/>
    <dgm:cxn modelId="{23B0088E-A9AA-6E44-965C-3A783AD266CF}" type="presParOf" srcId="{9A95B0AB-D5BE-904A-B331-59B121E02129}" destId="{4C00C1C4-18A5-2444-9CD2-804618ABAD87}" srcOrd="3" destOrd="0" presId="urn:microsoft.com/office/officeart/2005/8/layout/chart3"/>
    <dgm:cxn modelId="{AE68C314-00AE-AA4C-AD95-D9B63C9F5660}" type="presParOf" srcId="{9A95B0AB-D5BE-904A-B331-59B121E02129}" destId="{DE1C3A3C-CF2A-4C4D-83AB-9869837878FE}" srcOrd="4" destOrd="0" presId="urn:microsoft.com/office/officeart/2005/8/layout/chart3"/>
    <dgm:cxn modelId="{CC986A0A-2A89-7847-AA8E-EE5340D03613}" type="presParOf" srcId="{9A95B0AB-D5BE-904A-B331-59B121E02129}" destId="{88E40EE2-3CC4-1A40-8285-23FC82C61139}" srcOrd="5" destOrd="0" presId="urn:microsoft.com/office/officeart/2005/8/layout/chart3"/>
    <dgm:cxn modelId="{6E71CBC5-7F95-2D4D-AC62-11FC0D95D1A5}" type="presParOf" srcId="{9A95B0AB-D5BE-904A-B331-59B121E02129}" destId="{B5BC3A7F-FD1F-F041-840C-120139EA18B1}" srcOrd="6" destOrd="0" presId="urn:microsoft.com/office/officeart/2005/8/layout/chart3"/>
    <dgm:cxn modelId="{A879F497-3772-EE4A-A90F-1E2FAE1BC8C1}" type="presParOf" srcId="{9A95B0AB-D5BE-904A-B331-59B121E02129}" destId="{2EBEE679-1CD8-EE42-ADF8-05FFC0C55A2F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C991-F6ED-8D4D-8048-E9DEFC11CC63}">
      <dsp:nvSpPr>
        <dsp:cNvPr id="0" name=""/>
        <dsp:cNvSpPr/>
      </dsp:nvSpPr>
      <dsp:spPr>
        <a:xfrm>
          <a:off x="1349824" y="72010"/>
          <a:ext cx="3258692" cy="3318541"/>
        </a:xfrm>
        <a:prstGeom prst="pie">
          <a:avLst>
            <a:gd name="adj1" fmla="val 16200000"/>
            <a:gd name="adj2" fmla="val 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raising awareness</a:t>
          </a:r>
        </a:p>
      </dsp:txBody>
      <dsp:txXfrm>
        <a:off x="3016412" y="685940"/>
        <a:ext cx="1202612" cy="987661"/>
      </dsp:txXfrm>
    </dsp:sp>
    <dsp:sp modelId="{A0D47305-1251-E64E-8A20-5E992897BA84}">
      <dsp:nvSpPr>
        <dsp:cNvPr id="0" name=""/>
        <dsp:cNvSpPr/>
      </dsp:nvSpPr>
      <dsp:spPr>
        <a:xfrm>
          <a:off x="1020036" y="53973"/>
          <a:ext cx="3654439" cy="3618442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endParaRPr lang="en-GB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1600" kern="1200" dirty="0"/>
            <a:t>Provide information</a:t>
          </a:r>
        </a:p>
      </dsp:txBody>
      <dsp:txXfrm>
        <a:off x="2912513" y="1927810"/>
        <a:ext cx="1348662" cy="1076917"/>
      </dsp:txXfrm>
    </dsp:sp>
    <dsp:sp modelId="{DE1C3A3C-CF2A-4C4D-83AB-9869837878FE}">
      <dsp:nvSpPr>
        <dsp:cNvPr id="0" name=""/>
        <dsp:cNvSpPr/>
      </dsp:nvSpPr>
      <dsp:spPr>
        <a:xfrm>
          <a:off x="1152129" y="53973"/>
          <a:ext cx="3390253" cy="3618442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promoting the offering</a:t>
          </a:r>
          <a:endParaRPr lang="en-US" sz="1600" kern="1200" dirty="0"/>
        </a:p>
      </dsp:txBody>
      <dsp:txXfrm>
        <a:off x="1535550" y="1927810"/>
        <a:ext cx="1251164" cy="1076917"/>
      </dsp:txXfrm>
    </dsp:sp>
    <dsp:sp modelId="{B5BC3A7F-FD1F-F041-840C-120139EA18B1}">
      <dsp:nvSpPr>
        <dsp:cNvPr id="0" name=""/>
        <dsp:cNvSpPr/>
      </dsp:nvSpPr>
      <dsp:spPr>
        <a:xfrm>
          <a:off x="1152129" y="244726"/>
          <a:ext cx="3390253" cy="3236937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providing education</a:t>
          </a:r>
          <a:endParaRPr lang="en-US" sz="1600" kern="1200" dirty="0"/>
        </a:p>
      </dsp:txBody>
      <dsp:txXfrm>
        <a:off x="1535550" y="842018"/>
        <a:ext cx="1251164" cy="9633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C991-F6ED-8D4D-8048-E9DEFC11CC63}">
      <dsp:nvSpPr>
        <dsp:cNvPr id="0" name=""/>
        <dsp:cNvSpPr/>
      </dsp:nvSpPr>
      <dsp:spPr>
        <a:xfrm>
          <a:off x="1349824" y="72010"/>
          <a:ext cx="3258692" cy="3318541"/>
        </a:xfrm>
        <a:prstGeom prst="pie">
          <a:avLst>
            <a:gd name="adj1" fmla="val 16200000"/>
            <a:gd name="adj2" fmla="val 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raising awareness</a:t>
          </a:r>
        </a:p>
      </dsp:txBody>
      <dsp:txXfrm>
        <a:off x="3016412" y="685940"/>
        <a:ext cx="1202612" cy="987661"/>
      </dsp:txXfrm>
    </dsp:sp>
    <dsp:sp modelId="{A0D47305-1251-E64E-8A20-5E992897BA84}">
      <dsp:nvSpPr>
        <dsp:cNvPr id="0" name=""/>
        <dsp:cNvSpPr/>
      </dsp:nvSpPr>
      <dsp:spPr>
        <a:xfrm>
          <a:off x="1020036" y="53973"/>
          <a:ext cx="3654439" cy="3618442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endParaRPr lang="en-GB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1600" kern="1200" dirty="0"/>
            <a:t>Provide information</a:t>
          </a:r>
        </a:p>
      </dsp:txBody>
      <dsp:txXfrm>
        <a:off x="2912513" y="1927810"/>
        <a:ext cx="1348662" cy="1076917"/>
      </dsp:txXfrm>
    </dsp:sp>
    <dsp:sp modelId="{DE1C3A3C-CF2A-4C4D-83AB-9869837878FE}">
      <dsp:nvSpPr>
        <dsp:cNvPr id="0" name=""/>
        <dsp:cNvSpPr/>
      </dsp:nvSpPr>
      <dsp:spPr>
        <a:xfrm>
          <a:off x="1152129" y="53973"/>
          <a:ext cx="3390253" cy="3618442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promoting the offering</a:t>
          </a:r>
          <a:endParaRPr lang="en-US" sz="1600" kern="1200" dirty="0"/>
        </a:p>
      </dsp:txBody>
      <dsp:txXfrm>
        <a:off x="1535550" y="1927810"/>
        <a:ext cx="1251164" cy="1076917"/>
      </dsp:txXfrm>
    </dsp:sp>
    <dsp:sp modelId="{B5BC3A7F-FD1F-F041-840C-120139EA18B1}">
      <dsp:nvSpPr>
        <dsp:cNvPr id="0" name=""/>
        <dsp:cNvSpPr/>
      </dsp:nvSpPr>
      <dsp:spPr>
        <a:xfrm>
          <a:off x="1152129" y="244726"/>
          <a:ext cx="3390253" cy="3236937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providing education</a:t>
          </a:r>
          <a:endParaRPr lang="en-US" sz="1600" kern="1200" dirty="0"/>
        </a:p>
      </dsp:txBody>
      <dsp:txXfrm>
        <a:off x="1535550" y="842018"/>
        <a:ext cx="1251164" cy="9633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C991-F6ED-8D4D-8048-E9DEFC11CC63}">
      <dsp:nvSpPr>
        <dsp:cNvPr id="0" name=""/>
        <dsp:cNvSpPr/>
      </dsp:nvSpPr>
      <dsp:spPr>
        <a:xfrm>
          <a:off x="1349824" y="72010"/>
          <a:ext cx="3258692" cy="3318541"/>
        </a:xfrm>
        <a:prstGeom prst="pie">
          <a:avLst>
            <a:gd name="adj1" fmla="val 16200000"/>
            <a:gd name="adj2" fmla="val 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endParaRPr lang="en-GB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1600" kern="1200" dirty="0"/>
            <a:t>Provide information</a:t>
          </a:r>
        </a:p>
      </dsp:txBody>
      <dsp:txXfrm>
        <a:off x="3016412" y="685940"/>
        <a:ext cx="1202612" cy="987661"/>
      </dsp:txXfrm>
    </dsp:sp>
    <dsp:sp modelId="{A0D47305-1251-E64E-8A20-5E992897BA84}">
      <dsp:nvSpPr>
        <dsp:cNvPr id="0" name=""/>
        <dsp:cNvSpPr/>
      </dsp:nvSpPr>
      <dsp:spPr>
        <a:xfrm>
          <a:off x="1020036" y="53973"/>
          <a:ext cx="3654439" cy="3618442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raising awareness</a:t>
          </a:r>
        </a:p>
      </dsp:txBody>
      <dsp:txXfrm>
        <a:off x="2912513" y="1927810"/>
        <a:ext cx="1348662" cy="1076917"/>
      </dsp:txXfrm>
    </dsp:sp>
    <dsp:sp modelId="{DE1C3A3C-CF2A-4C4D-83AB-9869837878FE}">
      <dsp:nvSpPr>
        <dsp:cNvPr id="0" name=""/>
        <dsp:cNvSpPr/>
      </dsp:nvSpPr>
      <dsp:spPr>
        <a:xfrm>
          <a:off x="1152129" y="53973"/>
          <a:ext cx="3390253" cy="3618442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promoting the offering</a:t>
          </a:r>
          <a:endParaRPr lang="en-US" sz="1600" kern="1200" dirty="0"/>
        </a:p>
      </dsp:txBody>
      <dsp:txXfrm>
        <a:off x="1535550" y="1927810"/>
        <a:ext cx="1251164" cy="1076917"/>
      </dsp:txXfrm>
    </dsp:sp>
    <dsp:sp modelId="{B5BC3A7F-FD1F-F041-840C-120139EA18B1}">
      <dsp:nvSpPr>
        <dsp:cNvPr id="0" name=""/>
        <dsp:cNvSpPr/>
      </dsp:nvSpPr>
      <dsp:spPr>
        <a:xfrm>
          <a:off x="1152129" y="244726"/>
          <a:ext cx="3390253" cy="3236937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providing education</a:t>
          </a:r>
          <a:endParaRPr lang="en-US" sz="1600" kern="1200" dirty="0"/>
        </a:p>
      </dsp:txBody>
      <dsp:txXfrm>
        <a:off x="1535550" y="842018"/>
        <a:ext cx="1251164" cy="96337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C991-F6ED-8D4D-8048-E9DEFC11CC63}">
      <dsp:nvSpPr>
        <dsp:cNvPr id="0" name=""/>
        <dsp:cNvSpPr/>
      </dsp:nvSpPr>
      <dsp:spPr>
        <a:xfrm>
          <a:off x="1349824" y="72010"/>
          <a:ext cx="3258692" cy="3318541"/>
        </a:xfrm>
        <a:prstGeom prst="pie">
          <a:avLst>
            <a:gd name="adj1" fmla="val 16200000"/>
            <a:gd name="adj2" fmla="val 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endParaRPr lang="en-GB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1600" kern="1200" dirty="0"/>
            <a:t>Provide education</a:t>
          </a:r>
        </a:p>
      </dsp:txBody>
      <dsp:txXfrm>
        <a:off x="3016412" y="685940"/>
        <a:ext cx="1202612" cy="987661"/>
      </dsp:txXfrm>
    </dsp:sp>
    <dsp:sp modelId="{A0D47305-1251-E64E-8A20-5E992897BA84}">
      <dsp:nvSpPr>
        <dsp:cNvPr id="0" name=""/>
        <dsp:cNvSpPr/>
      </dsp:nvSpPr>
      <dsp:spPr>
        <a:xfrm>
          <a:off x="1020036" y="53973"/>
          <a:ext cx="3654439" cy="3618442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raising awareness</a:t>
          </a:r>
        </a:p>
      </dsp:txBody>
      <dsp:txXfrm>
        <a:off x="2912513" y="1927810"/>
        <a:ext cx="1348662" cy="1076917"/>
      </dsp:txXfrm>
    </dsp:sp>
    <dsp:sp modelId="{DE1C3A3C-CF2A-4C4D-83AB-9869837878FE}">
      <dsp:nvSpPr>
        <dsp:cNvPr id="0" name=""/>
        <dsp:cNvSpPr/>
      </dsp:nvSpPr>
      <dsp:spPr>
        <a:xfrm>
          <a:off x="1152129" y="53973"/>
          <a:ext cx="3390253" cy="3618442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promoting the offering</a:t>
          </a:r>
          <a:endParaRPr lang="en-US" sz="1600" kern="1200" dirty="0"/>
        </a:p>
      </dsp:txBody>
      <dsp:txXfrm>
        <a:off x="1535550" y="1927810"/>
        <a:ext cx="1251164" cy="1076917"/>
      </dsp:txXfrm>
    </dsp:sp>
    <dsp:sp modelId="{B5BC3A7F-FD1F-F041-840C-120139EA18B1}">
      <dsp:nvSpPr>
        <dsp:cNvPr id="0" name=""/>
        <dsp:cNvSpPr/>
      </dsp:nvSpPr>
      <dsp:spPr>
        <a:xfrm>
          <a:off x="1152129" y="244726"/>
          <a:ext cx="3390253" cy="3236937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providing </a:t>
          </a:r>
          <a:r>
            <a:rPr lang="en-US" sz="1600" kern="1200" dirty="0"/>
            <a:t>information</a:t>
          </a:r>
        </a:p>
      </dsp:txBody>
      <dsp:txXfrm>
        <a:off x="1535550" y="842018"/>
        <a:ext cx="1251164" cy="9633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C991-F6ED-8D4D-8048-E9DEFC11CC63}">
      <dsp:nvSpPr>
        <dsp:cNvPr id="0" name=""/>
        <dsp:cNvSpPr/>
      </dsp:nvSpPr>
      <dsp:spPr>
        <a:xfrm>
          <a:off x="1349824" y="72010"/>
          <a:ext cx="3258692" cy="3318541"/>
        </a:xfrm>
        <a:prstGeom prst="pie">
          <a:avLst>
            <a:gd name="adj1" fmla="val 16200000"/>
            <a:gd name="adj2" fmla="val 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endParaRPr lang="en-GB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1600" kern="1200" dirty="0"/>
            <a:t>Provide education</a:t>
          </a:r>
        </a:p>
      </dsp:txBody>
      <dsp:txXfrm>
        <a:off x="3016412" y="685940"/>
        <a:ext cx="1202612" cy="987661"/>
      </dsp:txXfrm>
    </dsp:sp>
    <dsp:sp modelId="{A0D47305-1251-E64E-8A20-5E992897BA84}">
      <dsp:nvSpPr>
        <dsp:cNvPr id="0" name=""/>
        <dsp:cNvSpPr/>
      </dsp:nvSpPr>
      <dsp:spPr>
        <a:xfrm>
          <a:off x="1020036" y="53973"/>
          <a:ext cx="3654439" cy="3618442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raising awareness</a:t>
          </a:r>
        </a:p>
      </dsp:txBody>
      <dsp:txXfrm>
        <a:off x="2912513" y="1927810"/>
        <a:ext cx="1348662" cy="1076917"/>
      </dsp:txXfrm>
    </dsp:sp>
    <dsp:sp modelId="{DE1C3A3C-CF2A-4C4D-83AB-9869837878FE}">
      <dsp:nvSpPr>
        <dsp:cNvPr id="0" name=""/>
        <dsp:cNvSpPr/>
      </dsp:nvSpPr>
      <dsp:spPr>
        <a:xfrm>
          <a:off x="1152129" y="53973"/>
          <a:ext cx="3390253" cy="3618442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promoting the offering</a:t>
          </a:r>
          <a:endParaRPr lang="en-US" sz="1600" kern="1200" dirty="0"/>
        </a:p>
      </dsp:txBody>
      <dsp:txXfrm>
        <a:off x="1535550" y="1927810"/>
        <a:ext cx="1251164" cy="1076917"/>
      </dsp:txXfrm>
    </dsp:sp>
    <dsp:sp modelId="{B5BC3A7F-FD1F-F041-840C-120139EA18B1}">
      <dsp:nvSpPr>
        <dsp:cNvPr id="0" name=""/>
        <dsp:cNvSpPr/>
      </dsp:nvSpPr>
      <dsp:spPr>
        <a:xfrm>
          <a:off x="1152129" y="244726"/>
          <a:ext cx="3390253" cy="3236937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providing </a:t>
          </a:r>
          <a:r>
            <a:rPr lang="en-US" sz="1600" kern="1200" dirty="0"/>
            <a:t>information</a:t>
          </a:r>
        </a:p>
      </dsp:txBody>
      <dsp:txXfrm>
        <a:off x="1535550" y="842018"/>
        <a:ext cx="1251164" cy="9633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C991-F6ED-8D4D-8048-E9DEFC11CC63}">
      <dsp:nvSpPr>
        <dsp:cNvPr id="0" name=""/>
        <dsp:cNvSpPr/>
      </dsp:nvSpPr>
      <dsp:spPr>
        <a:xfrm>
          <a:off x="1349824" y="72010"/>
          <a:ext cx="3258692" cy="3318541"/>
        </a:xfrm>
        <a:prstGeom prst="pie">
          <a:avLst>
            <a:gd name="adj1" fmla="val 16200000"/>
            <a:gd name="adj2" fmla="val 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endParaRPr lang="en-GB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1600" kern="1200" dirty="0"/>
            <a:t>Provide education</a:t>
          </a:r>
        </a:p>
      </dsp:txBody>
      <dsp:txXfrm>
        <a:off x="3016412" y="685940"/>
        <a:ext cx="1202612" cy="987661"/>
      </dsp:txXfrm>
    </dsp:sp>
    <dsp:sp modelId="{A0D47305-1251-E64E-8A20-5E992897BA84}">
      <dsp:nvSpPr>
        <dsp:cNvPr id="0" name=""/>
        <dsp:cNvSpPr/>
      </dsp:nvSpPr>
      <dsp:spPr>
        <a:xfrm>
          <a:off x="1020036" y="53973"/>
          <a:ext cx="3654439" cy="3618442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raising awareness</a:t>
          </a:r>
        </a:p>
      </dsp:txBody>
      <dsp:txXfrm>
        <a:off x="2912513" y="1927810"/>
        <a:ext cx="1348662" cy="1076917"/>
      </dsp:txXfrm>
    </dsp:sp>
    <dsp:sp modelId="{DE1C3A3C-CF2A-4C4D-83AB-9869837878FE}">
      <dsp:nvSpPr>
        <dsp:cNvPr id="0" name=""/>
        <dsp:cNvSpPr/>
      </dsp:nvSpPr>
      <dsp:spPr>
        <a:xfrm>
          <a:off x="1152129" y="53973"/>
          <a:ext cx="3390253" cy="3618442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promoting the offering</a:t>
          </a:r>
          <a:endParaRPr lang="en-US" sz="1600" kern="1200" dirty="0"/>
        </a:p>
      </dsp:txBody>
      <dsp:txXfrm>
        <a:off x="1535550" y="1927810"/>
        <a:ext cx="1251164" cy="1076917"/>
      </dsp:txXfrm>
    </dsp:sp>
    <dsp:sp modelId="{B5BC3A7F-FD1F-F041-840C-120139EA18B1}">
      <dsp:nvSpPr>
        <dsp:cNvPr id="0" name=""/>
        <dsp:cNvSpPr/>
      </dsp:nvSpPr>
      <dsp:spPr>
        <a:xfrm>
          <a:off x="1152129" y="244726"/>
          <a:ext cx="3390253" cy="3236937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providing </a:t>
          </a:r>
          <a:r>
            <a:rPr lang="en-US" sz="1600" kern="1200" dirty="0"/>
            <a:t>information</a:t>
          </a:r>
        </a:p>
      </dsp:txBody>
      <dsp:txXfrm>
        <a:off x="1535550" y="842018"/>
        <a:ext cx="1251164" cy="9633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C991-F6ED-8D4D-8048-E9DEFC11CC63}">
      <dsp:nvSpPr>
        <dsp:cNvPr id="0" name=""/>
        <dsp:cNvSpPr/>
      </dsp:nvSpPr>
      <dsp:spPr>
        <a:xfrm>
          <a:off x="1349824" y="72010"/>
          <a:ext cx="3258692" cy="3318541"/>
        </a:xfrm>
        <a:prstGeom prst="pie">
          <a:avLst>
            <a:gd name="adj1" fmla="val 16200000"/>
            <a:gd name="adj2" fmla="val 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promoting the offering</a:t>
          </a:r>
        </a:p>
      </dsp:txBody>
      <dsp:txXfrm>
        <a:off x="3016412" y="685940"/>
        <a:ext cx="1202612" cy="987661"/>
      </dsp:txXfrm>
    </dsp:sp>
    <dsp:sp modelId="{A0D47305-1251-E64E-8A20-5E992897BA84}">
      <dsp:nvSpPr>
        <dsp:cNvPr id="0" name=""/>
        <dsp:cNvSpPr/>
      </dsp:nvSpPr>
      <dsp:spPr>
        <a:xfrm>
          <a:off x="1020036" y="53973"/>
          <a:ext cx="3654439" cy="3618442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raising awareness</a:t>
          </a:r>
        </a:p>
      </dsp:txBody>
      <dsp:txXfrm>
        <a:off x="2912513" y="1927810"/>
        <a:ext cx="1348662" cy="1076917"/>
      </dsp:txXfrm>
    </dsp:sp>
    <dsp:sp modelId="{DE1C3A3C-CF2A-4C4D-83AB-9869837878FE}">
      <dsp:nvSpPr>
        <dsp:cNvPr id="0" name=""/>
        <dsp:cNvSpPr/>
      </dsp:nvSpPr>
      <dsp:spPr>
        <a:xfrm>
          <a:off x="1152129" y="53973"/>
          <a:ext cx="3390253" cy="3618442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1600" kern="1200"/>
            <a:t>Provide education</a:t>
          </a:r>
          <a:endParaRPr lang="en-US" sz="1600" kern="1200" dirty="0"/>
        </a:p>
      </dsp:txBody>
      <dsp:txXfrm>
        <a:off x="1535550" y="1927810"/>
        <a:ext cx="1251164" cy="1076917"/>
      </dsp:txXfrm>
    </dsp:sp>
    <dsp:sp modelId="{B5BC3A7F-FD1F-F041-840C-120139EA18B1}">
      <dsp:nvSpPr>
        <dsp:cNvPr id="0" name=""/>
        <dsp:cNvSpPr/>
      </dsp:nvSpPr>
      <dsp:spPr>
        <a:xfrm>
          <a:off x="1152129" y="244726"/>
          <a:ext cx="3390253" cy="3236937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providing </a:t>
          </a:r>
          <a:r>
            <a:rPr lang="en-US" sz="1600" kern="1200" dirty="0"/>
            <a:t>information</a:t>
          </a:r>
        </a:p>
      </dsp:txBody>
      <dsp:txXfrm>
        <a:off x="1535550" y="842018"/>
        <a:ext cx="1251164" cy="9633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CC991-F6ED-8D4D-8048-E9DEFC11CC63}">
      <dsp:nvSpPr>
        <dsp:cNvPr id="0" name=""/>
        <dsp:cNvSpPr/>
      </dsp:nvSpPr>
      <dsp:spPr>
        <a:xfrm>
          <a:off x="1349824" y="72010"/>
          <a:ext cx="3258692" cy="3318541"/>
        </a:xfrm>
        <a:prstGeom prst="pie">
          <a:avLst>
            <a:gd name="adj1" fmla="val 16200000"/>
            <a:gd name="adj2" fmla="val 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promoting the offering</a:t>
          </a:r>
        </a:p>
      </dsp:txBody>
      <dsp:txXfrm>
        <a:off x="3016412" y="685940"/>
        <a:ext cx="1202612" cy="987661"/>
      </dsp:txXfrm>
    </dsp:sp>
    <dsp:sp modelId="{A0D47305-1251-E64E-8A20-5E992897BA84}">
      <dsp:nvSpPr>
        <dsp:cNvPr id="0" name=""/>
        <dsp:cNvSpPr/>
      </dsp:nvSpPr>
      <dsp:spPr>
        <a:xfrm>
          <a:off x="1020036" y="53973"/>
          <a:ext cx="3654439" cy="3618442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GB" sz="1600" kern="1200" dirty="0"/>
            <a:t>raising awareness</a:t>
          </a:r>
        </a:p>
      </dsp:txBody>
      <dsp:txXfrm>
        <a:off x="2912513" y="1927810"/>
        <a:ext cx="1348662" cy="1076917"/>
      </dsp:txXfrm>
    </dsp:sp>
    <dsp:sp modelId="{DE1C3A3C-CF2A-4C4D-83AB-9869837878FE}">
      <dsp:nvSpPr>
        <dsp:cNvPr id="0" name=""/>
        <dsp:cNvSpPr/>
      </dsp:nvSpPr>
      <dsp:spPr>
        <a:xfrm>
          <a:off x="1152129" y="53973"/>
          <a:ext cx="3390253" cy="3618442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1600" kern="1200"/>
            <a:t>Provide education</a:t>
          </a:r>
          <a:endParaRPr lang="en-US" sz="1600" kern="1200" dirty="0"/>
        </a:p>
      </dsp:txBody>
      <dsp:txXfrm>
        <a:off x="1535550" y="1927810"/>
        <a:ext cx="1251164" cy="1076917"/>
      </dsp:txXfrm>
    </dsp:sp>
    <dsp:sp modelId="{B5BC3A7F-FD1F-F041-840C-120139EA18B1}">
      <dsp:nvSpPr>
        <dsp:cNvPr id="0" name=""/>
        <dsp:cNvSpPr/>
      </dsp:nvSpPr>
      <dsp:spPr>
        <a:xfrm>
          <a:off x="1152129" y="244726"/>
          <a:ext cx="3390253" cy="3236937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providing </a:t>
          </a:r>
          <a:r>
            <a:rPr lang="en-US" sz="1600" kern="1200" dirty="0"/>
            <a:t>information</a:t>
          </a:r>
        </a:p>
      </dsp:txBody>
      <dsp:txXfrm>
        <a:off x="1535550" y="842018"/>
        <a:ext cx="1251164" cy="9633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17-01-2025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17-01-2025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17-01-2025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/Users/7ooda/Library/Group%20Containers/UBF8T346G9.ms/WebArchiveCopyPasteTempFiles/com.microsoft.Word/Z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file:////Users/7ooda/Library/Group%20Containers/UBF8T346G9.ms/WebArchiveCopyPasteTempFiles/com.microsoft.Word/images%3fq=tbnANd9GcQ4Ql3eR5IGXeixXXis9VE3vCmWgoH0QMwjUA&amp;s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5400" dirty="0"/>
              <a:t>Research on </a:t>
            </a:r>
            <a:r>
              <a:rPr lang="nl-NL" sz="5400" dirty="0" err="1"/>
              <a:t>Tourism</a:t>
            </a:r>
            <a:r>
              <a:rPr lang="nl-NL" sz="5400" dirty="0"/>
              <a:t> Services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/>
              <a:t>Abdou|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9294912" cy="4795836"/>
          </a:xfrm>
        </p:spPr>
        <p:txBody>
          <a:bodyPr>
            <a:normAutofit/>
          </a:bodyPr>
          <a:lstStyle/>
          <a:p>
            <a:r>
              <a:rPr lang="nl-NL" dirty="0"/>
              <a:t>- Marketing </a:t>
            </a:r>
            <a:r>
              <a:rPr lang="nl-NL" dirty="0" err="1"/>
              <a:t>Collateral</a:t>
            </a:r>
            <a:endParaRPr lang="nl-NL" dirty="0"/>
          </a:p>
          <a:p>
            <a:r>
              <a:rPr lang="nl-NL" dirty="0"/>
              <a:t>- Marketing Mix: People, Product,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Environment</a:t>
            </a:r>
          </a:p>
          <a:p>
            <a:r>
              <a:rPr lang="nl-NL" dirty="0"/>
              <a:t>- Marketing Mix: Partnership, Presentation,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Passion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Marketing collateral is a commonly utilized tool in the promotional mix for tourism organizations. </a:t>
            </a:r>
          </a:p>
          <a:p>
            <a:pPr lvl="2"/>
            <a:r>
              <a:rPr lang="en-GB" dirty="0"/>
              <a:t>- It encompasses printed materials that provide information </a:t>
            </a:r>
          </a:p>
          <a:p>
            <a:pPr lvl="2"/>
            <a:r>
              <a:rPr lang="en-GB" dirty="0"/>
              <a:t>about products or services, such as brochures, flyers, maps, </a:t>
            </a:r>
          </a:p>
          <a:p>
            <a:pPr lvl="2"/>
            <a:r>
              <a:rPr lang="en-GB" dirty="0"/>
              <a:t>business cards, leaflets, sales or fact sheets, postcards, posters, </a:t>
            </a:r>
          </a:p>
          <a:p>
            <a:pPr lvl="2"/>
            <a:r>
              <a:rPr lang="en-GB" dirty="0"/>
              <a:t>and even videos.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B0B4E-C903-51C5-243C-8C57BB40F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279" y="1629237"/>
            <a:ext cx="4536504" cy="479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dirty="0"/>
              <a:t>- A hotel requires a brochure featuring its tariff, a theme park or visitor </a:t>
            </a:r>
          </a:p>
          <a:p>
            <a:pPr lvl="2"/>
            <a:r>
              <a:rPr lang="en-GB" dirty="0"/>
              <a:t>attraction needs a guide or pamphlet, a tour operator promotes its </a:t>
            </a:r>
          </a:p>
          <a:p>
            <a:pPr lvl="2"/>
            <a:r>
              <a:rPr lang="en-GB" dirty="0"/>
              <a:t>services through a brochure showcasing various types of holidays and </a:t>
            </a:r>
          </a:p>
          <a:p>
            <a:pPr lvl="2"/>
            <a:r>
              <a:rPr lang="en-GB" dirty="0"/>
              <a:t>destinations, and a holiday resort utilizes a guide or pamphlet for</a:t>
            </a:r>
          </a:p>
          <a:p>
            <a:pPr lvl="2"/>
            <a:r>
              <a:rPr lang="en-GB" dirty="0"/>
              <a:t> its promotion.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B0B4E-C903-51C5-243C-8C57BB40F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846" y="1637030"/>
            <a:ext cx="4536504" cy="479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25102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In the tourism and hospitality sector, marketing collateral serves as a mix of advertising, sales promotion, and distribution. </a:t>
            </a:r>
          </a:p>
          <a:p>
            <a:pPr lvl="2"/>
            <a:r>
              <a:rPr lang="en-GB" dirty="0"/>
              <a:t>- For instance, a theme park brochure may feature advertisements</a:t>
            </a:r>
          </a:p>
          <a:p>
            <a:pPr lvl="2"/>
            <a:r>
              <a:rPr lang="en-GB" dirty="0"/>
              <a:t>highlighting the park's attractions, include discount coupons for </a:t>
            </a:r>
          </a:p>
          <a:p>
            <a:pPr lvl="2"/>
            <a:r>
              <a:rPr lang="en-GB" dirty="0"/>
              <a:t>specific rides, and be handed out to visitors upon entry.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8EEC1C-8A15-2E1E-BCB6-9D6696928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335" y="1988840"/>
            <a:ext cx="4134863" cy="437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5599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Types of Marketing Collateral</a:t>
            </a:r>
          </a:p>
          <a:p>
            <a:pPr lvl="2"/>
            <a:r>
              <a:rPr lang="en-GB" dirty="0"/>
              <a:t>- Various forms of marketing collateral can effectively promote and </a:t>
            </a:r>
          </a:p>
          <a:p>
            <a:pPr lvl="2"/>
            <a:r>
              <a:rPr lang="en-GB" dirty="0"/>
              <a:t>inform about services and offerings.</a:t>
            </a:r>
          </a:p>
          <a:p>
            <a:pPr lvl="2"/>
            <a:r>
              <a:rPr lang="en-GB" dirty="0"/>
              <a:t>-  These include guidebooks, posters, holiday brochures, leaflets, flyers, </a:t>
            </a:r>
          </a:p>
          <a:p>
            <a:pPr lvl="2"/>
            <a:r>
              <a:rPr lang="en-GB" dirty="0"/>
              <a:t>in-house magazines, booklets, and tourist information packs. </a:t>
            </a:r>
          </a:p>
          <a:p>
            <a:pPr lvl="2"/>
            <a:r>
              <a:rPr lang="en-GB" dirty="0"/>
              <a:t>- The latter often comprises newsletters, discount leaflets, </a:t>
            </a:r>
          </a:p>
          <a:p>
            <a:pPr lvl="2"/>
            <a:r>
              <a:rPr lang="en-GB" dirty="0"/>
              <a:t>tariffs, and travel brochures.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1027" name="Picture 5" descr="29 Types of Marketing Collateral to ...">
            <a:extLst>
              <a:ext uri="{FF2B5EF4-FFF2-40B4-BE49-F238E27FC236}">
                <a16:creationId xmlns:a16="http://schemas.microsoft.com/office/drawing/2014/main" id="{43820FE1-9B7C-9586-00CA-054D02E0F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1804" y="744273"/>
            <a:ext cx="3981049" cy="567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717143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41591056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Objectives of Marketing Collateral</a:t>
            </a:r>
          </a:p>
          <a:p>
            <a:pPr lvl="2"/>
            <a:r>
              <a:rPr lang="en-GB" dirty="0"/>
              <a:t>- Marketing collateral, including travel brochures, serves multiple purposes: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raising awareness,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providing education,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making the offering more tangible,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and actively promoting the offering.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B15592E-626D-0106-3E39-E97166F79B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069643"/>
              </p:ext>
            </p:extLst>
          </p:nvPr>
        </p:nvGraphicFramePr>
        <p:xfrm>
          <a:off x="6099174" y="1844824"/>
          <a:ext cx="5694512" cy="3726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87764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Objectives of Marketing Collateral</a:t>
            </a:r>
          </a:p>
          <a:p>
            <a:pPr lvl="2"/>
            <a:r>
              <a:rPr lang="en-GB" b="1" dirty="0"/>
              <a:t>1- To Create Awareness</a:t>
            </a:r>
          </a:p>
          <a:p>
            <a:pPr lvl="2"/>
            <a:r>
              <a:rPr lang="en-GB" dirty="0"/>
              <a:t>- A primary function of a travel brochure is to generate awareness among potential customers. </a:t>
            </a:r>
          </a:p>
          <a:p>
            <a:pPr lvl="2"/>
            <a:r>
              <a:rPr lang="en-GB" dirty="0"/>
              <a:t>- Many first-time consumers learn about products through marketing collateral encountered at hotels, airports, tourism information </a:t>
            </a:r>
            <a:r>
              <a:rPr lang="en-GB" dirty="0" err="1"/>
              <a:t>centers</a:t>
            </a:r>
            <a:r>
              <a:rPr lang="en-GB" dirty="0"/>
              <a:t>, travel agencies, or shared by friends and family. </a:t>
            </a:r>
          </a:p>
          <a:p>
            <a:pPr lvl="2"/>
            <a:r>
              <a:rPr lang="en-GB" dirty="0"/>
              <a:t>- The brochure's design, especially its front cover, plays a vital </a:t>
            </a:r>
          </a:p>
          <a:p>
            <a:pPr lvl="2"/>
            <a:r>
              <a:rPr lang="en-GB" dirty="0"/>
              <a:t>role in capturing consumer attention, significantly increasing </a:t>
            </a:r>
          </a:p>
          <a:p>
            <a:pPr lvl="2"/>
            <a:r>
              <a:rPr lang="en-GB" dirty="0"/>
              <a:t>the likelihood of a booking.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5B1633F-31BC-3252-999E-CCEC4F6B0D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1364664"/>
              </p:ext>
            </p:extLst>
          </p:nvPr>
        </p:nvGraphicFramePr>
        <p:xfrm>
          <a:off x="6285528" y="2751722"/>
          <a:ext cx="5694512" cy="3726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7881846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Objectives of Marketing Collateral</a:t>
            </a:r>
          </a:p>
          <a:p>
            <a:pPr lvl="2"/>
            <a:r>
              <a:rPr lang="en-GB" b="1" dirty="0"/>
              <a:t>2- To Provide Information</a:t>
            </a:r>
          </a:p>
          <a:p>
            <a:pPr lvl="2"/>
            <a:r>
              <a:rPr lang="en-GB" dirty="0"/>
              <a:t>- Travel brochures play a crucial role in addressing the intangible nature of tourism offerings.</a:t>
            </a:r>
          </a:p>
          <a:p>
            <a:pPr lvl="2"/>
            <a:r>
              <a:rPr lang="en-GB" dirty="0"/>
              <a:t>- They deliver essential details about an organization's benefits, style, and strengths, allowing potential consumers to explore and understand what they are considering purchasing.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D596913-77D9-1CAE-B56F-F2EB2C7932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448446"/>
              </p:ext>
            </p:extLst>
          </p:nvPr>
        </p:nvGraphicFramePr>
        <p:xfrm>
          <a:off x="6285528" y="2751722"/>
          <a:ext cx="5694512" cy="3726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493126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Objectives of Marketing Collateral</a:t>
            </a:r>
          </a:p>
          <a:p>
            <a:pPr lvl="2"/>
            <a:r>
              <a:rPr lang="en-GB" b="1" dirty="0"/>
              <a:t>3- To Provide Education</a:t>
            </a:r>
          </a:p>
          <a:p>
            <a:pPr lvl="2"/>
            <a:r>
              <a:rPr lang="en-GB" dirty="0"/>
              <a:t>- In addition to raising awareness and making offerings tangible, marketing collateral and travel brochures serve to educate consumers. </a:t>
            </a:r>
          </a:p>
          <a:p>
            <a:pPr lvl="2"/>
            <a:r>
              <a:rPr lang="en-GB" dirty="0"/>
              <a:t>- Recently responsible tourism marketers have a duty to inform consumers </a:t>
            </a:r>
          </a:p>
          <a:p>
            <a:pPr lvl="2"/>
            <a:r>
              <a:rPr lang="en-GB" dirty="0"/>
              <a:t>about tourism's environmental impacts, </a:t>
            </a:r>
          </a:p>
          <a:p>
            <a:pPr lvl="2"/>
            <a:r>
              <a:rPr lang="en-GB" dirty="0"/>
              <a:t>and brochures are an effective medium for this purpose.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D596913-77D9-1CAE-B56F-F2EB2C7932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6502859"/>
              </p:ext>
            </p:extLst>
          </p:nvPr>
        </p:nvGraphicFramePr>
        <p:xfrm>
          <a:off x="6183059" y="2726946"/>
          <a:ext cx="5694512" cy="3726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476589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Objectives of Marketing Collateral</a:t>
            </a:r>
          </a:p>
          <a:p>
            <a:pPr lvl="2"/>
            <a:r>
              <a:rPr lang="en-GB" b="1" dirty="0"/>
              <a:t>3- To Provide Education</a:t>
            </a:r>
          </a:p>
          <a:p>
            <a:pPr lvl="2"/>
            <a:r>
              <a:rPr lang="en-GB" dirty="0"/>
              <a:t>- Examples include brochures for national parks, game lodges, museum leaflets, destination guides, and maps, which often highlight environmental issues. </a:t>
            </a:r>
          </a:p>
          <a:p>
            <a:pPr lvl="2"/>
            <a:r>
              <a:rPr lang="en-GB" dirty="0"/>
              <a:t>For instance, the UNWTO, in collaboration with the World Committee</a:t>
            </a:r>
          </a:p>
          <a:p>
            <a:pPr lvl="2"/>
            <a:r>
              <a:rPr lang="en-GB" dirty="0"/>
              <a:t>on Tourism Ethics (WCTE) and various environmental </a:t>
            </a:r>
          </a:p>
          <a:p>
            <a:pPr lvl="2"/>
            <a:r>
              <a:rPr lang="en-GB" dirty="0"/>
              <a:t>and non-governmental organizations, developed the</a:t>
            </a:r>
          </a:p>
          <a:p>
            <a:pPr lvl="2"/>
            <a:r>
              <a:rPr lang="en-GB" dirty="0"/>
              <a:t> educational brochure Tips for a Responsible Traveller </a:t>
            </a:r>
          </a:p>
          <a:p>
            <a:pPr lvl="2"/>
            <a:r>
              <a:rPr lang="en-GB" dirty="0"/>
              <a:t>to promote responsible tourism guidelines.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C6777FF-E1BE-870A-03FC-D5B361970E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7371221"/>
              </p:ext>
            </p:extLst>
          </p:nvPr>
        </p:nvGraphicFramePr>
        <p:xfrm>
          <a:off x="6503838" y="2726946"/>
          <a:ext cx="5694512" cy="3726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98986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Objectives of Marketing Collateral</a:t>
            </a:r>
          </a:p>
          <a:p>
            <a:pPr lvl="2"/>
            <a:r>
              <a:rPr lang="en-GB" b="1" dirty="0"/>
              <a:t>3- To Provide Education</a:t>
            </a:r>
          </a:p>
          <a:p>
            <a:pPr lvl="2"/>
            <a:r>
              <a:rPr lang="en-GB" dirty="0"/>
              <a:t>- Educating tourists is a powerful strategy for minimizing environmental damage.</a:t>
            </a:r>
          </a:p>
          <a:p>
            <a:pPr lvl="2"/>
            <a:r>
              <a:rPr lang="en-GB" dirty="0"/>
              <a:t> - Additionally, hotel marketers can leverage brochures to teach consumers about practices such as recycling, water conservation, and adhering to environmentally responsible </a:t>
            </a:r>
            <a:r>
              <a:rPr lang="en-GB" dirty="0" err="1"/>
              <a:t>behavior</a:t>
            </a:r>
            <a:r>
              <a:rPr lang="en-GB" dirty="0"/>
              <a:t> codes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878E9529-747B-79CB-9F66-103683E490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64558258"/>
              </p:ext>
            </p:extLst>
          </p:nvPr>
        </p:nvGraphicFramePr>
        <p:xfrm>
          <a:off x="6183059" y="2726946"/>
          <a:ext cx="5694512" cy="3726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0707984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Objectives of Marketing Collateral</a:t>
            </a:r>
          </a:p>
          <a:p>
            <a:pPr lvl="2"/>
            <a:r>
              <a:rPr lang="en-GB" b="1" dirty="0"/>
              <a:t>4- To Promote the Offering</a:t>
            </a:r>
          </a:p>
          <a:p>
            <a:pPr lvl="2"/>
            <a:r>
              <a:rPr lang="en-GB" dirty="0"/>
              <a:t>- Printed materials and brochures also serve the purpose of promoting an organization and its services.</a:t>
            </a:r>
          </a:p>
          <a:p>
            <a:pPr lvl="2"/>
            <a:r>
              <a:rPr lang="en-GB" dirty="0"/>
              <a:t>- Tour operators often depend on brochures as their primary tool for communication and promotion. </a:t>
            </a:r>
          </a:p>
          <a:p>
            <a:pPr lvl="2"/>
            <a:r>
              <a:rPr lang="en-GB" dirty="0"/>
              <a:t>- Potential customers frequently reach out to tour operators—</a:t>
            </a:r>
          </a:p>
          <a:p>
            <a:pPr lvl="2"/>
            <a:r>
              <a:rPr lang="en-GB" dirty="0"/>
              <a:t>via email, phone, or website links—to request brochures </a:t>
            </a:r>
          </a:p>
          <a:p>
            <a:pPr lvl="2"/>
            <a:r>
              <a:rPr lang="en-GB" dirty="0"/>
              <a:t>with detailed information about specific holidays and tours.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878E9529-747B-79CB-9F66-103683E490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6816180"/>
              </p:ext>
            </p:extLst>
          </p:nvPr>
        </p:nvGraphicFramePr>
        <p:xfrm>
          <a:off x="6514009" y="2738406"/>
          <a:ext cx="5694512" cy="3726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09808871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Objectives of Marketing Collateral</a:t>
            </a:r>
          </a:p>
          <a:p>
            <a:pPr lvl="2"/>
            <a:r>
              <a:rPr lang="en-GB" b="1" dirty="0"/>
              <a:t>4- To Promote the Offering</a:t>
            </a:r>
          </a:p>
          <a:p>
            <a:pPr lvl="2"/>
            <a:r>
              <a:rPr lang="en-GB" dirty="0"/>
              <a:t>- Brochures are crafted to attract consumers, inspire them to make purchases, and convey the organization’s image and market positioning through compelling visuals and text. </a:t>
            </a:r>
          </a:p>
          <a:p>
            <a:pPr lvl="2"/>
            <a:r>
              <a:rPr lang="en-GB" dirty="0"/>
              <a:t>- Some tour operators send brochures, both physically and electronically, </a:t>
            </a:r>
          </a:p>
          <a:p>
            <a:pPr lvl="2"/>
            <a:r>
              <a:rPr lang="en-GB" dirty="0"/>
              <a:t>to targeted audiences using data from client databases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62AA10C-C1A6-0F36-5E81-978040D5B0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3551266"/>
              </p:ext>
            </p:extLst>
          </p:nvPr>
        </p:nvGraphicFramePr>
        <p:xfrm>
          <a:off x="6503838" y="2636912"/>
          <a:ext cx="5694512" cy="3726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4745501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E-Brochures and Other Forms of Technology</a:t>
            </a:r>
          </a:p>
          <a:p>
            <a:pPr lvl="2"/>
            <a:r>
              <a:rPr lang="en-GB" dirty="0"/>
              <a:t>- Technological advancements are reshaping the role of traditional print materials.</a:t>
            </a:r>
          </a:p>
          <a:p>
            <a:pPr lvl="2"/>
            <a:r>
              <a:rPr lang="en-GB" dirty="0"/>
              <a:t>-  Digital alternatives are now replacing printed maps, guidebooks, and brochures. </a:t>
            </a:r>
          </a:p>
          <a:p>
            <a:pPr lvl="2"/>
            <a:r>
              <a:rPr lang="en-GB" dirty="0"/>
              <a:t>- Tourists can download travel guide apps and digital maps on their smartphones, eliminating the need for physical guidebooks and audio guides.</a:t>
            </a:r>
          </a:p>
          <a:p>
            <a:pPr lvl="2"/>
            <a:r>
              <a:rPr lang="en-GB" dirty="0"/>
              <a:t>- Social media platforms, like Facebook, have taken</a:t>
            </a:r>
          </a:p>
          <a:p>
            <a:pPr lvl="2"/>
            <a:r>
              <a:rPr lang="en-GB" dirty="0"/>
              <a:t> over the role of traditional holiday postcards, </a:t>
            </a:r>
          </a:p>
          <a:p>
            <a:pPr lvl="2"/>
            <a:r>
              <a:rPr lang="en-GB" dirty="0"/>
              <a:t>allowing </a:t>
            </a:r>
            <a:r>
              <a:rPr lang="en-GB" dirty="0" err="1"/>
              <a:t>travelers</a:t>
            </a:r>
            <a:r>
              <a:rPr lang="en-GB" dirty="0"/>
              <a:t> to share their experiences with </a:t>
            </a:r>
          </a:p>
          <a:p>
            <a:pPr lvl="2"/>
            <a:r>
              <a:rPr lang="en-GB" dirty="0"/>
              <a:t>friends and family.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315C5F-C343-93A2-8358-ADF4428A47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10241" name="Picture 6" descr="Travel and Tourism Marketing Essentials ...">
            <a:extLst>
              <a:ext uri="{FF2B5EF4-FFF2-40B4-BE49-F238E27FC236}">
                <a16:creationId xmlns:a16="http://schemas.microsoft.com/office/drawing/2014/main" id="{F4B228A5-145B-6FBB-FA0F-39BE5F47B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792" y="3022257"/>
            <a:ext cx="5953894" cy="340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436533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E-Brochures and Other Forms of Technology</a:t>
            </a:r>
          </a:p>
          <a:p>
            <a:pPr lvl="2"/>
            <a:r>
              <a:rPr lang="en-GB" dirty="0"/>
              <a:t>- Prospective consumers can visit websites to explore offerings from various tourism businesses, often accompanied by photos, maps, and company logos.</a:t>
            </a:r>
          </a:p>
          <a:p>
            <a:pPr lvl="2"/>
            <a:r>
              <a:rPr lang="en-GB" dirty="0"/>
              <a:t>- In many cases, they have the option to print the information themselves.</a:t>
            </a:r>
          </a:p>
          <a:p>
            <a:pPr lvl="2"/>
            <a:r>
              <a:rPr lang="en-GB" dirty="0"/>
              <a:t>- Additionally, the content traditionally found in printed brochures is now available through downloadable and printable e-brochures on websites, social media apps, and portable navigation devices.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346410931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E-Brochures (Digital Brochures)</a:t>
            </a:r>
          </a:p>
          <a:p>
            <a:pPr lvl="2"/>
            <a:r>
              <a:rPr lang="en-GB" dirty="0"/>
              <a:t>- An e-brochure, also known as a digital or electronic brochure, is a brochure in digital format. </a:t>
            </a:r>
          </a:p>
          <a:p>
            <a:pPr lvl="2"/>
            <a:r>
              <a:rPr lang="en-GB" dirty="0"/>
              <a:t>- It can be easily downloaded and printed in </a:t>
            </a:r>
            <a:r>
              <a:rPr lang="en-GB" dirty="0" err="1"/>
              <a:t>color</a:t>
            </a:r>
            <a:r>
              <a:rPr lang="en-GB" dirty="0"/>
              <a:t>, offering a convenient alternative to traditional printed brochures. </a:t>
            </a:r>
          </a:p>
          <a:p>
            <a:pPr lvl="2"/>
            <a:r>
              <a:rPr lang="en-GB" dirty="0"/>
              <a:t>- E-brochures can be distributed via email and </a:t>
            </a:r>
          </a:p>
          <a:p>
            <a:pPr lvl="2"/>
            <a:r>
              <a:rPr lang="en-GB" dirty="0"/>
              <a:t>deliver rich multimedia content, combining </a:t>
            </a:r>
          </a:p>
          <a:p>
            <a:pPr lvl="2"/>
            <a:r>
              <a:rPr lang="en-GB" dirty="0"/>
              <a:t>text, images, sound, and video.</a:t>
            </a:r>
          </a:p>
          <a:p>
            <a:pPr lvl="2"/>
            <a:r>
              <a:rPr lang="en-GB" dirty="0"/>
              <a:t>- They are accessible whenever needed and </a:t>
            </a:r>
          </a:p>
          <a:p>
            <a:pPr lvl="2"/>
            <a:r>
              <a:rPr lang="en-GB" dirty="0"/>
              <a:t>can be easily translated into multiple </a:t>
            </a:r>
          </a:p>
          <a:p>
            <a:pPr lvl="2"/>
            <a:r>
              <a:rPr lang="en-GB" dirty="0"/>
              <a:t>languages. </a:t>
            </a:r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12290" name="Picture 2" descr="Travel Brochure Design Made Easy: Free Templates | Visme">
            <a:extLst>
              <a:ext uri="{FF2B5EF4-FFF2-40B4-BE49-F238E27FC236}">
                <a16:creationId xmlns:a16="http://schemas.microsoft.com/office/drawing/2014/main" id="{F23780CF-4F31-B4AA-BA33-9D1AC822F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070" y="2420888"/>
            <a:ext cx="6660629" cy="398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969987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E-Brochures (Digital Brochures)</a:t>
            </a:r>
          </a:p>
          <a:p>
            <a:pPr lvl="2"/>
            <a:r>
              <a:rPr lang="en-GB" dirty="0"/>
              <a:t>- One of the key advantages of e-brochures is their measurability—companies can track how many people have viewed the brochure. </a:t>
            </a:r>
          </a:p>
          <a:p>
            <a:pPr lvl="2"/>
            <a:r>
              <a:rPr lang="en-GB" dirty="0"/>
              <a:t>- They can also easily incorporate special offers, photos, videos, virtual tours, photo galleries, 360-degree images, interactive maps, and electronic travel itineraries, providing an interactive experience for the reader.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13314" name="Picture 2" descr="15 travel brochure examples to inspire ...">
            <a:extLst>
              <a:ext uri="{FF2B5EF4-FFF2-40B4-BE49-F238E27FC236}">
                <a16:creationId xmlns:a16="http://schemas.microsoft.com/office/drawing/2014/main" id="{DE7DB2E3-F19F-5647-E6EA-CC4E3C97A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199" y="2871960"/>
            <a:ext cx="5089240" cy="357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7605732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Marketing </a:t>
            </a:r>
            <a:r>
              <a:rPr lang="nl-NL" dirty="0" err="1"/>
              <a:t>Collateral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E-Brochures (Digital Brochures)</a:t>
            </a:r>
          </a:p>
          <a:p>
            <a:pPr lvl="2"/>
            <a:r>
              <a:rPr lang="en-GB" dirty="0"/>
              <a:t>- In contrast to traditional paper brochures, e-brochures are cost-effective to produce and distribute, do not become outdated as quickly, and are easier to translate into different languages. </a:t>
            </a:r>
          </a:p>
          <a:p>
            <a:pPr lvl="2"/>
            <a:r>
              <a:rPr lang="en-GB" dirty="0"/>
              <a:t>- However, it’s important to ensure that </a:t>
            </a:r>
          </a:p>
          <a:p>
            <a:pPr lvl="2"/>
            <a:r>
              <a:rPr lang="en-GB" dirty="0"/>
              <a:t>e-brochures are printable for those who prefer </a:t>
            </a:r>
          </a:p>
          <a:p>
            <a:pPr lvl="2"/>
            <a:r>
              <a:rPr lang="en-GB" dirty="0"/>
              <a:t>physical copies.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14338" name="Picture 2" descr="Tourist Brochure Design Templates ...">
            <a:extLst>
              <a:ext uri="{FF2B5EF4-FFF2-40B4-BE49-F238E27FC236}">
                <a16:creationId xmlns:a16="http://schemas.microsoft.com/office/drawing/2014/main" id="{E0C3BA09-4862-6AA8-7593-50FB7F6FF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399" y="2410966"/>
            <a:ext cx="6074600" cy="4042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112734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Marketing Mix: People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People are a fundamental component in the marketing of any product or service. </a:t>
            </a:r>
          </a:p>
          <a:p>
            <a:pPr lvl="2"/>
            <a:r>
              <a:rPr lang="en-GB" dirty="0"/>
              <a:t>- In the service sector, particularly in tourism, individuals are not just providers—they are the product itself.</a:t>
            </a:r>
          </a:p>
          <a:p>
            <a:pPr lvl="2"/>
            <a:r>
              <a:rPr lang="en-GB" dirty="0"/>
              <a:t>- Those delivering services, such as travel agents, tour guides, hotel staff, restaurant personnel, and transportation workers, represent the company and play a critical role in shaping the customer experience.</a:t>
            </a:r>
          </a:p>
          <a:p>
            <a:pPr lvl="2"/>
            <a:r>
              <a:rPr lang="en-GB" dirty="0"/>
              <a:t>- Organized events, like expositions or </a:t>
            </a:r>
          </a:p>
          <a:p>
            <a:pPr lvl="2"/>
            <a:r>
              <a:rPr lang="en-GB" dirty="0"/>
              <a:t>performances, rely on teams that include </a:t>
            </a:r>
          </a:p>
          <a:p>
            <a:pPr lvl="2"/>
            <a:r>
              <a:rPr lang="en-GB" dirty="0"/>
              <a:t>project managers, chefs, stewards, and other</a:t>
            </a:r>
          </a:p>
          <a:p>
            <a:pPr lvl="2"/>
            <a:r>
              <a:rPr lang="en-GB" dirty="0"/>
              <a:t> behind-the-scenes contributors.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16388" name="Picture 4" descr="7P Marketing Mix for Services (3 New Ps)">
            <a:extLst>
              <a:ext uri="{FF2B5EF4-FFF2-40B4-BE49-F238E27FC236}">
                <a16:creationId xmlns:a16="http://schemas.microsoft.com/office/drawing/2014/main" id="{721C76F8-6758-3EA6-3A1E-57433978E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346" y="2842311"/>
            <a:ext cx="7260846" cy="3595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780840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Marketing Mix: People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appearance and attitude</a:t>
            </a:r>
          </a:p>
          <a:p>
            <a:pPr lvl="2"/>
            <a:r>
              <a:rPr lang="en-GB" dirty="0"/>
              <a:t>- The appearance, attire, attitude, </a:t>
            </a:r>
            <a:r>
              <a:rPr lang="en-GB" dirty="0" err="1"/>
              <a:t>behavior</a:t>
            </a:r>
            <a:r>
              <a:rPr lang="en-GB" dirty="0"/>
              <a:t>, knowledge, and skills of service personnel significantly influence customers' perceptions of a tourism offering.</a:t>
            </a:r>
          </a:p>
          <a:p>
            <a:pPr lvl="2"/>
            <a:r>
              <a:rPr lang="en-GB" dirty="0"/>
              <a:t>- Recognizing this, many companies prioritize training their staff in interpersonal skills and customer service, focusing on customer satisfaction and delight.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17410" name="Picture 2" descr="Marketing Mix: definitions, analysis ...">
            <a:extLst>
              <a:ext uri="{FF2B5EF4-FFF2-40B4-BE49-F238E27FC236}">
                <a16:creationId xmlns:a16="http://schemas.microsoft.com/office/drawing/2014/main" id="{556CF2E0-9438-E191-0CC2-DBAA512B2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75" y="3248293"/>
            <a:ext cx="9636507" cy="319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672897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Marketing Mix: People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Training the team</a:t>
            </a:r>
            <a:endParaRPr lang="en-GB" dirty="0"/>
          </a:p>
          <a:p>
            <a:pPr lvl="2"/>
            <a:r>
              <a:rPr lang="en-GB" dirty="0"/>
              <a:t>- Training begins with induction, where new employees are introduced to the organization's culture, policies, and procedures. </a:t>
            </a:r>
          </a:p>
          <a:p>
            <a:pPr lvl="2"/>
            <a:r>
              <a:rPr lang="en-GB" dirty="0"/>
              <a:t>- High-quality customer service adds value by providing technical support, expertise, and advice.</a:t>
            </a:r>
          </a:p>
          <a:p>
            <a:pPr lvl="2"/>
            <a:r>
              <a:rPr lang="en-GB" dirty="0"/>
              <a:t>- How staff handle customer complaints is particularly impactful, as it can determine whether a customer is retained or lost, and whether the company’s reputation is strengthened or damaged—both of which directly affect business performance.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3" name="Picture 4" descr="Benefits of the Marketing Mix Modeling ...">
            <a:extLst>
              <a:ext uri="{FF2B5EF4-FFF2-40B4-BE49-F238E27FC236}">
                <a16:creationId xmlns:a16="http://schemas.microsoft.com/office/drawing/2014/main" id="{06389258-F5CB-B931-E2F9-8746CD35A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701" y="3429000"/>
            <a:ext cx="5544616" cy="291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172478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Marketing Mix: People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Training the team</a:t>
            </a:r>
            <a:endParaRPr lang="en-GB" dirty="0"/>
          </a:p>
          <a:p>
            <a:pPr lvl="2"/>
            <a:r>
              <a:rPr lang="en-GB" dirty="0"/>
              <a:t>- Training begins with induction, where new employees are introduced to the organization's culture, policies, and procedures. </a:t>
            </a:r>
          </a:p>
          <a:p>
            <a:pPr lvl="2"/>
            <a:r>
              <a:rPr lang="en-GB" dirty="0"/>
              <a:t>- High-quality customer service adds value by providing technical support, expertise, and advice.</a:t>
            </a:r>
          </a:p>
          <a:p>
            <a:pPr lvl="2"/>
            <a:r>
              <a:rPr lang="en-GB" dirty="0"/>
              <a:t>- How staff handle customer complaints is particularly impactful, as it can determine whether a customer is retained or lost, and whether the company’s reputation is strengthened or damaged—both of which directly affect business performance.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3" name="Picture 4" descr="Benefits of the Marketing Mix Modeling ...">
            <a:extLst>
              <a:ext uri="{FF2B5EF4-FFF2-40B4-BE49-F238E27FC236}">
                <a16:creationId xmlns:a16="http://schemas.microsoft.com/office/drawing/2014/main" id="{06389258-F5CB-B931-E2F9-8746CD35A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701" y="3429000"/>
            <a:ext cx="5544616" cy="291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258871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Marketing Mix: </a:t>
            </a:r>
            <a:r>
              <a:rPr lang="en-GB" sz="3600" b="1" dirty="0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Process</a:t>
            </a:r>
          </a:p>
          <a:p>
            <a:pPr lvl="2"/>
            <a:r>
              <a:rPr lang="en-GB" dirty="0"/>
              <a:t>- The process refers to the methods and steps involved in delivering a service. It includes the procedures, mechanisms, and flow of activities that forge the service delivery and operating systems. </a:t>
            </a:r>
          </a:p>
          <a:p>
            <a:pPr lvl="2"/>
            <a:r>
              <a:rPr lang="en-GB" dirty="0"/>
              <a:t>- The process in tourism encompasses a combination of wellness actions, schedules, techniques, mechanisms, and routines delivered to tourists during their trips. </a:t>
            </a:r>
          </a:p>
          <a:p>
            <a:pPr lvl="2"/>
            <a:r>
              <a:rPr lang="en-GB" dirty="0"/>
              <a:t>- It also includes other aspects such as trip</a:t>
            </a:r>
          </a:p>
          <a:p>
            <a:pPr lvl="2"/>
            <a:r>
              <a:rPr lang="en-GB" dirty="0"/>
              <a:t> planning and anticipation, travel to the </a:t>
            </a:r>
          </a:p>
          <a:p>
            <a:pPr lvl="2"/>
            <a:r>
              <a:rPr lang="en-GB" dirty="0"/>
              <a:t>destination, on-site experiences, recollection,</a:t>
            </a:r>
          </a:p>
          <a:p>
            <a:pPr lvl="2"/>
            <a:r>
              <a:rPr lang="en-GB" dirty="0"/>
              <a:t> and the use of trip planning packages. </a:t>
            </a:r>
          </a:p>
          <a:p>
            <a:pPr lvl="2"/>
            <a:endParaRPr lang="en-GB" b="1" dirty="0"/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6" name="Picture 4" descr="7P Marketing Mix for Services (3 New Ps)">
            <a:extLst>
              <a:ext uri="{FF2B5EF4-FFF2-40B4-BE49-F238E27FC236}">
                <a16:creationId xmlns:a16="http://schemas.microsoft.com/office/drawing/2014/main" id="{7038FE4E-6203-AFD4-4F73-5257CE946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079" y="3084770"/>
            <a:ext cx="6789178" cy="336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152239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Marketing Mix: </a:t>
            </a:r>
            <a:r>
              <a:rPr lang="en-GB" sz="3600" b="1" dirty="0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dirty="0"/>
              <a:t>- These trip planning packages include maps, information about tourist attractions, destinations, accommodation, transportation, local cuisine, souvenirs, and the quality of services offered. </a:t>
            </a:r>
          </a:p>
          <a:p>
            <a:pPr lvl="2"/>
            <a:r>
              <a:rPr lang="en-GB" dirty="0"/>
              <a:t>- Additionally, the process involves providing essential details to </a:t>
            </a:r>
            <a:r>
              <a:rPr lang="en-GB" dirty="0" err="1"/>
              <a:t>travelers</a:t>
            </a:r>
            <a:r>
              <a:rPr lang="en-GB" dirty="0"/>
              <a:t>, such as the number of trips, journey times, destinations, and ticket prices. </a:t>
            </a:r>
          </a:p>
          <a:p>
            <a:pPr lvl="2"/>
            <a:r>
              <a:rPr lang="en-GB" dirty="0"/>
              <a:t>- This means that processes enable travel agencies and their staff to efficiently manage reservations, handle ticketing, and provide passengers with comprehensive and accurate information.</a:t>
            </a:r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449064697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Marketing Mix: </a:t>
            </a:r>
            <a:r>
              <a:rPr lang="en-GB" sz="3600" b="1" dirty="0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Efficient management of service processes enhances customer satisfaction, encouraging repeat business and positive word-of-mouth recommendations. </a:t>
            </a:r>
          </a:p>
          <a:p>
            <a:pPr lvl="2"/>
            <a:r>
              <a:rPr lang="en-GB" dirty="0"/>
              <a:t>- In tourism, the service process is influenced by various industry characteristics.</a:t>
            </a:r>
          </a:p>
          <a:p>
            <a:pPr lvl="2"/>
            <a:r>
              <a:rPr lang="en-GB" dirty="0"/>
              <a:t>- For example, seasonality can place significant strain on the process during peak demand periods, potentially leading to failures and customer dissatisfaction. </a:t>
            </a:r>
          </a:p>
          <a:p>
            <a:pPr lvl="2"/>
            <a:r>
              <a:rPr lang="en-GB" dirty="0"/>
              <a:t>- Conversely, during low demand, a lack of atmosphere can result in customer disappointment.</a:t>
            </a:r>
          </a:p>
          <a:p>
            <a:pPr lvl="2"/>
            <a:r>
              <a:rPr lang="en-GB" dirty="0"/>
              <a:t>- Effective service process management must adapt to these conditions to maintain consistent service quality.</a:t>
            </a:r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528348841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Marketing Mix: </a:t>
            </a:r>
            <a:r>
              <a:rPr lang="en-GB" sz="3600" b="1" dirty="0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It is crucial to identify key processes from the customer’s perspective and design them to enhance satisfaction and retention. </a:t>
            </a:r>
          </a:p>
          <a:p>
            <a:pPr lvl="2"/>
            <a:r>
              <a:rPr lang="en-GB" dirty="0"/>
              <a:t>- Unsatisfied customers often share negative feedback with family, friends, or acquaintances, which can create challenges for the tourism business. </a:t>
            </a:r>
          </a:p>
          <a:p>
            <a:pPr lvl="2"/>
            <a:r>
              <a:rPr lang="en-GB" dirty="0"/>
              <a:t>- To mitigate this, more companies now recognize the importance of addressing complaints effectively. </a:t>
            </a:r>
          </a:p>
          <a:p>
            <a:pPr lvl="2"/>
            <a:r>
              <a:rPr lang="en-GB" dirty="0"/>
              <a:t>- They encourage customer feedback and invest in employee training programs to refine service processes. </a:t>
            </a:r>
          </a:p>
          <a:p>
            <a:pPr lvl="2"/>
            <a:r>
              <a:rPr lang="en-GB" dirty="0"/>
              <a:t> -Engaging with dissatisfied customers proactively allows businesses to resolve issues before negative effects escalate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482294058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Marketing Mix: </a:t>
            </a:r>
            <a:r>
              <a:rPr lang="en-GB" sz="3600" b="1" dirty="0"/>
              <a:t>Physical Environment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Physical environment</a:t>
            </a:r>
          </a:p>
          <a:p>
            <a:pPr lvl="2"/>
            <a:r>
              <a:rPr lang="en-GB" dirty="0"/>
              <a:t>- The physical environment encompasses the non-human elements of the service experience, such as equipment, furniture, and facilities. </a:t>
            </a:r>
          </a:p>
          <a:p>
            <a:pPr lvl="2"/>
            <a:r>
              <a:rPr lang="en-GB" dirty="0"/>
              <a:t>- It also includes abstract components like interior design, </a:t>
            </a:r>
            <a:r>
              <a:rPr lang="en-GB" dirty="0" err="1"/>
              <a:t>color</a:t>
            </a:r>
            <a:r>
              <a:rPr lang="en-GB" dirty="0"/>
              <a:t> schemes, and layout. </a:t>
            </a:r>
          </a:p>
          <a:p>
            <a:pPr lvl="2"/>
            <a:r>
              <a:rPr lang="en-GB" dirty="0"/>
              <a:t>- Certain elements, like souvenirs, invoices, or branded artifacts, serve as lasting evidence of the service encounter.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6" name="Picture 4" descr="7P Marketing Mix for Services (3 New Ps)">
            <a:extLst>
              <a:ext uri="{FF2B5EF4-FFF2-40B4-BE49-F238E27FC236}">
                <a16:creationId xmlns:a16="http://schemas.microsoft.com/office/drawing/2014/main" id="{7038FE4E-6203-AFD4-4F73-5257CE946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636" y="3064330"/>
            <a:ext cx="6789178" cy="336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55513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sz="4000" b="1" dirty="0"/>
              <a:t>Physical environment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Physical environment</a:t>
            </a:r>
          </a:p>
          <a:p>
            <a:pPr lvl="2"/>
            <a:r>
              <a:rPr lang="en-GB" dirty="0"/>
              <a:t>- This environment represents the space where customers interact with the service—such as a restaurant for a meal or a transport mode like an aircraft for a journey. </a:t>
            </a:r>
          </a:p>
          <a:p>
            <a:pPr lvl="2"/>
            <a:r>
              <a:rPr lang="en-GB" dirty="0"/>
              <a:t>- Key components of the physical environment include ambient conditions, spatial layout, functionality, and visual cues like signs and symbols.</a:t>
            </a:r>
          </a:p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B779EE-1E2C-C6DF-0F92-57ED90411CDB}"/>
              </a:ext>
            </a:extLst>
          </p:cNvPr>
          <p:cNvSpPr txBox="1"/>
          <p:nvPr/>
        </p:nvSpPr>
        <p:spPr>
          <a:xfrm>
            <a:off x="187287" y="18508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1506" name="Picture 2" descr="Marketing mix : physical environment">
            <a:extLst>
              <a:ext uri="{FF2B5EF4-FFF2-40B4-BE49-F238E27FC236}">
                <a16:creationId xmlns:a16="http://schemas.microsoft.com/office/drawing/2014/main" id="{6F9916EC-742B-E680-6729-D4370DF9D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333" y="3265575"/>
            <a:ext cx="9032378" cy="299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19933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sz="4000" b="1" dirty="0"/>
              <a:t>Physical Environment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Physical environment</a:t>
            </a:r>
          </a:p>
          <a:p>
            <a:pPr lvl="2"/>
            <a:r>
              <a:rPr lang="en-GB" dirty="0"/>
              <a:t>- A well-maintained physical environment is crucial for attracting customers and enhancing their experience during the service interaction. </a:t>
            </a:r>
          </a:p>
          <a:p>
            <a:pPr lvl="2"/>
            <a:r>
              <a:rPr lang="en-GB" dirty="0"/>
              <a:t>- Tourism businesses must regularly invest in renovations and updates to foster customer loyalty, encourage repeat visits, and generate positive recommendations. </a:t>
            </a:r>
          </a:p>
          <a:p>
            <a:pPr lvl="2"/>
            <a:r>
              <a:rPr lang="en-GB" dirty="0"/>
              <a:t>- Failing to maintain the premises can lead to a dated appearance, forcing businesses to rely on lower prices to attract customers, which ultimately reduces profitability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883963253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b="1" dirty="0"/>
              <a:t>Partnership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dirty="0"/>
              <a:t>- Partnership involves collaborative promotions and marketing efforts among hospitality and travel organizations. </a:t>
            </a:r>
          </a:p>
          <a:p>
            <a:pPr lvl="2"/>
            <a:r>
              <a:rPr lang="en-GB" dirty="0"/>
              <a:t>- It plays a crucial role in the success of packaging and programming initiatives and supports a holistic approach to addressing tourism's ecological and sociocultural impacts.</a:t>
            </a:r>
          </a:p>
          <a:p>
            <a:pPr lvl="2"/>
            <a:r>
              <a:rPr lang="en-GB" dirty="0"/>
              <a:t>- Partnerships help ensure that sustainability principles are</a:t>
            </a:r>
          </a:p>
          <a:p>
            <a:pPr lvl="2"/>
            <a:r>
              <a:rPr lang="en-GB" dirty="0"/>
              <a:t> upheld throughout the entire tourism value chain.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28674" name="Picture 2" descr="Tourism Industry">
            <a:extLst>
              <a:ext uri="{FF2B5EF4-FFF2-40B4-BE49-F238E27FC236}">
                <a16:creationId xmlns:a16="http://schemas.microsoft.com/office/drawing/2014/main" id="{E9A99B94-E06F-F5F0-355B-7119B3775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610" y="2677662"/>
            <a:ext cx="5652740" cy="3761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733527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b="1" dirty="0"/>
              <a:t>Partnership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- Key players in the tourism industry, including airlines, hotels, travel agents, and tour operators, are increasingly integrating in a sector where traditional boundaries are becoming less distinct. </a:t>
            </a:r>
          </a:p>
          <a:p>
            <a:pPr lvl="2"/>
            <a:r>
              <a:rPr lang="en-GB" dirty="0"/>
              <a:t>- In this evolving environment, collaborations and partnerships are essential rather than optional. </a:t>
            </a:r>
          </a:p>
          <a:p>
            <a:pPr lvl="2"/>
            <a:r>
              <a:rPr lang="en-GB" dirty="0"/>
              <a:t>- The 4 Cs—Compatibility, Capability, Commitment, and Control—are suggested as criteria for selecting suitable partners.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422232336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b="1" dirty="0"/>
              <a:t>Partnership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Successful relationships between hotels and travel agencies depend on factors such as:</a:t>
            </a:r>
          </a:p>
          <a:p>
            <a:pPr lvl="2"/>
            <a:r>
              <a:rPr lang="en-GB" dirty="0"/>
              <a:t>trust,  commitment, effective coordination, high-quality communication, information exchange, active participation, the use of constructive conflict resolution techniques, and a balanced level of mutual dependence.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3402047495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b="1" dirty="0"/>
              <a:t>Partnership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Types of Marketing Partnerships</a:t>
            </a:r>
          </a:p>
          <a:p>
            <a:pPr lvl="2"/>
            <a:r>
              <a:rPr lang="en-GB" dirty="0"/>
              <a:t>Small businesses can establish various types of marketing partnerships to enhance their reach and effectiveness. These include:</a:t>
            </a:r>
          </a:p>
          <a:p>
            <a:pPr lvl="2"/>
            <a:r>
              <a:rPr lang="en-GB" b="1" dirty="0"/>
              <a:t>Revenue Partners: </a:t>
            </a:r>
          </a:p>
          <a:p>
            <a:pPr lvl="2"/>
            <a:r>
              <a:rPr lang="en-GB" b="1" dirty="0"/>
              <a:t>- </a:t>
            </a:r>
            <a:r>
              <a:rPr lang="en-GB" dirty="0"/>
              <a:t>These are critical customers who may warrant customized packages or dedicated account managers.</a:t>
            </a:r>
          </a:p>
          <a:p>
            <a:pPr lvl="2"/>
            <a:r>
              <a:rPr lang="en-GB" dirty="0"/>
              <a:t>- They can also include key resellers, distribution channels, or sponsors essential for driving revenue.</a:t>
            </a:r>
          </a:p>
          <a:p>
            <a:pPr lvl="2"/>
            <a:r>
              <a:rPr lang="en-GB" b="1" dirty="0"/>
              <a:t>Product Partners: </a:t>
            </a:r>
          </a:p>
          <a:p>
            <a:pPr lvl="2"/>
            <a:r>
              <a:rPr lang="en-GB" b="1" dirty="0"/>
              <a:t>- </a:t>
            </a:r>
            <a:r>
              <a:rPr lang="en-GB" dirty="0"/>
              <a:t>Like crucial revenue partners, these suppliers are challenging to replace.</a:t>
            </a:r>
          </a:p>
          <a:p>
            <a:pPr lvl="2"/>
            <a:r>
              <a:rPr lang="en-GB" dirty="0"/>
              <a:t>- They might provide an exclusive product for distribution or a vital component, such as technology or packaging.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3922746966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b="1" dirty="0"/>
              <a:t>Partnership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Types of Marketing Partnerships</a:t>
            </a:r>
          </a:p>
          <a:p>
            <a:pPr lvl="2"/>
            <a:r>
              <a:rPr lang="en-GB" b="1" dirty="0"/>
              <a:t>Alliances: </a:t>
            </a:r>
          </a:p>
          <a:p>
            <a:pPr lvl="2"/>
            <a:r>
              <a:rPr lang="en-GB" b="1" dirty="0"/>
              <a:t>- </a:t>
            </a:r>
            <a:r>
              <a:rPr lang="en-GB" dirty="0"/>
              <a:t>These partnerships enable businesses to collaborate and exchange value, creating and sharing a variety of smart marketing benefits.</a:t>
            </a:r>
          </a:p>
          <a:p>
            <a:pPr lvl="2"/>
            <a:r>
              <a:rPr lang="en-GB" b="1" dirty="0"/>
              <a:t>Promotional and PR Partnerships: </a:t>
            </a:r>
          </a:p>
          <a:p>
            <a:pPr lvl="2"/>
            <a:r>
              <a:rPr lang="en-GB" b="1" dirty="0"/>
              <a:t>- </a:t>
            </a:r>
            <a:r>
              <a:rPr lang="en-GB" dirty="0"/>
              <a:t>Such partnerships allow businesses to amplify their marketing efforts by aligning with another organization’s activities. </a:t>
            </a:r>
          </a:p>
          <a:p>
            <a:pPr lvl="2"/>
            <a:r>
              <a:rPr lang="en-GB" dirty="0"/>
              <a:t>- Value can be exchanged through cash, free products or services, or access to customer bases. </a:t>
            </a:r>
          </a:p>
          <a:p>
            <a:pPr lvl="2"/>
            <a:r>
              <a:rPr lang="en-GB" dirty="0"/>
              <a:t>- Even simple initiatives, such as reciprocal website links, can generate significant mutual benefits.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725658050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b="1" dirty="0"/>
              <a:t>Presentation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dirty="0"/>
              <a:t>- Marketing is a process aimed at identifying, anticipating, and fulfilling consumer needs in a profitable way.</a:t>
            </a:r>
          </a:p>
          <a:p>
            <a:pPr lvl="2"/>
            <a:r>
              <a:rPr lang="en-GB" dirty="0"/>
              <a:t>- However, it cannot achieve these goals without effective presentation. </a:t>
            </a:r>
          </a:p>
          <a:p>
            <a:pPr lvl="2"/>
            <a:r>
              <a:rPr lang="en-GB" dirty="0"/>
              <a:t>- In today’s competitive market, saturated with paper, audio, and digital media, a strong message is essential to grab attention, build brand recognition, and drive sales. </a:t>
            </a:r>
          </a:p>
          <a:p>
            <a:pPr lvl="2"/>
            <a:r>
              <a:rPr lang="en-GB" dirty="0"/>
              <a:t>- The rise of the Internet, social media, and electronic platforms has significantly expanded marketing's reach and heightened the importance of impactful presentations.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649632280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b="1" dirty="0"/>
              <a:t>Presentation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dirty="0"/>
              <a:t>- To ensure effective marketing presentations, it is essential to focus on creating relevance, building relationships, and delivering engaging experiences. </a:t>
            </a:r>
          </a:p>
          <a:p>
            <a:pPr lvl="2"/>
            <a:r>
              <a:rPr lang="en-GB" dirty="0"/>
              <a:t>- Presentations should be launched across multiple platforms to reach diverse audiences. </a:t>
            </a:r>
          </a:p>
          <a:p>
            <a:pPr lvl="2"/>
            <a:r>
              <a:rPr lang="en-GB" dirty="0"/>
              <a:t>- In an era where people face limited attention spans, tight schedules, and information overload, making a presentation memorable is critical to its success.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3946674644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dirty="0"/>
              <a:t>Passion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dirty="0"/>
              <a:t>- Passion plays a vital role in the field of marketing. </a:t>
            </a:r>
          </a:p>
          <a:p>
            <a:pPr lvl="2"/>
            <a:r>
              <a:rPr lang="en-GB" dirty="0"/>
              <a:t>- It drives entrepreneurs to remain dedicated to their ventures, persist in achieving their goals, and fully engage in their actions.</a:t>
            </a:r>
          </a:p>
          <a:p>
            <a:pPr lvl="2"/>
            <a:r>
              <a:rPr lang="en-GB" dirty="0"/>
              <a:t>-  This enthusiasm is often infectious, influencing key players within the business, such as employees, and fostering a shared commitment. </a:t>
            </a:r>
          </a:p>
          <a:p>
            <a:pPr lvl="2"/>
            <a:r>
              <a:rPr lang="en-GB" dirty="0"/>
              <a:t>- Passion also impacts critical areas of entrepreneurship, including persistence, business survival, venture growth, and employee loyalty.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29698" name="Picture 2" descr="The Feel and Sound of Your Passion ...">
            <a:extLst>
              <a:ext uri="{FF2B5EF4-FFF2-40B4-BE49-F238E27FC236}">
                <a16:creationId xmlns:a16="http://schemas.microsoft.com/office/drawing/2014/main" id="{4CE2F1D9-8797-B1DA-DACE-51206DA5C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1054"/>
            <a:ext cx="12198350" cy="257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89981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Marketing Mix: </a:t>
            </a:r>
            <a:r>
              <a:rPr lang="en-GB" dirty="0"/>
              <a:t>Passion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- While an entrepreneur can create and execute an effective marketing plan without strong passion for their product or service, it is real enthusiasm that sustains them during challenging times.</a:t>
            </a:r>
          </a:p>
          <a:p>
            <a:pPr lvl="2"/>
            <a:r>
              <a:rPr lang="en-GB" dirty="0"/>
              <a:t>- Passion fuels a "we must win" mindset, motivating entrepreneurs to design marketing strategies that are both efficient and impactful.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C1CC6E3-E38C-E137-08EE-838925BA5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A0E6A-D436-B2BE-041D-ED305CE37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83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DE"/>
          </a:p>
        </p:txBody>
      </p:sp>
      <p:pic>
        <p:nvPicPr>
          <p:cNvPr id="30722" name="Picture 2" descr="Emotions vs Passion | Lead Today">
            <a:extLst>
              <a:ext uri="{FF2B5EF4-FFF2-40B4-BE49-F238E27FC236}">
                <a16:creationId xmlns:a16="http://schemas.microsoft.com/office/drawing/2014/main" id="{4492B9D6-55A5-00C8-0EE8-FACAB42A65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212977"/>
            <a:ext cx="12198350" cy="32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703859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B2AF37-B26F-4C7B-DC61-6DC0D26F39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DE" sz="3200" dirty="0"/>
              <a:t>DISCUSSION</a:t>
            </a:r>
          </a:p>
          <a:p>
            <a:pPr algn="ctr"/>
            <a:endParaRPr lang="en-DE" sz="3200" dirty="0"/>
          </a:p>
          <a:p>
            <a:pPr algn="ctr"/>
            <a:endParaRPr lang="en-DE" sz="3200" dirty="0"/>
          </a:p>
          <a:p>
            <a:pPr marL="0" indent="0" algn="ctr">
              <a:buNone/>
            </a:pPr>
            <a:r>
              <a:rPr lang="en-DE" sz="3200" dirty="0"/>
              <a:t>What other aspects, from your point of view, can be included in the marketing mix?</a:t>
            </a:r>
          </a:p>
          <a:p>
            <a:pPr marL="0" indent="0" algn="ctr">
              <a:buNone/>
            </a:pPr>
            <a:endParaRPr lang="en-DE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E91640-9522-6768-2209-05FEE106C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5540196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278</TotalTime>
  <Words>2986</Words>
  <Application>Microsoft Macintosh PowerPoint</Application>
  <PresentationFormat>Custom</PresentationFormat>
  <Paragraphs>402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Minion</vt:lpstr>
      <vt:lpstr>Arial</vt:lpstr>
      <vt:lpstr>Georgia</vt:lpstr>
      <vt:lpstr>Calibri</vt:lpstr>
      <vt:lpstr>Wingdings</vt:lpstr>
      <vt:lpstr>Corporate template-set Universiteit Leiden</vt:lpstr>
      <vt:lpstr>Research on Tourism Services  European Institute of Innovation, Entrepreneurship and Technology Lessingstraße 79, 13158 Berlin, Germany </vt:lpstr>
      <vt:lpstr>Index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1- Marketing Collateral</vt:lpstr>
      <vt:lpstr>2- Marketing Mix: People</vt:lpstr>
      <vt:lpstr>2- Marketing Mix: People</vt:lpstr>
      <vt:lpstr>2- Marketing Mix: People</vt:lpstr>
      <vt:lpstr>2- Marketing Mix: People</vt:lpstr>
      <vt:lpstr>2- Marketing Mix: Process</vt:lpstr>
      <vt:lpstr>2- Marketing Mix: Process</vt:lpstr>
      <vt:lpstr>2- Marketing Mix: Process</vt:lpstr>
      <vt:lpstr>2- Marketing Mix: Process</vt:lpstr>
      <vt:lpstr>2- Marketing Mix: Physical Environment</vt:lpstr>
      <vt:lpstr>2- Marketing Mix: Physical environment</vt:lpstr>
      <vt:lpstr>2- Marketing Mix: Physical Environment</vt:lpstr>
      <vt:lpstr>2- Marketing Mix: Partnership</vt:lpstr>
      <vt:lpstr>2- Marketing Mix: Partnership</vt:lpstr>
      <vt:lpstr>2- Marketing Mix: Partnership</vt:lpstr>
      <vt:lpstr>2- Marketing Mix: Partnership</vt:lpstr>
      <vt:lpstr>2- Marketing Mix: Partnership</vt:lpstr>
      <vt:lpstr>2- Marketing Mix: Presentation</vt:lpstr>
      <vt:lpstr>2- Marketing Mix: Presentation</vt:lpstr>
      <vt:lpstr>2- Marketing Mix: Passion</vt:lpstr>
      <vt:lpstr>2- Marketing Mix: Passion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198</cp:revision>
  <dcterms:created xsi:type="dcterms:W3CDTF">2023-10-18T00:40:52Z</dcterms:created>
  <dcterms:modified xsi:type="dcterms:W3CDTF">2025-01-17T14:32:02Z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