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changesInfos/changesInfo1.xml" ContentType="application/vnd.ms-powerpoint.changesinfo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17"/>
  </p:notesMasterIdLst>
  <p:handoutMasterIdLst>
    <p:handoutMasterId r:id="rId18"/>
  </p:handoutMasterIdLst>
  <p:sldIdLst>
    <p:sldId id="256" r:id="rId5"/>
    <p:sldId id="268" r:id="rId6"/>
    <p:sldId id="257" r:id="rId7"/>
    <p:sldId id="287" r:id="rId8"/>
    <p:sldId id="288" r:id="rId9"/>
    <p:sldId id="289" r:id="rId10"/>
    <p:sldId id="290" r:id="rId11"/>
    <p:sldId id="291" r:id="rId12"/>
    <p:sldId id="292" r:id="rId13"/>
    <p:sldId id="293" r:id="rId14"/>
    <p:sldId id="295" r:id="rId15"/>
    <p:sldId id="294" r:id="rId16"/>
  </p:sldIdLst>
  <p:sldSz cx="12198350" cy="6858000"/>
  <p:notesSz cx="6858000" cy="9144000"/>
  <p:embeddedFontLst>
    <p:embeddedFont>
      <p:font typeface="Georgia" pitchFamily="18" charset="0"/>
      <p:regular r:id="rId19"/>
      <p:bold r:id="rId20"/>
      <p:italic r:id="rId21"/>
      <p:boldItalic r:id="rId22"/>
    </p:embeddedFont>
    <p:embeddedFont>
      <p:font typeface="Calibri" pitchFamily="34" charset="0"/>
      <p:regular r:id="rId23"/>
      <p:bold r:id="rId24"/>
      <p:italic r:id="rId25"/>
      <p:boldItalic r:id="rId26"/>
    </p:embeddedFont>
    <p:embeddedFont>
      <p:font typeface="Minion"/>
      <p:regular r:id="rId27"/>
      <p:bold r:id="rId28"/>
      <p:italic r:id="rId29"/>
      <p:boldItalic r:id="rId30"/>
    </p:embeddedFont>
  </p:embeddedFontLst>
  <p:custDataLst>
    <p:tags r:id="rId31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783F3FC-5B75-4E22-9767-91A9D1B28414}" v="45" dt="2025-06-02T12:23:23.80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 autoAdjust="0"/>
    <p:restoredTop sz="94660"/>
  </p:normalViewPr>
  <p:slideViewPr>
    <p:cSldViewPr>
      <p:cViewPr varScale="1">
        <p:scale>
          <a:sx n="40" d="100"/>
          <a:sy n="40" d="100"/>
        </p:scale>
        <p:origin x="-126" y="-798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customXml" Target="../customXml/item3.xml"/><Relationship Id="rId21" Type="http://schemas.openxmlformats.org/officeDocument/2006/relationships/font" Target="fonts/font3.fntdata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33" Type="http://schemas.openxmlformats.org/officeDocument/2006/relationships/viewProps" Target="viewProps.xml"/><Relationship Id="rId46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6.fntdata"/><Relationship Id="rId32" Type="http://schemas.openxmlformats.org/officeDocument/2006/relationships/presProps" Target="presProps.xml"/><Relationship Id="rId45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10" Type="http://schemas.openxmlformats.org/officeDocument/2006/relationships/slide" Target="slides/slide6.xml"/><Relationship Id="rId19" Type="http://schemas.openxmlformats.org/officeDocument/2006/relationships/font" Target="fonts/font1.fntdata"/><Relationship Id="rId31" Type="http://schemas.openxmlformats.org/officeDocument/2006/relationships/tags" Target="tags/tag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mhita ravinoothula" userId="0264564e6db12e90" providerId="LiveId" clId="{5783F3FC-5B75-4E22-9767-91A9D1B28414}"/>
    <pc:docChg chg="undo custSel addSld delSld modSld">
      <pc:chgData name="samhita ravinoothula" userId="0264564e6db12e90" providerId="LiveId" clId="{5783F3FC-5B75-4E22-9767-91A9D1B28414}" dt="2025-06-02T12:24:16.871" v="146" actId="108"/>
      <pc:docMkLst>
        <pc:docMk/>
      </pc:docMkLst>
      <pc:sldChg chg="addSp delSp modSp">
        <pc:chgData name="samhita ravinoothula" userId="0264564e6db12e90" providerId="LiveId" clId="{5783F3FC-5B75-4E22-9767-91A9D1B28414}" dt="2025-06-02T12:09:31.907" v="30" actId="1076"/>
        <pc:sldMkLst>
          <pc:docMk/>
          <pc:sldMk cId="1662105023" sldId="257"/>
        </pc:sldMkLst>
        <pc:picChg chg="add mod">
          <ac:chgData name="samhita ravinoothula" userId="0264564e6db12e90" providerId="LiveId" clId="{5783F3FC-5B75-4E22-9767-91A9D1B28414}" dt="2025-06-02T12:09:31.907" v="30" actId="1076"/>
          <ac:picMkLst>
            <pc:docMk/>
            <pc:sldMk cId="1662105023" sldId="257"/>
            <ac:picMk id="1027" creationId="{4478C3C1-4F6F-B4F8-58BB-F700E632D5DD}"/>
          </ac:picMkLst>
        </pc:picChg>
        <pc:picChg chg="del">
          <ac:chgData name="samhita ravinoothula" userId="0264564e6db12e90" providerId="LiveId" clId="{5783F3FC-5B75-4E22-9767-91A9D1B28414}" dt="2025-06-02T12:09:26.093" v="27" actId="478"/>
          <ac:picMkLst>
            <pc:docMk/>
            <pc:sldMk cId="1662105023" sldId="257"/>
            <ac:picMk id="1029" creationId="{0E1ED7B2-1706-3C47-8F52-72DAC76ACBE6}"/>
          </ac:picMkLst>
        </pc:picChg>
      </pc:sldChg>
      <pc:sldChg chg="addSp modSp mod">
        <pc:chgData name="samhita ravinoothula" userId="0264564e6db12e90" providerId="LiveId" clId="{5783F3FC-5B75-4E22-9767-91A9D1B28414}" dt="2025-06-02T12:05:52.891" v="8" actId="1076"/>
        <pc:sldMkLst>
          <pc:docMk/>
          <pc:sldMk cId="2284280595" sldId="268"/>
        </pc:sldMkLst>
        <pc:spChg chg="mod">
          <ac:chgData name="samhita ravinoothula" userId="0264564e6db12e90" providerId="LiveId" clId="{5783F3FC-5B75-4E22-9767-91A9D1B28414}" dt="2025-06-02T12:05:48.607" v="7" actId="14100"/>
          <ac:spMkLst>
            <pc:docMk/>
            <pc:sldMk cId="2284280595" sldId="268"/>
            <ac:spMk id="8" creationId="{00000000-0000-0000-0000-000000000000}"/>
          </ac:spMkLst>
        </pc:spChg>
        <pc:graphicFrameChg chg="add mod">
          <ac:chgData name="samhita ravinoothula" userId="0264564e6db12e90" providerId="LiveId" clId="{5783F3FC-5B75-4E22-9767-91A9D1B28414}" dt="2025-06-02T12:05:52.891" v="8" actId="1076"/>
          <ac:graphicFrameMkLst>
            <pc:docMk/>
            <pc:sldMk cId="2284280595" sldId="268"/>
            <ac:graphicFrameMk id="5" creationId="{41CFDE01-BF3E-A327-E059-A5020C448CF2}"/>
          </ac:graphicFrameMkLst>
        </pc:graphicFrameChg>
      </pc:sldChg>
      <pc:sldChg chg="addSp delSp modSp mod">
        <pc:chgData name="samhita ravinoothula" userId="0264564e6db12e90" providerId="LiveId" clId="{5783F3FC-5B75-4E22-9767-91A9D1B28414}" dt="2025-06-02T12:07:54.274" v="20" actId="1076"/>
        <pc:sldMkLst>
          <pc:docMk/>
          <pc:sldMk cId="752884619" sldId="270"/>
        </pc:sldMkLst>
        <pc:spChg chg="mod">
          <ac:chgData name="samhita ravinoothula" userId="0264564e6db12e90" providerId="LiveId" clId="{5783F3FC-5B75-4E22-9767-91A9D1B28414}" dt="2025-06-02T12:06:15.520" v="9"/>
          <ac:spMkLst>
            <pc:docMk/>
            <pc:sldMk cId="752884619" sldId="270"/>
            <ac:spMk id="7" creationId="{00000000-0000-0000-0000-000000000000}"/>
          </ac:spMkLst>
        </pc:spChg>
        <pc:spChg chg="mod">
          <ac:chgData name="samhita ravinoothula" userId="0264564e6db12e90" providerId="LiveId" clId="{5783F3FC-5B75-4E22-9767-91A9D1B28414}" dt="2025-06-02T12:06:39.418" v="11"/>
          <ac:spMkLst>
            <pc:docMk/>
            <pc:sldMk cId="752884619" sldId="270"/>
            <ac:spMk id="9" creationId="{1F6FCDF6-3DC5-4201-B67A-06357789FE7A}"/>
          </ac:spMkLst>
        </pc:spChg>
        <pc:graphicFrameChg chg="add del">
          <ac:chgData name="samhita ravinoothula" userId="0264564e6db12e90" providerId="LiveId" clId="{5783F3FC-5B75-4E22-9767-91A9D1B28414}" dt="2025-06-02T12:07:32.891" v="13"/>
          <ac:graphicFrameMkLst>
            <pc:docMk/>
            <pc:sldMk cId="752884619" sldId="270"/>
            <ac:graphicFrameMk id="3" creationId="{336D0B53-11EC-0C21-92C8-5912AB5FFA02}"/>
          </ac:graphicFrameMkLst>
        </pc:graphicFrameChg>
        <pc:graphicFrameChg chg="add mod">
          <ac:chgData name="samhita ravinoothula" userId="0264564e6db12e90" providerId="LiveId" clId="{5783F3FC-5B75-4E22-9767-91A9D1B28414}" dt="2025-06-02T12:07:54.274" v="20" actId="1076"/>
          <ac:graphicFrameMkLst>
            <pc:docMk/>
            <pc:sldMk cId="752884619" sldId="270"/>
            <ac:graphicFrameMk id="6" creationId="{A26FE606-0F84-7EA3-2B4F-B93FC5C7CFCB}"/>
          </ac:graphicFrameMkLst>
        </pc:graphicFrameChg>
        <pc:picChg chg="del">
          <ac:chgData name="samhita ravinoothula" userId="0264564e6db12e90" providerId="LiveId" clId="{5783F3FC-5B75-4E22-9767-91A9D1B28414}" dt="2025-06-02T12:06:17.354" v="10" actId="478"/>
          <ac:picMkLst>
            <pc:docMk/>
            <pc:sldMk cId="752884619" sldId="270"/>
            <ac:picMk id="3077" creationId="{8A96C37A-8782-C87E-D1E0-C1F2EFA57C92}"/>
          </ac:picMkLst>
        </pc:picChg>
      </pc:sldChg>
      <pc:sldChg chg="addSp delSp modSp mod">
        <pc:chgData name="samhita ravinoothula" userId="0264564e6db12e90" providerId="LiveId" clId="{5783F3FC-5B75-4E22-9767-91A9D1B28414}" dt="2025-06-02T12:09:14.691" v="26" actId="1076"/>
        <pc:sldMkLst>
          <pc:docMk/>
          <pc:sldMk cId="238063120" sldId="272"/>
        </pc:sldMkLst>
        <pc:spChg chg="mod">
          <ac:chgData name="samhita ravinoothula" userId="0264564e6db12e90" providerId="LiveId" clId="{5783F3FC-5B75-4E22-9767-91A9D1B28414}" dt="2025-06-02T12:08:06.327" v="21"/>
          <ac:spMkLst>
            <pc:docMk/>
            <pc:sldMk cId="238063120" sldId="272"/>
            <ac:spMk id="7" creationId="{909EC16C-ADF1-20FC-8743-C01658BD73A3}"/>
          </ac:spMkLst>
        </pc:spChg>
        <pc:spChg chg="mod">
          <ac:chgData name="samhita ravinoothula" userId="0264564e6db12e90" providerId="LiveId" clId="{5783F3FC-5B75-4E22-9767-91A9D1B28414}" dt="2025-06-02T12:08:18.724" v="23"/>
          <ac:spMkLst>
            <pc:docMk/>
            <pc:sldMk cId="238063120" sldId="272"/>
            <ac:spMk id="9" creationId="{0A5D6A57-3786-C1AE-80A8-EA0BE98F10A5}"/>
          </ac:spMkLst>
        </pc:spChg>
        <pc:picChg chg="add mod">
          <ac:chgData name="samhita ravinoothula" userId="0264564e6db12e90" providerId="LiveId" clId="{5783F3FC-5B75-4E22-9767-91A9D1B28414}" dt="2025-06-02T12:09:14.691" v="26" actId="1076"/>
          <ac:picMkLst>
            <pc:docMk/>
            <pc:sldMk cId="238063120" sldId="272"/>
            <ac:picMk id="4" creationId="{EEDB1D1A-6C98-B182-ECA2-E5E4153DD360}"/>
          </ac:picMkLst>
        </pc:picChg>
        <pc:picChg chg="del">
          <ac:chgData name="samhita ravinoothula" userId="0264564e6db12e90" providerId="LiveId" clId="{5783F3FC-5B75-4E22-9767-91A9D1B28414}" dt="2025-06-02T12:08:07.313" v="22" actId="478"/>
          <ac:picMkLst>
            <pc:docMk/>
            <pc:sldMk cId="238063120" sldId="272"/>
            <ac:picMk id="4099" creationId="{DEB9B8B0-E8A9-7CB5-580E-E91A7F0B893C}"/>
          </ac:picMkLst>
        </pc:picChg>
      </pc:sldChg>
      <pc:sldChg chg="addSp delSp modSp mod">
        <pc:chgData name="samhita ravinoothula" userId="0264564e6db12e90" providerId="LiveId" clId="{5783F3FC-5B75-4E22-9767-91A9D1B28414}" dt="2025-06-02T12:11:21.101" v="44" actId="1076"/>
        <pc:sldMkLst>
          <pc:docMk/>
          <pc:sldMk cId="2555988482" sldId="273"/>
        </pc:sldMkLst>
        <pc:spChg chg="mod">
          <ac:chgData name="samhita ravinoothula" userId="0264564e6db12e90" providerId="LiveId" clId="{5783F3FC-5B75-4E22-9767-91A9D1B28414}" dt="2025-06-02T12:09:52.451" v="34" actId="1076"/>
          <ac:spMkLst>
            <pc:docMk/>
            <pc:sldMk cId="2555988482" sldId="273"/>
            <ac:spMk id="2" creationId="{2165A44D-FC03-4B46-0F98-3E4F30ACE6FC}"/>
          </ac:spMkLst>
        </pc:spChg>
        <pc:spChg chg="mod">
          <ac:chgData name="samhita ravinoothula" userId="0264564e6db12e90" providerId="LiveId" clId="{5783F3FC-5B75-4E22-9767-91A9D1B28414}" dt="2025-06-02T12:10:14.020" v="37" actId="5793"/>
          <ac:spMkLst>
            <pc:docMk/>
            <pc:sldMk cId="2555988482" sldId="273"/>
            <ac:spMk id="3" creationId="{CFF74442-B00D-B0C2-790B-0C243E18F4C6}"/>
          </ac:spMkLst>
        </pc:spChg>
        <pc:graphicFrameChg chg="add mod">
          <ac:chgData name="samhita ravinoothula" userId="0264564e6db12e90" providerId="LiveId" clId="{5783F3FC-5B75-4E22-9767-91A9D1B28414}" dt="2025-06-02T12:11:21.101" v="44" actId="1076"/>
          <ac:graphicFrameMkLst>
            <pc:docMk/>
            <pc:sldMk cId="2555988482" sldId="273"/>
            <ac:graphicFrameMk id="7" creationId="{184805C3-AD93-81E8-B5F2-0C768E1433E7}"/>
          </ac:graphicFrameMkLst>
        </pc:graphicFrameChg>
        <pc:picChg chg="del">
          <ac:chgData name="samhita ravinoothula" userId="0264564e6db12e90" providerId="LiveId" clId="{5783F3FC-5B75-4E22-9767-91A9D1B28414}" dt="2025-06-02T12:09:35.763" v="31" actId="478"/>
          <ac:picMkLst>
            <pc:docMk/>
            <pc:sldMk cId="2555988482" sldId="273"/>
            <ac:picMk id="5122" creationId="{66AA1B4E-D99E-95AC-CB84-7C08E722A744}"/>
          </ac:picMkLst>
        </pc:picChg>
      </pc:sldChg>
      <pc:sldChg chg="addSp delSp modSp mod">
        <pc:chgData name="samhita ravinoothula" userId="0264564e6db12e90" providerId="LiveId" clId="{5783F3FC-5B75-4E22-9767-91A9D1B28414}" dt="2025-06-02T12:13:31.343" v="66" actId="1076"/>
        <pc:sldMkLst>
          <pc:docMk/>
          <pc:sldMk cId="3012103642" sldId="274"/>
        </pc:sldMkLst>
        <pc:spChg chg="mod">
          <ac:chgData name="samhita ravinoothula" userId="0264564e6db12e90" providerId="LiveId" clId="{5783F3FC-5B75-4E22-9767-91A9D1B28414}" dt="2025-06-02T12:11:44.044" v="47" actId="1076"/>
          <ac:spMkLst>
            <pc:docMk/>
            <pc:sldMk cId="3012103642" sldId="274"/>
            <ac:spMk id="7" creationId="{89D35AAC-0F56-0EAF-26CD-9A075CE8280B}"/>
          </ac:spMkLst>
        </pc:spChg>
        <pc:spChg chg="mod">
          <ac:chgData name="samhita ravinoothula" userId="0264564e6db12e90" providerId="LiveId" clId="{5783F3FC-5B75-4E22-9767-91A9D1B28414}" dt="2025-06-02T12:11:56.111" v="48"/>
          <ac:spMkLst>
            <pc:docMk/>
            <pc:sldMk cId="3012103642" sldId="274"/>
            <ac:spMk id="9" creationId="{59FBACA9-0B1F-DB99-476C-B004818D6E51}"/>
          </ac:spMkLst>
        </pc:spChg>
        <pc:graphicFrameChg chg="add mod">
          <ac:chgData name="samhita ravinoothula" userId="0264564e6db12e90" providerId="LiveId" clId="{5783F3FC-5B75-4E22-9767-91A9D1B28414}" dt="2025-06-02T12:13:00.127" v="58" actId="14100"/>
          <ac:graphicFrameMkLst>
            <pc:docMk/>
            <pc:sldMk cId="3012103642" sldId="274"/>
            <ac:graphicFrameMk id="5" creationId="{1051E6C4-529B-F64F-C18B-0EF4DBB419DF}"/>
          </ac:graphicFrameMkLst>
        </pc:graphicFrameChg>
        <pc:graphicFrameChg chg="add mod">
          <ac:chgData name="samhita ravinoothula" userId="0264564e6db12e90" providerId="LiveId" clId="{5783F3FC-5B75-4E22-9767-91A9D1B28414}" dt="2025-06-02T12:13:31.343" v="66" actId="1076"/>
          <ac:graphicFrameMkLst>
            <pc:docMk/>
            <pc:sldMk cId="3012103642" sldId="274"/>
            <ac:graphicFrameMk id="10" creationId="{1D0C074E-DC78-E2D7-47E7-18707E6673E0}"/>
          </ac:graphicFrameMkLst>
        </pc:graphicFrameChg>
        <pc:graphicFrameChg chg="del">
          <ac:chgData name="samhita ravinoothula" userId="0264564e6db12e90" providerId="LiveId" clId="{5783F3FC-5B75-4E22-9767-91A9D1B28414}" dt="2025-06-02T12:12:27.791" v="49" actId="478"/>
          <ac:graphicFrameMkLst>
            <pc:docMk/>
            <pc:sldMk cId="3012103642" sldId="274"/>
            <ac:graphicFrameMk id="14" creationId="{9C62CDB9-80F5-B949-2D2A-4619A7EA22F5}"/>
          </ac:graphicFrameMkLst>
        </pc:graphicFrameChg>
      </pc:sldChg>
      <pc:sldChg chg="addSp delSp modSp mod">
        <pc:chgData name="samhita ravinoothula" userId="0264564e6db12e90" providerId="LiveId" clId="{5783F3FC-5B75-4E22-9767-91A9D1B28414}" dt="2025-06-02T12:15:26.094" v="78" actId="1076"/>
        <pc:sldMkLst>
          <pc:docMk/>
          <pc:sldMk cId="1609800" sldId="275"/>
        </pc:sldMkLst>
        <pc:spChg chg="add">
          <ac:chgData name="samhita ravinoothula" userId="0264564e6db12e90" providerId="LiveId" clId="{5783F3FC-5B75-4E22-9767-91A9D1B28414}" dt="2025-06-02T12:14:48.944" v="73"/>
          <ac:spMkLst>
            <pc:docMk/>
            <pc:sldMk cId="1609800" sldId="275"/>
            <ac:spMk id="3" creationId="{AC1D8C04-8EAE-B565-177A-39586842D9DE}"/>
          </ac:spMkLst>
        </pc:spChg>
        <pc:spChg chg="mod">
          <ac:chgData name="samhita ravinoothula" userId="0264564e6db12e90" providerId="LiveId" clId="{5783F3FC-5B75-4E22-9767-91A9D1B28414}" dt="2025-06-02T12:13:44.662" v="69" actId="1076"/>
          <ac:spMkLst>
            <pc:docMk/>
            <pc:sldMk cId="1609800" sldId="275"/>
            <ac:spMk id="7" creationId="{26045865-8527-E3A1-BAF2-487A7DADBC9E}"/>
          </ac:spMkLst>
        </pc:spChg>
        <pc:spChg chg="mod">
          <ac:chgData name="samhita ravinoothula" userId="0264564e6db12e90" providerId="LiveId" clId="{5783F3FC-5B75-4E22-9767-91A9D1B28414}" dt="2025-06-02T12:13:57.715" v="72"/>
          <ac:spMkLst>
            <pc:docMk/>
            <pc:sldMk cId="1609800" sldId="275"/>
            <ac:spMk id="9" creationId="{122BDD09-AB3F-0FC2-4260-891F45A3EF95}"/>
          </ac:spMkLst>
        </pc:spChg>
        <pc:picChg chg="add mod modCrop">
          <ac:chgData name="samhita ravinoothula" userId="0264564e6db12e90" providerId="LiveId" clId="{5783F3FC-5B75-4E22-9767-91A9D1B28414}" dt="2025-06-02T12:15:26.094" v="78" actId="1076"/>
          <ac:picMkLst>
            <pc:docMk/>
            <pc:sldMk cId="1609800" sldId="275"/>
            <ac:picMk id="5" creationId="{4DBDEFB0-8FBD-5F74-21EA-70E67CFDD8EE}"/>
          </ac:picMkLst>
        </pc:picChg>
        <pc:picChg chg="del">
          <ac:chgData name="samhita ravinoothula" userId="0264564e6db12e90" providerId="LiveId" clId="{5783F3FC-5B75-4E22-9767-91A9D1B28414}" dt="2025-06-02T12:13:46.231" v="70" actId="478"/>
          <ac:picMkLst>
            <pc:docMk/>
            <pc:sldMk cId="1609800" sldId="275"/>
            <ac:picMk id="6146" creationId="{752FEFEB-9E92-1890-0D71-C1C8BBFD2C33}"/>
          </ac:picMkLst>
        </pc:picChg>
      </pc:sldChg>
      <pc:sldChg chg="addSp delSp modSp mod">
        <pc:chgData name="samhita ravinoothula" userId="0264564e6db12e90" providerId="LiveId" clId="{5783F3FC-5B75-4E22-9767-91A9D1B28414}" dt="2025-06-02T12:16:52.771" v="90" actId="1076"/>
        <pc:sldMkLst>
          <pc:docMk/>
          <pc:sldMk cId="2644924122" sldId="276"/>
        </pc:sldMkLst>
        <pc:spChg chg="add">
          <ac:chgData name="samhita ravinoothula" userId="0264564e6db12e90" providerId="LiveId" clId="{5783F3FC-5B75-4E22-9767-91A9D1B28414}" dt="2025-06-02T12:15:59.557" v="83"/>
          <ac:spMkLst>
            <pc:docMk/>
            <pc:sldMk cId="2644924122" sldId="276"/>
            <ac:spMk id="3" creationId="{897AD995-4DE3-A34F-5634-2DCACBB6B9AB}"/>
          </ac:spMkLst>
        </pc:spChg>
        <pc:spChg chg="add">
          <ac:chgData name="samhita ravinoothula" userId="0264564e6db12e90" providerId="LiveId" clId="{5783F3FC-5B75-4E22-9767-91A9D1B28414}" dt="2025-06-02T12:15:59.557" v="83"/>
          <ac:spMkLst>
            <pc:docMk/>
            <pc:sldMk cId="2644924122" sldId="276"/>
            <ac:spMk id="4" creationId="{094572BF-109A-0286-883D-BA3562AA5C84}"/>
          </ac:spMkLst>
        </pc:spChg>
        <pc:spChg chg="add">
          <ac:chgData name="samhita ravinoothula" userId="0264564e6db12e90" providerId="LiveId" clId="{5783F3FC-5B75-4E22-9767-91A9D1B28414}" dt="2025-06-02T12:15:59.557" v="83"/>
          <ac:spMkLst>
            <pc:docMk/>
            <pc:sldMk cId="2644924122" sldId="276"/>
            <ac:spMk id="5" creationId="{6F03B017-1A52-71B3-C865-529EDBB799B4}"/>
          </ac:spMkLst>
        </pc:spChg>
        <pc:spChg chg="add">
          <ac:chgData name="samhita ravinoothula" userId="0264564e6db12e90" providerId="LiveId" clId="{5783F3FC-5B75-4E22-9767-91A9D1B28414}" dt="2025-06-02T12:16:01.994" v="85"/>
          <ac:spMkLst>
            <pc:docMk/>
            <pc:sldMk cId="2644924122" sldId="276"/>
            <ac:spMk id="6" creationId="{2AE1B5EE-AF15-55E3-AC10-C7B9BBC6D822}"/>
          </ac:spMkLst>
        </pc:spChg>
        <pc:spChg chg="mod">
          <ac:chgData name="samhita ravinoothula" userId="0264564e6db12e90" providerId="LiveId" clId="{5783F3FC-5B75-4E22-9767-91A9D1B28414}" dt="2025-06-02T12:15:46.240" v="80"/>
          <ac:spMkLst>
            <pc:docMk/>
            <pc:sldMk cId="2644924122" sldId="276"/>
            <ac:spMk id="7" creationId="{1E46D4C9-75BF-D28D-2016-A32588E346B5}"/>
          </ac:spMkLst>
        </pc:spChg>
        <pc:spChg chg="add">
          <ac:chgData name="samhita ravinoothula" userId="0264564e6db12e90" providerId="LiveId" clId="{5783F3FC-5B75-4E22-9767-91A9D1B28414}" dt="2025-06-02T12:16:01.994" v="85"/>
          <ac:spMkLst>
            <pc:docMk/>
            <pc:sldMk cId="2644924122" sldId="276"/>
            <ac:spMk id="8" creationId="{501C2138-FC2A-0FB1-3E5F-6615F33A1163}"/>
          </ac:spMkLst>
        </pc:spChg>
        <pc:spChg chg="mod">
          <ac:chgData name="samhita ravinoothula" userId="0264564e6db12e90" providerId="LiveId" clId="{5783F3FC-5B75-4E22-9767-91A9D1B28414}" dt="2025-06-02T12:16:13.838" v="87" actId="1076"/>
          <ac:spMkLst>
            <pc:docMk/>
            <pc:sldMk cId="2644924122" sldId="276"/>
            <ac:spMk id="9" creationId="{B43EB95A-3392-9B9D-C95C-8B00D237B9A5}"/>
          </ac:spMkLst>
        </pc:spChg>
        <pc:spChg chg="add">
          <ac:chgData name="samhita ravinoothula" userId="0264564e6db12e90" providerId="LiveId" clId="{5783F3FC-5B75-4E22-9767-91A9D1B28414}" dt="2025-06-02T12:16:01.994" v="85"/>
          <ac:spMkLst>
            <pc:docMk/>
            <pc:sldMk cId="2644924122" sldId="276"/>
            <ac:spMk id="10" creationId="{5280B2E6-6F0B-0810-74BC-D3EED8F3A393}"/>
          </ac:spMkLst>
        </pc:spChg>
        <pc:picChg chg="add mod">
          <ac:chgData name="samhita ravinoothula" userId="0264564e6db12e90" providerId="LiveId" clId="{5783F3FC-5B75-4E22-9767-91A9D1B28414}" dt="2025-06-02T12:16:52.771" v="90" actId="1076"/>
          <ac:picMkLst>
            <pc:docMk/>
            <pc:sldMk cId="2644924122" sldId="276"/>
            <ac:picMk id="3080" creationId="{8AADA150-B0E5-B706-AC2D-309AD3638BAD}"/>
          </ac:picMkLst>
        </pc:picChg>
        <pc:picChg chg="del">
          <ac:chgData name="samhita ravinoothula" userId="0264564e6db12e90" providerId="LiveId" clId="{5783F3FC-5B75-4E22-9767-91A9D1B28414}" dt="2025-06-02T12:15:47.591" v="81" actId="478"/>
          <ac:picMkLst>
            <pc:docMk/>
            <pc:sldMk cId="2644924122" sldId="276"/>
            <ac:picMk id="7172" creationId="{7FED7415-0FD7-5327-150D-D68B8D6EBDC8}"/>
          </ac:picMkLst>
        </pc:picChg>
      </pc:sldChg>
      <pc:sldChg chg="addSp delSp modSp mod">
        <pc:chgData name="samhita ravinoothula" userId="0264564e6db12e90" providerId="LiveId" clId="{5783F3FC-5B75-4E22-9767-91A9D1B28414}" dt="2025-06-02T12:18:17.801" v="100" actId="1076"/>
        <pc:sldMkLst>
          <pc:docMk/>
          <pc:sldMk cId="4211096156" sldId="277"/>
        </pc:sldMkLst>
        <pc:spChg chg="add">
          <ac:chgData name="samhita ravinoothula" userId="0264564e6db12e90" providerId="LiveId" clId="{5783F3FC-5B75-4E22-9767-91A9D1B28414}" dt="2025-06-02T12:17:31.792" v="97"/>
          <ac:spMkLst>
            <pc:docMk/>
            <pc:sldMk cId="4211096156" sldId="277"/>
            <ac:spMk id="3" creationId="{BD4B85F9-3961-7BDE-764F-4BA3D22D3DF7}"/>
          </ac:spMkLst>
        </pc:spChg>
        <pc:spChg chg="add">
          <ac:chgData name="samhita ravinoothula" userId="0264564e6db12e90" providerId="LiveId" clId="{5783F3FC-5B75-4E22-9767-91A9D1B28414}" dt="2025-06-02T12:17:31.792" v="97"/>
          <ac:spMkLst>
            <pc:docMk/>
            <pc:sldMk cId="4211096156" sldId="277"/>
            <ac:spMk id="5" creationId="{669ABCE2-AD5F-CD70-F231-8B5D8065E3DC}"/>
          </ac:spMkLst>
        </pc:spChg>
        <pc:spChg chg="add">
          <ac:chgData name="samhita ravinoothula" userId="0264564e6db12e90" providerId="LiveId" clId="{5783F3FC-5B75-4E22-9767-91A9D1B28414}" dt="2025-06-02T12:17:31.792" v="97"/>
          <ac:spMkLst>
            <pc:docMk/>
            <pc:sldMk cId="4211096156" sldId="277"/>
            <ac:spMk id="6" creationId="{CC224B00-AFD8-34EA-7B98-2F169002086C}"/>
          </ac:spMkLst>
        </pc:spChg>
        <pc:spChg chg="mod">
          <ac:chgData name="samhita ravinoothula" userId="0264564e6db12e90" providerId="LiveId" clId="{5783F3FC-5B75-4E22-9767-91A9D1B28414}" dt="2025-06-02T12:17:18.374" v="94" actId="1076"/>
          <ac:spMkLst>
            <pc:docMk/>
            <pc:sldMk cId="4211096156" sldId="277"/>
            <ac:spMk id="7" creationId="{D1CB8DC1-32D8-84F0-FF29-B8AC1D044A7D}"/>
          </ac:spMkLst>
        </pc:spChg>
        <pc:spChg chg="mod">
          <ac:chgData name="samhita ravinoothula" userId="0264564e6db12e90" providerId="LiveId" clId="{5783F3FC-5B75-4E22-9767-91A9D1B28414}" dt="2025-06-02T12:17:39.401" v="98"/>
          <ac:spMkLst>
            <pc:docMk/>
            <pc:sldMk cId="4211096156" sldId="277"/>
            <ac:spMk id="9" creationId="{386E4169-9565-AC8F-5CA8-32BB62A111A2}"/>
          </ac:spMkLst>
        </pc:spChg>
        <pc:picChg chg="del">
          <ac:chgData name="samhita ravinoothula" userId="0264564e6db12e90" providerId="LiveId" clId="{5783F3FC-5B75-4E22-9767-91A9D1B28414}" dt="2025-06-02T12:17:20.249" v="95" actId="478"/>
          <ac:picMkLst>
            <pc:docMk/>
            <pc:sldMk cId="4211096156" sldId="277"/>
            <ac:picMk id="4" creationId="{7C807AC7-3D21-72FC-4840-31D1579E20CB}"/>
          </ac:picMkLst>
        </pc:picChg>
        <pc:picChg chg="add mod">
          <ac:chgData name="samhita ravinoothula" userId="0264564e6db12e90" providerId="LiveId" clId="{5783F3FC-5B75-4E22-9767-91A9D1B28414}" dt="2025-06-02T12:18:17.801" v="100" actId="1076"/>
          <ac:picMkLst>
            <pc:docMk/>
            <pc:sldMk cId="4211096156" sldId="277"/>
            <ac:picMk id="10" creationId="{8249C779-235F-904C-7775-03E4410E47AD}"/>
          </ac:picMkLst>
        </pc:picChg>
      </pc:sldChg>
      <pc:sldChg chg="addSp delSp modSp mod">
        <pc:chgData name="samhita ravinoothula" userId="0264564e6db12e90" providerId="LiveId" clId="{5783F3FC-5B75-4E22-9767-91A9D1B28414}" dt="2025-06-02T12:20:11.101" v="117" actId="1076"/>
        <pc:sldMkLst>
          <pc:docMk/>
          <pc:sldMk cId="3444530147" sldId="278"/>
        </pc:sldMkLst>
        <pc:spChg chg="add">
          <ac:chgData name="samhita ravinoothula" userId="0264564e6db12e90" providerId="LiveId" clId="{5783F3FC-5B75-4E22-9767-91A9D1B28414}" dt="2025-06-02T12:18:48.329" v="106"/>
          <ac:spMkLst>
            <pc:docMk/>
            <pc:sldMk cId="3444530147" sldId="278"/>
            <ac:spMk id="2" creationId="{3887A3A2-899D-7514-FC7D-E70FB144122F}"/>
          </ac:spMkLst>
        </pc:spChg>
        <pc:spChg chg="add">
          <ac:chgData name="samhita ravinoothula" userId="0264564e6db12e90" providerId="LiveId" clId="{5783F3FC-5B75-4E22-9767-91A9D1B28414}" dt="2025-06-02T12:18:48.329" v="106"/>
          <ac:spMkLst>
            <pc:docMk/>
            <pc:sldMk cId="3444530147" sldId="278"/>
            <ac:spMk id="3" creationId="{52F47461-9445-1FD8-AD6A-56F581942776}"/>
          </ac:spMkLst>
        </pc:spChg>
        <pc:spChg chg="add">
          <ac:chgData name="samhita ravinoothula" userId="0264564e6db12e90" providerId="LiveId" clId="{5783F3FC-5B75-4E22-9767-91A9D1B28414}" dt="2025-06-02T12:18:48.329" v="106"/>
          <ac:spMkLst>
            <pc:docMk/>
            <pc:sldMk cId="3444530147" sldId="278"/>
            <ac:spMk id="4" creationId="{A37652BA-2052-1BA6-4157-1E3C6D2CDED8}"/>
          </ac:spMkLst>
        </pc:spChg>
        <pc:spChg chg="add">
          <ac:chgData name="samhita ravinoothula" userId="0264564e6db12e90" providerId="LiveId" clId="{5783F3FC-5B75-4E22-9767-91A9D1B28414}" dt="2025-06-02T12:18:53.611" v="107"/>
          <ac:spMkLst>
            <pc:docMk/>
            <pc:sldMk cId="3444530147" sldId="278"/>
            <ac:spMk id="5" creationId="{B18B4E95-6CDF-5775-853E-6AD59D92FC74}"/>
          </ac:spMkLst>
        </pc:spChg>
        <pc:spChg chg="mod">
          <ac:chgData name="samhita ravinoothula" userId="0264564e6db12e90" providerId="LiveId" clId="{5783F3FC-5B75-4E22-9767-91A9D1B28414}" dt="2025-06-02T12:18:36.199" v="103" actId="1076"/>
          <ac:spMkLst>
            <pc:docMk/>
            <pc:sldMk cId="3444530147" sldId="278"/>
            <ac:spMk id="6" creationId="{E42A06BD-4347-1E3A-8503-D69B042B420C}"/>
          </ac:spMkLst>
        </pc:spChg>
        <pc:spChg chg="add">
          <ac:chgData name="samhita ravinoothula" userId="0264564e6db12e90" providerId="LiveId" clId="{5783F3FC-5B75-4E22-9767-91A9D1B28414}" dt="2025-06-02T12:18:53.611" v="107"/>
          <ac:spMkLst>
            <pc:docMk/>
            <pc:sldMk cId="3444530147" sldId="278"/>
            <ac:spMk id="7" creationId="{3EC8CEC5-1E63-14E9-66D8-4E87D3B987D4}"/>
          </ac:spMkLst>
        </pc:spChg>
        <pc:spChg chg="mod">
          <ac:chgData name="samhita ravinoothula" userId="0264564e6db12e90" providerId="LiveId" clId="{5783F3FC-5B75-4E22-9767-91A9D1B28414}" dt="2025-06-02T12:19:20.480" v="110" actId="108"/>
          <ac:spMkLst>
            <pc:docMk/>
            <pc:sldMk cId="3444530147" sldId="278"/>
            <ac:spMk id="8" creationId="{0E6BC77F-7842-1C34-D535-CFCE03CEC25B}"/>
          </ac:spMkLst>
        </pc:spChg>
        <pc:spChg chg="add">
          <ac:chgData name="samhita ravinoothula" userId="0264564e6db12e90" providerId="LiveId" clId="{5783F3FC-5B75-4E22-9767-91A9D1B28414}" dt="2025-06-02T12:18:53.611" v="107"/>
          <ac:spMkLst>
            <pc:docMk/>
            <pc:sldMk cId="3444530147" sldId="278"/>
            <ac:spMk id="9" creationId="{E9CFAD2B-80A2-268C-D066-781024A9EFB1}"/>
          </ac:spMkLst>
        </pc:spChg>
        <pc:spChg chg="add">
          <ac:chgData name="samhita ravinoothula" userId="0264564e6db12e90" providerId="LiveId" clId="{5783F3FC-5B75-4E22-9767-91A9D1B28414}" dt="2025-06-02T12:19:01.891" v="108"/>
          <ac:spMkLst>
            <pc:docMk/>
            <pc:sldMk cId="3444530147" sldId="278"/>
            <ac:spMk id="10" creationId="{F1F201F3-16A5-0166-6E10-7ED4B33756CF}"/>
          </ac:spMkLst>
        </pc:spChg>
        <pc:spChg chg="add">
          <ac:chgData name="samhita ravinoothula" userId="0264564e6db12e90" providerId="LiveId" clId="{5783F3FC-5B75-4E22-9767-91A9D1B28414}" dt="2025-06-02T12:19:01.891" v="108"/>
          <ac:spMkLst>
            <pc:docMk/>
            <pc:sldMk cId="3444530147" sldId="278"/>
            <ac:spMk id="11" creationId="{54A4AB8B-5190-276F-0E14-213F7526D8DA}"/>
          </ac:spMkLst>
        </pc:spChg>
        <pc:spChg chg="add">
          <ac:chgData name="samhita ravinoothula" userId="0264564e6db12e90" providerId="LiveId" clId="{5783F3FC-5B75-4E22-9767-91A9D1B28414}" dt="2025-06-02T12:19:01.891" v="108"/>
          <ac:spMkLst>
            <pc:docMk/>
            <pc:sldMk cId="3444530147" sldId="278"/>
            <ac:spMk id="12" creationId="{248A6853-99A6-DA31-EDBC-199A1D7C8BDA}"/>
          </ac:spMkLst>
        </pc:spChg>
        <pc:spChg chg="add mod">
          <ac:chgData name="samhita ravinoothula" userId="0264564e6db12e90" providerId="LiveId" clId="{5783F3FC-5B75-4E22-9767-91A9D1B28414}" dt="2025-06-02T12:19:51.344" v="115" actId="20577"/>
          <ac:spMkLst>
            <pc:docMk/>
            <pc:sldMk cId="3444530147" sldId="278"/>
            <ac:spMk id="13" creationId="{759A8A26-1BF1-32B6-515E-1E6A26E57A15}"/>
          </ac:spMkLst>
        </pc:spChg>
        <pc:picChg chg="add mod">
          <ac:chgData name="samhita ravinoothula" userId="0264564e6db12e90" providerId="LiveId" clId="{5783F3FC-5B75-4E22-9767-91A9D1B28414}" dt="2025-06-02T12:20:11.101" v="117" actId="1076"/>
          <ac:picMkLst>
            <pc:docMk/>
            <pc:sldMk cId="3444530147" sldId="278"/>
            <ac:picMk id="15" creationId="{5D8ACD48-FC4F-9A9B-818F-D728C6A0BD5E}"/>
          </ac:picMkLst>
        </pc:picChg>
        <pc:picChg chg="del">
          <ac:chgData name="samhita ravinoothula" userId="0264564e6db12e90" providerId="LiveId" clId="{5783F3FC-5B75-4E22-9767-91A9D1B28414}" dt="2025-06-02T12:18:37.086" v="104" actId="478"/>
          <ac:picMkLst>
            <pc:docMk/>
            <pc:sldMk cId="3444530147" sldId="278"/>
            <ac:picMk id="9219" creationId="{1F979540-F152-B0DC-A631-C563BC1A7DD0}"/>
          </ac:picMkLst>
        </pc:picChg>
      </pc:sldChg>
      <pc:sldChg chg="addSp delSp modSp mod">
        <pc:chgData name="samhita ravinoothula" userId="0264564e6db12e90" providerId="LiveId" clId="{5783F3FC-5B75-4E22-9767-91A9D1B28414}" dt="2025-06-02T12:22:12.168" v="131" actId="1076"/>
        <pc:sldMkLst>
          <pc:docMk/>
          <pc:sldMk cId="1642804688" sldId="279"/>
        </pc:sldMkLst>
        <pc:spChg chg="mod">
          <ac:chgData name="samhita ravinoothula" userId="0264564e6db12e90" providerId="LiveId" clId="{5783F3FC-5B75-4E22-9767-91A9D1B28414}" dt="2025-06-02T12:20:54.114" v="124" actId="108"/>
          <ac:spMkLst>
            <pc:docMk/>
            <pc:sldMk cId="1642804688" sldId="279"/>
            <ac:spMk id="3" creationId="{94B3BF47-A266-9906-7C0A-0E1A08FA46E5}"/>
          </ac:spMkLst>
        </pc:spChg>
        <pc:spChg chg="mod">
          <ac:chgData name="samhita ravinoothula" userId="0264564e6db12e90" providerId="LiveId" clId="{5783F3FC-5B75-4E22-9767-91A9D1B28414}" dt="2025-06-02T12:20:30.031" v="120" actId="1076"/>
          <ac:spMkLst>
            <pc:docMk/>
            <pc:sldMk cId="1642804688" sldId="279"/>
            <ac:spMk id="7" creationId="{24762D74-CFE6-A4E5-C3F7-4C7023FBAB92}"/>
          </ac:spMkLst>
        </pc:spChg>
        <pc:graphicFrameChg chg="add mod">
          <ac:chgData name="samhita ravinoothula" userId="0264564e6db12e90" providerId="LiveId" clId="{5783F3FC-5B75-4E22-9767-91A9D1B28414}" dt="2025-06-02T12:22:12.168" v="131" actId="1076"/>
          <ac:graphicFrameMkLst>
            <pc:docMk/>
            <pc:sldMk cId="1642804688" sldId="279"/>
            <ac:graphicFrameMk id="6" creationId="{505F5D3E-D205-13DD-AE6D-4527E5D58877}"/>
          </ac:graphicFrameMkLst>
        </pc:graphicFrameChg>
        <pc:graphicFrameChg chg="del">
          <ac:chgData name="samhita ravinoothula" userId="0264564e6db12e90" providerId="LiveId" clId="{5783F3FC-5B75-4E22-9767-91A9D1B28414}" dt="2025-06-02T12:20:32.392" v="121" actId="478"/>
          <ac:graphicFrameMkLst>
            <pc:docMk/>
            <pc:sldMk cId="1642804688" sldId="279"/>
            <ac:graphicFrameMk id="8" creationId="{96F1C5B7-DF67-2F2F-98F4-8A3AF798A2DE}"/>
          </ac:graphicFrameMkLst>
        </pc:graphicFrameChg>
      </pc:sldChg>
      <pc:sldChg chg="addSp delSp modSp mod">
        <pc:chgData name="samhita ravinoothula" userId="0264564e6db12e90" providerId="LiveId" clId="{5783F3FC-5B75-4E22-9767-91A9D1B28414}" dt="2025-06-02T12:23:23.809" v="140" actId="1076"/>
        <pc:sldMkLst>
          <pc:docMk/>
          <pc:sldMk cId="2691858123" sldId="280"/>
        </pc:sldMkLst>
        <pc:spChg chg="mod">
          <ac:chgData name="samhita ravinoothula" userId="0264564e6db12e90" providerId="LiveId" clId="{5783F3FC-5B75-4E22-9767-91A9D1B28414}" dt="2025-06-02T12:22:51.644" v="137" actId="1076"/>
          <ac:spMkLst>
            <pc:docMk/>
            <pc:sldMk cId="2691858123" sldId="280"/>
            <ac:spMk id="6" creationId="{80C2CCDA-32D7-E648-9B2B-058D0EC8EE1E}"/>
          </ac:spMkLst>
        </pc:spChg>
        <pc:spChg chg="mod">
          <ac:chgData name="samhita ravinoothula" userId="0264564e6db12e90" providerId="LiveId" clId="{5783F3FC-5B75-4E22-9767-91A9D1B28414}" dt="2025-06-02T12:22:29.196" v="134" actId="1076"/>
          <ac:spMkLst>
            <pc:docMk/>
            <pc:sldMk cId="2691858123" sldId="280"/>
            <ac:spMk id="7" creationId="{2DB0D443-05DD-0BA6-0174-2A1DCFD61F1D}"/>
          </ac:spMkLst>
        </pc:spChg>
        <pc:picChg chg="add mod">
          <ac:chgData name="samhita ravinoothula" userId="0264564e6db12e90" providerId="LiveId" clId="{5783F3FC-5B75-4E22-9767-91A9D1B28414}" dt="2025-06-02T12:23:23.809" v="140" actId="1076"/>
          <ac:picMkLst>
            <pc:docMk/>
            <pc:sldMk cId="2691858123" sldId="280"/>
            <ac:picMk id="6146" creationId="{668DEFA4-4C7B-0024-7E7D-95F556FD5952}"/>
          </ac:picMkLst>
        </pc:picChg>
        <pc:picChg chg="del">
          <ac:chgData name="samhita ravinoothula" userId="0264564e6db12e90" providerId="LiveId" clId="{5783F3FC-5B75-4E22-9767-91A9D1B28414}" dt="2025-06-02T12:22:24.627" v="133" actId="478"/>
          <ac:picMkLst>
            <pc:docMk/>
            <pc:sldMk cId="2691858123" sldId="280"/>
            <ac:picMk id="10242" creationId="{FA9E17AD-87A9-E8A4-8D46-FDAFBF62FCA9}"/>
          </ac:picMkLst>
        </pc:picChg>
      </pc:sldChg>
      <pc:sldChg chg="del">
        <pc:chgData name="samhita ravinoothula" userId="0264564e6db12e90" providerId="LiveId" clId="{5783F3FC-5B75-4E22-9767-91A9D1B28414}" dt="2025-06-02T12:23:41.741" v="143" actId="2696"/>
        <pc:sldMkLst>
          <pc:docMk/>
          <pc:sldMk cId="3132524786" sldId="281"/>
        </pc:sldMkLst>
      </pc:sldChg>
      <pc:sldChg chg="del">
        <pc:chgData name="samhita ravinoothula" userId="0264564e6db12e90" providerId="LiveId" clId="{5783F3FC-5B75-4E22-9767-91A9D1B28414}" dt="2025-06-02T12:23:46.130" v="144" actId="2696"/>
        <pc:sldMkLst>
          <pc:docMk/>
          <pc:sldMk cId="4175343454" sldId="282"/>
        </pc:sldMkLst>
      </pc:sldChg>
      <pc:sldChg chg="modSp mod">
        <pc:chgData name="samhita ravinoothula" userId="0264564e6db12e90" providerId="LiveId" clId="{5783F3FC-5B75-4E22-9767-91A9D1B28414}" dt="2025-06-02T12:24:16.871" v="146" actId="108"/>
        <pc:sldMkLst>
          <pc:docMk/>
          <pc:sldMk cId="4132610886" sldId="283"/>
        </pc:sldMkLst>
        <pc:spChg chg="mod">
          <ac:chgData name="samhita ravinoothula" userId="0264564e6db12e90" providerId="LiveId" clId="{5783F3FC-5B75-4E22-9767-91A9D1B28414}" dt="2025-06-02T12:24:16.871" v="146" actId="108"/>
          <ac:spMkLst>
            <pc:docMk/>
            <pc:sldMk cId="4132610886" sldId="283"/>
            <ac:spMk id="4" creationId="{70BD193D-5953-377C-77F3-9BDB01F61D31}"/>
          </ac:spMkLst>
        </pc:spChg>
      </pc:sldChg>
      <pc:sldChg chg="add del">
        <pc:chgData name="samhita ravinoothula" userId="0264564e6db12e90" providerId="LiveId" clId="{5783F3FC-5B75-4E22-9767-91A9D1B28414}" dt="2025-06-02T12:23:32.767" v="142" actId="2696"/>
        <pc:sldMkLst>
          <pc:docMk/>
          <pc:sldMk cId="29102352" sldId="284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pPr/>
              <a:t>6-1-2026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pPr/>
              <a:t>6-1-2026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pPr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pPr/>
              <a:t>6-1-2026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xmlns="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xmlns="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xmlns="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xmlns="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xmlns="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312771" y="457200"/>
            <a:ext cx="11577604" cy="2459581"/>
          </a:xfrm>
        </p:spPr>
        <p:txBody>
          <a:bodyPr/>
          <a:lstStyle/>
          <a:p>
            <a:r>
              <a:rPr lang="en-US" sz="6000" smtClean="0"/>
              <a:t>Accounting Fundamentals</a:t>
            </a:r>
            <a:r>
              <a:rPr lang="en-US" sz="4800" dirty="0" smtClean="0"/>
              <a:t/>
            </a:r>
            <a:br>
              <a:rPr lang="en-US" sz="4800" dirty="0" smtClean="0"/>
            </a:br>
            <a:r>
              <a:rPr lang="nl-NL" dirty="0"/>
              <a:t/>
            </a:r>
            <a:br>
              <a:rPr lang="nl-NL" dirty="0"/>
            </a:br>
            <a:r>
              <a:rPr lang="en-GB" sz="2500" dirty="0"/>
              <a:t>European Institute of Innovation, Entrepreneurship and Technology</a:t>
            </a:r>
            <a:r>
              <a:rPr lang="en-GB" sz="2000" dirty="0"/>
              <a:t/>
            </a:r>
            <a:br>
              <a:rPr lang="en-GB" sz="2000" dirty="0"/>
            </a:br>
            <a:r>
              <a:rPr lang="it-IT" sz="1800" dirty="0" err="1"/>
              <a:t>Lessingstraße</a:t>
            </a:r>
            <a:r>
              <a:rPr lang="it-IT" sz="1800" dirty="0"/>
              <a:t> 79, 13158 </a:t>
            </a:r>
            <a:r>
              <a:rPr lang="it-IT" sz="1800" dirty="0" err="1"/>
              <a:t>Berlin</a:t>
            </a:r>
            <a:r>
              <a:rPr lang="it-IT" sz="1800" dirty="0"/>
              <a:t>, Germany</a:t>
            </a:r>
            <a:r>
              <a:rPr lang="it-IT" sz="1600" dirty="0"/>
              <a:t/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/>
              <a:t>Presenter Vaibhav Sai Sri|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xmlns="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xmlns="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776" y="404664"/>
            <a:ext cx="11180910" cy="509736"/>
          </a:xfrm>
        </p:spPr>
        <p:txBody>
          <a:bodyPr/>
          <a:lstStyle/>
          <a:p>
            <a:r>
              <a:t>INDEX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1143000"/>
            <a:ext cx="5618312" cy="5334000"/>
          </a:xfrm>
        </p:spPr>
        <p:txBody>
          <a:bodyPr>
            <a:noAutofit/>
          </a:bodyPr>
          <a:lstStyle/>
          <a:p>
            <a:r>
              <a:rPr lang="en-US" dirty="0" smtClean="0"/>
              <a:t>Accounting</a:t>
            </a:r>
          </a:p>
          <a:p>
            <a:r>
              <a:rPr lang="en-US" dirty="0" smtClean="0"/>
              <a:t>Nature </a:t>
            </a:r>
          </a:p>
          <a:p>
            <a:r>
              <a:rPr lang="en-US" dirty="0" smtClean="0"/>
              <a:t>Objectives</a:t>
            </a:r>
          </a:p>
          <a:p>
            <a:r>
              <a:rPr lang="en-US" dirty="0" smtClean="0"/>
              <a:t>Importance</a:t>
            </a:r>
          </a:p>
          <a:p>
            <a:r>
              <a:rPr lang="en-US" dirty="0" smtClean="0"/>
              <a:t>Users of Accounting Information</a:t>
            </a:r>
          </a:p>
          <a:p>
            <a:r>
              <a:rPr lang="en-US" dirty="0" smtClean="0"/>
              <a:t>Branches of Accounting</a:t>
            </a:r>
          </a:p>
          <a:p>
            <a:r>
              <a:rPr lang="en-US" dirty="0" smtClean="0"/>
              <a:t>Accounting Principles</a:t>
            </a:r>
          </a:p>
          <a:p>
            <a:r>
              <a:rPr lang="en-US" dirty="0" smtClean="0"/>
              <a:t>Role of Accounting Standards</a:t>
            </a:r>
          </a:p>
          <a:p>
            <a:r>
              <a:rPr lang="en-US" dirty="0" smtClean="0"/>
              <a:t>Ethics and Limitations</a:t>
            </a:r>
          </a:p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 dirty="0"/>
          </a:p>
        </p:txBody>
      </p:sp>
      <p:pic>
        <p:nvPicPr>
          <p:cNvPr id="11266" name="Picture 2" descr="https://tse4.mm.bing.net/th/id/OIP.igk61aQf0jM5nYSbrdMenwHaE8?pid=Api&amp;P=0&amp;h=1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61175" y="1981200"/>
            <a:ext cx="4114800" cy="2743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Accounting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1371600"/>
            <a:ext cx="10591800" cy="4724400"/>
          </a:xfrm>
        </p:spPr>
        <p:txBody>
          <a:bodyPr>
            <a:normAutofit fontScale="92500"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Accounting is the systematic process of recording financial transactions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It involves classifying, summarizing, and interpreting financial data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Provides quantitative financial information to users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Commonly referred to as the </a:t>
            </a:r>
            <a:r>
              <a:rPr lang="en-US" i="1" dirty="0" smtClean="0"/>
              <a:t>language of business</a:t>
            </a:r>
          </a:p>
          <a:p>
            <a:pPr>
              <a:buFont typeface="Arial" pitchFamily="34" charset="0"/>
              <a:buChar char="•"/>
            </a:pPr>
            <a:endParaRPr lang="en-US" i="1" dirty="0" smtClean="0"/>
          </a:p>
          <a:p>
            <a:pPr>
              <a:buNone/>
            </a:pPr>
            <a:r>
              <a:rPr lang="en-US" dirty="0" smtClean="0"/>
              <a:t>According to the American Accounting Association:</a:t>
            </a:r>
          </a:p>
          <a:p>
            <a:pPr>
              <a:buNone/>
            </a:pPr>
            <a:r>
              <a:rPr lang="en-US" dirty="0" smtClean="0"/>
              <a:t>“Accounting is the process of identifying, measuring, and communicating economic </a:t>
            </a:r>
          </a:p>
          <a:p>
            <a:pPr>
              <a:buNone/>
            </a:pPr>
            <a:r>
              <a:rPr lang="en-US" dirty="0" smtClean="0"/>
              <a:t>information to permit informed judgments and decisions.”</a:t>
            </a:r>
          </a:p>
          <a:p>
            <a:pPr>
              <a:buFont typeface="Arial" pitchFamily="34" charset="0"/>
              <a:buChar char="•"/>
            </a:pP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Emphasizes usefulness for decision-making</a:t>
            </a:r>
          </a:p>
          <a:p>
            <a:pPr>
              <a:buFont typeface="Arial" pitchFamily="34" charset="0"/>
              <a:buChar char="•"/>
            </a:pPr>
            <a:endParaRPr lang="en-US" dirty="0"/>
          </a:p>
        </p:txBody>
      </p:sp>
      <p:sp>
        <p:nvSpPr>
          <p:cNvPr id="11270" name="AutoShape 6" descr="data:image/png;base64,iVBORw0KGgoAAAANSUhEUgAAAOcAAAEYCAYAAACnR+FYAAAQAElEQVR4Aez997Ntx3UmCH5ptjv+XO/eu/d5C/vgQRKGXpTEklRUqUqqroipienu6enomJieiP6tqX9gOqo7eiJmerq7NN3lSJVTuZGhE0WKBiQIAnjA8/e96+3x52ybOV+eB0CURNAAZPGJwsFZN/fOnTtz5cr1rbVy5b0PEu993pPAexK4JyXwHjjvyWV5j6n3JAC8B873tOCnJgFrrfj0pz8tP/OZzyheK1d+2lrJa/FTG/TnqOP3wPlztJj34FT0pz71qdJDDz00cevWrakzZ85M/saVK+XLly979yCv9xxL74Hz3lmSnydOxh7z5Tt3KmEYzkPrC4UQD0aVyv0szxnfP/K1a9dqL7zwgvfzNOmf9FzeA+dPWqLv9QeGrfjFX/xFVbO2IT3vuPLU01LL5wXJ9/XTnsbFupRzlUolfE9cby+B98D59rJ578k7lMBnP/tZmaappsecC3z/XJUec6I58djczOwHZmbmPjIzNfOx6anmh5rN5vFXX321QjC/twf9PrJ+D5zfRyjvVb07CUxPT4t6ve6SQHWhxLySaslT6pjn+6d9379IwD6ohLykfLVSm63VOdp74KQQ/uL3PXD+RYm8d/+uJfDss8+CIJT8eKYowqIogpxlnmUVY4qGNXZOSLVigKPCiGkO6IB8LwGULP3sv++B82e/Bj+XHBCYoshzZLkpRqNhPhgOi8FggFEc6zhNoyzP60VeHEGBxZdffrnyrW99S/9cCuJdTOo9cL4L4b336veXAIEmHDgtYHOTmyzN8zxNDfehDrDKGhPwzSqfz/PYc75cLlejKAq495QkAYv3vCgF9B44KYT3vj9hCVwCHDhNkQoCUUghhFRKBUEwpjAMA9/zakrKKQMzPcrzJjmorK+vB1/EF5WFFWOQstJ93fWb5O7/utB74PwRV/oN5VAsvWvXrgVra2uRo83NzZIrXZ17RvprL9MIkUj9VOdFDoLTaE8pekZViiIpAJEksRj0+yqJk4rJixkiccX3/QX619mljaW5q+tX569vXF+kbJfb7fbxbrd7IkmSY63R6Ei/359lXXN3d9dlef2fZ3n/tVckjD93f3ChqSdjq+3CK/WFL3xBv2DtGIxbW1sRlaK6s7PTpKJN84xuxvO8uVKpNEunMNNoNCa3t7cb+/v7ZQdU967r727P9/5Px6ujnwSnJZRkoIPxLxhQoIVWGoH2hE8quA+NhyMQnMiyrGSMmQ18fYqZ25NGypOy8M9EMrpQUZUH6GkfEUo9Rvk+YYR4rKzUQ7y+6Pv+KXrfJcp6klQm3x7JGU5i/ycxg3ujj/fA+T3r8MUvflFdv37dJwCj1dXV6tLSUrO6vj4jw/Aoleg0lemiH0WX/ErlqULKD+hS6Rkr5TNhufy0CPRjXiW6T0f6RGVqav7hhx+usQ+3j7rnFcb9/qubO0XhjJKjd8wzQSJXsKK01p4UUvNeUG5xnMTxcDjM41FcZGnKoXgKqlQtDILFqFy+oD3/caXEc6HvfzyKyr8aVUp/J4zC3wpC/+8GpfC3fE/9lvLU31We95+QPqV9/2NFUTyWAaeub2zMUtZVt3au458Xkj8vE/lR5+GUhaScd6OnK7darQa94vTe3t7C8ePHj9IjniAQz9Jq30fQXSpr/WToyffrIHiWSvQ8len5chg+F4X+cxHraMGfYS7j2VIYPRv5wbNaB++vBMEj8LzTUbM5f3h4WH3hhRecZRc/Ko/vth3nR4c1jgDeKt/s841nDoCK1w48/t//+38/mJiYCCiHgEruu999dZ7fgfbN935Yyb6Ee4d9hDd2bpRtbkNppSeEsIBIrbEx80MDKcRQSpkoJQuC1+fzJp8dM4U5R2YfIEAveVI9Fmj/Mc/3LmmpH5IQD8LgYVg8wjZPsI/3E/3PRbXqh8PA+/Bko/qBSqPx0Ozs7MpapzPhthnkR+Gv+Ef+Fef/x2KfCyaYSdT0jGG1Wq1TMWaZQTxKZTlFusCs4QPSk49ILZ+CxDNUgg+RPial/rjnqY9rT3+MCvMh3/OeDTz//aHvvc/3NMn/QOD5z/rK+3Co/Q8Fvv9MoPXDodYnh8Vwttlslty4bvwfi+EfsbHrl/QW4PiaR/IdveFNHAjHYbrjg/WayRf/ypUr0Z07d8pKKU69XO6YToQG6Lz88MyZM/5v/uZvOqMy/muSN/qXDrC8Jkbu/sUJr8fjunEuXrwYcW9YC7Kglg/zCmWqlVCFp1Tiad3TSnc8z+t42ut7yksEIGxhKjYv5kkrtrCnJORprfUJtlshMJekEPME5SzHmSeIj3DNjrHfi0wmPen73se8IPhl3n/Sp7G0gX6oovUyDWbTrTHf4RD4K/v5awNOt1BUoOqxY8fmqIxnStXSY6VK6UPUyk+Uq+VfDqPok45KUemXoyj6RKlc+XClWv5ApVJ+vByVHgyD8JxW6oSEWJZCLAqIedIcV96VToGOUEmWIcQ5ATxC5XnOE+L9nvAucYyjLkSmV3JhruQ7P7Gv+zMsAi2kx5rYbLUWDw4OTu619y5sHxzcv769/YDHkPHO9p3Td3bvLK+cXVmih1xgomWO0cE8AeBojgo/Q0BMVmylKTqiqZRy2dNplnM3btxYuP+J+2ep7FMbGxvNv/f3/l6N+7yKo//qv/qvaq6eYy+Vm+VjqU1PEhhODk4uE+xTMQLpsVxnXzeFENdY3uD9Kq83uSYdJoG4Dc1DCqTOZxNSygafRbxXJIqS/tZakF9HgqGsZk3ANjWCd87T3inuQS/5gf98qP1fLIXhL5Wa1YdKjdIieSs5b85+/kp+5V9Jrn8MpqkAzsr7DF9rk5OTR4UW94Wl8HFf+2OPpz39Ad/zn/Y8/RS94uOe51/i/QO+553n9Skq13IQBgue581QISYgUGdZIZXJxpg4RpX3NT6bEALzPDs4xqDyPkj5SOBHj+lAPyw8cZJ9TNFAuCyj80hjxWMf7+jLMd285Ac/+MFydao6F1Wj+yqh91RQiT4YliofjsrRRyq1yke4d/tQEJaf19p/RsvgaeX7jzO5comG5EHf9+/j9UXum08TGCs58kWC4Ajrj5PX+8Jy+IgXeo/Xw/pTBNT7OI8nPe65uXd8gB7yYhzHD/K9x2h83l8NGFpGlaeUr+4TQiyTJjiG5fN9ltd4/xL7/iYn+03y/h2Wl0nrSqiupz1BOYekMq9DtvcE+AYbgEGxI95DAEIKIXg/BigrykIIylwuSoizQspLvH8frHjKGHEf97oLKw+uOHmzPf7KfeRfOY5/fIYls6yl2MTzylMXx6D0/Q9LpZ5TWhOQ/sMs79faO0vFOElgHvV8f44KOuV7XkNrXSWVtNLOWrtFlparT4Ijxw5LYaxxoaPzjE4ZJgXEopTioqf1057ynlNSOcVxRwZTN2/eLPE9By7B8h19f/u3f1twb6gzlU1SEc8q7X/I88Nf8/3gN0M//DtREP5terHfKPn+b/gkLb2/LZX6m1LLT0rYX7BCfIh6/6wU4mnSJYL2nC3ESSicITgeNMBznPMnyPcnSb+htPotIdTf5hbyVyHlJ7Ki+BjPKD/B/n5Fu/4979e15/8S6Qml1EkCcZIgzKWVzkN+dzAY/Cn331/o9XqfJ6i/xOdfl5BXg8DfJbjzarmiKqWyH/i+9JTGXcEIEGxQUoJ9Qkk1JilYT6mxf+dNFfsKC2PceMuc0318+izpKRHq0zrTU5f3LjvPzDf+an3lXy12fzxuuXii0+nUmNE7Fnnlx4IgeNzzg0tS6bNSyKN8Pk2qkSICzCfA3EK7PRRY9+eJUOSC/yUGXLvvrRRCuFvFH6FSyoV2R7X27qdReIbe7BMMpZ/n8cvDDEGXaDTqfN9n2x/7+6lPfUoTRNUwrJz0tH8JUtxnrTltLFYAHBEQS5zjkva8Za30KQLzorDiAdY/JLkf9jz9kNb6AanEfVLJC77WF6wtLgkrnvR8/wNRGD4ZBtHjvh884Xk+jzTkI5zak0zcPMvzyw8bU3wMVnxIKf0+JSX7UWdh7KkszU70Br1j+7v7S712O0yTdMR9fRsZdq21GwTSHZY3hBCXBczLQshrfH9fe17iB4H1PI92Q4xlb4oC1hiwPQQnxXfgiAAc17lnrAblMK7ntS8EakLKZUljSCP1YSX8x0tp6eQLN16ou8Qc2/yV+f7cgpMLKt0ej6HNTHQ3wfCwFOp+rdRpJeQiV8hZ2gqVxVlVF2Y6QAmC9O7Cc5/DPsDnb93zHQj+58ofRIIfPtcsSkqrSe1pd7bwgPa892mPyaMoepJu+CEeKCzvDnabt27dCjmWG5+v/WjfZrOp6/V6pSjMsjHFOWvM8TzLFklT3Mc1jTV18lonDwz7xDSv5zm3I1RsF3Ke4CgnhRQnWL8ipVyBFMcJvPP0mPcTrA+Q7zPa0y4x4xIwR9nOAX6F45wmaC7w/YsUxTm+e4LtuQfHLGU9NxoMF3ud3sJh63CGxscjWIfcJ7ZVofa11rtsv03+1tl2FUpdkRJXhZR3+KylpMz4nCxyV/kX5M/xxl/KyT3kmrjCQgiQBKSQ4MdloCMpxZTU8hQNy+N+6NMoly40/eZM/dixiO/zDbb8K/Adz+hnyudPaXAC02dip+Z53lGp9Tkq2v1KqWNCiGkOWaaiujCUl3cXmYv254DoQOnI1TsaN3zjh4B44+rtC44Dkvs6kLpkx6Kmx2bY9oTv+y6j+wu+wqWwCJfL5bI7znEh8Q/v+I0hB8FA5zKvFlk+kxKUcZJMj5K4MopHmuTOFlFY53k4Uyq6mwuJkUHhki1VdtPg/QTnNkHATVLbZ7I8P0rgHSXTi5SV49lnqXgv2BYEmSvZhwl47/rx2Y8zKiLLMz0cDSNGKk2Gr5PdVrvCaxT5aMA+2rGK24uLiy0mxojZdovh7T77XbOFuAZrXmY/6+Slx34Llu771nqw7q1rPsCbRAHzK6GEehOcrp2Toe8pbyIMwpNRUHo0CLl39sNjIo7rb5znujYc8t7+ynubvXfOHb1K4HnelPK8k85bekovUhka7DEoTOEsLG8FF/fPiFb7L927OkdsxVcJZP5koAXrSqf0pDeV5c2Sj8ZfPqKyMEqDkFRQ3/f8qqc9t589Gfj+Je4JPyA88Qw0HiJgj/JYo8E+fuivpLGNrhf1krDeFKyYtoWdMFlRytPcS+NE0FshzzMQdGM+pBBQUoIlr4QoCiOLwipTWK/IjccyKAoTZVlRzbOC0QQ8a6BAaYAfN3cpJFwpLMZ98F5QrsLT2vU7HovjiuFoJEajUQYlXCLoUAI9djEkKFMhBPNPwly6dCkngBOGux0v8m5LrV9gIHsVFtvsvc92uZO5VJK3HFUIgF/wI4SAEALg14EW1sJ9KBMURe5+6wiMHoQpCmc4qkqqBa79CWHFOU3DPMHzXNfWvXOvk7zXGXwn/FH4zrpXlK/mPF8fl1L+mcd0iRtzd0ElF1kI4dYZQrD8HqLy/VmdY0I4OZdDZAAAEABJREFUYNILUYOMIyqFK11PjlwTgI1IfAT3caUjdy0EVU3KgLxUOe4cy5NKyMd8pd4XeAGTKDhXqVTmeVxR5dFI4I5IOA/XoXv9LXJ1PCIIGBbWqZgLJs9nqIh1KqbPUjpACg4qyNSfkYCwApL/uZ+W1xQBmwnJa11YERS5LRV5USoMfM5dAPwyxuV4EEJAkjgehWDZl4VTHAkBJdxPCxgD8oJ0NCrIWy8KgnUvDPe8arXH81QHzAJvfIQQ9rnnnsv7/f6A/e+WSqXXOdoV9rDKLg+FFENSIZWyQrF/yaeC9GbJa8GGgv1ZDm1pSawpYMi8YWk5OS6RFEJ4UqDKckoKsUQe65Sx5mvuVRb39lfe2+z9+NxZa+Xe3l6klOKCSJ5JqiNKyhmuhvsdTO0WjtdULjFeXsHF5UJSuXhhLBUP42dczHHpnluywX5B5RmT5U8rDNgBGwuWtPviTWIuVEi2cKLlMyup064EeIEiz51l13mW8DgGR7RW9weB9wwTRY9Fleh8qV6a536y/oEPfCD87Gc/6zrhi3e/5IEdfVGVyygLUcyaImMCJp5Nk1HJFLlUfBr6PsphhFIQwtcewDkx9IUjkGVJ3qTU0DqA9iOhvNC3RlRHSTFhrAy18mQYljg1CXpTWEJKEMyC88izHFmaIk8zOCBaemfDexCYsAaSpcnTOI/jQ4LgZi0IdvI8H37pS1/iyHfn8L0/z58/nzGLG/NoZpQZc4MZ1+8W1qzl1h4aa4fWdUq5CinhiEzBcBy2A5/B4/zcOhljyGsBd83oBIHngV7dNbdFnqe2KBIhRK6U+r58fC9P99K1vJeY+QnxIuM4rkkpFyTkaU5wgf3WSRqWGsYLLhQc8fJH/lq2tGOVuHvF27e+VhAVeJPequZwIBkS37GkNx6xuZCSPkGgxOtpJewpAXNJIn9UK3GqKOKjUmbzzzzzyFSrdavh/gLj9ddfr66ufqfe651pZBlm+P6Sp+UJtp/RUkWaE/aUhiMlFbkRBJZFkRdjsvQqZAROgZWQYPO7JISgcqsizzxPaRn4HkNVNW7nZiQF+6E3KvIU7AgMDRH5mgYgQBj4UFpBcG4my8yo38sHnW7c67a7fG+3HIbdlZWV7L/9b//bP5v8GzJwhRDCzs/PZzwzHdDb3mLdi+zqm7YoXi+KYot0SHAPSBlBafgMfGdMljc0FDZNkiIejXJS5oh13IJnMfvr8dlBkiZbaZau5llxNc3zQ+YhmLzH9+WH499TX3lPcfMumeGCCYaEHj9NXh+hAp5mOccFdV7zrbny/h2NdHdF7/78Sx0I8ZeqODbeojf0QZILpQSVWlLJiAFrSwJm1prioinyx7LR8IFWZ//izsHu2WE6WuEWbr4oBlONRjjlVWoznVGxkOf2KKQ6pqQ8rpWeogcJfc8nqDT3lgQLAEMw5vR0eZ6DSg5rLAT/k+RTSgEJfiwdCckUGYoshe954F6YfeANEvRAgu8WMPSSDoS+liiFPiqlkOAMoHnv6os0NcmwHw963WG33ernQDtRaiSEKEgWb/P5baC42WwOs0pl3ff9l2HMnxpjvp3l2ZU4iVfTLNlKsrTFfeSA9SMIEbO/mPMZMfFFpzsYDIeD3mAw6JDaw8HgkJV7w9FgYxQPb9BQvzYcxq8ORqPv2iTZ2dzcdOB8G27urerxGt1bLL1zbq5fv8719Wv8sUiAHlVKLRGg7izRZULf6piL+9b1j3Mh2Fjgjf8syzEBwqkeyZWS5ZukhKCSCxALRIuBA4GlF7IuViRZk1HxM0H95DpkE0naP7e7u/7R23euf/L26tVfOjzcfbLA6Fy5UT4iPHNKQ5wtaX2mKNJH2cfD2lOLQsoqwcZpcjSpAA7G0BAZAZdkMTJ6vMLksGRu/JjPhQvJbQ7B8ZEnyEYDxIMulCjgkRNBHgXsGJh+4CEiGCN6yZDX9NaUgEVBsBbsv0hjWI6hhU2jKGg3m/WDqempFpNdCb1UgR/y+TSZuQTkTWDEpgdMEl0hfZmG5V+ncfp7o1Hy+6NR/MfDUfz10Wj4IumVOB5dJr3K6+8SiKTRS6Ph6Nts9w3SV4bD0RdGw/g/xKPkXyZJ9q8Lk37ZqGSj3W73XTJKCAqDg93rXy7Fvc7ij86fy8QxuTBBxWBYKB04p7gQJfZArQWcF+M9b4E3S/wIH7eUgu1cyeKNr6sB3M8x2bvXeOtjISldOQYDx+aGzxAkoKcSVHynH28ClddCSjApk0zsH2yd3txYfWhz6/bjvfbBk0nce4oh7lMSxROw9knti6cNioeNKU4KISdYFxpjBaO8t0Y2HCMvCvBoBFmRoyDYQOblmBfLPSNxYNJMibytNV73tPimFPbLntZ/4Hny84XJXkjjwc3hoLc37He7WTwc5lmcpMkoGfR7abt9mO7sbKWbG2vx+u3bg831tcOD/b3teDS8A1tsaCX3g8AMy+Vy/hZTP+CCa0HpIadxHeR5vtnv91+jx/tGlmVfztP086Q/SNP49+MkHhMZ+X0S69I/zDJSmv1hnmV/xHf/MI3jP0pGoz8axfEXhv3+n6TGfIuB+vUSSm0C0+093Vg/gJt75xHV595h5t1yUhSFA+I03cgxrfXYa7JPn6AUJFAJeIu3SvwYH+o2BNu7ksX4O77nlatz17x842vZlsRKRUDwS3QaGIJEEKQEAgSfGXovR4INqNAoisTb39uY2N5aXdrbXT876LcfN0XynLTmo0WWP893nyWQP8RB7jOFcb9IUSmM0RnDV86dOLVjMi5BwrEcKPmcI5IXrrRUAuwDWTKEyeNEC7NbLYdfmapXfm+yXvpHU83K/ysI1f+aDLv/+mB/65u7m3du7ty5vXO4v9vqdg57ndZBb39vp7+5vj64deNa/7XLr3Zefuk7+y+/8p3V16++enV9be1Kq9VajYf9nU4nHfD45EcCJ+cDIYQ5depUwmRYe2FhYaPX611lBPSilPJPrLW/PxqM/k1v1PsXh/uHv3uwd/DZ/d39f86jo39lcvOvbVH8Huf/byngf2+D4P/H68/lSfLV4XD43fUbN26Tj4Njx47FHKNwY/2VIDLJJePPv+JfLp4k0WGGDaXUvOd5i1xU5zXdb//8pTmy7TueseCbb4LxL127Z84rOrK8GbszAwcIB0hFTgR9uGBp6d2Ggx76vTbSuI+ElCYDWJvC/QZbGAivMKPp1uHO8q2bV07fvHHl1PbWxgmGk0uK2WeCuWotPaYhIDmUkAqOJJNC4DWkJBfuASDIKFvCkfYk6vUqCEov8FTJZMlku7M/t762unT5le8sf+tPvzL/J1/6Yu1rX/1K+sILX9996Tvfvv3yd79z9crrr716+87qq3SR30mS0TelFH/Kje6XS+Xw89Vy9d/V643fm52d+jczk83PNScnXwLQJ71TMJiTJ09mt27dGs3OznaEEPsMdTdFJtboUW9zoW9Xq9VVgtfRbYJwbTAYbFAeW2m3u3d4eNiigeodHh4mzz777Dvlgez/bL9Uk58tAz+h0SUP8CN6y8k3gOmSQO5A3+01FRftLw3z/er+UqO3qaCuY0wOgH+ujauw42d0lSwNC8PSgs6ReBHj0tBjZtyr7e/vYGN9DVub66Q7oLdCkQ/h+5b7PCGTuFfa3d1o3Lj2+vT161emt7fWJ7IsqRHkZc/3xhEBhICSEoqgVNqDZCmVgmAdOKhwK6wAkGEL6in3m1oL90hx71pOk+F8nIwWsyyeT/PRbBIPS/1Bb9DptG4d7O1+e2t364s8V/3S/v7uH/c7nS8l8egLDEP+yPe8P6xWyn9Uq9W/MNEof3lubuZPV06deuHhhy5cfvjJExsEhQshDd7BRwhhSeaRRx7JWCb0pMOzZ8/2Tpw40bnvvvva9IRjOnr0aJsesc12nSeeeKJ74cKF/gMPPDB46qmnRrxOn3vuuZzv23fAwj3xilu6e4KRd8mE5F4zUkq5X2RfZl/uV/QqLLV13sX++fVhHR+9u6/4812yM1dh3daOgLQYX9A7MtQCGFgKgkMSLAAhkqUYDbu4c/sWXnvtFbz26st49ZWXcPPGVSRJH4EvEJUUBv1DtrmhGDb6r776ksf2Kh72hWI/BAf7tVBS0tP6BLTP0oPyNKQmKQnpwlgSuMrOaxqTI8sSxPEQg2FfDYf9EjOalFdxNCwFM+VSqTEzN53df9+56+//wPu/+vGPf/z3fuVv/I3f+dBHn/+njzz5xL949H1P/vNLTzz9u+976qnfve/Bh/7lqXMX/sOJU6e+dGR5+Tsrk8G1iYUTG7Wl860jR55yISSFgJ/4R7wBXJaG9FMZ4yfO9DvskMv2Dt+8t16T9JghF6spGfKxdMD0uPcgNsyYU9aNS/eDIQ/Dxx9/XYUVxNxdcv0IdvEXaVzPH66eBfgC8eh4YGMC0x1JZMkIg14X21sbWLtzG5ubG9jaWsfe/jaGBG2ex7DMto5GPXrSBFGgUa2WCdgA7Iy8mzGB7lAIibtzE6wD52theIzi9poFjRJZds0wBif4HHzOeveS5we6Qtc3M7949MSZc+eXjx07t7h09Ozc/OLpiYnJo6VqZaberFcrlYmiUW20Q6n2yhOl3VCV95sLx0nRmCpz6OK1w7GnJC93J8qx3vu+OwnId/f6vfH21taWDMPQU0pVCE5m5eH++kC/CcI3PSUVZ8ywu3c0vvmxfgi2vktvgY81oMLfJcA9xV/6OH0loNjO0nsVWQYX1nbabbRbh2AYCXqwcV2eJ7AmYw85QZaiXA6wtLSAY8eOYn5ulh7Sg+PdGR7BwSxbMv/DjKxBTlDmb2Rp84Lvu+Majjlmit4WbrX5klQSdL+wgj89LwpKpclKvX7ED6Pj2g/O+qXS/dr3LiovOJtbeYqueCKMmsJvLiaDgYoxNTXisDzDXBgK4ehUIhhCsu69709QAvIn2NfPrKv5+XkIISQ/PksHTM8Y45JEY0V2jLHeFWNyyj2++Kn8cHBx9Ia3pJeylsBk6QDsrl1JXuG8qtISlUoJzYkGGs06waehGIoqgink+eLRo0fw5JOP431PP4ULF87Tg1YhAB6H5BD0mpbIzHjmmBDwKcPlNEnBYwakvM/z4u78hYCUEmCfUit4YQgjJEZs0+31wKMLEY9i3el1J/qj4Qn2/Ai096QXBO8PyuUPqNA7Z0Uxy6RLlduHYHV1VQMQeO/zU5UAV+yn2v9/rM6doigC0iV/3JyEU0YmiKjoCu7aEhxvkrsXwr1CmHxP/ZvP32RaCAEh/oy+tx5UdOHojedvPoPglSM+A58Z9h8TMM6T8RZuPxiUItSbTTz+xBN49vnncP/994NKz73gCJrgsQRzQc9Xr9fBiABpkoBhOzzuJXMCUQgBqSTynN6R4AQ/luM44iWE5H6TJMgHZQLXlxu/YNuc7VJ6WCs1pBcCyidQFTLDLv0oYF0lKexkbsSx1OC+UVY8lhg8G1v7bGaz+9vD9rHZ2Vm3p5uhuTIAABAASURBVHd/pO7ibDfke/RTkID8KfT5M+vSKSLJOgaklGNgMtQlRsTYgzjlFULAPRNC4M2Pq3+T3qz7i6V7/ufq3Ovsw7IcD8iHrvxe4sAMHQHn2XKGm+7eeS4HUO37OHXmDIH5AMPWJVoJwHkxdjPeNxYEUBhFyOjdtra30e10ESfxGJBCCEhSwT7deFJIkI27xHqt1HjuUiq4j+OdcnGXcO1zOnWrPKgggvJDWOmhEIoetaxY52cFogJyinXLWWEvkJWnC4gPSqWfCoPSgzzYP33Y7y8wi1t/9dVXXdZYjjt/78dPVAI/L0IteObl/j3UkZQyo4SYC7GM+O6Gk5begnUQQoyJbcalEH927+reJCGEa06QcB9H7+QA4ryU68cpt6WKu2un8JbnjMZ5OpK7d6AqqP2ODMcVBA5PPaCVHvfp2rcPW7jy+uv47kvfxYsvvoiXWG5ubjE7O0Ick30CRWsf3W4fGxubuHr1Oq7fuIGDwzb3oGWOTsDTszp+x0Ckt9UEorsXUhC4cjye87ZBECAMQh7NhPTCEYIxIANI7QF8J4dEAYGCVibnteHYgsAVng/pBZ72wxrLRWjv/lK1/jE/Kn+yAD6RZ9lDqdbLpdL0xPo63JHVz4suAffI5+dFoHY0GuX0JCNSjyBJSA6gb3lMByZHrB+Dzl07cuvgyrcj15593n2HsLAwVGTDewtDQBYkQxCOQSssW7BHQeJ3/K6hKksJS8AzqmSt5DHGCOvrG7h1axWrq3ewsbmNvLAIghKy3DIMFRxFIolzdDoD7B+00B/ErLfwGIpKpaBIIfeOPj2wVhKSoBwPS14AS7gBSkoS20pF2ElWC8pDkAdF3iUKIzkuOCaJ4+f0qMbyOdsL5UFpT5C0kIrHVF7T84NjbHZxGMcPD+L0saIoHgoa0Wmv2pnbB8Z/XEA5sgMO8d73XUuAK/au+/iZd3D9+nUQnCbP8z7pgErTp5KkZIyFZUG9pNI6sDjicyrp3Xp37+iNOstrR+PnfHn8rvsxhp0DH8kQOgUzoW4P58iwK+vgIAQEQQKCggpNAFgqvxlDxVLpx/0JiTjJCLhDbO/sYmd3z7Y7PeP5oanUGiYvhCFAWcLy2ibc+MVJTpB5cN60MByDfWjt0ROGBKuGJDiF4BzJl6Wx4AR4Q44sXM4JlogqGKumHDdhXznv8wJMGlmSYQKpYPhsx+B3cwEkhJCQUoGhLFjyVnpCiHqWpvOD4ehUWmSPcE6PBYHn/qGw414cT62urvpwL/PHe993LwH57rv42ffQ6XQMwTlKkmSnKIrr1totKlJHSpkqpQwJjng/ZpbPxyXbjEHId2ye5wXD19x9+DznM6O1ti40dN7J830I4cQl+A6Q0w1m3PNlDC/pslFYC+ueCwUh75Ki9/E8H9oL4IAlhB6DNS8M20sCIy/iNI9za7sQuqV1cCCk30pT9OORjf2gkjYnpovZ2UXMzi1Csr+bt26h1WpjOBox7O0QWLRBHJtGhUcvBgXDcEd5lo8zuskoYbg8QKfVweHeIQ73eXTTG7JuiOHQ0QhxnCDloJw7DNHJ+cNNktiGA7qSAgIWPWZ2KWu/3+s0rMmXg0A+4PvqA9pTT2Qmu9hsNudvtlrunwZVYwG/9+NdScBp27vq4F54+dKlS4WU0oW07l92u2aMuUIFWyVve0II97uZPI8TCds4Sl0phIj5fMB2raIodgjMdSronTdojXXudzW32W5PKrXPd/YhxC5BuFPYYivN880kSzbTLGWZbvO9vbwwB4U17cLaHhW7DyGHBOqINCANeT8qCtMlaPdrtfp6qVxfLZUqV6Jy9VtRVPlWGNW+Va02v1mtTb5Sr0/fXlhYPjh58tzw4sUH7cLiUTiQ7+0fMAw1kEIRUNkYjJwvQVXQQ75BDKUtDUdB95jRW8bDGD3uXx1AHfU6PYJzgOFgwNA5ptdMUdDIOCCyIwLT0ONaCBogd68EJcX++p0Whr2OMlkS+hITEsXRZNg7T3rYpKOHpScvNqxdXF1drX7mM595D6AU27v5/lyAUwhheNY58jxvxxhzlfRtgs79C+M3WW6TWmzTI/WVUn16xB7B1qHg9ouiuE2P8Tq97kv0JN8mfYv0bd5/l4B1/yr5Vba7boHrWZFdzbL0tThJXx3Fo5fpvb47GAxfZvvLw9HwKukW3fd6mmXbaZ7t5dYecgvZJiAPjLEta9FOM7MVlcvXV1ZOfOfkyTPfOHX6whcvXHjg3ywtH/93R5aP/bsHH3riXz348BNfePDhp77zwAOP33n0sfd3n3jyGbu4tEIvHtLbxfDpxaNSibZCwDCMLQgc48DFUJuuDg5L4GAObDk9qPOew/6QGd/e2IP2mfkddHsY0XOmPKZx74L9CL4j6SF5QAzh7glOQdKsFzzC6R0eIBn0oGwhI19Fssia/c7hwrDXua+I48eUxJNS5me0NtOf+tSnlLWM5Sm8977vTAI/F+B0UyfwbK1WGxB4m1mWvUT6wyRJ/jEPzv8F6d8z7P08vdufEIhfpdJ8hc//II7jf8n7f8TyH/PZZ1j+LsvfpbJ/hu/+E17/b3zvf6US/8NkOPqdzBS/Q4D+b0mSuvb/NM6Tz6Rp8tk8T/4Z2/6TJE3/EcH5Twdx/NnBaPgvh8PRvxoORr/X6w//A0H8e3GSfjZJs89aq/9ZVC79k3K1+i/qjfrvV2qVr1eqtW+GUeXFMCpfrlWb36rXJ76hdWlVwCO4ka6urtmNjW0CT9HLWZDvMTnvaAkkJwNHQkpIIaHkXRJ8g3ijN+RTa2FMMT43LTKGwwS1EoDH9r5S8IkuzRDW1Slh4Ui7vxwn6E2R0lOP4CmgWgogTY5++1DtrN+JOvs706N+67TIh0940r6/Vo4ejdtb8wAi0s/0a60Vb9LPlJF3MLh8B+/cy6+kV69edR7xVqvV+g73R1/q9/ufG41Gf0j6I4Lvc1mWfY6K/TmC6Y94/Yd8/nmWX+R+6k9IX2Wbr7Luq91u98ssv7i3t/f5w8PDzxHgn+u0D7942O996XDQ+eN+v/Xl3mj45cEo+fIB7wf58Au9OP5cfzD4I/bzh/1u/w/b3e4fdvv9P2j3Op/rxYM/7MXDP2D7z1HvvzS9MPPV0ydOf/3ksVMvLZ1aujZzdPZ6fXrmZlSdudOYWLxRb8xc0zpiaK1bSWLTnd0D06P3q9XqUDyWocKBhgiCYLJjcFoHwz8j57QMl8rau8DkNccFNRWmyMAfUEStx/d9otFnqYWA5iuu3pHmC5oaYvMUWTKCyRIEWqAceMiTIXrtA9na3/Gy0aBKsM6bIjmnRHHJ0+LhRMiTlNuE+x8JWeuYYcc/xa8bg+S8tb9mbcR1q7bb7ebu7u7McDicc9TtdicPDg7cL0+U2Nadz7r2NE8/RcbeRdcU/bt4+x57VQhhH3nkkewf/IN/0F1cXNxOkmSVYHuRC/HHXKjfJ0D/LYHzewTav+H953n/AhfsGtvcOXfu3PqVK1e2Xnrppe0XX3xx6/jx4xsMldeXl5fX2OYOgX4n7sRr6CbrYYJ1nhqu71h/zTt7dnVXRrf8oydvbC8tXat53isyTV/UwDeK4fBPCdivZDb+k95B72uj9uiFg+HBK0Uhb9pRsJumam8wsAeL1bOdzoZpR3ayxfp2NWy0ta4yQRTtFka0hnGSDIex8ZhYOrK8glKpDK091Go1BAxx3TIIp2Ik4onAs8SeoYc1LK2LWNlEjD2qJHwVADpJekFBsEn4RKADqWa2VxHokt5VMpxVvPfYYR5zb9rvQNoMgQMyATrottBrHTDM7fJ9KIa5JZGnMxLmtJTiQeKRZBcvXLgQcjhB+ql9ub6uf4ocIde3Klut6VzKI0KIUzrQDyRF8khSFI/keX6e577LnU5ndnt7u761tRWQKfcui3vvK+89lt49R5/+9KfpJ1D8zu/8TkpLOSC42r7v7+3s7OxyIXcISlcecCE7XKDRP/pH/yjjQha//uu//ha5+zcod/+Eo2vzF+kbfO88kH385Mn0JJB+ifTHs7PxnTt3BktLSz16505YFARd1IqiqHX79u1OlEddevUhgZ9885vfzD772c/mnHFx6dKlfGVlJa9Wq8V+r++Rx5JSUg+HI0lDYrX2baVSRZXEftHvD0AcgTyOCaCOWeKSoCoYrjIaYPjqPB4pzeDCX1NQLGwjhYCWEpqhrJYaSiiSBPiMe2MC2rXjDfsUUiBOYgyHfY6Xs6bg8wS9ziHiYW8M8Hqjikq1JNxeFHlWJs0qY88Hwqx4njdJGYeUOwfAD/u87XO+T6dvFUuPFBBc5Vu3bjW2elvTB6ODBXrIo1xnLgeebATRRxqlyieDMPxUtVL/1UqpRir9aqVa+TXleb/iheHHStXqJb/iH6VsnSf13nbgn+GDdyWwnyHfP3RoQS/qQOo8qfvnL44cOTJyf4g7Nzc3cH+86+5dvfuDXNfuB3X4Zl+u3V8k9+xN+rQQ5teFKFyfrMvoNVI3xrFjx2JHrI9dneOJz8eGwPXHa+voi1/8IsS0u8pKDBGbhEd9OBxEnVZLlqJQ1Ko1eimPIDHU/4x7zgKWjaRUEMItpRjfO3DSS4yzsA7IefZGNpZoJoQh+J/WGjRYGL8LRWBKCAJVsC/w3kISqwKsRJwmYLKLbYHCpBgMumgd7iFPR6jXSqjWKvTmIZQw7LkIuLGd1EKdklKdpjtbrvMDvPFbRJZNePODvgTfm0BkLso6MPrY2yvT49V2dm409/fXJsMQM/V6tCSH8rTpm/uFEA+bzDwJyGd4/VEl5MeV9j4GIz4khXyOhuh5SPERKQWfiQ9rJZ70tTrHthPkxSfdc195z3H015ihZ599VgS9LAh81L1AzVoUR0bxYLrdaZXqtZpq1GtMyiQoM6ytlCvIeDZJBEErD84DSnpAIdySCuLDELwZKUXOTK7L6gol4cgYw3A4RKVcgxCagBM8t5UIwgrCUh06KAMqgOUzkOIkGwM0jAJ60SG2ttewu7cJKQ2WjywgKvnsx4DdQyvt+X5QC7V3NFDe/Z70Lok8X94f7jdXsepb9vrDlvhb3/qWZpQT0hPW0OvVaQ0mDovRssh7p3zfP8O+T3tCnlNKPyiEfc4a80kB8TdpGn6JEfkHPamf1Frdr4ATeVYsZUkxz+h8ThhxVFh52ve8B4IgeDLwSk9IX873elvRD+PpZ/Fc/iwGfW/M7y+B1dVVlWWWidxS1ZOy2WnvT49Gg4aA9ZWSUgiCKCvG3lFKBaU0nYGGgCQYMa63FhBCEThUTQjWE+IEowOnlBIED1gNNoPhD0cFfxgrCFLXj3tHsC8xfp5mGRKGtUkas65gv0AYaMzPTqMc+TjY3ca3v/IVvPT1r6N30MKg1RK9vX1/Z2Ot0e92j2slHwLwuJeJ82E7nGNIX6Vn9D9jP+NCVPWqfdVfs2vR3t7r1Xb7dtMyTD11tLGs085529+41OutPd06vPFcMtygwcLuAAAQAElEQVT50LC79dG4v/vxbn/zE/3h7i9kWZeeMH2fVMWjviceksKctzZfyfNiqshtlUCNitwEWVb4joyxEUVYBeyUhF1UEkfI28ygEO4XJwSv76mvvKe4+WvODPelyvNsFGi/RuVpumxnGseVwA+0EFJYY2EItIJ7RxYEmg9JkFoCy/CZA5m7ZlsIISFIBQFYsDEBAakUtEdAszTWIn/DowICIFGRkWeGY/Al3hu+x/HpoRMYnnOC2i4tva5WmJuahE9Nv3PzBr7xxS/i5a9/E0Oenba3d7F1a1Xdev31qHN4sGCtuWDy/Cnk5hHfyNMMp2d76NWexbPRzdbNykR/oi5b6XQmxGKG9FgemjOesg96On7SFINnk6z70cz0PpEXvV9Iiu4vFKb/8TTvf4L1Hyuy/nPGjC5JmZ9W2q4oZeZskTfTLCUgc2k4+YJzKPIcaZKjKAzzXMYH4Dyl22tO0EpN+NovsU5aS0Hy4l75yp8tI++N/qYEqBgyCEZeXORlY8RkYcRstztoADqcnJxGuVyF70fQmuGmEVQ0C6dLbEeQ2TEROwQW+Azj+yw3yPICeW5hrIQQCkp7DF0jeL4DKcZlELIuJNDpbKW08LSE50koam4eD+HBoOL7qIYB+octXH/1Ndx87Qo2bt1Gd+8Aiv1XS1U0p+exu7WDl775TfnC177ibdy6Xku6hwsmGZ2zefGkEup5rfVDGOmzg730ZEnVTwO4aKV53CJ7XovkE8Dob8LvfipXB78Wm82Px8XG86Ns4/2p3Xm4EAfnCnF4Msfh0SQ/WBgme9N53q4Dg0jKREPE0tghQ/8e0myAvEhgTUZ5ZEjp+Y3JQXvCITk1QAoJoZTQgaBgXO09RvIe4+evMzva88qhtn4lSZKpeBTPZWlWpTJ7tWodvkfwSAVFEk6rICFYWnpM5+EAwa8gCKnm9BQJM7QJ96Q5wckmsOLucyElpGI7ELRUXAgDKiiUFlTkHMbV2YLVBQoqdLfFrGy/z+sElv0NWm3sb24zhGV9p4esP4IZJRi1uti5uYa167ews77O9iMBkwTSZnXtyUVPqbPS4LEszp4dDUYfEoX6oJLyI4FSHy2p8EOBFs8C+fuB+MnCjh6mhzxf2MEJK0ZHpU7mlZ9Naj+r+2FRCYKirL0sMhgEWdH10qyj2F5YO4JFzDmMCMyYoExhORfQuLiSDZyUALYCRG4NEpuboTE6wd1KFvfOV947rPz15mR/fz/QOqDiebXBaDDdH/bnKJGyRxdXKpUgpaD6GAiumFKSgJIQrAI1DIYAkxLSteFL7hiFZ7cYxTEyHqtY1km+4wBqhKWqGtZnYPhHNSUQiRrnMQsCs8hTdpnBskwGfbT2dtFvt5EQoMlgMC7TwZCqzffyAjZOkQ8SHK5v4bWvfA3r125g1OuhWSsjCqQyNol8T02QjtApX8yy4sNFZj4pjfgVUeBvKqH+hiZApVTvE8I8bE1yNs8HR7OsP2UR16TOIgYMXlSSolTWjCA0KhUPUSQhVMp59JCkbc6lg4JeUwjyD5JNYWzGmZNPztnJRkq+wxpLETBSia0RXSH0gVKqLzg4yYmKLe6Nr7w32HiPCxvZslH5dBh6i71ee7bdOqxHoa8jhpwuNEsZXqbJEKZI4cLOwFcEJ3WJnk9Iw5BXwmMoqjVQmAR5HpNSONB5vkQQeFD0joII0bxXbKs8Ac1+/EDzOclT9NAKAUtFzTBFhtGgB/crfJUoBLOkWJydw4XTZ7EwPQf2iB49ZqNSR51h7aDTZ+gbwWdY/NprL+FLX/oDfPHzv4/NO7fcvtUPSqVa5IVzDIFXJmrNs1r4K+nQLAy66RSMamrlVxmGR0mc6DhJaYwEAj9ElSF9mf2XoyoBX2Miqo5KqYJSSVEGyRiYadaFJTiVV0BrA0nkO7kJFHBz8TyPspAAYwJaJ+4eTCvPsx0hRLsoCuc5ca99HLf3Gk//Ufmx1gqSJKkvWOvO1b6XFOvdM0fip8EY+9e7drfiC3/BWHmyMPZskiSLSTyqVKtlVauU4VHZHchArQK9JFNDELzOs2QMVlABXd24jTCw3HwahnOWbaQUVFY1JsnVduAULKUCxsTnUgkoJdjGkYQajwf2kzORMgIxDY8vu4SPZjnZaBI0AQpmjkfDGHME7ML8IgGhyI8lvxoLi3NwRmEw7MLYHEIKxW9QGFMmWw1f+5MKXkOJoOLpsBRofmXgm9x6WVrIlAkcawW09GgsQgQ6IOh9eMpnyTrfQxQqSJkhNwOGsENAZOTdQioLOkKMQ1mA4JTQ2oOUCoDITVH0jbWbBOVtUofyTnEPfuQ9yNN/bJYEB1TrgH9uZyfY29sLGWJGPGcLtra2Aj7zSIrk2rH4yX7deH7izwotzhS5uTRK40dNbpapWdFEoymbzQZKUUSignoagoEoCDwHzNGgiyzhPotZV2syVuekggwaCHKrlKBSSiglIQkqV0fI8blT3jeISLEEvLF8h9ogFR8rXvB9y7qCRymSLxqOsb52B62DQwIhB/fEGI5GyLi/XV45hhOnTqPWmEC714fyfHzqb/0tPPehD+Hk2TOYmp+H+ysaQ6MxGIww4h6VXUMTaKWwIiYa06IUVYjeADCKoAeK1HIugICEEpokIQlWIh3gy5LRgosepDKwDGEtQ1kpLTzNdpw3GMo6/oVgD4rvk4RQlJ7ICuAwz80tTtv9H806U1NTGe7BD1fh3uPKWus8VsCyfHBwULt1q9VotWzj9u120xHPyho3bhzWX9/bq7pf42K70P1DU5/hez9oNmw37tf12ev1pod2uNRLeieHWXbfVJ4/Wmk0nuL+7ukoip4sl8uPViqVB4fD4YXBID17cNA/027HJ3h/lOBd3N3tz233ejOunzeJvMz0+/1Z0txgb2/eDgbzLBdcafv9OdKs5TuuZP38qNVaCcrBOWHUo8KKB/MsO3W4uz9LHSvXKzXFJIpwylgQAMIChnu8IZXf/clXr91Bl8mZPo8vBqTW/gHazKS6a9dOCQmtPL5jkMYpw9MRzytTMGQED/ffohYTPgcH+9jn3rLTbrFdH4ULoeMBATjgvnUIy8EFARtnKVTgYXJhHicffQSPf/jD+NDHfgHzy8fgMfSUURnVqRk06EXLs/NozC6gwXvtEXRSQ5KfkG3CMACxAqUAKQVAAAJ8LnzyXIKnS1DSJ+9ATg+ajWKYJIVNGX2mIxSjHjJSQj5z8mSshdQagh1aKRnWWxQOyG5M7UNyXLZAYWCyzCZZZg7y3Oxxb36Ypq5TGDJxz33lvcKRA9ar1vqbm5sl5hMaNMqz/RTLYVg9OTFbPmvV6EK16o/JqOB8fSo8O+l5p7xyeXm301mYWZmZfLLbrVtrKwRJ2fXD6+gNKrGs0BM2+WxeKXUSGvchxWOeDJ+ijnxAGsNUvvig9rSj56XWz0kpn8mt+EBRpO/XWj4lRP4k8yuP+X70cFDCA7oo7s95FEAZXiTdF4bh/SiKB1n/UOD7DxVJ8jDV8GEk+UOuHjkeQCEeyIvkwUCph6wwj0pTPM5FeEIKe9Hk6Uq/25pU0kbVcshHKYaDDliHmHu/Ya9NAO6i2z64W8eQcdjvjH/PtXWwO37W69GzZTGoolRwizxPCLI+BmyXjAZIkpieawiXMIrjZPw7ur1udwzW0XDo9oawJoehpyxcSS/lkko5S83jlrBaQXWiiamlJRy/cAH3PfEEwTiPsDmB5pEjWD5/EUfPnIdXaSJqTKFcn4YRHkNPwVIiiHz4oQehAMGJgx9jLAyPhwANrcMxKenAaRkZpMgIQpMOYXk8gqyHIukgGXYwGg6QpOTVSjgACqVheU0bNu5PCA3lwlmCExDIC2tJaVaYXp7bfp7LmHphV1dXJUuBe+wj7xV+3scQcqLfr6tSac7q7ARlfL+0eJ/Q3ke0Fb/sa++Type/IjR+lTz/CkTxyxbq47YontHAJW306aq2xw77h8tRFC3QA87FcTzTbrd5Xthd4IH+clAOTnqh92Bu8o/Ayl/1lP8bWsu/raT8denpvyG1/CUhx/TLXMtfhRCfgrG/UZCoPn8LkH+Li/+3LMSvC6t+VSnvk9KKXzJC/LIB/oZS4lcJrL8phPl18vgpIcSn3D2s+TX282sAS+S/xnd+zUjxa2z/N7QUHyOQntbCnpYin0njXjXwjF+tavS6u9jZvoX19WvY3rqF3Z1V3t9E63CdirnPbvtIk0MCaxv7h2s4ZH2vu8NQsweLESBGVN42BsN9dHu7GI3ayLMhp2VBwzMmKiWV1iCnRlshILWC8j1oz4MfBARThCFD5z5pan4O9alJCD7LCAwrJSKGrLrRQJ1gPffkk3j6E7+IB973LMUbQfo1+OVJjHKBIUHkQK4Dwf45YwvyCIqFBoQurShYAffMh+cH0ASVNYbGgnNIuijyHufb5QttFFkLCefS63VpZDJ6RAXIAIA/vs4zsJScnwfFfhTnxK45Fl+lxclyThcQRkm/KPyg4tK/gKIsBO6Jz10m5N3iZ/PThaLcc7nQdCasTZ6oeuHDtVLpg6GnPqpgPmry9BnS+z1fPe154n2ep56i9NwvLD9d8oIPVEvB87z/cByPPp4Mk09mafZJUYhfTvP0E/QYH+uPuh/zff+DOgg+7HneLxWZ/WUC7Rek0s8ZeqxRPHowS7ILWZ6dMkWxbI1dosYs0kkscVt31FgcA+xJpeQZKeVF7ekHIPBQYcwl1j/hSfUkF/4pJcRTyponhTGPpXHySJaml4QUj0ulnrACT9h0+IjN08cg8STV43Fpise0xOOaB/LEw5k0Hs6ncX8yjXuVON7T+wc3xPr6y9jZeQ17e1cJuuvYP7iKg8Nr6HRu8voKn10e0+7e67y/yjZ81r2JXv822p0b2N1/HRtbr/Cd6+j21xBn2+j01nm/zva72N3dw8FBGwVBwXkiZti4z/3k1vYudvisRW9qqBbTBCS1Fymvh0UOE/jwG3WIKEShNVIBpJ5GzlAV5RKfNVB4IW5stnBjvY2twxGMDiD43HDSCQdLKWBDzUuYDU553CG0hdSUqLBIGWV6vkalFjHgGGAwOmBovY+8OECe7zAKWCXPu7C2x/sCUamORmMBpXAKvq5BqzKCsE6AV2AQ0DgJDIYF5ZIhyRirCOUZyDppHloeDavRnFetTnOkqa1eb3Kt05m43W43bxzeqO/u7lbW1taiF154wf3yvaQI/qN+/6MO6CwTSZF8Uml6enrC/d2dUsE5DfOwJ+TTvud90FPyg1KKZwyVndJ4kNcXtVIXtBTnBew5lhd8X90XeN5DDAefsLZ4htmCj1JPPqGU+ATb/IKx9he4Oh/L6SWLIvuoBX6By/8xms/nlZQ8T7NniqI4mhf5PMeZ4nWDZY3vVY2xVY5bI1AbLCdJM1KIeaXUEq+XjTHHrcVpXp9j/QUBc17CnlWwp4U1Jxg7nYDJT6bJ6NSw1z3V3d8/2drf435y+0xr18SNfwAAEABJREFUd+d0r3V4Oh70T9k8OyatWaCWNWyeMIs5CnwvE3neojJtIs0OqIQd2oMeh2IputDekHVtvrLP53ssD2DMIes6bNMly20q8w463TWC7xYGox2KoQMvILzkCFkxRByPMGBiZsDzyTS3KGhBCiP4Th/bBObqnXXs7O1jxGRQmUD0SiUUSmFYFASeB69WhSiVkROUIwItJUgz30PCNgO22evHuLHRxk3S5sEQufIgfB/WUzz1B5jrgXVANDkyQzfH7CqUYJ1AXhh4gY9ytQwjcsRpD4PhAZL0gF50F0m8AVMcAiKGpWQcEMuVGeKsRjlEfN+HUCVARiiMhyQT7MMgzgrkBpJzDa2QkxbiKMtTuRLHkzwnyWM0EsetTY8D2fFAVFaGUh4hcOcmjx6dbAFVt1W6Zq3LhTiwOj3+qeLnp9o5vudDMAreKqBVYYjpkibHdaAfCpR4Rmv1SxLyF4QQz3HNLlHm54TEMaXkEmmK79VIZdaXlRYVqVAWwlYAW/W0mvQ9vehp75jv+2dI93m+/7BU6lJW5I8ytH0qHsWPpVl6Ubg/vmVblg0SVxBOyD+SDCwZICg5B0sMWj/LUoZEWaikiJxWkJ/ID6jG1UopDP0w73X1zo1r8uqL35KvfefF8IUvfD740r/+V97Xv/iF8JUXvhmsXnnd6+/v+TJNw0oYRJ6AV45Cceb0GVy8cD/ue4Puv+9+PPDAA3iQ9NCDD+Fh0qWHWD78EC499DAeuP8+tuXe7+IFnD59Gke472s2mzyor4BJLUwxDF1i3ZkzZ3D+wkWcPX8BR5ZPYGFpBc3JWcREirEa1UYT5WodwzjFa1evYW1zGzsHLey1OhgVBjII4VeqUEEJVvowvo9Me4i5GIZ1JigjY92N7QO8trqFg4FBJ5HopRJ94i82QE4ZWi1hCcSC1857FhLIYEiAkRphVGc4XYPyq6hUJyGkx2ihR2PVo9EZwBQxjHU9CSgdEXABBiOJw16K3cMBtve62DsYoMP7mOMKjheUNOfnQ/tK0nGHucUkI+3l3JgLuc3d/wT08TQzTxkjPqB08JzWwYdkUH7ej6JncqHf54XlR3qt0cUsqB7zdjoLq6t7k6vtdnV1ddU5GeoEfiof+VPp9Xs6tdYKktdqtWqjUWshz8OLlXr0pOd5H/I9/4PU4w9orZ9QSj4gBE7x1Tlr0eSMy1qpUED4xhTaFLmypqDT49IKoyxtubGpFtL4WomA4VCUxHE5TbOqlLLB/glafxrCzgB2iv3XPE+zTx0aYzRJAQw0+ePuV7AgWbYmA7yBEGJM7trRuFpIITmgsU61IKUUyvFm8pwrbxSRq9J4JNdXb4jVK6/hztUraO/tyN7+nuzubIsur/e3NuXW6k1x59oVubuxJpElkhMRoV9GpTKDamUB1eoSajVHR1CvH0GjsYxmcxkTk8dIxzE5eRxTUycwPX0KM3NnML94fkxz8+cwO3saC3NncXTpIo6tPIjjpKNL92Fx8RxmZk+gMbEI6VeQEZRBuQ6rPLR7QwKxi9wqLB5ZwdziEUxMzyEkICv1JhrTM5icX0BYqyGl2EYEWyokjBcgUz5GrGszs7rV7mOnF6PgXGxQQUEAJUwgxJRrQiGmriS5+xG92YAI6gwdsPrYIrC29we4TY+7eqfFcFzwuEajNwC9veZ+2YcxIb2+Qaud4rCVYXdvyPC9g9U7+7h5exc3V3dwZ2MfO3sdtLojDJMCBbiOnkS73xMbu3ve+vZO7c7G5tFbd9bvu3l74/Gbq3fez/LZ1Y2tZ9e2d5/Z3Nn7wNZu6wN7rd6zw8w8m2T2ucza5zOrnjNB6X22UXusMMF5Ozm/fGOnP33t4KD2hVu3Quq5JAlO8yfy/amC0zF6+fJlj6n7qlf2FqRU5yHlUwryw0rJT/jaY/iqnvR9fZ73KwJihrFKRVh4UghBcLI5YA0FXOSwtJhKcmVtActwyJiEzy2EAIbDPjOPfSY9Rs4YKALeC4KAwNU++/ZIrk5IKblnKbjIhu+JMYFh3Zs0BuBfFC0HsKwzsBBSQBGCQrh3AcV7awxMntE1ZMwkxuge7uP6669h9fo1EIgoGEb6nFREK04rg7TXwf7mOm68dhl3rl9FzEysIA+eKnOyVY7SJE2SpgBMQYppSDkDpWeh9Rw8bw6+v0CaRxQtoVxZRq1xAo3mKYL2DGZnzmNp8QEcP3ZpTEeWHsDU5BlUayuIygsISpPIGPINUgsHzswoUBnpddqQfoTz9z+Ek2cu4AiPSCYJ0MnZWUzPL4wBG1RrGHG+w7wYgxR+gAQCHe5Zdzt9eswYA7omGVUhgipNaIgh7/sEbpdA7I4SdIYJ2ixb/SEOOgPsHvSxttXCTQLsxtohXr++gyvXd7k/tkxkeej1Pa6th+EoZChfQbstuBdPsbsfY3NngLUxmA8I0D3cXt/H5vYhn3XRosEZxAX4pdEB9tsdAndL3dnaita2tuc2tnfPbG7vPbS9d/DY1v7+U7v7rSdIj++1uo/sH3Ye73SHT/RG6dN99/vAafahNDcfzfLiI5z+8xZ4vDDmPnjqpLHewgzKjfV1BN/6FvSnP/1pyYV719+fSCc/gAt/eXmq6UXeqUDJp7X2PqGkeE4p9ahS8pxSasXz9IxSuiKl8Jy+v9mXpWoKApHhIqsMIAyV1EIrQbJUVt5LA08LeJ5ka4ssSx04WRIoAOs9cAwIIXiHt8qiKEDDgbc+dx+/dfuXLwT7F9zPFCgceqWE8jSUVoCwHEOAbMEywdEi6NavXsHajesgI5ibnMTsZBNLszM4trSImWYDZe6pkKY42N7C1toduN9fdWeRll6rYCiYjxTy2EeeOApYBijSECYhpQFsFgIZyzzkMw+ufTaULDUKPvN0E5XKLCYmF1EiEA0itHsWWztDKm6PSptBl+ooNSZxZ3sft7f20KOHmV1cxtTcIhMxGGdXC6HRnJhFvTmNam0C1coE5abRG8ZIc0DAh2ZU3yEINrb3cOvO5rhe+SX0GR4f9nrY2jvEdXq0V69u4LuXV/HSK1dIl/HSy6/hlddu4NXXbuKVy7dw/eY21re69N4Z3/WQ2TrgzXDfW8PWrmX7XdIegVjgoKUZykYojDNkFUCVIb0ydFBDwHn5UR06ZJ0OYCTlYoHEgH0KFAJgOCtTY3VamGCU56VhmlcGcV7tjNJae5DWDrtpo9VLJrYOOjNXrt9eunLrzrGbdzZPr23vnd/ebz1w2Ok9wvl9IImLDxdQH5HCeyqsVi8gSBYnjgwmfuU/+8/cER5Hwrv6yHf19tu87CwHld/b39+f5D7iOAd5lPQkJB4TEOcBsSyEmOJ1jRTxmvASUgg+IVlr7no2QkLynvKFYgdSAZKANczwFUVM3Y+5QCkkg9xyKURApRdCjN91ADTmbj/uOs/zsccEP0IICHGXePvW11qu4ht37vrurQAbkxO4ReV4Ba8tlNasFjAEuiZz2iNz7PNwbxe763cwYrazUYlwZH4G1TBAQP41Pb7P0oMB8hTuUD3t99HZ20PCM0YUHMr6/BFyjIhU4nUJAo4iXr9BBBsciRCCBBHAGp/GQyPLFbsJABVBUGnjTKHTK+hJBtg7HOKQe7EBN1yZYHtFr0ZttQRTlSBszs7DL9XQZaKo0x/BhZxGKEjpQyqS9AArOZaAr0No6dMYAO1WH/sujNzvwgUQSnkQWsEIIKF8OkwQtTpDgqr/Bg1w2Bqix81of2QJdkNASgwSD31SYiowaoJedxqJnUSnX8G1WzGu3kwYrkboDepIsgayooLchuP5WklZkCdBslIjLdhvHNMz97Gz38HmTgcEFHJQ9OSr4EQyIVROTtMCXpLDG6XWG8TG741yvzvMg3YvjVq9UfmwPajvtXuTOwftuZ39wyPb++0Tuwediwed/kPtXv/xfpw8kebFYzGTmgnMcc8EU+uAC3OpFBzwHX7lO3zvB772i7/4i6rVapWELxZFoe7XSrxfOW8p5Gkq/CJgG7A2YCdcaTjnA0GB8Qv3cWGiLQpeGkiCUUkB9gEX0rrQNuNZ3SjuYzjsIk76VOIcjWYdtXqNAPX4noUDY5qmeJOSJBnXWTLgeR7ID9u98bXkiPXuzj135K7vkuPKkR0DMzf0ngS9UpI8WxoIeiGGuR7DO+F7OGBIe7C7A18JzE9P4ujCHHwJjBjKtvd2GOIOIQhMUaQo+Roeue/s78GBVBgL5QWkEqRfZnmXpMf77yGhI4DkSkUP4QhUygIKVDIqJsAIEv3EMpRLGa72sbnbJjBjuFA2FR76BOiApLnnnJw/gqUTp1CdmEFBwO0z1Nxv93DY6RGoI8RpTtlZpDRwZBG+ClCLavBYDkcJOodsx9A0GeQo6KKkUCiVIobQIfyI60HxGYAzVQANiRARpCrDD5sIeQ4akHQ0AXgNpCDgZAPGm0Iup5CJGYalM7izpRiSKvLU5JrPITczSIoS0sLjtUYBn8bAkUaSG3Rp7HYPDxgu7+L6nW28fmMLh90BCmHZDpynIEkYqVinkFuJlIZtlAoMaDD6o4L7VYO0UPTeVnYHqXfQ6Zd2DjqNzd2D2a2dg6O7+4enDtqdi/1B/Ngoy9/PqOo5dnafsGrR6/erq6vw8C4+8l28+31fdWeXzAw2RCCOS+09KrR8nxDiLBvPAaIEWPmmRxuDkKBwYGCBNz+SYFSKKwoDipIgMLwqMIoHVP5drG/cxs2bV3H12mVcvvwyrl17nXuSLj1mAaUUSZMUpJTwPA++749Jaz2uc23IE9znzdJdOz7eLN+8ds8FWRn3xX7e7EMIwfEMPUXKkoaEXpFzQzIaIU9iVOnJqYrIaL0Vn3nCItQKc1NTmGBShS9CFDly7kc7Dpw0HpwonPKzNyoLkHH2TEQwHLNwZ4OZMXiTUhoJRzlfMBAQjD2kr6ACjqoFFQ9ULGDAfvukhBlXHUVQUQktF5ZKjaAxgebcAhCEoGfAICtAbCHODG7eWsPa2iZKYYlUIRB9ziUj/DVKQQVKeARlFzev3sSAnjPg/VRtCgHBbbKc00sYqWQwhtecZ8HxjXUyk6yTyHKJwiqSJp8SXlRFWK3D0OuODGhYCnRpaVIE0JVpyNIUrDdBmTQ4tybb1fkuvab1KCsxpsKCpUVOuaUcd5Qm6I0GNDBddPodymKImIYx5rOMbSz1Q2gPOojg09iEjBqicgMRw/eoPDEuSzUakEodQanKdiVYts8sxDDJdLs3KO/utybWt7YXb95eO3X1xs0Hdlv7j6dF+qCFPz2xghL1SJME3sFHvoN3vu8rjgGSXFpaquRCLEKqh7RWl4SU98MKHu6LujXWJ0kSHaeFHfd09yfevHMo5VQEObPWsB1VlYptKdCY4Nw/2MHG5hpu37mJW7eu49r113Hj5nXsU8GZrR2D0vP0uBRCjEuPAA2CgNcaDmTgRwgBIQSv/vzXuvH/fBXvBDgPAl1DacVrQW7JP9u69obKZwgWvOwQrMYAABAASURBVEHuacB2GYHX77RhGev5SqJajtDknrNOD18m0F19Fg/5POUYnKugFDhXXsGFhI6cpXdkWH+3NDTOhs8tS4ukSKlwCXIUME5mNGquZLQKRzk5zWCQSWq8ryECH0b7zKLepVQoAlIiZuMOw9m9ww42tndx2O7SGGYQUPAIGI+gkwSTIrkyZqja5n5yd30HObOtPutDeFBkWtBzWcoENErkkiAlb4WF5TNHeS4ITqAgozkB60LQhO3jIsOI8xkVCT17QnCO0GMeYWgsYvbfJ6AP+zl69G5xoTlfzoX8FZBvgBLgEKznqE5eHD9j4jBhvylBmeQJvWCChNdpniNjdEY7xHclCvZjhAcrfFIIKwOWPgw0Sw9Q/ltkpcf2Uqa59eIkK/UGcaPT688ddron+v3RhVEc389twbn91mBxvdutfXF1NfjMO/h/x3A58ZP6CKZAvFSIKS3lGU96zyohH9ZKHaH8a8YSmG8o85sDijcuhLgLUKfolt5hXM26goI1VHhrDRcyYxjbZ5ZuF1tbG1hfvw3nQW/fuYXbt29iY30NvV4XQgg4T6npJQ37EkLAXTtwulIIQcttYMnLeJzv+fH96t58zNcYWkv2JSEkyE8Oy6VTShGTBQqG0HQXCGgYQhoCDoBOq4W97W3waAURQTHZbCKqllGpVTHNa+dhk9EQNR7yewyJqR+AtLDqTQKvQTC5ewCaJYmns3AkeD3KRugMuhhmVDrKK6NCpuSskAD1DCpUUIGC0ORZ3AVold5bhCV0CKrbW/vojHL45Rr3Zz1cu7mK73z3FfKhuU2YwDDOQdzAp0KW/IgsKIbgMfY3d3GwuY+4PYDOJVQmkbSHABNLY4A62VM+krxQ4LDG4u6lADHB7YCB8/o52+U0vPutXWzsraETHzLb28PQ9NFNO9jv72PrcItlGzvtFm5tbWO71UaPCScrFRxxVsi5ngUHcOCEFJCaPDGSkL4rHWm2KRgVxBilJEY3wzjBgNQfJugP0jH1Bhn6Q0c5PW6KFpNdPT4f0YsXVGRBOXiUg8+zXY8eV9HQOWGZwpbTtJgajkbL/f7gPpYfGHQH9yejYqEehtXpRx8lwvFjfeSP1foHNF4F/NruboN64H6B4JKS6hSBOcuyLCzVjsL7XuUXQkBIeZeEYM8CbPIGWbjFzNJsrPjuMeUNwcU2tH6W1tVd+wzfAiWgqHR5OoAUOSKnjNIQJyP0e1xE7vWGPGbJc/ZFJTBvgB1cyLeIDI6vWVrWOz4FRxsTdYpc8rGgUhkUuaGuFVSuHJaL5Qc+BOcBIQClqNAN1OsNOF1MGN713d5nbx/bO86obOP2jRsY9Xs8lliAHwYoVUo4duoEaixBi25pky3naTknvEHOeI0z1xLjYdxQb1IQ+ijzXQd+jwZJOkHRmCm+G3oC9WqERr2CEkNaIQTSJMWgP0CeZfBoEKanm2Ckhj1GHh0mser07O9/5v14+KGLWFlegDNqGdchphJ7bFjwvc7BPvY21lEMe5iulVHzBfLePm5d/jYGO+uQcRc+j7l8Ju48Hn9Jrpc0KSQ9mKQBka6O8wwUGCJLlEKJmekalo/O4PjKHI4emcaRI1M4e3YZjz56P5778LP49d/4FH7l138V73v+GTzyxOO478H7ceb8KZw+exynTh3DqZMrOHVi+Q06ilPHj+DE8aM4uXIEx5eXxnM5yfvTbHfi2FGOtYgF5gNmpyYx0agxEx2SD43Ak/CoU5q6wEsEjHA8Glyt5Fj2oGydDhW0WAWtTMGFNqA2CimsUnKYZnXubY/ut3sPtHr9R3cODh8Z7g+Xy0M03vg1QIEf8SN/xHY/tFm91QqiKGpqpQlKed6TclFD1YWLEwDhFN55Mow/Au5+fOkmZgDOGda6Gj7jPTHESs7D1ZEkFUtLAV9LEJPwhEVAgUW+Gi+wpwpIJLDFEKPBAdqH29jf3WC5iwEBmtNaFkUGOwZoDksPM1Z69gOCAVRmwJIbEscCrwSTBGCvgiB0ROvI96xrBstFcW2k1BBSoWB1kuaoNSd4HDEPTc+UsU1vFOOQiZUDhon79KTrd+5gd3cXKSccMMxtUDlmlxYQhj4cjwktekov6IyJ45cDkROOJASkIyk4vmW1GRsuj2NHToFoGMgJaJcguL8THFsDKAc+PXOICsHp8X3kBZ/Tx9BYgfJQfEEK3tsEhmBqTtTx4EP34QQVfWqqAaUlcsosY3unoJbvJPTUSf8Qkom5mmegsy6yziZ629cRH9wB+nsIihFKyBCSVD5CwMC7HilM10NMN0JMVANMNyPMTpSwMF3GysIEThGcJ4/M4NjSFFYWp3FieQ7nz57AY488hA9+6Fk8/8HncOnxR3H+4gUcP3kMR2g8FhZnMT8/jfnZKSzMTWFpYRrLfNfRUdYvubqZCSzMNHF0cQYrR+ZxjLS8NIcjCzN8ZxLz0w3MTFbJT4X8RZgkb42yj1rJQyXQiCgDzYhGcO5u/u5M21JBnQ4YypmJIJoaCSgPdLARz3SnDrrDU+1+8uAgsZfi1JxJrJ2tLC+HANiQP3+E74/c8Af1RaBJz/MCrtKEp+SiB7nIudRtbnzjlIEvGxe+0OpCSDgQpkmGsReiVjMcQE6PZAkCKcmSpf4VQOBCB3brXpBU0dDzMVGroeR7DK8MlSxF5Ak4QU42fSpmj2HkdSYpXsL111/EzWuvYHfrNvrdA2RZDEMLbmi5Myq/ocIJaTEGJYF5F6wGQgCOByUUpCOryYxiMwnF/zzhwVM+jYTPthIZ52dYn3BV9nf2UJ+YxpGTZ9BkoiXnYrWZfIkZa+VKI5MKe70eXrt5A1/+5tfh16pYPL4CWhmqrsGIwDw8PES33aaB6SMlsJ2nEhbQfFezDy00DBM3KUOtmHvEbJShYGaxYGhqGFLalIJLDWxiQUwQQCBANBo0FiW+W2EfC80mInba29vG9VcvMynVw5lTC5iZrvJ8lPPzBYQEDY6hssWwigAMBCALaFLJB5oVDyUVI+tuoLX+KrLWTSxWU6jBGtKDmyjlPVRFSsqg4g6agcGppQk8/uAKHn9gBfedmsPFUzN44MwsLp1bwMVjkzg5X8XyZIRj5GNlqoa6p1AlMBqhh4lKiR6uismJBiIy4HHdtQJojVEw8ZOnI7KXIZRAxQeqPlDzLCqyQEnkKLGsekAj0piuRZibqGBxpoYjcw2CuYkT9NRnVmZw9hhpeRInj0xgaaqMemARyQwe98GGJwMmGUAwegs4tqcEdYByojHkF0YGgFdCYr1gs9WfPhhmJ4a5vH+Y5pfS3BwvlUpVbv00fsSP/BHb/cBmX8QXZarSgOCqC2HrXNiKENIX/CGomJYAHJNhNwQgqyGo+HwOIQAlBSQnalFgNOpzX7nFTOFN7O6sY39vg7SJg71NdNp7iIddgCESIw2EnqKyGGRpD1sbN7C6enlM6+vX6Z3W0OnsokcL3x+00e+3kaRDWI4R0Bo68rjwjjRdsabI6HzgyFlJRcmQLQIU4CUEQLIcK2VGNmY7BQcWGk6kBGgyJjPet8Wc5/LZCzh2/iIWjp1AaWIKCMrItQ+/2kR9dhELx0/h2H0PYP70WahaA0Marw5D4FHK/hl6JgTmyN0PGAkwDB0NBhj2++h2O+h1utxf9wjgAeUxRBKPGK4myKmkxhlAJjto7ag1hgbLwqOQI2pyifISVOLNm9ewd/sWkvYhpkoRIkqly/PZ/a11bK2tYoN7+B6jDUsDFnoSJV8zWrEYdlvocm/Y3ucekEZv2N5FqDKsHJ/D8WOzmIhyBLYHw8hlcLCNnOG7JC+aXkZbA09aenAPE/USpumpmtUQ1chDRGNb5hgV8lfSHI+8On4d31waKC6EUpLyVlB8JnhPEdPTg9MskFJmMbPkI+7fY8or5fFOQeNvuSaabaPA4zghAs8jDwoeDZTHfvwxybEelQJF3jTqRPYkvftMI8Rss0yqYGl2AkfpkY/MTmKyWkLIvb51xp77fUOggnOzoFryR85oqx9nYn17T99a32re2tg+utvpnzvsxad31g+Xete3ay9YppjZ/od95Q9r8KM8r6IqlFCUg4mEkAGE9CFYxS9AT1mwF4JSCg3Be0eKAhJudGEgaJmlKpAzJD1obeP22jVcvf4ybhFsd+5cwfraVSZ/rmFre5VHKdsEWR+SljDwJYTIMBi2cfvONbZ/HXf47g4TC63uLj1RlwmNLgYjKjPBGdPqWfqoMPLh+QpyPK6BYqm0gZSOCvbpKIdkuCcdf2MqIGCQc1/oQk8lBd9TgJAEZ46E+w+jFHZbHbTpLeePn8SJiw/g+IX7MXVkBdXpOUQTs5g6ehwr5+7DhUtPYPnc/WgurcCWahhZhQG9Xm6BnH2lPP4YEZx9KniPiS5HHSZEDrg3PGwdjkE65DHBiNnemJQmI2QuInDRgQu/CCzLMBXkWRIUngaiQEIUMbZXr6G3u4mARu44Q78aHx5ubqG9s4HdtVu4efUyegQu0+qItByTYn/dwz20eFbbYca8x+u4dwiRDbDIcPH4sUXMNUuoeAYF95wH25sEMw0pXYpHuQgaALfPdYhywKiUAoQEvrJcEaZMC0YDBffoBfe3OSmjgUrjFDH3uiMaqgGpPxxhQHJlnzLuMXLo90c0VEN0e310uHVoOfkf8ppntf3+EAlBWjihEjQZ5RvzPub2I3PjkTdLowjyIAFoOoiA1sABtcqQdqIWYG6yhqPzkzi+NEuaw/x0HTU+0yJnNJVCcnukJCCpD+AcLbXE9b+7f4jN7Z1oa2d3qjsYHSf/pw67w+PDYjQR7e0FHO6HftntD23zQxtcQo+pWFNIKxlaowDZvssoHNdk3OPEQ/heRNY5JIUhaG0MlSjLh4iTFpKMCtfbwOtXv4FXr3wNr137Ol6/9g28fv2buHLjW7h649u4sfoybm9coXfaZtatByMTJIzdhgw3YpYDKkov6aFPGnI/FFMRU4Yj4zZMGMW0dBkVkhLlPirBiO0TUvoGZfmAwBgwnBtSpYewYgiQhBgRqBnnAIbaHqIo5Jw4DwG2A3nP2Z+FZuhYSAVGleP78tQsFs7fj3OPPI6H3v8cHv3gR3H/Mx/C8Qcfw8TCcQhdYbZQoBezI6+KoNKE9AKOb9lnSsMyQp8A7DHx0u62sd8+wN7BHg7b++j2W3DzdjRyc6Nhy8wIOfeOhUgwJsQoSEamEF5O3i2qZY25RhnnVhbw8JnjOE6vMFsJ0CRQVqYmUKNy7vCISiVDlBUAygz0DgUNQHtnG3GnjZLWuHD6FKqUw+uvvIw73/0uBD37I48+jsnJaSRxho3tPXQJIMH5RNU6FDOcxAZlTnnlQM4pZ+zeKcyIQNlt93Fn+xCr2wdY3djFzbVtXFtdx+s3buPVq7fw8mvX8dLlq3jxldfx4stX8dKr1/HalVVcu7GG1dubWFvfxZ3NPdIObvHd66ubuHpzDZev3cYrV2/jZdKr1+5Ql9bJHEYsAAAQAElEQVTHfW/td9Hup9QjQZkprrWm3ZAkgYLhkCFoPRqmyUaAyao3pll6+8WZJo7MT2GBcpuaqNHTllCmZw4oNyUMDaBH/QgghECeFzJNMxdB1tnfcrfTOZ92k7nAmBKn/kO/1LAf2uZHaPCsGdgiS00xoB8c5YXJCiuKwoLRrOCEJQT3ZQISRWYc06wrQDNOJS+g6LWUymn5e9jdu43D1jqVcpeLu4NOf4dC3Ea7t8NrV3dAT9WHERkVmV14jiS8KIAKfDgE5TA8rC9AfsZK4NLtUnsQWgNSwZIbKyTgSkcCYAFBDyN4LYSF8zZSGkh6dMVS8ZkjzWeGyZGdrS2G3TsYDQcAe1TsWyqFUrUK6ftYY8p/QE8QMUFUm11AY/EIveQy6nNLKE/Owaswo6si8ukhLTxAl6GCKpQzYMqjfARyKkjG0CxhPyN60iHDtt6gjwEBO3KekhnDnB4t5z66YFkQioYRhSU5+RQ2RY6U0kgBmUNTznUC8fiROZwmHaOi1X2BGiOQ2XoFp48uYWGigXzQw4DeeUgy3AczOcCFLIjRhFiN4bxbKQxRLZUR+gEyerOCXq7M+5npWTSaUxgRiZmLlvwQfqkKIzU6BOv2Xht3tvZwe32bINkZ0+2Nbaxv7WFj9xCbOwfYZLm128L2fgs7+20apA72W10cEMCHnSHogdCiZzzkfbc/ojxSxLSIjkaJQW+UwwFvvzNiJDPE1kEfm/s97PJ+rxtj53CAjd021ngUdJuGYI1ntessd3lu2+kOqIc5FNdZOunRMPZae+gebCHpHyCkDGe5X12am8TcVAONWkgZSCjK3jJqkXwvoh5OTkyg2WigUq3oMIqqVJL57mBwfJAO5zr9rGatVSTB+rf9yrd98uM9sEmRuK1Xjz9HmbFJakxBhNqcCGX0gDHxOmG4klDRMiqU5YSksvAZbmnG8XyN4ck+UiYTpM5g6RmNiFHYETIbIye5NtaFFHxP+QoekwVBKUBYKSMol6CpNNCaPQtkhoZBKII4QBBV4HHfJ3XAZwpEKpQKoXivlM9rj+RKzdKRYikhpWBJkqBpsXCKGjNbee3Ka7h5/QraDO8kn/mBBysss7UN8hTixq3bVKYOrNKw5MmGJVifpEMYRR5YFhzfkREhoEqQmgAlOCX5EVKBlYy4BIEKFBRgSg+TcF+Z8GDeCdu46ONNIgTd+C4qAI2JZUjusq+FSSk/gpPGTCmDWjnAyaMLWHaWv+zDo1csc45zzRpOLx/F8tzc2DO2d3ewu7kJw/0cOLYzWlp7MMYi5p4uJ/gqlTqPJI5T3CHrUsT9GFNTc1hYWobgHEBSfgQdlpFBjc8M17Z2eZa6jsv0eq+8tjour968DVe/QzDuHnbuArHTR/uNM8YBz1qTzCAraLAY/hv2VZCygnJhuArlUXYBiXKkXHPhI2W7USG5VRDoJ0B3ZDDIJPok94sMW3s93FrfG/Ny9cYdXHc8rG/B/WsQIxoR8LjHpEPsMzxfX72OOzevYm/zFmzSxQQN3MJ0kyFuA27fHPoCkvK2BKelvANfY4FynJufw+TUlCyVyyUrxdQwTZeSvJjNsqS+vr7uA6Dm8OfbfH/gw7d55/tW27sfBqomTos8TrI8T/PcpLT8KRc3pvUfcFE7zFa6EK3dbqHjkhu00n0mgQbcD/aZ7Nk/3KcVTOBR2X3fg+cpLr6Gu/aDAF4YQEhJfSmQUkmpK3AG4MDtNWhVR7HlvYfc+MhyTfJ4HxA4BIaNkOcBaOiRFz6BV4YQb1LEebGd9WELjSJXyBl75ZlFRqtccJ9iOV7MRMne+h28+I2v4utf+WO89OILSOM+fIaFGfd81lJj6GWNsEjo3QbcM6YOUDRIIyYt+r0BhvQyOSTnQqtLb+MFJUB6BKIkT1Q05UhznvruvXTX3vgeQo/bWQBu7oZbhLslK/gVQkBI9iNcCVgHWmv4xEJJAY/7KsV3YiaZ+q02FJ+FWiHSHr2CxszkJC6eOUul3MWNGzeh3UE7xw9pWI6eOgP3y/EOdIJGpD45i6WVUzig3O9sHWBIeYHZyqBCj9GYBF/GkKAaJjmGBDOtNvoEGhMmLDOG9BnX2pBDiYJgKoxCYe5eG947GtcTiPmYJHLW51ZyXgraC+GRFAEplA9D2aR8P+PzzP2uLSMTwWhERg0GJhMY5R46jO0GiaCx8CHJqx/V4IUVSB1wvTK0DtsMkddx68Yt0nVsr13H3voNtLZuMZrYQj48hCyGCEQKYhQT9JzTzQqmSPVaibowZDTVQ5XXFToMp7MZE2KZMYEVaBQW0/3cTPSFKF0GJ8WVebuvfLsHP2a9EKIu8jyXKUGZFXSjRV4kpqBHzRniZFyIGL1hf0xdZh07/S5ciNZndq0/HPJ6gD6VN+EiFgUgoKHpYZT0ea0guChSaGjtA5AEjsGIyYKUyQNGfxDCQ8joocmky+z8UczNL2N69ggazTmGFlPcB0zA9ytQ7BNsa4xHRfD/jIoAhoC2BKeBDwsPoAV2JDguBwAbjJVZMoTsM2GyeuMavvPCN3h8w0VLY2glCOoURZEjLIXI2W7AsMiwN8H9C5SEuy7IcG7Aa4pfKAAkKpTlvARLyXspNO/U3We8h5AQLAXrwXcMo4KcnRS55RzukjEgcMF2bOvaO2IvgiR5rZSCkhIu0cOXaIQMry0063ztQbFNvVLDsZXjY/nuM6nR645oBA0EZaa9MpRfRi48rHF/2GVaujGzhNLEHGLK68rtLeyyvVEhJmfn4Udl7p0LDJNsXBYGjFoErFCcggchNYRyRKA4g0QepOb19yEhPYDtIRUgJCznxAt+JXnjvRCUp0BB+eWO+DyHhqOMZWo1jAwBXWLJtSa/BesKGgT6D84xx13j2WVi6RDtwwN0DriN2t9EzOSiiVsQaY/gbGPEU4BBe4dHWB24MHeiXsL0ZB1uDyroQXMa6SDw4HkaLppJaNSJCZ9zrVqlJ/PCNBlhR531dU4Gb/uRb/vkx3sgOwcHXlIYvzB07rnN8sIaWgskVNQBkwtdKmmXntFdD5hc6DGB0KML6zsaxOj0RugPcygdQSBAQa8nRMjrkOeTFHJG4RcKislgS+FnBPGQ2bgRz/ssrWWT+5wjR4/hNI8wHnjgETz40KO4ePEhnDh+DgvzxzDhQFquIWSIGZCs0ExEAWkqkDLUSZ2ndIB1wOQYgnxIkqLHUM57eAGEECgzCTLdbGCq0YD7vdkXvvF13Lp+FYNOGxUCMiNIUy5OnYf5FhZ97hGlpxBUSohqFQRsI7VCTrmkjMtSeuQsy2CNAwpADYMwgqBREHAk+UxAcM5SuPl743rLOWcpvTo9e55bFCyLgiPyXbCtYFvJOfINqiZ/8lpLD4oljIWvNaIgJEAt+xbQBAb4CaMS5heOoESQJjw3XV/bRL+XMAIRaDOJQnuIEffI33jpNVy9vQO/MYuT9z+CaHIBX/rmd/E6ATooBOaOrqBcq4NKSTm79wsIqaA9H0EYoVKpoVSuIOR4nh/AIy8+18VRwGvXxpEfRPB573lsQ9AqpSHZjxCAk1ue5yjomSznZC3ALyiGMeWsiynjARNU7UECFZRRqU8ioBG30qfBsNyvJuhRj/p0GAOuVRwPUDCcJfIAJtqywSE0E21l7jXLnoEZdXC4vYbN29eYud6EyEdo8EhobrqB2ekJylRD0AQp8kcocIx0DPqsMFr6QckISXDKhoYJkm5X4Qd85A949iM9staKnZ2doFpSZVpel5Wq01qUDYQ2QohcGIY7IwyLERJnx8ohonoVUa2OSmMKNYKm3lxEc+IIFhfP4OGHnqHlfgCN2hGGWCdYLsHXDRSZT9LwZRmloEaQ1BAytAq9EKEfkEJ4yoeEGitzQQUpcoHhMGWCqYcNl8lbO2Rmr43bt9vY3R0y45mj08/RGxQMswzJMvwCYr4X5wBzC6D+c6FpGAyQxzEshV6q13HmzCkcmZ+HJbBWr13H+uoqfCUReBq+Ry6EpfIMCc4OBoMOEhqnnKF7lg0p15T8SkS+QKAAzSMPkScAQS2NIZgESbFeQnAeFBvAUloNTwZQwgcIzjwzNGK8dIZrTJL8KL5DBWYUoBgFOJK8FgSUYLgu6DEU5aYJEBAowyzHgAYiJsAHnPAwA+esMbWwAl1u4E+//TI+/9Vv4nNfeWEMvqsb+xjJCOHUElo0ll9j1vQy925Dr4LjDz+JcHoJlspfbU7CJ6isA441sAz3iyLHkADo9bo8/uiQnJdq45AZ6AN3zrq7i8P9fbS55emzzYgJsJwycX1IylNLCV9rBL6HKAhQK0eoM8/QqJTRoE41GlU0GzVMTDSoTw00JpqoNuooVyuISiUUlK07lkk4Z6otp++jzPpapYQq+wo9ypt7xnjYQZ9n6qPeARSB6THXocwQNu3SCO9glyHu2q0rPA++joPdDa5tB4Lv+QqY4N59olkHVwWGc+fEaUw0lFZSKOWleV6O0yQMyP/M9Hk+dhrF5t/nK79P3Y9cRWCq1dXVQKm4Jq2cVkIsQIgpQFStkJ4VgtUSRgtYTpxoQugERYsaVuoIynV4jPmVVyXzNZRKMzhy5BxmZ46jXl3AZPMIquUZKO4L6WwRDwxsLscKGuiQpQ9PaWipoJWCpfDdX6Y4CzigJRy6kJlWsdPuwWXitnfb2NrpYHuni11m7/YOeswE9rB72MWeo1aPZQ+7zAzu8czMlbuuju8fkHrdPgbMDuaMg6Z5ZDA/O4c6PcDO9jY21tdRMMT2qTgh98VcLVrNhKH3AAkP/nOXLEABEGlSEIDKcl4GivfKZISMgcfV0LDQQsATkqUEmxFsFtIIKKHgK4/1GpJhviGgbA5YAteQLI2Kk49gqCYN2xgPkiR4LQgkkAQoKxqz3AokRQHr5Eb5EecY0cskzu14HibnGa7Wp7DKLOar12/j5WuruM7r7fYQfaMgqhMYMMq4RZluMgM6EAHKc8tAuYFU+jA0kynDuSQecV1y3nEOnFtOsDkypoCSgNbkiPPVSsDXCoGnaLg8gs+jEfZRoiwdlceljyhkXcAy0FQniYDv+3zXk5ZyIUkDTwNBoAnIAOVySC9dGpPvawgpIAVJCiiWHpnwHUlAcS1ogVE4I0oPabM+yj4QqgKarkXw2C/nGa473+21dse/kNHvHLL9EJIzDnyFJo1ErVamIcgIzhxCCGgyJKUSFpBMiAbDUaxEpZrlVGf8gA9Z+gFPf8AjAlOAGafpUqmeppgTECuMIs6zXLIQDSukD8kPFzqq1lBqNLhuTdQaEyjXGvDKVVgVIiHYejTX7U6CHr2YUBGiiO2q02jUZhHRSxapRJdK0SFQhgRHwVlxnLvccVBLy0wNZcawj0MekG9vrWNnewP7+zvodlrst8vQrMtMMImg7XOPu3dwiDVmI9c2NpnW38CttXXcvH2HZ2u3ceXmKl677ug2LrN052wuo7i518KW+1fpGOrlTBJNTMzg+InT0QARfQAAEABJREFUGDC03tzaoYfuwKPil6tV5NYy65whpbcwAhCego58+Dzy0VxEiBw5Q6Kc54jC5FRCjVopBPUHbDoufQkqBZWa86PpgeZC+wSTIyUFBIFEnNMOCFA3SK4UvJdjUg5EHFwQuILAdboHelzt+9z7j+CSaLVmFeV6BQXVa0SPUgiLiEmOyblZNGbmYDmfPj1rj/tGEZaRSI12kiOGRuZFMFGFZWkM2F1ma/vcWA4YTWzv7cH9Lx56VF7LqMAZnpAT4xch51+vljA3O4mjSws4tryE06eO4/zZUzjHiOQMr08eXx7XH12cwwLbTU82MEE+6+UQlZJPYAoQFXDRyNjTdfYJlh10DnfR7x4gGXUBkxC8YJTlo1Eto9mok2p8v0QjJ6kyGYOVEZM4faRsnzOktVwPxfc0UhoHgWkem1RLGoEsoGlEAxqBEhcm9AQ81jkeBAXra4Ey188BsxSFSJkEzLn2guvk0UtKrW1Oo07PLXikUqRJMSrNIheCAsf3/8jvX/32tdZa7+DgoHa4cX2xLYuzo7j/aCT1E9KaS3mSnpEQc772ylQeBaEE6Nkcc1b5GOaCCYMhtg572NrvEAhreJ3Kf3N1A+ubuwTLNi6/dhX7By04s3Lz1s1xxnBnd5fWt4BPC6TZpaQFFpbqRLIMJ2weAzZBxg17v7fPDf0Oet298f3sbBOnTh0lHcGpkws4cWoWx0/O4Bhp5cQMllkePT6LpWNUghXS8hzmj85xzzSH2aOzmD1C4v3Ewhz8Gg0Lkx+T8yuYOXoSM0vHMTl3FHXut4yMsM4D9HVmLQ/aA2LAo+T12Bvtd3pMiCWOa6TcI40ByzupJDzOyaeVl1wjKQjSQMIphqHV9lWOSiRRr/pQMgNMTAhlCKgcARNMhkpfkAy9MqgIoCcUjB5QWAgSCBRRgN5T0ANLegbJ90HZ5vADHyVn4elBUypNTllKrQCl3ziCkijXqjh++jTK9QYSGhtDfmOO0aFxO+h20aKh68YJ96AF/QqQSwXhB4jKZUxPN7F8dAGnj6/g+MoRnDy2hDMnj+D+Cydw3znmBo4fwbGlWawsTeHk8gyWeLQzy6TKkZkajkxXsTBdwSwzoLMEx/xkhfc1LMzUSQ0cmWtieWEKx7g2J1fmcfrYPE4dW8Dy4jRmJsso+RYoBoh5LjkiJQPqEz2eJyjPUKNeDtCoRKQQpUCNAexJw8inz/eGiPh+4Fl49JiSgFQ2p7HLkNKjpszMG+pbRANTpaGosh9neEyeImV4F/kalXIAt54C7mNphDOYwhgpVeb7wagUBpmqVO4+dk3ehuTb1P+laoJS3rp1K9y9dWsCh4dHqGXnrc0fC0L9fiXxFOf2kLD2hFZyytc6FPzQp8Nw8d3fwjnveNhPscVQcnOvg52DLu5s7GCVXmh9cwcbDA3X1jdw7fp17OztoNvv4NatG7hz5xbazIwqWqZS5MOjUkphAAoMyFlmsLR0OTfvCRcgHrXhLGma9GC4X6jRC0xP1bgXKKPejFCvB6g3uDgTEZpTZTS48PXJKmqkKqlCqk5UUZmkhZ2ooUqFqU42UJ6YgF+fQNCYRXlyEfWZo6hMLSGqz0KGdTBnwgP1XTij0x3mVNIy4EVUakklHqI7ipESLEOGGSN6FnftvCudGigi4ijjAqZjhbBmwIVuc25DzjdHFFgI+irLfQ8IA08b1ttx+4KKUjBUNHkG+yZACSC8QYJjSmMhLcZEoSBnuOlRKcvca+UEc5rndLwFFMEpuJhpzr5hmRQq49jx44jYLmH/BeveJMt2goZFeh78UkQAU4ZTdcqzjqmZJpYWZgnIozh7agUnlhex4n7pgUbu9PElnFxZxPLCNNxfg8xRzvN8b7JeRpOJlUmu10Q1QJMKXqeHbLCcYN1ULcIU20zTe840q5jnmi7NTODI/CT7msLK0gyOLk5icbaByUaISiDg0WAjGyCPO8iGbVjqiLYpIg1UIw91By6WZcqCmIVhPsDklLnKEWiCk0pti4Syz0kFDAFYjGWdwiciS4yCqvSWvpZcqxx5GnNdBKLQh1YKkl4T/Biui7VcCCtSGsV+VKmNqgJCr7JbPn+7r3y7B99bT2CKra2tsNmM5q1JL/RH3ffxIPojWoiPlcPow0qIS54Up6pBMBcoXaET0EWeC0PrPRxleP3GNq7e2sXmdge7BwO0qclDpuFzK6kUAinDuj0mBTZ31jGMe/ScW1jbuIFDprAzAiyMBMplDxHDC+1ZWFrAguC0fFs5wXDAduuQ4UwXHBe+71F4GtYaHOzv4cbNm3jp1Vfwne+8TLqMl1+5jlcv38Ll12/j8pXbeO3abVwhXeXe6trNO7h2a40h7gZD3S0CbodE3ve6SGWIfqGwO8jRyRRGNsDI+Lixto+XXT831hEXHkP4GUS1KfjlBkTAUBASfW7q2kmK3jhETAnWhPMb4IB728NuDy5zPUyG6I9aGAwOmTg5QL+/x+t9JrUOGH71YHi+ZqlwgiGXEBkkLXtB5UmpdBmpYJhseM81gqB8BL0hXxqD1tAgFFSenGTobS297bgdA1pFJVQKEC5McwaPdZ6mzAmOCQLBsG2/14KhYpdoIGdnp3Df/edw/wPncfbcSZy/7xzuf+g8Lj3K8oFjOHN6EUcWp7A014TzdtONCHWuXcgxPAGwa3gSY2IVnK1lMABihJICuKy0u5be30DSeCgDKEtiKWloBI0H3TvbJEAWj0vFpFqFHThPe/zILE7To55gFDRDz1smUB1Ih509dLnVcXtGIpYAlASpjwrn5KIRMArLmanN6CEFMmjKRZAUDZFHIxSEAQguaGfEBCAFxtdO3zxPU34AAwwI6nXg+VBC8NpSFz1GPio3RTbSUh7Qu3YK2zf5CjgrvO1Hvu2T73nAbGypVFJzMi/uL9fr75uYm/1grV5/mgzcT1ys5KN4AXkxWYpKFS2El8WxaHNP5/Znd+5sYWurg3Y7QxwrDEeWe8AUnc6AcXkOxTCgQQUQukCaDyB0CqtiWDmE9jMw+YyoKlmCbQsYkSJ3npKKYrmqkuBU2gOEW2YFayQByjXjnjCJc3SZxGm7X1Bo99HpDtHlkU2Pe6MW7/f223C0Py5b2Du4e+/K3b02k0htuOc79PTrTHxcZ1byCunqxgFubLXQ5XFPfW4Fx849iOVT96HUnEcqQhwSvNuHA5YZQSlAW4Qu+Rk4NxlW4JVr0FF5TCqqQIZVeKUKdBAQABnSrEs57eOwtYGd3VVsbN1keZv3WxgMDzj/EbRvUK740J6FJWANPapxJck62ZBAhQVSCCqaI7iSdcLVUREF5ah47ckcAYGp+Vyyzh0jaIK/xBB7ol7CLL3UrIsmqPwL3CZcOL2CC6eWCYAFHGV4uThTw8xEGc1aCVVmPcfJG65rFGiEVFqPyi2MQUEDkdNAGZZukQSTQo4sPYukIVUwMG7fy+iioHcXNNqK7ykCUtLxSEYD0rV1xHcDKaD5jqQhkuTbha2RBzT4Y4q8zBOYc+Rrph5hohrQk6YoGF3lLjSlIZQ0ZKEWKAceymNvJwD2lbNeULdAdBQc25GhFKVSEEJS3oJr5NYpR0GeLPjhj5zbA8P2ro3vE5ySHRCtWirXVWqN6WotdgPfb8ksSzsg83z17b7y7R58b32FH5uZIzbLHzJ59pQ1xdNayvtFYZez4aiZj0Z15Bnn6Psmy+Wg18PBzh427mxifW2b+78EaaIYugXcB0qe++ToD0a8N4hKIWbnp1CiZ5Q6gxcYhGWgRECWa4L7IomQ4bkXGkDntOspMipeZjMUFKClAKT24fklSBnC0pNxXZEkFinPQUYEaMzzOkNgWKM4LQ1Ly5blBrFLbMQZ+UmZVSWNUgxHCb1Vgj4B3OvF6DIT2WG5e9jH1TvbuEZw3txu4frmPjopFWF+BRcffRr3PfI0ZpdOIicPe0xeud/dPCQqB2zTIx/dxMBRrgOAvAovhLM4guBUpRr8cg1eFNHGJeS9hyFB2GpvYXd/jdnl2+PysL2N/uCQe8YBJN1JVNact4UVGQyNliHQDMFZOCL4DOUEAg58LkQOyQ2oJBAVpSj5TLKNYumU2qcX9tjOKTljQIzDPwK/UfHeCBtnUfEFFhiCnicwTyzNYGmmgVkq/0RFg8sHZQzJQlIhJcy4FLyGsTCUd07QOTLMaoNKLdh+TLxWbCddOwK34AJahtGKnl+zHw1LfgzG96yTBK1mfaAlfEW1QAHJuUgCVHE+PudH0aBR8jDNcHhuojLmuxZq9pPDZtQ9Jn8KAlTRKISeQjkKuJfXEIKIYf9WWLgbB8yMfOXkz0BwVEHjaLlGOfUnZSY+41TMmHJmuy3bSnbia015CwhrraAwpBQjJe2h1non8L2WbDaTm2B3ePuPfPtHgOuXJHVRVE0az/VanRPf/uqfLP3Rv/gXjZe/9qfB6uVX5e7qKsghuIdGwaOLw50d7GxuoU+AgsIvBREa1QZCKqOh93ATUPRy1XIVzUYDM1NTWFiYR517iYBxjx9JlLn3qDXL9JghPNZxVQhIw/DXgNEh1U0iswpJQaDzfG9Eyk0AY0MC/m6pdAVh2ITv1yn0GqKIPIQVeF4EKX2UCIiJ5hTcLy80G5NoMNlTrzZRqzRo/Wsol6ooEThREMEPSvBIKiwhqjVQ5hleCokugdzq9ZFQ8ageMJwXlE+vVkJUbiCqcHz2YzjeYWeIG0x8vfr6LXzn8g18i/QKQ+Hrq1vY5uF+h4fkHRqsja0N7B/uMbwfwBJMmtoXlgL2RR5o3S03jyMezXR5dtrptzl2AijAwFImOdIiQ8q9UUrrn1FhDRUV7EcwLlQa0PQUmqUUVDV6CUFlV7ymfkJRISXrbMY+SZJ9eex5dqKBOe67B+0DGIZ8ZfIkXaKEfbu9mc/3JUPfghlPUcT0ZjkU3xPWgIZ8TJJ8+1oj5JYjoEf1tYKj0NPcU3vjEPMuD4CvFBj6ocL5utJXAh69b6Dv1o/rOA/JOSsCRhMMWgCCPDnAJTwGSeMuCoaoAec6US3RkEziyNw059GkIeGsaCgGTGq5c1dDPQ3CCGFUgs+zWSFczxKGpSEvhRU0iEBWADmvHSX0kiMa9j5zCaM4RcZ7UCeEEBDSkQTFCVsU1qRpTNm2wiDY8aQ6KAe6uwKkn3LLhr/0eatCvnX1/S/kOtYDbpQnkuFgoX14sEggTvjWhjYZyb21NXH5xRexc+cO9je2cOf6Ddy6do2Hs6vodTpMT484mxyelLBUmBEPlgVDknolwjIzdYtzM5iebKJaouJR8KCwLQ1WYYrxZAtaoYJeruByF8JDIQIUkgAUEa9LSFnGBOUw87lnExglHgVaQRBNodpYxOT0Mio8kglLTYTuXwIPq/D9Mjw/glY+haghGXIoqaGlR2LJcTTJI/EO7loLDYobji9DiQtqgvb5lNokqTiWSii5ICUucK1ShQN0ygVL6IlTem1OGc6Dd7ojtLoD7MdJkGEAABAASURBVPFIyAFyk0czmzuHWN/ax20mx+5sbGP3sM25jOCstXARQRjCp3wcaSqOkWpspOI8R0KPk1JgGeWWuZJKllJ2KS1/RtDRpqPgMwYNlIsdEycCx6sA4Pi2fAeUM1cISgiqF+iFqIWOaXovcJxGuYSpeg2K/Y667fGvtRU0EJpADghMSh1cHTiQBpSPT63SlIfg2GD/gvJxfftcY59gZNRFNiwEeQVJAbw3cNeOqMjwlIQmMCTnVZCPnN60oFelssOQJ0c5Q2DHvyTfHtu6ft27IEit21czWeZ4DLle1dDDVLOKGRqZernMdQVSl2kexsiIOiE1lA4gqBcFFEEoaXoUBOuM4uxoeDOrULC0vAf1paC00twiKyxnKuH5PqTi5Hnn+BTW0gGbrMiyrjTYKEfBtXIU7XBJB0IIQ7L4AR/X0w94DCV6omQlpoo0mW8f7HFutcr958/KmWZTdA/38eLXvoZbV64SlNfxyksv4cqrr2Lt1i30Wi2M3C99j/oAhZQNuxjx/MkXBdz+5czJpTFAJxs1eEJwYQwKWp88MwwrUzhFHowKJJlEAQfKEoyqwMgqrKrD6BpyRZI1JKaM7lBjlEWQuolyfQlTM8cxt3AS1focgqgJP+A4fgWa4PQZVhpOKmHImyYZMoZZBRfacHybG3BAkE0qqSBJEqhIBi6ZkqUDgjRGmXFcjSFTrRJCCwunkI1KCZO1GkqBzzO3Q7QPD9Hnnrfg4hsuYE4QGGi+LxGnBfrDhAmhPta29nCVR0rXmYxqcV8cZ4AVXGivBB1QkRyFZYggglOUDGqsOEb5yIUiWAVSLnPG/jMCIbMWOSzBCBSUbUHx5uTR1RWsB+vYBI6nojBwnsNVSwj2LKlyYjxfSzDQ6qNEpZuoVlENI/Q4p9s3riEd9qFoADwYljnc+V810AiVIEgxBpcUnAefu5+KNx49pwORcuMTlDlBV5AMrwsC7i65yRsovssvbUOOEY9uRsMB4tEQaRLD/WJDzKgloaAKggPkWyuPntjHeAyOpVBA0vNLk90taUgazM5OMwPf4BGRT8NnuNaxM6Jci4L6YKWGo5QgTIykDDWEF0HokHJ3OqhZ+hBeAMW1kDrg7DgS36XiIQxLUK4PGqScOmVNYTiHpMjSQ2mLW9O1+itl39/pKUWvhR/6kT+oxfr6ugp1GIoiq6ejZILgrPTabc/9RYPlxr7ih1icm8Px06cwy9C04MHroNNFnxlIS6EHWiL0BJLBAXyZYGG2hmNHplnWuQkHFKcPWn9lxTicbNanoWUEKdwka/D9KXq8WUTlefjRLJQ/DehJyGAafnmRxx/HMTV/GiunHsQTH/gILj3xDE6cuR8TUwvQBCG3lMyIDsfe6KDdQYvevN1po9VuIaNl9YmoMFSIQo1S6KES+aiVA9QJuCYTChO1MsFWwWS9gpmJGlbI+9xMlZ5eUCFHhFmCsg/M8jyuXvKQ9lvYXV9Fe2cLk9Uy5iYacCHhZL2KyPcAgt/Nl2vGwkAIBc/zETGcCsMKfEc0ItqvAqqENFcEsKWhytHtFxiMLOKMUrM+hC4jLDdZlpBZTUtPEh4KkgMtqDiCBO2zLw+WymulQkGpF9x7F5Dja2MFDJXLUCFBfqTU0CqAlB44S1galcALMTU5hXNnzkKxzZ1bt+EMjmZ/KAwTpjENVwKtFff5MYajAatzGCopnQfLglMvkNEb56SCYBzXW8t2BjmBCX6klFBKsR9NHjRr7PhZkiTIsxyW/QkhKDsLYwFNkEg3Pzdn3rs+BUvNfnzyEpA8tpc0WJbvg+97UqFaLqPCbVVIoyc4b6ogaIeQF5KyVMi4so5SymmUkQfeOzlaysTw2ggNLyzDL5XhcbsDSV7Zr/J8ztHgLuBTGj+T0sh0fKXWfa1vVSvR7aguD8OpqZiT+6Ff+YNaeJ4ndZr7QhItNi/Hg75PCcnA88YLIjjZermCZr2OUhAgG41QMJa/KwQJLS04XcD00WCC59jRCWb3GmjyUN3Sm1qGKpZScQpQCWusn0U5mkI5ZFlaQKm8iFK0RIu0BD9YoHzmoYJ5eKVFhLWjqE4cR336BCZm3S8DMIRtEtxhCQlXbpBm6HNRB/EICQ2F9CSCko9yLaQ3DdFkkmB6ugZ3BurKGV7PkuZI82OqYmG6isXpCssKFmerPBqoY2mmioWJEmabIeZIC5NlHJ2tox4ItLZu49rL38adK68ikga1QKPiKYRcIU0vQyOHyGNdGHKOIUJ6JM1FBfl1oRVFAYsQVpRJFeSmhLQIueABChvRSpeQc1+dFT4SHtmkpJzHOQUCKpWH1GjWK5IYk1OujMDLoeEUygifpUdQapY+IO+SdcrNNhbeuE6qAIok+NyyHlDwdIjp6VlIoXDAcLzfHyJLcsAARW6oFoDkXCznUhCwxloIIUiSc5HITYGEupFykgX1Rko5bi9YsiVcKZWCUvpuvRDs0yKnQcsILCEElNagTkIqBSEVS4/9ewD5s/RR7BYcFoI1kj+1kFC8IQcQ7gF5VawrUf6lqIQgiNhewYHSkeF8oUKAxsiqgHok0WFikI4V4L2hnHLK03lZzXfDUoWOowKlPQihQKbo3VNGfiObJqmxxgylEHuB718NgvBmFAY7aVEMLsF5JfzQj/xBLShAkWUDjxMLAOvnaSwq5RKmZmeQMMRIBgMuHUXL2L3g9YhJIJ/CrpYjlMIAdOWw+RBRkGNhrsQD6RkszERU1gJ9elgHZpPmyDn70KsRnAtoEnQTTYKteQr12gmUy8cQBEe5KEvQwRL86AiiygoqteOo1E8QaCvQBPQhM6qbe3u4s7VJ2sDW/i5agy4FnCAoa8wuTuPYqSM4e+EYLtx3AqfPLuH4iTnSPE4cnyPN4sTKDE4sT+PE0UkcP9Ik1enpqzi+VGXGskKgRlgmOM8sTuDCsfkxnTk6g1NHJlHzcmxcexXf+vLn8N2vfxli1IPivgxM29u4BxsPoWgkmpUS5iYbPERvol4qQQEM//toH7bQOugiTqjIRUS8VqnUNUjVgPYnEJZm4IdTELqOOPfRHViGxCmGqUQhImTMUjuvykgZ/ZEZUy82GKUgwNmGwDMygJUh2/sAS6EjSF2iTkXEWIDCtQGfUUGFKt19piLyZDEa5RCC73PFY4LyYO+QHr1HPgXr9ZhAL6SUD/2GskqluW4+lVcTnIY8jZjoiuHA6fsBQoLEZ/TllFtKDSkVBN8RQsKCGkyQ5yTiHR7buwgjiEIEfM/zAggCwkKSB87PsDTA3ajEwvIla1nBjiQElOuzABsIhIGHiH34PudNsOWF4Nw1FKMtHdWgmZsQ3PowXYBdrsmQF1b6gPQ4D0F5AsoLETHZV6nUyVvIjiWNFPW6P2CGv0+fk2aMHLpK6fVaufqdaqN+XftF+8mlpVQIQa74yg/5yh/8fA88PoOUMgcsl5nG2ZgijWNmFA/JZI4ms63a8xgW5OjRc2YUCihooTxIpSgIzaRPBY2aB08lGA1bGDGbBu4BylEArSTPEls8U+yg288RlqY48SYHKiHhHjLOAsRFACPL8MMGKrVZVGszbDcB0KGPEoFWa4TtrQP0uF/zPB8LCws4e/oEHr54GufPHsdxHkjPT5cwUfcY0iiUmBEOfQlPgzxZ8kBhOy9PErKAEHeny5miYPhrshiSnr6sgJDPFIUS6QKRNgjY3qMhrAQKR+YmMN0oU71z7G3ehiEwq4HmvYFiNlOSaqGH2YkaI4gZHF+ex5mTy7hw7hQeuP8CLl64QN6PYGJiFqVyE1KGcBY9SS3l65RPk7cQQoUUcUQ5RQABlzH84tYJvWGKA8pgr9XHzmGP4XwP+/0R2tybDTIgpSIW0oPRIYQXwll/SQ8A38lXcxYKuVBwbVwYDOXDkZGKa23RZTbeDyNMMMTd2trB7s4++ZFQUkIKARBIWikopbl2ORXZoKDHSrKCQB5wjfexvbs3/p3ePnXIJbVGjJ5avR52Dg6wubPLM91trDHbf2d9E7fXN8bXW+4dbkt6wxGo8jxOStDiOfkhk2u9UUYDzLG57pKAUkEFgvIpaCjGyRqOnZMMQ2dFyPtKgEsAF9VZuto0c3wC0D68Uh1BdRJedQo2bGLIaGW3l2PISMV6NJZ0ILksIWO0Ir0KXKKxwvYBwSwpK2MERsORHfb7qc2LrrRmQ1p7g8ZqtVKb2Ds/PR1zJFoM/vwRvvIHtTEmt6Yo8nQ4GtnC9LT2R9badBSP8na/Z63nYWphkcCR6DJ87I5iKoCgcLioVAIICaUVJhoVVEoawsbI8iEKk8LzBC2gR4ttsee8Rm+IIY9EoKtUjjIFHrIvEqigtFpWBVC0dFGlSqFUoHXA5ACtcTfBgGeRRWJR4uLMTExhZXGR3m8JJ47M49jiHJZmmpio+qgEXBhlEZCoghAMtTQXzC2aBD9jS2sgXcnMpCWYLLPMjNWhee98i+L5qihieKIgGSjk7CdDJfKwcmQB080qPAK2u78Dw1R+yZM8/M7H4FRFAp9GyQF2ZqKKefK1tEB+l+dw4sRRevFlLNKwzM7OYXpmdgyCer2JstsfMVz3vGg8b0VFENIDhEZhJUEgxuAZZQYDerUuFbY1SMbA3GOGeJeAfZMOeFwzZKSSFBY53zVSc/3YD0sHzLskkfO+kIrPFPvM0KZH6HN9y9UaZpln2CeY9vZ2kXH7IAQITsDJyslRssIQlDkNdUrADkYJ2jxycuu8vXeAbfcv4O8f0ivRKB+0xvebPBdf3969C9DtHawR/Gub23DA3Dts47DTQ6s3IB8jHPB697CDzd0WI6Q2dmmM2pxvPzU05Ip6o5ELDy4MNW6OhYUhOMH9ruL2gnaUa2cheE0Fh4HgPNme+mUINFOaQKJriFUNud9EphvIZB2pqCKxZfZfhhdOwg8niOkqpAw5ecqR4wz7g3zU7w9or7Y9heuhL14rB+H6ySDqCCFyksWP+HGyfNumo1GtECYb7mzvHva6nf1as9GRgd/rJinzZ9aEk5OYO3kSXSrzFsNUZ6FzpSGCEIaKQ4MFY4BKuYTA1yDO4UKKcjlCVIlQKIk+9yG7tIqZUIy0yujnFoNCIKa/KbwSBPcGiqGM8Th/zzLkABQPzHOGjG0ucPegDcPw7fjiCi6ePIf7Tp7Bsfl5TDBkFGSgpoGaJwkQQGYZiGhIMmU4bh7HUORPQ3F5JAeQkFZBU/EVJGstF9GgpAVK7ENzMcH3DJNhytrxcxDgloteLoVYWT5CIIWsSqm0IwiCUduMwHSUskwQd1vIhj2ECgg1EPkAXx1TteJhfn4Sx5YX4f4y4/77LuCB+y7iwvmzOLK0gMmJOkpRAE8RNEWBIVchSRJ615zyFoDnAU72foCUwOpxL7hLo3ebSvzanS28fOM2XmNGeGP3EPs8zmnx2SAuxvtTw/aGa5cLhcxKKiBAe8cYAVgnCG9urPO+wOTsNJaWjzI5NcT+wT66XcqfBkcwMCy7MgRnAAAQAElEQVSyEQGaUJYWPnkohESPXvuAHu6w04cbb49Au72+hcuvX8Mrr13B5SvXceP2Gu7wKG6Lnni/1SXYOvT8bZZtuKOnwShFh3s/92x9ew8buwe4QzBfu72OV6/dwnev3MAr19dwbW0Xa/sdtBODXIXwyw14QQmKc7MEZ8FMr0ljapaBh5wBejYWmeTaZmzTSy26hcaIwGzTa6bRNGZOPgzdPIa+baCdUj9JGbgOtSME6BRGiQK7pVoZFDR6/U5vNOh29qqRvjY72fj2yWPL355aLu/ytDHBj/mRP6j9yspKlgfNrhVq2w9K1xsTEy8Iz3t5mOc3vUp1M9deZ6vdzrdaHdumwooogs8Y3C/XIbiX8Gjtw6iCMCxToTwIKvTYUjG9XdAjpRTUkB53SJAkeYHMCFpzBasCSL6fWVBxctbn8KmUYYn1SnDfMuCmuwfXV5ljTtNILMxM02vVUSWQI62h3VgMmQT3ebLIIDmeIpDosEEHCtcmpDJnVOCEQs1zS1FQwalQlhnMnBY/5X444X7aGEDSkyiSFAqg8joyVENHIFjCShUzR49gbmkRJRqfzc11dDttzrmApNfVVGCPpFzUwDKg5McWXBpIAtgpdhoPwKQbhv0uBp0O9+VtHsW0Mex14J5ZziPQEjX2P9WsYXZqAvVqGWHgEwwamnw4r0UG4TxXYS1yMp9x3ikNSMwQzoWGWzs7BMMG7qytM3RcxzrDyC0q+z6B0+n10eP2pD+K4UJPV0ac2/zSEhaOHMHE9AwqtTomp6dQcF63Vm+iz/NrSwMttYKQApw03Cem7Fo02vvMBRwcHHLb0aMhMfCZPGw0m2MPfOToEo4dW2HUcAwnTh7DSZIrj7M8feYUHC0fPw7BuR3yFGCDHhVKo0w9g/LGEUNvmBDIPWzst2hIDrF12MVBb0TDT53iWkIqOIAqAcraOvGMHUVBPdSeQkHe3VxHhaHnlSSNhOfnLoQVQYMes4Qh9/SJC2fDBiJuq4QuQ3ohdTsgbxpxnBY7O7uxydNWEOi1UhS+UilH1yebjZ1qvT66dAm5k8mPQ/IHNRZCFAsLC8NGpbndmJl5fXZ+6U9VVPlaKuSL5Ymp7xaef3tj/6C/2+vnMYUQNSZQak4iqNYxBpgXwQ/LCBhuesoHlw6golguqlO0nIApqHAF6wqCgV8YSEjtQXm0bRRaQnA5xQoIuiCKQDyg50KswQAelaHZqGOOwJxo1lGOAlDWXABwHMKGCslVADiGI8neNR95QiLQGsIC7h//PaC1jrnpN5xDTCOzQ4/s6noMAV1YlhDAbv+SFxIWGuBcjNAEgEJBft3+TNPDl+tNNLkfC3m9R4Xs85zXcm6gx5WOqAyCobIgQBWvHUneG0YBKc+Dh702uu1DtOmRDvZ2sM8jmQOS+4ecB6zP2EZQdiEBWqXLbVQiVEsByoFHz67piSUCJaAF4A7jFbl1pWQpOHfBMmP00O604P6XiVs72+BxGdbW10gb2Nre5v7/AG0ahm6/jz73eM5wVgnGxSNHMc/tQo2Z+YDzWyRQte/j1u1b9J4dGBoByXuKEJbXloahoLfK6FZigt2VLsIIPI16rYrZmRkcoSE7dmwZpwjEE8dXCNJlnDhBoBKsrv70qRM4deokjtJTc6mwzzPW9Y0NCKFQJ7grlRr8IILhevZoCPYdePcPCM4W9ro9tIcxEhpdy7XS2sc4ImJbtyQZecupF8r3xqhxc80Ylhoa3mK8zh6sCBjuBuOjldSocekcT21yBsKPIDkXP9IguC3llW1ubQyswFatVr3BdbnsldRaYQadb372sxmx5KaAH+cjf5TGLSn3q9XwSnly+luT03NfWjy68m9OXXjgf59eWPwDEUS3ZVAalhuTdm5pBc2ZOfgUGhOGGNH1pbmEViF8HcCn5wkJqJKvUaJylUIPJSpWOfTZRkEAUBSe5JXgtRSCqi8ghIDvB1C0lA5EfYImoZKVa2VMTNXRmKhAagkDoDCW5K4ENEGuCUIl1bgPB0ZYO243old04dHnPv8lfPull9HlQuZFgVV6k3/1734fX/v2d7HJI4Ow0qAFNlhnuLTDvdvISCganFx6DPk0uHuGERox93p73Et1+sOxNQ+iMgTHzbMcRV4gpxd3iTTGPNwjt9Bv79MjHiLutZD0W3DhbswQMaPXTAc9hr595MM+CnpTbmJ430NC8A5a+2jtbvI89TY2b9/EiKB1HrmkgVqo0SwHmCQ1Iw9VTyBEDo97ZJkNIUiaeb0K5R36mkbMMoExwOH+HjY213Dn9irW1m5jixnvDr1+QmBRpGPgOQPKCcGwQnkejh0/gVqjiT3nESk7Z8TA+bp1SWjgODQapQgL9O7HuRc/zpB/5cginLevMo73pOX4BpJA1uwzY0YrGcQoUoN0lCGmN8wzA9pnt6hotw6xSSOyevMG3G+feRxremISk80JVCoVWCnQzxIcUnZ79OT7NC5dAjZxgIMmayGUDgECLkk4b4a+tMeQbhsgJXU1HeuIrzRCqRC5UilI9iuVAEMxSjJHWAkwMUMnRN1T1N2M/O8e7BebO9vxYYsH6EJcaU5OvBREjVs1Wd07MzU1/NSnPmXwDj7yR3nn1KlTSXXxbEfW1GZ9unl9eu7oqysnLrwS1SYuyyC6ZqS3D7+UVCamEdWaUFTeDJL7FoGcpsQYAicHDBXVUEktM6DOe4B7MkF7RD0hKA0EDLTjiN6hYDtfKwSBD8/z+Uwh42INuIAZ95KaCtKcbKBaL8FZLwMw2cSFZRsHMsBCjYUrqVOC75PEXWJTZg972KOHFMrnqApub3NtdRO3N/cxyIERLWWb+7Hbu20uOpUoDGHJRyo8DLkvSa0kMCVGucWNtU1859XXCfJXmbgYANqnsiiknO+IIbu1Bh7nEgUeApZaGAhDCXH+il7UgctnaBuIApEGvaBE2Veo0njVaMSaDGObVOgaQVWm1ntsK+htCx4V9Q930SFYR+0DgNnhgOAryQJlad6gAhVt0QgUJso+6uxPM6xmNwh9Tc8boUIQlShnRfnk3FMP6PE77Taz4C0cHh6gRZ1rMy/QZojaZjKmz72u8gOAxrJPELkoo0ujBCEBwQlYIOde2HnwGvmenWzi6MIcjjGEXeSedbJRQ8SxFdcINIiWXkxQyfk2tBTUBVA+YMBBObFN4ElMTTSxwETU/Pwc9941TNQjzDQrmKEOTPJZqVKB8n3qnOV6ZehxfJegHDHqyamDFgpSKXYM7pdTMApFxnojFaMf8ksDamm42QIB+fccP443F31RQ4QSEJxQUAoY1pe5dfHoBArst3t2e29/1O529nTg3Qii8DVGBlfL5dJmEs70hBAFiT3ix/7IH/UNDpBPTJzoRJNLu11rN32vslt40ZoIKldSobas9vp+pWpVWAK8ALlQyAnQnMDMKaCM1jSlhR2fjzI8y5Iu0riDIhtAUZkkQSqd0kjAMNzNuB/1PY0oiBAwtqd+I0ky7jVj0DkiIFiaUw1EtGSS+lBwEV1YkhKcRWF4BzirR1TC3QgAUkgIKXkF7pP66FOhXLhWa0wSnENcvrbGkGjIDPQyKpNziOHj8q2tcZKq1GjAq5SRSQ+9FBhyTgN6X7e3+e5r1/G1F17CN7/zMtr06oo8F1zoERXEgVMKMOQO0WQI3qhVUHUhupYIJLj/NbTSICAFASlQCTTugjJAoxxiolLCJPeVk3xvohKhUfJQ9SXcLzn4lFnSIXi219E/2EHabYGHptA89glsgkhkKFG2VW1R52DOm5Y16KXblP0AUlhUOEazXsME51flWL6naARTyqaHQ4bXu7s7PALZoyE7wA73pdukXYaOHWZOh/R2LgJx24A9Zk8L5gwUDZNUGqnzugwbQxqjOuU2Rw96hMByuYEpjlehMfAoGMEYsyA4lQACtvV54bP0HJAKA8mFjwKFYwxt77t4AQ89+CCWj8xhqlnGZD3AzEQVM5MTaLhwm0bGnSCklP0gzdCjYYxpyKkSKAhEwb4tgeYir5iGs6By5Gzr1spyHGcoJPkJWKf4PhWODiWBdVsSCfi+RhAFcLkPPxAEeGw39w5zes7uMBmtTc/NfHdiov469XK1tjixf2meKoR3/uGQP97Lv/3bv11MT08nrayVBEG4F5ZLVwrlrWVCt+LCmlFhLaMGGOXBcpEcTNI4QcI94ogh26BziF5nD+3DHXRa2xgNDqAwhEQCJVJ4mguCHJYLq6SEomWTQjm5MTQ0LA0EF84LPPihgrNmlgsbUvkCKq3WClJKAtIid/vVZISUQDe0gEoKhtcaUgjMcJ+6srwMQWTHBFnMFYyqTYblC5iYO4LSxBxkuYlURWinCrt0iK0YSDmWVQUTD318+9VVfPFPv43bPGONqZh+qQbN7KCkcVJ+yL4VpJKoUxnnnec4dhRHji4yLJqETwvs0xL70sKn7Q6EgWbEkA66GDK87bcO0N7fxeHuNty+83B3C116yRH3izmzvYJnr5red5ZHN8cWptEkaGU+RNzZR9Ldhx31EJgEPkPavHeI3dvX8PqL38A3/+QL+OqXv4g//cqX8c2vfw0vv/Qibly/yjPLTQy4Pk5mmvKTUkAIJ0ZLHU3Qodfc3NzE7TtruHb9Jr714ndw/dYq+jwmuXbzNq4xE3zIs0cHAo9zD4IAfJ3GN0VO+ecplZwgdMArhQEqBJIrnQFWtJ4UE6R0umj5noUiiAzXLyNI8twy8VXB4vwsz4aXETGHYbleHptTjOxLEDA+Ze8D7ChjfzGB7QxoynUpIMECrELC5F+bWeqYa244wZgG1M3ZGSrLiE6ST598Cm4nLElQD42r5/pMTzW5lmVQZTBghMEjjHj/YP8gCIMbDGW/MzU99eVKpX7Ns/ZwBcgExUcW3/F3LI4f5+1Pf/rTxgG00+kkUVTdK1cr1/ywck14/gbDhOEwy4rYhQicgRWSAim4r+kjobcseO4HKoykVVcigRIxAi9DrSK598zhyQRyXF/wmQVfhi0sPSkvWVqiUCgNqRQsBZtSiAUtnuAsJMmVXFlIp1juXli45ITrR8C6R+P7lF68oOdzHthlFEf0ADSw8LhPDCp1lnUQPch1yDOuEB0icn9QoEOrs9eJsbbTJiBbuLN9iC3uS7tM9WdQUPSYPvvwwxIMJBV3hBaTKz2GiT3ugzottt9Yw/XXL+M7L3ydAPljfPmLf4Q//sIfsvwc/uSLn8cfk77s6EufZx2J5Z/88Rfwp3/yJXzzq3+Cb3/za3j5xRdw+eXv4Orll8f/m4DdjVXuQzfgQtxR9xAjetPewTYONu9g8+ZV3HrtZVz57rdw+TvfxNVXXsL2Ouvv3MZt7t9uXr+G27dujvdzbYawCUNW5ymEtVQtS2NYkAy3DDmGBOKIsosJmHa3DwiN6dkFWJYDynDIfXduBKs1tOdDca2EEJBCQgjWC4Bf3P2wf4aOcMSxlJRQUsKti2QDnx7c9yQkLNe/TmYk/gAAEABJREFUGBvVKsP7KWapfaVgc0OvCuoM+Ax810JwvSHINscy7MvQsAv2AxpBq4EB+Wt1Y7R5rJNwDuC4BUvB8NXnewF1KaSXdKvnypCrWCYPEd+vcIsxR3DWyIM1uW21Wkmr1W7HcX/Nj/xvTk42vt6cal6dbsxtrzQaNOV8ecwQJ/MOv/KdvOcAeuzYsfjIkan9ierUzerExGt+qXKDFqvNcCF1iwcKx3LCLiM2GLaRxD0IgjIMLKqMrZpVD82ah8mmj7mZMgEq4OkE1gwpaC4GLWDBpA87Q0ahUh4QQjK08CHYd0aBdvujsdKwmr4HKChsS5J8rrmAjpQQkCTlGhGNKUPjHkOyXR6Gb23uoM0MnwNnwfBbeiGgA+5bJEYFELMuVwG6qcVBP6W1tLi11cW3Lm/i5sYeGMtA0VNyz42CCmoZLYTlKoKojJQGav+whdtMMN24dQuvXb6Mb33zG/j87/8+/s3vfhb/7B/+L/if/sf/Af/Df/f/wH9P+h/+wX+H/+f/+N/j//M//b/xv/zP/xP+4f/6P+P/+zv/EP/4f//f8E//8f+O3/1n/wT/8p9/Br/3L/85/v2//df4/f/wb/FHv/8fSP8ef/z5P8Jr330ROxu3MWKCacjoZG/jDq6++hK+/fWvENR/jBe//lW8zjZb66sQ9NAFPUS33cb2xiY21u6MwXnIxNCQCRVDo+cACsqyoJzBj1Iaivv8qFzmPt9tJ6qYWzqCiw88hLnFIwjLNTgDl1mggITS3higHqMIzw/gSsk+CgIgZT5hxJDTUULP5cZQUkArSU+b8W0Ltz+vEghuX0zEwrrIh0CNAgFFvQf5EuRPAuP2hl7WOC/H/oVS0G7MMIQXaeiQrTygM0iwe9CHO95JaWS4LQf4nmZfJepImTxUSFUF1AjIRqAxyVC/QT6aLBcmm6hFAffTcbG7vdlrt/a2qWrX6tXS589ePP+VoCh2uuuX+0KIjERJkLl38SXX7+JtwAz8LAn8aMsP/du+pzchbJ8mrdCehvIEhMw5f1pZO0DgZ6hWJKoEZpkH7u66WZXcP2iUSzmk6CNP2+w1BuWLggruLCm3AcgYxhT0nkIIgJRRgTq0gDHB5jK0LlxJGarkXCB2wL4ARUFrdqS140VT1wzi0RAH+/tYv3MHWwzTKpUqpqZmUG80CW6BEQ/Nh7Sm5AbSjxBWGpBeCSnT64edBINhBjeehYB1gBcKJfbhFNd5yV32nXKxT509i4LK89rrV+DoMsvXr9JLcdwDHglk3PNUq1Us8fzwHNs+cP/9uPTII3j8icfx9Pvfj2ef/yA+9gsfxy9/8pP4tU99Cr/+G38Lv/G3/zb+zm/+Hfzmb/0W/u7f/S38J6Rf/5t/E88/9yxmGaYf7O3iG1/7Kr76lT9mqHoFip7koQcu4lO/+kn8X//L/wL/zf/9/4b/5r/+r/Ff/l/+c/wX/+f/FP/Ff/5/wn/+n/4f8ff/D38Pv/l3fgOf/KVP4IPPvh+PPfIgzpOnFYb987NzBJaHhCAy9HKGBs7N3aPyawJPaA8u4ohzgxura3jltWv47uWrcP/rvtubu9hr95gJLZADsJJ+UPksfcJLQyi3Lj58gghSIWfcmRGEOeU3HsfypfHXwrC+IJCcTjiHxN0LHHFXAJux/9EAlvtchpQEUIhGtYJ6rQafekjW0BkBOzwy22sdUJdSCCqVB4uQ8/EYdgtuJwJugby4D8PsuU4GKJPrpq+x2KhjodHg9gNIer1R7/BwTxT5rdBT321Uq1+PSqWdKjAcbm4Oz58/76aKn8RHvstOjGw2k7Ac7AR+sBqGwXWl1K5UYqS0sIJxumX2UMqUVjRDEOQIQ4OQpadTeHoE349RiQoEfgLNe0EQCySQtL/CWUEukORdnhbICD7nGYUQcADpM8HkAEn5EnhsyPYg2TEVMFwASwIXQSpOVYCAZ3jGg/aY71q+WKvW4ACq6RVAoBkhYZWCW1DaAxRv1NFOoE/LG9MYsDsuugcl1ZgPEKiODMHoFG1mbhYPP/Iwjp88yaOeKTQnJtGcnMTk1DTmFxawcuwYzp6/gAcfuoRHn3gCTzz9Pjz1vvePQfn0s8/ifc8/jw986EN49iMfwbMf/QieJz334Q/jWVf3wQ/iGT539IEPPo+nn/kALj3+GM6ePYN57smqlTLK5RImmMFcWTmC++6/iCeeehzPPv8MPsj2zz/P/p9+Cu8nfeB9T+F9LJ/k+5ceehAXzp3FiePHcGRxAYsuecP+FhdmMTM1eTeZ1aDHjCJIztvJywA0Zimcl3KGau+whY2dfawRlHe29vD/Z+8/vy07rjtB8Lcjjrv+3uddegMgYUgQEClSJTVRJalUrFK1qSJWS1XTVTVVa/XqmdUfpteaWf1NrH9jPnWP69VU+5KnJJISPbxLpM+X+by93hwXMb84LxNIkCCZcBQB5MHdN+LEiRNmx/7tvWPHfYmNvUNsExCH9HD6kwzu6MKIBrQH8XymjjxAabJUSGxQhMBFAdTi+IZ3SglE3PpaLq+FYp5LBMUldWtrqagzKt0jcBpUqTjq5Qr3omUoKma3zTogOve5xegO+3DywVEg4HqVKCua72YErfS7MPQ6hnsbSLl3F+7ty1QKM5zzdLlss+EgHRwc9Hp7e1va5hdr5fKL8/PzL9ZbrZ0+MHn00UcTETGcxYfyKab3fltyAzkJJMcXF/cajer1RrP2Uin0Vn2l2kqMMXlMgEwQRhacH1MDrSfkZx8mO+TmfI/BmkN2P6QWnFDgY4I0o8ZPAB7OO83vcxV87dGiZoi5r3EWB1AQkgNmQgRZKwjpggTUcloLLAGZ0nWa0HWKqU0zRn/ZKTylCrIEZavVwjEerDcaTQgXfzyJobmQ5QqFu1aji2bRYzS3SyDH3Pw7QUldSu3N6lz4EsLA5/hjuP1kRgFpNpt4mAL+pV/7Iv7+P/gy/uP/9D/G7//Lf4Hf+/3fp9Uj/Yt/gX/xX/wX+Jf/+t/gX/6bf4vf+1f/Gv/89/4lvvLP/hl+6x//Lv7BP/wK/v7v/GP8R//wd/BrBOPnCdTPfelLeIwW9eHHH8fZRx7BybPncPzMWSyfOYOlM6ewxIP6M49ewJd+49fxT/+T/wT/p3/9r/Cv/tW/wj//6j/HM7/593GB4Jwl2PxqBSr0i7kKAE8rKka/mIPPvCI0MmqglBY9zwyVqMctRw3HVubxyMNn8cTjj+Gh8+cZSJvjewEVaUAvJMbO7h7b1AjCqABUSus3phJtDyaFpXIAXds5wE5ngB6PphIAbh/oubGQ3znXcUzLlwNQtHJhKYLieDKCIuEaOr5rupg+19bzNdfdQinWJQkJ3CPmDNhkdyynx7WvsJ1qGDCOEVC5KnS5V96iy95hwCumLLh2QiWI6AmUWV/6tO7bW4gZ8R7srGN/9Qo63MePuW+3fKfK8ZS1zvdvr412bt48aG+u36r7wQ+PL83/sNJqvVmmJV0hODmFD/XjpvdBG7S2i1G57G3XKuGbUeBd9pW9ZdNJ15ds7KssHY8O7CQ+QG6pX2QMIyNkpofc0IVgWZZ3ICyjO4/Z6SqPHTQBFpPvXEqC1HKPZLkIhox0FjRn9C7PBcQDz+KG2Nvt0iLmnIeFtZapWzwN3/eh3ErSHTa0eEJBKFeqWFpZRp1ACriAzVaZbnaJSoOLyIP3Q7qcYwZFPC0ohXTZ+L5zp1K6PNQQ0BQaTdc5573imBqVCPOzUzh39iS++KtP45FHzmB+YQY+hdX9eP3kqdOYW1jELN3DWaatmXnUWjMo8zy4zCOcUqOFiFHeiHu2sFpHWKkhLFcRlMoU+BL86Ig8WoIjKkOXON4whPZJHsfIvipsZ3ZxCcdOnsax0xwD94ONqRm2Q1BqH+DciSKIp6E8xaywjPyCKVJ3pxWoGAVKSFa4JkxFISAwKpUA9UaJ1nkW7lc8p06egFNuCwuLfB5yLS0yAjMhuB04RwQ4dwAFIDf2Orh2a7P4Xe/6bgfuR/nclCFXckSikUGQUmkmbIPLBXAwmnPT2oOIFOtqyG9DS2eZWnC96dN2GPza2drg8VAXJaWwUG9ghZZ+vlFFRQPDwRA7BwfY3N9Gwl7CSsjxaphkhHF7HxNGxM3hPjxazYjR2TKj22VJENJ7ywcd7N64imvPP4+bL72UeZNJd7ZcvrYyO/tCs1S5EUqw59Vqg7Nnz3I6ciR4+PAuLscHa0xELLdN8Uw9OJyqNW9WI+9K5OGG5Mm+sulAIWYA8NCOJ20kWQ+TtIs07SO3I3Y8oYUaoDfcYz5moCggOOtF6nGv6pYMPPu0BCgITEtNZ9zKWQ7bKBCz6LSH2OWCj+hy5lxYJQLFRRJHoqApmEppWC68IXC1H2B6ZgbNVgPlcgiP++KcDY1HYwx6PYyGA2QMRHlKEHgK7MUFAJBQMws1tDYJFMdjCM5IA3NTDZxcWcBDZ0/gsUfPY2V5nm5yBU7kIwKq0ZpCVKkgZD4qV+FHZSg/hFUeKQBUCIgPaJYV5MpJwjFz/Nalri7nwbNkuB9CWFqc4n33jCMUph5BXKJg1qenUZ+egQOrX6pAeT5togIINrA9R6J5LywiP8gYMAfFIq0UtCLxGQtRTIITcbeayiriwk5N1bG8tIDl5UWCcxnHj6/AeSEVzi/kGIRjNRxTBo2Y6zRIDPZ7w+J3r7fo6q5tH9Dd7WCb56KHgyFG3N9b9plDQJ1bAJR6FxwIROtiCFnOPSXX360fqxVTyQjQAfeH7t873tvfgaWVbZXLODE3jyV6RfUggKHnxIgqDjodRmqHMPQ4ta84V4s8HiGmKzvmOS4IzDplYMoHZkoaM4yHVD3Ogu0Pd7ax8eabWH/9jVyPJ/25anX1kZOnX19ptTZaado9CyQibLhg2If7xSX54A0Wg+t0JjM17Nfr5evVUnilHKpN5JN2PBlM8nxiknSM0biPA7oKvcEBRKgrlcF4PMCtW4wgwmJ2dooL3UCjXiZAQ0RklMcD9COApgABpgg03wvhaTKfgjMaTnB42MP2ThsxgzklnqFpz0NOEI/ozgiF0y8REEGIMa3ngCDMKKgz000sLExje7uDy5dv4tq1a3wnQ7VSRqNaheZ40skYMfcd8bCLdNSj1UwKYCq664HkmOI4T59YwoXzx3BiZQaBB1j2m9NqCIQtAIbfOVmc8z67I7Q5hZZ6BoZSaAzruXv2aMRjfY5dNHLOMytIIaPwZi7vykmmqKtgRMG6e+3BARYewU7gFynBjDtAsax3VJf1OQ5LJWbISzhwikApRdLQSqAJQmHKUfGxgTEGTrHBwk0GwtTVKxGo01MVnDg2h4fOncT586dx8sQxzMzOoFStwQtLSDmvcWaRcryW65Ux3eSe9LU3r+E7P3gFr765WhxFibLg9AD264Aq7kYUnBUdcrvR6fcRpxnnK1BUrpprOeH24iaDa5sEz2g8hosdnFhaxlkGsVp0jWNuSVbXtrG1ve3BvpQAABAASURBVMt1n6DFcUGBMjjkVmSMnNsdQ9mbHOyhxLZOTDVxnvvr88cWcHJpBjWyMqSlnaI8+Wlq024vz/q9sR2P96Mg2FBaHw6UGos4juAjuTjcD6fdkydPplmnMygH/ka1El6qlaNXQg+3lMm7WZ6PR/Ek6/C8b0ALNGEYP6N74tyglIGeMa1e5JcxVZtGrVTFdLOJudkmqmUPnsop8DG4h4WvFUIKoIKiYFuk3Nvk3Ce5sPj+fhu9PplOgYDicwohtzIUEJAEiZEizUUgGtBEknAPM2JI3QWXygTlzPQU6tUy8mQM90OACTVqYS0JRsvoXZeukcommG/VcIqL6P5l8ZX5ZgHSkFY2pSBZk0OJgEOFWzcrgBuPaA/ieYD2YAkaK0xFo0hVwPIQQgFGQT7r+CxjHXWUd+/g7rt8n42BL1BgFQxIbM8U5Zxc0a6GA7t7z/DeUU7euLruPYGDHwAC1BCAhtbprZR5yzIiE46KZ+SzgoUnAI0PtBJ4WiP0fVQrEaaaNSzMz2B5cRFLpCla76hUhmE/KZWBo5x5Iwq5Fa4H0KXl3CB4Ll65jpvrWzjo9mFEkJPi3BZW1d07D8QLCRUqlMNuD22esW5zva+s3kJ/PEG13sTxYyewMDeHCrcqyThDrzNEh9a5P6R1ppJ1MkfdAKcIxlS4GYHpc3vSDH26wlUsNuswDBYNuO8c9/ZRL/loVSJYBouSQd/G/UGWjcbjdDAY+SKDsucxOLuZ4iO81IfVtojkx44dG8+2yjtzzeq1uVb1JW7Kr/qet53ntj8cx2mnP8KYbkxCy5IQOXGcE2CAlhDloIFqqYXIL6HVaGB+dppAiUBeQ0kKX1uSkDzAADkDQc5CAQLn7nTcXyHQfRqMU7rKrEIhMEojNQK30I4MhVtoSS0Fa0KBGfD81I3HozaemprCDPcq5SjAeNDDoHOISb8Dj26sTw3qrGVGC1oNBMcXp3H+5BJOLM9gpsExakW3KkdMQQGVDmUWLrXMWwo0OBZhoWLfrn/oI8A5MBlhvgCkA6gjgpKAhAOaSzXne4cc0O6SEQ1HVAV0BwUuNZapVRR+BQMNwzrWtc92DDwYuHLhcNgmn7mh5QRhxs17SuvhgmgpXfqMZFhmqWiKeXCfbUmKQKZhhSMxnBkBlHMthS1HoUeA1rE4Pwvn9s7P0frUq/AJXnCNLHiJcFoeAh6dRHRBUyoB91dBr12+gaurG9wXHtL9jAnKjGfKGbdAOUCeVep1OEs8YV87hx1s7u1jY2cPG7v7MOTl7PwiXewTaNQaPBNP6En1CxoNx3BzSTifXr8Hdo8g0PSwhsjo1mrOyVnZOY5zplpCzEhte3sDXQKU2zO0WJbSmKTDgUlHg5QR4dhkNLn5MKHLlzz11FMZPsJLfdhtJ3uNUTWs7k61KtenppuvtRr117QXblFuR71+iiT1MYkFnU6Mw4Mxweljfv40ojLPGY0mcw208gjMKqZbdcxM1dBsVrjIoAVNkExGMBQk4gsBFz6kRvXpyhkK5UGnh9U1p4FHcC5VVKsUi5eJBgIPXimAa6gzBtZ2Brhx+wAHjCKOXRSWgjjhHmXkNC3BmdNSCi2mb1OodIJ6qPG5xx/Gk4+dw7kTC1y4AJrvjBmVTBhFNrQsxCg8NzCWuwju2Gldtp1RCHInzFaIB5IQJI4IlhwCQwViXErpya0l0ByhSA0XqChz5aTMGDiP4yi1SCmwKfuOqfQm9CRcMGZCxZcQOIbtW/EAAlTIU3dv2BfYtwXbZ52Erv6YizPkvJ2VGY6GiLmfThnVtASPsJ64yuzbsr6hUssd0c1MJzEjtiOMCYKEWwhOBNRtaNU0FmZDUgPzdCedoqUc8BkVBNcuoXxn9Fhcu0ppCNdnyKMt97vdN6/cwC1a0S7dUuH6OorZ/zA16MeOMtzc2MHWfgeNmXksnziF5ePH6UpHtMQjXL+xg8tXVrFN9xmcfxSVueQBJhwrp4KAirgURhDOJRlx7PTmMs5Xc2Ua1QpaBCq3ZfQIFHwNhJ6CJ5bb1TzPTJplCSeeeRmZZETcDPCRXerDbplHe2l5ptynX77ZqjWv1OrN14Owdll0ZSOOo8Hefpxv74yxt5eQUgZgPJRL89CqjjzzSRRc6iMlglajwsVtYWF+CpWSB3D3EjOiBpvBp3/FPvge2Uqhp0pGj+7xxu4B9zEddJjPKJCWFstqVezbBonBDpF5bW0XNzb2qal7hYZOKGwJBZFeC8YUzoxukEkmUAwAOXC2KiGWZ1s4TVd2ngGgku/BjcYXt3gavhIEnkIU+vDZl+JCg9Ykofs+Ynuu3QkFMmbQgstLQGWknIrqiGKCKeaaJwRXQpAlBHTqiBo/4X3KNGWasMxRTMGOqRAmpITgiicpQRJjxP30kEBxqauTEbiWvHHC78jlnZJwfcVsb8L2XBvuGMlRTAF27bv+clpOQyXjLKfm/DyuhyGwMr6Tcx6acwxoQiNPI1DqyJqSh8oa5i0C1o8UUCGTpmplzE83sORiChT+kO/kaQzDeYm1CH0frl/3s7ouvZ+9A1rH7T1s7R7ioDtCn0cwh/0J9qhId9sDJFajykDbqTOn4f6xORVEaA8SrO90cWN9l1b1EIfdISbcMlmulO9FKBGkOQGexkkWeN6AUxpkaTqM48loOBzwa5BEgWfqtSotcLUI6lU41nqzRsMR5Uqr2Bgzyi33NUGQ4uRJg4/4Uh92+yJiZoFJOU33ppszN5v16YutxvLLUTh3JTf13bW1fnzzZgc7Oyn293IM+h6UbcDkJbogAZWvjzS1yCmstUqE+dkmlhfpItUieNogy8ZQksEJRuhUm7XICC5nIUaJwd7hoFic3cM+BtS0mQAZZzk2BtsOmBsHeP3aKhdxG/vdARJa3Ew0wWIwpCadkCxBCVoObVKEymCBEcqTjMLSVUeoFVKCwXChfQplvRyiTFBGpEop5BgVhH36vsd5JBhQMw+5lxnRio5pmSdxTKWbFMKYUNBjAm3CdEKgTWh9YtZx7nFMBZEQLCnvXfpWOa3cxBEtTZEW78RUKmMeG4zIzwFpSGs2QRpnxJaB0+8iAkugppmFA++QQB6xnXExnhQOrE5x5ASYIwdMy4goCFCnfHzO2xTgnCCn0vE0UI58NCol1MohIq6FYsTT0ornbrvCcxTDOXg8mqgTpYvTdZxmVPsY96UOrNr5BXkK4bpEgVPKWWHdDMfY7Q/h/tmSazfXsbZFoPUTHof0aS272G33UW5M4/jpczh//iyq9QZ63Mrc3Ojh+toBbjMavM/YQ2+cYMh1ot6D9kICrkV+5KbXG8We9vY9z9tjV4dpnna7g/5gb39vbKzNS6XI1qoVW63XbK1Zt/VW05Zr1VSH/hi+dIxgwIVNAWonfn2UH/URNZ7PzMyMx7bdLpVqtxqNuRemppe/G0ZTP7h8eWf/+rV22j4kgscRLaePXVrS0QAQGyHwqwReCQo+MgqSMbbYJ8zPtbCyPIulhSmEgVC4RxhxH5FR+zqhiwkW6AB+qUZQ5tyXdHH15g7WdsdY3R7htSvbeOGN63j96k0cDMbo0eKMcwpYrckFbnJPE1I4JrRAY7LdolEtY8H9mRP3UCvz05iulYs9pQOOpRBSVqGpfinxSGhJUhJoNQaDHs9eD9HrdgnCmMrGwAl7ynE6yqh0cufmEgSGglmQE2hXTmtlCQawfb4EMgDgvThifVfmhN+yniE5BZbRAiYEtqOJA9xggAH3330eC1HmOJ8ECS1yeoccoNsMqnTcc7qykziBc5FFBFrrt0jxHtaiACn7B4GqiXJPgd6BgK5eYSGFHoLwmbsPA40SSWhc9tZXMWBk3o578KhQI4Kxxq3B8bkmHjlzDJ999BEcX1qkYgt4ktFjmz6tW4Rupwtn/Q2VpmifwZ8hLl9dxe3NXUwyYHbpBKbn51CqVTCk5l3fHeDNa9t4w9XhHrSfclGDEiQs08/SVLgJ2x8WlGf5IPT89Vq98SpjDJdnZmfXStX64Wgy6a2u3x5cWb3RvX7jRn/91tp4b2s7Odjdibf2tkepzXqlZnmn3KxeKc/Wt7HoxwAnzq+P8qM+isZFxJKyg+sHw6pX3Z9bOnVtZubYy1CN5ze3Rru7u2ncPpQsics2iSO0D1MyL8NkZJCnGgIPWmmktIQZhVC4sM06wTLfwvIyA0WFFbXIad0swQtCOaNKgw7hhRUkRsG5QWvbbdymq7O61cGVW3u47lwe7lVGBL0L8Y8zw2ARMCJQB6MxBhRWB5waI7dLBOSJ5Tksz02jWS5RYXBUIhQihYBmwwHTElxZlsJwjJRiKAG2t7Zw6dKbpEsUtDa0ViwXzglw9R2hGLMtytwCCJVwQdbSi7DQXBTNMo+po6N7QFsSyxTrCRWBIln2bQj8nCB1+7iYFnXUJ0AZ+exR0PtMh7wf09114B2758yPaXEntNip8zrYrijFseqCFPOKc3VjAoGX08JZKhRPC11Qr5i/K8/omqbxhPNPqVhzFOAVA8Nod3d/C3bSR9UHar4gYGDNcksSMLg2xUDLicU5gnMOC46/9RqcO1mm66mUdjMki4TeDDCkBTykq9vjNiUmGFVQhtCNjbnGG7tDrK63cXNtn+t8CGcxxyzPvRA5FbXziiZxRq8iKTyJQIeDRq25NdWafmN2bv6NqenZa34p2k2sbXcGg26HGo1Kq99ud8fra2uj9bX1kbtXgd6pT7duVZqNa81GfRfoJBwkucbvj/CjPsK28fTTT6fUUIPuTne3Gi1c6R96L/f64c5wUBry/JcGp2KytIJez6LdnjDCNsSQewenqDUXKaG2jylEOa1Sma7PbKuOFZ4nzszUUK2G8DyBUgKI4mJyKiqA8kswTEeJxS73KLe39nFzfQdr2/t0Y0eMBFrkfJ6Jx7yhm9TGuvunGDe20O324YRjYW4OZ0+t4BwjsgszzULoUlqYajlCvV5Fha6ciBOetLCO4KU5Xk90cV763e9+B9/+9rfoum+jXIoQhj7Hqtg24IbrSAvgMeNpxf2zhkud8BcuJNsOFMvdM6YuH7CuI5/PfAF8ph7pCKAEB5lWAJUgjYcjDGi52weHaB8ckA7RbXfQp0Ud8VlKK53REucMihDngHBsWkNxDor9aeZFsZgKQlghT1Ma8RS+r4u5BIFHxZhSmXK96L0kdF+5kAVALRVmRhCOuwcocxuy2Kpitl6Gl8fo7ZHHB/vIGNRrlH0cW5jG+TPHceGRc5ibmUGlXAGBgxJTS8s5olufUIEqPwK1bqFI270x+qMc++0Ely7v4jq9o42dQxwSvEMazVj5SJSHBIpKWhCn5shzoItbqzTGx5ZPbh87fvri8RNnXp1ZWnhD88zS+npfyqXDoFzuqcAfUmENr169Prx89UovybN2uVW7vXz6+OWp+Zkb9aXFfZFzsYgYfMSX+ojbd83bk9w8j1FGqdaU+fmTSRA0sv2DsZpMBMYEUCrCwUH2nocYAAAQAElEQVQft25vYn1zC4edPmJat5B7mlIlghcEvI8RM2qqxGJxbgpnTizjOPeBka+QcrEdAHIKaJdu3dGChihX69CMzAWVKqbmFjC3uIRqo4kuz8nGXHhnJZ3wToYDlMIAZ0+dxKPnT3Fv1EI1CuEcF0OXM/Q9VKKgsHwZLZWjlFZDOLuI7wW+D1CIR9yv7u/tUksPcXxlBTNT0wg5dt/z4FHoOXRWMwXxi5bTgpgDF5qpFOTaFH7xg7uEey/2Q8wU/YGWE7wXEYgckeV9SjC5sfS7HXTah+h02vRMehhw/xsz0OV5Gh7HrAg2ah5YDoyjon9i3iJnFiwHVxCfs0Ouk4LwP2ssTG44XoUoihCSHKjjOC7+0mdr0/1xkoXm+269hNbXWdXQUyiHPiL2r2HhlEuF/Juj0nVrOsugUcA6TiFYzs26uZD/Y7rt7I7LoZEawQY9otX1fQaKUgypwJ0HlEHBaA+WfB4nMde4R6W0D6ewphoNXDh3DqdWlqqNWvnEeND/QuarY9OLS8nxRx66fPrRR1899tD5S3lU3oh1sONV69uLZ86vnXv8s5fPPv7EjxZPnf5+bW7+1ahS6SAppfcux33k33cV9b7ffA8vvsCVLZXLtjU7Zx5+6LHO6TPne/MLK2i25mgBW1zcGoGX44Bu2PbuLnap7TvU8tRasAIorUF5gOGXFoVmrYpFRk+d5p2bqnJ/GCIKPUAMUueCCaAICB0EABfM80NUanX2N4U6walZltN6pNT4lm5phcBbJuDPnljEKe5r55plhFrB0rqAFDAf+Fx4gt+VWSc4zIOpVgKPZjCl0G9vbxEEXXhK48Sx44w2NykyqiChUCuSWJAbcDncvYgrOHIPOEU4ctUMhdMdoxi6z/kdYhGfExzMuHJXpyD3nGPNSRld0IzzSiikE7qd8WRCCz9BSg/EECiK49Ukl4oGHNGfhlFsl5SLQc6UOIBVADS/SIZZNy4mEP6nlIYmLz3Ph8u7cR8ettEm+UEAPwghrOPGZMkvRV6VCMac49jaWMfarZvY3VxHOh5A8gQBx1JlUK1Zq6BJVzcKQ4gInNIV9iPsJxeFA0Zw9+kVpRQOYR/uF2A6Yl2tkXG/PmYAI54MwD0SWrUylnlmfmxpDtPNerUU+cuUkydV4J2vLsxOnfncZyfnfvVX22c+//m9xolTW6X55fXGysmbxx957Oq5J5++eOELX3jp9KOPX+Sz29H03ACzw8zN/xdB6hfRyVNwinaQnz11evzVf/6frv7e7//exu/9578Xf+ELv2pOnjyNRmOqAI/yNPY7B3QzN3CLi7axu4d2f0TAgQtdopauwNMh5UjBad/5VhmPnV/BExeOg/hC4AvKlQgBLS4rEfAxElqRlNrXUHIC3ydg6ji5soRQgDEtyzy19iOnT+BzF87hxEIVjbJQUMgVCriQqBYgBKEDqQMm5Qsex6m1IjYzTBiFNRS8Ltt64/XX4AI0M9OzWF5aQRSWeC6bwAWBiAkIFJRoKKUgwn5IgIVl+/ymZQAymoiM7mbK8aYEXMKxT6hIYqape0Z05GA9PndlGevkpHEcY0wQjrnfy9mZ8hTCKCx44VNxeYGHIPDhc+yGR1GW57fC/Z/mRlaTbx6RoQIFeALDslwscjEFSIXvqSCg4BsqBnD8Gp4fQJRGSg8n53jBeQVBiR6OQcz7Sr2FUq0BFUQYc/xjutuuXhgE2N/fxV//1V/gj//3/xXuD8bfePVVXL98EZ29bcwxMn7+zAk8cv4MXd0pVCslBOw/JGh9Alu04rjAcSl45RJa3ILMryxT8TahNTAZ9RkobMPn/JZmm3j83Ek8RKVb9ix8lZU8yWdLZf90UPI/a0L9BdWoPVxZWVpsPfRI6cl/+JWDX/ndf3btid/+3ddOPf1rL8+cfew11Vq4Zqqz+1aF43YaJsDJHL+gS33U/YhwlQETpNU4qEbj1nQzmp2aKk9NTetWsyW1eh3VWo3grNENrSIkw2Nav/3uIYHaxmGvhx7dxTHdF64xbC4wRggYga8VqiUP9YqPkMIlnI21OQzJUuiV1tBKcYqWAEmRMgCSE6zO1ZomKOnm4MTyAoM+Tcw0QtQChZDVtQA+3/P5vu95UMw7ofB8j+DJGGAYgYiCx2d+EMIB/5D7uzdef4MWKkGr2cT09DRKUVTU41A4hqMP+QHhf0d3P/lNYwCIABC+RgXAlDhknveunI+sKwMIZntEtKIOoBmVRE7iYwi1iAOo5hyK8SuwDOBUyBOBFoFiRWsNzB2ybMeCl6iiohTvalgOwHkaTskkBFma5NDag1YeODC2osgXg/5gyNRCE7hhqYyc7024fYAoKooS/MDH6u1bePPNi7h+7RoO6SEltO6eFjTpes7OTKNarRCQEe8jLCy2MEsPqVwpY8i98j55fNBuszlNJVyBx/Y4enAimJ2bwczsFBV9FbPTTZwgYC/wqGW6WUNE2SiFGlHoqSjyAy8MmlbrZQaCzg3S9PF+nD5Ge/hw7EUPm3LzfF6dPptUpxeHpWqrY1Stm9rSINPBaDTyrl27RubgF3L9QjoSArTbQmwz0+dq9pWnEt/3/CAMVIlgrFQqqBGgNS5QvdUEKBQDHt63u13s00XaO+zAnX2NGZThesNSggy/clqSlGBL6SYZCljO/WBMC+Iop9Vjv1BceMopQZ3B0NWzdHtc2H+qUcUyI4azzTqqtLTUqBBjoAzAV2ihFYehIYqCx04z9qUIxpx1JrRQoEh6ng/PC3gcNGbwZxc3b67CAcEBs1atwaeQunoCsDbu6xJh7YLc0jBfvHlPymeWiCiIPHCAcnN/m9wTwI1baV2MRxwD2IQ4AuCJhlIkFjjVaTknw/lZWjw4xQcF5ercIVeHCIYjB9KUPFfi6ii4d9lMofgOCLaMfHfzduTaTKgQtfZQKpUI0AhbW5u4desWYwwH9GySgkdOQc/RAs7NzzMY5ECsoX1hfZ+phiH/e4M+OpSHARWA4pqEYQAmdGgyciPndqXKYFKjoIXZWawsLeA4PaRqOYTvgcrbpwX22J6nleeVrNKtFGoptersJMfDcS4PMwL8WCrq8Vj0E4n4D6USnbJeaXmi1BSBXA55UU7ZGn4hl/qF9MJOTgLJfCPasnH2P4rIt0SJ73meBBTgcrmMWqOOqekWZmZmUalW4eSkzejpxuY2bty4xUDRDjoM5BgRcK1hCcYuzytvbezj2s1tHBx2uXg9HHY6TLvU4gNasTEsLYnmLANfo1IK0ayW4YAZeopRQ0b+urTO+wc8a+3wvQRjHt8I6wsF2nDZh3GKQ47joNOjVSByRUEpLrLnQZjm3OOt3rqN27e5d6LrOb+wiOWV43ym+baAmbdIhPe4v0tEIPI23X3L3gHk3dQ4YJHcOBy5e1dXRKAJzrukKMkirj0FAedQkAdlSbmG0CMRIzyuEXhGQTOv6MAJ3dbIC1EtVVAOCBxRsFSCIGByKrskHsMQkO6XUBvcisQMzjlXWSSnggNBoVFYriiA8yR8P0RBQYScfQiV29TMPCpUzCEj21HkwbKP7iDFpavreP3Na7h6/SZGjNr7QUDLWoWb44TxgoQuvE83PAo8bh/GnJdFnbJTr9fgBz7Xf8L+gTK9K8cHBn4Llzvj3K32lQ5KvheU6kGpMh2UyoteubIsQem4CsIT8PxHvDB6otJsPdFszCzVms1qWKtVoygKyHvBL+BSv4A+ii7+8A//UHq9Xtkq84U8Sx4jqTzLOEkL7WmUuDA1MrVFy7m4tIRjDKjU6g1M6M6uM4J76eo1XLx8BVdv3oL7v0sd9EboEJz77R4DBAPkVqBoyTSJ8suFiXl00CtoQitsGeKHSSlYMQMQQ1qBFJpBj4xuVZ+u897eHrZ2dkh72CXQe+MJF9IAFHAvDOEz6muVgtI+uGiA8rgHszyHi3Fj9RacdV9cPoYlAnOKe86UPniW830CAhQb3LlE5E7u3RMRgYgUD0WO0uLmzhcFA3fJCamjnArCkcu7ZyLCYeu36C4wAbZHPpnccv5CYGp44h2RZd6oApQOmB6Hru8QuAaG7qmh5wLOS7E/7hMgVHwe+6LDjYz8HQ56cFuG0PdgHHAJoDEj4S5KvMXz36tXr8Ipss3tXRxQ2SUch+NlpV6H429CJbPXHuDm2g4uX7uNtY0d7B90MRiPMeTWZjgcot/vY0gr6tbU/QZdIQd7K/aalCl4HuegABcL2N3dpZKeUIYMp2CRsj8H0BwKRmlHihFeL1d+wOO30Cg/sjooWx3WeD+fGDk1itNHepPxk/3B6DO9yWQlBlpbQOnrX/+6xkd8cRofbQ8UFiH5v/M7v9OcZPKQiPzbLE2/ktEVdQua080UgiQIfBQWtF5jMGUJZ86cxcLCEgKCosND6OsE5WsXL+OV1y/j2u3t4nexbQLUWc8RQ+3K9xGVqd0rTmsGFJaM55Zd9LhHGfa6DNzFsDz+SKnZB7SWLh/QdQKDI5PxEG0eOWwx2lr8vyG39rDX7mNAq2m0QqlaQZXjIjLh+vE5JqsU3TL2wYDVrbUNuB8xnDn3EBYI0DJd9JhCnDlwUhA4Z0AEgCPwupsye+dDHt3JASJSEHiJvJ2/W8elDoiOcgLlLrl7vgLFsWmnVGjdXeruRd5ux7hxGYEmMH3x4TP1RENbBc1yB0yvSAU+AWoJypR7vnQ0Jg+p1Jz2o2vr0XpG7MMB0jJOkNGK+lrgvBRLaxozWDYgmBzdoiv7wosv4Y03L+EGPY2tvTao5VCuNRBya+PUdGc4werWIS5dW8OlK6vY3W8TWAkAgdtKuKCbO6rqdg7hjr+EsqNJYhKk8YgKISa3DQyVxpBHajs7u2yji3Z3XPzQxCkDZzVzUQyFKaRsN+Y86dbC/VqMri3o2qrYeEFidZ35+cEkOz0cx0/3R/EXJ3F6dhzn82owqD766KMaH/GlPuL2XfPRQb9/hlrxWSX5fwubPyIwgSVTDS2ZKVJKADc25BkUraii9gu4D1xYWoD7R7LOPvQIWnR9UqOwtrVLzbqJ25s72Ke7OUpz5MrpTgXPD1CpVBBFEUQAJxwxgcdVo1sWoF4OUQ19avwUYOheKFC+BoWJ77LPlPddHqpvUMvfXFvH6sY2dg576PEA24kIR8ktmVDjKtCDRXcwwjYjyhMKb4mKYYXWPuAYUo5J04ILAQJFFguJYlMM6q0Udy4L0EUXMC3oTvFPSQyty710F5gudaB1rzlAegSNS0XEFRUk7FuRNIHowFiQ0nBpAUxaVc8qhHweKg+R9hCQQs4l4rwchVEJQakEpQSaPPPJTyIDZkJvJJtAGCX1lUUp9BDxWbVSxvLyMgIGzvb29+H+8qRNZav8EOceeQxnH3kUmXLreojL1zexvdfBMM5g2a+ro/0AHvv3HC/JJ/eDh+7hAcHZw0yrBi05UvZdK4coBR5AYHJo8Dl/3/exwTPX6/RsDro9pFTEKhCuHzChu94dZlzf5a6hIwAAEABJREFUATZ2O5SrA7h/QmX7sI/93hjtQcxAZOIRlPX+cLJIgJ5NUvuZzMoJyf3qhQsX3KLio7w+0g42Nzdn9rv7F/IkecZk2W9aa76kjJ3RsFqLJWMtFFMlBnDauBBOi5hBBCfwlUqExcVZnDt7AidOnoT7IYHiXsX9QGHAPUifFnOUGsT0Vca0cu7IBBB4XNjA8xD6HqrUylOM2C0vTOHYYqugpbnpAqxCjQuSpZLIqeldoGPMYE+XQYddBqHc3wzeWNvC1VvruLG+VfxVxIj9cLQEKdDlWewq95qGfTaa3C/PzsGjEOYEEERBSICCdakI5G6Ku5cDpMu79C45Vliyw92/nbfkjwPl3TS/x2K6/N1nzkreSyLiOihIRKCULvijtQetFEdHYlduCXiCAo95H1KkmhZW0UJq9qWcNqJ7aWiRUheY2dtFb3cb/b0dbLvzyvXbGNMjMfRMnFeS0KV1gCpTaXkEWLc/wK21TfS5XXCgq7WmuZ6L0GEVNxk3cMDYPRxwfz/EkOvqeOoHAQLf5zgBQ7dZuEaRrzDbanAdZ7A838B0o4xy6IGBdrrpOUAF6wmgteO/YECLf9jpst0eerTMw0nG9g0GNJe9cYYOQXjYH2OfHtAB04P+BIcklz/sDRVlwScRoOP5JDMn6BnP5CUJrx0eBl//utX4CC/1UbRtrRWSChrBKbL1Gdjsn1mTf57MbWgxPhWu+M79IQNd6jSdwMBSGHLSgEx0i6moFWd4lnnmxALOnT+PU2fOYW5xpXCFrA4wIacmBOeImrY/pOsymsBFB4WTcn+z534Zsjg/ixPHFnDm5ALOn57Hw2cW8Mi5U5jleZrmfsVmMdKY71GYUiqFNMu4NzHos63t/UNcoTv94mtv4vlXL+Hm+i463OdmdOdApdLudnDtxiq0H2F6dh7N1hQ8P4ChBaKMw1LILQEBIZsdcVxHH4GIHGVZ606mSMi3InVfP55394bAd2D8cXLPRASKgNNaUzh1kXfld0lEinKPAu8UmBKFYhSGI2W7ylp4QAFMIRgtPQJL4bZ0Zw0VVkLLN97YQO/mTexcu4LNK5ewcekiLr38Im68+Qa6PKdMh324rUOXUXZh66VSBUOuzRq9kGurt5FTnutTM5jlOnrlKpyVeum1G9ja7WJMj8OBd8x+M8qBA2bgeQXoMrrMipZvulHBZ3gm/fRnHsGppSaOL7QwN9WAooJ1f+YHAtjTCppC5XgFzjFhu+1OH3uHY1KCw15Kq5hhSLkZ8lhomBgMEgv3p2m9cYr2MMahA2t3UIC60+sHPCaqJ0k2m1nUoiDw5qemgiefLNhFjn00H/VhN/vNb37T2xvuzR90d55RcfabXo4vUdmdCrU0Iq10QK4FSlHTCTz27hGUmueSQiI6iWWDWiXEzFQN2tMYpcABPabeKKGFzCFeAEUweGEJXlRGyAWuVOuo1xt0Z0NaY6HF9IuQ+qkTx3Dq5Arcr3+qAcsVih8vtOoRTh9fwqMPn8OJ48uYpiYOfA3DxU8YyIi5X0xpLeiKUwHkHEOGdm8AF/i5cfM2LcA2bnLfu869aZvWs1yrozUzixL3u8699QjQhMJtnNCLkMUCl4gI8/zcSZhzGD8id2OPvixB4qi4u5N394YAcnQ3n3OMd8mVufpKKXieB02Aihx15J45grtVAmEdl6d95pxzgGZTa0FAHvhMaaYKK3iwsYZbly/jxquv4soLz+PVH/4AL3zvO3j5B9/D1rWr2Lu1is3rV7F++RJ2V28gbh/AIzhq3JM3Gk3Um1NudfHcS6/ijUtXuQ2YoNqc5r78BBZWTnA9gQ5BQP3KvWVebBVqdb7n1pJWc0ALPex14JTo+VPH8KWnHsOXf/UJXDg9i4WmX/yt6OJUBSfn69yuaFDOWNdC6P7mVLJOUbv1KFWqRft7B22sMxi1yyBidxRzbWkSvAgqrMCPqtBRBZb3KTFHA4s+vbPdgw5d7UPZ2W/rg26/1B+MW71BNnvQmVSTxp6Pj/BSH1bbXHxF8p944vyimtjHtMiXlMWvaLGPBJ6eDT1dDjylCE747NVjx5qAVCQhKJTbK3ApFS1JFHjFsUduhG5JSu01ZjpBTA0I5cEqAkmOSCiIfhgyXF6CVopeDXeHbLNajrC4MIeluRam6Pp4wg5zA0Vhr0ZeYTmP8ZxzZWGe9WZ52D1NgNcRUrAsqyZc3DE1+IiH7q7fEV2tLQYYblD7X7p0Da8xMLXOfa8VhUazhcJqBiGU5xfCbwhMw3aKj+vboYEkzPPzdjHnKyRwXGDqEvKxeO7SHydzB6D3pnfriAi01gUppeAu98zVdam7ZxVYgtHQa3BkmbqAnOcLfF+jeI0u5KBzgJ2127hBy7hN4LU3N3BQ0HphIX2xKCnAY7Q7JYDiThv5sAdN5RZyTcp0ZxWPYHrjBO5fN2gThNPzS5hbOkareQzNmQWkRmHI/bwRDXDcTmm48YHgEjLCycEM95Xuj9wfO38cjs7Ri5pvVVClH6spM7WQa9msYHGmCfdTvYAaX8PC40RCyoVHL0GUpsUW9OmRtWkNe7TkzmrG9LxSKOSUKaMDWB2SguI+Fw2rfIQEbBCWrBf40NrXWnse9Zufq8QLtFaOpx8VfWiNX7x40et0Vivkyec8lf99lZtf0bDnCM75UhCUQqrlwPfgcz6EF12nnGdrGUBBEC6oIkA1wel+IOCA5BZnNMrR6YxwSPdySPcqZUjfWkFKkE1o3SaFG5pzKSw8tp1Ta4+GfZ55jeA4ONWoYarqoeQD3DphzJBcQlfG5xsRO6mWAizMtHDy+AoeOn8OJ7mvnZmdgc8FnRCUfR7BDLjPcv1l7LNH1+4mwfnCSy/hu9//AdY3NtGcamGaVrNK65lTqNx+0xCYTspFBODi8+vOR+6kltr9TrZILEdE4vuw1mGUibtnvnjOIpY7gN1L5h6gumoiwm5VQSICEXmrHfceW4Hr2JDX+R2yBKfS4Jw1FJWiUPIMI+ndgwNscC955eLrGBCokRYCwkMzCjHXbOD8Q+fwMOnMyiJm6xVU2IYmUMWtJ8fl+QH3dSm29ju4TQ+j1prFr/69L+PkuUcwRZCWqg0YUQSohfZ8lCsVBARTj9ayy8h5xjPM48sL+PyTj+E3f/1pPHXhJE7MNQqFoHPAxAYJvSlDhV0phXjo7HHuQ+e4//TBKRRHc9MzMzBcCxe/0FQYzPJIJafFNqQcE8YqJjTbk9QiZpupFThQCscj9NDqtPznH34EZ8+ds8dOnDCLS0vp9PTUqBp6g4oJKBJTby8QPvxLfdAmv/a1r9EY2UarVTnT603+Xh5nX/CAz0SBf7a9tzN/8aWXK9/68z/TP/r2t/DmSy/i9ReewxpdoYTnXwIDz1PwkCPUCmXfQ4UCErLMEHx7dEEO9w8IthjC/zztQSvFbYUphC6KSlC8T4k8d+4lBCcxh87BPq6+eRE/+O7f4vLlG+gcdhF61PShRkDrAAoteLlEuJK+65fBp/n5aZw5cwJPPHEB586doTWdZ1WFSRzzEHyMjNZURNyb3EcNKdA+jh87humpaYS0mjHrWYJIaQ03LhFX14GMr9z9uCLmRQRyN3V5knvHu/MuHxUf116RufNlKPiOXLmIUPhMQSJCXpI/fF/EtYyCR65NzTJHHAktSAZnKaEMrFAi6d6gsKQZ8mQEw2irlAJ4gUKtWsKJY0s4dvY05ulWVsoh10lAI8vnAYTduABQxLQW+GjyrNp3CKDQa6/EfV2MHi3nyXMP4/RDj9BiLiOq1KGDCJ7zUIRrSaXn+DrgWfN4NECjVsFpbkc+c+E8LpxdxrH5BhrUrpHW8GERUqlEHHeJ4y5TYSjyA+wv0gpzUw0cX16ET/nJKBPOtdUeeUKwsRuAbeQQdBiccj8HhfY5jhIUnxuQX5yQS3POwQ8CeFTSbmxKdBYF0USLjkVUElPg0iBKBikFl+99VB/1QRqmgKg/+IM/8Hu9vbkAeDiA/nWbpZ+xxpzxPb3U63Sbt65dC954/nl59bkf4Y3nn8NrTG9efhMD7k9c4CDhUUfvcA+9w30MGe2b0PINuVC9dhf9TgcTHjwz0guuBTSZp7mgSilqRwWtFAxdm4waO08mKIUeZlt1VKMA8aiP2zdv4CYDNmuMqB7s7mA46CLjWSeltpi2U3ucA28thAtfogaenWnh9OnjOHP6BIG3zL3rVHE8E4QBIgqUVor13RJaVHn+ubS0RLe2gYCLabgHZDPgMDk+wU9elhLAUleBiasoIkwUyaUkts8i95T9sD5zboxMOFfzDnLljhxYRQSOL5oCiHuuu2UudZ1bZ50dMx043U+AmLeOuBUwPF6yPAEUKjGP4CyVAs6f/KRlpO9D/lsI61la1j6PM9o722iTr4pKsUxBjpSGpSVzf/uaMnLSY2BlyIDLwrGTxT6z2piCohIzUHAASKnsUnpNbg0L/gc+FhhJP3NiCQ+dWcGJpRZmahFCsdBcZ81+fJMi5Bgjjt95P84LEyLP45zrlTJmp1ugYYCbZ8b2tfbgeQEg5LFiLaYJwWwgUHxmRZBToaasa8FLUNy7fJamttvpZqPxcMy2+nmetZPMDHLjx2RdXGpzIHzlo/qoD9iwPxgM6pNO/4TN7ePVsPR5leUn8zhuWSuVPIm9ZNCHW7wOD/gvvvIS3nj5BVynVXP/i7r+9gZ2b17Hyz/6IV74/nfwwg++j4uvvEJ6Azeu3IC2lm5KAJ8Ca8k8Q2uquFCVEheMYBnR+jptmxJwgaewzP3lZx87i//o730BX3j6czhJrd+jEniZbuhffuOv8dILL2JjfQ00gQXYLds3BFTM45Nef4Ae9yMTBgE8JRSSJs7TVXrisUfx+KOP4qFz57G4tAiuJdzfSVbLJUy3Wmg1mygR1EHgFdYTRCcXkcLB5WX77t69g+JiGbj6TCyToqj4cjdHVIyJ77n0Lrkqd/M5x3svuXIRgcg7yb3jSOTtclbi6Dh9a5DTWlp3duLIgZOp0O0Q5okwCq5QSDMctg+xwcjsGtes16OyZGR70OviKtfs1e99F+5/bZjSY/DYz5iKdDwaod8fYnfvEF1GtpNc4PZu4gXQJGfoxuR3u90mv7v0iibwqVCO0eK5AN05F8CjtWxVNV1YgUdeKM5ZshiK56iaR18erbuPHIFYBFwrt17MQjhhTytUymUCNIBbW8Vx+VQcPl1mYT/aD9BstFBhkEiUMJYxRK/f55ZnzDUzUKzPEcPJ1d7Bbn779upofX2ts7W1ub13sL/a6x7uxSYeH4x2JhcuIGWXH9nn/YJTvv71r+tut1vmyGZKpfJKOQyO+8DxqFSeowtQkzjWw4MD6e7tAVw8SzJcuEYUYobarbU4j1K9htxk2N9cx21G/64zHH/tjTdw5Y3XsHr1CjLu94TaMqdApDzqcHshzQ5DT8OjmI1pZRU1eb0SYW66gdmpKmYaIZZmqjh1bA4Pnz9LgJ3GsbxJxQ4AABAASURBVOUl1GtVxJMYmxtb4P4Yq7duodPuwFJaPC6aQMH9ZckGn68z7B8zUFErl3B8cQqnj8/j7OkVnD9zCq1GnUJgMTczXVDVHchzLO4XMULt7lKwzYBj1BQUEWF9kgAi/AKvO6ll1pFh6j4ub11bFEgHurvkLOO9lFNY75KrIyJF2yLimnmLRH7y3gmkUgLFsSlPQUhWATkBC5aJdu8YhFSAipasS1fT/W8NKZg86ki5N8uR0FIppRlAa2Jp5RiqtSYMtc0hvZ02zxS7BOeI8YGY1tPRiApvRN6PKQO0QARNBsN1d0p2cbaFx84t4cyxKSzPVjBbD1CPNCKOQwMQ8lR4dqloMTUB6butEJHIWAYceS5PnuVU3GwYgVZoUK5KlLOcrq2bq895hASn53lwV0pr7ZTO+voG1tfW0KYCz7lX5qtwyt/tdwf9DnV/b5/l69ZkV02WXsyTyes2y2/JOOt6BwepCDt3DX5ExGV57y07gXjyySc9CkjVS9MZbezypNdf3t/amo2H40YWJyX3jwSNDw8x4QZfkXEBGVjl3u4YAy4nVpYwt7SASr0KIbPHnUN0drYYHbyF9ZvXsEF3dI+AzcYjWBf0ITBzAhRcpGIxKEiWzEz4PAo8zHGvsUSrOV0voRwA1RCYY5Tv7KkTePSRhwo6ffoUKuUytXofV67T3V29Re2+hzEPxTMee+QcowMnFSSt6zZGjOz5WmO6UcL8dA1Lc1NYWZpHk0GmkIu9MDeLIxeKC+4UCF1rw/EZ5kFw+Z6GVorzA0RIOLpEeHOULb7fAmRxB/fqndxR4nh9lwxB7ygnODN6Eo7cMxGBcn0xFRH2d0S4c4kc3SumBVHwlVZQmmNnagTIHE8V+2c7lFBE1TI8Kp4B+T/mfIwfwC9XAFq/3AFzdo570fM49+hnUGXgJGUj/dEEvcGkiIqOqNzoPcKKYjAuw4TgjAlOJ88R16xZK2FhpolTK3N46NQClmdraDKqVAsFkUJhMcXYI3ASyJpy4tbekeJ4HYg0LDzmXUrwAASyT2XTpBteIjjplnIqCr7vw4FTc00cvxKuVYeWe3t7Gwc8uyUKyfec71Np5InJkhGdsfFunibXy5Xo9SgKXi6H/ouBL696Hm7JqNK9cOFCho/4Uu+zfTU1NRVWra2k43FrffX2iR997wdL/+P/+/8TfON/+9/Ui9/8Jm6++jpAjTnfaKLGDXczKmGebuDS9DSagQ90O8gIyHx/l+5KjJDuVMAFSKmpXVqPQigKu2XUDumEi5XjrhuTcD8Z02pqCtQczyhPrsxjabqMakmD6wXKLhdFUI50cYyyOD+DUydP4jhpcXkFLQZwYgrd2toGrnJPevXaDdzgwfrBwQGt6wSUXXCNi9TxJ+Gh16g/xqjXpzts0CJAF+ZmGLyoQiwXlePkilJ3JOw/h3AQlmNzKfEAxXvKkGvqx8iVOvqx4ne5tQSIIwdORw6gjlxVRUA5EhGIHJErFznKi9ybKtbRBQFCjltkFOqETEstkLOuJfjCWh1hvYHcC3Dy8Sfw+d/6bTzxq1/ENC2lRGXMnTiNhYcfRZOBnpEOMDKCcnMWAaOwKU2x+yMC94MS5/Y3nesfBuSD4XrU6IEcw699/jE8+ehxLM3UMRllyBLDzkF8WVhaZkeOtxqg26tIHpUd7zhXkLegohJHzAvJcA1cGhCttbKPKFTIOS9OEVpr+ESVuBsAHvMlegYNGof52Sm0mHrcw3ba++i292Nls72l+ZnnLjx09s9OrCz/0dLCwjco79+fqjYum2hxj2KUiHBfwLY+yo96P42/8MILKjJRRQVBCyJzh3t7Cwc7O1OHu/ve7uottX3jJvbW1tGnVsp4/KCo5QMy0qNViblf2b99CzdffokAfrk4vFbcM0b0ECLueyzB2CxH1KTTBKMpQFmmxiv5GqFWvDfIaEkN32lQu8+0qphpllAONXy2IRQy4aIIQaPIPyEwNN+LaAWmpqewRBf3+MnjWFxaRpXC16MLtrt3QJe2DSf87nzMoTsZjZFwb6QICtevpeW+ceUSg1adYjEdQCulkAC2XHiOi324vpQIFMdBrQvLcSj2LwAK4perwwTvvO6UEhx8/Z2PeOfGdS8Z8tLdu1RECuFTFNq7JCIQ+elEWQanBYDLTyBZaI6SJBpGPOTKhwOgdvsyEsISQRoiYXmfZ4P7PPPdHYyw0+lj+6CHPVrLiQSozi1DlesQ1q9RKYcEpONDj57RqN8rlG2jEmF+qo6F6Tpm6mU0ygFK1ISBQrF+Hgycu+rIWUkuPTTBpbSGKI6P7nNOi5pznS35IJyI47FbJ5dqYTtsz1PMWECJQCsFzfctJ24IYnBdhHlPAVHgwaNhyOMRutxj9tq7wzwdb5dD//WVxdnnV5YXXqKX9+bKcuuWOjXXfmoRE/kFABO8ODx+v8fPU089pTKbVfM8nyUYlkf9/nQeJ5V6qaRNnMjwsM2D6n10dnbQ29+DpWCDlsoBdW9jHTd5dvbG97+LN557DuvXr0EINGc5SxyNzhO4f3T42Pwso3IUfDK/ykWu0NpGSrjAORwwHRDnGVmdaZYLi8lXAS6YZAmtW0aLlsHt/xLuOxK6rIYLUq1UMT8/j5MnT+AMAzzHj58C17f4cyQXpIiCEKHvI6f7Nej2MGaASFGLlz2BTYd449WX0WVkebpZQ71aRokLqynWoe8j4PgUx+dpBQGQcb6W41HMK4JVHLGu8OERMcNnYG3ryMI9BZgXufuMZZy/vUMOjHfzLgUvEYFS6i0SEYgcEXiJCL9xT5lQNi0sLZ21iuUeBdiH0iFc4MYQgI6sF0JKFfj1JtoM7Kyub+Lm7j42e0PsEoyX17bwxuXruPTmFex2R0ijKhpLJ6CqTXjlGpXfCo+tPPJrH2sM+nX2tqG4b2zwOKZeChBwtj7nRQPHoxKNig+EtF4hgRKQfA0UwOTcHLCU0rCiYDhmspVLbeH4wYlAWQsFuUPg2qPIa64HP2BT0OSDcLEtDYTNUzhPxzDqLFTioMxlk5Ed9topqZMlw7U47l6pT3mXplrBzf2p0tapVqvzqMgvxGLizqXupPedUCgEO+Sbp0s2zubzJDkv1s5kkzjs8+hjxD3mgIGWzu4eQjJzttlkKvBhEQho+SiFDiy0frn7kTSPQDSZpsk03xrUorCoGzMS2+PxypiW1pKJjnLWTScDhJ5gulnHCUb4GjzOEL4PMtimE9h0DKKLexGDkCtcJrDLUUAg+dB8L+dCDumm5oYLSvdGaY/AilAul6GVQkxruc8gVpsubo/zGfdH2Kdl3eWZ62jQRY1W/djSIuqVEpzmBfdDboG10/gkdln0G/ge2xM4UPKLH5eXn8tnkbfrOOEjvwshdPm75MruNiQiUBy3iLzVh8jbefASuXOvNJRojtsj+Qh0gMgvIyKwwqgM8SIY5TEEqTFkMCcRD+XWDPYJzkvux//be5BKAysPXYCuT2GsAgzgYebEGRx/5HHMnjqL+ZNnENWbWNvYwMU3XsdrL7+IVUZ7k/EAs/Ry5ujlVLgOzjOZMLqb8ijNZhPKRUb5sHBKV8MAVKaGKHSuaUYFmXG9cgLTWXbLMTrXm1MDuJ7CjM+11IrgpWUf0U1O6KN7LFOiAFYgC1Aql1Cv1VBh6heLlxPYOSJfo9WomhMr892TxxavH1ua/85Uq3E76WMwD8RfBnL8HVwc+XvuVXejbqC0KqdpMp0l6fL81HT9xPJycPr4cZw5cQKL7pcZFHIhCANyRhF0HruJqApDrcG14XQzCDWYEJRCAQcjaJr1alEEB8TOwR4OeI7W4Z502OsgI5gNraJJY7qwPqaaVcxO1VAKfTLYwuOC+mLgU/v6dI81tS+XiouXwxK8lsqBQ4BbJEd9utt7+4dwkUTDhVcUXO3GRgo8n+PL4X7beXt1Fa+//AquvPkmSoGPudnpgiL2q8k9Yb+G83DkLKQWwOeDiErBpwDwFnKnb9f/zyMHPEeGY3aUOwG9h1yZe+7ItSUiEHkn/bRy1oJWmuML4BNYWnyCNSBRdRKIk4RzHqfo0209oIXsxRmCWhM2KtOX8zBmnZBgnTp2Eop7y9gvISag/Ra9nCmKca2FiM9zHu5fpUe0zu2LW78R16/H/dze1gY2Vq9je/0Welxfp0w9yr2mRVV3SGwGUB4syRCgOYHpFGnm3FlwRQtgcn04Fk7cTZXE9fc83iqkqUG3O8R4FOMInMLnRx9DGctJwiKtBFwetpiDAmetSbNy6PUYqFpfWVx8Y7Y2vU0HYMg3uQ0Xy/QX/lHvtcfV1VXPT/2oFJTKJsvrNrfNc2fPlr70q1/0fucf/Bb+EQMHn//c5xCRWSkBFVM7OpD6ZEhEoS8FASICwGPHHrnkAOmAaQk64WLUSiESRmG3eR65TRd4hwvqfkAwoea1BKclEGqVEqYaVVoxofa3BThDoiIKNEoEjQORT+Yb1p1wDCMeyUySFJYC77G8FPnY4374zctXi3+jaMSIbc6IrRaNerWG5TuW0QnVqy8+j7/6iz/HCzzXW5ybw/GVZZ5tNuBpBQc6xXlltOyOXL4oU0CJ8/B9D8J1dWUFcb4iwjLBT7ssLcFdMhxvfgeYGfft7t7R3ecude0opeBIRIq2RcQVFyQib5UJRVGJR8tegu/AaT3yRCHLLGICsdMbwP3LEvudATZ2D+AAqstVNOaWGAg6gcrsIqqzC6jMEIiVOnKCNgsrBGgJQ/HRobXK/Kj4Q4GLPBdtE4DFunDx93mm/aPvfQd/+ed/jud/8D0cbK1BE5BVroVPBad4fmnzSbFlyQkgQ6WdE5iGijN3RKuZQ6OwnLT4QgXg5kN2wV2e1kyE80hxyFOCIeXOp1ek3PyLJxbup4GHB/usM4FTpKGvoanQk/HQdDt7CV3afjzs7tVL3lotCA9XQJ3kFpDv/1181HvttFQq6eFkWOkPO8e8MFyu1GpN5Xm+T/eyeeoUvHIF5CVEaWiG3y0F54DBgN12F3t0effpKh4wdX/NYdh5UCqjQkCI8jGJExx0eugxJD9mHH6Y5ugyf8AoqSFwNPeErs0wjBB4AYg9UPEW4MwpvG5Rcy6qoUA7IArb97hAIRVC6PtcCEVhBLe/BrMzs/js44/iVz//JH7lqc/giccv4JFHzuLkiWWCr47NzQ08/8Jz+B4P2ruMLDebDbQYafa8AGNGod1YnWAEYci5qgIcnqe5F8qovWP2k3Lvk0Ihg5KMfWdQSEgpxJVx4ALHAUd3FLNrkN6DpZIyBWUwxXyY8j7nvAwBa1wdzg1sjZ3TLisYEVg5Sg3z5m6evbm8Jf/cWji31agAqfUxSgTdYUwQjrBz2Mfa5h5ub+xgbWsHt3jWu33QRmIFI3pAYyovxblO2H97OELGPkq1OmYWFlGu1xBVygyw1aHIbzdGsJ7lmrg9nmZdxXGk3Ievra3hlVdexXe+8z1cuUrleHAIeqIcuwaoOISSy1GyAAAQAElEQVRKXVOJa+55NddMMS/KA/i+5VhyI+Qx+I7AKI1cFHLywc2NOgZjnq92KC9DKlzwuREF494lVapU6AwCagLZUEgdP10+CIIkCsKeHwQbnu9tc42Ho9RNkZoVf3eXeq9dD4PAs4EtJ2k+Dy2zXuDXhGWae7YS95dDd4Y06ANksvgBMuWhR4ZZMqZ56jSajENH0zPIyCDrBQAXwLJOQmbFZLxXqsL4YRGab48SDMjx3I+KMkONaShkQRQhJFnWd+xTIgCZ7xbviFBcigujlYJH8tlfUc8SCDnQokBxf0E3fAWnji/j2PI85hhgqlZLYFUGifo8B93FLbpmhsvbnJpCiYonzQ3dpgFGBGjKMSvtQ9wLSqC0wCKjJZpgMu6RukjjHpRxFmGAyeAAnYNN9A63MRl1YbjXsjalHGd8z5A4NsuUQLRO8xCMRDngnlDYc967AFfGMVgROOEV7cFyflY0hVXBMHXCSl+syJviucdnHkemMSYSHF/3emNst4fY2OtgfaeNjd02dgnQg+4QbVKP57wjnlVOqCCHDJBNGFgLGPGG1pjQg8nIR0XLE5YCBIEH5ym4M2BDazgeDSHkjXA6RyTkSYYRI+D73ErscA+/d9jB3mEXbbrPA7rRMdckEw85ySkQcNzQPqxoWK6tYX+GPLBsF+7i/ME6rm7C532O8YCWf5fKv88zVRpxCOXPkDcZ30mcolAaBc+UhignMwCtsmt6opRu+75/2w+iTcaIxuVZssv183dI6r32Peu1POtF5UxMMwVqqVahqVa0ECw0SbhFzXhjfR3G82HInJgMHDFdfupp/IN/+2/xzL/+N3j8N38TjYUFSKWCsREcDMY4HCcwYRknLzzOZ8cwpMu12Rth4pUwdfwMbLmOkegiUOFTSMrVChQZr0RBk9nUdvC8EErTknGBtfLgk7j1LARFWxAkFi6NPIWyJyhRIfsAmIUWCxcM6vd66DD0X66WMTXbgk/hq7WaqBOcmZVCcLf32+jR4kwoASnLQCGCp5FxVUUZLvgY7fYWD7jX0WtvAmkPk/4Odtav4vLrP8K1Sy9hd/sWLXAXJk+QEYiGgHRAZHAN1llLusp8yHEBgVYUP4uMoBhS8BMCBaJRoseh6U0462EJGieoudLIoChZmgrQgyXvbRAg93z6aIp8jnFlcwcXb2/i9dV1vHZjDZdubeLW1gH6saFF9RgQ8lGqNBBEFYxogQa0lAldzVqtijK3FB7HYwnCyZgRk+4BbBajHGjMtmqcJwG3twtFJRNw7X2uAXFV/KjjsN3DkMG4UrWFk+cuwC830J3k2GoP0GE6NhoxNP0LNwYPOfMZ1y2l1U7TDDkBJmzX04Dn88v3YTi3Edfg9l6H81jH5dU1jK2CLlehS/TiuDYTKrPuaESPbAinaChy0HxPB6EdTSbpcBwPkjjby613Q4f+BtLO5CTYPWXj7/Kj7rdz7m+EpPvZuJKZfDq1+Xyc5804Tb14MpHRcIgeLWaX+8U293ltRmI32ofY7HRBvxVhaxolBgtK3GX7XHRDxjmLmOoACUlzoaLmDOvMEpzLWDx9Do89/QWc4CF3QPfJaUd6ughLEUQULK2IokBrAkIzFQqspdvkFIQqnhkoalrNZ8oJfzKBoVVXFLJIOZAagIuuCUq2Bga2sL21Cfdzrj1GayMqm5O09L/y+S/gc1Qsjzz6GFaOnUSt3nKvYZ9af4sR3B1GpWO26fk+6PLTpU2wu7OJ1159ERu3r/EoYQtba1ext3UTAwI2Hh7yrHQP+wTnsLvPeUwYPQzg9sEBBVxRo4tIYS0yjj/hGJ31Sjh5ZmEJSkfQGlZRmGkJ3fPU8B0KoqaC8ymYHvmrghLBptFnkGePwNjYOaCVPMA+lV6fwZ9U+VDcM2quh2ZdQ6GOaSlHVJQp+3N89gjukydP4oknHseJEyto8hjJ8xUgFhwmNLMKhvyboEeltrWxht3tTc4rh/tHtg7otg55Jlqp1nDu/MN46le+gEc/8znMLZ/AMLG4fnsLL7z2JtwfQDsrn4uGs/oZQAUDWEWg+R6C0Cd58APF3oRzinF7ex9Xbq7jzeu3cINHPd3hGLQbVKpzVKbT8MIQCZk2nkyKLZMiv3zfpw6kEkpSikOc2Nx2taj1cql0qRqFN1vR1E62vz9m9znp7/RD1t53/4rHllGSxVOc0JKIXrBAgzPQaZJITMGfULOBDNF0YW0UMronGAkQNKfgVWpwAjQcxug7dzVX6GeCYS6YwIOuNlCemoNfbaJMEM8uH8eFz34OKydPQyggjsmGWjNiu8LlcW6fJ3kRglc8QkkHPST9LlxqJkMgnkDSmC3ntJYcJa2OJUBd4EkjL4BLf5K6GQUxWIedrW24PdH29g5yatspjuM8Ber4iZOYm1vE9MwcwdnkFEsEqMWI7tOAlix3ykAJPE9TN0wYkNjD7dVr2N/ZQL+9h+2NmzjcXadbewhkI2Rxj0Ddxbh/ABMPGaAR+B7HwdUQtiMUImgPhoJKjCDmFzFT3IsXQryAQusjE4WcdXLxmfp87iHnbDJSYgRjWsI+o5aH/SH2uOd3e8j9Th+jOEVqKfgEuA5CeEEE5dpkWw6ggCBgeZWAmqbHcPr0KQLrLGZmp+D479xLQ6UoADzPg9JCfmUY9AfoUCEPqaTDMICnFZQSVGtVHDt2HI899gQeJS1ybY142KWCu8nz0murG+jQOhulOAfFsQliKp0xJ+2URUIl5RRVSo9iHI/RYT87+124f4libWsXmwxedXjklUOhzDFXqvVi/BnXxQFzTOufUnkrahNfUZ2nmUnjSZLHcV9bu1OOgqutVvPVmcbUqgsEnTt3LhYRam9O8O/wo+6372uAl/mHrcDkJwKtz1fC8mIpKtejiLHXIBCfe87qdAvHHzqHC089iUc//zQeZnri0UdRX1yG9Upod4a4Snfq8q0t3OI+5/ZuBxt0afYJWEsNXqLl9AnSXAVwQC7XGvC4/4wZbTV088RkCMgzjy6Vz5B7lVrUtwmyQRu97TV0N26jxyjgmAfeaecAdtSnmBoEvkbEhRcC1J2tcmEofiz3NLQIPCVMgS6DUdsMhmxsbGJ9fQvbPNfr08psrO/gFt0l99zzfLgfMpw+fRoneWw0xwhuQG2ccfFHowESCo+iEqmWI4BjHPFs1FHCsdh0DJ/wCUjKxMRpDzHHng4OwSgh9ckIlEkQLVDkhwrKEL8Eq0PyLwSY17RyrtyVJUYhpPtZp1LzuFefZMKA2gBrm7u4cWsD11ZvY9XNY6+NzmCC2PmI4kETUNZa9hej3++jR1d+xPNG8Kpxu7C4sAAHyEceOU+L+RBmZ5uwnFOf+9BOt4+Oq89AnQOM40fAAF0YlRDQ2yhVqnCBs2PHV/DoYxfwxS99Ab/1D38Tv/4f/T08dOEhKPZ9e30DP/jhc7j45hVGzduISnWIDrjmYAAK3NMCg4nFYXeC7YM+1rYPsbq5j2u3tnHx6i24fyL16o0b6HKPqf2ASnMWKyvHMMNYhu8FGDAgtEePZpdr2eeZ+4QureX6gGST2OSTcUxPq+1brNfLpTebtcpLc/X6i7VArSfHGwOy4Zfio+5nFG+88UYg13ca6Xi8AivnaDkfNrmdhUFEpUa4UA6doJfLDLkv8UD6PM5+9jE88itP4fEvfJ5g/RUsnDwJr1zhnsKH+6mXCavIKHyJjhCrEFKqFTTKhQukkCsf9DyokQ2Bo1AKQ4RaIaMQjXsdTHqHyCjwe2s3ce21l3DpJS728z/Axed+gDdf+BEuv/xcUd4mYDNaVaVssXcLtEAD0CL0zAQpj1hyuj7K3dNyCDxYCn2PQZFDaucOjxV26Q6ucn/2xsU3iwjj7bV1uMU/PGxzb9ktQN2jQIwoBGwaTsBXlpYQBZwDrXigwb7BlnP4kqESKkzVSrToBAeDQ+s3LmF3Y5Vt7WNARcTtF62iDwdG69xNL0ROgLqAmANlLgEcMMeJ4T4qRpuW0VmOLgHYZ5hxxHIaR6T0Tlw9R5nVBL6GsQLiEjCmUFAeeVqmImk1m1Q6s1hamsfy8iw9hSZarSqqlTKCwIOnhVbQQ0AQVqk066xfrdURcP+vCRDxfHi0tu53y4uc+wpd4NmFGVRqZYqJQafXxdb2Nvbo5vZo+WIGCXMjyEjjOMPq7R28+vp1vH7xJi5dvY0bq5tY29jFJl3X7b1DWtkODsnjPq0g4cW5WL6bAcYWlHNPOib/e90OejwNmAwGMPScFOfpc8bK5JmJ43EeT7ra5tuRry/VyuGP6pXou81y5ZWZuam11tmF/lMAG8WHdn2QhtT9vLywsBCVPTMtmTpNf+5ha8w5k2XNLM/9lILtopaZCIynUaH1nKHWXDh7GqeoOR968kk89NknCc7TCOsNKILQ52F1dXYJpekFRNT6QWMGQWMWutLEmMBIhezUAYaTBK59PwhQLZcRsv1kOMCIe5v+/i4G+ztYu3oJl195EbfefA2rF1/DtVdfxlXeX+L55EUehexcu4zRwS4srZXvKwLGg8dZ8wOuGa1HSoC69RD4PhUA92whrVZMhPRoNYf9GA6g29xfvvnmZTiAvnn5Mi7zjPT6tRu0qLfh/rmSnZ1dHPDoIWbU0A98WpsZhL4u9mIUBETs23NjAMEZKMw0KnBWf9Dewa1rF7G1fhMHtPgdJ4Cc94RCm6kAR+QjIbQT6yElyGLyaMIhD/l10B1gmwGqvXYfHQbWRgx7OiDCi6A5D00FqGlxxY/grJNoDyICrRWi0C8Uifu71Hl6AM5izs/NYGqqhnLZJxiBlK5lSqQ7JWaI6pDgrDeaqDdaiEplWNGYEGhjjtnVdWWNVgvNqQb8yOOzMXZ2t3H95nW8eeUytnd3WZYipKWPKjUoL8JgmODqtQ0898IlvPDSZbz2xnVcubZKcNJ72dvHPl3yNq31YDJGCgM/DBGVS/A4B8uYQso95ZB867Xb6NGtntCtzpMYBCR8WEM1l/jWjGyaHHJB1kORK/Vy6YWF2dZ3ji/PfufY8YU3/Zny4UkgERGiHb8UVyGjP2sk1loZjWzNSrCscvWYFv+UhjdFdz6g665SaqbUWky4H+iReb14gi73dp14jDGtVRJ4GOSGZY6E+1AfPsE4f/phgvdJnH/yC3R/fxVnnngKy4zgNeaPoUT3VnPxEgMuhROiCAGFyoNA0b3K2XaXh8k3LlOoV6/D0II+fu40Puf+aYtTx3CMUdaI9ry7s42tW6twfy+KYR9C1xgcr6FC4ZqBppO6JmfQwIAyCLdltuDsdMSefApniCisoRzVUaZSKZVrfMdDn4GHDe5Lr928VfwvIl5/4028/MpreP755/HSiy/hIu/Xbt2ie9XjBAyMc6e5L84zxhl42K7oiisbw6ZD5OMu4v4+Rt09dNv72NnfK6zEfneEQ4KtQ5f/iCZwaW8cY0BLMyRzhqlBTE8j45i5veQaWIwzltF9TWkhcyo55ZfglKoqpQAAEABJREFUc+xlKsRGa5bAIzVbmJ2ZwcL8XEHTUy0GpQg08qbP4M3ubhdbW21sbhxgc+uQQLlNq3YVly5dxa3b6zxiOsDOzh7cv3R/iUrqlVdfx4svvYrnSW9euYprdDnfvHwJq+T93uEu974jxOR9nCTIKAvGCiz3h5rA1BwfqITGcQ53hLN70GX7h7SwbXTpEQxoKccE2pCyNZyMqLDH9KgIPGKoXqtQLtgWLaRxWwbKW5XR9XLo0SvJ7LjXMaNeZ5gMuwfa5mvVkn+xVSv/oFUv/VmjWvp2s1J7SWXmVjBbaZ8FUgGHhV+e62eCk8DUW1tbpUh78572TkdhdFYrvaSUqkLEE6Ugng8dBEw9JAROTKCOidweGTrmYudawx2pZEwTCEPfITQ37RGDLeXpeVRmFlGeWWJZC6lX4vmmQgIPlm4cuGhQHrmlEMcJMrouzlXUbCdmIGZrfQ0TRolLvod6KUKzVDqicgWh4ju0su7XRe29XYJgBM4H0B6EYyHyABFo34e7T43FmBZgQsFPKdyGFgriQ3EcxiqwawoFCGTLvKX2zzGitXD7sEPuVbcorKu31rHGqOEu9ztDAlgpjSgKkRH1bk8Km8NFhx1Yx4MO0skAkscoBQLhPnpCl73b79N9G+CAgnnIIEebYOmwrR73eAMGoIYU4gkBeAQ+8kn5sOST0NPQfgQvJBijMlwe2iMoDC3TGAeHHQo9wb+7j0NamIN95ulmbqzdxk2C6SrB5P7XfBffuFgolzfeuEQv4TIuXiS9eQ2XrlzD1avXGDBbL9rZZ3uuTZfuMb9HF9+5rB3uA4e0ZC54k1Apxdzn5ZbGSAkUeR1EJXhBCDIdhnzNjZCfKPKW9+S9ncSpHY3HpBGPm0YYca0H3Lu3OwfY29vCDuMLm/Q01m5ewebtG4yE30aHXseAwbcJtzvpsGtMPJpwC3FQ8uxqJfJfqVfCv21Wo2+16pW/mWk0fjjfqL+xsDC/9vmHl7sEprOYhvLAgeKX5lI/aySrq6u+53l1T/nHfD84FwTBSa31DGdQ4kQoez58Cl9YLjMtAZ4HQ8FP2eiIrtAkN8iVhs/nKgxgPIFEEUDhcedTKQUqpmDFykeHQrdHN3KH7lmf7pphmRM05QVIc4ue26fQZSxxcQPfh9tj7NPl8UTQINhTCm5CLcuNCCI/oEsZAFQWvW6PFqmDjO9aURAKhqJbBI7TKoWQ+y2nXNyh+oh1BrRMI9c/BUUITgtNIBpay5g0wYTWyigPmiDQdIF1ENFZVbQOKQMYPXS6AwwZITXsq1SuourG5sBJz0KzzPM0cp4Ldg73in/nyFMG080qwoDlrDOiYPcYuWwTnAcU9EMe0rt/7qMYF5VH/BYwNcQLIX4ITQqCMqJSBWX25yggnywUgTniXm+XbuMNvEGL/vrrr+PK5SsE4Ot4iZb++9/9Lr7zN9/Gt7/9LXznO3+DH3z/e3jhuefoAbyAl19+GS+S3rx0CTdu3OQ+8Bbc/1Rqn+57AULyKqbWoi7jHlAc66koFHyucYOubVSpQPkeHK81xxjRDa7U6ggZ1HLAJBARJ3lBIh6CsGQ9zzdClZVnWZ4msYknIzse9+iFHKKzv42dzVXcunUZl998CS/88G9x+bUXsM49+97mTRxs3sLh1m3bP9zOXei+WfJWjy1MvfzQqZVvf+bhk//hM48/9CcXPnP826dOnrhYzec3zkxJV0QyEkUav3SX+mkjstZq3/croyxbmtj8fCb24UzJYmxtZUxhi2kVnaV0C1OQATKCSCsPvhcSuxpKKEAisARJbiwXTyDagxHBiBp1QDfHWVlDAObah6Wgl7iXqfDopcK05tJaEyHBrLm4YNuWYEnZ4dE+JyUoclozUPN69Ek8VgnQoPs2t7iCxWOnUOX5ql+moWfbfEghQmEhB5OU52wZUr6VcmkmdGpSo2CVD6cU3H6oVKkVgq84PsX3A9478qIqjAqQi4ccPnRYQ1BpkJruf4QD55Kurm0zUDNGLj6E72s/PGpLa/YI5OSfsbZgv1ICrRW0pyDag4HACf2E3kJC4c+tQKj4tB/AkdIeRGmIKDhlValWwQJGXofY2tjGNVo5ZwFff/U1XHrzTawSWDt0w3udDhxt8ixyc4MWcHcHPQZQUiolt3+rUInWajUqlCp8z0dOD8gFuXKun2L/gIIjK0J+g/NQEK6b70fwyB+Xh/JgOa6MNZ3CcxHdnNNMuJUY0tMY0ANw24I+FVDOBwH50qg1MB6O8v3t3VE2mexQT92ulcOb5dDbLAXoVcjqVj2ws9MlLM5VsTBVwvGFOp44fwzunzg5d2wK8w0ftTBDSU3MfCPoH59vXH7k3Mk/W56f/eN6Ofhbz6Y3lRdvRqXSQbuF0YUL3Pzjl/tSP214ly9fLh+m6exgPD41TMenB2l8fJylzUwh4MrhLhmlQKwgpZVMaVUEHnwdgNYWmouprPDbFqSVwLl5fugjhyChgMbuPeYntAjOKlAlQHHBHEDUnUUPqGnLlRoCgjS3iv0pGPHgsTxlfwNa3VFi4Sxul9HK2LLnsIKoPgVdqsIy4mlp5awX8D2NhG1MOC63TyMmuU/L0eNBvTtXSwy4aq59jdzV4WY0o2Jx/aZ8L2d/ufhFG2NKoNv7peyPHXE8NaigAueSJ0ajzzZ7PNO1BDIfwlCQMyMUXo6dY1IEAJuGA6FLtfagWWZFqOhypA6Y5JEoBY/A9APy1ffh7i2Bnd0BT4egOzg4wC4Pojc3N7C+vo4NksvvMwDT7bQL9z/jvi/PUh73TOBSjgQ+LVsY+lyXAAHb9rSGiBSk2K8jNy6lWc57kKyoApy5BVMFKK8gqzTnpmGgkDo+WhR5iC54mfKF3LBXKxDW0XzPIyl3Z+1Ew+7WS+XXm7Xq95z7OdusvjpVj3jcocetqpdP1TzMNgNMM52p+VgkSAlEzFQ1WiWLZmjQiKydqXvJ8nSp+9DJ2e1HTjfXTy5PbYik+3p/v3dMZPw0b0SEI8Qv9aXebXRceDkwZmo8mZygtnuoPR6d6I7H053JJMw0dNSoIKpV4JdKUBSYnIKSUJASurJCAfYlgE8B1hRazYXw2EnIr1IoaNTLqFbL8AMPVoSLaDChJe6PhuhwvzWkq5RmBpRJxO6Yg4sZEoRN7lEr1QbrCxww/VINrbkVwC+jSxAcDCbY5JnYrZ1DbDCocMAIoPsZVwwPmQ7hwGn8EDkVh/FCGAp75nmIraDPcR/Qfeyz75Gz5uy3P56gMxgWrupwnMBZ6i4DNA5wI45vRBT3qAja/Ql6BOAkF2gqhAqDWS1GomcWj3FeCtt7XYI9KACbkjfjxMIqH7XmNHzOK+X8Djt9uDlrj5aRABUKK9eAPDAQEfhaIySfwzCE7/mgK0LgpogZJFlfW8PF19/A5Utvcu94naBcg/vLi0G/V4DQEsAaZJNWfFcjigLUalVMMwg0Pz+LxcV5TM9MocIjE4HlOzH3eeOi74B9NptNvhNBEXj8wl0izooxJ7SIR8oLBQCtqCKNnVLjfEF+OyUr2gcI0oBrUC5VOYZGYfXdXEaMrlbLpf7p48dufv7Jz3zr7//6F77+D3/jV/9fn3vi3F+fWp66NNPwO40yMhIaBGE9ylHxEgT5AF7Sg5f2UJYJmiVgjuBtlhRKflZOBjuL8WB/WqeHUdPzJlRgOT5Gl/rxsVIohGVK+37lsD+avb23d/Lm1sbsja318s2dTXWNGvnS6i28ySDClZs3cfP2GlxQIOVilChsNrMwtGQlFaIkPgIDRkljWEZwJU8RegAjZZibaaFWLUF7goTPEmp1R0MGRfoM5AwJVuPMCa2tKIWIQZ5qYwoNBpFCRh69ShMBLWM0NQ+pTmN7kGBvkqOTa1zfbWN1v4c2zWLGSGsvV3iVh9cvXbqBly5fZ/4GLvHc8sbGHlY327jFiOT2QQce92xTs/OYXVzE9NwcWoxoNqfYJ2lqZg7zSyuYXlhi+SLmV07i+JnzOPPwozh+9mEcO/MQ6WGcYMT52NlHsHDsLEqNWcR0NPYJ4M4oQ8ygvtAFznUJfY51wrEar4SgwmAYPIxTxywFn9asRGCUohC+pym/Od2+AQ55fLSxfgur16/hGsF46Y3XsLbKvRbd00G3XfypHajotDUIyLNy4KNaClErl1CvREW+HAYoc08YsA8tYCQ5u0M52BEU+a21giLR8CGnljQk6l8qCicuArcsDmiiuJjKWUWwTGAJvpyAPCKOm+tv4YOiAXB+ng45PEPKIVSKhmOFyW2gxcTDfna4t9lTkl2abZTWJqPt4cbVN9TtK6/5W6uXMNhfZ1T+EKEZoUQgltUEJTUmdwcI7RC1IEMjMixLpLt7M1q79urcpdeeO/u9b3/j2Df+5H9u9Xq31FM8xORAPjYf9W4j/RaIJ2P8URZXBpPR1EG/W93pdYLdXk/WGeq/wf3KzY0N3Ga0b5tBGRd+z6lKoyACfU6YJCMoNXyj4OUGiq6UIjAVI5KBBoUkYBCkTitaoaAE0GIhsMhNhjgew0UtJ7QKWZ4hp2ZOuYiGNTS1blCuwScFBGepOYsarWdlbhlpWEVebkBqU+hbH9SpyAkEXZ9GQgCs7Xdxc+cAN7b2sMqD7dvbB8UvTzZo2XbbA/RoKaNqDdPzC5hbXMI8ATq/6PLzmFtYxBwP1peOnyBAjxGgy0W6dOwklk6cxuzScUxxDE1azPrMEqpTCwhq0/CrU0BYRz8R9CbAiG5H7lVgSNT7GBsPE4415/iMjmDgISe/cs43J89SHkuNqah6nQ4OyPe97S3s0G3d3lwv0t2tTfR4rpdQoeWMjgv553NFHTAjgrpEAFYIxio3bpUoQIneSkQKfA2tFBwYTcFjApQWFrzUHXCKCO8AB0y3N7buThRXiStFYAnzohRECELem6KC4hw0cquZeqxLEjcnvgMNpXzOj+vMNXV9W9cnzyk9JdTdQ9M92I8lH+xP1T0ef3RsZ3/DDtvb2bizm5pxJ5O4Zzxay4AADS2BSfLyITwzRCQxQsSUt5GM+3thr73daO9tLBxs325tbt0uu+F/3Ej9+IBFxH6ba1KqBXFYCiZeOUoQ+lnuKWu5sANauL1uF53RCKMkQUaVakXBaVHhQojlomYWDqCGAQ1LF5HeLEIF+GKp0S1dDoVaOQD3FZhq1tBsVAuQ+nzVsH3DEHxOSuMRxqMB+r0euoy69uhmjumCGhVQ+BtozC9h9vgpLNJqLZ9/FI6WmC6eewRzp85jauUkwbuEkK6mKtfhXNvcC5FTSAY8MmmzvcEkRkrB0mGESqNJqzhDMC5gYXkZy8eO4cTJkzh+6gSOMV05fhyLK8cI3GW4/+VfjQGrqFKHolJKOfdRYot9ZrsfMyhE19Aro9Kahxc1EduA7rfFJPfJiDqi2hxiE5CPOY9NYmgqknK1idFogvbBIXYJxLXbq7hJK3mdh/fOWm7ShXX/fErKiK6nnJILUS1HVAmKXgAAABAASURBVHZHVIlClEMfJbonDogOnCFBGmgFn0DyHfAEUISNkPATFxnxruXCmo6YwKXubUd3W3Kp5psuvUMEqL1LVDqW4LTsGSRhG+7tu6SQUeJSiKRK5Ul1eNivV4Iomm5WOnNT1b2l6cZho+SNQskymwwg6QiSj6BI4FmxSYawLMvGfSSjrpQ8kcij1sgSj7wwU7VqZkxmX3gBH6tLvdto/wDksw1GOgz2tBfcyiAHmbGTXKwR30fAvWbIyJ5zNSNGQqNSGWEQIfR8+DqAR/D4BfGePFIEsOQZeJ5BSrg8OesqVKMQ9UoJdbq35VDDk5ygplCnE4BkSXky5msj7oVGmNCqjuO4UAoj+krjHLQ8CpkfoTK3hObyCTQJyNbySTRpzeqM2FZnF1GemkVIlzisNRERACWmDohVRoTL9SaqjQbqrSYaTeZrNUSlCF7gQTyyR4ljBnJaJed2J2kMl8Yp93zcZ8cFGUaMDWKOJ86EqSLwFJQDXH0WYW0GRpcxiIVgNOhyeqPMR3tksNueYH2vj/YgLYC9S09kz/3aiMGdw709dA8Pin9hfsx9mQOlZb/i7JIWBL6HUhigUgpRdpbREe/DgGvkK/iegNiEVgB1KziVgoTr4ZYY73oJS4VzJsm7EFjmqHjmWrlz78ocOeUMxQea5JFc6u5JfM6G2b77OEVgWGJ4YygPYqhQrBJqEaRoNKqT+bmZzRNLy9dPnzh2ZX5maqdeCoeaplzZzHpsKKIstpp1uH+k3M3f0+LmagJfJ/Vqecj3OyuLc3tLC/OHwHT81FNP5fgYXY5j7zrcvGaHBOeu8v1Va7CdW9PNrU205+UEpY1KZYTco4VRBX5AYSajPO3B035BmqnmnkSJ5v7CwhKcltbQ5gQnD+MDLRSqoNh/tmoV1MshKoFCoHJoE0OyMayjdAxDygjMhOT+KmFEd28wmcC5oh0GcQYZF7hUheZe1CcIAwZbApfWmvBo2TSfqagML+RY3ZjLVZ4H1lHhmVuJ924upWI+nEfgc9ktMo43SZMCiBPuicfjEYbDPkaDAUZ0NUd0JRkwY6CIdbKM+yqLjIKZw0MOH7kEEK8MRbdWk3IpFeDc7yXY68Y46KcFufz2wQg77RH26F7v7R3ikJHXbruNEYM68XjM+acFD8kyeJRdX2vcpZBKpMQxO4qYBryncBKYCqxGstBioAhoRw5KRMy7rjkIlbfIgY/39qeSa4WtvVXP3ePoIh/AHgHNe0eKqRyRS8hhV1s4JkHOHnLrabFhIFZMIkabbGqqNDh3/NjGo4+cu/zw2TOvL0xP3eZe+dBmJjYJFyeH8b3AtKam7cz8vA3DUu55Xqq1F7P5QRRFeysrS7dPnj6x+dgTZw7Pnj2biJARHMXH5eO49hNj5SSsHqjxeJJ3RLydLMs28zTbNKnZs7kdMGiUGWOtOwfjM6S0YikBkhgnoBbcflJQQYHNSVnR/t01EQtopeCEqMogRatZw9x0C4tzU1hemOH51QzqkQf6JwVZuiyMFiBj6tzceDLCiEAZ0K3uDofokA7pnu5QmHd4ZLBDl3ufbvBBrw9Hh11aJR7md/sD9PnOiGCO6W5zcgTbED3WdT9UcK7zgO/06T532YYrdyCMqQh4GM45TmjBSbTkOZWFIXAt99GWwZKjCSoo5UN5AbQfwgvKcL9zPeyOMIwtRqnCIBHsHI5we/MQN9Z2sdeJ4faig1hjc7eH2wxQDfojegkJXLue9lCKItRqNTTq9YLqVGTlUoQw9OHTsjuwKuX6FvYPKAGJTMady7q8gaGGtSQ2jAI7dx6//0T4KumtxpiHE6cjEuvSozKXF9YTNxS4L0cGIFaIF94YYi4xSToxiUlNbvKUbB1VqtVdiaKreRg9b7V/kaGMm8NRstUdxJ3uIBkNYpPYUsN4rTkTWzWMc2nHmd3dO+xsHLY7b9brrR9U661bKq4PnEzjY3Y5Dr7rkPuLi4kfBN3Ak00t+oqnvFc9yGtE3pUsTtfSSbI7GcXEx3gyHA5THoHk4zhDQp5nFBZDtW0oXEZpAlVA7CI3tiBDzlsKDRmGwNOolvxi/zk/VcfyXAsrc00sz9ax0KpgphaiXtIoeZY2KYXNCRCCIyFIYrqYjpxlG8ZjOGs6pEXtj8cFEPsEbo/uYI9HNH2Cc0QQTxgFjkdjpAwAJaTxYIAJLWFC4GYMqmQEnQOjYUDGCTKnAq0AT1loycHZQDGwhTxGnnIs8QiT0QBD9uP2xe12B+6vVfb229jePcDmzj629zpo98YYTgzHleGQiNw5HIKnPTCqBB3V4QDcHdBjUD48Atz3fBxRwPSIPJ8pKbhDPlNF/lraHrjLui8U4g8iwTLnish25o7K3T2K+sKyn0136/30FD/jEg7hDr1Vy/VOEsOSo9FZFHmbEo/jJM4nkyxLUolLpeoQ5XI/qDZ3vErlOlf/eYj/XUj0A1Gll6xXfg2q/Ar3K6+pqPGq1eUXrCo9R1fph6nRP5wkeEkH1UtVqe9NJTVuJNjlx+yjftp4nxHJmlE0aIpsNqLwYiMoPVeLSt9TRp5LR8lr8WB8bTIcbfZ7/W6n2xt2u/2kP57kkzw3qYjNfQ8mCGD9ABk1amYEOc8CGYwsAJrlOXK6gzA5PA1UaC1btTLmW1WcWJzG2ePzOL08jZX5JuYI0lY1QDlUdOdyKIIEbNXajEubIWeacU+Y0pIldJ0LwNLiOQs7JPBGBI7bszkQxgSnA2LOvaslEDMCOSVlvAfHIxzPUWoowhZaK/ZnodiTZp/K0MXMYxgGINLJAGO6nn1a7PbBPvZ3t7G9tYWN4u9BN7CxuY3N7T1sMEK8T5d1FBvE3JPyWBTdYYrUeFBBDVF1mi373LcKgrCCKKogCCL4fsj+fVpEDYiCOFKaZR555hcgdmXUc3AAvEsW4GhB8N0lYf5tApiXn02uzltEq4e7xHePyvFzLuFzOarNAYkbJJi5S8I8yfKBFWMym+fcx2eJNakRmQCNETA7Bnb6YWi2PT37nI5m/rrcWPnLytSxb5Wby9/Wldlvqmj6r8Wb+mtE038Z1Oa+EdWX/qrUWPpr8RvP+5m6hV7UkUcfTTiYj91H/awRr3//+wnq9f0w19ealcbztbD6N/VS7RutWutP6pXaX3jK+24ap6+2O70b2/t7G2vbm7tbB/vtg2F/NLImz31lEVG4whJ0WIZH0n4JUH4hTM4lTgiKmODIua9DNoG2CRolD4vTNVrRJt3cKZxaniHN4dTKPE4sLxTu7zzd4OnpBpp0i6vVMvzAo9AK3N9tKieaNoclYEHgClOhMlAEnmIqTAMtKHkePAqLKxcCm6YQKUHtAN3vddBhMGafZ4ibPLpYW1vFJmlr/Sa2N1axs3ELu5u3sbe9hv2dTRwQmIc8hzw82OOe8RDux+XOhU6SHIPhhMGsjD15CEt1lCoNBEyVX4Z4JXhBFUFYhx9WoQlKTYXmOfLCAoBa+9DagxCYVgROwWXcO2QZPRHKuAFghLPmM+uogIQCRMOSwPeEqSgFR1YAvoaP8hK60IqAFJLrjaoAjlzeWUsCEo4MAZqzovK9VEfhxPNVojzPgSnl+Di1pzLgiYmpV3ZEVy9Hreb3Gq3Fv5yaWf6T6vTKn3p+/X+HH/xvlebUX5bqU39Tr9a+G1TLz1erwbVr/Y0uzp517bCpj99H/awhP/vss/kzp05Nnlj+tf2FmeXbrWbjynSj/spsfepHzWr9+4EXfJ/M/wH3by+1u73Xdw4PLm0f7t/i/m9np9fp7w16o26cjBMrCaUuFS/KlR9x+xBBU/C08qAoMIrComDh0d0JiGePdsQzCSJlUAsFU9UQ81PVAqzHFmdwfGkWx0grpKXFWSySlhaYOnK/epmfweL8NJaYrizM2ZXFOXtscdasLMyYYwvTdmWhhbKnENOlHXCv2nMBGAKxe4fa+/sE2NvkALq37QC4hfb+NroH2+i19zDoHmI86CJhcCijcjHOFabLLgIoUSQN5eaofc43IIUEYRlhqYaIRzuKwLTiI7es50XwgzLAe4gH4XuagNR0b5Uj7RdlDmwGUmwTUvblrKUVck8ER6nLHxFY7qgoJ5+tI2E9vs+OgPtO8Z4u4u1Oy5apG63h+4Z5W6RghQKg4D0FiMrCcGypFZ1kSqdJluUiYkj2DuVLS0+P9sf1g4UTX7594okvXjl28rMXF1YevthsLL5eajVeb51YubLw0GeuT59/6NZv/8f/l62/94//q865c1+J+b5hpx/Lj7qfUT/6qCR/7+HZ/m+cW9z77SdO3G4tnrw8v3DslVal+cNqqfptiPztYDz4we7+7nO3dzYv3thaW722cWvv+tbWwdrBQWeYZoPUqLERPxEvNB6tQxiVEJDCKEIUBogCjdBXJEGejCj4B4j7bYD5SOVoln3MNSs4xj3pCQLUWdHTJ5Zw+vgKzpw8jofPn8EjD50t6ALTxx85Z5+4cN5+9tFHzOceu5A/9fgj2eceO589+eiZ/MkLJ22VLvIBXdCdtXVs3V7DBmlrfZ1WcQM7PNzf41HGAV3VNg/524f7tKL7HNM+Rj0Cst9Bysit4X4TtLgelUjEg/1KKUKtWi0CN61GE5VyBSXOsV5roFKpEZilI4AShGWC0yMgc6OKH++D4POCEqxVBYHAEq2htIamhdcFQAlaoTWEwFiLlF5ADl4EHUTgiNIMK2zDEVwqvBcYPjdgSrLvkdgw7vci7iAAeyBxjIoEuB7BywJiAJBY0ZIM87wzmbU8JDIJdw1ZklVZxGo/9nnmmWeyY8eOjaemznTrK48c1Jce2pfGsUORU51W68nO9PS53sLCZ4YikpHY2Y818DG7Ve9jvOaLK0gSvd9T9WCzUa9drjXLL081Gz+stxrfC8PoOzbPvjsa9r/XPjz40dbW1gu31tafW11be3ltY/Pizt7+9cNud70/nOwlqWkbI30rekhrMRbR1HQqZRumxuhkuVKhlfWtgTVJlpoJAwajyTiL4zhJGNrLs3wIa3taqY7v63YQ6IMgUHukncBTOyVfbZd8bEcBNksh1kMfm4GHLeJoN9Sqy0P6iacsPascllbPOPHI6H4aA6UUfN9HiUcsZR69VKo1VEkOfLVKlWAroRSFiHwPAet6sBC60sIoP9hWTspILvDl3iuXqtDKK34vnKT01PiOA5+IQu78VAi0AyJJlMC9l3EsSZJgwiCXo4RR5ty9a1HUDbmn11pBKOS453LvvkWGNorzMQW5PF/mx71yv3RP0xDeuPeYHOU5b5cHU44abixFSlC6PJnCx+yQz10d3rzzI8oICCblxUp5E+P5WW748jtrfSrv1HudtdNIpMLd/cePH+/OfeHszq9+5uzNk8dXLq3MzbxWqwQvUgZ/kGXJ3wwHne/Q8nx3c2f7+xvbWz/c2t790fbe3nO7e+0XDzvdVzrd3sXeYHS5PxjdIFhv9Ufxem8Yb01y7Bnx2hl0N7WqlxANBuR9AAAQAElEQVTAcY5+nJkBqZ8a2+X6tU1uDrnmuwqyoZWsasFVLeqip9WrvlaveFpIeMVX9hWCx9HLWvCSBl7M02RVIeuVoyAJfW0UNTjfIyA1fCLYI+ictdIEaFAqISJI/TCCF4R8HsD3fJIHn2DyROCJhWYb2hoQ73fIQvGZUhqKYISwFwvkrMPxAyJghSIRTgR8X0QgOLqsMeDOneDNSRkM98qW77q6ipU8tqdcVcoyuycO7BGxTFhGhMPRO/Mo2ufr7yt1w3T9OyraBtgO+wWKFJzD22RdIatxHlRcbuxaqUKxCMduqDiomNyMciVqosQfmSxPSrUsx4MLxdq+Xz6IiHkayM5OTfX33nhur/L047fPLj98+TPLp148Nzv1rTOL83+5PF3/q8Dzvk1r8U0C8hu3b2/88eUrl/+Pl19+7T+8/Nobf/Lyaxe/cfHS9W9dun7ru5dvrv3o8urWizc3999YO+hd2+5Nbh6M89u9TG+MEW6lXnnL+uVteNEWtL+pPH9Na3XDWnspS80LaWa/Y3LzV5SDP+OK/3GSZH88GU7+dDwc/9lwnPz5ZBT/STLO/488zv+X/b3d5+N4uDs9VRs06pU08IWWsYQ6LXaN5NPdphSBigBCIGoCM+PeMM0FjPFwzycECzlHEChKrGbWAZSKAPTOSYKQAPc9Tcs3xISBJsNB+SwTCmjMY6CMVlYRJVHo8+2MHnIMuAAW21Ms0UrBI/hdG448LeBWGYoAEAdUutRC11bR8ioCWVHYHWmmmrjQABXGEXnMO3Jl3NYTxHh/xLGJI867SN1YABT5O2W0z8j5n3UdcSIZx5nSi8g5Zt/34TPYpUTTwTBIE3LFINNKjwKlB7ky4/LsLF0LfOovsu4D8kCE2xyxz7rgkUj2hbNTo9kyOrPHju3MTE+vSxjeLFu5Emi5pMLwouf7r3mq/KIo9SPGfb4PK3+bZOZbSZz+9XgS/2VvNP6LdnfwpweH/T/a3W//yT5pd+/gT7d39/50e3vvT7Z29/6Y+T/a2z34D3s7B//hYP/gj/rd7h/1up0/Y4T1r4aj0bcno/F3k3T0vThOGU2Ov5vEyfeS0fgH8SR/LhnHr04m6dWQ1jUK/JdHo+EuPeSJVqqwTrT4RZoTOBkFP6Pgp1TkSWYobkJRVKA9JAkZ5wgUTEcW+o5w3q3hgOdqUHnwPQvLG3un0JURiXzRQhQJFmAtCNN7iOzFW+2xjrwvwp0xfjgpeHEqRZvMMrUFFWPn+FCQ4SNbkPMalBy9kZOfzmLyATQVj1bKKIPUE6/vB37PNyU680UDrsqnmj44OB377iERyU4xwvuZhYXh02fOdH/36af3/+lv/dr2oyu/sfHIZ35t7fTZx249+tjjN86ePH955tjKG4ut1iuhV31BS/jDSZx+b5zEf7u1e/DNG6u3//L6rdvfuHrz5jeuXr/+jYtXrvzFxYuX/uLSxYt/fvGNN//8tVcu//ml1y7+xSsvXvyrF3/0wt9cfOmN711949XnX3n5+VdffO3Fi69du3bpR2++cunmsPPm6hsvX7p18eXLq3u3ru0erN/s7O+tN1uNN5uN2iuDfnc7mYyHSsFQu9uYUdc0TajVackIypwWKaW4pMwbosvegQrghA13Lsu7t+lIOC2f3SVm+bl751Le8uNyHzWxm4/8c+8c2FnBGiojKhv3rbSC0hqUDWRO4ZGfrOXAaekZ5PR7J0y7kR91a1MVcv8BOB1/PnRwukZ/nLgo5sIFpE8tYvJrD80Mb7zQGmw9frwXHJ45jMxgb9i0W+iurU9jcbWVVG+eqMxfXggar586NvvKylzj5Zml6ReXVk6+ON+afmnp1NLL07WZ14O56M3WYuNyMPBu+qcW1/dvlferQCfd2+v/01/7teH3n3hifPEv/iL+9n//3yff/va3C/ryhQsj9PvduOJtTddnVsMwvB6Pxhsmz9rU7JOMPlbKc1emsLScQjdUUU4stb2lUP34vB7c/3QOUI8Rcw6a1oEQnudBK3onBGZO3jrPwVPaeKKSPE8HImhXa7V2YCS9AKL6pzf9qXnyCwGn46bQPyMZR88+K/mzIvkzz0j29NNPp88++mjyla98JX7mmVOT3/7tJ0Zf/vKF0T/6R18YfPmzn+3/g89/vjv35JOd337iTPu3v/REu3b+fDf84oXeV596qv/bTzwxevbZL43d+//lf/l06kLtzr12fXxNxHzta197B7nyp556KntqcXEytbSyr4H1Srl0KwiDPaVkAmsMd0AcrqWWBxS5o5RQqAAB4LxNPLh+Lgccr5Q4tQY4EArzSikIeWmp8MhmOPdcAVR7ZjyJ464F2pVKpXc4su4HCObndvIpqED+/HLNUkQsqQAx05yU3fk3X1LmU5d/RiRj3tXhmr638fO9ov3jDQy0ku2Fxfmb1Up1R2kXLVSMGgoFBwSkHJEASpgXFOVM8OD6ORwgv4RgdLWo7VwCEYEDLIrLQinh2uWZyfPxZDzpWJN35+Zn+1H3sltnU1T7lH/90oHzF7ge+dzKzPDM6dM3qLHXPa1GgecZEjylKEiAwEIY+nU2gLJV3NMW4Jf6+qUYnECEXDPCoyALwyitdcEyMpEKsVB6bpjGmDTP0lEaT9o2y/pzpVrcbp+27tkDAj7N4MTp6QvxyVMntrWn21p7aRD6xvc0iE2Ikw66YMbtjyhcoHBZgtUVP6CfzQHHOyEHRaSomDvnlYE1p9gUmes8Ecv7PMtSm2cDJdgLAr/fODaXnD/ffwDOgmv4dINzfh6mVq71ibkRLaf1PQ++A6eAFpOeFUF5F5xOmPDgum8OiAhEjshZTUMPxDLOo4hECGFKXFqTxdaaXikMdqMo7Nemo3Tvy19+AM47XFZ30k9dsrWF6IUbm7MXL115mPJynIwoUVCUA6E4K0nNTn+sOLukgwa3RaJMfer49H4m7NBlHP/4sohQ9xk6HobsNA6XgLF5nmexyU2fSnGfUdqNkqcP6vX6+Kt8ytcefMgByiS/P0Ufay2xZ9VQBpXBQXv+5o1rj42Ho5PG2LLJcu1cMGsoXtbSelpoCpcjxdSJ2aeIVe9/quQd+QwR4RbBiZiF46kjIpXws3mepLE1eVuL2m3WGju1ctRbARJhQBCflOsDzsNx7gM28bF73RlA3yajWq97uLR6+9Znur3u6TzNq2maeXmWUpBygG6Yq+hpDU8raCWcqL1DTB58fiYH3gKndiLm1Bp5xz280LWFzbjdzMbWGB5hYWt2anq/OhWNCEwy/mc2+6l66Dj3qZrwt1ZXgytX1mdeeO3VR9a3dp72PP80ZWZ6HE/CJM1UnhmC01LrKxJFiftOaniWmU8Vnz7IZC1fpvE8+jVQnsP3PSo47UodGc/zJtVqpW1tvjsZjfYb061Bpdl88Htacufej7r35pOef95av9HOaqu7OyvtdvfCYDh6wkKv5Bb1NMu9PM/FebSAHP0nNKBErnGFTtrw4LpfDtAKFh6ss6BK6SP31rms1joQDrWWPQW7SSO6c7JZGzy5spLeb9uflnrq0zJRN8/Seq/WSftLh/v75+Nx8nCSZGfTPJ/KrY0ABREFF01UyuWFe0731gN6LxywrOyAqTWtpedBa42M3kjO4xRxSLV2nMZx+/DgYNsL9OryyuK6d2p2cPbsWQdavv3gc5cD6m7mk5xSJvTmpi1v3by+cHtt66H17e3P90aj85Mkm0nSvGxy6/6gBCJkh2jApRBYEYAp7vN6UO2dHHBKzhH3lnwgVmnl9pQjRoP2RsPhdQXZnJtudeJr15zVNKz04HMPB9Q9+U9klsCUF7a2wt38oLXVPjjV7vYe6w1GT44n8UkCs57n1qdbq6wDodIQWk0IQekITAv6RLLmI5uUZcuG2wGQd0JFxzUA2WmU0gnjtt3cmM00nlzzRLZPPnyi/+Uvf9n9TNO9hgfX2xz4xIOTU1X99Xb9cH3t5N7O3lPdbu9X6GWtmBxNY21Al1ZZSxDSYloIY4mqIGsBJ1SOwOeWBD4/Ijy4fgYHLPfoqfvrE551ko0QEShIqgW9PE83iNcbU63WNa9a3l966qmxuL0oHlw/zgH14wWflHuCym1x9EvXrk1t726fvnJt9enBcPh4nOSnDfQUfazIilZwoKS0WEcUIYBAdcR7kCzzzt+yeHDdLwdoHUHFB+PAack5EZeb5GnWztJslSy9Ob+wsFOrTA8uANn9tvtpq6c+wRNWOzs70cFeZ2XUHzx62D744jjJHsos5gm6imjPI4EgJTlrKbCUGj6DELAo3FuyRxy5Z59gTn2EU7N0QNh8nmf5ME6SvTRObjBCe/vCIw+3nzhWnQiBy+cf+ueT0CAl75MwjZ+cwws3blQvb+wdX72+9tnt3f2nu8PxwxYyL8orp7kRel5gHiAQLS2mAQFIQAr3ncQttPahSUp5EAdQ3LGoeHD9PA4I+eUxWqvJS0Xw0c0dp2m6x33+Te4OboRlfxNNb8DrgdX8GcxUP+PZx/LR16xVz29ulndubs6v39o4f9BuPzGeTB6hX7VkrdQB5TFPcBKMOCJDibGcrYjmUx4B+AH8IIQXBNDaAyhseHDdNweENUUEopQVkcxaMzR5vk2X9nopCjamyo32V7/4xfirX/2qYdUHn5/CAfVTyj+2xf/khRd0Lc9b3WHvxM7u7uP9weCxOEnPiKebFhIYh0Q5AiWjtNwXcYdkSSiECdrzC2D6YVSk7l4egPM9yYNlbbIUQpdWiUp57/4ObFOp/NpUvbF77jNnh0KLSuIjVn7weVcOfKLAaa1V/X4/vPbmtdnba+tnN7Y2P5NZs+z7fpVuls5MJlmeIgh8KC0EZkbKSVTglCYlCp7WYH0Evg/PYz2lICwHBA+un8+Bgks8RsnTBDbPJmLtARm8qgXXPC9aHSk5bF+pxT+/pQc11CeEBcU0Ll686CVJUL69vTk/GI5OJFl6mpiaZlA2UooIM7lYk0OJLUgYAgIFiYUQB062ovgC6/JbSCzgNzU8IIJP3+UMm6OjmYsI2fBOOnryY990RMhnA5MPJc/3TJZeI6tvNqrl7dmsOnD/3tOPvfHg9l04oN6l7GNblE1P+yMPtd399kKW5wtRKZrmZKrGZoG4f3VWDG9zOK0uNoevAM1TTSGBIHVEoYLJMuRZiizNqPQNiNtCKPnyp+hjOdd7CQUPRARKqYJEpCgDL+uYxJR6D4o3nphU8qxnssnWqN+9OpkM1z735Gd6ld84nbHag899cIDieR+1PiZVwo5W42zg02KGeZ4z8GN4UiK572kTBN6Rq6o5ZZvTUprCejorqgVwxQXxS1H4RIQCKIXwKcW88D04EnxaL2KumLpLHbmbu6mIFLxiQl5KFgZBn5ptM5lMrgVaXdPwtqtmdrj1R0/l7r0H9PM54KTt59f6mNTYxwGU1kbEpsaasbWGAmJHNH1uj5MTY0Y76bljJVkO4dxcUQFA5SyCwIHTkYhApkqNAAAAEABJREFU5IiYAV0zfNova23BApc6Km74JSL85kdgycYk8Lw2YG6NR8Or5Vq4NjVVPfzKV87FX/ta4b6w4oPPz+PAJwqcqlLJ/ESPSmFlV/vebWvNjcl4sjsYDnv9Xn+cxHFmTG4IXCp1U5C9I2yOUSJCDB6Ru79LRZUjmbxb9ClIhXN04qHe4onjlSPDsyiXOmKl4vndVIBMlBpoX7YtzPVxPLlSa9YPPnfmsxNX5wHdPwfU/Vf95a8ZX7uWlqZKvXqtcrteq75erVZ+EITBc0rkNZNnNyDYFJG2CMYWNre0oI5QmEQnjESg+xCNTgDvkqvj6JefAx/VCB1vjtq25M29dFT6ju8Jnx+maXrbWHs7s+kWUOrNzsbuL0/eUfHBzc/mwCcKnO5ffB/cvj387Nkn1s+eOvfGqePHvz89NfXdarn8fU97L3m+fzEI/FXm25w4hcg4KBYcImDhyAGVwlVY1Tw34N61yBsKZVHxU/zl+HIvvYMV3EvwnhE3cT842BuPJ6s2z9Zr0+G+HF4bubXh8wef98AByuh7qP0xqOp+dZJlB/1SI9paWpi5cvzYyR8dO3nimyePH//T48vLfzQzO/9XjXrjShiGB1qrRHOPqpXbayqCUwq6O01bWFYL64BJGN8t/7SnBT9+kglO08V81uHWYWsyHl8TY3dOlY6N37hw4QH3fpJfP7dE/dwaH7MKQg3utHS8uTk6s7h4ePaR42vnTpy+tHxs+cWVY8d+ODcz88NWq/ViuVy+7Xv+KPB9c/SjAw+e5xXBILbxY7MWgB88uH6CA45XjuhxZNaYkcmzXZOb27y/BYPDU6dq8dcf/EzvJ/h2PwUfAjjvp5tffB33PzQ6d+5c7P43hL/+1CPb/+Q3vnD9n/z6U5dOPXz61WPHF58vV8qrUVQahEFowiDgMYsDpwYt6dsAFSLSfQri1y9+Gr+0PYoIRI6oGKS1WW7yYW7NBk+Hb/oq3PTqWYfrkAgVZlHnwdd74oB6T7U/ppXvCIdzrVLko7G20lNKj3zfSzzfc/8a3FughFDn042lewZLR41ZODr6+pgy4H0N2zHiDjmm3NMG+QlHSglTPuDRFfkzsibvmMys2cyuNedr/UfmPv8gCET2vN/PpwKcjjkUJgdOjA/G6I1GEG4ltVIFKLVWR9YSQmTyw6MC44h7Th68wDA1BUJdS58SKrhFfjie3JkyeYifICXuX+lOyc6BMfm+EbMp1m5PtxYHJ08++EPqO6x7X8mnBpyOO6ur0ONRGh7uH1azLC0RlFpR2sTJIHh6ziMV64Bo6Jjl+VuR2iOAUvz43LXzaSSRgkk/MXWWWoi4QFCPodpt8m8nSUcHh9d+9CBC+xPcem8Fnypw9no7epT2/WQ0DGkffRHxIPyPHxEcWU9mLK1klmfFb2uzLANYpmhlXXlhUZ1V/aWkox9WvP8xWpj8DtGlv9sO2QHqrOKZ1l7xVztxHGM8mdgsTY0S5X5g0Bl0+1t5kranFmYeRGjxwa9PFTg9T8mgP9GTZOxZk3li8db8hbwUCL+PPqYAXw4HSFciQstKKXX3n1giIDlFzpmqi5m783QOA2/pSRjHikKJFfxhCMhY41zaER8cJsloHaLaJ5ZOTh69eNGy7MHnA3DgLeH8AG18bF7Nsi07Nj07Ho8kzzIrYgz3R4Skk6MjEodPfokw4+jO7KyT0Dv5T2PigJplGfIsJ3htcezkB36ulI7zPB+QP3uVev1mrVFut1YeTv7gD/7AMfTTyKoPbc6fKnCWy+WsWi4Pq9XKHs8028jNCBa5uPDQHZY6CyHMCyErwm8S7QiccLL4U/YRztcRE36ctSQQC16Qf9Da/ZGBTJIk6aVpclitVPd9Xwaz8bVUhH4J33nwef8c+FSB86WzZ7NaeX64vLCyFXj+noH0IJIQeIWWZ/oWJylcfCQFOcAWz1wtR2/V+rRkpJio4wHdWDiQKiVQSuXWmiRN414Sx+1ypdLlifHY/QgEn/rrgzPgUwXOrwJmobw0evihhza10ttk3yF3khPI3ZC/Qx5JBELOKAog6/BDp40ItY5oaovU5T9xhMIqHs3v7Txz5AEgQr6AHOO8HUDzPDNZliVJnPSTSdoLapURggojaHhwfQgcoAh+CK18TJoQulpf/OJKenx2xe2RutaavrU2pvAZYq4QTOYpfoASOSIlrqh4Rtjik329+wwdEB3RjYXIETgJTGR5zqNNm3Dz3rMa/Xo1iBe9kvlk8+gXN7tPFTjvsNVOJkjTLBlbmw8tTOoMQYFAVmCe34AodUQ0oU5kCWIUl7spMp+eLwdMR3Rj74DTIHOBoZyHwWITsqqvRAYzjak0OF99AM4PSTTUh9TOx6aZixcv6s3+VpnRDOLRjmkX3U/MCoG6C0ARKYRQhKmbGRHrnlma14Lu3n/SUs61mOePzcthkCbyLZ4c1THGis219mLf94ZBGI1awYyZX1n5FKovMu4j+HzqwHnrViD9btsTYzOIGlOSUjpqBTjv5a8IgUmiRBKSDscFLO+t8s78J+GOoHy3abhiR85yQsgLfnhvBYrg1JmCFyurkuZ0lJ9IErIUD64PgQOfOnCeOJHYJM0MJSixxkwoZylE8rd5ySe8oQyyWEi8ITwtpZGJu/kUkLxjjiJCPiiSkF38kBd0Za3SYrSSnBY0s8izSZKZ8fjB326+g3kf4EZ9gHc/lq+Ox2M7V64nWuyIMtdTFgOKWwKaT4EzoI6IVR7TMX7EOTqwvhvx0cf6czSnt3+EAceCgsiPIpVCG1kQgPC0wlv8cKoNAiEqWddkaYxhMhQ8uD5UDqgPtbWPQWM3btww4xkvDoNSpxSGe56nD5VgBJ7eUfgoboa5jDMxEHGUQxUphZmpLQDM/B3Bxc9M2cydj+D+/ntHc3wHP404BBqwo+5/Wp2fKEdxOdAdEefH+dwF6DvKXPkdopUkQNmVzWFNRsohIm4EjKwlkrMMWYpWqwU8VXTx4OtD4MCnDpzPPvts/qWVlcmTn/3M3srKsdtRFGx7WrqCnHtPmgQKYE5LAG5JHSg1PV5N8+pICE6QbEEWlvL54wRQZu+QCJwQHxEE6uf8J9zFuR+YO9BZ5oXvuLd+nMBn7vlRXWGX90lsj5Uh1jL3NqEAIQGHOyQZn98h5hV5ICSTJ8izGDSVUI4HJlWT0cgHHduSV8J42Felixc5GPzdXp+Q3j914CzWTcSWqs1YeeGAUtjP8nzMo4Gc+0qKrQXEwhR/lZLyyICWgiigdcUHun6WyBJsDnDgYOAQjaPKHAw4pncl8BI5qsfsfX+O3rCc4hEBTB25zpgW9z+e5/wLi8mTE/ece033vjO0SilRGsqzSunhYMDmL9z3WB5U/NkcUD/78Sf3aVCuZV6gJsZgbPI8yYlQ5okFW4AhyzJkSUq3LQNoUEUod2+x4978W4VFxhbfR1+FjB9l2SbuiP67pezzTr17W+Zg+B6fsaF783eqFonIvW8URT/9687gjt5wN/dHluA0ZI4joeLQip1aKAGUFuVBIVS5DXZGA/mrW9fkpw/gwZP3woFPLTiblPmc0pbn/M6tyTPDLxYa0HWzcP+flCRNmeYEiKJIeuSrIsAUDGXTsMRQKh1Zq4i4O8Qy+xYJcX1Elm8bguxdia0auP9Yi22zavGxrO/I3AGGyzsqHvJLRDg2jvlOPffsZxL7YVX3Jonj5ThxH2Rp2TkEuHGICBTxaDlJC/GU9nxPFz8LKnVvH6jDnXXBg+tD4YBboQ+loY9bI7d7HTUeDr3MQBuA20GCzlikWV5YS562IOcDEIT2LVIUb7LMgZGvuGfvJPCSHyPe8mMd8RHlnLn7//w0sN1/Cz9Z043lJ0t/fokhf0BeiNxRCsYooeVUyi/7vlfa7h543fYeZ4kH14fAAUrah9DK33ET76f7g91tncSZn+VZYCFaFMMeNA9pkiGOE+41La2SQESzeSeMJDh23SUpyoF7U9y57pbduf2x5C5AXeroxx5/dLf27abvyb5deB+54j0RKi5D/nDyAp++bYVUHnQOfL15yzHoPlp6UOXnceBTy8he51APxqMgzdKQTPI1pctZhoT7zMk4Rp5biHjwdACBRmE0HJLehViTTilgRMGwdkHEp3kHWRhGOB0xB8t8kYJC7vIFWfz4JSJQShUkIhA5Itxz/TTr+hPlsATU231YAe6HwHoFKZcBeWEK4m6AcWx4olRVPK+W5nEproT6nqE9yH4ADnxqwdnNEjVOYi/LrWcNtIVIRh83STMkaU4hBgGhobQHPoMt0Ok4Lfz6cWIRXNm9qcu/O1kWvzsRPOztblMiApGfJL7+wT/yHprgGDgQOCUBvudAf/S2KGNMwMc1EWnkRiomGfh8zlpHNR58v38OqPf/6sf7zeQwljRNFQNBygDiwJflWQHQNDeEiEBEQWkNd7lADpyZgfD23YjFxXOm7sO8JQIpqPgJgnX2kt+2INfbXeIr7m1Q2OHA8G7knjm6227xwnv4utvH/b7i5uH603d5QfffjYtlznL6gNTESCPPTdWGDd7DMQgPrg/GgU8tOP3QZAoysWLdGWfC6KwxOSFISRQnWkyd8NMygJYVINgEfMOlBYGIPiJ+A4U8uhcd4edcBCXPUtk3mz3Ks4PiHddnkeGXiBQAdaBwdAcQEGEfd8YHXu6d+yawP/cO3B76/ihnX9RXEEUvQhTo8cN5FMJB8egzMgQnfY2mze009wjVP712zed4OEh29ODzvjmg3vebH/MXQ55z6sAbWSOH1uSdLMsmBGfmZFbJEVssLQTLYK0psCMUUidx7yTrXrmHG+7+ntsia4vvoy/mXQMESdHo3fSeMnYDESlI3dlv3pu6dtiKSzi2u7ni9md/uapULGz4Tq/3B043HqotCMcCCEBSdPdJjlGBtVIiYJupxXym8tpgPXHWEw+uD8YBx9wP1sLH9O2lU1Op70cDbjY3aTV3GQjq5yZPyJDcoxA6ETTcZxqaBmsp1bR094LJPXei7cynSx255668YMlb9d0d3y/gwPw7ynn/1ueojqXD69pxxSICEcG9wBQ5KgOvYlxM7/8jrHov8fY+PoZKyvXlxiHi3gfcP/DFewWBT+BGNjcNa80SUtTT4aH/7/89n9xH2w+q/HQOqJ/+6JP9ZA9IomrlsDHVuCxQr+V59jrlbi0I/MNGrToIfG8iNs/yzP3BioHmQ+UARitqTYY8S3ncQkpTmCyDNTlxaguJdEzVQHEPlmvKs/urDu0piCgYCjv3u0iTpGgDBKT2NKIoQrVSRa1WRbVaLe7pOb5dn33lVBbufUuFcTfFe7zcu3wdllb0fkh4nCQcd07f1lpAmM94HmxyxqNFicnz0FjbCLxgKc6S1ivPvVx648IfctZ4cH0ADqgP8O7H+tWvXriQVZunBo2F6fUgkjdE4Ue0fq8Tg9dFyVaepYdZGg9sno7F2thTkojYVJDnAmMUgVoQLaE7YSK+N24AABAASURBVHAAVMyLdS5wDmtIeUZskpg3JBaC7UPxBa0UPE/BJyg932NK8n0E7v94FoRF6qyTiOvNsNe8IENgO3DhfV7EFjj09/G2sH8DB07AjcmSC9bdK5aFnHpdlF6gezvTSeL6yjqCr32t+LUGHlzvjwMfFJzvr9dfgrdExGD9+8mpYKY9s7L45uzc9LeUst8eD/s/2t/bvtTtHNwejwbb1ub7noeO1nYgyEYKJvaVZL6vbRR6KIc+XBoQZD65Ke6vWmhtk2SCND2yjHEcI55MkMQJLMHlE4TVahn1ep1WsoZKqQxXxjGBcg8QPQ6E95ID5F1ihQ/0IaRwt637Td1Yfrzu3UFw3D5EqqJkVkTNQWFmuVKqTH3+T/27dR6k750DFKf3/tIn5Y2vfvWrBl++MJG8fFDz9Y2pRvP5RqP5V7Vy5X+vlMP/uRyG/4en5dvJaPSj8aD/SpZM3jRpfC2JR7eT8WCDQN5jeWc07A/i8WCcxuPE5ImzrJZGkaALUK9VUC2XUIpChM5C8jjCI/kMqBRE5HtKQysFJQIhcx0IHBjyPKd1MrRYR6krc+SeOxJxtfnCe/lYgFvp90TWub8cmeW7jtz7d1PqERpN8SGqrEQ1OIcTyuDUxtbV5uGPbvrvZWgP6r6TA+qdt5+uOxGxz4hk/9dnnxnMVrD39O988crnvvDZ55987Mm/Pnfq+J/NzzX+tBSovyIYvz0a9r4Dk37XmOQHBOhzaTJ6KRkP35iMBw6sa2k62TV51lZi+gT0OPRVUor8rFKO8nKpZEqliJY2QHAHoFodgVFZodgDGgpaFPNSWDUHQgfOjPtZl79LDpQu/35Xivhi+3hvxM4cGC1HdxeYLn+3DBAtkEhEV0XUcWP16f5oNLPe7lS+9rXCtRU8uN4zB9R7fuMT+sKzzz5r2i+cHuyXsR9hZiOvq+vTc4uvPHTm/DcfPfvQnzx09vj/Ottq/uFMq/4/NBuV/2+9Vvkf6rXy/1Krl/6sWgq/Q3qxXA4ulUvhKgG5WSlFh1qpPt3YiVZI6faaiPvJkOQspTNdhkGV3IEvd/tUi7sSbIkAB8x7yQHybWBagsu+tRKu/H6JL/Jz9P79vnNvPdfp3XuXdyTCkStF3SJlEVkSJaeR4YT2ZBqLfxR97WtfYwVX8wG9Fw6o91L5E17XPvus5P/l00+nzz77aPLfPPvs+L/6/X/c+wdfurDz2QuPr5155MSNaqt1tVKtXGzUSq9M1WrPNaYb35tqznx7eqr+jVq1+qe1Suk/RGHwx76Sv6JR/r412St5mlzOs/RWnqY7tKwdm+dDWBMrSEZBtkqENvNIdi3x5gTfMKhkuDd14HSpK3OEO5erdyd7b3JfeXZR1HPpeyIOkeEgxpUtPVm8ld5tg41qK1KCUi3RshxEpfMI9eKt1dcqfKZIDz7vkQMPmPYzGCYi+alTpybPPPPo4Nnf+q3uf/Pvnj38v/9X/8Xu/+O//ncb/+3/7d/e/Df/2b+7+J/99m+9+Bt/79e/88Tnzn3j5KmVP5puVP+D56s/tln+lyZN/yZLkx9mcfJymsSX0ji5lSXJnk3znlhMNCTVoownupD4uwC813LeLeNYipG6+7tUFLyPr+J9Quwu2H5eagnMuyB0qat/Ny3y7rmA00HEckZt1XwYRec1vGOj/X5rcxMB+xQ8uN4TBx6A8z2x66gygUIZhPn+9/8wGY93+oPd1cMmsN1U2VorrF1ZnJ19YeXY/F+vHF/+o+OLK//T7NzM/69erf5PkR/8qTXmhSxLbxCse3mW94yxY1IuhbkkRunh8h6GltMRhRrs7x10NIr3+U2IFO1BUKTy81PXk8hRPZd35MblUkcuf5dEJNSiprTnn9K+f45R6dPhYmnq3/93/13o6j6g++fAA3DeP6/eUZNCSDf42fxpusFf+cpX4meeeWbyu7/7u6Pf//1/3P0//+f/dO8rv/fPbn3hi5+98pmzj7+2uDz/wtR04/ulcvk73HN+U2n1txT1560110yW75L6JjeJtTyHoc/KtACnS12n7IveoirI5V2Ze+bI5e+XnEY5qisgMgEwvQ9yfco76qG4OFTQAL9NrtTCZ1Jl+Zz29JmoXH7YZlg4uLJV+/rXreaYhc8ffO6DAw/AeR9Mei9VKMiGlB4TGT995kz3N37j3N6//Moz61946AtXHn/6iRcunDr/jbnWzJ9GUekv6dq+ROt5M83SfWvygRiTwlpjaTUtJd+R61spBa31W+Bk+664IFfnvomIcXXd+0Kw3T8piJBw9AYKP1cKUHKYHDKzDvksZ0IASpTlpqVEnQrC8JHJJDk+iZPW7OyqAy5fLIb+Sf76UOamPpRWHjTyczlw46nFuDzc7ahWtqlL0ZVaLXreD/Q3PGW+oZC9IDCrpA6QTwCTu18aucUREYi8kxzAXId30yIv7vteIkyIftxLYNlbdG/d+8uLHHUicpS6t94xBodUFjLYrHNry1luZ0gndOBf8Mrh8e+/9s3av//3f+ixyoPPfXDArf99VHtQ5YNy4FmR3Lm+zz7zzGDhyRO7J0+dvjFVLr0clLwfRL76Pkxy0aSTDeTOguYpaI8cBoQC7yxpziOXPM9Zaguw8qvIG/ecg+NuFUVwhuBz+SNyJY7cezlrObJM3yvxlQKPfK9I797DDQPF5cod8cYqKPYUpiZvZrlZFuVfgFVnb29vzaMxLH/dWs1qDz4/hwMPwPlzGPRRPH720UeT/+TLn+1+8d99df2hM2feOH9q4dtZMnxuMupdJUjbsHmsrKGMA0LIGWI1Ln7+FxO7ORTdXKU0nwAOnI5oqXhv79wbpvk7yHLjZ2xOQDsyhLAjy/R+iHV5vONqgm9ALArFQekRJRCXCsdKso6YtSI6y20lyfN55XmPWNEPD0bDE1mWtUovvPAgOISff5GtP7/SgxofPgdExP4RkJfmysNmubFbKYWXgtB/TazdIKq6BEKqxBolAkciAsHRZS1TfllHLkuCFfDWJSS+fbcyispwgHLA4hPW4zcrF+9/BGlOCz+mMlG+55Uq5Yoxdjoz5nQYVB7rDXuLr33v1Qr7fmuEeHC9KwcegPNd2fJeC99f/a+JmH/y1FPxzEy522o0btcq5SsKdhUwB2It957WOAlmYAWK1lLE3bm+CC4HOuvycLmjDOHrihzdKbiTuJIfpzuPPoLEGAMGuThm0X7gh7TqdXZzzPP0hWSSnNo63J797771rfDrX//6A/eWjPlpnwfg/Gmc+QWVi0j+1FNPjedWZtthpbJpRa4YazZJY5o4Q7xRyBW0UhASLQ6LCU5avHth+Qsa7n138/Y4oTiXkkDmPM8/M4onj/W7kzNZL28Mh7MuenvfbX7aKqpP24R/Gecrwk1cqTQOQ39fe94NQm+Ldq5nrI2JwdwBVMSNnE9YwM8RLo8K3YN3Ib5gSe5lR2/lj151bbwNoLvtfjipKIH7u9Q0TTEcDoWXp7Sq0PGei/zgfODr85deeXnl1uRS/fnnn38A0HdZPVek3NcD+rvnwOlaLS6X6u3I12tiZYsjOjTWjK3lBo6hniNIsZSfAlRMf/7nHnA6gN594QiZd+8+9FREwfd9pGmG8WgExQIl2v1DYK0g8E962j/XPWifHfUm0zf6/ZCugBsoHlzv5MADcL6TH39nd3RtszEG40qjcehF/qZSdtPwWMWYPHV7ONq0YmwFMC3tKokWqSi7/y+HAdov9zp3qnfb+rBTp0jc2Dh2ZHkGxciyKPHZbdULw2lR+vQkiZ8ctwfHrl65UmP5/U/h59b85FR4AM5fkrWkMNt8u5pWSq1eFAbrvudfg9hDYnBiDL8LCS6+aGgcVI/y7xw+y/gBXVi+wUe8cRkmvHGY4bsux/fvlrnbD5k4XvDIBCKKFjQAUCgExTiRnyRp3VizWCpVzydpfnbj5s7KH/7htyrf/OY3H/w4Ae+8HoDznfz4O71b+K//UTa15A/L5ep6FIVX6QruEaAjoionlvhhzoENR+A6snhHZW/nee9mwdquKhPWZpkDbFF+9K5D6dE77v7DJUMUpkkKrT2EQQRjbEHsT8WTuJxn+UxUKR9nFPehZByf3su7rbW1JOTwnGln8uDjOPAAnI4LvyT0VcDU03RcrlTaYRDsKK13RVSPQEo5REMqPgXorGGxgx6YOrJM7yFCkmAoyvjFD+vyRX4XedY8Sl3Zh0xsGML/uNcERJBx75nnBiwTY61vRcqi9ZTS6hQ8debW9evLN7av1Wg9NccseHAVHHgAzoINvxxfwqjtM888k5V9GXk6avsEpxJ0KNUxHUOD4ipgRflnegdUYIUjwtFlKd+OXDnRaO/ki5T3cOX46C7l3FnP5xhBYKY888xoOTl80fD8QEHpKI7Tph+Ei6TTOzu753uT/vy4VCpzVEJ68CEHPv7g5CQ+aZ9qay6JqmFPaaHlxKHAxnRvKd1ElpDuWE1amXum7mTa0d0il3fkltil70Z36364qVIKYcggLN3ZyTgmQB04AWF5qVyBUl7AI5a69oK5MCyf6A8GT4zHkxPdbtz4f77wgsaDq+CAW7ki8+Drl4cDp1tLaVCtDKIw3BSl9nOTT/IsM8bkbw1SmBNx38y8x497TWg9Rfj9EZC1lscoKUSkAKkDqtYaOV3bJMloUV15WWVZXuNxy1JzauZclppHvvu3f3NOXdmY+pOrV93+8z3O6pNXXX3ypvTxn1GptJg1vepQPL9tYXq5MbGxhvETbiTd9Cj0lHyXu08S1nPEBC4l8ePuPgqyHGbO41kRgfY8eCQR2n8a/TznF8egfV+I1XJu7EwYlo4bUefHo/TcwcHh3OqPLpcJ8I9whPhYXA/A+Uu4TBcuINs53IoVkvH/n50ra27iCMLdM7MrXwp2CSxc2AYbuxKo/Og8wysvPKTwU1xJSiFH4RRUKjhcLlmAJWOhY3en87W0a8uKOUJhI0tattU9PVf3bn/q2Vlh8b5J5NvGcmIsoh72MjPCm5CBNNCheOfJqElJUg7NlznT+WGHiIEjcIZNSMx5JNqiMeGqs+FatfpmoVx5ld8gsqMO0DE4v0ykfmhWabV3pd5oSIzlbOKThJk9kwFWPeKZCMvdDjgRwD1cAZsR8heiHmdHoe2ACLTVYlZ3OlznwSx4TJYOqQ2HRFoDEiU4JSYQ4jwRFz3Rysta9ebeXmW5cvfuVxsbGyP9/DkGJw3uEbVbHEUR+xhhy0ZYV4bYDGLCv24BYJM+B7ivDACmmv6WqfoUmACUJw8rUAvsJ4Ez4J6M9WQnibggxMvey028ell9+OfT4lalMoEvlZGN0ZF1nAb74LBubbsZh1ESO2ROZhHs04JEYDmowyGeeCpAlbRSeUZaHgwS/XIBOIXgGhnjiXUbt5ibmlr3ib/x5Onz60nNzm5sb4eDYfHZWzEG59lf8w/OWCKyJn8pEPEB8otjZl3e4ZUnQdTlILLhe8GpUzA+lMAOz/6QyudOAAAE4klEQVTyYcUpCTofPKCTCH4c6eGXzbF1XzHTArxbxQbY+ouX5eL973+eOiXj/vewZ91hDM6zvuIfMV9hm2wwIyHyZEhsAmOMFcIDJyGaicgDmB7LWyJoUT7x1CphNFFKW6iuOwT0qe4UWGcaHReCwAbBnMepO72gjaR1SJ6OyUxjWVvwRMts7frbg/3F3WfPZ0VG809qjsFJg3c82v/dcugCE9qJMLC5IHAIXI975bEPhJ1OScj3vPNE8HaePY9xALdbhn8CMAg+DnXITb0y6rptof8MMoaGPciWnSnx8Z8x1R6tV4KMDkJMXsi2o3iGycxj5/ZatVr9pnpQW97c3LxQKpVG7ofxuOE0PgbsCkzncqZVP8iJ+LxhnjKGgyTxxnuPBGNIuYLTGNw+JMbj5qtC6UgrqZjxtHh6TCdSSmfoEaFR25QgpqcQgOkJfuk+ku7eUud/rrA1a0J+5cf7fxVLpb/13SccTjuNABspZ8/L/azs7NhmvTVBib+ApJNH8IZxEpsk8Sk4EbKaZqwh/R3rkV8a9L10VDMokjCTwMReIlFgwicRNsbi/SZNJ5JcdM6tEPPqTnlnse5fzWxtbY1U9hyD891R+8Vqnj6uBAf15nSjlVxqJ34WoMxFiecEgGTsDQkhwEHGOGJGpH+EpQqGrFm3f1o6VvGesd7Vrl+flbG3TIq6dJrjTOdRUi18gQ8ebb3AMvXJ2oDZ5MGKcHupul+7WjtoFR48eIFXLtpnNGgMzgG6zyLC9+7dc7v15sybZlRox1SME5rzwtgYckbIUpwgjAEANpaQZIjZ4PkOMJCMBOWUEPCQ8JnVEXltRwAGxiDlhKMjg+uZycqVUp1ov4+m7qzaXSXqWKAD9RJsyOYH9zCs8/tEAJVtCFzmJmJPBbi7JC63tld7u/jbo4e6OWT0OvWONKyyGVbHzqNft2+TqdD8hI95rhXJQixmIUrMXOxdGASTwGJAzWabPILZ2IAYWUYgHwEHUEABwQsQCmmwHxGhrDDJQAEuepU0BFQGYSxSUlQpV4KMIQF49AWAdJO4Uz4max0I4+ncYB04whqSwwyqWuo7sjlhG8aLE4HdTC7IcRBOBc1E8jHxFTsxeWO/EV3frpTnt7bIYRDtCDbcp96Z4fbwHHm3+ex2+MuvP12s1Gprb5utb5ltESlk2rrAAYysYGTriJEtNdO02xFhyfuJHmp8K2l35R+i3nb9clZW3kcdcKpOwZmRljPqzovnS7LWUrvdpkarRa0oYXZ2wgThnJC9EotcQ/lK6dkPs99tbIRZ72HmY3AOyN29deuWbTd3p2ov31xuNZprPvFfG3YXjbWTWMIapEkGEQOYRN2lbIw1r2aqT3eBe7p+Lrl3SOkpqNhfVp0SsqULAE5HURxTCwCNkpiNdc44OyPMl0TMMr6Ilv55Ui6UKxXsZCOla9chJjPEvp0r1/b2JnNT2PxpNPaXfBSvYum4EoTBrLUuZOBGsJ703nd8YoYCkpYFDSGe+9NaS85ZigHOOIopThKyxpBhE2IjbFbYLwrJ8s6Lx5dfPy5Pw+Ghj92hdxA38Vyc26/+mNyvHcyT0Lq1Zilw7oKzLjB40akg1KBVrmBkZjIGgQtiZhqegzt+MXd90jzrhSweeHMA6TxWyFfLO7tr1df1wp07paHPnv8CAAD//wm83f8AAAAGSURBVAMA6Kd8/9cWkCs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272" name="AutoShape 8" descr="data:image/png;base64,iVBORw0KGgoAAAANSUhEUgAAAOcAAAEYCAYAAACnR+FYAAAQAElEQVR4Aez997Ntx3UmCH5ptjv+XO/eu/d5C/vgQRKGXpTEklRUqUqqroipienu6enomJieiP6tqX9gOqo7eiJmerq7NN3lSJVTuZGhE0WKBiQIAnjA8/e96+3x52ybOV+eB0CURNAAZPGJwsFZN/fOnTtz5cr1rbVy5b0PEu993pPAexK4JyXwHjjvyWV5j6n3JAC8B873tOCnJgFrrfj0pz8tP/OZzyheK1d+2lrJa/FTG/TnqOP3wPlztJj34FT0pz71qdJDDz00cevWrakzZ85M/saVK+XLly979yCv9xxL74Hz3lmSnydOxh7z5Tt3KmEYzkPrC4UQD0aVyv0szxnfP/K1a9dqL7zwgvfzNOmf9FzeA+dPWqLv9QeGrfjFX/xFVbO2IT3vuPLU01LL5wXJ9/XTnsbFupRzlUolfE9cby+B98D59rJ578k7lMBnP/tZmaappsecC3z/XJUec6I58djczOwHZmbmPjIzNfOx6anmh5rN5vFXX321QjC/twf9PrJ+D5zfRyjvVb07CUxPT4t6ve6SQHWhxLySaslT6pjn+6d9379IwD6ohLykfLVSm63VOdp74KQQ/uL3PXD+RYm8d/+uJfDss8+CIJT8eKYowqIogpxlnmUVY4qGNXZOSLVigKPCiGkO6IB8LwGULP3sv++B82e/Bj+XHBCYoshzZLkpRqNhPhgOi8FggFEc6zhNoyzP60VeHEGBxZdffrnyrW99S/9cCuJdTOo9cL4L4b336veXAIEmHDgtYHOTmyzN8zxNDfehDrDKGhPwzSqfz/PYc75cLlejKAq495QkAYv3vCgF9B44KYT3vj9hCVwCHDhNkQoCUUghhFRKBUEwpjAMA9/zakrKKQMzPcrzJjmorK+vB1/EF5WFFWOQstJ93fWb5O7/utB74PwRV/oN5VAsvWvXrgVra2uRo83NzZIrXZ17RvprL9MIkUj9VOdFDoLTaE8pekZViiIpAJEksRj0+yqJk4rJixkiccX3/QX619mljaW5q+tX569vXF+kbJfb7fbxbrd7IkmSY63R6Ei/359lXXN3d9dlef2fZ3n/tVckjD93f3ChqSdjq+3CK/WFL3xBv2DtGIxbW1sRlaK6s7PTpKJN84xuxvO8uVKpNEunMNNoNCa3t7cb+/v7ZQdU967r727P9/5Px6ujnwSnJZRkoIPxLxhQoIVWGoH2hE8quA+NhyMQnMiyrGSMmQ18fYqZ25NGypOy8M9EMrpQUZUH6GkfEUo9Rvk+YYR4rKzUQ7y+6Pv+KXrfJcp6klQm3x7JGU5i/ycxg3ujj/fA+T3r8MUvflFdv37dJwCj1dXV6tLSUrO6vj4jw/Aoleg0lemiH0WX/ErlqULKD+hS6Rkr5TNhufy0CPRjXiW6T0f6RGVqav7hhx+usQ+3j7rnFcb9/qubO0XhjJKjd8wzQSJXsKK01p4UUvNeUG5xnMTxcDjM41FcZGnKoXgKqlQtDILFqFy+oD3/caXEc6HvfzyKyr8aVUp/J4zC3wpC/+8GpfC3fE/9lvLU31We95+QPqV9/2NFUTyWAaeub2zMUtZVt3au458Xkj8vE/lR5+GUhaScd6OnK7darQa94vTe3t7C8ePHj9IjniAQz9Jq30fQXSpr/WToyffrIHiWSvQ8len5chg+F4X+cxHraMGfYS7j2VIYPRv5wbNaB++vBMEj8LzTUbM5f3h4WH3hhRecZRc/Ko/vth3nR4c1jgDeKt/s841nDoCK1w48/t//+38/mJiYCCiHgEruu999dZ7fgfbN935Yyb6Ee4d9hDd2bpRtbkNppSeEsIBIrbEx80MDKcRQSpkoJQuC1+fzJp8dM4U5R2YfIEAveVI9Fmj/Mc/3LmmpH5IQD8LgYVg8wjZPsI/3E/3PRbXqh8PA+/Bko/qBSqPx0Ozs7MpapzPhthnkR+Gv+Ef+Fef/x2KfCyaYSdT0jGG1Wq1TMWaZQTxKZTlFusCs4QPSk49ILZ+CxDNUgg+RPial/rjnqY9rT3+MCvMh3/OeDTz//aHvvc/3NMn/QOD5z/rK+3Co/Q8Fvv9MoPXDodYnh8Vwttlslty4bvwfi+EfsbHrl/QW4PiaR/IdveFNHAjHYbrjg/WayRf/ypUr0Z07d8pKKU69XO6YToQG6Lz88MyZM/5v/uZvOqMy/muSN/qXDrC8Jkbu/sUJr8fjunEuXrwYcW9YC7Kglg/zCmWqlVCFp1Tiad3TSnc8z+t42ut7yksEIGxhKjYv5kkrtrCnJORprfUJtlshMJekEPME5SzHmSeIj3DNjrHfi0wmPen73se8IPhl3n/Sp7G0gX6oovUyDWbTrTHf4RD4K/v5awNOt1BUoOqxY8fmqIxnStXSY6VK6UPUyk+Uq+VfDqPok45KUemXoyj6RKlc+XClWv5ApVJ+vByVHgyD8JxW6oSEWJZCLAqIedIcV96VToGOUEmWIcQ5ATxC5XnOE+L9nvAucYyjLkSmV3JhruQ7P7Gv+zMsAi2kx5rYbLUWDw4OTu619y5sHxzcv769/YDHkPHO9p3Td3bvLK+cXVmih1xgomWO0cE8AeBojgo/Q0BMVmylKTqiqZRy2dNplnM3btxYuP+J+2ep7FMbGxvNv/f3/l6N+7yKo//qv/qvaq6eYy+Vm+VjqU1PEhhODk4uE+xTMQLpsVxnXzeFENdY3uD9Kq83uSYdJoG4Dc1DCqTOZxNSygafRbxXJIqS/tZakF9HgqGsZk3ANjWCd87T3inuQS/5gf98qP1fLIXhL5Wa1YdKjdIieSs5b85+/kp+5V9Jrn8MpqkAzsr7DF9rk5OTR4UW94Wl8HFf+2OPpz39Ad/zn/Y8/RS94uOe51/i/QO+553n9Skq13IQBgue581QISYgUGdZIZXJxpg4RpX3NT6bEALzPDs4xqDyPkj5SOBHj+lAPyw8cZJ9TNFAuCyj80hjxWMf7+jLMd285Ac/+MFydao6F1Wj+yqh91RQiT4YliofjsrRRyq1yke4d/tQEJaf19p/RsvgaeX7jzO5comG5EHf9+/j9UXum08TGCs58kWC4Ajrj5PX+8Jy+IgXeo/Xw/pTBNT7OI8nPe65uXd8gB7yYhzHD/K9x2h83l8NGFpGlaeUr+4TQiyTJjiG5fN9ltd4/xL7/iYn+03y/h2Wl0nrSqiupz1BOYekMq9DtvcE+AYbgEGxI95DAEIKIXg/BigrykIIylwuSoizQspLvH8frHjKGHEf97oLKw+uOHmzPf7KfeRfOY5/fIYls6yl2MTzylMXx6D0/Q9LpZ5TWhOQ/sMs79faO0vFOElgHvV8f44KOuV7XkNrXSWVtNLOWrtFlparT4Ijxw5LYaxxoaPzjE4ZJgXEopTioqf1057ynlNSOcVxRwZTN2/eLPE9By7B8h19f/u3f1twb6gzlU1SEc8q7X/I88Nf8/3gN0M//DtREP5terHfKPn+b/gkLb2/LZX6m1LLT0rYX7BCfIh6/6wU4mnSJYL2nC3ESSicITgeNMBznPMnyPcnSb+htPotIdTf5hbyVyHlJ7Ki+BjPKD/B/n5Fu/4979e15/8S6Qml1EkCcZIgzKWVzkN+dzAY/Cn331/o9XqfJ6i/xOdfl5BXg8DfJbjzarmiKqWyH/i+9JTGXcEIEGxQUoJ9Qkk1JilYT6mxf+dNFfsKC2PceMuc0318+izpKRHq0zrTU5f3LjvPzDf+an3lXy12fzxuuXii0+nUmNE7Fnnlx4IgeNzzg0tS6bNSyKN8Pk2qkSICzCfA3EK7PRRY9+eJUOSC/yUGXLvvrRRCuFvFH6FSyoV2R7X27qdReIbe7BMMpZ/n8cvDDEGXaDTqfN9n2x/7+6lPfUoTRNUwrJz0tH8JUtxnrTltLFYAHBEQS5zjkva8Za30KQLzorDiAdY/JLkf9jz9kNb6AanEfVLJC77WF6wtLgkrnvR8/wNRGD4ZBtHjvh884Xk+jzTkI5zak0zcPMvzyw8bU3wMVnxIKf0+JSX7UWdh7KkszU70Br1j+7v7S712O0yTdMR9fRsZdq21GwTSHZY3hBCXBczLQshrfH9fe17iB4H1PI92Q4xlb4oC1hiwPQQnxXfgiAAc17lnrAblMK7ntS8EakLKZUljSCP1YSX8x0tp6eQLN16ou8Qc2/yV+f7cgpMLKt0ej6HNTHQ3wfCwFOp+rdRpJeQiV8hZ2gqVxVlVF2Y6QAmC9O7Cc5/DPsDnb93zHQj+58ofRIIfPtcsSkqrSe1pd7bwgPa892mPyaMoepJu+CEeKCzvDnabt27dCjmWG5+v/WjfZrOp6/V6pSjMsjHFOWvM8TzLFklT3Mc1jTV18lonDwz7xDSv5zm3I1RsF3Ke4CgnhRQnWL8ipVyBFMcJvPP0mPcTrA+Q7zPa0y4x4xIwR9nOAX6F45wmaC7w/YsUxTm+e4LtuQfHLGU9NxoMF3ud3sJh63CGxscjWIfcJ7ZVofa11rtsv03+1tl2FUpdkRJXhZR3+KylpMz4nCxyV/kX5M/xxl/KyT3kmrjCQgiQBKSQ4MdloCMpxZTU8hQNy+N+6NMoly40/eZM/dixiO/zDbb8K/Adz+hnyudPaXAC02dip+Z53lGp9Tkq2v1KqWNCiGkOWaaiujCUl3cXmYv254DoQOnI1TsaN3zjh4B44+rtC44Dkvs6kLpkx6Kmx2bY9oTv+y6j+wu+wqWwCJfL5bI7znEh8Q/v+I0hB8FA5zKvFlk+kxKUcZJMj5K4MopHmuTOFlFY53k4Uyq6mwuJkUHhki1VdtPg/QTnNkHATVLbZ7I8P0rgHSXTi5SV49lnqXgv2BYEmSvZhwl47/rx2Y8zKiLLMz0cDSNGKk2Gr5PdVrvCaxT5aMA+2rGK24uLiy0mxojZdovh7T77XbOFuAZrXmY/6+Slx34Llu771nqw7q1rPsCbRAHzK6GEehOcrp2Toe8pbyIMwpNRUHo0CLl39sNjIo7rb5znujYc8t7+ynubvXfOHb1K4HnelPK8k85bekovUhka7DEoTOEsLG8FF/fPiFb7L927OkdsxVcJZP5koAXrSqf0pDeV5c2Sj8ZfPqKyMEqDkFRQ3/f8qqc9t589Gfj+Je4JPyA88Qw0HiJgj/JYo8E+fuivpLGNrhf1krDeFKyYtoWdMFlRytPcS+NE0FshzzMQdGM+pBBQUoIlr4QoCiOLwipTWK/IjccyKAoTZVlRzbOC0QQ8a6BAaYAfN3cpJFwpLMZ98F5QrsLT2vU7HovjiuFoJEajUQYlXCLoUAI9djEkKFMhBPNPwly6dCkngBOGux0v8m5LrV9gIHsVFtvsvc92uZO5VJK3HFUIgF/wI4SAEALg14EW1sJ9KBMURe5+6wiMHoQpCmc4qkqqBa79CWHFOU3DPMHzXNfWvXOvk7zXGXwn/FH4zrpXlK/mPF8fl1L+mcd0iRtzd0ElF1kI4dYZQrD8HqLy/VmdY0I4OZdDZAAAEABJREFUYNILUYOMIyqFK11PjlwTgI1IfAT3caUjdy0EVU3KgLxUOe4cy5NKyMd8pd4XeAGTKDhXqVTmeVxR5dFI4I5IOA/XoXv9LXJ1PCIIGBbWqZgLJs9nqIh1KqbPUjpACg4qyNSfkYCwApL/uZ+W1xQBmwnJa11YERS5LRV5USoMfM5dAPwyxuV4EEJAkjgehWDZl4VTHAkBJdxPCxgD8oJ0NCrIWy8KgnUvDPe8arXH81QHzAJvfIQQ9rnnnsv7/f6A/e+WSqXXOdoV9rDKLg+FFENSIZWyQrF/yaeC9GbJa8GGgv1ZDm1pSawpYMi8YWk5OS6RFEJ4UqDKckoKsUQe65Sx5mvuVRb39lfe2+z9+NxZa+Xe3l6klOKCSJ5JqiNKyhmuhvsdTO0WjtdULjFeXsHF5UJSuXhhLBUP42dczHHpnluywX5B5RmT5U8rDNgBGwuWtPviTWIuVEi2cKLlMyup064EeIEiz51l13mW8DgGR7RW9weB9wwTRY9Fleh8qV6a536y/oEPfCD87Gc/6zrhi3e/5IEdfVGVyygLUcyaImMCJp5Nk1HJFLlUfBr6PsphhFIQwtcewDkx9IUjkGVJ3qTU0DqA9iOhvNC3RlRHSTFhrAy18mQYljg1CXpTWEJKEMyC88izHFmaIk8zOCBaemfDexCYsAaSpcnTOI/jQ4LgZi0IdvI8H37pS1/iyHfn8L0/z58/nzGLG/NoZpQZc4MZ1+8W1qzl1h4aa4fWdUq5CinhiEzBcBy2A5/B4/zcOhljyGsBd83oBIHngV7dNbdFnqe2KBIhRK6U+r58fC9P99K1vJeY+QnxIuM4rkkpFyTkaU5wgf3WSRqWGsYLLhQc8fJH/lq2tGOVuHvF27e+VhAVeJPequZwIBkS37GkNx6xuZCSPkGgxOtpJewpAXNJIn9UK3GqKOKjUmbzzzzzyFSrdavh/gLj9ddfr66ufqfe651pZBlm+P6Sp+UJtp/RUkWaE/aUhiMlFbkRBJZFkRdjsvQqZAROgZWQYPO7JISgcqsizzxPaRn4HkNVNW7nZiQF+6E3KvIU7AgMDRH5mgYgQBj4UFpBcG4my8yo38sHnW7c67a7fG+3HIbdlZWV7L/9b//bP5v8GzJwhRDCzs/PZzwzHdDb3mLdi+zqm7YoXi+KYot0SHAPSBlBafgMfGdMljc0FDZNkiIejXJS5oh13IJnMfvr8dlBkiZbaZau5llxNc3zQ+YhmLzH9+WH499TX3lPcfMumeGCCYaEHj9NXh+hAp5mOccFdV7zrbny/h2NdHdF7/78Sx0I8ZeqODbeojf0QZILpQSVWlLJiAFrSwJm1prioinyx7LR8IFWZ//izsHu2WE6WuEWbr4oBlONRjjlVWoznVGxkOf2KKQ6pqQ8rpWeogcJfc8nqDT3lgQLAEMw5vR0eZ6DSg5rLAT/k+RTSgEJfiwdCckUGYoshe954F6YfeANEvRAgu8WMPSSDoS+liiFPiqlkOAMoHnv6os0NcmwHw963WG33ernQDtRaiSEKEgWb/P5baC42WwOs0pl3ff9l2HMnxpjvp3l2ZU4iVfTLNlKsrTFfeSA9SMIEbO/mPMZMfFFpzsYDIeD3mAw6JDaw8HgkJV7w9FgYxQPb9BQvzYcxq8ORqPv2iTZ2dzcdOB8G27urerxGt1bLL1zbq5fv8719Wv8sUiAHlVKLRGg7izRZULf6piL+9b1j3Mh2Fjgjf8syzEBwqkeyZWS5ZukhKCSCxALRIuBA4GlF7IuViRZk1HxM0H95DpkE0naP7e7u/7R23euf/L26tVfOjzcfbLA6Fy5UT4iPHNKQ5wtaX2mKNJH2cfD2lOLQsoqwcZpcjSpAA7G0BAZAZdkMTJ6vMLksGRu/JjPhQvJbQ7B8ZEnyEYDxIMulCjgkRNBHgXsGJh+4CEiGCN6yZDX9NaUgEVBsBbsv0hjWI6hhU2jKGg3m/WDqempFpNdCb1UgR/y+TSZuQTkTWDEpgdMEl0hfZmG5V+ncfp7o1Hy+6NR/MfDUfz10Wj4IumVOB5dJr3K6+8SiKTRS6Ph6Nts9w3SV4bD0RdGw/g/xKPkXyZJ9q8Lk37ZqGSj3W73XTJKCAqDg93rXy7Fvc7ij86fy8QxuTBBxWBYKB04p7gQJfZArQWcF+M9b4E3S/wIH7eUgu1cyeKNr6sB3M8x2bvXeOtjISldOQYDx+aGzxAkoKcSVHynH28ClddCSjApk0zsH2yd3txYfWhz6/bjvfbBk0nce4oh7lMSxROw9knti6cNioeNKU4KISdYFxpjBaO8t0Y2HCMvCvBoBFmRoyDYQOblmBfLPSNxYNJMibytNV73tPimFPbLntZ/4Hny84XJXkjjwc3hoLc37He7WTwc5lmcpMkoGfR7abt9mO7sbKWbG2vx+u3bg831tcOD/b3teDS8A1tsaCX3g8AMy+Vy/hZTP+CCa0HpIadxHeR5vtnv91+jx/tGlmVfztP086Q/SNP49+MkHhMZ+X0S69I/zDJSmv1hnmV/xHf/MI3jP0pGoz8axfEXhv3+n6TGfIuB+vUSSm0C0+093Vg/gJt75xHV595h5t1yUhSFA+I03cgxrfXYa7JPn6AUJFAJeIu3SvwYH+o2BNu7ksX4O77nlatz17x842vZlsRKRUDwS3QaGIJEEKQEAgSfGXovR4INqNAoisTb39uY2N5aXdrbXT876LcfN0XynLTmo0WWP893nyWQP8RB7jOFcb9IUSmM0RnDV86dOLVjMi5BwrEcKPmcI5IXrrRUAuwDWTKEyeNEC7NbLYdfmapXfm+yXvpHU83K/ysI1f+aDLv/+mB/65u7m3du7ty5vXO4v9vqdg57ndZBb39vp7+5vj64deNa/7XLr3Zefuk7+y+/8p3V16++enV9be1Kq9VajYf9nU4nHfD45EcCJ+cDIYQ5depUwmRYe2FhYaPX611lBPSilPJPrLW/PxqM/k1v1PsXh/uHv3uwd/DZ/d39f86jo39lcvOvbVH8Huf/byngf2+D4P/H68/lSfLV4XD43fUbN26Tj4Njx47FHKNwY/2VIDLJJePPv+JfLp4k0WGGDaXUvOd5i1xU5zXdb//8pTmy7TueseCbb4LxL127Z84rOrK8GbszAwcIB0hFTgR9uGBp6d2Ggx76vTbSuI+ElCYDWJvC/QZbGAivMKPp1uHO8q2bV07fvHHl1PbWxgmGk0uK2WeCuWotPaYhIDmUkAqOJJNC4DWkJBfuASDIKFvCkfYk6vUqCEov8FTJZMlku7M/t762unT5le8sf+tPvzL/J1/6Yu1rX/1K+sILX9996Tvfvv3yd79z9crrr716+87qq3SR30mS0TelFH/Kje6XS+Xw89Vy9d/V643fm52d+jczk83PNScnXwLQJ71TMJiTJ09mt27dGs3OznaEEPsMdTdFJtboUW9zoW9Xq9VVgtfRbYJwbTAYbFAeW2m3u3d4eNiigeodHh4mzz777Dvlgez/bL9Uk58tAz+h0SUP8CN6y8k3gOmSQO5A3+01FRftLw3z/er+UqO3qaCuY0wOgH+ujauw42d0lSwNC8PSgs6ReBHj0tBjZtyr7e/vYGN9DVub66Q7oLdCkQ/h+5b7PCGTuFfa3d1o3Lj2+vT161emt7fWJ7IsqRHkZc/3xhEBhICSEoqgVNqDZCmVgmAdOKhwK6wAkGEL6in3m1oL90hx71pOk+F8nIwWsyyeT/PRbBIPS/1Bb9DptG4d7O1+e2t364s8V/3S/v7uH/c7nS8l8egLDEP+yPe8P6xWyn9Uq9W/MNEof3lubuZPV06deuHhhy5cfvjJExsEhQshDd7BRwhhSeaRRx7JWCb0pMOzZ8/2Tpw40bnvvvva9IRjOnr0aJsesc12nSeeeKJ74cKF/gMPPDB46qmnRrxOn3vuuZzv23fAwj3xilu6e4KRd8mE5F4zUkq5X2RfZl/uV/QqLLV13sX++fVhHR+9u6/4812yM1dh3daOgLQYX9A7MtQCGFgKgkMSLAAhkqUYDbu4c/sWXnvtFbz26st49ZWXcPPGVSRJH4EvEJUUBv1DtrmhGDb6r776ksf2Kh72hWI/BAf7tVBS0tP6BLTP0oPyNKQmKQnpwlgSuMrOaxqTI8sSxPEQg2FfDYf9EjOalFdxNCwFM+VSqTEzN53df9+56+//wPu/+vGPf/z3fuVv/I3f+dBHn/+njzz5xL949H1P/vNLTzz9u+976qnfve/Bh/7lqXMX/sOJU6e+dGR5+Tsrk8G1iYUTG7Wl860jR55yISSFgJ/4R7wBXJaG9FMZ4yfO9DvskMv2Dt+8t16T9JghF6spGfKxdMD0uPcgNsyYU9aNS/eDIQ/Dxx9/XYUVxNxdcv0IdvEXaVzPH66eBfgC8eh4YGMC0x1JZMkIg14X21sbWLtzG5ubG9jaWsfe/jaGBG2ex7DMto5GPXrSBFGgUa2WCdgA7Iy8mzGB7lAIibtzE6wD52theIzi9poFjRJZds0wBif4HHzOeveS5we6Qtc3M7949MSZc+eXjx07t7h09Ozc/OLpiYnJo6VqZaberFcrlYmiUW20Q6n2yhOl3VCV95sLx0nRmCpz6OK1w7GnJC93J8qx3vu+OwnId/f6vfH21taWDMPQU0pVCE5m5eH++kC/CcI3PSUVZ8ywu3c0vvmxfgi2vktvgY81oMLfJcA9xV/6OH0loNjO0nsVWQYX1nbabbRbh2AYCXqwcV2eJ7AmYw85QZaiXA6wtLSAY8eOYn5ulh7Sg+PdGR7BwSxbMv/DjKxBTlDmb2Rp84Lvu+Majjlmit4WbrX5klQSdL+wgj89LwpKpclKvX7ED6Pj2g/O+qXS/dr3LiovOJtbeYqueCKMmsJvLiaDgYoxNTXisDzDXBgK4ehUIhhCsu69709QAvIn2NfPrKv5+XkIISQ/PksHTM8Y45JEY0V2jLHeFWNyyj2++Kn8cHBx9Ia3pJeylsBk6QDsrl1JXuG8qtISlUoJzYkGGs06waehGIoqgink+eLRo0fw5JOP431PP4ULF87Tg1YhAB6H5BD0mpbIzHjmmBDwKcPlNEnBYwakvM/z4u78hYCUEmCfUit4YQgjJEZs0+31wKMLEY9i3el1J/qj4Qn2/Ai096QXBO8PyuUPqNA7Z0Uxy6RLlduHYHV1VQMQeO/zU5UAV+yn2v9/rM6doigC0iV/3JyEU0YmiKjoCu7aEhxvkrsXwr1CmHxP/ZvP32RaCAEh/oy+tx5UdOHojedvPoPglSM+A58Z9h8TMM6T8RZuPxiUItSbTTz+xBN49vnncP/994NKz73gCJrgsQRzQc9Xr9fBiABpkoBhOzzuJXMCUQgBqSTynN6R4AQ/luM44iWE5H6TJMgHZQLXlxu/YNuc7VJ6WCs1pBcCyidQFTLDLv0oYF0lKexkbsSx1OC+UVY8lhg8G1v7bGaz+9vD9rHZ2Vm3p5uhuTIAABAASURBVHd/pO7ibDfke/RTkID8KfT5M+vSKSLJOgaklGNgMtQlRsTYgzjlFULAPRNC4M2Pq3+T3qz7i6V7/ufq3Ovsw7IcD8iHrvxe4sAMHQHn2XKGm+7eeS4HUO37OHXmDIH5AMPWJVoJwHkxdjPeNxYEUBhFyOjdtra30e10ESfxGJBCCEhSwT7deFJIkI27xHqt1HjuUiq4j+OdcnGXcO1zOnWrPKgggvJDWOmhEIoetaxY52cFogJyinXLWWEvkJWnC4gPSqWfCoPSgzzYP33Y7y8wi1t/9dVXXdZYjjt/78dPVAI/L0IteObl/j3UkZQyo4SYC7GM+O6Gk5begnUQQoyJbcalEH927+reJCGEa06QcB9H7+QA4ryU68cpt6WKu2un8JbnjMZ5OpK7d6AqqP2ODMcVBA5PPaCVHvfp2rcPW7jy+uv47kvfxYsvvoiXWG5ubjE7O0Ick30CRWsf3W4fGxubuHr1Oq7fuIGDwzb3oGWOTsDTszp+x0Ckt9UEorsXUhC4cjye87ZBECAMQh7NhPTCEYIxIANI7QF8J4dEAYGCVibnteHYgsAVng/pBZ72wxrLRWjv/lK1/jE/Kn+yAD6RZ9lDqdbLpdL0xPo63JHVz4suAffI5+dFoHY0GuX0JCNSjyBJSA6gb3lMByZHrB+Dzl07cuvgyrcj15593n2HsLAwVGTDewtDQBYkQxCOQSssW7BHQeJ3/K6hKksJS8AzqmSt5DHGCOvrG7h1axWrq3ewsbmNvLAIghKy3DIMFRxFIolzdDoD7B+00B/ErLfwGIpKpaBIIfeOPj2wVhKSoBwPS14AS7gBSkoS20pF2ElWC8pDkAdF3iUKIzkuOCaJ4+f0qMbyOdsL5UFpT5C0kIrHVF7T84NjbHZxGMcPD+L0saIoHgoa0Wmv2pnbB8Z/XEA5sgMO8d73XUuAK/au+/iZd3D9+nUQnCbP8z7pgErTp5KkZIyFZUG9pNI6sDjicyrp3Xp37+iNOstrR+PnfHn8rvsxhp0DH8kQOgUzoW4P58iwK+vgIAQEQQKCggpNAFgqvxlDxVLpx/0JiTjJCLhDbO/sYmd3z7Y7PeP5oanUGiYvhCFAWcLy2ibc+MVJTpB5cN60MByDfWjt0ROGBKuGJDiF4BzJl6Wx4AR4Q44sXM4JlogqGKumHDdhXznv8wJMGlmSYQKpYPhsx+B3cwEkhJCQUoGhLFjyVnpCiHqWpvOD4ehUWmSPcE6PBYHn/qGw414cT62urvpwL/PHe993LwH57rv42ffQ6XQMwTlKkmSnKIrr1totKlJHSpkqpQwJjng/ZpbPxyXbjEHId2ye5wXD19x9+DznM6O1ti40dN7J830I4cQl+A6Q0w1m3PNlDC/pslFYC+ueCwUh75Ki9/E8H9oL4IAlhB6DNS8M20sCIy/iNI9za7sQuqV1cCCk30pT9OORjf2gkjYnpovZ2UXMzi1Csr+bt26h1WpjOBox7O0QWLRBHJtGhUcvBgXDcEd5lo8zuskoYbg8QKfVweHeIQ73eXTTG7JuiOHQ0QhxnCDloJw7DNHJ+cNNktiGA7qSAgIWPWZ2KWu/3+s0rMmXg0A+4PvqA9pTT2Qmu9hsNudvtlrunwZVYwG/9+NdScBp27vq4F54+dKlS4WU0oW07l92u2aMuUIFWyVve0II97uZPI8TCds4Sl0phIj5fMB2raIodgjMdSronTdojXXudzW32W5PKrXPd/YhxC5BuFPYYivN880kSzbTLGWZbvO9vbwwB4U17cLaHhW7DyGHBOqINCANeT8qCtMlaPdrtfp6qVxfLZUqV6Jy9VtRVPlWGNW+Va02v1mtTb5Sr0/fXlhYPjh58tzw4sUH7cLiUTiQ7+0fMAw1kEIRUNkYjJwvQVXQQ75BDKUtDUdB95jRW8bDGD3uXx1AHfU6PYJzgOFgwNA5ptdMUdDIOCCyIwLT0ONaCBogd68EJcX++p0Whr2OMlkS+hITEsXRZNg7T3rYpKOHpScvNqxdXF1drX7mM595D6AU27v5/lyAUwhheNY58jxvxxhzlfRtgs79C+M3WW6TWmzTI/WVUn16xB7B1qHg9ouiuE2P8Tq97kv0JN8mfYv0bd5/l4B1/yr5Vba7boHrWZFdzbL0tThJXx3Fo5fpvb47GAxfZvvLw9HwKukW3fd6mmXbaZ7t5dYecgvZJiAPjLEta9FOM7MVlcvXV1ZOfOfkyTPfOHX6whcvXHjg3ywtH/93R5aP/bsHH3riXz348BNfePDhp77zwAOP33n0sfd3n3jyGbu4tEIvHtLbxfDpxaNSibZCwDCMLQgc48DFUJuuDg5L4GAObDk9qPOew/6QGd/e2IP2mfkddHsY0XOmPKZx74L9CL4j6SF5QAzh7glOQdKsFzzC6R0eIBn0oGwhI19Fssia/c7hwrDXua+I48eUxJNS5me0NtOf+tSnlLWM5Sm8977vTAI/F+B0UyfwbK1WGxB4m1mWvUT6wyRJ/jEPzv8F6d8z7P08vdufEIhfpdJ8hc//II7jf8n7f8TyH/PZZ1j+LsvfpbJ/hu/+E17/b3zvf6US/8NkOPqdzBS/Q4D+b0mSuvb/NM6Tz6Rp8tk8T/4Z2/6TJE3/EcH5Twdx/NnBaPgvh8PRvxoORr/X6w//A0H8e3GSfjZJs89aq/9ZVC79k3K1+i/qjfrvV2qVr1eqtW+GUeXFMCpfrlWb36rXJ76hdWlVwCO4ka6urtmNjW0CT9HLWZDvMTnvaAkkJwNHQkpIIaHkXRJ8g3ijN+RTa2FMMT43LTKGwwS1EoDH9r5S8IkuzRDW1Slh4Ui7vxwn6E2R0lOP4CmgWgogTY5++1DtrN+JOvs706N+67TIh0940r6/Vo4ejdtb8wAi0s/0a60Vb9LPlJF3MLh8B+/cy6+kV69edR7xVqvV+g73R1/q9/ufG41Gf0j6I4Lvc1mWfY6K/TmC6Y94/Yd8/nmWX+R+6k9IX2Wbr7Luq91u98ssv7i3t/f5w8PDzxHgn+u0D7942O996XDQ+eN+v/Xl3mj45cEo+fIB7wf58Au9OP5cfzD4I/bzh/1u/w/b3e4fdvv9P2j3Op/rxYM/7MXDP2D7z1HvvzS9MPPV0ydOf/3ksVMvLZ1aujZzdPZ6fXrmZlSdudOYWLxRb8xc0zpiaK1bSWLTnd0D06P3q9XqUDyWocKBhgiCYLJjcFoHwz8j57QMl8rau8DkNccFNRWmyMAfUEStx/d9otFnqYWA5iuu3pHmC5oaYvMUWTKCyRIEWqAceMiTIXrtA9na3/Gy0aBKsM6bIjmnRHHJ0+LhRMiTlNuE+x8JWeuYYcc/xa8bg+S8tb9mbcR1q7bb7ebu7u7McDicc9TtdicPDg7cL0+U2Nadz7r2NE8/RcbeRdcU/bt4+x57VQhhH3nkkewf/IN/0F1cXNxOkmSVYHuRC/HHXKjfJ0D/LYHzewTav+H953n/AhfsGtvcOXfu3PqVK1e2Xnrppe0XX3xx6/jx4xsMldeXl5fX2OYOgX4n7sRr6CbrYYJ1nhqu71h/zTt7dnVXRrf8oydvbC8tXat53isyTV/UwDeK4fBPCdivZDb+k95B72uj9uiFg+HBK0Uhb9pRsJumam8wsAeL1bOdzoZpR3ayxfp2NWy0ta4yQRTtFka0hnGSDIex8ZhYOrK8glKpDK091Go1BAxx3TIIp2Ik4onAs8SeoYc1LK2LWNlEjD2qJHwVADpJekFBsEn4RKADqWa2VxHokt5VMpxVvPfYYR5zb9rvQNoMgQMyATrottBrHTDM7fJ9KIa5JZGnMxLmtJTiQeKRZBcvXLgQcjhB+ql9ub6uf4ocIde3Klut6VzKI0KIUzrQDyRF8khSFI/keX6e577LnU5ndnt7u761tRWQKfcui3vvK+89lt49R5/+9KfpJ1D8zu/8TkpLOSC42r7v7+3s7OxyIXcISlcecCE7XKDRP/pH/yjjQha//uu//ha5+zcod/+Eo2vzF+kbfO88kH385Mn0JJB+ifTHs7PxnTt3BktLSz16505YFARd1IqiqHX79u1OlEddevUhgZ9885vfzD772c/mnHFx6dKlfGVlJa9Wq8V+r++Rx5JSUg+HI0lDYrX2baVSRZXEftHvD0AcgTyOCaCOWeKSoCoYrjIaYPjqPB4pzeDCX1NQLGwjhYCWEpqhrJYaSiiSBPiMe2MC2rXjDfsUUiBOYgyHfY6Xs6bg8wS9ziHiYW8M8Hqjikq1JNxeFHlWJs0qY88Hwqx4njdJGYeUOwfAD/u87XO+T6dvFUuPFBBc5Vu3bjW2elvTB6ODBXrIo1xnLgeebATRRxqlyieDMPxUtVL/1UqpRir9aqVa+TXleb/iheHHStXqJb/iH6VsnSf13nbgn+GDdyWwnyHfP3RoQS/qQOo8qfvnL44cOTJyf4g7Nzc3cH+86+5dvfuDXNfuB3X4Zl+u3V8k9+xN+rQQ5teFKFyfrMvoNVI3xrFjx2JHrI9dneOJz8eGwPXHa+voi1/8IsS0u8pKDBGbhEd9OBxEnVZLlqJQ1Ko1eimPIDHU/4x7zgKWjaRUEMItpRjfO3DSS4yzsA7IefZGNpZoJoQh+J/WGjRYGL8LRWBKCAJVsC/w3kISqwKsRJwmYLKLbYHCpBgMumgd7iFPR6jXSqjWKvTmIZQw7LkIuLGd1EKdklKdpjtbrvMDvPFbRJZNePODvgTfm0BkLso6MPrY2yvT49V2dm409/fXJsMQM/V6tCSH8rTpm/uFEA+bzDwJyGd4/VEl5MeV9j4GIz4khXyOhuh5SPERKQWfiQ9rJZ70tTrHthPkxSfdc195z3H015ihZ599VgS9LAh81L1AzVoUR0bxYLrdaZXqtZpq1GtMyiQoM6ytlCvIeDZJBEErD84DSnpAIdySCuLDELwZKUXOTK7L6gol4cgYw3A4RKVcgxCagBM8t5UIwgrCUh06KAMqgOUzkOIkGwM0jAJ60SG2ttewu7cJKQ2WjywgKvnsx4DdQyvt+X5QC7V3NFDe/Z70Lok8X94f7jdXsepb9vrDlvhb3/qWZpQT0hPW0OvVaQ0mDovRssh7p3zfP8O+T3tCnlNKPyiEfc4a80kB8TdpGn6JEfkHPamf1Frdr4ATeVYsZUkxz+h8ThhxVFh52ve8B4IgeDLwSk9IX873elvRD+PpZ/Fc/iwGfW/M7y+B1dVVlWWWidxS1ZOy2WnvT49Gg4aA9ZWSUgiCKCvG3lFKBaU0nYGGgCQYMa63FhBCEThUTQjWE+IEowOnlBIED1gNNoPhD0cFfxgrCFLXj3tHsC8xfp5mGRKGtUkas65gv0AYaMzPTqMc+TjY3ca3v/IVvPT1r6N30MKg1RK9vX1/Z2Ot0e92j2slHwLwuJeJ82E7nGNIX6Vn9D9jP+NCVPWqfdVfs2vR3t7r1Xb7dtMyTD11tLGs085529+41OutPd06vPFcMtygwcLuAAAQAElEQVT50LC79dG4v/vxbn/zE/3h7i9kWZeeMH2fVMWjviceksKctzZfyfNiqshtlUCNitwEWVb4joyxEUVYBeyUhF1UEkfI28ygEO4XJwSv76mvvKe4+WvODPelyvNsFGi/RuVpumxnGseVwA+0EFJYY2EItIJ7RxYEmg9JkFoCy/CZA5m7ZlsIISFIBQFYsDEBAakUtEdAszTWIn/DowICIFGRkWeGY/Al3hu+x/HpoRMYnnOC2i4tva5WmJuahE9Nv3PzBr7xxS/i5a9/E0Oenba3d7F1a1Xdev31qHN4sGCtuWDy/Cnk5hHfyNMMp2d76NWexbPRzdbNykR/oi5b6XQmxGKG9FgemjOesg96On7SFINnk6z70cz0PpEXvV9Iiu4vFKb/8TTvf4L1Hyuy/nPGjC5JmZ9W2q4oZeZskTfTLCUgc2k4+YJzKPIcaZKjKAzzXMYH4Dyl22tO0EpN+NovsU5aS0Hy4l75yp8tI++N/qYEqBgyCEZeXORlY8RkYcRstztoADqcnJxGuVyF70fQmuGmEVQ0C6dLbEeQ2TEROwQW+Azj+yw3yPICeW5hrIQQCkp7DF0jeL4DKcZlELIuJNDpbKW08LSE50koam4eD+HBoOL7qIYB+octXH/1Ndx87Qo2bt1Gd+8Aiv1XS1U0p+exu7WDl775TfnC177ibdy6Xku6hwsmGZ2zefGkEup5rfVDGOmzg730ZEnVTwO4aKV53CJ7XovkE8Dob8LvfipXB78Wm82Px8XG86Ns4/2p3Xm4EAfnCnF4Msfh0SQ/WBgme9N53q4Dg0jKREPE0tghQ/8e0myAvEhgTUZ5ZEjp+Y3JQXvCITk1QAoJoZTQgaBgXO09RvIe4+evMzva88qhtn4lSZKpeBTPZWlWpTJ7tWodvkfwSAVFEk6rICFYWnpM5+EAwa8gCKnm9BQJM7QJ96Q5wckmsOLucyElpGI7ELRUXAgDKiiUFlTkHMbV2YLVBQoqdLfFrGy/z+sElv0NWm3sb24zhGV9p4esP4IZJRi1uti5uYa167ews77O9iMBkwTSZnXtyUVPqbPS4LEszp4dDUYfEoX6oJLyI4FSHy2p8EOBFs8C+fuB+MnCjh6mhzxf2MEJK0ZHpU7mlZ9Naj+r+2FRCYKirL0sMhgEWdH10qyj2F5YO4JFzDmMCMyYoExhORfQuLiSDZyUALYCRG4NEpuboTE6wd1KFvfOV947rPz15mR/fz/QOqDiebXBaDDdH/bnKJGyRxdXKpUgpaD6GAiumFKSgJIQrAI1DIYAkxLSteFL7hiFZ7cYxTEyHqtY1km+4wBqhKWqGtZnYPhHNSUQiRrnMQsCs8hTdpnBskwGfbT2dtFvt5EQoMlgMC7TwZCqzffyAjZOkQ8SHK5v4bWvfA3r125g1OuhWSsjCqQyNol8T02QjtApX8yy4sNFZj4pjfgVUeBvKqH+hiZApVTvE8I8bE1yNs8HR7OsP2UR16TOIgYMXlSSolTWjCA0KhUPUSQhVMp59JCkbc6lg4JeUwjyD5JNYWzGmZNPztnJRkq+wxpLETBSia0RXSH0gVKqLzg4yYmKLe6Nr7w32HiPCxvZslH5dBh6i71ee7bdOqxHoa8jhpwuNEsZXqbJEKZI4cLOwFcEJ3WJnk9Iw5BXwmMoqjVQmAR5HpNSONB5vkQQeFD0joII0bxXbKs8Ac1+/EDzOclT9NAKAUtFzTBFhtGgB/crfJUoBLOkWJydw4XTZ7EwPQf2iB49ZqNSR51h7aDTZ+gbwWdY/NprL+FLX/oDfPHzv4/NO7fcvtUPSqVa5IVzDIFXJmrNs1r4K+nQLAy66RSMamrlVxmGR0mc6DhJaYwEAj9ElSF9mf2XoyoBX2Miqo5KqYJSSVEGyRiYadaFJTiVV0BrA0nkO7kJFHBz8TyPspAAYwJaJ+4eTCvPsx0hRLsoCuc5ca99HLf3Gk//Ufmx1gqSJKkvWOvO1b6XFOvdM0fip8EY+9e7drfiC3/BWHmyMPZskiSLSTyqVKtlVauU4VHZHchArQK9JFNDELzOs2QMVlABXd24jTCw3HwahnOWbaQUVFY1JsnVduAULKUCxsTnUgkoJdjGkYQajwf2kzORMgIxDY8vu4SPZjnZaBI0AQpmjkfDGHME7ML8IgGhyI8lvxoLi3NwRmEw7MLYHEIKxW9QGFMmWw1f+5MKXkOJoOLpsBRofmXgm9x6WVrIlAkcawW09GgsQgQ6IOh9eMpnyTrfQxQqSJkhNwOGsENAZOTdQioLOkKMQ1mA4JTQ2oOUCoDITVH0jbWbBOVtUofyTnEPfuQ9yNN/bJYEB1TrgH9uZyfY29sLGWJGPGcLtra2Aj7zSIrk2rH4yX7deH7izwotzhS5uTRK40dNbpapWdFEoymbzQZKUUSignoagoEoCDwHzNGgiyzhPotZV2syVuekggwaCHKrlKBSSiglIQkqV0fI8blT3jeISLEEvLF8h9ogFR8rXvB9y7qCRymSLxqOsb52B62DQwIhB/fEGI5GyLi/XV45hhOnTqPWmEC714fyfHzqb/0tPPehD+Hk2TOYmp+H+ysaQ6MxGIww4h6VXUMTaKWwIiYa06IUVYjeADCKoAeK1HIugICEEpokIQlWIh3gy5LRgosepDKwDGEtQ1kpLTzNdpw3GMo6/oVgD4rvk4RQlJ7ICuAwz80tTtv9H806U1NTGe7BD1fh3uPKWus8VsCyfHBwULt1q9VotWzj9u120xHPyho3bhzWX9/bq7pf42K70P1DU5/hez9oNmw37tf12ev1pod2uNRLeieHWXbfVJ4/Wmk0nuL+7ukoip4sl8uPViqVB4fD4YXBID17cNA/027HJ3h/lOBd3N3tz233ejOunzeJvMz0+/1Z0txgb2/eDgbzLBdcafv9OdKs5TuuZP38qNVaCcrBOWHUo8KKB/MsO3W4uz9LHSvXKzXFJIpwylgQAMIChnu8IZXf/clXr91Bl8mZPo8vBqTW/gHazKS6a9dOCQmtPL5jkMYpw9MRzytTMGQED/ffohYTPgcH+9jn3rLTbrFdH4ULoeMBATjgvnUIy8EFARtnKVTgYXJhHicffQSPf/jD+NDHfgHzy8fgMfSUURnVqRk06EXLs/NozC6gwXvtEXRSQ5KfkG3CMACxAqUAKQVAAAJ8LnzyXIKnS1DSJ+9ATg+ajWKYJIVNGX2mIxSjHjJSQj5z8mSshdQagh1aKRnWWxQOyG5M7UNyXLZAYWCyzCZZZg7y3Oxxb36Ypq5TGDJxz33lvcKRA9ar1vqbm5sl5hMaNMqz/RTLYVg9OTFbPmvV6EK16o/JqOB8fSo8O+l5p7xyeXm301mYWZmZfLLbrVtrKwRJ2fXD6+gNKrGs0BM2+WxeKXUSGvchxWOeDJ+ijnxAGsNUvvig9rSj56XWz0kpn8mt+EBRpO/XWj4lRP4k8yuP+X70cFDCA7oo7s95FEAZXiTdF4bh/SiKB1n/UOD7DxVJ8jDV8GEk+UOuHjkeQCEeyIvkwUCph6wwj0pTPM5FeEIKe9Hk6Uq/25pU0kbVcshHKYaDDliHmHu/Ya9NAO6i2z64W8eQcdjvjH/PtXWwO37W69GzZTGoolRwizxPCLI+BmyXjAZIkpieawiXMIrjZPw7ur1udwzW0XDo9oawJoehpyxcSS/lkko5S83jlrBaQXWiiamlJRy/cAH3PfEEwTiPsDmB5pEjWD5/EUfPnIdXaSJqTKFcn4YRHkNPwVIiiHz4oQehAMGJgx9jLAyPhwANrcMxKenAaRkZpMgIQpMOYXk8gqyHIukgGXYwGg6QpOTVSjgACqVheU0bNu5PCA3lwlmCExDIC2tJaVaYXp7bfp7LmHphV1dXJUuBe+wj7xV+3scQcqLfr6tSac7q7ARlfL+0eJ/Q3ke0Fb/sa++Type/IjR+lTz/CkTxyxbq47YontHAJW306aq2xw77h8tRFC3QA87FcTzTbrd5Xthd4IH+clAOTnqh92Bu8o/Ayl/1lP8bWsu/raT8denpvyG1/CUhx/TLXMtfhRCfgrG/UZCoPn8LkH+Li/+3LMSvC6t+VSnvk9KKXzJC/LIB/oZS4lcJrL8phPl18vgpIcSn3D2s+TX282sAS+S/xnd+zUjxa2z/N7QUHyOQntbCnpYin0njXjXwjF+tavS6u9jZvoX19WvY3rqF3Z1V3t9E63CdirnPbvtIk0MCaxv7h2s4ZH2vu8NQsweLESBGVN42BsN9dHu7GI3ayLMhp2VBwzMmKiWV1iCnRlshILWC8j1oz4MfBARThCFD5z5pan4O9alJCD7LCAwrJSKGrLrRQJ1gPffkk3j6E7+IB973LMUbQfo1+OVJjHKBIUHkQK4Dwf45YwvyCIqFBoQurShYAffMh+cH0ASVNYbGgnNIuijyHufb5QttFFkLCefS63VpZDJ6RAXIAIA/vs4zsJScnwfFfhTnxK45Fl+lxclyThcQRkm/KPyg4tK/gKIsBO6Jz10m5N3iZ/PThaLcc7nQdCasTZ6oeuHDtVLpg6GnPqpgPmry9BnS+z1fPe154n2ep56i9NwvLD9d8oIPVEvB87z/cByPPp4Mk09mafZJUYhfTvP0E/QYH+uPuh/zff+DOgg+7HneLxWZ/WUC7Rek0s8ZeqxRPHowS7ILWZ6dMkWxbI1dosYs0kkscVt31FgcA+xJpeQZKeVF7ekHIPBQYcwl1j/hSfUkF/4pJcRTyponhTGPpXHySJaml4QUj0ulnrACT9h0+IjN08cg8STV43Fpise0xOOaB/LEw5k0Hs6ncX8yjXuVON7T+wc3xPr6y9jZeQ17e1cJuuvYP7iKg8Nr6HRu8voKn10e0+7e67y/yjZ81r2JXv822p0b2N1/HRtbr/Cd6+j21xBn2+j01nm/zva72N3dw8FBGwVBwXkiZti4z/3k1vYudvisRW9qqBbTBCS1Fymvh0UOE/jwG3WIKEShNVIBpJ5GzlAV5RKfNVB4IW5stnBjvY2twxGMDiD43HDSCQdLKWBDzUuYDU553CG0hdSUqLBIGWV6vkalFjHgGGAwOmBovY+8OECe7zAKWCXPu7C2x/sCUamORmMBpXAKvq5BqzKCsE6AV2AQ0DgJDIYF5ZIhyRirCOUZyDppHloeDavRnFetTnOkqa1eb3Kt05m43W43bxzeqO/u7lbW1taiF154wf3yvaQI/qN+/6MO6CwTSZF8Uml6enrC/d2dUsE5DfOwJ+TTvud90FPyg1KKZwyVndJ4kNcXtVIXtBTnBew5lhd8X90XeN5DDAefsLZ4htmCj1JPPqGU+ATb/IKx9he4Oh/L6SWLIvuoBX6By/8xms/nlZQ8T7NniqI4mhf5PMeZ4nWDZY3vVY2xVY5bI1AbLCdJM1KIeaXUEq+XjTHHrcVpXp9j/QUBc17CnlWwp4U1Jxg7nYDJT6bJ6NSw1z3V3d8/2drf435y+0xr18SNfwAAEABJREFUd+d0r3V4Oh70T9k8OyatWaCWNWyeMIs5CnwvE3neojJtIs0OqIQd2oMeh2IputDekHVtvrLP53ssD2DMIes6bNMly20q8w463TWC7xYGox2KoQMvILzkCFkxRByPMGBiZsDzyTS3KGhBCiP4Th/bBObqnXXs7O1jxGRQmUD0SiUUSmFYFASeB69WhSiVkROUIwItJUgz30PCNgO22evHuLHRxk3S5sEQufIgfB/WUzz1B5jrgXVANDkyQzfH7CqUYJ1AXhh4gY9ytQwjcsRpD4PhAZL0gF50F0m8AVMcAiKGpWQcEMuVGeKsRjlEfN+HUCVARiiMhyQT7MMgzgrkBpJzDa2QkxbiKMtTuRLHkzwnyWM0EsetTY8D2fFAVFaGUh4hcOcmjx6dbAFVt1W6Zq3LhTiwOj3+qeLnp9o5vudDMAreKqBVYYjpkibHdaAfCpR4Rmv1SxLyF4QQz3HNLlHm54TEMaXkEmmK79VIZdaXlRYVqVAWwlYAW/W0mvQ9vehp75jv+2dI93m+/7BU6lJW5I8ytH0qHsWPpVl6Ubg/vmVblg0SVxBOyD+SDCwZICg5B0sMWj/LUoZEWaikiJxWkJ/ID6jG1UopDP0w73X1zo1r8uqL35KvfefF8IUvfD740r/+V97Xv/iF8JUXvhmsXnnd6+/v+TJNw0oYRJ6AV45Cceb0GVy8cD/ue4Puv+9+PPDAA3iQ9NCDD+Fh0qWHWD78EC499DAeuP8+tuXe7+IFnD59Gke472s2mzyor4BJLUwxDF1i3ZkzZ3D+wkWcPX8BR5ZPYGFpBc3JWcREirEa1UYT5WodwzjFa1evYW1zGzsHLey1OhgVBjII4VeqUEEJVvowvo9Me4i5GIZ1JigjY92N7QO8trqFg4FBJ5HopRJ94i82QE4ZWi1hCcSC1857FhLIYEiAkRphVGc4XYPyq6hUJyGkx2ihR2PVo9EZwBQxjHU9CSgdEXABBiOJw16K3cMBtve62DsYoMP7mOMKjheUNOfnQ/tK0nGHucUkI+3l3JgLuc3d/wT08TQzTxkjPqB08JzWwYdkUH7ej6JncqHf54XlR3qt0cUsqB7zdjoLq6t7k6vtdnV1ddU5GeoEfiof+VPp9Xs6tdYKktdqtWqjUWshz8OLlXr0pOd5H/I9/4PU4w9orZ9QSj4gBE7x1Tlr0eSMy1qpUED4xhTaFLmypqDT49IKoyxtubGpFtL4WomA4VCUxHE5TbOqlLLB/glafxrCzgB2iv3XPE+zTx0aYzRJAQw0+ePuV7AgWbYmA7yBEGJM7trRuFpIITmgsU61IKUUyvFm8pwrbxSRq9J4JNdXb4jVK6/hztUraO/tyN7+nuzubIsur/e3NuXW6k1x59oVubuxJpElkhMRoV9GpTKDamUB1eoSajVHR1CvH0GjsYxmcxkTk8dIxzE5eRxTUycwPX0KM3NnML94fkxz8+cwO3saC3NncXTpIo6tPIjjpKNL92Fx8RxmZk+gMbEI6VeQEZRBuQ6rPLR7QwKxi9wqLB5ZwdziEUxMzyEkICv1JhrTM5icX0BYqyGl2EYEWyokjBcgUz5GrGszs7rV7mOnF6PgXGxQQUEAJUwgxJRrQiGmriS5+xG92YAI6gwdsPrYIrC29we4TY+7eqfFcFzwuEajNwC9veZ+2YcxIb2+Qaud4rCVYXdvyPC9g9U7+7h5exc3V3dwZ2MfO3sdtLojDJMCBbiOnkS73xMbu3ve+vZO7c7G5tFbd9bvu3l74/Gbq3fez/LZ1Y2tZ9e2d5/Z3Nn7wNZu6wN7rd6zw8w8m2T2ucza5zOrnjNB6X22UXusMMF5Ozm/fGOnP33t4KD2hVu3Quq5JAlO8yfy/amC0zF6+fJlj6n7qlf2FqRU5yHlUwryw0rJT/jaY/iqnvR9fZ73KwJihrFKRVh4UghBcLI5YA0FXOSwtJhKcmVtActwyJiEzy2EAIbDPjOPfSY9Rs4YKALeC4KAwNU++/ZIrk5IKblnKbjIhu+JMYFh3Zs0BuBfFC0HsKwzsBBSQBGCQrh3AcV7awxMntE1ZMwkxuge7uP6669h9fo1EIgoGEb6nFREK04rg7TXwf7mOm68dhl3rl9FzEysIA+eKnOyVY7SJE2SpgBMQYppSDkDpWeh9Rw8bw6+v0CaRxQtoVxZRq1xAo3mKYL2DGZnzmNp8QEcP3ZpTEeWHsDU5BlUayuIygsISpPIGPINUgsHzswoUBnpddqQfoTz9z+Ek2cu4AiPSCYJ0MnZWUzPL4wBG1RrGHG+w7wYgxR+gAQCHe5Zdzt9eswYA7omGVUhgipNaIgh7/sEbpdA7I4SdIYJ2ixb/SEOOgPsHvSxttXCTQLsxtohXr++gyvXd7k/tkxkeej1Pa6th+EoZChfQbstuBdPsbsfY3NngLUxmA8I0D3cXt/H5vYhn3XRosEZxAX4pdEB9tsdAndL3dnaita2tuc2tnfPbG7vPbS9d/DY1v7+U7v7rSdIj++1uo/sH3Ye73SHT/RG6dN99/vAafahNDcfzfLiI5z+8xZ4vDDmPnjqpLHewgzKjfV1BN/6FvSnP/1pyYV719+fSCc/gAt/eXmq6UXeqUDJp7X2PqGkeE4p9ahS8pxSasXz9IxSuiKl8Jy+v9mXpWoKApHhIqsMIAyV1EIrQbJUVt5LA08LeJ5ka4ssSx04WRIoAOs9cAwIIXiHt8qiKEDDgbc+dx+/dfuXLwT7F9zPFCgceqWE8jSUVoCwHEOAbMEywdEi6NavXsHajesgI5ibnMTsZBNLszM4trSImWYDZe6pkKY42N7C1toduN9fdWeRll6rYCiYjxTy2EeeOApYBijSECYhpQFsFgIZyzzkMw+ufTaULDUKPvN0E5XKLCYmF1EiEA0itHsWWztDKm6PSptBl+ooNSZxZ3sft7f20KOHmV1cxtTcIhMxGGdXC6HRnJhFvTmNam0C1coE5abRG8ZIc0DAh2ZU3yEINrb3cOvO5rhe+SX0GR4f9nrY2jvEdXq0V69u4LuXV/HSK1dIl/HSy6/hlddu4NXXbuKVy7dw/eY21re69N4Z3/WQ2TrgzXDfW8PWrmX7XdIegVjgoKUZykYojDNkFUCVIb0ydFBDwHn5UR06ZJ0OYCTlYoHEgH0KFAJgOCtTY3VamGCU56VhmlcGcV7tjNJae5DWDrtpo9VLJrYOOjNXrt9eunLrzrGbdzZPr23vnd/ebz1w2Ok9wvl9IImLDxdQH5HCeyqsVi8gSBYnjgwmfuU/+8/cER5Hwrv6yHf19tu87CwHld/b39+f5D7iOAd5lPQkJB4TEOcBsSyEmOJ1jRTxmvASUgg+IVlr7no2QkLynvKFYgdSAZKANczwFUVM3Y+5QCkkg9xyKURApRdCjN91ADTmbj/uOs/zsccEP0IICHGXePvW11qu4ht37vrurQAbkxO4ReV4Ba8tlNasFjAEuiZz2iNz7PNwbxe763cwYrazUYlwZH4G1TBAQP41Pb7P0oMB8hTuUD3t99HZ20PCM0YUHMr6/BFyjIhU4nUJAo4iXr9BBBsciRCCBBHAGp/GQyPLFbsJABVBUGnjTKHTK+hJBtg7HOKQe7EBN1yZYHtFr0ZttQRTlSBszs7DL9XQZaKo0x/BhZxGKEjpQyqS9AArOZaAr0No6dMYAO1WH/sujNzvwgUQSnkQWsEIIKF8OkwQtTpDgqr/Bg1w2Bqix81of2QJdkNASgwSD31SYiowaoJedxqJnUSnX8G1WzGu3kwYrkboDepIsgayooLchuP5WklZkCdBslIjLdhvHNMz97Gz38HmTgcEFHJQ9OSr4EQyIVROTtMCXpLDG6XWG8TG741yvzvMg3YvjVq9UfmwPajvtXuTOwftuZ39wyPb++0Tuwediwed/kPtXv/xfpw8kebFYzGTmgnMcc8EU+uAC3OpFBzwHX7lO3zvB772i7/4i6rVapWELxZFoe7XSrxfOW8p5Gkq/CJgG7A2YCdcaTjnA0GB8Qv3cWGiLQpeGkiCUUkB9gEX0rrQNuNZ3SjuYzjsIk76VOIcjWYdtXqNAPX4noUDY5qmeJOSJBnXWTLgeR7ID9u98bXkiPXuzj135K7vkuPKkR0DMzf0ngS9UpI8WxoIeiGGuR7DO+F7OGBIe7C7A18JzE9P4ujCHHwJjBjKtvd2GOIOIQhMUaQo+Roeue/s78GBVBgL5QWkEqRfZnmXpMf77yGhI4DkSkUP4QhUygIKVDIqJsAIEv3EMpRLGa72sbnbJjBjuFA2FR76BOiApLnnnJw/gqUTp1CdmEFBwO0z1Nxv93DY6RGoI8RpTtlZpDRwZBG+ClCLavBYDkcJOodsx9A0GeQo6KKkUCiVIobQIfyI60HxGYAzVQANiRARpCrDD5sIeQ4akHQ0AXgNpCDgZAPGm0Iup5CJGYalM7izpRiSKvLU5JrPITczSIoS0sLjtUYBn8bAkUaSG3Rp7HYPDxgu7+L6nW28fmMLh90BCmHZDpynIEkYqVinkFuJlIZtlAoMaDD6o4L7VYO0UPTeVnYHqXfQ6Zd2DjqNzd2D2a2dg6O7+4enDtqdi/1B/Ngoy9/PqOo5dnafsGrR6/erq6vw8C4+8l28+31fdWeXzAw2RCCOS+09KrR8nxDiLBvPAaIEWPmmRxuDkKBwYGCBNz+SYFSKKwoDipIgMLwqMIoHVP5drG/cxs2bV3H12mVcvvwyrl17nXuSLj1mAaUUSZMUpJTwPA++749Jaz2uc23IE9znzdJdOz7eLN+8ds8FWRn3xX7e7EMIwfEMPUXKkoaEXpFzQzIaIU9iVOnJqYrIaL0Vn3nCItQKc1NTmGBShS9CFDly7kc7Dpw0HpwonPKzNyoLkHH2TEQwHLNwZ4OZMXiTUhoJRzlfMBAQjD2kr6ACjqoFFQ9ULGDAfvukhBlXHUVQUQktF5ZKjaAxgebcAhCEoGfAICtAbCHODG7eWsPa2iZKYYlUIRB9ziUj/DVKQQVKeARlFzev3sSAnjPg/VRtCgHBbbKc00sYqWQwhtecZ8HxjXUyk6yTyHKJwiqSJp8SXlRFWK3D0OuODGhYCnRpaVIE0JVpyNIUrDdBmTQ4tybb1fkuvab1KCsxpsKCpUVOuaUcd5Qm6I0GNDBddPodymKImIYx5rOMbSz1Q2gPOojg09iEjBqicgMRw/eoPDEuSzUakEodQanKdiVYts8sxDDJdLs3KO/utybWt7YXb95eO3X1xs0Hdlv7j6dF+qCFPz2xghL1SJME3sFHvoN3vu8rjgGSXFpaquRCLEKqh7RWl4SU98MKHu6LujXWJ0kSHaeFHfd09yfevHMo5VQEObPWsB1VlYptKdCY4Nw/2MHG5hpu37mJW7eu49r113Hj5nXsU8GZrR2D0vP0uBRCjEuPAA2CgNcaDmTgRwgBIQSv/vzXuvH/fBXvBDgPAl1DacVrQW7JP9u69obKZwgWvOwQrMYAABAASURBVEHuacB2GYHX77RhGev5SqJajtDknrNOD18m0F19Fg/5POUYnKugFDhXXsGFhI6cpXdkWH+3NDTOhs8tS4ukSKlwCXIUME5mNGquZLQKRzk5zWCQSWq8ryECH0b7zKLepVQoAlIiZuMOw9m9ww42tndx2O7SGGYQUPAIGI+gkwSTIrkyZqja5n5yd30HObOtPutDeFBkWtBzWcoENErkkiAlb4WF5TNHeS4ITqAgozkB60LQhO3jIsOI8xkVCT17QnCO0GMeYWgsYvbfJ6AP+zl69G5xoTlfzoX8FZBvgBLgEKznqE5eHD9j4jBhvylBmeQJvWCChNdpniNjdEY7xHclCvZjhAcrfFIIKwOWPgw0Sw9Q/ltkpcf2Uqa59eIkK/UGcaPT688ddron+v3RhVEc389twbn91mBxvdutfXF1NfjMO/h/x3A58ZP6CKZAvFSIKS3lGU96zyohH9ZKHaH8a8YSmG8o85sDijcuhLgLUKfolt5hXM26goI1VHhrDRcyYxjbZ5ZuF1tbG1hfvw3nQW/fuYXbt29iY30NvV4XQgg4T6npJQ37EkLAXTtwulIIQcttYMnLeJzv+fH96t58zNcYWkv2JSEkyE8Oy6VTShGTBQqG0HQXCGgYQhoCDoBOq4W97W3waAURQTHZbCKqllGpVTHNa+dhk9EQNR7yewyJqR+AtLDqTQKvQTC5ewCaJYmns3AkeD3KRugMuhhmVDrKK6NCpuSskAD1DCpUUIGC0ORZ3AVold5bhCV0CKrbW/vojHL45Rr3Zz1cu7mK73z3FfKhuU2YwDDOQdzAp0KW/IgsKIbgMfY3d3GwuY+4PYDOJVQmkbSHABNLY4A62VM+krxQ4LDG4u6lADHB7YCB8/o52+U0vPutXWzsraETHzLb28PQ9NFNO9jv72PrcItlGzvtFm5tbWO71UaPCScrFRxxVsi5ngUHcOCEFJCaPDGSkL4rHWm2KRgVxBilJEY3wzjBgNQfJugP0jH1Bhn6Q0c5PW6KFpNdPT4f0YsXVGRBOXiUg8+zXY8eV9HQOWGZwpbTtJgajkbL/f7gPpYfGHQH9yejYqEehtXpRx8lwvFjfeSP1foHNF4F/NruboN64H6B4JKS6hSBOcuyLCzVjsL7XuUXQkBIeZeEYM8CbPIGWbjFzNJsrPjuMeUNwcU2tH6W1tVd+wzfAiWgqHR5OoAUOSKnjNIQJyP0e1xE7vWGPGbJc/ZFJTBvgB1cyLeIDI6vWVrWOz4FRxsTdYpc8rGgUhkUuaGuFVSuHJaL5Qc+BOcBIQClqNAN1OsNOF1MGN713d5nbx/bO86obOP2jRsY9Xs8lliAHwYoVUo4duoEaixBi25pky3naTknvEHOeI0z1xLjYdxQb1IQ+ijzXQd+jwZJOkHRmCm+G3oC9WqERr2CEkNaIQTSJMWgP0CeZfBoEKanm2Ckhj1GHh0mser07O9/5v14+KGLWFlegDNqGdchphJ7bFjwvc7BPvY21lEMe5iulVHzBfLePm5d/jYGO+uQcRc+j7l8Ju48Hn9Jrpc0KSQ9mKQBka6O8wwUGCJLlEKJmekalo/O4PjKHI4emcaRI1M4e3YZjz56P5778LP49d/4FH7l138V73v+GTzyxOO478H7ceb8KZw+exynTh3DqZMrOHVi+Q06ilPHj+DE8aM4uXIEx5eXxnM5yfvTbHfi2FGOtYgF5gNmpyYx0agxEx2SD43Ak/CoU5q6wEsEjHA8Glyt5Fj2oGydDhW0WAWtTMGFNqA2CimsUnKYZnXubY/ut3sPtHr9R3cODh8Z7g+Xy0M03vg1QIEf8SN/xHY/tFm91QqiKGpqpQlKed6TclFD1YWLEwDhFN55Mow/Au5+fOkmZgDOGda6Gj7jPTHESs7D1ZEkFUtLAV9LEJPwhEVAgUW+Gi+wpwpIJLDFEKPBAdqH29jf3WC5iwEBmtNaFkUGOwZoDksPM1Z69gOCAVRmwJIbEscCrwSTBGCvgiB0ROvI96xrBstFcW2k1BBSoWB1kuaoNSd4HDEPTc+UsU1vFOOQiZUDhon79KTrd+5gd3cXKSccMMxtUDlmlxYQhj4cjwktekov6IyJ45cDkROOJASkIyk4vmW1GRsuj2NHToFoGMgJaJcguL8THFsDKAc+PXOICsHp8X3kBZ/Tx9BYgfJQfEEK3tsEhmBqTtTx4EP34QQVfWqqAaUlcsosY3unoJbvJPTUSf8Qkom5mmegsy6yziZ629cRH9wB+nsIihFKyBCSVD5CwMC7HilM10NMN0JMVANMNyPMTpSwMF3GysIEThGcJ4/M4NjSFFYWp3FieQ7nz57AY488hA9+6Fk8/8HncOnxR3H+4gUcP3kMR2g8FhZnMT8/jfnZKSzMTWFpYRrLfNfRUdYvubqZCSzMNHF0cQYrR+ZxjLS8NIcjCzN8ZxLz0w3MTFbJT4X8RZgkb42yj1rJQyXQiCgDzYhGcO5u/u5M21JBnQ4YypmJIJoaCSgPdLARz3SnDrrDU+1+8uAgsZfi1JxJrJ2tLC+HANiQP3+E74/c8Af1RaBJz/MCrtKEp+SiB7nIudRtbnzjlIEvGxe+0OpCSDgQpkmGsReiVjMcQE6PZAkCKcmSpf4VQOBCB3brXpBU0dDzMVGroeR7DK8MlSxF5Ak4QU42fSpmj2HkdSYpXsL111/EzWuvYHfrNvrdA2RZDEMLbmi5Myq/ocIJaTEGJYF5F6wGQgCOByUUpCOryYxiMwnF/zzhwVM+jYTPthIZ52dYn3BV9nf2UJ+YxpGTZ9BkoiXnYrWZfIkZa+VKI5MKe70eXrt5A1/+5tfh16pYPL4CWhmqrsGIwDw8PES33aaB6SMlsJ2nEhbQfFezDy00DBM3KUOtmHvEbJShYGaxYGhqGFLalIJLDWxiQUwQQCBANBo0FiW+W2EfC80mInba29vG9VcvMynVw5lTC5iZrvJ8lPPzBYQEDY6hssWwigAMBCALaFLJB5oVDyUVI+tuoLX+KrLWTSxWU6jBGtKDmyjlPVRFSsqg4g6agcGppQk8/uAKHn9gBfedmsPFUzN44MwsLp1bwMVjkzg5X8XyZIRj5GNlqoa6p1AlMBqhh4lKiR6uismJBiIy4HHdtQJojVEw8ZOnI7KXIZRAxQeqPlDzLCqyQEnkKLGsekAj0piuRZibqGBxpoYjcw2CuYkT9NRnVmZw9hhpeRInj0xgaaqMemARyQwe98GGJwMmGUAwegs4tqcEdYByojHkF0YGgFdCYr1gs9WfPhhmJ4a5vH+Y5pfS3BwvlUpVbv00fsSP/BHb/cBmX8QXZarSgOCqC2HrXNiKENIX/CGomJYAHJNhNwQgqyGo+HwOIQAlBSQnalFgNOpzX7nFTOFN7O6sY39vg7SJg71NdNp7iIddgCESIw2EnqKyGGRpD1sbN7C6enlM6+vX6Z3W0OnsokcL3x+00e+3kaRDWI4R0Bo68rjwjjRdsabI6HzgyFlJRcmQLQIU4CUEQLIcK2VGNmY7BQcWGk6kBGgyJjPet8Wc5/LZCzh2/iIWjp1AaWIKCMrItQ+/2kR9dhELx0/h2H0PYP70WahaA0Marw5D4FHK/hl6JgTmyN0PGAkwDB0NBhj2++h2O+h1utxf9wjgAeUxRBKPGK4myKmkxhlAJjto7ag1hgbLwqOQI2pyifISVOLNm9ewd/sWkvYhpkoRIkqly/PZ/a11bK2tYoN7+B6jDUsDFnoSJV8zWrEYdlvocm/Y3ucekEZv2N5FqDKsHJ/D8WOzmIhyBLYHw8hlcLCNnOG7JC+aXkZbA09aenAPE/USpumpmtUQ1chDRGNb5hgV8lfSHI+8On4d31waKC6EUpLyVlB8JnhPEdPTg9MskFJmMbPkI+7fY8or5fFOQeNvuSaabaPA4zghAs8jDwoeDZTHfvwxybEelQJF3jTqRPYkvftMI8Rss0yqYGl2AkfpkY/MTmKyWkLIvb51xp77fUOggnOzoFryR85oqx9nYn17T99a32re2tg+utvpnzvsxad31g+Xete3ay9YppjZ/od95Q9r8KM8r6IqlFCUg4mEkAGE9CFYxS9AT1mwF4JSCg3Be0eKAhJudGEgaJmlKpAzJD1obeP22jVcvf4ybhFsd+5cwfraVSZ/rmFre5VHKdsEWR+SljDwJYTIMBi2cfvONbZ/HXf47g4TC63uLj1RlwmNLgYjKjPBGdPqWfqoMPLh+QpyPK6BYqm0gZSOCvbpKIdkuCcdf2MqIGCQc1/oQk8lBd9TgJAEZ46E+w+jFHZbHbTpLeePn8SJiw/g+IX7MXVkBdXpOUQTs5g6ehwr5+7DhUtPYPnc/WgurcCWahhZhQG9Xm6BnH2lPP4YEZx9KniPiS5HHSZEDrg3PGwdjkE65DHBiNnemJQmI2QuInDRgQu/CCzLMBXkWRIUngaiQEIUMbZXr6G3u4mARu44Q78aHx5ubqG9s4HdtVu4efUyegQu0+qItByTYn/dwz20eFbbYca8x+u4dwiRDbDIcPH4sUXMNUuoeAYF95wH25sEMw0pXYpHuQgaALfPdYhywKiUAoQEvrJcEaZMC0YDBffoBfe3OSmjgUrjFDH3uiMaqgGpPxxhQHJlnzLuMXLo90c0VEN0e310uHVoOfkf8ppntf3+EAlBWjihEjQZ5RvzPub2I3PjkTdLowjyIAFoOoiA1sABtcqQdqIWYG6yhqPzkzi+NEuaw/x0HTU+0yJnNJVCcnukJCCpD+AcLbXE9b+7f4jN7Z1oa2d3qjsYHSf/pw67w+PDYjQR7e0FHO6HftntD23zQxtcQo+pWFNIKxlaowDZvssoHNdk3OPEQ/heRNY5JIUhaG0MlSjLh4iTFpKMCtfbwOtXv4FXr3wNr137Ol6/9g28fv2buHLjW7h649u4sfoybm9coXfaZtatByMTJIzdhgw3YpYDKkov6aFPGnI/FFMRU4Yj4zZMGMW0dBkVkhLlPirBiO0TUvoGZfmAwBgwnBtSpYewYgiQhBgRqBnnAIbaHqIo5Jw4DwG2A3nP2Z+FZuhYSAVGleP78tQsFs7fj3OPPI6H3v8cHv3gR3H/Mx/C8Qcfw8TCcQhdYbZQoBezI6+KoNKE9AKOb9lnSsMyQp8A7DHx0u62sd8+wN7BHg7b++j2W3DzdjRyc6Nhy8wIOfeOhUgwJsQoSEamEF5O3i2qZY25RhnnVhbw8JnjOE6vMFsJ0CRQVqYmUKNy7vCISiVDlBUAygz0DgUNQHtnG3GnjZLWuHD6FKqUw+uvvIw73/0uBD37I48+jsnJaSRxho3tPXQJIMH5RNU6FDOcxAZlTnnlQM4pZ+zeKcyIQNlt93Fn+xCr2wdY3djFzbVtXFtdx+s3buPVq7fw8mvX8dLlq3jxldfx4stX8dKr1/HalVVcu7GG1dubWFvfxZ3NPdIObvHd66ubuHpzDZev3cYrV2/jZdKr1+5Ql9bJHEYsAAAQAElEQVTHfW/td9Hup9QjQZkprrWm3ZAkgYLhkCFoPRqmyUaAyao3pll6+8WZJo7MT2GBcpuaqNHTllCmZw4oNyUMDaBH/QgghECeFzJNMxdB1tnfcrfTOZ92k7nAmBKn/kO/1LAf2uZHaPCsGdgiS00xoB8c5YXJCiuKwoLRrOCEJQT3ZQISRWYc06wrQDNOJS+g6LWUymn5e9jdu43D1jqVcpeLu4NOf4dC3Ea7t8NrV3dAT9WHERkVmV14jiS8KIAKfDgE5TA8rC9AfsZK4NLtUnsQWgNSwZIbKyTgSkcCYAFBDyN4LYSF8zZSGkh6dMVS8ZkjzWeGyZGdrS2G3TsYDQcAe1TsWyqFUrUK6ftYY8p/QE8QMUFUm11AY/EIveQy6nNLKE/Owaswo6si8ukhLTxAl6GCKpQzYMqjfARyKkjG0CxhPyN60iHDtt6gjwEBO3KekhnDnB4t5z66YFkQioYRhSU5+RQ2RY6U0kgBmUNTznUC8fiROZwmHaOi1X2BGiOQ2XoFp48uYWGigXzQw4DeeUgy3AczOcCFLIjRhFiN4bxbKQxRLZUR+gEyerOCXq7M+5npWTSaUxgRiZmLlvwQfqkKIzU6BOv2Xht3tvZwe32bINkZ0+2Nbaxv7WFj9xCbOwfYZLm128L2fgs7+20apA72W10cEMCHnSHogdCiZzzkfbc/ojxSxLSIjkaJQW+UwwFvvzNiJDPE1kEfm/s97PJ+rxtj53CAjd021ngUdJuGYI1ntessd3lu2+kOqIc5FNdZOunRMPZae+gebCHpHyCkDGe5X12am8TcVAONWkgZSCjK3jJqkXwvoh5OTkyg2WigUq3oMIqqVJL57mBwfJAO5zr9rGatVSTB+rf9yrd98uM9sEmRuK1Xjz9HmbFJakxBhNqcCGX0gDHxOmG4klDRMiqU5YSksvAZbmnG8XyN4ck+UiYTpM5g6RmNiFHYETIbIye5NtaFFHxP+QoekwVBKUBYKSMol6CpNNCaPQtkhoZBKII4QBBV4HHfJ3XAZwpEKpQKoXivlM9rj+RKzdKRYikhpWBJkqBpsXCKGjNbee3Ka7h5/QraDO8kn/mBBysss7UN8hTixq3bVKYOrNKw5MmGJVifpEMYRR5YFhzfkREhoEqQmgAlOCX5EVKBlYy4BIEKFBRgSg+TcF+Z8GDeCdu46ONNIgTd+C4qAI2JZUjusq+FSSk/gpPGTCmDWjnAyaMLWHaWv+zDo1csc45zzRpOLx/F8tzc2DO2d3ewu7kJw/0cOLYzWlp7MMYi5p4uJ/gqlTqPJI5T3CHrUsT9GFNTc1hYWobgHEBSfgQdlpFBjc8M17Z2eZa6jsv0eq+8tjour968DVe/QzDuHnbuArHTR/uNM8YBz1qTzCAraLAY/hv2VZCygnJhuArlUXYBiXKkXHPhI2W7USG5VRDoJ0B3ZDDIJPok94sMW3s93FrfG/Ny9cYdXHc8rG/B/WsQIxoR8LjHpEPsMzxfX72OOzevYm/zFmzSxQQN3MJ0kyFuA27fHPoCkvK2BKelvANfY4FynJufw+TUlCyVyyUrxdQwTZeSvJjNsqS+vr7uA6Dm8OfbfH/gw7d55/tW27sfBqomTos8TrI8T/PcpLT8KRc3pvUfcFE7zFa6EK3dbqHjkhu00n0mgQbcD/aZ7Nk/3KcVTOBR2X3fg+cpLr6Gu/aDAF4YQEhJfSmQUkmpK3AG4MDtNWhVR7HlvYfc+MhyTfJ4HxA4BIaNkOcBaOiRFz6BV4YQb1LEebGd9WELjSJXyBl75ZlFRqtccJ9iOV7MRMne+h28+I2v4utf+WO89OILSOM+fIaFGfd81lJj6GWNsEjo3QbcM6YOUDRIIyYt+r0BhvQyOSTnQqtLb+MFJUB6BKIkT1Q05UhznvruvXTX3vgeQo/bWQBu7oZbhLslK/gVQkBI9iNcCVgHWmv4xEJJAY/7KsV3YiaZ+q02FJ+FWiHSHr2CxszkJC6eOUul3MWNGzeh3UE7xw9pWI6eOgP3y/EOdIJGpD45i6WVUzig3O9sHWBIeYHZyqBCj9GYBF/GkKAaJjmGBDOtNvoEGhMmLDOG9BnX2pBDiYJgKoxCYe5eG947GtcTiPmYJHLW51ZyXgraC+GRFAEplA9D2aR8P+PzzP2uLSMTwWhERg0GJhMY5R46jO0GiaCx8CHJqx/V4IUVSB1wvTK0DtsMkddx68Yt0nVsr13H3voNtLZuMZrYQj48hCyGCEQKYhQT9JzTzQqmSPVaibowZDTVQ5XXFToMp7MZE2KZMYEVaBQW0/3cTPSFKF0GJ8WVebuvfLsHP2a9EKIu8jyXKUGZFXSjRV4kpqBHzRniZFyIGL1hf0xdZh07/S5ciNZndq0/HPJ6gD6VN+EiFgUgoKHpYZT0ea0guChSaGjtA5AEjsGIyYKUyQNGfxDCQ8joocmky+z8UczNL2N69ggazTmGFlPcB0zA9ytQ7BNsa4xHRfD/jIoAhoC2BKeBDwsPoAV2JDguBwAbjJVZMoTsM2GyeuMavvPCN3h8w0VLY2glCOoURZEjLIXI2W7AsMiwN8H9C5SEuy7IcG7Aa4pfKAAkKpTlvARLyXspNO/U3We8h5AQLAXrwXcMo4KcnRS55RzukjEgcMF2bOvaO2IvgiR5rZSCkhIu0cOXaIQMry0063ztQbFNvVLDsZXjY/nuM6nR645oBA0EZaa9MpRfRi48rHF/2GVaujGzhNLEHGLK68rtLeyyvVEhJmfn4Udl7p0LDJNsXBYGjFoErFCcggchNYRyRKA4g0QepOb19yEhPYDtIRUgJCznxAt+JXnjvRCUp0BB+eWO+DyHhqOMZWo1jAwBXWLJtSa/BesKGgT6D84xx13j2WVi6RDtwwN0DriN2t9EzOSiiVsQaY/gbGPEU4BBe4dHWB24MHeiXsL0ZB1uDyroQXMa6SDw4HkaLppJaNSJCZ9zrVqlJ/PCNBlhR531dU4Gb/uRb/vkx3sgOwcHXlIYvzB07rnN8sIaWgskVNQBkwtdKmmXntFdD5hc6DGB0KML6zsaxOj0RugPcygdQSBAQa8nRMjrkOeTFHJG4RcKislgS+FnBPGQ2bgRz/ssrWWT+5wjR4/hNI8wHnjgETz40KO4ePEhnDh+DgvzxzDhQFquIWSIGZCs0ExEAWkqkDLUSZ2ndIB1wOQYgnxIkqLHUM57eAGEECgzCTLdbGCq0YD7vdkXvvF13Lp+FYNOGxUCMiNIUy5OnYf5FhZ97hGlpxBUSohqFQRsI7VCTrmkjMtSeuQsy2CNAwpADYMwgqBREHAk+UxAcM5SuPl743rLOWcpvTo9e55bFCyLgiPyXbCtYFvJOfINqiZ/8lpLD4oljIWvNaIgJEAt+xbQBAb4CaMS5heOoESQJjw3XV/bRL+XMAIRaDOJQnuIEffI33jpNVy9vQO/MYuT9z+CaHIBX/rmd/E6ATooBOaOrqBcq4NKSTm79wsIqaA9H0EYoVKpoVSuIOR4nh/AIy8+18VRwGvXxpEfRPB573lsQ9AqpSHZjxCAk1ue5yjomSznZC3ALyiGMeWsiynjARNU7UECFZRRqU8ioBG30qfBsNyvJuhRj/p0GAOuVRwPUDCcJfIAJtqywSE0E21l7jXLnoEZdXC4vYbN29eYud6EyEdo8EhobrqB2ekJylRD0AQp8kcocIx0DPqsMFr6QckISXDKhoYJkm5X4Qd85A949iM9staKnZ2doFpSZVpel5Wq01qUDYQ2QohcGIY7IwyLERJnx8ohonoVUa2OSmMKNYKm3lxEc+IIFhfP4OGHnqHlfgCN2hGGWCdYLsHXDRSZT9LwZRmloEaQ1BAytAq9EKEfkEJ4yoeEGitzQQUpcoHhMGWCqYcNl8lbO2Rmr43bt9vY3R0y45mj08/RGxQMswzJMvwCYr4X5wBzC6D+c6FpGAyQxzEshV6q13HmzCkcmZ+HJbBWr13H+uoqfCUReBq+Ry6EpfIMCc4OBoMOEhqnnKF7lg0p15T8SkS+QKAAzSMPkScAQS2NIZgESbFeQnAeFBvAUloNTwZQwgcIzjwzNGK8dIZrTJL8KL5DBWYUoBgFOJK8FgSUYLgu6DEU5aYJEBAowyzHgAYiJsAHnPAwA+esMbWwAl1u4E+//TI+/9Vv4nNfeWEMvqsb+xjJCOHUElo0ll9j1vQy925Dr4LjDz+JcHoJlspfbU7CJ6isA441sAz3iyLHkADo9bo8/uiQnJdq45AZ6AN3zrq7i8P9fbS55emzzYgJsJwycX1IylNLCV9rBL6HKAhQK0eoM8/QqJTRoE41GlU0GzVMTDSoTw00JpqoNuooVyuISiUUlK07lkk4Z6otp++jzPpapYQq+wo9ypt7xnjYQZ9n6qPeARSB6THXocwQNu3SCO9glyHu2q0rPA++joPdDa5tB4Lv+QqY4N59olkHVwWGc+fEaUw0lFZSKOWleV6O0yQMyP/M9Hk+dhrF5t/nK79P3Y9cRWCq1dXVQKm4Jq2cVkIsQIgpQFStkJ4VgtUSRgtYTpxoQugERYsaVuoIynV4jPmVVyXzNZRKMzhy5BxmZ46jXl3AZPMIquUZKO4L6WwRDwxsLscKGuiQpQ9PaWipoJWCpfDdX6Y4CzigJRy6kJlWsdPuwWXitnfb2NrpYHuni11m7/YOeswE9rB72MWeo1aPZQ+7zAzu8czMlbuuju8fkHrdPgbMDuaMg6Z5ZDA/O4c6PcDO9jY21tdRMMT2qTgh98VcLVrNhKH3AAkP/nOXLEABEGlSEIDKcl4GivfKZISMgcfV0LDQQsATkqUEmxFsFtIIKKHgK4/1GpJhviGgbA5YAteQLI2Kk49gqCYN2xgPkiR4LQgkkAQoKxqz3AokRQHr5Eb5EecY0cskzu14HibnGa7Wp7DKLOar12/j5WuruM7r7fYQfaMgqhMYMMq4RZluMgM6EAHKc8tAuYFU+jA0kynDuSQecV1y3nEOnFtOsDkypoCSgNbkiPPVSsDXCoGnaLg8gs+jEfZRoiwdlceljyhkXcAy0FQniYDv+3zXk5ZyIUkDTwNBoAnIAOVySC9dGpPvawgpIAVJCiiWHpnwHUlAcS1ogVE4I0oPabM+yj4QqgKarkXw2C/nGa473+21dse/kNHvHLL9EJIzDnyFJo1ErVamIcgIzhxCCGgyJKUSFpBMiAbDUaxEpZrlVGf8gA9Z+gFPf8AjAlOAGafpUqmeppgTECuMIs6zXLIQDSukD8kPFzqq1lBqNLhuTdQaEyjXGvDKVVgVIiHYejTX7U6CHr2YUBGiiO2q02jUZhHRSxapRJdK0SFQhgRHwVlxnLvccVBLy0wNZcawj0MekG9vrWNnewP7+zvodlrst8vQrMtMMImg7XOPu3dwiDVmI9c2NpnW38CttXXcvH2HZ2u3ceXmKl677ug2LrN052wuo7i518KW+1fpGOrlTBJNTMzg+InT0QARfQAAEABJREFUGDC03tzaoYfuwKPil6tV5NYy65whpbcwAhCego58+Dzy0VxEiBw5Q6Kc54jC5FRCjVopBPUHbDoufQkqBZWa86PpgeZC+wSTIyUFBIFEnNMOCFA3SK4UvJdjUg5EHFwQuILAdboHelzt+9z7j+CSaLVmFeV6BQXVa0SPUgiLiEmOyblZNGbmYDmfPj1rj/tGEZaRSI12kiOGRuZFMFGFZWkM2F1ma/vcWA4YTWzv7cH9Lx56VF7LqMAZnpAT4xch51+vljA3O4mjSws4tryE06eO4/zZUzjHiOQMr08eXx7XH12cwwLbTU82MEE+6+UQlZJPYAoQFXDRyNjTdfYJlh10DnfR7x4gGXUBkxC8YJTlo1Eto9mok2p8v0QjJ6kyGYOVEZM4faRsnzOktVwPxfc0UhoHgWkem1RLGoEsoGlEAxqBEhcm9AQ81jkeBAXra4Ey188BsxSFSJkEzLn2guvk0UtKrW1Oo07PLXikUqRJMSrNIheCAsf3/8jvX/32tdZa7+DgoHa4cX2xLYuzo7j/aCT1E9KaS3mSnpEQc772ylQeBaEE6Nkcc1b5GOaCCYMhtg572NrvEAhreJ3Kf3N1A+ubuwTLNi6/dhX7By04s3Lz1s1xxnBnd5fWt4BPC6TZpaQFFpbqRLIMJ2weAzZBxg17v7fPDf0Oet298f3sbBOnTh0lHcGpkws4cWoWx0/O4Bhp5cQMllkePT6LpWNUghXS8hzmj85xzzSH2aOzmD1C4v3Ewhz8Gg0Lkx+T8yuYOXoSM0vHMTl3FHXut4yMsM4D9HVmLQ/aA2LAo+T12Bvtd3pMiCWOa6TcI40ByzupJDzOyaeVl1wjKQjSQMIphqHV9lWOSiRRr/pQMgNMTAhlCKgcARNMhkpfkAy9MqgIoCcUjB5QWAgSCBRRgN5T0ANLegbJ90HZ5vADHyVn4elBUypNTllKrQCl3ziCkijXqjh++jTK9QYSGhtDfmOO0aFxO+h20aKh68YJ96AF/QqQSwXhB4jKZUxPN7F8dAGnj6/g+MoRnDy2hDMnj+D+Cydw3znmBo4fwbGlWawsTeHk8gyWeLQzy6TKkZkajkxXsTBdwSwzoLMEx/xkhfc1LMzUSQ0cmWtieWEKx7g2J1fmcfrYPE4dW8Dy4jRmJsso+RYoBoh5LjkiJQPqEz2eJyjPUKNeDtCoRKQQpUCNAexJw8inz/eGiPh+4Fl49JiSgFQ2p7HLkNKjpszMG+pbRANTpaGosh9neEyeImV4F/kalXIAt54C7mNphDOYwhgpVeb7wagUBpmqVO4+dk3ehuTb1P+laoJS3rp1K9y9dWsCh4dHqGXnrc0fC0L9fiXxFOf2kLD2hFZyytc6FPzQp8Nw8d3fwjnveNhPscVQcnOvg52DLu5s7GCVXmh9cwcbDA3X1jdw7fp17OztoNvv4NatG7hz5xbazIwqWqZS5MOjUkphAAoMyFlmsLR0OTfvCRcgHrXhLGma9GC4X6jRC0xP1bgXKKPejFCvB6g3uDgTEZpTZTS48PXJKmqkKqlCqk5UUZmkhZ2ooUqFqU42UJ6YgF+fQNCYRXlyEfWZo6hMLSGqz0KGdTBnwgP1XTij0x3mVNIy4EVUakklHqI7ipESLEOGGSN6FnftvCudGigi4ijjAqZjhbBmwIVuc25DzjdHFFgI+irLfQ8IA08b1ttx+4KKUjBUNHkG+yZACSC8QYJjSmMhLcZEoSBnuOlRKcvca+UEc5rndLwFFMEpuJhpzr5hmRQq49jx44jYLmH/BeveJMt2goZFeh78UkQAU4ZTdcqzjqmZJpYWZgnIozh7agUnlhex4n7pgUbu9PElnFxZxPLCNNxfg8xRzvN8b7JeRpOJlUmu10Q1QJMKXqeHbLCcYN1ULcIU20zTe840q5jnmi7NTODI/CT7msLK0gyOLk5icbaByUaISiDg0WAjGyCPO8iGbVjqiLYpIg1UIw91By6WZcqCmIVhPsDklLnKEWiCk0pti4Syz0kFDAFYjGWdwiciS4yCqvSWvpZcqxx5GnNdBKLQh1YKkl4T/Biui7VcCCtSGsV+VKmNqgJCr7JbPn+7r3y7B99bT2CKra2tsNmM5q1JL/RH3ffxIPojWoiPlcPow0qIS54Up6pBMBcoXaET0EWeC0PrPRxleP3GNq7e2sXmdge7BwO0qclDpuFzK6kUAinDuj0mBTZ31jGMe/ScW1jbuIFDprAzAiyMBMplDxHDC+1ZWFrAguC0fFs5wXDAduuQ4UwXHBe+71F4GtYaHOzv4cbNm3jp1Vfwne+8TLqMl1+5jlcv38Ll12/j8pXbeO3abVwhXeXe6trNO7h2a40h7gZD3S0CbodE3ve6SGWIfqGwO8jRyRRGNsDI+Lixto+XXT831hEXHkP4GUS1KfjlBkTAUBASfW7q2kmK3jhETAnWhPMb4IB728NuDy5zPUyG6I9aGAwOmTg5QL+/x+t9JrUOGH71YHi+ZqlwgiGXEBkkLXtB5UmpdBmpYJhseM81gqB8BL0hXxqD1tAgFFSenGTobS297bgdA1pFJVQKEC5McwaPdZ6mzAmOCQLBsG2/14KhYpdoIGdnp3Df/edw/wPncfbcSZy/7xzuf+g8Lj3K8oFjOHN6EUcWp7A014TzdtONCHWuXcgxPAGwa3gSY2IVnK1lMABihJICuKy0u5be30DSeCgDKEtiKWloBI0H3TvbJEAWj0vFpFqFHThPe/zILE7To55gFDRDz1smUB1Ih509dLnVcXtGIpYAlASpjwrn5KIRMArLmanN6CEFMmjKRZAUDZFHIxSEAQguaGfEBCAFxtdO3zxPU34AAwwI6nXg+VBC8NpSFz1GPio3RTbSUh7Qu3YK2zf5CjgrvO1Hvu2T73nAbGypVFJzMi/uL9fr75uYm/1grV5/mgzcT1ys5KN4AXkxWYpKFS2El8WxaHNP5/Znd+5sYWurg3Y7QxwrDEeWe8AUnc6AcXkOxTCgQQUQukCaDyB0CqtiWDmE9jMw+YyoKlmCbQsYkSJ3npKKYrmqkuBU2gOEW2YFayQByjXjnjCJc3SZxGm7X1Bo99HpDtHlkU2Pe6MW7/f223C0Py5b2Du4e+/K3b02k0htuOc79PTrTHxcZ1byCunqxgFubLXQ5XFPfW4Fx849iOVT96HUnEcqQhwSvNuHA5YZQSlAW4Qu+Rk4NxlW4JVr0FF5TCqqQIZVeKUKdBAQABnSrEs57eOwtYGd3VVsbN1keZv3WxgMDzj/EbRvUK740J6FJWANPapxJck62ZBAhQVSCCqaI7iSdcLVUREF5ah47ckcAYGp+Vyyzh0jaIK/xBB7ol7CLL3UrIsmqPwL3CZcOL2CC6eWCYAFHGV4uThTw8xEGc1aCVVmPcfJG65rFGiEVFqPyi2MQUEDkdNAGZZukQSTQo4sPYukIVUwMG7fy+iioHcXNNqK7ykCUtLxSEYD0rV1xHcDKaD5jqQhkuTbha2RBzT4Y4q8zBOYc+Rrph5hohrQk6YoGF3lLjSlIZQ0ZKEWKAceymNvJwD2lbNeULdAdBQc25GhFKVSEEJS3oJr5NYpR0GeLPjhj5zbA8P2ro3vE5ySHRCtWirXVWqN6WotdgPfb8ksSzsg83z17b7y7R58b32FH5uZIzbLHzJ59pQ1xdNayvtFYZez4aiZj0Z15Bnn6Psmy+Wg18PBzh427mxifW2b+78EaaIYugXcB0qe++ToD0a8N4hKIWbnp1CiZ5Q6gxcYhGWgRECWa4L7IomQ4bkXGkDntOspMipeZjMUFKClAKT24fklSBnC0pNxXZEkFinPQUYEaMzzOkNgWKM4LQ1Ly5blBrFLbMQZ+UmZVSWNUgxHCb1Vgj4B3OvF6DIT2WG5e9jH1TvbuEZw3txu4frmPjopFWF+BRcffRr3PfI0ZpdOIicPe0xeud/dPCQqB2zTIx/dxMBRrgOAvAovhLM4guBUpRr8cg1eFNHGJeS9hyFB2GpvYXd/jdnl2+PysL2N/uCQe8YBJN1JVNact4UVGQyNliHQDMFZOCL4DOUEAg58LkQOyQ2oJBAVpSj5TLKNYumU2qcX9tjOKTljQIzDPwK/UfHeCBtnUfEFFhiCnicwTyzNYGmmgVkq/0RFg8sHZQzJQlIhJcy4FLyGsTCUd07QOTLMaoNKLdh+TLxWbCddOwK34AJahtGKnl+zHw1LfgzG96yTBK1mfaAlfEW1QAHJuUgCVHE+PudH0aBR8jDNcHhuojLmuxZq9pPDZtQ9Jn8KAlTRKISeQjkKuJfXEIKIYf9WWLgbB8yMfOXkz0BwVEHjaLlGOfUnZSY+41TMmHJmuy3bSnbia015CwhrraAwpBQjJe2h1non8L2WbDaTm2B3ePuPfPtHgOuXJHVRVE0az/VanRPf/uqfLP3Rv/gXjZe/9qfB6uVX5e7qKsghuIdGwaOLw50d7GxuoU+AgsIvBREa1QZCKqOh93ATUPRy1XIVzUYDM1NTWFiYR517iYBxjx9JlLn3qDXL9JghPNZxVQhIw/DXgNEh1U0iswpJQaDzfG9Eyk0AY0MC/m6pdAVh2ITv1yn0GqKIPIQVeF4EKX2UCIiJ5hTcLy80G5NoMNlTrzZRqzRo/Wsol6ooEThREMEPSvBIKiwhqjVQ5hleCokugdzq9ZFQ8ageMJwXlE+vVkJUbiCqcHz2YzjeYWeIG0x8vfr6LXzn8g18i/QKQ+Hrq1vY5uF+h4fkHRqsja0N7B/uMbwfwBJMmtoXlgL2RR5o3S03jyMezXR5dtrptzl2AijAwFImOdIiQ8q9UUrrn1FhDRUV7EcwLlQa0PQUmqUUVDV6CUFlV7ymfkJRISXrbMY+SZJ9eex5dqKBOe67B+0DGIZ8ZfIkXaKEfbu9mc/3JUPfghlPUcT0ZjkU3xPWgIZ8TJJ8+1oj5JYjoEf1tYKj0NPcU3vjEPMuD4CvFBj6ocL5utJXAh69b6Dv1o/rOA/JOSsCRhMMWgCCPDnAJTwGSeMuCoaoAec6US3RkEziyNw059GkIeGsaCgGTGq5c1dDPQ3CCGFUgs+zWSFczxKGpSEvhRU0iEBWADmvHSX0kiMa9j5zCaM4RcZ7UCeEEBDSkQTFCVsU1qRpTNm2wiDY8aQ6KAe6uwKkn3LLhr/0eatCvnX1/S/kOtYDbpQnkuFgoX14sEggTvjWhjYZyb21NXH5xRexc+cO9je2cOf6Ddy6do2Hs6vodTpMT484mxyelLBUmBEPlgVDknolwjIzdYtzM5iebKJaouJR8KCwLQ1WYYrxZAtaoYJeruByF8JDIQIUkgAUEa9LSFnGBOUw87lnExglHgVaQRBNodpYxOT0Mio8kglLTYTuXwIPq/D9Mjw/glY+haghGXIoqaGlR2LJcTTJI/EO7loLDYobji9DiQtqgvb5lNokqTiWSii5ICUucK1ShQN0ygVL6IlTem1OGc6Dd7ojtLoD7MdJkGEAABAASURBVPFIyAFyk0czmzuHWN/ax20mx+5sbGP3sM25jOCstXARQRjCp3wcaSqOkWpspOI8R0KPk1JgGeWWuZJKllJ2KS1/RtDRpqPgMwYNlIsdEycCx6sA4Pi2fAeUM1cISgiqF+iFqIWOaXovcJxGuYSpeg2K/Y667fGvtRU0EJpADghMSh1cHTiQBpSPT63SlIfg2GD/gvJxfftcY59gZNRFNiwEeQVJAbw3cNeOqMjwlIQmMCTnVZCPnN60oFelssOQJ0c5Q2DHvyTfHtu6ft27IEit21czWeZ4DLle1dDDVLOKGRqZernMdQVSl2kexsiIOiE1lA4gqBcFFEEoaXoUBOuM4uxoeDOrULC0vAf1paC00twiKyxnKuH5PqTi5Hnn+BTW0gGbrMiyrjTYKEfBtXIU7XBJB0IIQ7L4AR/X0w94DCV6omQlpoo0mW8f7HFutcr958/KmWZTdA/38eLXvoZbV64SlNfxyksv4cqrr2Lt1i30Wi2M3C99j/oAhZQNuxjx/MkXBdz+5czJpTFAJxs1eEJwYQwKWp88MwwrUzhFHowKJJlEAQfKEoyqwMgqrKrD6BpyRZI1JKaM7lBjlEWQuolyfQlTM8cxt3AS1focgqgJP+A4fgWa4PQZVhpOKmHImyYZMoZZBRfacHybG3BAkE0qqSBJEqhIBi6ZkqUDgjRGmXFcjSFTrRJCCwunkI1KCZO1GkqBzzO3Q7QPD9Hnnrfg4hsuYE4QGGi+LxGnBfrDhAmhPta29nCVR0rXmYxqcV8cZ4AVXGivBB1QkRyFZYggglOUDGqsOEb5yIUiWAVSLnPG/jMCIbMWOSzBCBSUbUHx5uTR1RWsB+vYBI6nojBwnsNVSwj2LKlyYjxfSzDQ6qNEpZuoVlENI/Q4p9s3riEd9qFoADwYljnc+V810AiVIEgxBpcUnAefu5+KNx49pwORcuMTlDlBV5AMrwsC7i65yRsovssvbUOOEY9uRsMB4tEQaRLD/WJDzKgloaAKggPkWyuPntjHeAyOpVBA0vNLk90taUgazM5OMwPf4BGRT8NnuNaxM6Jci4L6YKWGo5QgTIykDDWEF0HokHJ3OqhZ+hBeAMW1kDrg7DgS36XiIQxLUK4PGqScOmVNYTiHpMjSQ2mLW9O1+itl39/pKUWvhR/6kT+oxfr6ugp1GIoiq6ejZILgrPTabc/9RYPlxr7ih1icm8Px06cwy9C04MHroNNFnxlIS6EHWiL0BJLBAXyZYGG2hmNHplnWuQkHFKcPWn9lxTicbNanoWUEKdwka/D9KXq8WUTlefjRLJQ/DehJyGAafnmRxx/HMTV/GiunHsQTH/gILj3xDE6cuR8TUwvQBCG3lMyIDsfe6KDdQYvevN1po9VuIaNl9YmoMFSIQo1S6KES+aiVA9QJuCYTChO1MsFWwWS9gpmJGlbI+9xMlZ5eUCFHhFmCsg/M8jyuXvKQ9lvYXV9Fe2cLk9Uy5iYacCHhZL2KyPcAgt/Nl2vGwkAIBc/zETGcCsMKfEc0ItqvAqqENFcEsKWhytHtFxiMLOKMUrM+hC4jLDdZlpBZTUtPEh4KkgMtqDiCBO2zLw+WymulQkGpF9x7F5Dja2MFDJXLUCFBfqTU0CqAlB44S1galcALMTU5hXNnzkKxzZ1bt+EMjmZ/KAwTpjENVwKtFff5MYajAatzGCopnQfLglMvkNEb56SCYBzXW8t2BjmBCX6klFBKsR9NHjRr7PhZkiTIsxyW/QkhKDsLYwFNkEg3Pzdn3rs+BUvNfnzyEpA8tpc0WJbvg+97UqFaLqPCbVVIoyc4b6ogaIeQF5KyVMi4so5SymmUkQfeOzlaysTw2ggNLyzDL5XhcbsDSV7Zr/J8ztHgLuBTGj+T0sh0fKXWfa1vVSvR7aguD8OpqZiT+6Ff+YNaeJ4ndZr7QhItNi/Hg75PCcnA88YLIjjZermCZr2OUhAgG41QMJa/KwQJLS04XcD00WCC59jRCWb3GmjyUN3Sm1qGKpZScQpQCWusn0U5mkI5ZFlaQKm8iFK0RIu0BD9YoHzmoYJ5eKVFhLWjqE4cR336BCZm3S8DMIRtEtxhCQlXbpBm6HNRB/EICQ2F9CSCko9yLaQ3DdFkkmB6ugZ3BurKGV7PkuZI82OqYmG6isXpCssKFmerPBqoY2mmioWJEmabIeZIC5NlHJ2tox4ItLZu49rL38adK68ikga1QKPiKYRcIU0vQyOHyGNdGHKOIUJ6JM1FBfl1oRVFAYsQVpRJFeSmhLQIueABChvRSpeQc1+dFT4SHtmkpJzHOQUCKpWH1GjWK5IYk1OujMDLoeEUygifpUdQapY+IO+SdcrNNhbeuE6qAIok+NyyHlDwdIjp6VlIoXDAcLzfHyJLcsAARW6oFoDkXCznUhCwxloIIUiSc5HITYGEupFykgX1Rko5bi9YsiVcKZWCUvpuvRDs0yKnQcsILCEElNagTkIqBSEVS4/9ewD5s/RR7BYcFoI1kj+1kFC8IQcQ7gF5VawrUf6lqIQgiNhewYHSkeF8oUKAxsiqgHok0WFikI4V4L2hnHLK03lZzXfDUoWOowKlPQihQKbo3VNGfiObJqmxxgylEHuB718NgvBmFAY7aVEMLsF5JfzQj/xBLShAkWUDjxMLAOvnaSwq5RKmZmeQMMRIBgMuHUXL2L3g9YhJIJ/CrpYjlMIAdOWw+RBRkGNhrsQD6RkszERU1gJ9elgHZpPmyDn70KsRnAtoEnQTTYKteQr12gmUy8cQBEe5KEvQwRL86AiiygoqteOo1E8QaCvQBPQhM6qbe3u4s7VJ2sDW/i5agy4FnCAoa8wuTuPYqSM4e+EYLtx3AqfPLuH4iTnSPE4cnyPN4sTKDE4sT+PE0UkcP9Ik1enpqzi+VGXGskKgRlgmOM8sTuDCsfkxnTk6g1NHJlHzcmxcexXf+vLn8N2vfxli1IPivgxM29u4BxsPoWgkmpUS5iYbPERvol4qQQEM//toH7bQOugiTqjIRUS8VqnUNUjVgPYnEJZm4IdTELqOOPfRHViGxCmGqUQhImTMUjuvykgZ/ZEZUy82GKUgwNmGwDMygJUh2/sAS6EjSF2iTkXEWIDCtQGfUUGFKt19piLyZDEa5RCC73PFY4LyYO+QHr1HPgXr9ZhAL6SUD/2GskqluW4+lVcTnIY8jZjoiuHA6fsBQoLEZ/TllFtKDSkVBN8RQsKCGkyQ5yTiHR7buwgjiEIEfM/zAggCwkKSB87PsDTA3ajEwvIla1nBjiQElOuzABsIhIGHiH34PudNsOWF4Nw1FKMtHdWgmZsQ3PowXYBdrsmQF1b6gPQ4D0F5AsoLETHZV6nUyVvIjiWNFPW6P2CGv0+fk2aMHLpK6fVaufqdaqN+XftF+8mlpVQIQa74yg/5yh/8fA88PoOUMgcsl5nG2ZgijWNmFA/JZI4ms63a8xgW5OjRc2YUCihooTxIpSgIzaRPBY2aB08lGA1bGDGbBu4BylEArSTPEls8U+yg288RlqY48SYHKiHhHjLOAsRFACPL8MMGKrVZVGszbDcB0KGPEoFWa4TtrQP0uF/zPB8LCws4e/oEHr54GufPHsdxHkjPT5cwUfcY0iiUmBEOfQlPgzxZ8kBhOy9PErKAEHeny5miYPhrshiSnr6sgJDPFIUS6QKRNgjY3qMhrAQKR+YmMN0oU71z7G3ehiEwq4HmvYFiNlOSaqGH2YkaI4gZHF+ex5mTy7hw7hQeuP8CLl64QN6PYGJiFqVyE1KGcBY9SS3l65RPk7cQQoUUcUQ5RQABlzH84tYJvWGKA8pgr9XHzmGP4XwP+/0R2tybDTIgpSIW0oPRIYQXwll/SQ8A38lXcxYKuVBwbVwYDOXDkZGKa23RZTbeDyNMMMTd2trB7s4++ZFQUkIKARBIWikopbl2ORXZoKDHSrKCQB5wjfexvbs3/p3ePnXIJbVGjJ5avR52Dg6wubPLM91trDHbf2d9E7fXN8bXW+4dbkt6wxGo8jxOStDiOfkhk2u9UUYDzLG57pKAUkEFgvIpaCjGyRqOnZMMQ2dFyPtKgEsAF9VZuto0c3wC0D68Uh1BdRJedQo2bGLIaGW3l2PISMV6NJZ0ILksIWO0Ir0KXKKxwvYBwSwpK2MERsORHfb7qc2LrrRmQ1p7g8ZqtVKb2Ds/PR1zJFoM/vwRvvIHtTEmt6Yo8nQ4GtnC9LT2R9badBSP8na/Z63nYWphkcCR6DJ87I5iKoCgcLioVAIICaUVJhoVVEoawsbI8iEKk8LzBC2gR4ttsee8Rm+IIY9EoKtUjjIFHrIvEqigtFpWBVC0dFGlSqFUoHXA5ACtcTfBgGeRRWJR4uLMTExhZXGR3m8JJ47M49jiHJZmmpio+qgEXBhlEZCoghAMtTQXzC2aBD9jS2sgXcnMpCWYLLPMjNWhee98i+L5qihieKIgGSjk7CdDJfKwcmQB080qPAK2u78Dw1R+yZM8/M7H4FRFAp9GyQF2ZqKKefK1tEB+l+dw4sRRevFlLNKwzM7OYXpmdgyCer2JstsfMVz3vGg8b0VFENIDhEZhJUEgxuAZZQYDerUuFbY1SMbA3GOGeJeAfZMOeFwzZKSSFBY53zVSc/3YD0sHzLskkfO+kIrPFPvM0KZH6HN9y9UaZpln2CeY9vZ2kXH7IAQITsDJyslRssIQlDkNdUrADkYJ2jxycuu8vXeAbfcv4O8f0ivRKB+0xvebPBdf3969C9DtHawR/Gub23DA3Dts47DTQ6s3IB8jHPB697CDzd0WI6Q2dmmM2pxvPzU05Ip6o5ELDy4MNW6OhYUhOMH9ruL2gnaUa2cheE0Fh4HgPNme+mUINFOaQKJriFUNud9EphvIZB2pqCKxZfZfhhdOwg8niOkqpAw5ecqR4wz7g3zU7w9or7Y9heuhL14rB+H6ySDqCCFyksWP+HGyfNumo1GtECYb7mzvHva6nf1as9GRgd/rJinzZ9aEk5OYO3kSXSrzFsNUZ6FzpSGCEIaKQ4MFY4BKuYTA1yDO4UKKcjlCVIlQKIk+9yG7tIqZUIy0yujnFoNCIKa/KbwSBPcGiqGM8Th/zzLkABQPzHOGjG0ucPegDcPw7fjiCi6ePIf7Tp7Bsfl5TDBkFGSgpoGaJwkQQGYZiGhIMmU4bh7HUORPQ3F5JAeQkFZBU/EVJGstF9GgpAVK7ENzMcH3DJNhytrxcxDgloteLoVYWT5CIIWsSqm0IwiCUduMwHSUskwQd1vIhj2ECgg1EPkAXx1TteJhfn4Sx5YX4f4y4/77LuCB+y7iwvmzOLK0gMmJOkpRAE8RNEWBIVchSRJ615zyFoDnAU72foCUwOpxL7hLo3ebSvzanS28fOM2XmNGeGP3EPs8zmnx2SAuxvtTw/aGa5cLhcxKKiBAe8cYAVgnCG9urPO+wOTsNJaWjzI5NcT+wT66XcqfBkcwMCy7MgRnAAAQAElEQVSyEQGaUJYWPnkohESPXvuAHu6w04cbb49Au72+hcuvX8Mrr13B5SvXceP2Gu7wKG6Lnni/1SXYOvT8bZZtuKOnwShFh3s/92x9ew8buwe4QzBfu72OV6/dwnev3MAr19dwbW0Xa/sdtBODXIXwyw14QQmKc7MEZ8FMr0ljapaBh5wBejYWmeTaZmzTSy26hcaIwGzTa6bRNGZOPgzdPIa+baCdUj9JGbgOtSME6BRGiQK7pVoZFDR6/U5vNOh29qqRvjY72fj2yWPL355aLu/ytDHBj/mRP6j9yspKlgfNrhVq2w9K1xsTEy8Iz3t5mOc3vUp1M9deZ6vdzrdaHdumwooogs8Y3C/XIbiX8Gjtw6iCMCxToTwIKvTYUjG9XdAjpRTUkB53SJAkeYHMCFpzBasCSL6fWVBxctbn8KmUYYn1SnDfMuCmuwfXV5ljTtNILMxM02vVUSWQI62h3VgMmQT3ebLIIDmeIpDosEEHCtcmpDJnVOCEQs1zS1FQwalQlhnMnBY/5X444X7aGEDSkyiSFAqg8joyVENHIFjCShUzR49gbmkRJRqfzc11dDttzrmApNfVVGCPpFzUwDKg5McWXBpIAtgpdhoPwKQbhv0uBp0O9+VtHsW0Mex14J5ZziPQEjX2P9WsYXZqAvVqGWHgEwwamnw4r0UG4TxXYS1yMp9x3ikNSMwQzoWGWzs7BMMG7qytM3RcxzrDyC0q+z6B0+n10eP2pD+K4UJPV0ac2/zSEhaOHMHE9AwqtTomp6dQcF63Vm+iz/NrSwMttYKQApw03Cem7Fo02vvMBRwcHHLb0aMhMfCZPGw0m2MPfOToEo4dW2HUcAwnTh7DSZIrj7M8feYUHC0fPw7BuR3yFGCDHhVKo0w9g/LGEUNvmBDIPWzst2hIDrF12MVBb0TDT53iWkIqOIAqAcraOvGMHUVBPdSeQkHe3VxHhaHnlSSNhOfnLoQVQYMes4Qh9/SJC2fDBiJuq4QuQ3ohdTsgbxpxnBY7O7uxydNWEOi1UhS+UilH1yebjZ1qvT66dAm5k8mPQ/IHNRZCFAsLC8NGpbndmJl5fXZ+6U9VVPlaKuSL5Ymp7xaef3tj/6C/2+vnMYUQNSZQak4iqNYxBpgXwQ/LCBhuesoHlw6golguqlO0nIApqHAF6wqCgV8YSEjtQXm0bRRaQnA5xQoIuiCKQDyg50KswQAelaHZqGOOwJxo1lGOAlDWXABwHMKGCslVADiGI8neNR95QiLQGsIC7h//PaC1jrnpN5xDTCOzQ4/s6noMAV1YlhDAbv+SFxIWGuBcjNAEgEJBft3+TNPDl+tNNLkfC3m9R4Xs85zXcm6gx5WOqAyCobIgQBWvHUneG0YBKc+Dh702uu1DtOmRDvZ2sM8jmQOS+4ecB6zP2EZQdiEBWqXLbVQiVEsByoFHz67piSUCJaAF4A7jFbl1pWQpOHfBMmP00O604P6XiVs72+BxGdbW10gb2Nre5v7/AG0ahm6/jz73eM5wVgnGxSNHMc/tQo2Z+YDzWyRQte/j1u1b9J4dGBoByXuKEJbXloahoLfK6FZigt2VLsIIPI16rYrZmRkcoSE7dmwZpwjEE8dXCNJlnDhBoBKsrv70qRM4deokjtJTc6mwzzPW9Y0NCKFQJ7grlRr8IILhevZoCPYdePcPCM4W9ro9tIcxEhpdy7XS2sc4ImJbtyQZecupF8r3xqhxc80Ylhoa3mK8zh6sCBjuBuOjldSocekcT21yBsKPIDkXP9IguC3llW1ubQyswFatVr3BdbnsldRaYQadb372sxmx5KaAH+cjf5TGLSn3q9XwSnly+luT03NfWjy68m9OXXjgf59eWPwDEUS3ZVAalhuTdm5pBc2ZOfgUGhOGGNH1pbmEViF8HcCn5wkJqJKvUaJylUIPJSpWOfTZRkEAUBSe5JXgtRSCqi8ghIDvB1C0lA5EfYImoZKVa2VMTNXRmKhAagkDoDCW5K4ENEGuCUIl1bgPB0ZYO243old04dHnPv8lfPull9HlQuZFgVV6k3/1734fX/v2d7HJI4Ow0qAFNlhnuLTDvdvISCganFx6DPk0uHuGERox93p73Et1+sOxNQ+iMgTHzbMcRV4gpxd3iTTGPNwjt9Bv79MjHiLutZD0W3DhbswQMaPXTAc9hr595MM+CnpTbmJ430NC8A5a+2jtbvI89TY2b9/EiKB1HrmkgVqo0SwHmCQ1Iw9VTyBEDo97ZJkNIUiaeb0K5R36mkbMMoExwOH+HjY213Dn9irW1m5jixnvDr1+QmBRpGPgOQPKCcGwQnkejh0/gVqjiT3nESk7Z8TA+bp1SWjgODQapQgL9O7HuRc/zpB/5cginLevMo73pOX4BpJA1uwzY0YrGcQoUoN0lCGmN8wzA9pnt6hotw6xSSOyevMG3G+feRxremISk80JVCoVWCnQzxIcUnZ79OT7NC5dAjZxgIMmayGUDgECLkk4b4a+tMeQbhsgJXU1HeuIrzRCqRC5UilI9iuVAEMxSjJHWAkwMUMnRN1T1N2M/O8e7BebO9vxYYsH6EJcaU5OvBREjVs1Wd07MzU1/NSnPmXwDj7yR3nn1KlTSXXxbEfW1GZ9unl9eu7oqysnLrwS1SYuyyC6ZqS3D7+UVCamEdWaUFTeDJL7FoGcpsQYAicHDBXVUEktM6DOe4B7MkF7RD0hKA0EDLTjiN6hYDtfKwSBD8/z+Uwh42INuIAZ95KaCtKcbKBaL8FZLwMw2cSFZRsHMsBCjYUrqVOC75PEXWJTZg972KOHFMrnqApub3NtdRO3N/cxyIERLWWb+7Hbu20uOpUoDGHJRyo8DLkvSa0kMCVGucWNtU1859XXCfJXmbgYANqnsiiknO+IIbu1Bh7nEgUeApZaGAhDCXH+il7UgctnaBuIApEGvaBE2Veo0njVaMSaDGObVOgaQVWm1ntsK+htCx4V9Q930SFYR+0DgNnhgOAryQJlad6gAhVt0QgUJso+6uxPM6xmNwh9Tc8boUIQlShnRfnk3FMP6PE77Taz4C0cHh6gRZ1rMy/QZojaZjKmz72u8gOAxrJPELkoo0ujBCEBwQlYIOde2HnwGvmenWzi6MIcjjGEXeSedbJRQ8SxFdcINIiWXkxQyfk2tBTUBVA+YMBBObFN4ElMTTSxwETU/Pwc9941TNQjzDQrmKEOTPJZqVKB8n3qnOV6ZehxfJegHDHqyamDFgpSKXYM7pdTMApFxnojFaMf8ksDamm42QIB+fccP443F31RQ4QSEJxQUAoY1pe5dfHoBArst3t2e29/1O529nTg3Qii8DVGBlfL5dJmEs70hBAFiT3ix/7IH/UNDpBPTJzoRJNLu11rN32vslt40ZoIKldSobas9vp+pWpVWAK8ALlQyAnQnMDMKaCM1jSlhR2fjzI8y5Iu0riDIhtAUZkkQSqd0kjAMNzNuB/1PY0oiBAwtqd+I0ky7jVj0DkiIFiaUw1EtGSS+lBwEV1YkhKcRWF4BzirR1TC3QgAUkgIKXkF7pP66FOhXLhWa0wSnENcvrbGkGjIDPQyKpNziOHj8q2tcZKq1GjAq5SRSQ+9FBhyTgN6X7e3+e5r1/G1F17CN7/zMtr06oo8F1zoERXEgVMKMOQO0WQI3qhVUHUhupYIJLj/NbTSICAFASlQCTTugjJAoxxiolLCJPeVk3xvohKhUfJQ9SXcLzn4lFnSIXi219E/2EHabYGHptA89glsgkhkKFG2VW1R52DOm5Y16KXblP0AUlhUOEazXsME51flWL6naARTyqaHQ4bXu7s7PALZoyE7wA73pdukXYaOHWZOh/R2LgJx24A9Zk8L5gwUDZNUGqnzugwbQxqjOuU2Rw96hMByuYEpjlehMfAoGMEYsyA4lQACtvV54bP0HJAKA8mFjwKFYwxt77t4AQ89+CCWj8xhqlnGZD3AzEQVM5MTaLhwm0bGnSCklP0gzdCjYYxpyKkSKAhEwb4tgeYir5iGs6By5Gzr1spyHGcoJPkJWKf4PhWODiWBdVsSCfi+RhAFcLkPPxAEeGw39w5zes7uMBmtTc/NfHdiov469XK1tjixf2meKoR3/uGQP97Lv/3bv11MT08nrayVBEG4F5ZLVwrlrWVCt+LCmlFhLaMGGOXBcpEcTNI4QcI94ogh26BziF5nD+3DHXRa2xgNDqAwhEQCJVJ4mguCHJYLq6SEomWTQjm5MTQ0LA0EF84LPPihgrNmlgsbUvkCKq3WClJKAtIid/vVZISUQDe0gEoKhtcaUgjMcJ+6srwMQWTHBFnMFYyqTYblC5iYO4LSxBxkuYlURWinCrt0iK0YSDmWVQUTD318+9VVfPFPv43bPGONqZh+qQbN7KCkcVJ+yL4VpJKoUxnnnec4dhRHji4yLJqETwvs0xL70sKn7Q6EgWbEkA66GDK87bcO0N7fxeHuNty+83B3C116yRH3izmzvYJnr5red5ZHN8cWptEkaGU+RNzZR9Ldhx31EJgEPkPavHeI3dvX8PqL38A3/+QL+OqXv4g//cqX8c2vfw0vv/Qibly/yjPLTQy4Pk5mmvKTUkAIJ0ZLHU3Qodfc3NzE7TtruHb9Jr714ndw/dYq+jwmuXbzNq4xE3zIs0cHAo9zD4IAfJ3GN0VO+ecplZwgdMArhQEqBJIrnQFWtJ4UE6R0umj5noUiiAzXLyNI8twy8VXB4vwsz4aXETGHYbleHptTjOxLEDA+Ze8D7ChjfzGB7QxoynUpIMECrELC5F+bWeqYa244wZgG1M3ZGSrLiE6ST598Cm4nLElQD42r5/pMTzW5lmVQZTBghMEjjHj/YP8gCIMbDGW/MzU99eVKpX7Ns/ZwBcgExUcW3/F3LI4f5+1Pf/rTxgG00+kkUVTdK1cr1/ywck14/gbDhOEwy4rYhQicgRWSAim4r+kjobcseO4HKoykVVcigRIxAi9DrSK598zhyQRyXF/wmQVfhi0sPSkvWVqiUCgNqRQsBZtSiAUtnuAsJMmVXFlIp1juXli45ITrR8C6R+P7lF68oOdzHthlFEf0ADSw8LhPDCp1lnUQPch1yDOuEB0icn9QoEOrs9eJsbbTJiBbuLN9iC3uS7tM9WdQUPSYPvvwwxIMJBV3hBaTKz2GiT3ugzottt9Yw/XXL+M7L3ydAPljfPmLf4Q//sIfsvwc/uSLn8cfk77s6EufZx2J5Z/88Rfwp3/yJXzzq3+Cb3/za3j5xRdw+eXv4Orll8f/m4DdjVXuQzfgQtxR9xAjetPewTYONu9g8+ZV3HrtZVz57rdw+TvfxNVXXsL2Ouvv3MZt7t9uXr+G27dujvdzbYawCUNW5ymEtVQtS2NYkAy3DDmGBOKIsosJmHa3DwiN6dkFWJYDynDIfXduBKs1tOdDca2EEJBCQgjWC4Bf3P2wf4aOcMSxlJRQUsKti2QDnx7c9yQkLNe/TmYk/gAAEABJREFUGBvVKsP7KWapfaVgc0OvCuoM+Ax810JwvSHINscy7MvQsAv2AxpBq4EB+Wt1Y7R5rJNwDuC4BUvB8NXnewF1KaSXdKvnypCrWCYPEd+vcIsxR3DWyIM1uW21Wkmr1W7HcX/Nj/xvTk42vt6cal6dbsxtrzQaNOV8ecwQJ/MOv/KdvOcAeuzYsfjIkan9ierUzerExGt+qXKDFqvNcCF1iwcKx3LCLiM2GLaRxD0IgjIMLKqMrZpVD82ah8mmj7mZMgEq4OkE1gwpaC4GLWDBpA87Q0ahUh4QQjK08CHYd0aBdvujsdKwmr4HKChsS5J8rrmAjpQQkCTlGhGNKUPjHkOyXR6Gb23uoM0MnwNnwfBbeiGgA+5bJEYFELMuVwG6qcVBP6W1tLi11cW3Lm/i5sYeGMtA0VNyz42CCmoZLYTlKoKojJQGav+whdtMMN24dQuvXb6Mb33zG/j87/8+/s3vfhb/7B/+L/if/sf/Af/Df/f/wH9P+h/+wX+H/+f/+N/j//M//b/xv/zP/xP+4f/6P+P/+zv/EP/4f//f8E//8f+O3/1n/wT/8p9/Br/3L/85/v2//df4/f/wb/FHv/8fSP8ef/z5P8Jr330ROxu3MWKCacjoZG/jDq6++hK+/fWvENR/jBe//lW8zjZb66sQ9NAFPUS33cb2xiY21u6MwXnIxNCQCRVDo+cACsqyoJzBj1Iaivv8qFzmPt9tJ6qYWzqCiw88hLnFIwjLNTgDl1mggITS3higHqMIzw/gSsk+CgIgZT5hxJDTUULP5cZQUkArSU+b8W0Ltz+vEghuX0zEwrrIh0CNAgFFvQf5EuRPAuP2hl7WOC/H/oVS0G7MMIQXaeiQrTygM0iwe9CHO95JaWS4LQf4nmZfJepImTxUSFUF1AjIRqAxyVC/QT6aLBcmm6hFAffTcbG7vdlrt/a2qWrX6tXS589ePP+VoCh2uuuX+0KIjERJkLl38SXX7+JtwAz8LAn8aMsP/du+pzchbJ8mrdCehvIEhMw5f1pZO0DgZ6hWJKoEZpkH7u66WZXcP2iUSzmk6CNP2+w1BuWLggruLCm3AcgYxhT0nkIIgJRRgTq0gDHB5jK0LlxJGarkXCB2wL4ARUFrdqS140VT1wzi0RAH+/tYv3MHWwzTKpUqpqZmUG80CW6BEQ/Nh7Sm5AbSjxBWGpBeCSnT64edBINhBjeehYB1gBcKJfbhFNd5yV32nXKxT509i4LK89rrV+DoMsvXr9JLcdwDHglk3PNUq1Us8fzwHNs+cP/9uPTII3j8icfx9Pvfj2ef/yA+9gsfxy9/8pP4tU99Cr/+G38Lv/G3/zb+zm/+Hfzmb/0W/u7f/S38J6Rf/5t/E88/9yxmGaYf7O3iG1/7Kr76lT9mqHoFip7koQcu4lO/+kn8X//L/wL/zf/9/4b/5r/+r/Ff/l/+c/wX/+f/FP/Ff/5/wn/+n/4f8ff/D38Pv/l3fgOf/KVP4IPPvh+PPfIgzpOnFYb987NzBJaHhCAy9HKGBs7N3aPyawJPaA8u4ohzgxura3jltWv47uWrcP/rvtubu9hr95gJLZADsJJ+UPksfcJLQyi3Lj58gghSIWfcmRGEOeU3HsfypfHXwrC+IJCcTjiHxN0LHHFXAJux/9EAlvtchpQEUIhGtYJ6rQafekjW0BkBOzwy22sdUJdSCCqVB4uQ8/EYdgtuJwJugby4D8PsuU4GKJPrpq+x2KhjodHg9gNIer1R7/BwTxT5rdBT321Uq1+PSqWdKjAcbm4Oz58/76aKn8RHvstOjGw2k7Ac7AR+sBqGwXWl1K5UYqS0sIJxumX2UMqUVjRDEOQIQ4OQpadTeHoE349RiQoEfgLNe0EQCySQtL/CWUEukORdnhbICD7nGYUQcADpM8HkAEn5EnhsyPYg2TEVMFwASwIXQSpOVYCAZ3jGg/aY71q+WKvW4ACq6RVAoBkhYZWCW1DaAxRv1NFOoE/LG9MYsDsuugcl1ZgPEKiODMHoFG1mbhYPP/Iwjp88yaOeKTQnJtGcnMTk1DTmFxawcuwYzp6/gAcfuoRHn3gCTzz9Pjz1vvePQfn0s8/ifc8/jw986EN49iMfwbMf/QieJz334Q/jWVf3wQ/iGT539IEPPo+nn/kALj3+GM6ePYN57smqlTLK5RImmMFcWTmC++6/iCeeehzPPv8MPsj2zz/P/p9+Cu8nfeB9T+F9LJ/k+5ceehAXzp3FiePHcGRxAYsuecP+FhdmMTM1eTeZ1aDHjCJIztvJywA0Zimcl3KGau+whY2dfawRlHe29vD/Z+8/vy07rjtB8Lcjjrv+3uddegMgYUgQEClSJTVRJalUrFK1qSJWS1XTVTVVa/XqmdUfpteaWf1NrH9jPnWP69VU+5KnJJISPbxLpM+X+by93hwXMb84LxNIkCCZcBQB5MHdN+LEiRNmx/7tvWPHfYmNvUNsExCH9HD6kwzu6MKIBrQH8XymjjxAabJUSGxQhMBFAdTi+IZ3SglE3PpaLq+FYp5LBMUldWtrqagzKt0jcBpUqTjq5Qr3omUoKma3zTogOve5xegO+3DywVEg4HqVKCua72YErfS7MPQ6hnsbSLl3F+7ty1QKM5zzdLlss+EgHRwc9Hp7e1va5hdr5fKL8/PzL9ZbrZ0+MHn00UcTETGcxYfyKab3fltyAzkJJMcXF/cajer1RrP2Uin0Vn2l2kqMMXlMgEwQRhacH1MDrSfkZx8mO+TmfI/BmkN2P6QWnFDgY4I0o8ZPAB7OO83vcxV87dGiZoi5r3EWB1AQkgNmQgRZKwjpggTUcloLLAGZ0nWa0HWKqU0zRn/ZKTylCrIEZavVwjEerDcaTQgXfzyJobmQ5QqFu1aji2bRYzS3SyDH3Pw7QUldSu3N6lz4EsLA5/hjuP1kRgFpNpt4mAL+pV/7Iv7+P/gy/uP/9D/G7//Lf4Hf+/3fp9Uj/Yt/gX/xX/wX+Jf/+t/gX/6bf4vf+1f/Gv/89/4lvvLP/hl+6x//Lv7BP/wK/v7v/GP8R//wd/BrBOPnCdTPfelLeIwW9eHHH8fZRx7BybPncPzMWSyfOYOlM6ewxIP6M49ewJd+49fxT/+T/wT/p3/9r/Cv/tW/wj//6j/HM7/593GB4Jwl2PxqBSr0i7kKAE8rKka/mIPPvCI0MmqglBY9zwyVqMctRw3HVubxyMNn8cTjj+Gh8+cZSJvjewEVaUAvJMbO7h7b1AjCqABUSus3phJtDyaFpXIAXds5wE5ngB6PphIAbh/oubGQ3znXcUzLlwNQtHJhKYLieDKCIuEaOr5rupg+19bzNdfdQinWJQkJ3CPmDNhkdyynx7WvsJ1qGDCOEVC5KnS5V96iy95hwCumLLh2QiWI6AmUWV/6tO7bW4gZ8R7srGN/9Qo63MePuW+3fKfK8ZS1zvdvr412bt48aG+u36r7wQ+PL83/sNJqvVmmJV0hODmFD/XjpvdBG7S2i1G57G3XKuGbUeBd9pW9ZdNJ15ds7KssHY8O7CQ+QG6pX2QMIyNkpofc0IVgWZZ3ICyjO4/Z6SqPHTQBFpPvXEqC1HKPZLkIhox0FjRn9C7PBcQDz+KG2Nvt0iLmnIeFtZapWzwN3/eh3ErSHTa0eEJBKFeqWFpZRp1ACriAzVaZbnaJSoOLyIP3Q7qcYwZFPC0ohXTZ+L5zp1K6PNQQ0BQaTdc5573imBqVCPOzUzh39iS++KtP45FHzmB+YQY+hdX9eP3kqdOYW1jELN3DWaatmXnUWjMo8zy4zCOcUqOFiFHeiHu2sFpHWKkhLFcRlMoU+BL86Ig8WoIjKkOXON4whPZJHsfIvipsZ3ZxCcdOnsax0xwD94ONqRm2Q1BqH+DciSKIp6E8xaywjPyCKVJ3pxWoGAVKSFa4JkxFISAwKpUA9UaJ1nkW7lc8p06egFNuCwuLfB5yLS0yAjMhuB04RwQ4dwAFIDf2Orh2a7P4Xe/6bgfuR/nclCFXckSikUGQUmkmbIPLBXAwmnPT2oOIFOtqyG9DS2eZWnC96dN2GPza2drg8VAXJaWwUG9ghZZ+vlFFRQPDwRA7BwfY3N9Gwl7CSsjxaphkhHF7HxNGxM3hPjxazYjR2TKj22VJENJ7ywcd7N64imvPP4+bL72UeZNJd7ZcvrYyO/tCs1S5EUqw59Vqg7Nnz3I6ciR4+PAuLscHa0xELLdN8Uw9OJyqNW9WI+9K5OGG5Mm+sulAIWYA8NCOJ20kWQ+TtIs07SO3I3Y8oYUaoDfcYz5moCggOOtF6nGv6pYMPPu0BCgITEtNZ9zKWQ7bKBCz6LSH2OWCj+hy5lxYJQLFRRJHoqApmEppWC68IXC1H2B6ZgbNVgPlcgiP++KcDY1HYwx6PYyGA2QMRHlKEHgK7MUFAJBQMws1tDYJFMdjCM5IA3NTDZxcWcBDZ0/gsUfPY2V5nm5yBU7kIwKq0ZpCVKkgZD4qV+FHZSg/hFUeKQBUCIgPaJYV5MpJwjFz/Nalri7nwbNkuB9CWFqc4n33jCMUph5BXKJg1qenUZ+egQOrX6pAeT5togIINrA9R6J5LywiP8gYMAfFIq0UtCLxGQtRTIITcbeayiriwk5N1bG8tIDl5UWCcxnHj6/AeSEVzi/kGIRjNRxTBo2Y6zRIDPZ7w+J3r7fo6q5tH9Dd7WCb56KHgyFG3N9b9plDQJ1bAJR6FxwIROtiCFnOPSXX360fqxVTyQjQAfeH7t873tvfgaWVbZXLODE3jyV6RfUggKHnxIgqDjodRmqHMPQ4ta84V4s8HiGmKzvmOS4IzDplYMoHZkoaM4yHVD3Ogu0Pd7ax8eabWH/9jVyPJ/25anX1kZOnX19ptTZaado9CyQibLhg2If7xSX54A0Wg+t0JjM17Nfr5evVUnilHKpN5JN2PBlM8nxiknSM0biPA7oKvcEBRKgrlcF4PMCtW4wgwmJ2dooL3UCjXiZAQ0RklMcD9COApgABpgg03wvhaTKfgjMaTnB42MP2ThsxgzklnqFpz0NOEI/ozgiF0y8REEGIMa3ngCDMKKgz000sLExje7uDy5dv4tq1a3wnQ7VSRqNaheZ40skYMfcd8bCLdNSj1UwKYCq664HkmOI4T59YwoXzx3BiZQaBB1j2m9NqCIQtAIbfOVmc8z67I7Q5hZZ6BoZSaAzruXv2aMRjfY5dNHLOMytIIaPwZi7vykmmqKtgRMG6e+3BARYewU7gFynBjDtAsax3VJf1OQ5LJWbISzhwikApRdLQSqAJQmHKUfGxgTEGTrHBwk0GwtTVKxGo01MVnDg2h4fOncT586dx8sQxzMzOoFStwQtLSDmvcWaRcryW65Ux3eSe9LU3r+E7P3gFr765WhxFibLg9AD264Aq7kYUnBUdcrvR6fcRpxnnK1BUrpprOeH24iaDa5sEz2g8hosdnFhaxlkGsVp0jWNuSVbXtrG1ve3BvpQAABAASURBVMt1n6DFcUGBMjjkVmSMnNsdQ9mbHOyhxLZOTDVxnvvr88cWcHJpBjWyMqSlnaI8+Wlq024vz/q9sR2P96Mg2FBaHw6UGos4juAjuTjcD6fdkydPplmnMygH/ka1El6qlaNXQg+3lMm7WZ6PR/Ek6/C8b0ALNGEYP6N74tyglIGeMa1e5JcxVZtGrVTFdLOJudkmqmUPnsop8DG4h4WvFUIKoIKiYFuk3Nvk3Ce5sPj+fhu9PplOgYDicwohtzIUEJAEiZEizUUgGtBEknAPM2JI3QWXygTlzPQU6tUy8mQM90OACTVqYS0JRsvoXZeukcommG/VcIqL6P5l8ZX5ZgHSkFY2pSBZk0OJgEOFWzcrgBuPaA/ieYD2YAkaK0xFo0hVwPIQQgFGQT7r+CxjHXWUd+/g7rt8n42BL1BgFQxIbM8U5Zxc0a6GA7t7z/DeUU7euLruPYGDHwAC1BCAhtbprZR5yzIiE46KZ+SzgoUnAI0PtBJ4WiP0fVQrEaaaNSzMz2B5cRFLpCla76hUhmE/KZWBo5x5Iwq5Fa4H0KXl3CB4Ll65jpvrWzjo9mFEkJPi3BZW1d07D8QLCRUqlMNuD22esW5zva+s3kJ/PEG13sTxYyewMDeHCrcqyThDrzNEh9a5P6R1ppJ1MkfdAKcIxlS4GYHpc3vSDH26wlUsNuswDBYNuO8c9/ZRL/loVSJYBouSQd/G/UGWjcbjdDAY+SKDsucxOLuZ4iO81IfVtojkx44dG8+2yjtzzeq1uVb1JW7Kr/qet53ntj8cx2mnP8KYbkxCy5IQOXGcE2CAlhDloIFqqYXIL6HVaGB+dppAiUBeQ0kKX1uSkDzAADkDQc5CAQLn7nTcXyHQfRqMU7rKrEIhMEojNQK30I4MhVtoSS0Fa0KBGfD81I3HozaemprCDPcq5SjAeNDDoHOISb8Dj26sTw3qrGVGC1oNBMcXp3H+5BJOLM9gpsExakW3KkdMQQGVDmUWLrXMWwo0OBZhoWLfrn/oI8A5MBlhvgCkA6gjgpKAhAOaSzXne4cc0O6SEQ1HVAV0BwUuNZapVRR+BQMNwzrWtc92DDwYuHLhcNgmn7mh5QRhxs17SuvhgmgpXfqMZFhmqWiKeXCfbUmKQKZhhSMxnBkBlHMthS1HoUeA1rE4Pwvn9s7P0frUq/AJXnCNLHiJcFoeAh6dRHRBUyoB91dBr12+gaurG9wXHtL9jAnKjGfKGbdAOUCeVep1OEs8YV87hx1s7u1jY2cPG7v7MOTl7PwiXewTaNQaPBNP6En1CxoNx3BzSTifXr8Hdo8g0PSwhsjo1mrOyVnZOY5zplpCzEhte3sDXQKU2zO0WJbSmKTDgUlHg5QR4dhkNLn5MKHLlzz11FMZPsJLfdhtJ3uNUTWs7k61KtenppuvtRr117QXblFuR71+iiT1MYkFnU6Mw4Mxweljfv40ojLPGY0mcw208gjMKqZbdcxM1dBsVrjIoAVNkExGMBQk4gsBFz6kRvXpyhkK5UGnh9U1p4FHcC5VVKsUi5eJBgIPXimAa6gzBtZ2Brhx+wAHjCKOXRSWgjjhHmXkNC3BmdNSCi2mb1OodIJ6qPG5xx/Gk4+dw7kTC1y4AJrvjBmVTBhFNrQsxCg8NzCWuwju2Gldtp1RCHInzFaIB5IQJI4IlhwCQwViXErpya0l0ByhSA0XqChz5aTMGDiP4yi1SCmwKfuOqfQm9CRcMGZCxZcQOIbtW/EAAlTIU3dv2BfYtwXbZ52Erv6YizPkvJ2VGY6GiLmfThnVtASPsJ64yuzbsr6hUssd0c1MJzEjtiOMCYKEWwhOBNRtaNU0FmZDUgPzdCedoqUc8BkVBNcuoXxn9Fhcu0ppCNdnyKMt97vdN6/cwC1a0S7dUuH6OorZ/zA16MeOMtzc2MHWfgeNmXksnziF5ePH6UpHtMQjXL+xg8tXVrFN9xmcfxSVueQBJhwrp4KAirgURhDOJRlx7PTmMs5Xc2Ua1QpaBCq3ZfQIFHwNhJ6CJ5bb1TzPTJplCSeeeRmZZETcDPCRXerDbplHe2l5ptynX77ZqjWv1OrN14Owdll0ZSOOo8Hefpxv74yxt5eQUgZgPJRL89CqjjzzSRRc6iMlglajwsVtYWF+CpWSB3D3EjOiBpvBp3/FPvge2Uqhp0pGj+7xxu4B9zEddJjPKJCWFstqVezbBonBDpF5bW0XNzb2qal7hYZOKGwJBZFeC8YUzoxukEkmUAwAOXC2KiGWZ1s4TVd2ngGgku/BjcYXt3gavhIEnkIU+vDZl+JCg9Ykofs+Ynuu3QkFMmbQgstLQGWknIrqiGKCKeaaJwRXQpAlBHTqiBo/4X3KNGWasMxRTMGOqRAmpITgiicpQRJjxP30kEBxqauTEbiWvHHC78jlnZJwfcVsb8L2XBvuGMlRTAF27bv+clpOQyXjLKfm/DyuhyGwMr6Tcx6acwxoQiNPI1DqyJqSh8oa5i0C1o8UUCGTpmplzE83sORiChT+kO/kaQzDeYm1CH0frl/3s7ouvZ+9A1rH7T1s7R7ioDtCn0cwh/0J9qhId9sDJFajykDbqTOn4f6xORVEaA8SrO90cWN9l1b1EIfdISbcMlmulO9FKBGkOQGexkkWeN6AUxpkaTqM48loOBzwa5BEgWfqtSotcLUI6lU41nqzRsMR5Uqr2Bgzyi33NUGQ4uRJg4/4Uh92+yJiZoFJOU33ppszN5v16YutxvLLUTh3JTf13bW1fnzzZgc7Oyn293IM+h6UbcDkJbogAZWvjzS1yCmstUqE+dkmlhfpItUieNogy8ZQksEJRuhUm7XICC5nIUaJwd7hoFic3cM+BtS0mQAZZzk2BtsOmBsHeP3aKhdxG/vdARJa3Ew0wWIwpCadkCxBCVoObVKEymCBEcqTjMLSVUeoFVKCwXChfQplvRyiTFBGpEop5BgVhH36vsd5JBhQMw+5lxnRio5pmSdxTKWbFMKYUNBjAm3CdEKgTWh9YtZx7nFMBZEQLCnvXfpWOa3cxBEtTZEW78RUKmMeG4zIzwFpSGs2QRpnxJaB0+8iAkugppmFA++QQB6xnXExnhQOrE5x5ASYIwdMy4goCFCnfHzO2xTgnCCn0vE0UI58NCol1MohIq6FYsTT0ornbrvCcxTDOXg8mqgTpYvTdZxmVPsY96UOrNr5BXkK4bpEgVPKWWHdDMfY7Q/h/tmSazfXsbZFoPUTHof0aS272G33UW5M4/jpczh//iyq9QZ63Mrc3Ojh+toBbjMavM/YQ2+cYMh1ot6D9kICrkV+5KbXG8We9vY9z9tjV4dpnna7g/5gb39vbKzNS6XI1qoVW63XbK1Zt/VW05Zr1VSH/hi+dIxgwIVNAWonfn2UH/URNZ7PzMyMx7bdLpVqtxqNuRemppe/G0ZTP7h8eWf/+rV22j4kgscRLaePXVrS0QAQGyHwqwReCQo+MgqSMbbYJ8zPtbCyPIulhSmEgVC4RxhxH5FR+zqhiwkW6AB+qUZQ5tyXdHH15g7WdsdY3R7htSvbeOGN63j96k0cDMbo0eKMcwpYrckFbnJPE1I4JrRAY7LdolEtY8H9mRP3UCvz05iulYs9pQOOpRBSVqGpfinxSGhJUhJoNQaDHs9eD9HrdgnCmMrGwAl7ynE6yqh0cufmEgSGglmQE2hXTmtlCQawfb4EMgDgvThifVfmhN+yniE5BZbRAiYEtqOJA9xggAH3330eC1HmOJ8ECS1yeoccoNsMqnTcc7qykziBc5FFBFrrt0jxHtaiACn7B4GqiXJPgd6BgK5eYSGFHoLwmbsPA40SSWhc9tZXMWBk3o578KhQI4Kxxq3B8bkmHjlzDJ999BEcX1qkYgt4ktFjmz6tW4Rupwtn/Q2VpmifwZ8hLl9dxe3NXUwyYHbpBKbn51CqVTCk5l3fHeDNa9t4w9XhHrSfclGDEiQs08/SVLgJ2x8WlGf5IPT89Vq98SpjDJdnZmfXStX64Wgy6a2u3x5cWb3RvX7jRn/91tp4b2s7Odjdibf2tkepzXqlZnmn3KxeKc/Wt7HoxwAnzq+P8qM+isZFxJKyg+sHw6pX3Z9bOnVtZubYy1CN5ze3Rru7u2ncPpQsics2iSO0D1MyL8NkZJCnGgIPWmmktIQZhVC4sM06wTLfwvIyA0WFFbXIad0swQtCOaNKgw7hhRUkRsG5QWvbbdymq7O61cGVW3u47lwe7lVGBL0L8Y8zw2ARMCJQB6MxBhRWB5waI7dLBOSJ5Tksz02jWS5RYXBUIhQihYBmwwHTElxZlsJwjJRiKAG2t7Zw6dKbpEsUtDa0ViwXzglw9R2hGLMtytwCCJVwQdbSi7DQXBTNMo+po6N7QFsSyxTrCRWBIln2bQj8nCB1+7iYFnXUJ0AZ+exR0PtMh7wf09114B2758yPaXEntNip8zrYrijFseqCFPOKc3VjAoGX08JZKhRPC11Qr5i/K8/omqbxhPNPqVhzFOAVA8Nod3d/C3bSR9UHar4gYGDNcksSMLg2xUDLicU5gnMOC46/9RqcO1mm66mUdjMki4TeDDCkBTykq9vjNiUmGFVQhtCNjbnGG7tDrK63cXNtn+t8CGcxxyzPvRA5FbXziiZxRq8iKTyJQIeDRq25NdWafmN2bv6NqenZa34p2k2sbXcGg26HGo1Kq99ud8fra2uj9bX1kbtXgd6pT7duVZqNa81GfRfoJBwkucbvj/CjPsK28fTTT6fUUIPuTne3Gi1c6R96L/f64c5wUBry/JcGp2KytIJez6LdnjDCNsSQewenqDUXKaG2jylEOa1Sma7PbKuOFZ4nzszUUK2G8DyBUgKI4mJyKiqA8kswTEeJxS73KLe39nFzfQdr2/t0Y0eMBFrkfJ6Jx7yhm9TGuvunGDe20O324YRjYW4OZ0+t4BwjsgszzULoUlqYajlCvV5Fha6ciBOetLCO4KU5Xk90cV763e9+B9/+9rfoum+jXIoQhj7Hqtg24IbrSAvgMeNpxf2zhkud8BcuJNsOFMvdM6YuH7CuI5/PfAF8ph7pCKAEB5lWAJUgjYcjDGi52weHaB8ckA7RbXfQp0Ud8VlKK53REucMihDngHBsWkNxDor9aeZFsZgKQlghT1Ma8RS+r4u5BIFHxZhSmXK96L0kdF+5kAVALRVmRhCOuwcocxuy2Kpitl6Gl8fo7ZHHB/vIGNRrlH0cW5jG+TPHceGRc5ibmUGlXAGBgxJTS8s5olufUIEqPwK1bqFI270x+qMc++0Ely7v4jq9o42dQxwSvEMazVj5SJSHBIpKWhCn5shzoItbqzTGx5ZPbh87fvri8RNnXp1ZWnhD88zS+npfyqXDoFzuqcAfUmENr169Prx89UovybN2uVW7vXz6+OWp+Zkb9aXFfZFzsYgYfMSX+ojbd83bk9w8j1FGqdaU+fmTSRA0sv2DsZpMBMYEUCrCwUH2nocYAAAQAElEQVQft25vYn1zC4edPmJat5B7mlIlghcEvI8RM2qqxGJxbgpnTizjOPeBka+QcrEdAHIKaJdu3dGChihX69CMzAWVKqbmFjC3uIRqo4kuz8nGXHhnJZ3wToYDlMIAZ0+dxKPnT3Fv1EI1CuEcF0OXM/Q9VKKgsHwZLZWjlFZDOLuI7wW+D1CIR9yv7u/tUksPcXxlBTNT0wg5dt/z4FHoOXRWMwXxi5bTgpgDF5qpFOTaFH7xg7uEey/2Q8wU/YGWE7wXEYgckeV9SjC5sfS7HXTah+h02vRMehhw/xsz0OV5Gh7HrAg2ah5YDoyjon9i3iJnFiwHVxCfs0Ouk4LwP2ssTG44XoUoihCSHKjjOC7+0mdr0/1xkoXm+269hNbXWdXQUyiHPiL2r2HhlEuF/Juj0nVrOsugUcA6TiFYzs26uZD/Y7rt7I7LoZEawQY9otX1fQaKUgypwJ0HlEHBaA+WfB4nMde4R6W0D6ewphoNXDh3DqdWlqqNWvnEeND/QuarY9OLS8nxRx66fPrRR1899tD5S3lU3oh1sONV69uLZ86vnXv8s5fPPv7EjxZPnf5+bW7+1ahS6SAppfcux33k33cV9b7ffA8vvsCVLZXLtjU7Zx5+6LHO6TPne/MLK2i25mgBW1zcGoGX44Bu2PbuLnap7TvU8tRasAIorUF5gOGXFoVmrYpFRk+d5p2bqnJ/GCIKPUAMUueCCaAICB0EABfM80NUanX2N4U6walZltN6pNT4lm5phcBbJuDPnljEKe5r55plhFrB0rqAFDAf+Fx4gt+VWSc4zIOpVgKPZjCl0G9vbxEEXXhK48Sx44w2NykyqiChUCuSWJAbcDncvYgrOHIPOEU4ctUMhdMdoxi6z/kdYhGfExzMuHJXpyD3nGPNSRld0IzzSiikE7qd8WRCCz9BSg/EECiK49Ukl4oGHNGfhlFsl5SLQc6UOIBVADS/SIZZNy4mEP6nlIYmLz3Ph8u7cR8ettEm+UEAPwghrOPGZMkvRV6VCMac49jaWMfarZvY3VxHOh5A8gQBx1JlUK1Zq6BJVzcKQ4gInNIV9iPsJxeFA0Zw9+kVpRQOYR/uF2A6Yl2tkXG/PmYAI54MwD0SWrUylnlmfmxpDtPNerUU+cuUkydV4J2vLsxOnfncZyfnfvVX22c+//m9xolTW6X55fXGysmbxx957Oq5J5++eOELX3jp9KOPX+Sz29H03ACzw8zN/xdB6hfRyVNwinaQnz11evzVf/6frv7e7//exu/9578Xf+ELv2pOnjyNRmOqAI/yNPY7B3QzN3CLi7axu4d2f0TAgQtdopauwNMh5UjBad/5VhmPnV/BExeOg/hC4AvKlQgBLS4rEfAxElqRlNrXUHIC3ydg6ji5soRQgDEtyzy19iOnT+BzF87hxEIVjbJQUMgVCriQqBYgBKEDqQMm5Qsex6m1IjYzTBiFNRS8Ltt64/XX4AI0M9OzWF5aQRSWeC6bwAWBiAkIFJRoKKUgwn5IgIVl+/ymZQAymoiM7mbK8aYEXMKxT6hIYqape0Z05GA9PndlGevkpHEcY0wQjrnfy9mZ8hTCKCx44VNxeYGHIPDhc+yGR1GW57fC/Z/mRlaTbx6RoQIFeALDslwscjEFSIXvqSCg4BsqBnD8Gp4fQJRGSg8n53jBeQVBiR6OQcz7Sr2FUq0BFUQYc/xjutuuXhgE2N/fxV//1V/gj//3/xXuD8bfePVVXL98EZ29bcwxMn7+zAk8cv4MXd0pVCslBOw/JGh9Alu04rjAcSl45RJa3ILMryxT8TahNTAZ9RkobMPn/JZmm3j83Ek8RKVb9ix8lZU8yWdLZf90UPI/a0L9BdWoPVxZWVpsPfRI6cl/+JWDX/ndf3btid/+3ddOPf1rL8+cfew11Vq4Zqqz+1aF43YaJsDJHL+gS33U/YhwlQETpNU4qEbj1nQzmp2aKk9NTetWsyW1eh3VWo3grNENrSIkw2Nav/3uIYHaxmGvhx7dxTHdF64xbC4wRggYga8VqiUP9YqPkMIlnI21OQzJUuiV1tBKcYqWAEmRMgCSE6zO1ZomKOnm4MTyAoM+Tcw0QtQChZDVtQA+3/P5vu95UMw7ofB8j+DJGGAYgYiCx2d+EMIB/5D7uzdef4MWKkGr2cT09DRKUVTU41A4hqMP+QHhf0d3P/lNYwCIABC+RgXAlDhknveunI+sKwMIZntEtKIOoBmVRE7iYwi1iAOo5hyK8SuwDOBUyBOBFoFiRWsNzB2ybMeCl6iiohTvalgOwHkaTskkBFma5NDag1YeODC2osgXg/5gyNRCE7hhqYyc7024fYAoKooS/MDH6u1bePPNi7h+7RoO6SEltO6eFjTpes7OTKNarRCQEe8jLCy2MEsPqVwpY8i98j55fNBuszlNJVyBx/Y4enAimJ2bwczsFBV9FbPTTZwgYC/wqGW6WUNE2SiFGlHoqSjyAy8MmlbrZQaCzg3S9PF+nD5Ge/hw7EUPm3LzfF6dPptUpxeHpWqrY1Stm9rSINPBaDTyrl27RubgF3L9QjoSArTbQmwz0+dq9pWnEt/3/CAMVIlgrFQqqBGgNS5QvdUEKBQDHt63u13s00XaO+zAnX2NGZThesNSggy/clqSlGBL6SYZCljO/WBMC+Iop9Vjv1BceMopQZ3B0NWzdHtc2H+qUcUyI4azzTqqtLTUqBBjoAzAV2ihFYehIYqCx04z9qUIxpx1JrRQoEh6ng/PC3gcNGbwZxc3b67CAcEBs1atwaeQunoCsDbu6xJh7YLc0jBfvHlPymeWiCiIPHCAcnN/m9wTwI1baV2MRxwD2IQ4AuCJhlIkFjjVaTknw/lZWjw4xQcF5ercIVeHCIYjB9KUPFfi6ii4d9lMofgOCLaMfHfzduTaTKgQtfZQKpUI0AhbW5u4desWYwwH9GySgkdOQc/RAs7NzzMY5ECsoX1hfZ+phiH/e4M+OpSHARWA4pqEYQAmdGgyciPndqXKYFKjoIXZWawsLeA4PaRqOYTvgcrbpwX22J6nleeVrNKtFGoptersJMfDcS4PMwL8WCrq8Vj0E4n4D6USnbJeaXmi1BSBXA55UU7ZGn4hl/qF9MJOTgLJfCPasnH2P4rIt0SJ73meBBTgcrmMWqOOqekWZmZmUalW4eSkzejpxuY2bty4xUDRDjoM5BgRcK1hCcYuzytvbezj2s1tHBx2uXg9HHY6TLvU4gNasTEsLYnmLANfo1IK0ayW4YAZeopRQ0b+urTO+wc8a+3wvQRjHt8I6wsF2nDZh3GKQ47joNOjVSByRUEpLrLnQZjm3OOt3rqN27e5d6LrOb+wiOWV43ym+baAmbdIhPe4v0tEIPI23X3L3gHk3dQ4YJHcOBy5e1dXRKAJzrukKMkirj0FAedQkAdlSbmG0CMRIzyuEXhGQTOv6MAJ3dbIC1EtVVAOCBxRsFSCIGByKrskHsMQkO6XUBvcisQMzjlXWSSnggNBoVFYriiA8yR8P0RBQYScfQiV29TMPCpUzCEj21HkwbKP7iDFpavreP3Na7h6/SZGjNr7QUDLWoWb44TxgoQuvE83PAo8bh/GnJdFnbJTr9fgBz7Xf8L+gTK9K8cHBn4Llzvj3K32lQ5KvheU6kGpMh2UyoteubIsQem4CsIT8PxHvDB6otJsPdFszCzVms1qWKtVoygKyHvBL+BSv4A+ii7+8A//UHq9Xtkq84U8Sx4jqTzLOEkL7WmUuDA1MrVFy7m4tIRjDKjU6g1M6M6uM4J76eo1XLx8BVdv3oL7v0sd9EboEJz77R4DBAPkVqBoyTSJ8suFiXl00CtoQitsGeKHSSlYMQMQQ1qBFJpBj4xuVZ+u897eHrZ2dkh72CXQe+MJF9IAFHAvDOEz6muVgtI+uGiA8rgHszyHi3Fj9RacdV9cPoYlAnOKe86UPniW830CAhQb3LlE5E7u3RMRgYgUD0WO0uLmzhcFA3fJCamjnArCkcu7ZyLCYeu36C4wAbZHPpnccv5CYGp44h2RZd6oApQOmB6Hru8QuAaG7qmh5wLOS7E/7hMgVHwe+6LDjYz8HQ56cFuG0PdgHHAJoDEj4S5KvMXz36tXr8Ipss3tXRxQ2SUch+NlpV6H429CJbPXHuDm2g4uX7uNtY0d7B90MRiPMeTWZjgcot/vY0gr6tbU/QZdIQd7K/aalCl4HuegABcL2N3dpZKeUIYMp2CRsj8H0BwKRmlHihFeL1d+wOO30Cg/sjooWx3WeD+fGDk1itNHepPxk/3B6DO9yWQlBlpbQOnrX/+6xkd8cRofbQ8UFiH5v/M7v9OcZPKQiPzbLE2/ktEVdQua080UgiQIfBQWtF5jMGUJZ86cxcLCEgKCosND6OsE5WsXL+OV1y/j2u3t4nexbQLUWc8RQ+3K9xGVqd0rTmsGFJaM55Zd9LhHGfa6DNzFsDz+SKnZB7SWLh/QdQKDI5PxEG0eOWwx2lr8vyG39rDX7mNAq2m0QqlaQZXjIjLh+vE5JqsU3TL2wYDVrbUNuB8xnDn3EBYI0DJd9JhCnDlwUhA4Z0AEgCPwupsye+dDHt3JASJSEHiJvJ2/W8elDoiOcgLlLrl7vgLFsWmnVGjdXeruRd5ux7hxGYEmMH3x4TP1RENbBc1yB0yvSAU+AWoJypR7vnQ0Jg+p1Jz2o2vr0XpG7MMB0jJOkNGK+lrgvBRLaxozWDYgmBzdoiv7wosv4Y03L+EGPY2tvTao5VCuNRBya+PUdGc4werWIS5dW8OlK6vY3W8TWAkAgdtKuKCbO6rqdg7hjr+EsqNJYhKk8YgKISa3DQyVxpBHajs7u2yji3Z3XPzQxCkDZzVzUQyFKaRsN+Y86dbC/VqMri3o2qrYeEFidZ35+cEkOz0cx0/3R/EXJ3F6dhzn82owqD766KMaH/GlPuL2XfPRQb9/hlrxWSX5fwubPyIwgSVTDS2ZKVJKADc25BkUraii9gu4D1xYWoD7R7LOPvQIWnR9UqOwtrVLzbqJ25s72Ke7OUpz5MrpTgXPD1CpVBBFEUQAJxwxgcdVo1sWoF4OUQ19avwUYOheKFC+BoWJ77LPlPddHqpvUMvfXFvH6sY2dg576PEA24kIR8ktmVDjKtCDRXcwwjYjyhMKb4mKYYXWPuAYUo5J04ILAQJFFguJYlMM6q0Udy4L0EUXMC3oTvFPSQyty710F5gudaB1rzlAegSNS0XEFRUk7FuRNIHowFiQ0nBpAUxaVc8qhHweKg+R9hCQQs4l4rwchVEJQakEpQSaPPPJTyIDZkJvJJtAGCX1lUUp9BDxWbVSxvLyMgIGzvb29+H+8qRNZav8EOceeQxnH3kUmXLreojL1zexvdfBMM5g2a+ro/0AHvv3HC/JJ/eDh+7hAcHZw0yrBi05UvZdK4coBR5AYHJo8Dl/3/exwTPX6/RsDro9pFTEKhCuHzChu94dZlzf5a6hIwAAEABJREFUATZ2O5SrA7h/QmX7sI/93hjtQcxAZOIRlPX+cLJIgJ5NUvuZzMoJyf3qhQsX3KLio7w+0g42Nzdn9rv7F/IkecZk2W9aa76kjJ3RsFqLJWMtFFMlBnDauBBOi5hBBCfwlUqExcVZnDt7AidOnoT7IYHiXsX9QGHAPUifFnOUGsT0Vca0cu7IBBB4XNjA8xD6HqrUylOM2C0vTOHYYqugpbnpAqxCjQuSpZLIqeldoGPMYE+XQYddBqHc3wzeWNvC1VvruLG+VfxVxIj9cLQEKdDlWewq95qGfTaa3C/PzsGjEOYEEERBSICCdakI5G6Ku5cDpMu79C45Vliyw92/nbfkjwPl3TS/x2K6/N1nzkreSyLiOihIRKCULvijtQetFEdHYlduCXiCAo95H1KkmhZW0UJq9qWcNqJ7aWiRUheY2dtFb3cb/b0dbLvzyvXbGNMjMfRMnFeS0KV1gCpTaXkEWLc/wK21TfS5XXCgq7WmuZ6L0GEVNxk3cMDYPRxwfz/EkOvqeOoHAQLf5zgBQ7dZuEaRrzDbanAdZ7A838B0o4xy6IGBdrrpOUAF6wmgteO/YECLf9jpst0eerTMw0nG9g0GNJe9cYYOQXjYH2OfHtAB04P+BIcklz/sDRVlwScRoOP5JDMn6BnP5CUJrx0eBl//utX4CC/1UbRtrRWSChrBKbL1Gdjsn1mTf57MbWgxPhWu+M79IQNd6jSdwMBSGHLSgEx0i6moFWd4lnnmxALOnT+PU2fOYW5xpXCFrA4wIacmBOeImrY/pOsymsBFB4WTcn+z534Zsjg/ixPHFnDm5ALOn57Hw2cW8Mi5U5jleZrmfsVmMdKY71GYUiqFNMu4NzHos63t/UNcoTv94mtv4vlXL+Hm+i463OdmdOdApdLudnDtxiq0H2F6dh7N1hQ8P4ChBaKMw1LILQEBIZsdcVxHH4GIHGVZ606mSMi3InVfP55394bAd2D8cXLPRASKgNNaUzh1kXfld0lEinKPAu8UmBKFYhSGI2W7ylp4QAFMIRgtPQJL4bZ0Zw0VVkLLN97YQO/mTexcu4LNK5ewcekiLr38Im68+Qa6PKdMh324rUOXUXZh66VSBUOuzRq9kGurt5FTnutTM5jlOnrlKpyVeum1G9ja7WJMj8OBd8x+M8qBA2bgeQXoMrrMipZvulHBZ3gm/fRnHsGppSaOL7QwN9WAooJ1f+YHAtjTCppC5XgFzjFhu+1OH3uHY1KCw15Kq5hhSLkZ8lhomBgMEgv3p2m9cYr2MMahA2t3UIC60+sHPCaqJ0k2m1nUoiDw5qemgiefLNhFjn00H/VhN/vNb37T2xvuzR90d55RcfabXo4vUdmdCrU0Iq10QK4FSlHTCTz27hGUmueSQiI6iWWDWiXEzFQN2tMYpcABPabeKKGFzCFeAEUweGEJXlRGyAWuVOuo1xt0Z0NaY6HF9IuQ+qkTx3Dq5Arcr3+qAcsVih8vtOoRTh9fwqMPn8OJ48uYpiYOfA3DxU8YyIi5X0xpLeiKUwHkHEOGdm8AF/i5cfM2LcA2bnLfu869aZvWs1yrozUzixL3u8699QjQhMJtnNCLkMUCl4gI8/zcSZhzGD8id2OPvixB4qi4u5N394YAcnQ3n3OMd8mVufpKKXieB02Aihx15J45grtVAmEdl6d95pxzgGZTa0FAHvhMaaYKK3iwsYZbly/jxquv4soLz+PVH/4AL3zvO3j5B9/D1rWr2Lu1is3rV7F++RJ2V28gbh/AIzhq3JM3Gk3Um1NudfHcS6/ijUtXuQ2YoNqc5r78BBZWTnA9gQ5BQP3KvWVebBVqdb7n1pJWc0ALPex14JTo+VPH8KWnHsOXf/UJXDg9i4WmX/yt6OJUBSfn69yuaFDOWNdC6P7mVLJOUbv1KFWqRft7B22sMxi1yyBidxRzbWkSvAgqrMCPqtBRBZb3KTFHA4s+vbPdgw5d7UPZ2W/rg26/1B+MW71BNnvQmVSTxp6Pj/BSH1bbXHxF8p944vyimtjHtMiXlMWvaLGPBJ6eDT1dDjylCE747NVjx5qAVCQhKJTbK3ApFS1JFHjFsUduhG5JSu01ZjpBTA0I5cEqAkmOSCiIfhgyXF6CVopeDXeHbLNajrC4MIeluRam6Pp4wg5zA0Vhr0ZeYTmP8ZxzZWGe9WZ52D1NgNcRUrAsqyZc3DE1+IiH7q7fEV2tLQYYblD7X7p0Da8xMLXOfa8VhUazhcJqBiGU5xfCbwhMw3aKj+vboYEkzPPzdjHnKyRwXGDqEvKxeO7SHydzB6D3pnfriAi01gUppeAu98zVdam7ZxVYgtHQa3BkmbqAnOcLfF+jeI0u5KBzgJ2127hBy7hN4LU3N3BQ0HphIX2xKCnAY7Q7JYDiThv5sAdN5RZyTcp0ZxWPYHrjBO5fN2gThNPzS5hbOkareQzNmQWkRmHI/bwRDXDcTmm48YHgEjLCycEM95Xuj9wfO38cjs7Ri5pvVVClH6spM7WQa9msYHGmCfdTvYAaX8PC40RCyoVHL0GUpsUW9OmRtWkNe7TkzmrG9LxSKOSUKaMDWB2SguI+Fw2rfIQEbBCWrBf40NrXWnse9Zufq8QLtFaOpx8VfWiNX7x40et0Vivkyec8lf99lZtf0bDnCM75UhCUQqrlwPfgcz6EF12nnGdrGUBBEC6oIkA1wel+IOCA5BZnNMrR6YxwSPdySPcqZUjfWkFKkE1o3SaFG5pzKSw8tp1Ta4+GfZ55jeA4ONWoYarqoeQD3DphzJBcQlfG5xsRO6mWAizMtHDy+AoeOn8OJ7mvnZmdgc8FnRCUfR7BDLjPcv1l7LNH1+4mwfnCSy/hu9//AdY3NtGcamGaVrNK65lTqNx+0xCYTspFBODi8+vOR+6kltr9TrZILEdE4vuw1mGUibtnvnjOIpY7gN1L5h6gumoiwm5VQSICEXmrHfceW4Hr2JDX+R2yBKfS4Jw1FJWiUPIMI+ndgwNscC955eLrGBCokRYCwkMzCjHXbOD8Q+fwMOnMyiJm6xVU2IYmUMWtJ8fl+QH3dSm29ju4TQ+j1prFr/69L+PkuUcwRZCWqg0YUQSohfZ8lCsVBARTj9ayy8h5xjPM48sL+PyTj+E3f/1pPHXhJE7MNQqFoHPAxAYJvSlDhV0phXjo7HHuQ+e4//TBKRRHc9MzMzBcCxe/0FQYzPJIJafFNqQcE8YqJjTbk9QiZpupFThQCscj9NDqtPznH34EZ8+ds8dOnDCLS0vp9PTUqBp6g4oJKBJTby8QPvxLfdAmv/a1r9EY2UarVTnT603+Xh5nX/CAz0SBf7a9tzN/8aWXK9/68z/TP/r2t/DmSy/i9ReewxpdoYTnXwIDz1PwkCPUCmXfQ4UCErLMEHx7dEEO9w8IthjC/zztQSvFbYUphC6KSlC8T4k8d+4lBCcxh87BPq6+eRE/+O7f4vLlG+gcdhF61PShRkDrAAoteLlEuJK+65fBp/n5aZw5cwJPPHEB586doTWdZ1WFSRzzEHyMjNZURNyb3EcNKdA+jh87humpaYS0mjHrWYJIaQ03LhFX14GMr9z9uCLmRQRyN3V5knvHu/MuHxUf116RufNlKPiOXLmIUPhMQSJCXpI/fF/EtYyCR65NzTJHHAktSAZnKaEMrFAi6d6gsKQZ8mQEw2irlAJ4gUKtWsKJY0s4dvY05ulWVsoh10lAI8vnAYTduABQxLQW+GjyrNp3CKDQa6/EfV2MHi3nyXMP4/RDj9BiLiOq1KGDCJ7zUIRrSaXn+DrgWfN4NECjVsFpbkc+c+E8LpxdxrH5BhrUrpHW8GERUqlEHHeJ4y5TYSjyA+wv0gpzUw0cX16ET/nJKBPOtdUeeUKwsRuAbeQQdBiccj8HhfY5jhIUnxuQX5yQS3POwQ8CeFTSbmxKdBYF0USLjkVUElPg0iBKBikFl+99VB/1QRqmgKg/+IM/8Hu9vbkAeDiA/nWbpZ+xxpzxPb3U63Sbt65dC954/nl59bkf4Y3nn8NrTG9efhMD7k9c4CDhUUfvcA+9w30MGe2b0PINuVC9dhf9TgcTHjwz0guuBTSZp7mgSilqRwWtFAxdm4waO08mKIUeZlt1VKMA8aiP2zdv4CYDNmuMqB7s7mA46CLjWSeltpi2U3ucA28thAtfogaenWnh9OnjOHP6BIG3zL3rVHE8E4QBIgqUVor13RJaVHn+ubS0RLe2gYCLabgHZDPgMDk+wU9elhLAUleBiasoIkwUyaUkts8i95T9sD5zboxMOFfzDnLljhxYRQSOL5oCiHuuu2UudZ1bZ50dMx043U+AmLeOuBUwPF6yPAEUKjGP4CyVAs6f/KRlpO9D/lsI61la1j6PM9o722iTr4pKsUxBjpSGpSVzf/uaMnLSY2BlyIDLwrGTxT6z2piCohIzUHAASKnsUnpNbg0L/gc+FhhJP3NiCQ+dWcGJpRZmahFCsdBcZ81+fJMi5Bgjjt95P84LEyLP45zrlTJmp1ugYYCbZ8b2tfbgeQEg5LFiLaYJwWwgUHxmRZBToaasa8FLUNy7fJamttvpZqPxcMy2+nmetZPMDHLjx2RdXGpzIHzlo/qoD9iwPxgM6pNO/4TN7ePVsPR5leUn8zhuWSuVPIm9ZNCHW7wOD/gvvvIS3nj5BVynVXP/i7r+9gZ2b17Hyz/6IV74/nfwwg++j4uvvEJ6Azeu3IC2lm5KAJ8Ca8k8Q2uquFCVEheMYBnR+jptmxJwgaewzP3lZx87i//o730BX3j6czhJrd+jEniZbuhffuOv8dILL2JjfQ00gQXYLds3BFTM45Nef4Ae9yMTBgE8JRSSJs7TVXrisUfx+KOP4qFz57G4tAiuJdzfSVbLJUy3Wmg1mygR1EHgFdYTRCcXkcLB5WX77t69g+JiGbj6TCyToqj4cjdHVIyJ77n0Lrkqd/M5x3svuXIRgcg7yb3jSOTtclbi6Dh9a5DTWlp3duLIgZOp0O0Q5okwCq5QSDMctg+xwcjsGtes16OyZGR70OviKtfs1e99F+5/bZjSY/DYz5iKdDwaod8fYnfvEF1GtpNc4PZu4gXQJGfoxuR3u90mv7v0iibwqVCO0eK5AN05F8CjtWxVNV1YgUdeKM5ZshiK56iaR18erbuPHIFYBFwrt17MQjhhTytUymUCNIBbW8Vx+VQcPl1mYT/aD9BstFBhkEiUMJYxRK/f55ZnzDUzUKzPEcPJ1d7Bbn779upofX2ts7W1ub13sL/a6x7uxSYeH4x2JhcuIGWXH9nn/YJTvv71r+tut1vmyGZKpfJKOQyO+8DxqFSeowtQkzjWw4MD6e7tAVw8SzJcuEYUYobarbU4j1K9htxk2N9cx21G/64zHH/tjTdw5Y3XsHr1CjLu94TaMqdApDzqcHshzQ5DT8OjmI1pZRU1eb0SYW66gdmpKmYaIZZmqjh1bA4Pnz9LgJ3GsbxJxQ4AABAASURBVOUl1GtVxJMYmxtb4P4Yq7duodPuwFJaPC6aQMH9ZckGn68z7B8zUFErl3B8cQqnj8/j7OkVnD9zCq1GnUJgMTczXVDVHchzLO4XMULt7lKwzYBj1BQUEWF9kgAi/AKvO6ll1pFh6j4ub11bFEgHurvkLOO9lFNY75KrIyJF2yLimnmLRH7y3gmkUgLFsSlPQUhWATkBC5aJdu8YhFSAipasS1fT/W8NKZg86ki5N8uR0FIppRlAa2Jp5RiqtSYMtc0hvZ02zxS7BOeI8YGY1tPRiApvRN6PKQO0QARNBsN1d0p2cbaFx84t4cyxKSzPVjBbD1CPNCKOQwMQ8lR4dqloMTUB6butEJHIWAYceS5PnuVU3GwYgVZoUK5KlLOcrq2bq895hASn53lwV0pr7ZTO+voG1tfW0KYCz7lX5qtwyt/tdwf9DnV/b5/l69ZkV02WXsyTyes2y2/JOOt6BwepCDt3DX5ExGV57y07gXjyySc9CkjVS9MZbezypNdf3t/amo2H40YWJyX3jwSNDw8x4QZfkXEBGVjl3u4YAy4nVpYwt7SASr0KIbPHnUN0drYYHbyF9ZvXsEF3dI+AzcYjWBf0ITBzAhRcpGIxKEiWzEz4PAo8zHGvsUSrOV0voRwA1RCYY5Tv7KkTePSRhwo6ffoUKuUytXofV67T3V29Re2+hzEPxTMee+QcowMnFSSt6zZGjOz5WmO6UcL8dA1Lc1NYWZpHk0GmkIu9MDeLIxeKC+4UCF1rw/EZ5kFw+Z6GVorzA0RIOLpEeHOULb7fAmRxB/fqndxR4nh9lwxB7ygnODN6Eo7cMxGBcn0xFRH2d0S4c4kc3SumBVHwlVZQmmNnagTIHE8V+2c7lFBE1TI8Kp4B+T/mfIwfwC9XAFq/3AFzdo570fM49+hnUGXgJGUj/dEEvcGkiIqOqNzoPcKKYjAuw4TgjAlOJ88R16xZK2FhpolTK3N46NQClmdraDKqVAsFkUJhMcXYI3ASyJpy4tbekeJ4HYg0LDzmXUrwAASyT2XTpBteIjjplnIqCr7vw4FTc00cvxKuVYeWe3t7Gwc8uyUKyfec71Np5InJkhGdsfFunibXy5Xo9SgKXi6H/ouBL696Hm7JqNK9cOFCho/4Uu+zfTU1NRVWra2k43FrffX2iR997wdL/+P/+/8TfON/+9/Ui9/8Jm6++jpAjTnfaKLGDXczKmGebuDS9DSagQ90O8gIyHx/l+5KjJDuVMAFSKmpXVqPQigKu2XUDumEi5XjrhuTcD8Z02pqCtQczyhPrsxjabqMakmD6wXKLhdFUI50cYyyOD+DUydP4jhpcXkFLQZwYgrd2toGrnJPevXaDdzgwfrBwQGt6wSUXXCNi9TxJ+Gh16g/xqjXpzts0CJAF+ZmGLyoQiwXlePkilJ3JOw/h3AQlmNzKfEAxXvKkGvqx8iVOvqx4ne5tQSIIwdORw6gjlxVRUA5EhGIHJErFznKi9ybKtbRBQFCjltkFOqETEstkLOuJfjCWh1hvYHcC3Dy8Sfw+d/6bTzxq1/ENC2lRGXMnTiNhYcfRZOBnpEOMDKCcnMWAaOwKU2x+yMC94MS5/Y3nesfBuSD4XrU6IEcw699/jE8+ehxLM3UMRllyBLDzkF8WVhaZkeOtxqg26tIHpUd7zhXkLegohJHzAvJcA1cGhCttbKPKFTIOS9OEVpr+ESVuBsAHvMlegYNGof52Sm0mHrcw3ba++i292Nls72l+ZnnLjx09s9OrCz/0dLCwjco79+fqjYum2hxj2KUiHBfwLY+yo96P42/8MILKjJRRQVBCyJzh3t7Cwc7O1OHu/ve7uottX3jJvbW1tGnVsp4/KCo5QMy0qNViblf2b99CzdffokAfrk4vFbcM0b0ECLueyzB2CxH1KTTBKMpQFmmxiv5GqFWvDfIaEkN32lQu8+0qphpllAONXy2IRQy4aIIQaPIPyEwNN+LaAWmpqewRBf3+MnjWFxaRpXC16MLtrt3QJe2DSf87nzMoTsZjZFwb6QICtevpeW+ceUSg1adYjEdQCulkAC2XHiOi324vpQIFMdBrQvLcSj2LwAK4perwwTvvO6UEhx8/Z2PeOfGdS8Z8tLdu1RECuFTFNq7JCIQ+elEWQanBYDLTyBZaI6SJBpGPOTKhwOgdvsyEsISQRoiYXmfZ4P7PPPdHYyw0+lj+6CHPVrLiQSozi1DlesQ1q9RKYcEpONDj57RqN8rlG2jEmF+qo6F6Tpm6mU0ygFK1ISBQrF+Hgycu+rIWUkuPTTBpbSGKI6P7nNOi5pznS35IJyI47FbJ5dqYTtsz1PMWECJQCsFzfctJ24IYnBdhHlPAVHgwaNhyOMRutxj9tq7wzwdb5dD//WVxdnnV5YXXqKX9+bKcuuWOjXXfmoRE/kFABO8ODx+v8fPU089pTKbVfM8nyUYlkf9/nQeJ5V6qaRNnMjwsM2D6n10dnbQ29+DpWCDlsoBdW9jHTd5dvbG97+LN557DuvXr0EINGc5SxyNzhO4f3T42Pwso3IUfDK/ykWu0NpGSrjAORwwHRDnGVmdaZYLi8lXAS6YZAmtW0aLlsHt/xLuOxK6rIYLUq1UMT8/j5MnT+AMAzzHj58C17f4cyQXpIiCEKHvI6f7Nej2MGaASFGLlz2BTYd449WX0WVkebpZQ71aRokLqynWoe8j4PgUx+dpBQGQcb6W41HMK4JVHLGu8OERMcNnYG3ryMI9BZgXufuMZZy/vUMOjHfzLgUvEYFS6i0SEYgcEXiJCL9xT5lQNi0sLZ21iuUeBdiH0iFc4MYQgI6sF0JKFfj1JtoM7Kyub+Lm7j42e0PsEoyX17bwxuXruPTmFex2R0ijKhpLJ6CqTXjlGpXfCo+tPPJrH2sM+nX2tqG4b2zwOKZeChBwtj7nRQPHoxKNig+EtF4hgRKQfA0UwOTcHLCU0rCiYDhmspVLbeH4wYlAWQsFuUPg2qPIa64HP2BT0OSDcLEtDYTNUzhPxzDqLFTioMxlk5Ed9topqZMlw7U47l6pT3mXplrBzf2p0tapVqvzqMgvxGLizqXupPedUCgEO+Sbp0s2zubzJDkv1s5kkzjs8+hjxD3mgIGWzu4eQjJzttlkKvBhEQho+SiFDiy0frn7kTSPQDSZpsk03xrUorCoGzMS2+PxypiW1pKJjnLWTScDhJ5gulnHCUb4GjzOEL4PMtimE9h0DKKLexGDkCtcJrDLUUAg+dB8L+dCDumm5oYLSvdGaY/AilAul6GVQkxruc8gVpsubo/zGfdH2Kdl3eWZ62jQRY1W/djSIuqVEpzmBfdDboG10/gkdln0G/ge2xM4UPKLH5eXn8tnkbfrOOEjvwshdPm75MruNiQiUBy3iLzVh8jbefASuXOvNJRojtsj+Qh0gMgvIyKwwqgM8SIY5TEEqTFkMCcRD+XWDPYJzkvux//be5BKAysPXYCuT2GsAgzgYebEGRx/5HHMnjqL+ZNnENWbWNvYwMU3XsdrL7+IVUZ7k/EAs/Ry5ujlVLgOzjOZMLqb8ijNZhPKRUb5sHBKV8MAVKaGKHSuaUYFmXG9cgLTWXbLMTrXm1MDuJ7CjM+11IrgpWUf0U1O6KN7LFOiAFYgC1Aql1Cv1VBh6heLlxPYOSJfo9WomhMr892TxxavH1ua/85Uq3E76WMwD8RfBnL8HVwc+XvuVXejbqC0KqdpMp0l6fL81HT9xPJycPr4cZw5cQKL7pcZFHIhCANyRhF0HruJqApDrcG14XQzCDWYEJRCAQcjaJr1alEEB8TOwR4OeI7W4Z502OsgI5gNraJJY7qwPqaaVcxO1VAKfTLYwuOC+mLgU/v6dI81tS+XiouXwxK8lsqBQ4BbJEd9utt7+4dwkUTDhVcUXO3GRgo8n+PL4X7beXt1Fa+//AquvPkmSoGPudnpgiL2q8k9Yb+G83DkLKQWwOeDiErBpwDwFnKnb9f/zyMHPEeGY3aUOwG9h1yZe+7ItSUiEHkn/bRy1oJWmuML4BNYWnyCNSBRdRKIk4RzHqfo0209oIXsxRmCWhM2KtOX8zBmnZBgnTp2Eop7y9gvISag/Ra9nCmKca2FiM9zHu5fpUe0zu2LW78R16/H/dze1gY2Vq9je/0Welxfp0w9yr2mRVV3SGwGUB4syRCgOYHpFGnm3FlwRQtgcn04Fk7cTZXE9fc83iqkqUG3O8R4FOMInMLnRx9DGctJwiKtBFwetpiDAmetSbNy6PUYqFpfWVx8Y7Y2vU0HYMg3uQ0Xy/QX/lHvtcfV1VXPT/2oFJTKJsvrNrfNc2fPlr70q1/0fucf/Bb+EQMHn//c5xCRWSkBFVM7OpD6ZEhEoS8FASICwGPHHrnkAOmAaQk64WLUSiESRmG3eR65TRd4hwvqfkAwoea1BKclEGqVEqYaVVoxofa3BThDoiIKNEoEjQORT+Yb1p1wDCMeyUySFJYC77G8FPnY4374zctXi3+jaMSIbc6IrRaNerWG5TuW0QnVqy8+j7/6iz/HCzzXW5ybw/GVZZ5tNuBpBQc6xXlltOyOXL4oU0CJ8/B9D8J1dWUFcb4iwjLBT7ssLcFdMhxvfgeYGfft7t7R3ecude0opeBIRIq2RcQVFyQib5UJRVGJR8tegu/AaT3yRCHLLGICsdMbwP3LEvudATZ2D+AAqstVNOaWGAg6gcrsIqqzC6jMEIiVOnKCNgsrBGgJQ/HRobXK/Kj4Q4GLPBdtE4DFunDx93mm/aPvfQd/+ed/jud/8D0cbK1BE5BVroVPBad4fmnzSbFlyQkgQ6WdE5iGijN3RKuZQ6OwnLT4QgXg5kN2wV2e1kyE80hxyFOCIeXOp1ek3PyLJxbup4GHB/usM4FTpKGvoanQk/HQdDt7CV3afjzs7tVL3lotCA9XQJ3kFpDv/1181HvttFQq6eFkWOkPO8e8MFyu1GpN5Xm+T/eyeeoUvHIF5CVEaWiG3y0F54DBgN12F3t0effpKh4wdX/NYdh5UCqjQkCI8jGJExx0eugxJD9mHH6Y5ugyf8AoqSFwNPeErs0wjBB4AYg9UPEW4MwpvG5Rcy6qoUA7IArb97hAIRVC6PtcCEVhBLe/BrMzs/js44/iVz//JH7lqc/giccv4JFHzuLkiWWCr47NzQ08/8Jz+B4P2ruMLDebDbQYafa8AGNGod1YnWAEYci5qgIcnqe5F8qovWP2k3Lvk0Ihg5KMfWdQSEgpxJVx4ALHAUd3FLNrkN6DpZIyBWUwxXyY8j7nvAwBa1wdzg1sjZ3TLisYEVg5Sg3z5m6evbm8Jf/cWji31agAqfUxSgTdYUwQjrBz2Mfa5h5ub+xgbWsHt3jWu33QRmIFI3pAYyovxblO2H97OELGPkq1OmYWFlGu1xBVygyw1aHIbzdGsJ7lmrg9nmZdxXGk3Ievra3hlVdexXe+8z1cuUrleHAIeqIcuwaoOISSy1GyAAAQAElEQVRKXVOJa+55NddMMS/KA/i+5VhyI+Qx+I7AKI1cFHLywc2NOgZjnq92KC9DKlzwuREF494lVapU6AwCagLZUEgdP10+CIIkCsKeHwQbnu9tc42Ho9RNkZoVf3eXeq9dD4PAs4EtJ2k+Dy2zXuDXhGWae7YS95dDd4Y06ANksvgBMuWhR4ZZMqZ56jSajENH0zPIyCDrBQAXwLJOQmbFZLxXqsL4YRGab48SDMjx3I+KMkONaShkQRQhJFnWd+xTIgCZ7xbviFBcigujlYJH8tlfUc8SCDnQokBxf0E3fAWnji/j2PI85hhgqlZLYFUGifo8B93FLbpmhsvbnJpCiYonzQ3dpgFGBGjKMSvtQ9wLSqC0wCKjJZpgMu6RukjjHpRxFmGAyeAAnYNN9A63MRl1YbjXsjalHGd8z5A4NsuUQLRO8xCMRDngnlDYc967AFfGMVgROOEV7cFyflY0hVXBMHXCSl+syJviucdnHkemMSYSHF/3emNst4fY2OtgfaeNjd02dgnQg+4QbVKP57wjnlVOqCCHDJBNGFgLGPGG1pjQg8nIR0XLE5YCBIEH5ym4M2BDazgeDSHkjXA6RyTkSYYRI+D73ErscA+/d9jB3mEXbbrPA7rRMdckEw85ySkQcNzQPqxoWK6tYX+GPLBsF+7i/ME6rm7C532O8YCWf5fKv88zVRpxCOXPkDcZ30mcolAaBc+UhignMwCtsmt6opRu+75/2w+iTcaIxuVZssv183dI6r32Peu1POtF5UxMMwVqqVahqVa0ECw0SbhFzXhjfR3G82HInJgMHDFdfupp/IN/+2/xzL/+N3j8N38TjYUFSKWCsREcDMY4HCcwYRknLzzOZ8cwpMu12Rth4pUwdfwMbLmOkegiUOFTSMrVChQZr0RBk9nUdvC8EErTknGBtfLgk7j1LARFWxAkFi6NPIWyJyhRIfsAmIUWCxcM6vd66DD0X66WMTXbgk/hq7WaqBOcmZVCcLf32+jR4kwoASnLQCGCp5FxVUUZLvgY7fYWD7jX0WtvAmkPk/4Odtav4vLrP8K1Sy9hd/sWLXAXJk+QEYiGgHRAZHAN1llLusp8yHEBgVYUP4uMoBhS8BMCBaJRoseh6U0462EJGieoudLIoChZmgrQgyXvbRAg93z6aIp8jnFlcwcXb2/i9dV1vHZjDZdubeLW1gH6saFF9RgQ8lGqNBBEFYxogQa0lAldzVqtijK3FB7HYwnCyZgRk+4BbBajHGjMtmqcJwG3twtFJRNw7X2uAXFV/KjjsN3DkMG4UrWFk+cuwC830J3k2GoP0GE6NhoxNP0LNwYPOfMZ1y2l1U7TDDkBJmzX04Dn88v3YTi3Edfg9l6H81jH5dU1jK2CLlehS/TiuDYTKrPuaESPbAinaChy0HxPB6EdTSbpcBwPkjjby613Q4f+BtLO5CTYPWXj7/Kj7rdz7m+EpPvZuJKZfDq1+Xyc5804Tb14MpHRcIgeLWaX+8U293ltRmI32ofY7HRBvxVhaxolBgtK3GX7XHRDxjmLmOoACUlzoaLmDOvMEpzLWDx9Do89/QWc4CF3QPfJaUd6ughLEUQULK2IokBrAkIzFQqspdvkFIQqnhkoalrNZ8oJfzKBoVVXFLJIOZAagIuuCUq2Bga2sL21Cfdzrj1GayMqm5O09L/y+S/gc1Qsjzz6GFaOnUSt3nKvYZ9af4sR3B1GpWO26fk+6PLTpU2wu7OJ1159ERu3r/EoYQtba1ext3UTAwI2Hh7yrHQP+wTnsLvPeUwYPQzg9sEBBVxRo4tIYS0yjj/hGJ31Sjh5ZmEJSkfQGlZRmGkJ3fPU8B0KoqaC8ymYHvmrghLBptFnkGePwNjYOaCVPMA+lV6fwZ9U+VDcM2quh2ZdQ6GOaSlHVJQp+3N89gjukydP4oknHseJEyto8hjJ8xUgFhwmNLMKhvyboEeltrWxht3tTc4rh/tHtg7otg55Jlqp1nDu/MN46le+gEc/8znMLZ/AMLG4fnsLL7z2JtwfQDsrn4uGs/oZQAUDWEWg+R6C0Cd58APF3oRzinF7ex9Xbq7jzeu3cINHPd3hGLQbVKpzVKbT8MIQCZk2nkyKLZMiv3zfpw6kEkpSikOc2Nx2taj1cql0qRqFN1vR1E62vz9m9znp7/RD1t53/4rHllGSxVOc0JKIXrBAgzPQaZJITMGfULOBDNF0YW0UMronGAkQNKfgVWpwAjQcxug7dzVX6GeCYS6YwIOuNlCemoNfbaJMEM8uH8eFz34OKydPQyggjsmGWjNiu8LlcW6fJ3kRglc8QkkHPST9LlxqJkMgnkDSmC3ntJYcJa2OJUBd4EkjL4BLf5K6GQUxWIedrW24PdH29g5yatspjuM8Ber4iZOYm1vE9MwcwdnkFEsEqMWI7tOAlix3ykAJPE9TN0wYkNjD7dVr2N/ZQL+9h+2NmzjcXadbewhkI2Rxj0Ddxbh/ABMPGaAR+B7HwdUQtiMUImgPhoJKjCDmFzFT3IsXQryAQusjE4WcdXLxmfp87iHnbDJSYgRjWsI+o5aH/SH2uOd3e8j9Th+jOEVqKfgEuA5CeEEE5dpkWw6ggCBgeZWAmqbHcPr0KQLrLGZmp+D479xLQ6UoADzPg9JCfmUY9AfoUCEPqaTDMICnFZQSVGtVHDt2HI899gQeJS1ybY142KWCu8nz0murG+jQOhulOAfFsQliKp0xJ+2URUIl5RRVSo9iHI/RYT87+124f4libWsXmwxedXjklUOhzDFXqvVi/BnXxQFzTOufUnkrahNfUZ2nmUnjSZLHcV9bu1OOgqutVvPVmcbUqgsEnTt3LhYRam9O8O/wo+6372uAl/mHrcDkJwKtz1fC8mIpKtejiLHXIBCfe87qdAvHHzqHC089iUc//zQeZnri0UdRX1yG9Upod4a4Snfq8q0t3OI+5/ZuBxt0afYJWEsNXqLl9AnSXAVwQC7XGvC4/4wZbTV088RkCMgzjy6Vz5B7lVrUtwmyQRu97TV0N26jxyjgmAfeaecAdtSnmBoEvkbEhRcC1J2tcmEofiz3NLQIPCVMgS6DUdsMhmxsbGJ9fQvbPNfr08psrO/gFt0l99zzfLgfMpw+fRoneWw0xwhuQG2ccfFHowESCo+iEqmWI4BjHPFs1FHCsdh0DJ/wCUjKxMRpDzHHng4OwSgh9ckIlEkQLVDkhwrKEL8Eq0PyLwSY17RyrtyVJUYhpPtZp1LzuFefZMKA2gBrm7u4cWsD11ZvY9XNY6+NzmCC2PmI4kETUNZa9hej3++jR1d+xPNG8Kpxu7C4sAAHyEceOU+L+RBmZ5uwnFOf+9BOt4+Oq89AnQOM40fAAF0YlRDQ2yhVqnCBs2PHV/DoYxfwxS99Ab/1D38Tv/4f/T08dOEhKPZ9e30DP/jhc7j45hVGzduISnWIDrjmYAAK3NMCg4nFYXeC7YM+1rYPsbq5j2u3tnHx6i24fyL16o0b6HKPqf2ASnMWKyvHMMNYhu8FGDAgtEePZpdr2eeZ+4QureX6gGST2OSTcUxPq+1brNfLpTebtcpLc/X6i7VArSfHGwOy4Zfio+5nFG+88UYg13ca6Xi8AivnaDkfNrmdhUFEpUa4UA6doJfLDLkv8UD6PM5+9jE88itP4fEvfJ5g/RUsnDwJr1zhnsKH+6mXCavIKHyJjhCrEFKqFTTKhQukkCsf9DyokQ2Bo1AKQ4RaIaMQjXsdTHqHyCjwe2s3ce21l3DpJS728z/Axed+gDdf+BEuv/xcUd4mYDNaVaVssXcLtEAD0CL0zAQpj1hyuj7K3dNyCDxYCn2PQZFDaucOjxV26Q6ucn/2xsU3iwjj7bV1uMU/PGxzb9ktQN2jQIwoBGwaTsBXlpYQBZwDrXigwb7BlnP4kqESKkzVSrToBAeDQ+s3LmF3Y5Vt7WNARcTtF62iDwdG69xNL0ROgLqAmANlLgEcMMeJ4T4qRpuW0VmOLgHYZ5hxxHIaR6T0Tlw9R5nVBL6GsQLiEjCmUFAeeVqmImk1m1Q6s1hamsfy8iw9hSZarSqqlTKCwIOnhVbQQ0AQVqk066xfrdURcP+vCRDxfHi0tu53y4uc+wpd4NmFGVRqZYqJQafXxdb2Nvbo5vZo+WIGCXMjyEjjOMPq7R28+vp1vH7xJi5dvY0bq5tY29jFJl3X7b1DWtkODsnjPq0g4cW5WL6bAcYWlHNPOib/e90OejwNmAwGMPScFOfpc8bK5JmJ43EeT7ra5tuRry/VyuGP6pXou81y5ZWZuam11tmF/lMAG8WHdn2QhtT9vLywsBCVPTMtmTpNf+5ha8w5k2XNLM/9lILtopaZCIynUaH1nKHWXDh7GqeoOR968kk89NknCc7TCOsNKILQ52F1dXYJpekFRNT6QWMGQWMWutLEmMBIhezUAYaTBK59PwhQLZcRsv1kOMCIe5v+/i4G+ztYu3oJl195EbfefA2rF1/DtVdfxlXeX+L55EUehexcu4zRwS4srZXvKwLGg8dZ8wOuGa1HSoC69RD4PhUA92whrVZMhPRoNYf9GA6g29xfvvnmZTiAvnn5Mi7zjPT6tRu0qLfh/rmSnZ1dHPDoIWbU0A98WpsZhL4u9mIUBETs23NjAMEZKMw0KnBWf9Dewa1rF7G1fhMHtPgdJ4Cc94RCm6kAR+QjIbQT6yElyGLyaMIhD/l10B1gmwGqvXYfHQbWRgx7OiDCi6A5D00FqGlxxY/grJNoDyICrRWi0C8Uifu71Hl6AM5izs/NYGqqhnLZJxiBlK5lSqQ7JWaI6pDgrDeaqDdaiEplWNGYEGhjjtnVdWWNVgvNqQb8yOOzMXZ2t3H95nW8eeUytnd3WZYipKWPKjUoL8JgmODqtQ0898IlvPDSZbz2xnVcubZKcNJ72dvHPl3yNq31YDJGCgM/DBGVS/A4B8uYQso95ZB867Xb6NGtntCtzpMYBCR8WEM1l/jWjGyaHHJB1kORK/Vy6YWF2dZ3ji/PfufY8YU3/Zny4UkgERGiHb8UVyGjP2sk1loZjWzNSrCscvWYFv+UhjdFdz6g665SaqbUWky4H+iReb14gi73dp14jDGtVRJ4GOSGZY6E+1AfPsE4f/phgvdJnH/yC3R/fxVnnngKy4zgNeaPoUT3VnPxEgMuhROiCAGFyoNA0b3K2XaXh8k3LlOoV6/D0II+fu40Puf+aYtTx3CMUdaI9ry7s42tW6twfy+KYR9C1xgcr6FC4ZqBppO6JmfQwIAyCLdltuDsdMSefApniCisoRzVUaZSKZVrfMdDn4GHDe5Lr928VfwvIl5/4028/MpreP755/HSiy/hIu/Xbt2ie9XjBAyMc6e5L84zxhl42K7oiisbw6ZD5OMu4v4+Rt09dNv72NnfK6zEfneEQ4KtQ5f/iCZwaW8cY0BLMyRzhqlBTE8j45i5veQaWIwzltF9TWkhcyo55ZfglKoqpQAAEABJREFUc+xlKsRGa5bAIzVbmJ2ZwcL8XEHTUy0GpQg08qbP4M3ubhdbW21sbhxgc+uQQLlNq3YVly5dxa3b6zxiOsDOzh7cv3R/iUrqlVdfx4svvYrnSW9euYprdDnfvHwJq+T93uEu974jxOR9nCTIKAvGCiz3h5rA1BwfqITGcQ53hLN70GX7h7SwbXTpEQxoKccE2pCyNZyMqLDH9KgIPGKoXqtQLtgWLaRxWwbKW5XR9XLo0SvJ7LjXMaNeZ5gMuwfa5mvVkn+xVSv/oFUv/VmjWvp2s1J7SWXmVjBbaZ8FUgGHhV+e62eCk8DUW1tbpUh78572TkdhdFYrvaSUqkLEE6Ugng8dBEw9JAROTKCOidweGTrmYudawx2pZEwTCEPfITQ37RGDLeXpeVRmFlGeWWJZC6lX4vmmQgIPlm4cuGhQHrmlEMcJMrouzlXUbCdmIGZrfQ0TRolLvod6KUKzVDqicgWh4ju0su7XRe29XYJgBM4H0B6EYyHyABFo34e7T43FmBZgQsFPKdyGFgriQ3EcxiqwawoFCGTLvKX2zzGitXD7sEPuVbcorKu31rHGqOEu9ztDAlgpjSgKkRH1bk8Km8NFhx1Yx4MO0skAkscoBQLhPnpCl73b79N9G+CAgnnIIEebYOmwrR73eAMGoIYU4gkBeAQ+8kn5sOST0NPQfgQvJBijMlwe2iMoDC3TGAeHHQo9wb+7j0NamIN95ulmbqzdxk2C6SrB5P7XfBffuFgolzfeuEQv4TIuXiS9eQ2XrlzD1avXGDBbL9rZZ3uuTZfuMb9HF9+5rB3uA4e0ZC54k1Apxdzn5ZbGSAkUeR1EJXhBCDIdhnzNjZCfKPKW9+S9ncSpHY3HpBGPm0YYca0H3Lu3OwfY29vCDuMLm/Q01m5ewebtG4yE30aHXseAwbcJtzvpsGtMPJpwC3FQ8uxqJfJfqVfCv21Wo2+16pW/mWk0fjjfqL+xsDC/9vmHl7sEprOYhvLAgeKX5lI/aySrq6u+53l1T/nHfD84FwTBSa31DGdQ4kQoez58Cl9YLjMtAZ4HQ8FP2eiIrtAkN8iVhs/nKgxgPIFEEUDhcedTKQUqpmDFykeHQrdHN3KH7lmf7pphmRM05QVIc4ue26fQZSxxcQPfh9tj7NPl8UTQINhTCm5CLcuNCCI/oEsZAFQWvW6PFqmDjO9aURAKhqJbBI7TKoWQ+y2nXNyh+oh1BrRMI9c/BUUITgtNIBpay5g0wYTWyigPmiDQdIF1ENFZVbQOKQMYPXS6AwwZITXsq1SuourG5sBJz0KzzPM0cp4Ldg73in/nyFMG080qwoDlrDOiYPcYuWwTnAcU9EMe0rt/7qMYF5VH/BYwNcQLIX4ITQqCMqJSBWX25yggnywUgTniXm+XbuMNvEGL/vrrr+PK5SsE4Ot4iZb++9/9Lr7zN9/Gt7/9LXznO3+DH3z/e3jhuefoAbyAl19+GS+S3rx0CTdu3OQ+8Bbc/1Rqn+57AULyKqbWoi7jHlAc66koFHyucYOubVSpQPkeHK81xxjRDa7U6ggZ1HLAJBARJ3lBIh6CsGQ9zzdClZVnWZ4msYknIzse9+iFHKKzv42dzVXcunUZl998CS/88G9x+bUXsM49+97mTRxs3sLh1m3bP9zOXei+WfJWjy1MvfzQqZVvf+bhk//hM48/9CcXPnP826dOnrhYzec3zkxJV0QyEkUav3SX+mkjstZq3/croyxbmtj8fCb24UzJYmxtZUxhi2kVnaV0C1OQATKCSCsPvhcSuxpKKEAisARJbiwXTyDagxHBiBp1QDfHWVlDAObah6Wgl7iXqfDopcK05tJaEyHBrLm4YNuWYEnZ4dE+JyUoclozUPN69Ek8VgnQoPs2t7iCxWOnUOX5ql+moWfbfEghQmEhB5OU52wZUr6VcmkmdGpSo2CVD6cU3H6oVKkVgq84PsX3A9478qIqjAqQi4ccPnRYQ1BpkJruf4QD55Kurm0zUDNGLj6E72s/PGpLa/YI5OSfsbZgv1ICrRW0pyDag4HACf2E3kJC4c+tQKj4tB/AkdIeRGmIKDhlValWwQJGXofY2tjGNVo5ZwFff/U1XHrzTawSWDt0w3udDhxt8ixyc4MWcHcHPQZQUiolt3+rUInWajUqlCp8z0dOD8gFuXKun2L/gIIjK0J+g/NQEK6b70fwyB+Xh/JgOa6MNZ3CcxHdnNNMuJUY0tMY0ANw24I+FVDOBwH50qg1MB6O8v3t3VE2mexQT92ulcOb5dDbLAXoVcjqVj2ws9MlLM5VsTBVwvGFOp44fwzunzg5d2wK8w0ftTBDSU3MfCPoH59vXH7k3Mk/W56f/eN6Ofhbz6Y3lRdvRqXSQbuF0YUL3Pzjl/tSP214ly9fLh+m6exgPD41TMenB2l8fJylzUwh4MrhLhmlQKwgpZVMaVUEHnwdgNYWmouprPDbFqSVwLl5fugjhyChgMbuPeYntAjOKlAlQHHBHEDUnUUPqGnLlRoCgjS3iv0pGPHgsTxlfwNa3VFi4Sxul9HK2LLnsIKoPgVdqsIy4mlp5awX8D2NhG1MOC63TyMmuU/L0eNBvTtXSwy4aq59jdzV4WY0o2Jx/aZ8L2d/ufhFG2NKoNv7peyPHXE8NaigAueSJ0ajzzZ7PNO1BDIfwlCQMyMUXo6dY1IEAJuGA6FLtfagWWZFqOhypA6Y5JEoBY/A9APy1ffh7i2Bnd0BT4egOzg4wC4Pojc3N7C+vo4NksvvMwDT7bQL9z/jvi/PUh73TOBSjgQ+LVsY+lyXAAHb9rSGiBSk2K8jNy6lWc57kKyoApy5BVMFKK8gqzTnpmGgkDo+WhR5iC54mfKF3LBXKxDW0XzPIyl3Z+1Ew+7WS+XXm7Xq95z7OdusvjpVj3jcocetqpdP1TzMNgNMM52p+VgkSAlEzFQ1WiWLZmjQiKydqXvJ8nSp+9DJ2e1HTjfXTy5PbYik+3p/v3dMZPw0b0SEI8Qv9aXebXRceDkwZmo8mZygtnuoPR6d6I7H053JJMw0dNSoIKpV4JdKUBSYnIKSUJASurJCAfYlgE8B1hRazYXw2EnIr1IoaNTLqFbL8AMPVoSLaDChJe6PhuhwvzWkq5RmBpRJxO6Yg4sZEoRN7lEr1QbrCxww/VINrbkVwC+jSxAcDCbY5JnYrZ1DbDCocMAIoPsZVwwPmQ7hwGn8EDkVh/FCGAp75nmIraDPcR/Qfeyz75Gz5uy3P56gMxgWrupwnMBZ6i4DNA5wI45vRBT3qAja/Ql6BOAkF2gqhAqDWS1GomcWj3FeCtt7XYI9KACbkjfjxMIqH7XmNHzOK+X8Djt9uDlrj5aRABUKK9eAPDAQEfhaIySfwzCE7/mgK0LgpogZJFlfW8PF19/A5Utvcu94naBcg/vLi0G/V4DQEsAaZJNWfFcjigLUalVMMwg0Pz+LxcV5TM9MocIjE4HlOzH3eeOi74B9NptNvhNBEXj8wl0izooxJ7SIR8oLBQCtqCKNnVLjfEF+OyUr2gcI0oBrUC5VOYZGYfXdXEaMrlbLpf7p48dufv7Jz3zr7//6F77+D3/jV/9fn3vi3F+fWp66NNPwO40yMhIaBGE9ylHxEgT5AF7Sg5f2UJYJmiVgjuBtlhRKflZOBjuL8WB/WqeHUdPzJlRgOT5Gl/rxsVIohGVK+37lsD+avb23d/Lm1sbsja318s2dTXWNGvnS6i28ySDClZs3cfP2GlxQIOVilChsNrMwtGQlFaIkPgIDRkljWEZwJU8RegAjZZibaaFWLUF7goTPEmp1R0MGRfoM5AwJVuPMCa2tKIWIQZ5qYwoNBpFCRh69ShMBLWM0NQ+pTmN7kGBvkqOTa1zfbWN1v4c2zWLGSGsvV3iVh9cvXbqBly5fZ/4GLvHc8sbGHlY327jFiOT2QQce92xTs/OYXVzE9NwcWoxoNqfYJ2lqZg7zSyuYXlhi+SLmV07i+JnzOPPwozh+9mEcO/MQ6WGcYMT52NlHsHDsLEqNWcR0NPYJ4M4oQ8ygvtAFznUJfY51wrEar4SgwmAYPIxTxywFn9asRGCUohC+pym/Od2+AQ55fLSxfgur16/hGsF46Y3XsLbKvRbd00G3XfypHajotDUIyLNy4KNaClErl1CvREW+HAYoc08YsA8tYCQ5u0M52BEU+a21giLR8CGnljQk6l8qCicuArcsDmiiuJjKWUWwTGAJvpyAPCKOm+tv4YOiAXB+ng45PEPKIVSKhmOFyW2gxcTDfna4t9lTkl2abZTWJqPt4cbVN9TtK6/5W6uXMNhfZ1T+EKEZoUQgltUEJTUmdwcI7RC1IEMjMixLpLt7M1q79urcpdeeO/u9b3/j2Df+5H9u9Xq31FM8xORAPjYf9W4j/RaIJ2P8URZXBpPR1EG/W93pdYLdXk/WGeq/wf3KzY0N3Ga0b5tBGRd+z6lKoyACfU6YJCMoNXyj4OUGiq6UIjAVI5KBBoUkYBCkTitaoaAE0GIhsMhNhjgew0UtJ7QKWZ4hp2ZOuYiGNTS1blCuwScFBGepOYsarWdlbhlpWEVebkBqU+hbH9SpyAkEXZ9GQgCs7Xdxc+cAN7b2sMqD7dvbB8UvTzZo2XbbA/RoKaNqDdPzC5hbXMI8ATq/6PLzmFtYxBwP1peOnyBAjxGgy0W6dOwklk6cxuzScUxxDE1azPrMEqpTCwhq0/CrU0BYRz8R9CbAiG5H7lVgSNT7GBsPE4415/iMjmDgISe/cs43J89SHkuNqah6nQ4OyPe97S3s0G3d3lwv0t2tTfR4rpdQoeWMjgv553NFHTAjgrpEAFYIxio3bpUoQIneSkQKfA2tFBwYTcFjApQWFrzUHXCKCO8AB0y3N7buThRXiStFYAnzohRECELem6KC4hw0cquZeqxLEjcnvgMNpXzOj+vMNXV9W9cnzyk9JdTdQ9M92I8lH+xP1T0ef3RsZ3/DDtvb2bizm5pxJ5O4Zzxay4AADS2BSfLyITwzRCQxQsSUt5GM+3thr73daO9tLBxs325tbt0uu+F/3Ej9+IBFxH6ba1KqBXFYCiZeOUoQ+lnuKWu5sANauL1uF53RCKMkQUaVakXBaVHhQojlomYWDqCGAQ1LF5HeLEIF+GKp0S1dDoVaOQD3FZhq1tBsVAuQ+nzVsH3DEHxOSuMRxqMB+r0euoy69uhmjumCGhVQ+BtozC9h9vgpLNJqLZ9/FI6WmC6eewRzp85jauUkwbuEkK6mKtfhXNvcC5FTSAY8MmmzvcEkRkrB0mGESqNJqzhDMC5gYXkZy8eO4cTJkzh+6gSOMV05fhyLK8cI3GW4/+VfjQGrqFKHolJKOfdRYot9ZrsfMyhE19Aro9Kahxc1EduA7rfFJPfJiDqi2hxiE5CPOY9NYmgqknK1idFogvbBIXYJxLXbq7hJK3mdh/fOWm7ShXX/fErKiK6nnJILUS1HVAmKXgAAABAASURBVHZHVIlClEMfJbonDogOnCFBGmgFn0DyHfAEUISNkPATFxnxruXCmo6YwKXubUd3W3Kp5psuvUMEqL1LVDqW4LTsGSRhG+7tu6SQUeJSiKRK5Ul1eNivV4Iomm5WOnNT1b2l6cZho+SNQskymwwg6QiSj6BI4FmxSYawLMvGfSSjrpQ8kcij1sgSj7wwU7VqZkxmX3gBH6tLvdto/wDksw1GOgz2tBfcyiAHmbGTXKwR30fAvWbIyJ5zNSNGQqNSGWEQIfR8+DqAR/D4BfGePFIEsOQZeJ5BSrg8OesqVKMQ9UoJdbq35VDDk5ygplCnE4BkSXky5msj7oVGmNCqjuO4UAoj+krjHLQ8CpkfoTK3hObyCTQJyNbySTRpzeqM2FZnF1GemkVIlzisNRERACWmDohVRoTL9SaqjQbqrSYaTeZrNUSlCF7gQTyyR4ljBnJaJed2J2kMl8Yp93zcZ8cFGUaMDWKOJ86EqSLwFJQDXH0WYW0GRpcxiIVgNOhyeqPMR3tksNueYH2vj/YgLYC9S09kz/3aiMGdw709dA8Pin9hfsx9mQOlZb/i7JIWBL6HUhigUgpRdpbREe/DgGvkK/iegNiEVgB1KziVgoTr4ZYY73oJS4VzJsm7EFjmqHjmWrlz78ocOeUMxQea5JFc6u5JfM6G2b77OEVgWGJ4YygPYqhQrBJqEaRoNKqT+bmZzRNLy9dPnzh2ZX5maqdeCoeaplzZzHpsKKIstpp1uH+k3M3f0+LmagJfJ/Vqecj3OyuLc3tLC/OHwHT81FNP5fgYXY5j7zrcvGaHBOeu8v1Va7CdW9PNrU205+UEpY1KZYTco4VRBX5AYSajPO3B035BmqnmnkSJ5v7CwhKcltbQ5gQnD+MDLRSqoNh/tmoV1MshKoFCoHJoE0OyMayjdAxDygjMhOT+KmFEd28wmcC5oh0GcQYZF7hUheZe1CcIAwZbApfWmvBo2TSfqagML+RY3ZjLVZ4H1lHhmVuJ924upWI+nEfgc9ktMo43SZMCiBPuicfjEYbDPkaDAUZ0NUd0JRkwY6CIdbKM+yqLjIKZw0MOH7kEEK8MRbdWk3IpFeDc7yXY68Y46KcFufz2wQg77RH26F7v7R3ikJHXbruNEYM68XjM+acFD8kyeJRdX2vcpZBKpMQxO4qYBryncBKYCqxGstBioAhoRw5KRMy7rjkIlbfIgY/39qeSa4WtvVXP3ePoIh/AHgHNe0eKqRyRS8hhV1s4JkHOHnLrabFhIFZMIkabbGqqNDh3/NjGo4+cu/zw2TOvL0xP3eZe+dBmJjYJFyeH8b3AtKam7cz8vA3DUu55Xqq1F7P5QRRFeysrS7dPnj6x+dgTZw7Pnj2biJARHMXH5eO49hNj5SSsHqjxeJJ3RLydLMs28zTbNKnZs7kdMGiUGWOtOwfjM6S0YikBkhgnoBbcflJQQYHNSVnR/t01EQtopeCEqMogRatZw9x0C4tzU1hemOH51QzqkQf6JwVZuiyMFiBj6tzceDLCiEAZ0K3uDofokA7pnu5QmHd4ZLBDl3ufbvBBrw9Hh11aJR7md/sD9PnOiGCO6W5zcgTbED3WdT9UcK7zgO/06T532YYrdyCMqQh4GM45TmjBSbTkOZWFIXAt99GWwZKjCSoo5UN5AbQfwgvKcL9zPeyOMIwtRqnCIBHsHI5we/MQN9Z2sdeJ4faig1hjc7eH2wxQDfojegkJXLue9lCKItRqNTTq9YLqVGTlUoQw9OHTsjuwKuX6FvYPKAGJTMady7q8gaGGtSQ2jAI7dx6//0T4KumtxpiHE6cjEuvSozKXF9YTNxS4L0cGIFaIF94YYi4xSToxiUlNbvKUbB1VqtVdiaKreRg9b7V/kaGMm8NRstUdxJ3uIBkNYpPYUsN4rTkTWzWMc2nHmd3dO+xsHLY7b9brrR9U661bKq4PnEzjY3Y5Dr7rkPuLi4kfBN3Ak00t+oqnvFc9yGtE3pUsTtfSSbI7GcXEx3gyHA5THoHk4zhDQp5nFBZDtW0oXEZpAlVA7CI3tiBDzlsKDRmGwNOolvxi/zk/VcfyXAsrc00sz9ax0KpgphaiXtIoeZY2KYXNCRCCIyFIYrqYjpxlG8ZjOGs6pEXtj8cFEPsEbo/uYI9HNH2Cc0QQTxgFjkdjpAwAJaTxYIAJLWFC4GYMqmQEnQOjYUDGCTKnAq0AT1loycHZQDGwhTxGnnIs8QiT0QBD9uP2xe12B+6vVfb229jePcDmzj629zpo98YYTgzHleGQiNw5HIKnPTCqBB3V4QDcHdBjUD48Atz3fBxRwPSIPJ8pKbhDPlNF/lraHrjLui8U4g8iwTLnish25o7K3T2K+sKyn0136/30FD/jEg7hDr1Vy/VOEsOSo9FZFHmbEo/jJM4nkyxLUolLpeoQ5XI/qDZ3vErlOlf/eYj/XUj0A1Gll6xXfg2q/Ar3K6+pqPGq1eUXrCo9R1fph6nRP5wkeEkH1UtVqe9NJTVuJNjlx+yjftp4nxHJmlE0aIpsNqLwYiMoPVeLSt9TRp5LR8lr8WB8bTIcbfZ7/W6n2xt2u/2kP57kkzw3qYjNfQ8mCGD9ABk1amYEOc8CGYwsAJrlOXK6gzA5PA1UaC1btTLmW1WcWJzG2ePzOL08jZX5JuYI0lY1QDlUdOdyKIIEbNXajEubIWeacU+Y0pIldJ0LwNLiOQs7JPBGBI7bszkQxgSnA2LOvaslEDMCOSVlvAfHIxzPUWoowhZaK/ZnodiTZp/K0MXMYxgGINLJAGO6nn1a7PbBPvZ3t7G9tYWN4u9BN7CxuY3N7T1sMEK8T5d1FBvE3JPyWBTdYYrUeFBBDVF1mi373LcKgrCCKKogCCL4fsj+fVpEDYiCOFKaZR555hcgdmXUc3AAvEsW4GhB8N0lYf5tApiXn02uzltEq4e7xHePyvFzLuFzOarNAYkbJJi5S8I8yfKBFWMym+fcx2eJNakRmQCNETA7Bnb6YWi2PT37nI5m/rrcWPnLytSxb5Wby9/Wldlvqmj6r8Wb+mtE038Z1Oa+EdWX/qrUWPpr8RvP+5m6hV7UkUcfTTiYj91H/awRr3//+wnq9f0w19ealcbztbD6N/VS7RutWutP6pXaX3jK+24ap6+2O70b2/t7G2vbm7tbB/vtg2F/NLImz31lEVG4whJ0WIZH0n4JUH4hTM4lTgiKmODIua9DNoG2CRolD4vTNVrRJt3cKZxaniHN4dTKPE4sLxTu7zzd4OnpBpp0i6vVMvzAo9AK3N9tKieaNoclYEHgClOhMlAEnmIqTAMtKHkePAqLKxcCm6YQKUHtAN3vddBhMGafZ4ibPLpYW1vFJmlr/Sa2N1axs3ELu5u3sbe9hv2dTRwQmIc8hzw82OOe8RDux+XOhU6SHIPhhMGsjD15CEt1lCoNBEyVX4Z4JXhBFUFYhx9WoQlKTYXmOfLCAoBa+9DagxCYVgROwWXcO2QZPRHKuAFghLPmM+uogIQCRMOSwPeEqSgFR1YAvoaP8hK60IqAFJLrjaoAjlzeWUsCEo4MAZqzovK9VEfhxPNVojzPgSnl+Di1pzLgiYmpV3ZEVy9Hreb3Gq3Fv5yaWf6T6vTKn3p+/X+HH/xvlebUX5bqU39Tr9a+G1TLz1erwbVr/Y0uzp517bCpj99H/awhP/vss/kzp05Nnlj+tf2FmeXbrWbjynSj/spsfepHzWr9+4EXfJ/M/wH3by+1u73Xdw4PLm0f7t/i/m9np9fp7w16o26cjBMrCaUuFS/KlR9x+xBBU/C08qAoMIrComDh0d0JiGePdsQzCSJlUAsFU9UQ81PVAqzHFmdwfGkWx0grpKXFWSySlhaYOnK/epmfweL8NJaYrizM2ZXFOXtscdasLMyYYwvTdmWhhbKnENOlHXCv2nMBGAKxe4fa+/sE2NvkALq37QC4hfb+NroH2+i19zDoHmI86CJhcCijcjHOFabLLgIoUSQN5eaofc43IIUEYRlhqYaIRzuKwLTiI7es50XwgzLAe4gH4XuagNR0b5Uj7RdlDmwGUmwTUvblrKUVck8ER6nLHxFY7qgoJ5+tI2E9vs+OgPtO8Z4u4u1Oy5apG63h+4Z5W6RghQKg4D0FiMrCcGypFZ1kSqdJluUiYkj2DuVLS0+P9sf1g4UTX7594okvXjl28rMXF1YevthsLL5eajVeb51YubLw0GeuT59/6NZv/8f/l62/94//q865c1+J+b5hpx/Lj7qfUT/6qCR/7+HZ/m+cW9z77SdO3G4tnrw8v3DslVal+cNqqfptiPztYDz4we7+7nO3dzYv3thaW722cWvv+tbWwdrBQWeYZoPUqLERPxEvNB6tQxiVEJDCKEIUBogCjdBXJEGejCj4B4j7bYD5SOVoln3MNSs4xj3pCQLUWdHTJ5Zw+vgKzpw8jofPn8EjD50t6ALTxx85Z5+4cN5+9tFHzOceu5A/9fgj2eceO589+eiZ/MkLJ22VLvIBXdCdtXVs3V7DBmlrfZ1WcQM7PNzf41HGAV3VNg/524f7tKL7HNM+Rj0Cst9Bysit4X4TtLgelUjEg/1KKUKtWi0CN61GE5VyBSXOsV5roFKpEZilI4AShGWC0yMgc6OKH++D4POCEqxVBYHAEq2htIamhdcFQAlaoTWEwFiLlF5ADl4EHUTgiNIMK2zDEVwqvBcYPjdgSrLvkdgw7vci7iAAeyBxjIoEuB7BywJiAJBY0ZIM87wzmbU8JDIJdw1ZklVZxGo/9nnmmWeyY8eOjaemznTrK48c1Jce2pfGsUORU51W68nO9PS53sLCZ4YikpHY2Y818DG7Ve9jvOaLK0gSvd9T9WCzUa9drjXLL081Gz+stxrfC8PoOzbPvjsa9r/XPjz40dbW1gu31tafW11be3ltY/Pizt7+9cNud70/nOwlqWkbI30rekhrMRbR1HQqZRumxuhkuVKhlfWtgTVJlpoJAwajyTiL4zhJGNrLs3wIa3taqY7v63YQ6IMgUHukncBTOyVfbZd8bEcBNksh1kMfm4GHLeJoN9Sqy0P6iacsPascllbPOPHI6H4aA6UUfN9HiUcsZR69VKo1VEkOfLVKlWAroRSFiHwPAet6sBC60sIoP9hWTspILvDl3iuXqtDKK34vnKT01PiOA5+IQu78VAi0AyJJlMC9l3EsSZJgwiCXo4RR5ty9a1HUDbmn11pBKOS453LvvkWGNorzMQW5PF/mx71yv3RP0xDeuPeYHOU5b5cHU44abixFSlC6PJnCx+yQz10d3rzzI8oICCblxUp5E+P5WW748jtrfSrv1HudtdNIpMLd/cePH+/OfeHszq9+5uzNk8dXLq3MzbxWqwQvUgZ/kGXJ3wwHne/Q8nx3c2f7+xvbWz/c2t790fbe3nO7e+0XDzvdVzrd3sXeYHS5PxjdIFhv9Ufxem8Yb01y7Bnx2hl0N7WqlxANBuR9AAAQAElEQVTAcY5+nJkBqZ8a2+X6tU1uDrnmuwqyoZWsasFVLeqip9WrvlaveFpIeMVX9hWCx9HLWvCSBl7M02RVIeuVoyAJfW0UNTjfIyA1fCLYI+ictdIEaFAqISJI/TCCF4R8HsD3fJIHn2DyROCJhWYb2hoQ73fIQvGZUhqKYISwFwvkrMPxAyJghSIRTgR8X0QgOLqsMeDOneDNSRkM98qW77q6ipU8tqdcVcoyuycO7BGxTFhGhMPRO/Mo2ufr7yt1w3T9OyraBtgO+wWKFJzD22RdIatxHlRcbuxaqUKxCMduqDiomNyMciVqosQfmSxPSrUsx4MLxdq+Xz6IiHkayM5OTfX33nhur/L047fPLj98+TPLp148Nzv1rTOL83+5PF3/q8Dzvk1r8U0C8hu3b2/88eUrl/+Pl19+7T+8/Nobf/Lyaxe/cfHS9W9dun7ru5dvrv3o8urWizc3999YO+hd2+5Nbh6M89u9TG+MEW6lXnnL+uVteNEWtL+pPH9Na3XDWnspS80LaWa/Y3LzV5SDP+OK/3GSZH88GU7+dDwc/9lwnPz5ZBT/STLO/488zv+X/b3d5+N4uDs9VRs06pU08IWWsYQ6LXaN5NPdphSBigBCIGoCM+PeMM0FjPFwzycECzlHEChKrGbWAZSKAPTOSYKQAPc9Tcs3xISBJsNB+SwTCmjMY6CMVlYRJVHo8+2MHnIMuAAW21Ms0UrBI/hdG448LeBWGYoAEAdUutRC11bR8ioCWVHYHWmmmrjQABXGEXnMO3Jl3NYTxHh/xLGJI867SN1YABT5O2W0z8j5n3UdcSIZx5nSi8g5Zt/34TPYpUTTwTBIE3LFINNKjwKlB7ky4/LsLF0LfOovsu4D8kCE2xyxz7rgkUj2hbNTo9kyOrPHju3MTE+vSxjeLFu5Emi5pMLwouf7r3mq/KIo9SPGfb4PK3+bZOZbSZz+9XgS/2VvNP6LdnfwpweH/T/a3W//yT5pd+/gT7d39/50e3vvT7Z29/6Y+T/a2z34D3s7B//hYP/gj/rd7h/1up0/Y4T1r4aj0bcno/F3k3T0vThOGU2Ov5vEyfeS0fgH8SR/LhnHr04m6dWQ1jUK/JdHo+EuPeSJVqqwTrT4RZoTOBkFP6Pgp1TkSWYobkJRVKA9JAkZ5wgUTEcW+o5w3q3hgOdqUHnwPQvLG3un0JURiXzRQhQJFmAtCNN7iOzFW+2xjrwvwp0xfjgpeHEqRZvMMrUFFWPn+FCQ4SNbkPMalBy9kZOfzmLyATQVj1bKKIPUE6/vB37PNyU680UDrsqnmj44OB377iERyU4xwvuZhYXh02fOdH/36af3/+lv/dr2oyu/sfHIZ35t7fTZx249+tjjN86ePH955tjKG4ut1iuhV31BS/jDSZx+b5zEf7u1e/DNG6u3//L6rdvfuHrz5jeuXr/+jYtXrvzFxYuX/uLSxYt/fvGNN//8tVcu//ml1y7+xSsvXvyrF3/0wt9cfOmN711949XnX3n5+VdffO3Fi69du3bpR2++cunmsPPm6hsvX7p18eXLq3u3ru0erN/s7O+tN1uNN5uN2iuDfnc7mYyHSsFQu9uYUdc0TajVackIypwWKaW4pMwbosvegQrghA13Lsu7t+lIOC2f3SVm+bl751Le8uNyHzWxm4/8c+8c2FnBGiojKhv3rbSC0hqUDWRO4ZGfrOXAaekZ5PR7J0y7kR91a1MVcv8BOB1/PnRwukZ/nLgo5sIFpE8tYvJrD80Mb7zQGmw9frwXHJ45jMxgb9i0W+iurU9jcbWVVG+eqMxfXggar586NvvKylzj5Zml6ReXVk6+ON+afmnp1NLL07WZ14O56M3WYuNyMPBu+qcW1/dvlferQCfd2+v/01/7teH3n3hifPEv/iL+9n//3yff/va3C/ryhQsj9PvduOJtTddnVsMwvB6Pxhsmz9rU7JOMPlbKc1emsLScQjdUUU4stb2lUP34vB7c/3QOUI8Rcw6a1oEQnudBK3onBGZO3jrPwVPaeKKSPE8HImhXa7V2YCS9AKL6pzf9qXnyCwGn46bQPyMZR88+K/mzIvkzz0j29NNPp88++mjyla98JX7mmVOT3/7tJ0Zf/vKF0T/6R18YfPmzn+3/g89/vjv35JOd337iTPu3v/REu3b+fDf84oXeV596qv/bTzwxevbZL43d+//lf/l06kLtzr12fXxNxHzta197B7nyp556KntqcXEytbSyr4H1Srl0KwiDPaVkAmsMd0AcrqWWBxS5o5RQqAAB4LxNPLh+Lgccr5Q4tQY4EArzSikIeWmp8MhmOPdcAVR7ZjyJ464F2pVKpXc4su4HCObndvIpqED+/HLNUkQsqQAx05yU3fk3X1LmU5d/RiRj3tXhmr638fO9ov3jDQy0ku2Fxfmb1Up1R2kXLVSMGgoFBwSkHJEASpgXFOVM8OD6ORwgv4RgdLWo7VwCEYEDLIrLQinh2uWZyfPxZDzpWJN35+Zn+1H3sltnU1T7lH/90oHzF7ge+dzKzPDM6dM3qLHXPa1GgecZEjylKEiAwEIY+nU2gLJV3NMW4Jf6+qUYnECEXDPCoyALwyitdcEyMpEKsVB6bpjGmDTP0lEaT9o2y/pzpVrcbp+27tkDAj7N4MTp6QvxyVMntrWn21p7aRD6xvc0iE2Ikw66YMbtjyhcoHBZgtUVP6CfzQHHOyEHRaSomDvnlYE1p9gUmes8Ecv7PMtSm2cDJdgLAr/fODaXnD/ffwDOgmv4dINzfh6mVq71ibkRLaf1PQ++A6eAFpOeFUF5F5xOmPDgum8OiAhEjshZTUMPxDLOo4hECGFKXFqTxdaaXikMdqMo7Nemo3Tvy19+AM47XFZ30k9dsrWF6IUbm7MXL115mPJynIwoUVCUA6E4K0nNTn+sOLukgwa3RaJMfer49H4m7NBlHP/4sohQ9xk6HobsNA6XgLF5nmexyU2fSnGfUdqNkqcP6vX6+Kt8ytcefMgByiS/P0Ufay2xZ9VQBpXBQXv+5o1rj42Ho5PG2LLJcu1cMGsoXtbSelpoCpcjxdSJ2aeIVe9/quQd+QwR4RbBiZiF46kjIpXws3mepLE1eVuL2m3WGju1ctRbARJhQBCflOsDzsNx7gM28bF73RlA3yajWq97uLR6+9Znur3u6TzNq2maeXmWUpBygG6Yq+hpDU8raCWcqL1DTB58fiYH3gKndiLm1Bp5xz280LWFzbjdzMbWGB5hYWt2anq/OhWNCEwy/mc2+6l66Dj3qZrwt1ZXgytX1mdeeO3VR9a3dp72PP80ZWZ6HE/CJM1UnhmC01LrKxJFiftOaniWmU8Vnz7IZC1fpvE8+jVQnsP3PSo47UodGc/zJtVqpW1tvjsZjfYb061Bpdl88Htacufej7r35pOef95av9HOaqu7OyvtdvfCYDh6wkKv5Bb1NMu9PM/FebSAHP0nNKBErnGFTtrw4LpfDtAKFh6ss6BK6SP31rms1joQDrWWPQW7SSO6c7JZGzy5spLeb9uflnrq0zJRN8/Seq/WSftLh/v75+Nx8nCSZGfTPJ/KrY0ABREFF01UyuWFe0731gN6LxywrOyAqTWtpedBa42M3kjO4xRxSLV2nMZx+/DgYNsL9OryyuK6d2p2cPbsWQdavv3gc5cD6m7mk5xSJvTmpi1v3by+cHtt66H17e3P90aj85Mkm0nSvGxy6/6gBCJkh2jApRBYEYAp7vN6UO2dHHBKzhH3lnwgVmnl9pQjRoP2RsPhdQXZnJtudeJr15zVNKz04HMPB9Q9+U9klsCUF7a2wt38oLXVPjjV7vYe6w1GT44n8UkCs57n1qdbq6wDodIQWk0IQekITAv6RLLmI5uUZcuG2wGQd0JFxzUA2WmU0gnjtt3cmM00nlzzRLZPPnyi/+Uvf9n9TNO9hgfX2xz4xIOTU1X99Xb9cH3t5N7O3lPdbu9X6GWtmBxNY21Al1ZZSxDSYloIY4mqIGsBJ1SOwOeWBD4/Ijy4fgYHLPfoqfvrE551ko0QEShIqgW9PE83iNcbU63WNa9a3l966qmxuL0oHlw/zgH14wWflHuCym1x9EvXrk1t726fvnJt9enBcPh4nOSnDfQUfazIilZwoKS0WEcUIYBAdcR7kCzzzt+yeHDdLwdoHUHFB+PAack5EZeb5GnWztJslSy9Ob+wsFOrTA8uANn9tvtpq6c+wRNWOzs70cFeZ2XUHzx62D744jjJHsos5gm6imjPI4EgJTlrKbCUGj6DELAo3FuyRxy5Z59gTn2EU7N0QNh8nmf5ME6SvTRObjBCe/vCIw+3nzhWnQiBy+cf+ueT0CAl75MwjZ+cwws3blQvb+wdX72+9tnt3f2nu8PxwxYyL8orp7kRel5gHiAQLS2mAQFIQAr3ncQttPahSUp5EAdQ3LGoeHD9PA4I+eUxWqvJS0Xw0c0dp2m6x33+Te4OboRlfxNNb8DrgdX8GcxUP+PZx/LR16xVz29ulndubs6v39o4f9BuPzGeTB6hX7VkrdQB5TFPcBKMOCJDibGcrYjmUx4B+AH8IIQXBNDaAyhseHDdNweENUUEopQVkcxaMzR5vk2X9nopCjamyo32V7/4xfirX/2qYdUHn5/CAfVTyj+2xf/khRd0Lc9b3WHvxM7u7uP9weCxOEnPiKebFhIYh0Q5AiWjtNwXcYdkSSiECdrzC2D6YVSk7l4egPM9yYNlbbIUQpdWiUp57/4ObFOp/NpUvbF77jNnh0KLSuIjVn7weVcOfKLAaa1V/X4/vPbmtdnba+tnN7Y2P5NZs+z7fpVuls5MJlmeIgh8KC0EZkbKSVTglCYlCp7WYH0Evg/PYz2lICwHBA+un8+Bgks8RsnTBDbPJmLtARm8qgXXPC9aHSk5bF+pxT+/pQc11CeEBcU0Ll686CVJUL69vTk/GI5OJFl6mpiaZlA2UooIM7lYk0OJLUgYAgIFiYUQB062ovgC6/JbSCzgNzU8IIJP3+UMm6OjmYsI2fBOOnryY990RMhnA5MPJc/3TJZeI6tvNqrl7dmsOnD/3tOPvfHg9l04oN6l7GNblE1P+yMPtd399kKW5wtRKZrmZKrGZoG4f3VWDG9zOK0uNoevAM1TTSGBIHVEoYLJMuRZiizNqPQNiNtCKPnyp+hjOdd7CQUPRARKqYJEpCgDL+uYxJR6D4o3nphU8qxnssnWqN+9OpkM1z735Gd6ld84nbHag899cIDieR+1PiZVwo5W42zg02KGeZ4z8GN4UiK572kTBN6Rq6o5ZZvTUprCejorqgVwxQXxS1H4RIQCKIXwKcW88D04EnxaL2KumLpLHbmbu6mIFLxiQl5KFgZBn5ptM5lMrgVaXdPwtqtmdrj1R0/l7r0H9PM54KTt59f6mNTYxwGU1kbEpsaasbWGAmJHNH1uj5MTY0Y76bljJVkO4dxcUQFA5SyCwIHTkYhApkqNAAAAEABJREFU5IiYAV0zfNova23BApc6Km74JSL85kdgycYk8Lw2YG6NR8Or5Vq4NjVVPfzKV87FX/ta4b6w4oPPz+PAJwqcqlLJ/ESPSmFlV/vebWvNjcl4sjsYDnv9Xn+cxHFmTG4IXCp1U5C9I2yOUSJCDB6Ru79LRZUjmbxb9ClIhXN04qHe4onjlSPDsyiXOmKl4vndVIBMlBpoX7YtzPVxPLlSa9YPPnfmsxNX5wHdPwfU/Vf95a8ZX7uWlqZKvXqtcrteq75erVZ+EITBc0rkNZNnNyDYFJG2CMYWNre0oI5QmEQnjESg+xCNTgDvkqvj6JefAx/VCB1vjtq25M29dFT6ju8Jnx+maXrbWHs7s+kWUOrNzsbuL0/eUfHBzc/mwCcKnO5ffB/cvj387Nkn1s+eOvfGqePHvz89NfXdarn8fU97L3m+fzEI/FXm25w4hcg4KBYcImDhyAGVwlVY1Tw34N61yBsKZVHxU/zl+HIvvYMV3EvwnhE3cT842BuPJ6s2z9Zr0+G+HF4bubXh8wef98AByuh7qP0xqOp+dZJlB/1SI9paWpi5cvzYyR8dO3nimyePH//T48vLfzQzO/9XjXrjShiGB1qrRHOPqpXbayqCUwq6O01bWFYL64BJGN8t/7SnBT9+kglO08V81uHWYWsyHl8TY3dOlY6N37hw4QH3fpJfP7dE/dwaH7MKQg3utHS8uTk6s7h4ePaR42vnTpy+tHxs+cWVY8d+ODcz88NWq/ViuVy+7Xv+KPB9c/SjAw+e5xXBILbxY7MWgB88uH6CA45XjuhxZNaYkcmzXZOb27y/BYPDU6dq8dcf/EzvJ/h2PwUfAjjvp5tffB33PzQ6d+5c7P43hL/+1CPb/+Q3vnD9n/z6U5dOPXz61WPHF58vV8qrUVQahEFowiDgMYsDpwYt6dsAFSLSfQri1y9+Gr+0PYoIRI6oGKS1WW7yYW7NBk+Hb/oq3PTqWYfrkAgVZlHnwdd74oB6T7U/ppXvCIdzrVLko7G20lNKj3zfSzzfc/8a3FughFDn042lewZLR41ZODr6+pgy4H0N2zHiDjmm3NMG+QlHSglTPuDRFfkzsibvmMys2cyuNedr/UfmPv8gCET2vN/PpwKcjjkUJgdOjA/G6I1GEG4ltVIFKLVWR9YSQmTyw6MC44h7Th68wDA1BUJdS58SKrhFfjie3JkyeYifICXuX+lOyc6BMfm+EbMp1m5PtxYHJ08++EPqO6x7X8mnBpyOO6ur0ONRGh7uH1azLC0RlFpR2sTJIHh6ziMV64Bo6Jjl+VuR2iOAUvz43LXzaSSRgkk/MXWWWoi4QFCPodpt8m8nSUcHh9d+9CBC+xPcem8Fnypw9no7epT2/WQ0DGkffRHxIPyPHxEcWU9mLK1klmfFb2uzLANYpmhlXXlhUZ1V/aWkox9WvP8xWpj8DtGlv9sO2QHqrOKZ1l7xVztxHGM8mdgsTY0S5X5g0Bl0+1t5kranFmYeRGjxwa9PFTg9T8mgP9GTZOxZk3li8db8hbwUCL+PPqYAXw4HSFciQstKKXX3n1giIDlFzpmqi5m783QOA2/pSRjHikKJFfxhCMhY41zaER8cJsloHaLaJ5ZOTh69eNGy7MHnA3DgLeH8AG18bF7Nsi07Nj07Ho8kzzIrYgz3R4Skk6MjEodPfokw4+jO7KyT0Dv5T2PigJplGfIsJ3htcezkB36ulI7zPB+QP3uVev1mrVFut1YeTv7gD/7AMfTTyKoPbc6fKnCWy+WsWi4Pq9XKHs8028jNCBa5uPDQHZY6CyHMCyErwm8S7QiccLL4U/YRztcRE36ctSQQC16Qf9Da/ZGBTJIk6aVpclitVPd9Xwaz8bVUhH4J33nwef8c+FSB86WzZ7NaeX64vLCyFXj+noH0IJIQeIWWZ/oWJylcfCQFOcAWz1wtR2/V+rRkpJio4wHdWDiQKiVQSuXWmiRN414Sx+1ypdLlifHY/QgEn/rrgzPgUwXOrwJmobw0evihhza10ttk3yF3khPI3ZC/Qx5JBELOKAog6/BDp40ItY5oaovU5T9xhMIqHs3v7Txz5AEgQr6AHOO8HUDzPDNZliVJnPSTSdoLapURggojaHhwfQgcoAh+CK18TJoQulpf/OJKenx2xe2RutaavrU2pvAZYq4QTOYpfoASOSIlrqh4Rtjik329+wwdEB3RjYXIETgJTGR5zqNNm3Dz3rMa/Xo1iBe9kvlk8+gXN7tPFTjvsNVOJkjTLBlbmw8tTOoMQYFAVmCe34AodUQ0oU5kCWIUl7spMp+eLwdMR3Rj74DTIHOBoZyHwWITsqqvRAYzjak0OF99AM4PSTTUh9TOx6aZixcv6s3+VpnRDOLRjmkX3U/MCoG6C0ARKYRQhKmbGRHrnlma14Lu3n/SUs61mOePzcthkCbyLZ4c1THGis219mLf94ZBGI1awYyZX1n5FKovMu4j+HzqwHnrViD9btsTYzOIGlOSUjpqBTjv5a8IgUmiRBKSDscFLO+t8s78J+GOoHy3abhiR85yQsgLfnhvBYrg1JmCFyurkuZ0lJ9IErIUD64PgQOfOnCeOJHYJM0MJSixxkwoZylE8rd5ySe8oQyyWEi8ITwtpZGJu/kUkLxjjiJCPiiSkF38kBd0Za3SYrSSnBY0s8izSZKZ8fjB326+g3kf4EZ9gHc/lq+Ox2M7V64nWuyIMtdTFgOKWwKaT4EzoI6IVR7TMX7EOTqwvhvx0cf6czSnt3+EAceCgsiPIpVCG1kQgPC0wlv8cKoNAiEqWddkaYxhMhQ8uD5UDqgPtbWPQWM3btww4xkvDoNSpxSGe56nD5VgBJ7eUfgoboa5jDMxEHGUQxUphZmpLQDM/B3Bxc9M2cydj+D+/ntHc3wHP404BBqwo+5/Wp2fKEdxOdAdEefH+dwF6DvKXPkdopUkQNmVzWFNRsohIm4EjKwlkrMMWYpWqwU8VXTx4OtD4MCnDpzPPvts/qWVlcmTn/3M3srKsdtRFGx7WrqCnHtPmgQKYE5LAG5JHSg1PV5N8+pICE6QbEEWlvL54wRQZu+QCJwQHxEE6uf8J9zFuR+YO9BZ5oXvuLd+nMBn7vlRXWGX90lsj5Uh1jL3NqEAIQGHOyQZn98h5hV5ICSTJ8izGDSVUI4HJlWT0cgHHduSV8J42Felixc5GPzdXp+Q3j914CzWTcSWqs1YeeGAUtjP8nzMo4Gc+0qKrQXEwhR/lZLyyICWgiigdcUHun6WyBJsDnDgYOAQjaPKHAw4pncl8BI5qsfsfX+O3rCc4hEBTB25zpgW9z+e5/wLi8mTE/ece033vjO0SilRGsqzSunhYMDmL9z3WB5U/NkcUD/78Sf3aVCuZV6gJsZgbPI8yYlQ5okFW4AhyzJkSUq3LQNoUEUod2+x4978W4VFxhbfR1+FjB9l2SbuiP67pezzTr17W+Zg+B6fsaF783eqFonIvW8URT/9687gjt5wN/dHluA0ZI4joeLQip1aKAGUFuVBIVS5DXZGA/mrW9fkpw/gwZP3woFPLTiblPmc0pbn/M6tyTPDLxYa0HWzcP+flCRNmeYEiKJIeuSrIsAUDGXTsMRQKh1Zq4i4O8Qy+xYJcX1Elm8bguxdia0auP9Yi22zavGxrO/I3AGGyzsqHvJLRDg2jvlOPffsZxL7YVX3Jonj5ThxH2Rp2TkEuHGICBTxaDlJC/GU9nxPFz8LKnVvH6jDnXXBg+tD4YBboQ+loY9bI7d7HTUeDr3MQBuA20GCzlikWV5YS562IOcDEIT2LVIUb7LMgZGvuGfvJPCSHyPe8mMd8RHlnLn7//w0sN1/Cz9Z043lJ0t/fokhf0BeiNxRCsYooeVUyi/7vlfa7h543fYeZ4kH14fAAUrah9DK33ET76f7g91tncSZn+VZYCFaFMMeNA9pkiGOE+41La2SQESzeSeMJDh23SUpyoF7U9y57pbduf2x5C5AXeroxx5/dLf27abvyb5deB+54j0RKi5D/nDyAp++bYVUHnQOfL15yzHoPlp6UOXnceBTy8he51APxqMgzdKQTPI1pctZhoT7zMk4Rp5biHjwdACBRmE0HJLehViTTilgRMGwdkHEp3kHWRhGOB0xB8t8kYJC7vIFWfz4JSJQShUkIhA5Itxz/TTr+hPlsATU231YAe6HwHoFKZcBeWEK4m6AcWx4olRVPK+W5nEproT6nqE9yH4ADnxqwdnNEjVOYi/LrWcNtIVIRh83STMkaU4hBgGhobQHPoMt0Ok4Lfz6cWIRXNm9qcu/O1kWvzsRPOztblMiApGfJL7+wT/yHprgGDgQOCUBvudAf/S2KGNMwMc1EWnkRiomGfh8zlpHNR58v38OqPf/6sf7zeQwljRNFQNBygDiwJflWQHQNDeEiEBEQWkNd7lADpyZgfD23YjFxXOm7sO8JQIpqPgJgnX2kt+2INfbXeIr7m1Q2OHA8G7knjm6227xwnv4utvH/b7i5uH603d5QfffjYtlznL6gNTESCPPTdWGDd7DMQgPrg/GgU8tOP3QZAoysWLdGWfC6KwxOSFISRQnWkyd8NMygJYVINgEfMOlBYGIPiJ+A4U8uhcd4edcBCXPUtk3mz3Ks4PiHddnkeGXiBQAdaBwdAcQEGEfd8YHXu6d+yawP/cO3B76/ihnX9RXEEUvQhTo8cN5FMJB8egzMgQnfY2mze009wjVP712zed4OEh29ODzvjmg3vebH/MXQ55z6sAbWSOH1uSdLMsmBGfmZFbJEVssLQTLYK0psCMUUidx7yTrXrmHG+7+ntsia4vvoy/mXQMESdHo3fSeMnYDESlI3dlv3pu6dtiKSzi2u7ni9md/uapULGz4Tq/3B043HqotCMcCCEBSdPdJjlGBtVIiYJupxXym8tpgPXHWEw+uD8YBx9wP1sLH9O2lU1Op70cDbjY3aTV3GQjq5yZPyJDcoxA6ETTcZxqaBmsp1bR094LJPXei7cynSx255668YMlb9d0d3y/gwPw7ynn/1ueojqXD69pxxSICEcG9wBQ5KgOvYlxM7/8jrHov8fY+PoZKyvXlxiHi3gfcP/DFewWBT+BGNjcNa80SUtTT4aH/7/89n9xH2w+q/HQOqJ/+6JP9ZA9IomrlsDHVuCxQr+V59jrlbi0I/MNGrToIfG8iNs/yzP3BioHmQ+UARitqTYY8S3ncQkpTmCyDNTlxaguJdEzVQHEPlmvKs/urDu0piCgYCjv3u0iTpGgDBKT2NKIoQrVSRa1WRbVaLe7pOb5dn33lVBbufUuFcTfFe7zcu3wdllb0fkh4nCQcd07f1lpAmM94HmxyxqNFicnz0FjbCLxgKc6S1ivPvVx648IfctZ4cH0ADqgP8O7H+tWvXriQVZunBo2F6fUgkjdE4Ue0fq8Tg9dFyVaepYdZGg9sno7F2thTkojYVJDnAmMUgVoQLaE7YSK+N24AABAASURBVHAAVMyLdS5wDmtIeUZskpg3JBaC7UPxBa0UPE/BJyg932NK8n0E7v94FoRF6qyTiOvNsNe8IENgO3DhfV7EFjj09/G2sH8DB07AjcmSC9bdK5aFnHpdlF6gezvTSeL6yjqCr32t+LUGHlzvjwMfFJzvr9dfgrdExGD9+8mpYKY9s7L45uzc9LeUst8eD/s/2t/bvtTtHNwejwbb1ub7noeO1nYgyEYKJvaVZL6vbRR6KIc+XBoQZD65Ke6vWmhtk2SCND2yjHEcI55MkMQJLMHlE4TVahn1ep1WsoZKqQxXxjGBcg8QPQ6E95ID5F1ihQ/0IaRwt637Td1Yfrzu3UFw3D5EqqJkVkTNQWFmuVKqTH3+T/27dR6k750DFKf3/tIn5Y2vfvWrBl++MJG8fFDz9Y2pRvP5RqP5V7Vy5X+vlMP/uRyG/4en5dvJaPSj8aD/SpZM3jRpfC2JR7eT8WCDQN5jeWc07A/i8WCcxuPE5ImzrJZGkaALUK9VUC2XUIpChM5C8jjCI/kMqBRE5HtKQysFJQIhcx0IHBjyPKd1MrRYR6krc+SeOxJxtfnCe/lYgFvp90TWub8cmeW7jtz7d1PqERpN8SGqrEQ1OIcTyuDUxtbV5uGPbvrvZWgP6r6TA+qdt5+uOxGxz4hk/9dnnxnMVrD39O988crnvvDZ55987Mm/Pnfq+J/NzzX+tBSovyIYvz0a9r4Dk37XmOQHBOhzaTJ6KRkP35iMBw6sa2k62TV51lZi+gT0OPRVUor8rFKO8nKpZEqliJY2QHAHoFodgVFZodgDGgpaFPNSWDUHQgfOjPtZl79LDpQu/35Xivhi+3hvxM4cGC1HdxeYLn+3DBAtkEhEV0XUcWP16f5oNLPe7lS+9rXCtRU8uN4zB9R7fuMT+sKzzz5r2i+cHuyXsR9hZiOvq+vTc4uvPHTm/DcfPfvQnzx09vj/Ottq/uFMq/4/NBuV/2+9Vvkf6rXy/1Krl/6sWgq/Q3qxXA4ulUvhKgG5WSlFh1qpPt3YiVZI6faaiPvJkOQspTNdhkGV3IEvd/tUi7sSbIkAB8x7yQHybWBagsu+tRKu/H6JL/Jz9P79vnNvPdfp3XuXdyTCkStF3SJlEVkSJaeR4YT2ZBqLfxR97WtfYwVX8wG9Fw6o91L5E17XPvus5P/l00+nzz77aPLfPPvs+L/6/X/c+wdfurDz2QuPr5155MSNaqt1tVKtXGzUSq9M1WrPNaYb35tqznx7eqr+jVq1+qe1Suk/RGHwx76Sv6JR/r412St5mlzOs/RWnqY7tKwdm+dDWBMrSEZBtkqENvNIdi3x5gTfMKhkuDd14HSpK3OEO5erdyd7b3JfeXZR1HPpeyIOkeEgxpUtPVm8ld5tg41qK1KCUi3RshxEpfMI9eKt1dcqfKZIDz7vkQMPmPYzGCYi+alTpybPPPPo4Nnf+q3uf/Pvnj38v/9X/8Xu/+O//ncb/+3/7d/e/Df/2b+7+J/99m+9+Bt/79e/88Tnzn3j5KmVP5puVP+D56s/tln+lyZN/yZLkx9mcfJymsSX0ji5lSXJnk3znlhMNCTVoownupD4uwC813LeLeNYipG6+7tUFLyPr+J9Quwu2H5eagnMuyB0qat/Ny3y7rmA00HEckZt1XwYRec1vGOj/X5rcxMB+xQ8uN4TBx6A8z2x66gygUIZhPn+9/8wGY93+oPd1cMmsN1U2VorrF1ZnJ19YeXY/F+vHF/+o+OLK//T7NzM/69erf5PkR/8qTXmhSxLbxCse3mW94yxY1IuhbkkRunh8h6GltMRhRrs7x10NIr3+U2IFO1BUKTy81PXk8hRPZd35MblUkcuf5dEJNSiprTnn9K+f45R6dPhYmnq3/93/13o6j6g++fAA3DeP6/eUZNCSDf42fxpusFf+cpX4meeeWbyu7/7u6Pf//1/3P0//+f/dO8rv/fPbn3hi5+98pmzj7+2uDz/wtR04/ulcvk73HN+U2n1txT1560110yW75L6JjeJtTyHoc/KtACnS12n7IveoirI5V2Ze+bI5e+XnEY5qisgMgEwvQ9yfco76qG4OFTQAL9NrtTCZ1Jl+Zz29JmoXH7YZlg4uLJV+/rXreaYhc8ffO6DAw/AeR9Mei9VKMiGlB4TGT995kz3N37j3N6//Moz61946AtXHn/6iRcunDr/jbnWzJ9GUekv6dq+ROt5M83SfWvygRiTwlpjaTUtJd+R61spBa31W+Bk+664IFfnvomIcXXd+0Kw3T8piJBw9AYKP1cKUHKYHDKzDvksZ0IASpTlpqVEnQrC8JHJJDk+iZPW7OyqAy5fLIb+Sf76UOamPpRWHjTyczlw46nFuDzc7ahWtqlL0ZVaLXreD/Q3PGW+oZC9IDCrpA6QTwCTu18aucUREYi8kxzAXId30yIv7vteIkyIftxLYNlbdG/d+8uLHHUicpS6t94xBodUFjLYrHNry1luZ0gndOBf8Mrh8e+/9s3av//3f+ixyoPPfXDArf99VHtQ5YNy4FmR3Lm+zz7zzGDhyRO7J0+dvjFVLr0clLwfRL76Pkxy0aSTDeTOguYpaI8cBoQC7yxpziOXPM9Zaguw8qvIG/ecg+NuFUVwhuBz+SNyJY7cezlrObJM3yvxlQKPfK9I797DDQPF5cod8cYqKPYUpiZvZrlZFuVfgFVnb29vzaMxLH/dWs1qDz4/hwMPwPlzGPRRPH720UeT/+TLn+1+8d99df2hM2feOH9q4dtZMnxuMupdJUjbsHmsrKGMA0LIGWI1Ln7+FxO7ORTdXKU0nwAOnI5oqXhv79wbpvk7yHLjZ2xOQDsyhLAjy/R+iHV5vONqgm9ALArFQekRJRCXCsdKso6YtSI6y20lyfN55XmPWNEPD0bDE1mWtUovvPAgOISff5GtP7/SgxofPgdExP4RkJfmysNmubFbKYWXgtB/TazdIKq6BEKqxBolAkciAsHRZS1TfllHLkuCFfDWJSS+fbcyispwgHLA4hPW4zcrF+9/BGlOCz+mMlG+55Uq5Yoxdjoz5nQYVB7rDXuLr33v1Qr7fmuEeHC9KwcegPNd2fJeC99f/a+JmH/y1FPxzEy522o0btcq5SsKdhUwB2It957WOAlmYAWK1lLE3bm+CC4HOuvycLmjDOHrihzdKbiTuJIfpzuPPoLEGAMGuThm0X7gh7TqdXZzzPP0hWSSnNo63J797771rfDrX//6A/eWjPlpnwfg/Gmc+QWVi0j+1FNPjedWZtthpbJpRa4YazZJY5o4Q7xRyBW0UhASLQ6LCU5avHth+Qsa7n138/Y4oTiXkkDmPM8/M4onj/W7kzNZL28Mh7MuenvfbX7aKqpP24R/Gecrwk1cqTQOQ39fe94NQm+Ldq5nrI2JwdwBVMSNnE9YwM8RLo8K3YN3Ib5gSe5lR2/lj151bbwNoLvtfjipKIH7u9Q0TTEcDoWXp7Sq0PGei/zgfODr85deeXnl1uRS/fnnn38A0HdZPVek3NcD+rvnwOlaLS6X6u3I12tiZYsjOjTWjK3lBo6hniNIsZSfAlRMf/7nHnA6gN594QiZd+8+9FREwfd9pGmG8WgExQIl2v1DYK0g8E962j/XPWifHfUm0zf6/ZCugBsoHlzv5MADcL6TH39nd3RtszEG40qjcehF/qZSdtPwWMWYPHV7ONq0YmwFMC3tKokWqSi7/y+HAdov9zp3qnfb+rBTp0jc2Dh2ZHkGxciyKPHZbdULw2lR+vQkiZ8ctwfHrl65UmP5/U/h59b85FR4AM5fkrWkMNt8u5pWSq1eFAbrvudfg9hDYnBiDL8LCS6+aGgcVI/y7xw+y/gBXVi+wUe8cRkmvHGY4bsux/fvlrnbD5k4XvDIBCKKFjQAUCgExTiRnyRp3VizWCpVzydpfnbj5s7KH/7htyrf/OY3H/w4Ae+8HoDznfz4O71b+K//UTa15A/L5ep6FIVX6QruEaAjoionlvhhzoENR+A6snhHZW/nee9mwdquKhPWZpkDbFF+9K5D6dE77v7DJUMUpkkKrT2EQQRjbEHsT8WTuJxn+UxUKR9nFPehZByf3su7rbW1JOTwnGln8uDjOPAAnI4LvyT0VcDU03RcrlTaYRDsKK13RVSPQEo5REMqPgXorGGxgx6YOrJM7yFCkmAoyvjFD+vyRX4XedY8Sl3Zh0xsGML/uNcERJBx75nnBiwTY61vRcqi9ZTS6hQ8debW9evLN7av1Wg9NccseHAVHHgAzoINvxxfwqjtM888k5V9GXk6avsEpxJ0KNUxHUOD4ipgRflnegdUYIUjwtFlKd+OXDnRaO/ki5T3cOX46C7l3FnP5xhBYKY888xoOTl80fD8QEHpKI7Tph+Ei6TTOzu753uT/vy4VCpzVEJ68CEHPv7g5CQ+aZ9qay6JqmFPaaHlxKHAxnRvKd1ElpDuWE1amXum7mTa0d0il3fkltil70Z36364qVIKYcggLN3ZyTgmQB04AWF5qVyBUl7AI5a69oK5MCyf6A8GT4zHkxPdbtz4f77wgsaDq+CAW7ki8+Drl4cDp1tLaVCtDKIw3BSl9nOTT/IsM8bkbw1SmBNx38y8x497TWg9Rfj9EZC1lscoKUSkAKkDqtYaOV3bJMloUV15WWVZXuNxy1JzauZclppHvvu3f3NOXdmY+pOrV93+8z3O6pNXXX3ypvTxn1GptJg1vepQPL9tYXq5MbGxhvETbiTd9Cj0lHyXu08S1nPEBC4l8ePuPgqyHGbO41kRgfY8eCQR2n8a/TznF8egfV+I1XJu7EwYlo4bUefHo/TcwcHh3OqPLpcJ8I9whPhYXA/A+Uu4TBcuINs53IoVkvH/n50ra27iCMLdM7MrXwp2CSxc2AYbuxKo/Og8wysvPKTwU1xJSiFH4RRUKjhcLlmAJWOhY3en87W0a8uKOUJhI0tattU9PVf3bn/q2Vlh8b5J5NvGcmIsoh72MjPCm5CBNNCheOfJqElJUg7NlznT+WGHiIEjcIZNSMx5JNqiMeGqs+FatfpmoVx5ld8gsqMO0DE4v0ykfmhWabV3pd5oSIzlbOKThJk9kwFWPeKZCMvdDjgRwD1cAZsR8heiHmdHoe2ACLTVYlZ3OlznwSx4TJYOqQ2HRFoDEiU4JSYQ4jwRFz3Rysta9ebeXmW5cvfuVxsbGyP9/DkGJw3uEbVbHEUR+xhhy0ZYV4bYDGLCv24BYJM+B7ivDACmmv6WqfoUmACUJw8rUAvsJ4Ez4J6M9WQnibggxMvey028ell9+OfT4lalMoEvlZGN0ZF1nAb74LBubbsZh1ESO2ROZhHs04JEYDmowyGeeCpAlbRSeUZaHgwS/XIBOIXgGhnjiXUbt5ibmlr3ib/x5Onz60nNzm5sb4eDYfHZWzEG59lf8w/OWCKyJn8pEPEB8otjZl3e4ZUnQdTlILLhe8GpUzA+lMAOz/6QyudOAAAE4klEQVTyYcUpCTofPKCTCH4c6eGXzbF1XzHTArxbxQbY+ouX5eL973+eOiXj/vewZ91hDM6zvuIfMV9hm2wwIyHyZEhsAmOMFcIDJyGaicgDmB7LWyJoUT7x1CphNFFKW6iuOwT0qe4UWGcaHReCwAbBnMepO72gjaR1SJ6OyUxjWVvwRMts7frbg/3F3WfPZ0VG809qjsFJg3c82v/dcugCE9qJMLC5IHAIXI975bEPhJ1OScj3vPNE8HaePY9xALdbhn8CMAg+DnXITb0y6rptof8MMoaGPciWnSnx8Z8x1R6tV4KMDkJMXsi2o3iGycxj5/ZatVr9pnpQW97c3LxQKpVG7ofxuOE0PgbsCkzncqZVP8iJ+LxhnjKGgyTxxnuPBGNIuYLTGNw+JMbj5qtC6UgrqZjxtHh6TCdSSmfoEaFR25QgpqcQgOkJfuk+ku7eUud/rrA1a0J+5cf7fxVLpb/13SccTjuNABspZ8/L/azs7NhmvTVBib+ApJNH8IZxEpsk8Sk4EbKaZqwh/R3rkV8a9L10VDMokjCTwMReIlFgwicRNsbi/SZNJ5JcdM6tEPPqTnlnse5fzWxtbY1U9hyD891R+8Vqnj6uBAf15nSjlVxqJ34WoMxFiecEgGTsDQkhwEHGOGJGpH+EpQqGrFm3f1o6VvGesd7Vrl+flbG3TIq6dJrjTOdRUi18gQ8ebb3AMvXJ2oDZ5MGKcHupul+7WjtoFR48eIFXLtpnNGgMzgG6zyLC9+7dc7v15sybZlRox1SME5rzwtgYckbIUpwgjAEANpaQZIjZ4PkOMJCMBOWUEPCQ8JnVEXltRwAGxiDlhKMjg+uZycqVUp1ov4+m7qzaXSXqWKAD9RJsyOYH9zCs8/tEAJVtCFzmJmJPBbi7JC63tld7u/jbo4e6OWT0OvWONKyyGVbHzqNft2+TqdD8hI95rhXJQixmIUrMXOxdGASTwGJAzWabPILZ2IAYWUYgHwEHUEABwQsQCmmwHxGhrDDJQAEuepU0BFQGYSxSUlQpV4KMIQF49AWAdJO4Uz4max0I4+ncYB04whqSwwyqWuo7sjlhG8aLE4HdTC7IcRBOBc1E8jHxFTsxeWO/EV3frpTnt7bIYRDtCDbcp96Z4fbwHHm3+ex2+MuvP12s1Gprb5utb5ltESlk2rrAAYysYGTriJEtNdO02xFhyfuJHmp8K2l35R+i3nb9clZW3kcdcKpOwZmRljPqzovnS7LWUrvdpkarRa0oYXZ2wgThnJC9EotcQ/lK6dkPs99tbIRZ72HmY3AOyN29deuWbTd3p2ov31xuNZprPvFfG3YXjbWTWMIapEkGEQOYRN2lbIw1r2aqT3eBe7p+Lrl3SOkpqNhfVp0SsqULAE5HURxTCwCNkpiNdc44OyPMl0TMMr6Ilv55Ui6UKxXsZCOla9chJjPEvp0r1/b2JnNT2PxpNPaXfBSvYum4EoTBrLUuZOBGsJ703nd8YoYCkpYFDSGe+9NaS85ZigHOOIopThKyxpBhE2IjbFbYLwrJ8s6Lx5dfPy5Pw+Ghj92hdxA38Vyc26/+mNyvHcyT0Lq1Zilw7oKzLjB40akg1KBVrmBkZjIGgQtiZhqegzt+MXd90jzrhSweeHMA6TxWyFfLO7tr1df1wp07paHPnv8CAAD//wm83f8AAAAGSURBVAMA6Kd8/9cWkCs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274" name="AutoShape 10" descr="data:image/png;base64,iVBORw0KGgoAAAANSUhEUgAAAJQAAAC0CAIAAAD98pK1AAAQAElEQVR4Aez9B7hlx3UeiFbY+eRzc+qcMxpo5JxIAKSYRCXasiVZkiXbGj/Znhn7m3ljy54gj60wo5EtK1qJFCVmEASJHBuh0Tmn2zeHk8POu6ref85pXDSABokmCVL+5m3+d51Vq9KqtWpV2Bsg2MnzZ4ET584cP3u6B/AAhFcFsq6KqxY+fuEscOzi2Q8OV+33vYRQBrgmZS7OTp+9dBFDPnbmFJo9M3nh3NQkAP77ArR8VfQaX8nquQb09MXzPUATRq72UEqvJr5mGVPXXOWaKtBrbP9a9UH7rVYrjmNd11OplGVZlNIwDNvt9jXp+V0XRnfvqCu6j5QSvx3nKfWWDVD6+w5G6AcE+l09718ZNK9pGij857ouHOn7PgwHX0L4QaPnNvQCpkfBoHcAngNlSPeA7CvRE76bXlnm/w282X0Qc/g1DANuAwX/QY8dlkcXoECPAQVWIg3MW87rFUL2/x9XWiCKIp1r/cW+NatWr129Zmhg0NSNOIwYufpyQr9PD9wBoDFQYIVhjIEH7QAZVwIZPVwpvJLv5f6/hHJCNcaxQMGFWDk7k71jM/YDGz4sj75AgR7T7b+jQIeBQsgAkAdcyYB//0DdqwLj/0Bx1U6/jfCalEE7WCGxwdTr9XK53Gg04EVYrbcRIvd7x7e3MNpHgR69kgEPMPxdE9DQVXFNjfw3VBjegvM457Ztp9NpUCiPAyfo9wVXNSaE72h8RYJgWwGm0WWsZGOVgLqXpYxBbwBzrQf2Hg+qXx2K4MBNpAIY6ewTnDIAQlAsSqDge7lIogwkhqZjawGFBLlKSDDIQjEADMqAgufv8VBKoWkvE0wPSKIdNKhzzWu7uUxWxAmaQhKtgUEugAIyEWgcvG2acRhmUqn+QjHwvOXFxSgIOMVyyhghgGNZ/cXiyNDQYH9/NpuFZWF3UJgROsBo6Br2hARyAEIADCQog9yrAqoCqA6AQZleLfBgUBdg+ENDPUDaY1bouyUrWe9gUPId6CXRPhhoAIBBEhqvAMkrATnGD2SueJAEesXQArS/Eu9QYyWJkj1A0quL8fd0AIMWwEMOHkAZUADCFaAMWsCyCQY3hEazgasCNETw5fN5VAHT19dXLBYRkSjmOE4hl0s7KRxH9e6D6kmSwHNoGUASQMUewEPY469KUeBKOZLAlRJMncvJXgZoD5CCAQV6DOi3AYq9F6Aixg/0CqARGAiH76ui57X0m08vCYpGekD1HtOjSF4VMBkMDfeAgk/efFZ0gHlxBkEjqI4yyO/RHgMhSqIi3Ib46y0DKduxTQvLAE6bAOSQIAshCyHilTPe398P1+ZyuUKhgEH02sdIMfwej2ahFdr/jkBJoFcMzJXoCTvOQ1u9DIjAgPYAHgC/QsG8F1DsvdCr0usFY8BI8LYCIwQwyB56PKjGNZiAUUYJ/hh4VOk5GzMa40c7sDKAZul7P/ANOkI0oC/Qlbqo3gMKBEGABtA+JOgCPJqFw9AL6gKmrmNdBQOgGBoBRQEA1cGjCtRAEi4HVURBc9uy0WnaSaNflEHjaBZtojCA8isUQiS/DXolUWCFuZLvOA/pFaAQsNIoeGStUDDXCmjPKSVSKiHAYAvB/pHLZLBVOKZlGyZoh7csUCQpUVeCKEmVAlArZduwJhpBawCE0O290JsTmP79xf6BgQEsbjBoz+I65wA0EXFsGQb6RbP5bBbtQw6kHaeIeZTNYjFUSqEWji04beLMCQbJTrP9/WiQUgoFYC74teP+zv6uEpFACNDug/jG25mOa9EWxtIVvk+y0sgKg4or/FvOg/Td6JVboWDeC++u25PAFqgipUQStrC7D8ILgxFSYKpKhUyJZOcHriIdc6BKd6QdAr5XF9URAcBlS1G4TzGCzKsApkRFtAnKaeesCAmag5/AYEqhHZgVbSI+oBRcgpK9AEIBQzegUrPZnJqa6pkeyV43aAQF4DlUQfuoAgmyUB3DQRI8JRRJFMOCj/bBoy9k9UrC2QCESIK+H6DNlWIrPFsR9RhkAD0etMf3KJIA+GsCzARFAVgcNsJIOONoB3oDGHwPPR4UWbQ7cjDASl/gYQu0AHPg/IJ2kFzJfTeDEIHRESttry2U6PUCB6Ad9AIGVXDih2LwAZpCARgXtZAFIYrBc7OzswsLC9jeLMO0TawNNg7ApHtyBkWrPeBoCoCHEM1qTMMQ0CkmTSaV6evrg7ZoGe2jF7SMMgAYaALmqkBuT95jevQdkrc5D3koBKww4K/Eipyqjvg7UhSAIVALFM7DZO95Lk5izjmEnPHe0+HBMfgVthEY1ZVAZyJRaAcBYZkWjgloSufsbdqTzppFieyBKBFHge96QBLFjFDcBzSmR4mMEhLGKoml74UiUd11muH0wSkDTI3bho5G4sCvV8roK5VJc879MPA8LxYJnA0JfEwY1XRdM3QoDx5DASOlJIQIkaBwksTgHdNGdREnQnSuHxgFlAGFcTBGFLgqUKAnX2F6ySspuruMnhRFAYjQH9BjerSXRMcANp53UEY6tnsHRRIaR0EI1WEdmI8SIjubH+yOVQ87msRsZYTCahiMVAkgiJBUwlddcEo4USjP0QKqiySBPyxDz6Sd4cEB7JWmbqERxIRjGSqJTY2Dus2GiMKMbQ0UiinTEmGSeJGmOGeWaWaAZjtU1MCpMI6ViKXOjcjzY9elUUTCkEipJ4lfr49PjIZxBFiOrRm6bhpM49V6LZECEFj5KYGEcob1HxJLNySyosixbFPDJCBJHGF0GoxIKJqFKUCpIjrn0Jm+x4PiADJJ9wEDQKKueFg36xoIKgCo8H4oikFLzrmuQ1VEFQQdQI/Oz7v+UPgtGZWEsJUvcFEUhWFMZGeKGKaGOaCUjCPfNmkUtC2YlEnPb8HDlChD11KOnXIcQ9eVkHEYYQIhJjB4g2scP93PcoVsTudEo9TSuNuoUxEVs5mRwUHNNokU5aW5yYvnsLdhzUBgQTGFphXmF+ZPohk6JEEUYnFue26SJJQxznir3apVKtVqFRS857ar1Wq72UTv8Bmq9OxG1eXnbUNG9rWg19Q11IDdrwloGoPHXgWKip0xEAKGvPcDh62AEtKDbRlUSREHREZcozIOdK40npw+feill75Vqcw5DmwnTV3DBQB9wZIaN2DQKIld3wsiX1GpQ0BiEruJ36gtz2ZsRkTMmbDTRi5jp22TMxX6LQKEbiGX3bBubTabNk2TEAJjM8aguZQSrsKq2HFbu42tEe886/U6bvGu5/YOpRDWarVS92k0GlAJ1dEI0GsE7YCHEMxVgdzviGt23nds8R0FoBkGD+dpGsKlYwJIgHcUezMJfYBeilEEWpelOIUyoukMdmMc+20iRUg1qpv81Kk3Dh1+oVye0nUhRWRaOqKMMR74kcBhljAUhf8SGRMmNJ00aksajUeGCuMj/avWjCdhe27q3OTpE616eWlp4dyZEy+88OyjX/3Kk9/8xslTJ+AeaM4Y+pWEYB0Ae1k9uMfvfpiFCD5AyeXl5ZmZGfi1VxIUPIACpmli+bkSEALvbQfU/s64rMp3LvhmCfR3TYDPjO6DWrK7maMljBb0qqAKCyOjCgADyI7nOkUllULjhHbmgFhamE78euBVGGkWCjQISkcOv3zgtRdEEqZTqSSWSnHGsenYlOsKgcwJ4VSpZHx8MOsYfrN65sThp7/xlT//sz8CvvTFv/rKV7944LX9lUoZ7u8bKK5Zt3rfTTc89MiHYXFoK4SACj1zg2JQGA6y4BV4F8AQkUQZnKSQxGLrOA5yATCZTAYFsHcAKIYWegCPdq4KNPUdcc3O+44tvqNAT2noBxOsOG+FeUfhqyZpR4qJLymTVGfYjaJ2/elnnvjmNx977OtfSJL66FB6bvrU49/48lNPPdZqVNLpNGLO0Dtm1E2N6xrXNGpwweHToN1uVGuldquey2cHBot33HHbz/zM3/vVf/UvP/zhDz/0kUce/uhH7n7wQ9ddv2901epMoeikM3AbAOVhboyiowshMLqGNilFFmILw4FX4DDc7DFeOGwFSCILgDbgUXGlETBAr8Hvjn7fnAc9rgpojHFCud4ge2UwWkiuim7MvRl2pLPhkd7iqSTpKKtE6C6XFg4fOXDm9PEL50+3WkuKtLHnFQv2qlVjjBF01LURU5ImCYnxSEGYopwkFLGvdNMYGBu94fbbNm3Zumbdesq16tKymUknjDYDv+m5rTDCncBPpC+lkJ2lHp4DoLwQAsqDgTvBoG1cFkHBowCcBIrcHsADBAPA2VXXYQfIUbHXCKog63tBxx7fS/3vWLdrR6xXqqcxtEeVa9db4upEYHn8dSnuGXjptX7DGsfWOUty+fRP/OSnf+bv/d3+/j6v1YaZwjD2OjezoO17OKmiU4pLB2NWOo30UmkZt7aZ+SVcF7idsnIFzUolVPNiGUquDAtCotuScPiuU5dSuGHF7mAwEEjQka5f9goGiI6QhdEBqNUD5PAuCqMKcpFELih4ML0y3x1laAJAK6BAjwFFT0Cvyx5FEkCZlZ6QBJALQN7DO3KhJUIBxSzLwmLSK4NwRDHw6AgAjwJoBOgYi1HKGYATAqG0QxFQutZut5HUU6nxNWv+w2/91o98/GOXLl1CszjXbd68+eLFi+gIPDYYnO4wadA+pRR9gUd8QCiUbAexlSnqTs6LSWFwtI1rOtVbofAFrbthpjhoZgqBZHByRPV2LBQCU9MYYxgIIQRDQINoGfyVQEfoBb6EEDwABgADIapgmKiFJIoBEPYoWgYgB1AeQDEAzFWBdiBHYeBy5IGDCOgxPYrkOwA58A7hVZMrxXRdh5bQBr1i/GCQtQLojVwkkYtpi/MbCsDEKAlPxAmmLBDFcYJe0BQhVCXxC8+/8LWvfO2xxx5bLlVb7SCT7b80OfPiC/tfff2N/v6BRruFZg1D0xlnjBhcg4OxEeJNleOkNMuRmhERLVQ8ZjiwWtx0NNsWVBsaWxUrVm+0JNXcIA4Tkc0VCLlsIvL+HnQNYEQojkElyeUxQHglkIuRogCY7xoM3QCo36MrDJLAu5OQ9HBlbk8C+g4hkq7rYspjDNAVBaAueAAMACcBYJALgIE9O8dKJeHCXhQyHDl0PQojHCGFkJSb5y9cOn7izNxCad2GLV7A8FIlCMjSctO20/AUggPfEHRdo0zJ7sMJZYQLLIleIiSLYuoHSYCYE5SyjnM13WSablt2uVpre34mldYYzqYE1oHOVwW9xgeNoEbPf2CQ7I0XzDUBdVfwHaYVyl216Z58hYLpAYXBgAI9BmsdnAdFOcehT9N1HXKYFEkIEW1hGMKXSJqm6aRSCrFFCAwbIuRwQNc445xQrpu27WQ4N4I4lkRrtv1QKG5kCEktlf1836oNG3ds3Ljj9QMHcX1eWlpQRAiRJFGYRHEUhm69VZ6vTE/OVCv1Wq3ebLZQDP1CE6iBtzCOaS4tLS4vzFs6S5mawZSts3ajZT2yhQAAEABJREFUDh/Sqz0Y4LcBasBPGBSWRwwZEN2n1x0qogDo9wjMLbTznkDrvbwV5spkTwi6AuT2+CsZWKereeeqhFyMxzAMMPAO4rLZbK44uCOUSTto11v1ah02bjRabS+MIpFIwuJEKsLxAnLHzj3X7b1p377bx8c33HvvJ+6771MPPvipn/2ZXxkeXVutNQeHhhjHIdOXIiQqJjJRiQq9sFauLi0sl5aXG7Va6PtKJlzhcJJwEbMkMYicn7ygJUHRMUuzU43lBYtKLmOqJLR6NzDAb4OV8qr7SCl7FuhRJCFGdTh4peT7ZFBrBd8h8lZaRIUVHkwv2aPfJokCcBV0bbVaeFW0tLSEAwU2NkgaDdiwhvd+eJ8E4PUEPr4sLM5VGpVaveO5agNB0ihVK/OlpfnFpbnFxdn5xXq7Xa23JtZs2Hv9TXuvv3Htus3p7ND6dbsZQwiaTzz5DKOa78M1noTHlGCMaIwzQomkSJFYBS1XxKFOicW5yYmuFN7bmExyIoJWbXSgoPzW2aMHG8uzPPH60zZqkmt5GLscD0opDBPeSroP7IAstKS6DxgYpycB/92B9aqhITCgK1hJ9pgefUcuhACEK3SF6Ql7SWgL/eEzBFmlUoEL4Sc4DEmsmSgJoAAcDCGc2nJxykvwql43DMZ5IpQXRK4fekE4M7vYaHpLy5WWG2DPqzeCdGbQcQZ0PeP6ot5w9+y9Ht0NDw8ToijudvgREitnEgmqmMZ0RJvNKRZGG20TyVSiK2lqtDY/jU8SfSlrfvK8W10cKWR45Foa4ZRAvfcPIToXQQwcjsFqib0AL1wcxwEFDxeiKWgIoAx40GsCqqzg8jRBfYhAV/CO5IociwiAZI8qSgnuXhQpKanE9Qt0RQKGaRyLJN4+4LyHU5+UsuekOI4ppRDiW+Xg4CCOGCiD0cZBqKRAlXQ2ky/m8sVCJpe10o6UkjPdd4NCrsipViwMZrOFLVu22oa5tDjPGT139sxAX38xX5iensZUYIxTSlEriiLMm9DzkzBSidC5pmuazg1O8K2ciEQqRQlji0sLhCZSBHOzF9OOPrB2jKsocVu8MyZGFMMI8VUQEG8GI0Qatt83gSTFTovFPVGdicIt28ikUwWMI5/LW6YD52GAjF0OGKLAdOaXhAlhqS4l7/mg/3fmMUwBAGIMFQCDJACmh56wx4NKQgGhQJVQQNL5/EZEZ3RM9ijpnDAI1SgArYTqHB3hRXykKfb3DY+OjI6P4XtmNp+DY0zbIoxSziAZGhoaHxqZGByBG+xUKuE0okoZGviBoaHB/sG1q9Zk7czE6Op8ppjN9cExOg1zKaERd2H6/K7tG/1Wc+PadV7bMzRToyYnOHAoEcf4dKMkXlvzJEmGh8YTQYOIFvtGNKsvoSZhxlKt2jfUd+Ls8clLp/dev5MQQWxTy+RSVt6msLtNDCNgKjZppKuQxEQqmxmyEeSIlbPz1IvQtK1rOSeLJZpAI2GgAYOR0OuajGqO7WSzafguFoIwjWr4YgiLdYylGIURCGcdhrMuoxQ8SxXtATmMgCcwqJSIb/iIIfFdQHWnCTwI13Z51aVEErSphELjSSw6QBrt9ygKrwCxhWnIOYdkpQAYjWJYkLLegyFRxihnHD+sQzlFLgfLqMYYkzIpDgycO3MK81x0L4ZhkDh2lhIT78YSwZlmcabHQmLOWZaDtRQLcIIUYZ4nY2Qo6nou1oMoCAYK2Qfvu/fg/pf+9S/8Qu30ufqpM0dfeNYy9TjwPdflXHf9gGK9NTDGtpVObKvtty+65ZPN9mTLnVounWu78xqLUrYmksBtEylIFAjfJ0pIjA6D1TTN0DqaK9mJewg7vu38vPcfIgWZPQrmTbA3mWv7hRKo0KMEs6Vj2Y5BKWU9EEIhB+DVnudI90EVWByA8zAMMBCjQA+EoDqnFE11GMY6g+xwnWaJxmjn4oCfbtsEpbjuBTjEmtNz5VVrNzmZPt1M+1h3lYZVuYOEgXohASKByW5l8jnCBN74Z7K2QiAZLGUbXr3Wn04PZdIvPfHUoedfXL443WekCms3fesLX/jSX/5huDxJ/XaaG/12Rpf4SEGSqKHoEtHniH2+IQ7Uold9fiw2zvvqbNM7F6tFbjakLLvuXBCFcdJstWsKL1YJoYpwzjFroQqVVErJFISgkqoOZW9RgizSe1Rn3SagveSb9Jqdh8gFELtwQ6+RDoN2FaOEM0zLLjgzMcN0brzpFYKHvvmw7oMUhCsFkASgIjYMDAzrBJWKqs4YqFJMdnhOKNCr1aGMWo5dWloUShWL/Z14olQzOKUUcc91DaVbbrvRaiZCMM4TqgRJWn5TkZBrMgiaInKl356+cLZZWmiXy7W5eRomqh00F0vP//4fnz9xbOe2CdMMcgNZxGxjqSVdogk9Cy9yRVSjFSwIVjUyUabACn3WwJBDeL3tTfrBLNUakrSlaGlcQBGNcbhKCIH1FoOC8oDG8ApeMtLZ9d5yFTLeH67deZgpRKJPii4VY4R3bA3bJkom2AO7bu3KO1kwHiEwJSEdusIQlJJyxW1IIguAT7uRCmeheVgH7QKCSsGk4JiVGLcSSsJNiSKCUJl27DPnTw2PDAgZ1GvLceymM3hpkhAaOildt5kftwHD0e2MpWhk2FzXqe0YKUe3TJq2dSy97eryQC7jaPyh++5bPza2cHFq56bt5bnlres3PP61v/z1f/cvyudPWk46rWXWDAzIttkqy5Q50G4l1WpAWaqYH8tnxnP2RF96NY5TXjTjhrOG6RtGJKRHWeI4FmNMCRlHUZJAealkAhvqutbxnFIIOAz4SsAmVwBuYpJ2cIWQQHpl8n3wVFJKe+UoBcMoxUzXleKAlOTtkIzi3EJ7T69Wz2c9CdaQFTDGKN7iK0oQxKozKC4JE0qTRMfy0nWehj6Q3Zk3AhMAjXgB/udt3rCxkM0V81lOKEmSSnkZdhJJREUCianphmFoGkN5QiSDpgR7XWholOgUMyAJfcfSXnt1vxJx567i+R/92McGh8YOHDr0X/7rH97/oXv7160lhNSWG0SQtK2NjYyZZr9M7MAnMjE16ujEIIqj8UzKEKotlW9anDIhRMwohgj70DgWUQjfYY4rlKRMck7BdHyACCAQopNrQKfiNRSH1Sj6kKhCKTomlIIyoqhpWIZuAhrXGdxJWM9JcAlAKYqhUgc9ua53DGp0H/AogzxkMcYphRu51qFUp0wjCkM3pDIIMRhF6z0XcqIMyifPXRgbHNcEF15iKKOxXC/PlcqzpWapNndxZnluGdPV1G2/FTQq7dBPeldMXCcmL5wvl5Zit+HVSvVmzU477dAdX7fmjp/92f/x3/5bWhzgheKGvTeSifVjG7YTwglnfcM5zSAah8EBxzYGTd4X+yxoBMLziFsVrYV2q5EIapgOZUYUK8otw8oSxaNQhJHAlCEYIFpgShK8rI0waljvMggjb4ISApDLSYKHKdgUv28Bpd9KvG9Odbe9XvGO58A5TsrGhzHLMQwDzuAa6z2UoTDtPSgG9/QoivWAwhqCgnU0kVKiFmUaHMgZ0wnTKaY0MRUxqEJPBGYgSmNKpwDRWdyoTa9dm5mcfP3Y0acnz7964dzL5aUTjJTqldMzU68vzh1RssRZtdG4sFw+5XkLlBGuG0KIIIq5pum2pTtWKpc9NzW59bpdKu1EpWVz21ZSKNzymZ/6mf/13/ttIz2yvdYSXijgBcEQeySIEN5Ch8PtdBR6njtHk1kizvmtM8vLy2FoanpRSMcPdc4zlmUSRsKYwJexpIRpOHdhoYxJEikIMLsuo+sd1qMEJVCNfLuHvVcmhgdTqu7TKwMWEkoJ/MIJVQmWpYhKlUmlBvtylk4iP3AsmkkZhgZq9uUzoe/igoyKeJMSx3E6jVsOg8Q0TbzPBAMhOgLQMnrhnBumhcLwK5UCnsNB26vXuGMR2yKtGkKPhK7mWJZteo2a31rw3OMvvfT7FycfXSo9PTXzWLny3LkLXz516q8vTH51bu6b9dbLEB488ufzpWd8cWRy9qULF08dP3aGMtv1osPHjh8/cXpheWnrnp3KMWdq9fTqVXEm1XJbfsqKDFOZ9jdenX7qjSVzYJCkeA325qQRRZpDNIu03fKq9QPV+rlm6yghh936VzXtFHaNjRtvS9sbKB/MF9cnMrNcJQvLSUJ4wgyqG9y0qGnGlMZKJoR6kYgEV8xieorphmI8TDBRIkmophloDVskY531N/QDjXFYCUmOBZfS93QeSqyAvvlwxjTGdF2H9R08ducfi0MxtAhoOvrALyFwqYoJSWxbx15td58EW1GlAm9ZlkXe+5FSQTPP80zDSGI/nbKKQwNiaf61L/3NE1/90p/+2q99+U/+5Oi3Hlc43GdSmpL33/+h+x740IMf+tDDH37kow8/8omP/sgnPvIjn/iRjz78wIce+vCHr9+7F29wMunc+vUbb73l9vsffGj7rn2btl23UG4OjqxKFwaeeu7Fc9OzF+cXiOWkhgYVM2U219JNmhlsW/ZXXjgy0zYWPbsiSECItAiWuZjFvsI7b5bODhG9f3h09dLSYrUyR0SVKFfX8k03PbMUnL1YnZptuSHNFsjAqCYYiSkPJAmkiLHzGIaeyliZvJHKEd0OJXPjJEoo08xMttA/MMx1k2kGTAEYhgGjgTL2Nn+9LXGlSVGOUtqT0Cuejud0w7GxZKQy6bRtWhpaVARFbdMQSRyFvsYlQ+BIN5XSFxfn8TIatTKZjKZpUCKVSgVBgCbROIKyB/CQAJJK3dKTJNZw18VGEoZExc8+9vXXnn1atpss8JTXOn3owNNf/4po1BxngKj1RF5HyA2EXc+Mm7h9k5G6xUrfmh1+cHjVR1et/eSerT95162/fP+d/92OTT+xZtUDmeLGc7OV9dv2Hj8388qBE5/8qb93972PrN6wde2W7TtuuDkkZjlIWKbQJGyy2jq7XHeGN/DihKtIm5Bm3KGlpjez3HrtyNTLh+a/9NUDM/NmpZqLozEqx86fdY+drL5+aOb5l8++8PKpg0cvXpit13wSUbL/0Nn9Bw6+/Pqhlw4c3v/GkTeOnD568sKp87NuTEOiw3/czErNChJaa+LlbTUIkzjG4qaEEDIRRCoKVsYw1Are03krNl1hYFl41DRNTAGNa5zDIxwmhu/QHAKccUKp4BoxdKbxzs5kdmJR4PwWRZFpmqiOkmgHUdhjQHtAL2AkJWEcEUYN22BU4W0TSeIzzz1z8OUXtqwd3zw+cscNe1YPFLXIP/bq/oVLFwi1kqYVtXKilSPtAnELxCuSoEi8flkxRc2W7bTljI2Ob9TM7EJJe+0wppJcu+OGp/cfmim3b733Q25I6kE4PrZhYHhVIT281G4KvI4jmXOzS68dOp0pDi/WG+dnZp57Zf4bzxx/9BtPPfr4s089f+CJpw8ePLF0aVH5apyndp+fdj77+VNHj+vLpX7FxxQrMKyhCsAAABAASURBVLvPzo3a+UFmpj1BYkJiqnyiXCmaQVL14uVmuFgL5yvt51898sqhE8fPT80slhteLJihO9lUtuBFMaFcM03OdCGUiGMpZcfACna6DHb5910/sCaACgAY5MP0gK4ZoEhCCIeBoRQ+I1EcSZzmNaJxyOIgadTbS6For1u/FjEH52GHw2LYbrfhOcQfpRTlALQDgAEopZGIAcsyoshP5VIkZR498FrO0e++8Qblt2fOnCJ+mwXBUCa9ePEC8X3NyjIrze00sVIdGA4xbGKZLJcS3GwEpBURzP0z0/LYufnlZuJr6Zl6lB5ec8OdD2QGJ6YWK3g7U2l5UUiDRHJiD6VHvUhOnZ9vVXwZkWJfJlOwhIqUooynmFYo9q3L9G1g9ngjLibmBo9saos9T7/ELs5sC5Kb2lHekyzGVZ5rzSi8MHdp/xuT33j+YkBlgpWT8YhqQaK3fFZqqIVK5CdapRlcnFk6evbS8TOTF2YWqk0vSJRu2Nl8rthXhPU0TYNxOGU67zDge2C9n3dT9eYDgwKcczSh6zqjnSoCc0HgdaFUb04EmJtxyRlNZHhp9twrr7z43AtPfuMbX3PdFmqZpskYw97XcxskaBOdvtlJpxVIAJThGiVURoFHRESIKC/Njw70ufWKqaTD1N7t23gc6iJZmrpETF2QxCfEJcRXJFQqlDIWJBSEcMIyxMgS5XRyl5q1lozy42PTlZY9MLZq6+ZzsyUv0fyIfu2xpwqZQsYuNKpuId0H8+x/6uWkLdYMrpVBEoUNJdth0JZYuhI99FksDTdSA6tXBTpfDsJ5NzL719H8xlBbJ631EXUiRaFJTFVERSvySq3KQmXBjQNfxFLTdCfj5IYyhbFscVWub3W2OIKtV7fzidIqTe/S9OKRE6cPvHE4gnUJYYzAREIIJRKRRFEcwDKwWw+s90MIeQcDOwKwOKBpGsxtGAZ8oJRUQqJJqggjlFFCFFGyQ0WcEJJIEU5dOn/ixKFTJ46+cfD1kyePa5qWSWeUUmgknU5jHkAbSlGz0yfknZ83/zQD00vDgROzIcab3Tjuy2VkFJ4+dlwl8eqxUTLQt35ifGl2ariYJyQWRiitWFihMIPE9KUVCMsDnS4v1GPfpbEH1Ryi5Uls+g3RGFq/thqq/Uen8iNjh0+d+8pj39qxY2+9GWuEFdLFsBmeOHi2MlvJs4y72DITpqnI1ASTkuG7esLCQMRCeKL1+skXKvF0nc/NhxeOLhyaas/tP310sloihpbQJCKR0BJmKm4R7lAjbTS8et3DDGpXGu5yvb1cCyq1uFIP50qNWitICDedrJMtaJYjFfWCaH5haW6+ND9fqlQqcejDC5Si3fhNO3V+YX9YHLaXcAZVrAfkwOcr0DjF0ov3ShbXlRBdc0s0xzgahG3wdpwoQbxWQIhmaGbHpEoVUk4eRw+vWsjhzO9Xy3OlxdkwaCuREExjIi9fFhVTkiupEWlSYoR+KIUIo0i3HMU1ouvrN28NhfSj6PSZc4ePHT3+xLc2btuiOLv+rluJ31JKKIIh4aAmOgrzTiXO1ejoYNaxHVPXCEkzsnkVPvj0yyguLZWg9Z49q0+dPV9r1H/1v/8n99xznWHrpXIt69jl2enzxw5uH+sb0sMDj32W16fTSduRgRF5WuxpSWiSKJ9i/Vnt5r0b7rhp83U7xz/60G2/+s9/+S8+96f/+F/800/8+Kfuf/CO++675b47b7zn9uvuvmXnnTfvuv36Hbdev/W+u26489br9u7esHnD2MRQoS9jZgxic1XIpBxL51TFYRD6XhzHgnKl27PlxtRSdaZUr7Z9QTTbtlO2pWmcKTjnMhgWZ6pLuEdjTCeaQQ2D6pwyXK4VxyTAwhVZjDq6wRUnbsg1EgVtrKEhrp2K4GOHlETjBFeDLA7FiUkSfc3ARErqmheN5511w9bC+f2vPvU3rzz7taXpszJsURm6bq2rBXwoJGUMc4NaVGlKMEszDd2007lGEESaMXX+4p477hrZsGVyueJTrqdzxy9e/MPP/sXN99+tHD2MvJlLM265LVrCELrNHZOl4gaWKjeqRbIpZZ2omhJ1ortkVB/IRuau8QF3ceHJrzz94F0bBgfz2CITQjwR2hmTkDBriXUDnFROTL/2+esG6q3jjw3GtRFNyNrMjVtGf/bHb77v1s0P3b7ux+7Z8uC20RuHMvesmRghZLVlr+3vWzs+mrZ1kxPhtpJmJSPlmE2GddLPgn7mjWXkhiFzx7r8rk2FfduH7tw7fvd14zdvHe63I0f5cXOZRq2Mo3NO/UgmuqOc/iOTpUpslANmZPsiSX23bemXlytCCKVwERWEStJ9qEIwMEIgZarzCNKND8wLCAlKMYMkGiMGUUzXdUKJiWVBJ5Vq49nnnzp18tD5069ePH1gceEcLmnFnCGS5pNP/c3L+x87d/FQqzlfby4sLU9HcWtwuGjb3LaZY1HLkIaB2UM4I9ANk2BxbtHUdMrNmhfCYU+/dvD2H//MvR/7dGp4VS1hY1t2feynf+6GH/spOrLq4lIlFgi/dq1cWV4uN8qV+enpubm5Rq3abjS8disJPRUHXBBNkbROhlLmk5//8vKpwx+5be/xl44ffvHJl596DjtJv2XmTL40fWbq5BtHX36yqLmf/pW/uzodZmV1+tRR5QeYvqHXxFFsbDhncyITohMCbwNgKOk8khBFSJSoyPPbtVZtqVQvecIP05Y9nB/gsC0hnCiNCLwYSpu0P6+vGnK2rR2+Y9/2W/duKaY1t7IQei3GSXc+qdePnXzh1UMIvqn5ZaqbuUIRV6xOT2/+MUWoQq8Uf0zBa2AIkZTAdyijWCedwEuUEQYBJ1I39RyJGZNKJYHrLcRy8fGn//NT+3//mf1/+Oxrf/bc6589eOrJij8ZG62St9BUjUV/cdlbxn7TTHAmqDSjGqNJMyq5YcmPlqJkMRFLlJY01tCol3LIQL4fXRm61XADM130lBZFavV9j9zzs7/0sX/xr+/4xX8xct2drba+3OLGwBplWF7kV5vl5er89MKl89OnZ5cv1YNSI1hyk3JIKjGvhrQaMZ877Xw+2jGR+jv33XTDqvyIFt65ffX5/U+PGYT7ZSrdmeOHdL/9kx996Lmvf33x61974Mc+xZLkxMmzktv5oXE3obWARJSEhFRdcezC4qEzs/uPXnj+tRNPvnDw60+/8tUnXvryt156/sUDrx08c/Tk1JFTU68dOdfNPfLYi288tf/EgRNTU0uemxiKpQXRE0GkIGvGcmMFY+Pqod1b1mxaNzbSn83Yuk5VfyGvUdbyXK5pl2bn2n5AdBNBCdeQNx9GOj5hkjAJzxHMHaY6EnCMUopiOJzEiYiSREmC/giiMSFeA4tzTHWVyWg6DxbLp03HS3gpVIu+XPZUReiBnuFW1iqODTuFvsQwAoSWnc0Uh61UMSI4xDhct3TdNDT8kU7w6bGmxURKFnpPP/5EaW62L5tXhGzdtedr33qCaDpJZUkqTzQr5hmfpnyW1p0BM5Vjmi4UxSciPw5b7XY7dAXDbTZULFQ6TuZhTFuRrAvWghYP3nbDttVFVS9tHil84t478lydeuNVLEkwpEl4q94KvXjfDbe47YgsVu+45wFPUiOTdwpDOMK//PrJbzx94KvfOvDUS6+cPD99anJ6cnZ5rlyrNAM3Qo+GZLbrU0ktzS5QqxDSdCPUllpkupq0RXp6KXz18IVvPfXa08+8euz4OddNijkydfrUgZeenD71xsSAvW/HhomhnE6j0GtQInbt2rFx48Zcsa/abC7Vmi0/Mp00UXAZ6T3g4C2uKBOUCgoXdsOOEkopJ5wSnkgSJKIdRQ0cNqI4Dki7IZaWFubnZyulxVqz7EaNi5fO22nDTlmapZtYJjJOTJJm2BaGefrCQqnJgiTTDlJekFFsSKjhetPibEhjQ5T0EZKRiRWHPPGl9CMSh8sXT//Z7/7WVz/7Z8M5J3IbukYTKivLc0Hgu+1mqYR5T9PFbCqVjQXjzGY8xbWUxh3KLEINqbiQRBKCiUAwAzWGYUkVEhqbJtWEV568lNV4wTR0w/zQ3ff91V9+Vsv2kYTtvO9hauaY3bf3jvuffPVoLdLN4kRxbF0jFHU3bIai0vYrTb/a8hNqhJJFSosUD7s0kNxLSCio4eR0Kyc1xxO6l2ixnueZUauwZrYqqr6hjP50fkIzs7Wqe+zYif3PHzx37JVLJ/bXF06zoJrRw/GB1PqJgZHB7KWLp0fHhjK5bNv3BOF+lDRxgE1lFCUrDyM4hhBQBqmEu7FgdrNBGKGcUkykSCTwny+EK+OS21xoLNaD1lKtUq61SpX23HzLMod8z+CkEIdWFOiGnk0SXq00PTdcs37Hbbc/8NGPf+a+Bz65fecdI6OrUyk9kzVb+ITiMT+0EpEhLK8ZRS3dz1IFouSa9Ws2jQ5+6S//64XjhwZzqeWFS2vXjC6VF61CKtWfzfdlhQx9N4rdSBNKRIpJnSlDJjqTpsYdIk3fQwkSBVQkjBKDM4sT0+A4rjlJLHO5gh/Fhp1RYbJx2y6qZ08fP0tYeuHSskgN/vs/+Jw2sOHhn/6V3/2bJ07MN3ffeJsfiWqzRZhuptL5/sFMoWjZ6XQml84W0rl8JpN3MllITNPmmhH4YZJIJSkmEFQLhKr70WLNHRzfaGeHg1gr19uVSq1eq0RegwkvqEwXrbhgJgvnjx557TnhVTetGd20YYKoRNOYF/rVRhP9hgT3S+b6OLgw8ubDqOpAUaYIg/8ASQhVhEqFUlwS8IQwicYYi7lcDhZbrJ4dK+RHhvvHNg6N7Robu+nTn/xnw4WbN66+L6tt9iqOTYcGsqsyZl/WKqbNDFNaEpI44qWl5tFjpTcOtl9/w19aJktlUqmTaovWfdZOGOYywXbeconOP/3IQ3DCt778xZSmchbTaLQ4f76+PCn9stuYz5qiz2Ep6TO3qSfKYpZOLBIzIgxTy2o0HbpcRGbiG9I3WZzSZVbDFIkcmThauo/nciU3aUltwVVVae6976O/+7lHf+MPPv87n398NkkP7Lrj9x979fnJxg2f+vmGNTg4sS4RkSJCyLhcWurhEj4GnjszPXlxeWHebTZEFGqc2oaesa2BYm6kPz86UhwfH5xYNTS6aqR/aDCbL1Rqjbbn67o50Nc/OFB0TOI2lhanTxiyZcmWai9Pnz14+JWnL509JoKmpZFtm9fGkaeU0A2DGWat2TTSGYSQQqSRyw8cdJnDDzwHyohkHecJTUpdUY1QDg/Cu1wTBs+OjWTHR/tHRu3+wYjbpWo8PdOyzJHBvk3jQ9tV7MxeLNdLriZ0njAax5oK5mfPnTl5cG76bL1WKpeXFpbmYYPjpy4eOXXuwLFT+48cff7AoadePfjNl994+oWXL525sHzoWEK02++4+8ixk/PzC2MTq2KRRHHMLY2ljEzGZiqO2g0t9saKuRQnKZ1aDDpHGpXulG55AAAQAElEQVQ2zMM1KgiVoJpKdC5NHls0NmmgxwE1HefomclVm8ZCrlc9P9PvbL3+xlBLTddca3DVgi99Kx/lB9tW4Ww9aGrWqfNn56YmuRIZ29SpGizmd23bcuPePffddcfdt91y2403XL9rx5aN69aMDg/25YsZWwUtt75Ynr+wOHO6WplRSSuXNYaHimtWjRbzOSJjt1lp1xaDVokndYv568aLaT3RlZtP8ZyjcelzFeXTztjoSLPVoJRmMhmcL5bL1Uw2YzopOGgFzNDMKEyQVvAYx6+MwkBjsi+dkZ4vXC9nmn6rmbJspnGlWbadqUR8/7mpg6envvbNZ158/fCZC5Nf/OrXNE370pe/cOrYsYFCNm1oXCa6iGTYMGitXTtTWTzmu5c+9ODehx7c8dBDmx740Kr7H1p374c23vXA1tvu3XXLPdfdfOfem++4ft+9t1qr1g1ef9fmWx7oX79nfPP1ONTtP3KWWHmX6icuTimil9021DVM03EcFft9Re61pzKpYNVoiiQ1Lr1i1vJb1STwVRyzWCqsXKHgCbWokdJ014/WbFxbayVu5Dq5jJeQdhTc+6EHAgJHa/PV2unZ2bl6o5rEoWlYudzunVsffuCuO27e+8Dduz/zybvuvWPXdVtHb9s9vm40t3Ntdvvq9LrR1JZV2Z3ri7s3Du3bOXrXzdsevHvPA3fu3b11PG14jdKF8sIZtzadtuRIMTUxmC/YWs4hXmsun0nSdiSjhqaiVr3UbpT7C+mhgSKRsdeqjQ6kdUZ1Tl3X5ZwPDAxEkcDpFO4EGGMdSqXijLBuIkmwPiSOpaU0bXlmSrbdvmIf/NeXyWmUhn6QCPrYy6cPnVy8NN+uu5IYViCCN4690g5Krx95ply9mMomfQMYtEiSJqGxY/OLF07FQSuXsTgTJ0688c0nn/ryo89+46k3nnrxxBMvH3ty/5GnXzv87IGjzx89/sKJU88fO+dnhs5XwkWRrvPCF595/VsvH8+NbE4Nr+f50VpiLHgJTv2lQM5UGjPLzZrbajamGvWz1cqZeu1iEC4pUmfcM03huaXQr4vEoypiJCYijH0vcNsybqvEZdS3uODEZ0Jmbb5qrH9x5gJT/pqJwR//0Y/ec88tH/3oHT/26Zs/dM+mbZuHt28aWTtoZxjRCXE4MSkhkticcEIE3u1EkgvCEgxXkUDSyFNB22LehvHCnTduvf2GzRMDlmgvz1846dUWMgYZwbad0hOvFvoVy5QaU4ahZzIpy9SlTExdS6dsSpWQJOVYIk4c24Tlc+lMEmFjkOSKhxElEDQoTYhKkpgS6ZgGS+Kx9esH1qwhUrqlciGXZ3F88eyZZ5/ZP3mhKZL+VtuYmatEKt68Y5XSy2a2mulv9o24+ZHQyDQishzIqtQCI2WmU/1ostVImo1weanhe3ESK5HQpaXK4lJtcbm+sISre3N+rjkz17qw6H3++SNfPXzxscOXJq6/71f+l9/eevNDpxeC5w9NTTcUsIDmJ1Y7g4P5ibH02ETfqjUJb7v+xXOT+w8cfvz4qeeXymeY3hwadwhvStoQqiFJi5A2pR7jvkY9i3hG0nBUO8M9Rza5X8rD0IP2gzdvH7SSH3/41rt3je9eV1ydIU5n7yC6UgZMI4nn+m6zLYKQJgmoQVXoBkm7pSWBkSR6HBtJyOIga2omiVjSNmk7z+O1famtq4pbVvdpUStpVeNWPWXw/kIGF58odjWNBkkcC0EojxVpNtseFgylgiCSkqSdlIwjS+NUJIUsjg4xUQIOWnEf6y6WSoqYss6pBaFqMFJZXPidf/Wv3vjiFyafeyGnm6JWP37wcL1cSVvOxPBaETAZKmy8E+Mj2zasz+R4Js+GJ3K5AYMYiadwn0QR1kpopQW98nGSF6SQSo8b5kAmP5pK9zMtNTG+btXYutGR1cMD4wPFsWJutOAMOk4/y/UV1m+sRPHUci0mZkwszczmi+PZ4kRInP2HT33l6cNfef7k4/snT816ZS85euJoubbENJktpAr9Gcmj5driQnmOmVSw2E88N2x6SVvSQNMT0yaWrrgMNBE5XFlE0KDBwlaKhLddt2Xh7NFBbKFRO8cCiyRxdckWvkFjmYRKxpbJso7lGMwxtJxj2hrFRgtJX9ZJ25qDXNtMWzojxOCaTmXsNd3WYhQs9ae0XRvW7NmyMWua1cXFZqWWcjKZXEFxLcK04Ho7Un5CYsndIK7W264XEEJ0TjihlKjQ9/MZO2sZNtegFLJWwCiRXMkoCjhROqMaV1REU+fOfuqRh0dyhc/90R8f3//q41/80otPPVVZWPCqVU0Ey1Pn8ya77/atOzeuNbByhFHgR7Ozy6V6GEpHaP2xMRQbI64+1CKD52dJIEaGx/Zt3Xlfrn9zOj1hOQPZ9EC7GXotP25F0k1UZ+eR1CNgmo1S2ysND+eH+zKJW1vVX9w0Pj519uzC1JSMsTQQxY1aO5xeqrxx4uzXvvX8YhXXIMdKDaYyQ3ZmUPK0L3TJbT+hfkJ8IQIpE6IiqmImIxVTymUsRSSoZDrlGK4Kw8Tz1wwP5U1t/1PfspLAUrEuvOGsmdKZzTG/JYxja7qpaVLEoe+KJIzCAMOG9RANjVq9Xqt47SYYtxkowWzTcXRTV5LgBV8U6CLZtKp/tDigItKoe4nUqZYKle4KTOO80lMxNbmVMdMFQViUqGymCA8FQaBTFrrt8aEhkypHJzSOGNpEXheMSEkZUTLhGmVUcUoQpAvTk26lyuN4z6ZN1z/8CAujyuycruhgIVVbPL11TebWvev7bCIDH/Nj3fhWTRY1NpZJbcsUdhmpbUJfR9Pb+lbdtm7Xgz/zj/+nOz/8qfzIOk/o+Fx8aWFudmF2eu6i5dC0w4oZfahgT/Rn1w4XNowMbJzou+36DasGNC1Y7DPD69YNxctTJ196evtY//aJ0TVDRZoELA6TKDB0LZtN5/J9tj3C9ZFm25pbFuUaawWW5IVM31pf2oGyE+YQPUUNhxsODJUoLRA8UmakdEEMqjm6kWHcEQnJ5fsfevCRF599kVsYmAqabcr1Vq2ipEiUxHkvSqJIxFJKoRSSOERguzENExLfdVUiIImixEllGbcSrHCK2rqRMiyDwFART8hg32BffkhIww0UdAiVGSiz88bBSCfUTJSRzvfb6aKgmCZWoxH6nqcxmjKNscF+nSkWRxoRVHX91iVMJhGnDBEKt2FaySTWKQ3arQ27dixeuqhLSUql2tJSMZtJW2azMjecd++7Y2zdCG0slzWMxmMj+Z2j/beuHv3QQP/9qdSt3LjBTN2cHbijMHJnfvSGkzNLb5w9+frpozO1OWElm/esueuB6x985IYbb153yy1rbrlx1W17J27ZPXTjrsINO1M3b0nvmjDvWNP/sds2PnTD6lu2j5x78dE//j/+VVE0jNYCbyzofmXzxMA2uNphrfL85LlJP8gmYlzQCcPEAr5NM1ZX6/b0bJTQAS9J19t6qSGqbdUM4TNH8nzIcsIaktaQT/OBykijj5p9Ui+UKoFm9wVCv3h2hlCT6ilCDd3KCKpZRkq37GqjWW+1bSudSqU5okrTuW4QSsIoiYXK5Ap2Op3O5CUlgmhC6kmsMCeopJjfBjfikOTTJJ0qhBFLhGmm+q3MEDFy56cWiOEQbre8yErl+waG0WyUiLm5hcgPOKX4hJl1bIOxdqNuaZwR2XVch8B5ghGqMa5j04tiksSMd70b+icvnBvbuIFIUW62qe5oZsqyja0bB1N6a37uLGdqeCh/4dLC6YvlwuA2LxmouZmGZxOj2D+ydmBwnRLFxTn/9Inztq7dfcfNP/7wPQ/cc+PWsfRgjhZMYnNhkISTSBFPJO0kaEStWthc7iORrio5EpCkRYR7484N60cLp15/aTRnm0lAW/WJYnbv1rW37tv14Qfu/LEf/fiGTdv7BtZKkm66you5JA4zMtwpxspsBmSm3Dg7Wzk7V52uerWYeZopLfjC0FOG4KYvjYDqie5IzQmpMb1Y3rV331PPPCsF0RmslFim5fpxQkgrSM5cnD11/lKlHQSKTC+Wjp29cPTE2YNHTh44fOz4qdNzi6UwljOLlal5r+4T5qSs3LDQHTcUvh8mYZDiJG0SxLDruug6M7RWH9gQmCMXl4W0xog92o5ThjM8MLTOsQoiluWlRSUTKuPxsWF4zNA0t+lqmkEI6/it+8dMDTYJ9UQF9VZ/OqtJcurEidE1q5Za9apGt95/19HZ6UueL3KFgNqtQPT35WUUFIv9VjrbFOTU3Lw1PDLrRVWhq3TWKBrKbNiZpsFqS5OXGlPlD++77aO33H7D6lVG4E3o1BaCtJqGlEHTtYhpEFslOnTAUp4yZC5jmdjZqi5RWmeGKbHrhr0RkW7oYkZpceIQUpqaTmkk75B8nqSyZMv2VTfesv2hR+6+94Hb12+aSBfhibjSWnZlEOHYkHJC25yP4sPzi08eO/vo/jfOTs/Pl+qtQCWcxDh9EtKWKmDsqf0vE1O/+babL1w4U16aZpYibplEnuVY1Yicn63OV4Oz08tPvPj615/c/9qRMyfOTV1cKJ+bW7y4sFzxw6lS5dCpsycuXHrh4ImvP3foiVcvvH5uvhoZdmGEaTj0eFGz4jBi0oaNI6ShTbXjujk2HQ6sv+XHW2zdvNvXlqMDY9e7nu22aBKo2UuTowO5226+TmdJEPhSylzfQBDBKqzruA5hhHPGNUq5jGUcxpzrA8NjG3ftnm+2hzZuevHosZNLS0b/UG5klXJyxYFxBL5GeRK0wqDebLe9MHBDkjDLyucbYbvu1wZG85pOpqcumJrasXnDplVjOUPniGnPVX4bB8CMpjuMDWazLV+WmhHXsP3oLTdYrtQJ5YQ5mXQ/YRahOjGd4R07d+/b9/xLL8okISLSksgmIs0QX4REpF1rLs3MTZ2/cP7ksYtnjtWW5x1drV81fMOubbmM4RiUMkmoYhrVDIPoaJweO37owBuv739t/5Fjx6Zm58r1RqXVWqxW77z33r033ujkMnuu3/vCC8+RwCcph3CF+9biQu3MmTOzs7OmaW/fvv2e+255+JF7PvLIvR/9yH0fefjeH/3kRx752CM4JJ46d37brj1YORG3F5Yqhy/MHJ9ZnGv4lJmWYZoaJYq0/bqZNedq1YBoWMkDkgpZYcnX2zI1uHZHRFOZPpNoxrFjJ0ZHhgq5NFSWIlIiVkpRyhnsQ956WKSY4DrRsc8bgeQxN5zCwPDq9Tv23fyjP/cLLJUHNuzc0zextoYTN6JPG9CVZZtRLpekHZqzbRIznRicBboWUJJkMwPttra05A6OFtZuyiuOd+0kTiQ3Hc00FGHgsRAtN4Jf+9//z1o7jAj5l//bbz538HR+dP2ZmdqlShSY6ZbQXWURZs5OL1TcAK+DY5HIJI69Zqs021qcd5fmvaVL7cWLYXUhqCyG1eWkWorKS7Wpi9PHj5x89cWsDActl8DsVgAAEABJREFUui7vrM5a0DgVNU2vwv3aaLFgclIvl8+ePHHk8MHzZ842a3WKbT6IJOZDou594MPnp2db7YBQvVlv2IxsmSjcdcNOYONon0UTFndufvVqW8SkVGklqNZZrk6+/PLLke9vWr1mbGgoInKmWbtQKi/gakhMjWUsLec240aYmIVi1WuZppljrGiahsnRnKeCsfXjmWErJuTo2ZOX5qdXr1nT19enY3PC4SdJmBQaUUgydYXzAkFCxYSmUzOlDDNUWjtRbkKboSCGw9MFX/D04KieLfiUh1KTsRa7QeguJ8FC7C9aesKS2DZ5u1Eu5DOZTCH0SXnZZ7qzduOE5hA/Vk0vigXRDYtSDjMxHZOQ7H/1wN33PThXbvzB559eu2MfL4w/uv9438S405dZCkisEZey//xnX/wvf/Z5K9/vRnG5XMY1ZmQwP9afzRkyzaKCHg9YdDSXmujPbRwd3LF29c41oxuHi0OOllPRmddeKp0/pRrLmcTNSXdAE+uKzu7Vo2G7lk7ZG9eu2rxpY38+47mtS5MXTp04OTU9e/7CpYtTs3hJ4kby2LlJwvRsvr9ZW04zuW64eNPurbs2rxnM2ZrwRRhnHNPRSdaxZSJtjfzIRx7+9Kc+sW3jwLpRfev6gYHRQZa2K3G80HL9hEURxya/XGmHVIsUw1WFJGFGSc1rR2Fb6YmVMTP9WdMgJ6aWT547tXrDmv7hgVTKZlTBbYxIRrCCIPwUueJh1DQSReHCmFKl2THVWkLVgqSV0HPT8/0Ta2LdbCWkEUocZRHRbr3ZKi3WFi8tz55cnj+m0wpT1ZSRJKFnMlMnTuCrKFZmKm1lKOZRKk11w6Bci6Ko1WpJIfAiiBBy9z23e5GouuHIui2jm/ewwnhF2JM+qRBCLbL/rP/bf/S16Yqn5waZlbUz+TCJx0eHb7x+94bdW2laN22S0eN+U7nLc9W56fnzZ6dOH5s7f6oxP01aVSvx7rxu64jD/cWpsDRdIEFGuLNHXnv0L/7oL//o9/7mc3/5zBPfPHfquOe2LY3quk4IqVarx06d3f/aG5/7wlfKzeCr33x6udwmup1LpWTQOU+psJm1tL6MjZOTQRAHkkjFlQg9Nwzk2tVj+67f224SbGyDBZLO2srSWyKp+pHQNMEJicncYo1qZrXZ1BmV7WYqCmSlRJN2FLtbtm8wU7TkBqfOnVi9YfW2nVt1nTIqqMDWTEwOXhGZKJkQKqFtD8yyLMVolMShkDEyGSfcZJY5snpCT6XHxgeHx1fHkpQbTWIYsYjKy5MkafTl9LGhzNiwtnGDlXLwFngxZzleK/HbQiTMdhzFxGLZpZxEiiSK6Lpm6Lir4FU/EUlUq7eOHDldqdVjhU085cY05Law+4+eD6cq5C++cfHAsXPczsXUpIYzODrecP0TJ08dPPjGo1/98n/+d//m3/yjX/w7Dz/4qQ/d/7GHH/yFn/t7v/wL/+BX/vE//Bf/n1/5n/77f/7v/pd/9Ru//u9+97f+w2/9+v/24lPfcMv4+Diz/8nHP/v7/88X//QPXvjW1zUlSguzWDCPHXpjcXYqDHwp4iAIuGaYtjU4OpEp9D38sR8dGl/XDFVCGMe6Zpq6ZWmaEQZBq9lstRtJFFqG5rqttGMifOPQk1GcsngStpUgOkNcgcG0t+xM3skQLUXOXGwvLJYRSMr38lz1aWpIk8MGWV3MDWfTW0cHqRAH33hNyfimG/fKJOrsc3EMocYIZzhiJomKJKZAz29dyohKKMAE45JiQaUS7tM0bWZ+MU6S5Zrf199v2J2rqG2bmi6iZCGT9vtG+zLZ9HCebR4xCtmSiGctzUhcLKom3l5yPZEsmlkoU0LcNomDkCqla8QxNd3SPbd15uTJA6+/Oj4+3t8/4IdJqDhi1MzleMqcnpdSKmaYmm2PrV4zt7R88uyZex984OkXnnvqueeee+GlI8ePuZ63bt26e++992Mf/+SPfvrH/97P/dyv/ot//q//7a/9H//nr//H3/yPv/Vbv/nbv/2bv/a//H8H+/v++nN/9qd/9F9U7P/qP/mlr33x8889+8Rff/bPP//Zv/jLP/3j//v/+q1/9k//0ac/+fAtN+7bsmVTs1VPYpkIZTl5ZqacfP/+Q8e/9Pizrx48MTVfiZUpuEWtrOQGNxwnkxNKCSGkkpwQS8dbKY8kccrkuoYIIUG1bETRSL4wMjSSEDLXJMcvXgiS2JIiJwUtLeXDVlKeTInmhGPevGGjqdTy+XO2Ejs3rtPQru+zRLBEciU1ogiaVElCRSd9ZeQlYYvK0NJYytQNFBQhXpXFSRQE7ujIcKtdW7N6eHS437E5J3EUVDPZyE55RNQIWfaS85Qs6nrJNlsq8U1u2IbdrLeCsG10JmaMqZLPENPQMLm9VjMOA6JkxraVTPbu3jU6PBSGYSqVymatcs2t1tpxTEK3SUU8VMy265WpS+dx6PrMZz7zS7/88//xN37r3//Gb/76b/7mb/8/v/fvf/9Pfu0//8E/+l9//R/8s//hZ/7Hf/mZf/arH/vFX7rvJ3/i5ocf3n3XnZvvuG39rTetvXnfL/yjX/q//9Pv/u7v/ed/9Cv/ZPPNN9G+IknZRArTMnDZoyr23CCOxchAes/2tT/ykQdvvfXWTCZDNe3c+YuFvqFEMrxgu7BUP3p+9tCZqcV2nDBqptJKs+p+SLnmpDNhGPuBjwiwDF0lIWeS6iROkqhRScXxcApxx3AiO3pxtuw3UhknLWRfHHtnTsXT5y8cenH5/BFWLU0UcqdeeunS0cM3bN2yc+2GmfPnRvr6NYmjbtdZSmKvEwo+l4ojvMjKwwwqbK40FSVhS8Uhllc4kqlkdLCvvDiTRlqE4wP5gqMLt17I8MXF07EsEd6MvLk4XmqRaU5bm9YPU9EWUUuEGAkNgziKVRDRNw4uM0ybKKREplIOlEjcFtXYvn3XM07XrC6kbfvMqeP1Sn20P2VQGbfqeuxacStulsaKqZv2bPvFf/DpHdtWBaHYvntPtn+wb2yV0T9CzDTR04Q5xMoSzSRYVCQhlBPDIqZDmEEIpiHV8sWJrVsnduwwh4cJY1CEMMocmxBMIcGowqzilCaCSElsnQz3G3feed0dt96667rrwiTxwrDhRQ2h12n69TNzX37ylaPTDZ8QiVgzzZAQL8RapWHf6TaY6B3LxlKTBw69ImrVzQODt24aHzHIoYu1UzMXUsN506Lu9KXg9GlncaE/bA5acZr6Z5575qv/8bfXWM7HbrvTSRIaeutHJ0ozM5YiBmFcUaJUp33OEp3FTCpGVx5kC0ZibLwAfEZJAnCVRH7b0XnGYJqKsyafGMznHa1dLcVJ2HDrUxcOK+4zLg+/cXDLpq14hdNfMHIZxXH0iX2d2SmrkMRyfn7+7IVKIe8YhtVoNM1cXkvnypWabli33LTn1ddOP/fs07l0aqCQC1teUC81Fqf0qMHDhqO8m3ZtfuSe3Y5GsA4zncdKxpKGEmsJk9jFcWIQmiCmoHrCjYRrCTMSqgumCdxZ4SpuENMkZopoFqGaVFQoLuGnRCjYiFKNa5au6YzBPDgHKEmEIlSSQp5dt33i/ntuueG66/oGh3BMW3ajGOdmO/vqoVN/9FdPv3TkEsNMgEU1QzN4mJBqvcG4zjCqlLP/0IHphZm1I+MP3HhDnpBjJ+bOXDw3uG50uVVuezXSrLXOnds3NvzArm37tq3RkuZ4Jh0vLCflipVOpwhfnp0Pms01YxNMES4JV4wppigRTOFrUNLrF113AdUlU5KSDhjpxClXoEoGnsmJQZX0miaJ8VJ4zVDeNpgXkunFaivC8dPzAxb59nh+T94a3blzrZP24rjkmCRl9SW+7ruuxsnps2fciMD6keRhKDw/ZlYuoQRTuOEGGzZs2Ll9c7OyuDx7PqeLgpbMnT54/abxj9x789Y1gzohtUrNMjV8pULQUN1gpoNVK2FWRO1ESysLi5gtuS3xiku3iG4pbgOSWSHhMdEFMYCYGjEcTPVIccpNRbkQMk5ifBqIE7yfjYmKQz/UCLEQVQkRkqQMsmHd4L69uzdu2qKZqXYQx4ra2UJucGh2qfrZrzz/2rEpapBGQMpNd3B0jJv2han505dmn3jlleGJtQ/ed6/NyMKUuzg33w7cpXo5P5ArLc9pobt7zQRuNUeff/rs8QPX79zYnJtxl5aU65IwYtgRU45j2bVqFT7jisB/VBGAEALnSUIUBXsZrPvbpYqRLli3tMY52koCN/LaKg4yFp8Y7tu8boNQmZlFLyGpxeVgarK9aeOdkuSbbVEsZNauLoyPOpT6uEkrQbK2nUrZUSL3HziyUA3SA32+MomdNjPOQou8fAAf7FqC8naz1SqXhFdnYTNuLf/YRz90+w1bChZJfE8jBDuxyWmpsuT7fpTEkijJuKAsVjQhVBASK5IQ1QWNlAylCEQSCLxRS9pB1PajdhQpwjm1uZaSRKdMF5K2Xb9SrVer1XazIeKQYzWCxrFACOJI5tXbzZrLBRnKkq1rjC3r12xat6qYTXvtut9uMcaw/s/NLz7xzIGphWUzm/YVKftyqRl+8/lXN++84ZZbbiY6OXJ04ZlnX05iUuwfcH3PNPVsOuU2ao3SPBHh2vGhvmwKkzKNgCDC910SuFgD7UyaGVqj2e74RTGqGJes668u6Ujf+oOnuCRcKR0jlFTrgGiKUl0zkyQRQhiarhEVe76laRNjawZHtnFz3bMvTJ87H1+8SHRtnd9OydBq1lvrx8b27N7k4JLVWrQNgruw54Xcyp6bLR06PVmPCAzoU/LGxdaXnth/ano5YmY7TMrVSsfabtNm0X237sMHIbfpqUTm0w70TTkGJTKTdkqlpWq13Gw2vTefdttvNz231fS78JoNt+m2G+1WvdWsNf22D1pertQrzdBPKCKXMClYo9WuN1vNtut5AZ4kimSCJTnK2EbktYNWPWNqI8V0IWWRKBDIbCtZnxvJ8lv3rNu9foIlXuTWC/nsUrlEdePQiTNPvnhorqGOXpg7cnFu9y333X3HrTEhrx6rPX/oxFzNq/uYUWywMDB98VLKtARRLd+bvXgh31ecGB4dmFg1tm6VlrN9TZCMnVjaVG254rrDqyckwegpgydUx39wIQIRSXLFwwQxMB8F1QTtMHAkeEXgPyaRoZvZbNY0zTAIQrfNmbF1+80bt971tUdPTE9ZYTB8/gwGl81mUiZL+2Fkm/S63Ru2bBuK42p1ucSo1fRFpn98utJ+7sDFsyXy9Zcvfe7rT883o4VmUBxdZ6RycwslKeL1ayau37F1/Vh/rdYMAk/XML9xzWjojC+XFy9duhQnYRj5YeBFgS+SSIokicIkCGgckygCZYkEBa/CUAZR1Pb8ptes1soLS5XlCuqFfgyPTs8uLpXrbhgRpukIB13HsqPiiCSxwQXu7JqKmEy4DB2TZg127tDLqj7nxM2iTm7cNvqJDzxS/lAAABAASURBVN+7fmJkaW5mfGR08tJsIjVmZfG2+sSFhXU7bhrfMOgS8sSri19//rXZVqQNDEXcKpfqlcWyRfVVY+Mbt2y2i7nXjh56bv/+o4eOLl+YPHn+bGZscHTzemJSlyfSMWKDSY1LCr0YhecU4RL+A6Udf6q3vAfn6XBbgq2eckG7LgRDtFhSJBnWdcKUQi2CtSKKleVkB4Z3Bd666cm0RtaVlpNLU/O1qnQso1lPvLY7ks/s2j0yNm4ams6pEymDOrmIO+fnyi8fOnvw9KWlthB2PtQyF2aXjp48V2u2sPPdd/vu1cOFerNRLGT7B/ulItVGUzMsReif/umf/tmf/Wk+m3UsS+cEN2CdSpNLW+tsUdilUpzbGrcY68GkFIALaRILP2yWqwtTM3OTU6W5hUqp7AdhiBVFUcqZ1n0YUQhu32ulbDuTsgK32aguERFoKpZBo714Ydfq4sYhp3Th+PLMdL9Nbtm7+f6773Aca2JiQjKtVHc1Jy+MzNRyY7lFvvzoxQOHzy/5iWuk2txoRAKTjUTqum27tm/dsXHXjsQySDbjFHCgU3/zN1/0qNi8b1ff5rWloIXPCZniAPw3Xy1hCZWk8yDaOLrpgvdEHXHnD1lMwiAdHhujpDi8qE5CKIyJhUK0XQw35JpmGbAJrTR8LyCbttw0M92OE5Nr6dfeOHDs1MlKg/T1OelM31KjQkV0157r9+3a2K4t5vNZXLRjSgtDI8pw1mzaum3n7umZuSjwLpw5mTa0Tz5y/y3bhxghURj0Z1IiRlwlzWarmMvahu65zUMH3rjz9ttzmQycxzCTpCRKMEoZ72xlrKstKCMSlEoFEJEopThlGInvecvLi/Pzs6VSqdlopFOOaRqoG5MkUEAsNKV0mEVxzpWUMhGFfJ/lZEI/evH5FwyuUSlUHKVMvZhxdCJNQtaPFXZv26IRIQVWxaTRaHHdSBR76tkzoVAI6whd20a9WZueuphi6r5bblk9PDI3P1MYG/3wT/7EfT/+47OR5ANjD//k3//4z/zchptuQt+tINCYHsnArdVMXSdEKiYFQDFaqQjDiYQq7LedQWFcAJOUECoZwRBiQ4UAZhwnicY4obpkOtF0qhucc4QuZ9LuPNb//uv/+v/4D//m1jtuHBwpZvqzZ2bOv378yMnJihvyXHrcJgNMiG1j9t/75A0iqeaKjmHxVtCMRKBInM+a+3ZsLF08cdPWNT/20G3bh4hFCGkHpsANQMmwbeoEN92w3UBAPPa1RyfGx3du39lutqMgooRr3KBMw2CkwtrAfEECpTwhWlgp4ziiNCTETRKczbAhNtwmXGqnbStl6ZZupwzs3pwEhknMNJYEjgG3ufSYZOm0lwjFzFS64OJ8THTdSC1V2/3jm1hmuOIJX9Jcvvhffu/3/s3//D8998STb7z41J7Nax6597aJwXzO4sWsbcBqIrBy9tY924aG835zqb54cdt48dMfuqOoCy7dfDGLqCLjo7lb7/jk//zv7vvH/8Oaez9KRtZHRrbmCpPa2URPtaIx0y5ypRNMAFxR4kCLA65iqrCXUQqnkpWH9TimJJfwY8JVB1RJyLGaKMIExYS+XAxubrVaYeQzGqcdPZ/PFPoLA0P9/SMDS5WlmaWlheVWyyMi1lSCdUzh23E2bSdJEsex2dlguO82vXqZxO79d960Z9u60QIxSAeY17btEEKtVKpZqxm4GKZSYRA99dQza1evGx4cwaQDCCbgZRDoBhBGCeWXwWhHZ/icYAAqkQJAAaZxAKUIkYbONfzEcRgGyMXiyXWNG2YYxgGOps1ODFHCCSHzy6VMtmimMgulsm7afQNDX/7qVw4cOMApwXJy5x23FfK5Yobs3bNucHDw5MmT5y9cmJiY0E2tUlvesXPrqrHh3Vs3ffRD99E4yqfMYj5jpRyXyFLbX662llthJdaqylxohaU2BqqYwksaZkhqJJLHmMdCUimoTBgoEYzAPUTBEQC06wBhiKkpqeokiGIS6xIlPRN0RFRipIRKiRyIFen4FdGsYBNqW1ahUBgbG1u7di0zzIvTMy+9euD0+UtCJ9wks+XaUy8fnF8uz84tLC4u+20Xq1LKNPrymYnRwSTwluZmzpyZqzSEQE86b4fx/FKJUE1QTbfTYB77xjfjRN5+x11hlPTcQ7sPigO0MxzZFVwmECqlZPcRQmDGgCJP13XsbgwP4ZxgScKOqXMsLjHRE2YIrsVkMJ3PmLaKcelQbbdJKDly4ijVFF5rFGw9m9KLWeytPJXJeolctWGzk3FMmzZi8tVvHXjyhZeVZvcNjdSbba/d6i/k6rVSsZiHU5vNdn+/yXSjHYhIUWpkjFTOyBT1dIGYjmBG/9h4rm8wWxxI5YpUMxNBokR4QSihAcbzbYG5Cn+8rYjsWaXjNCIJPIZc/BLScaRKOZalcZHEoedGuIpRmsvlhkdG73vwrtVr1l2Ynv7CVx/70qPPnbhUnilVZxYrVqowMDCCsFtaWJyfmY7cZui25i9N5lJWEgXTkxffOHj48JlLy62IWWbf8EikSLZQ8GPZDuJvPf3cLXfcObFqTdv1CeW0+5C3P11Zh/TESnWcB5/Bc4CUEm5DHIN2ClEaB5Ip3dIch5mWMkzc8BNmRsotlaN6w6aKeO1cyiQEgdgo5Dv/jllpfnr20qXPfu6zTz/99NGTp8x0PlvIRYS8emLxL77w9OTsIjPsxVLp1JkL2FZF5JtU1sslHX1FweGjR+eWgqYXB4JGTBeaFjIjZHqsGYluxZpdqrcWlsvlerPlo5gPzxmmbdkpRUkP3XF1oosp0nVB1xek8zAGB3W80kn0SisEH/C2ykhjzJKRBBcIgIpIJB3AVJjQhkEYJ3tu2Hjfhx7ODQ4fOXP+xdePXCrVhJGSihUL/Wkn06jXvWZjIJcd6c/RBPPQtXRm22bDax8/dW7/waNn5xshIQklCSGCsCPHTxHKtu/Y3fZC00kpdEA7qxmlFDOOks4cI0oohTF1lMcfeHgLnku6CzUohHr3QS3wjGmcMIObiAVNciOmKaVnmZnWjHQ6h6gyUhnCiJky42aVJh7CM5c2M7axfeeO6enpU+cuSm7+xE//g4CQR585fubSvKCWbmUN0zF0y3dbk+dPb1w1Xi8tjA/1wUSMsUwm8+Qzz88tV800E5wst8SZ6fLRc7OnJsuTy+5C3a1i/Wy0I0F1y5FMSxQXVIMLe16Azm9CwnMd/72Zxi/sAMdAYfCXIXuGeYtK0rFUx6pY90K3KePAYNQxuK3jMEMILBWp2dlayiB7dw7c++CH123dyZ1MK6KtIClVGm0smJSN9Pfv3Lr5tps23Ldv7YP33I5jUei3m62GFwa+kLPl8lP7X/3Dv/4GgrAdEU0nz7/0yqp1GweHR7lpxVhNsPUyTrr+u6xo9wcOW0HPcwi4HpDknMN3oOBRDIxhW4hChUHGQlfUUZSEMak3Sb0uz50LTx678NzT559/5ltf+NzC+dPEa01fmhoeHSuVyk8/91Iq379uyy5f8M8/+gqUXKw0gijGwsOorJUXxgaLv/DTn9m7Lb9r8/qo3UwC37HMRCrCtJmF5fOz/mw5Kbfiqp+U3WSh5c+UW5ML5ZnF8sJyxY+Vbpu64SiNo4IX4HsM647vLYJF4a1El2OUkK5Ukm78YVCq600MCoDb4G1KJCOKK8WUcHSW1lha11IaNynBAYeKBEfzzesKhJCFBlmuNLiRMrIFM1tIF/uHRkaJVJlU6sa91916w9a8TjRCxgfNhx64e8f2zamUHYShF8W+5O1YVb3omRf3Hzp84uDxyen5xXWbtuSKA3Yq3fYCesWDjgAqO3ulevuDsAMQc/AfcuAnrJmoCiH8RzmjBk8oTBrrGs2YOonD2vmzx599+sAX/ubrf/6nf/2ffnfh2NFTLz577Nkn3dkLfaY+OjJWGF71e3/82YsL1bXbrtu695bzs0uR0qstd2L1mmKxODN5XnqNT3/kgV/8qTt3ryJ5TnDzyRpch+Gk8jxvdNWaphsdPnH24iw2B0XMjJHp01L5mJnNQJ6/NHOuM9ZyoxW7fgjjm46TyqQxQEngvw7whyRAFchb6MgpIStSOOwyOjUJHniOd9wmNSkNKTPZLE5Nmka4iFnssTjSlLAwwQlZrpHz55eq9YagzI9l3fO9KDF1rVZewkxcu6o4mCFCkkZTckKyJtm+fuzOu27ftWe3Ztndd19twvT5hcUnn372937/DweGhzZu2KwYbTRaTjpFKaYk1GFQj6iO2khgbpHO1y64qQO4pwe4CoAIoQZQihNXpxylKpZxSELJhdWZhgaJvYunT770xDfzGhtJW2uL+ds//tG7d+1YlUnZbluPI2akLy41Xjt57qd+7pfXbtmVHxxtBYIb9sjIyPSlyfLCzL237fvVf/jJB28Yz2FUEfGbEufnh+7bm884SsTr1q6vlGtMN/xIuIlsBnEzSFpREilOdFOzUvfce//1N+zbuHFTMaczrkXISuIgxpa6MsbOQN+W6Ag6f53TZscEHb6zOHbtcrkkVQS32ZRptatVPRGZbPqlp574jX/1L5/4yz9/4q8+65eWeDalJUEu6xRSDPF06PVDntvKZdKY741GI5svwpStWrkvY58+duh3fvN33njjosNIX5ahg0QSSjouvG7r6o997L6bbrxZ04zFUlkpmk6nW63W9ddf39fX12w2kUySBJ4AumoSesXTCyx01MuCzwDGWBiGuq6bpgk5KoJBMkow3algieRxrIKoWSJ9mbSt3XXrjRs++SN5Q3MQzTix12p9hKzJ5lXLt7KDrxy/+LGf/Aert+xhdoGZmUQxxNO5M6c2rhn/yY8/dN++Vf0a0RLpRCE284wmQl9ZhNx2084kDHzPS2cziaS6nZ6ZW2K6mcrlsGIoyqNEZvK5WrPhOA6UbAcE8wzDiaIIQ4DOPSALWBkx+BXAjCs8mM68lvhF2EnVqNb6svnKwuJosSg9j0jSXl62RPzsN772+Bf+evrMyej82Uf/+i+/9Md/8NKTTz/x2HNDxZyj8aDd0ogaHxmtlsrtVt3WyEP37v7Vf/L3b9t33UvPP/Ubv/17L778hk6IxjrdzC03pxaaGUbuuG71hx948P6779q0cf3khXOrxkdXjY1btpG2nTD0MY0wwxiFu2WHp10dOw0woeC4TlRhqOAwbHgaayZjKE7xdEp1/8Bj3Q9VKJggukLwMVMjSajZ2qXZS2f+/E/xkcEP3Jf//X947MtfLaazXqVeKzVOnpuuh0QZaW5lwkTOzc3VKqW0bfzIQw/cvm/T2n4Kw7M4YX7DEm2bhA4XJlUqQQ9kqL8v6c4hO+VIQscwopSJa1Othi+anFBRWlw4fPDA6VMn5+fnPNenRJmmbhmmpRsYb1fry0Re/n3bD0MFpi6L3vztJE3TzGWyodteNTyMjyjZoVHiuReOHOG+nyLy3huv33z3HcbEmLu0+MbumxXAAAAQAElEQVQLzz3/+GPPf/MxQwRBo+LXKwYVtsGr5aXxgb6b9mzB+8ChDLnnzpv+zk98+tabb5qfnfn8F752+uwUusFt9+iRI68evoDJuG3CvHPv6nvuuE2KeO+uHYVMKmg3Jc7YcZR2LHrFg4qApB3/w2FwGwBGCAHPYeYCcF4PV9SjkGBVMCyd6lqoBDE0QmXf6MhcrXp6esqnFAvamk2bH/7Yp5xs36XZpen55UCymGglfD+q1dE47LVt49of+/CuzSNsyCEmIUwqGrVNFeECRbgwiLR0Evmhwcm6VRNhEMAZmVSac1qrVV96af+hg2/IJEyZPHBrs1PnsykrbcFhzNAoJjSjmGCKdj3BEC5dSIy2C0W7P2+SzvgJymIuX95IIIFDabVcK+bzJBFvvPzKP/3FX/6b3/yPx7/xzY2jo0VL3zQ6un5khNSq4shB6rb6LC1pVSf6csptUb/tcJXitDI3bRJ5/a5tawc0zKLASxCVEyP5m/bt2bFrJ85vR48ff/G1I6+9erDdaLqNuowJwtH1SL28NNxf3LppPVOJjPwowFc9hRcmsBonUH5lIJdHAN9c5giBC4Xo+A+RhyUIQO6V0CjTGOdUQ8kgikOqBOP5NatD0/rYv/61uz79k56VHn3wkexDP3Kx3MqMrraLQyfOnMFbiNGRYZVEW9av/pmfuPPOvWNei6iYkJjIOKGJb3KiGzphjEgJtTFezDkIRweMJImwXFsWFqzEdsyhgb4tG9Y6pnbu9DEeBx97+P7bb75h946tY0N9jsGVjGQYKZmgIWBlXD0Gg+8xK5SRjm9Xkl2mS4q5vNf0LKbNnLs43j9QnppZuDB58cgRFgRBtXz45Rcf/83/8OW/+DPlNfpTBvOad+7bw8L2UN4pQosk9OvlLWtXrernMkpI7FuaoDIOowTvDtZtWH/rLXsf+PDDcwul+fn5sZFRXZHSbBmzGHP5L/7kDyaG+weK2P7xgjiHM6FlcLfZgOcwK2n3IZQrgvWCSUV7D1SWbz5wDKBpGpzHug/KdH8Zp0z5gsWUU5NpluBWqJsyneODo6cPH331/MXDS+Wnn3nhuS8/drrh57deV5bs1ttua9eWDrz4jPSqa4eyaUKwTo5kSIoRrJAWl7quUcMi3JQC7kjwUBnplHBCKCGcdTYIhFQSBZHvhV5LJ0nQLE+dPeE3lvIO7c/ZiDydSZhHRgHqakRojFIiAfLWw4hiEL0lIATOuzJ5macE7/jDtGV7eF8uBF5wNZbK8+cvbF+/gYShw2hKY9J3eew7ROlxUEyZUbM2e+Ec9V0SerFbHyrkbtixlUlCYzd2ayRq2zqxDS3rwGqkHRGm0RRuxdl8HIRzU5cWZy5VS+1Tx8669eq+63ZhPCQJmYxhBdvC3cxg9LKjLqv45g+l2GGUePOBB5XqLDqcc9Z9UKCHbkrTqW4yK2vlsrl+wsyAGgtukFm99mv7X3tlcvr6hz9Ws9KTgbjho59ce8tda/fse/3Aa1//0l8df/3F9aN9awfMuO1HbVcFnsVj2IAqiZ4ToXB6jLgjuC2xAQhhwqOEVKpxZ/eS0EeNDg/1FTJUxBjU6EDhjpv33H7DbouoqN2KfBduQ9xhkJwSgtEkEVXdBVH1xskUPNnJgr+AnvBK51HZk7FuBce0LNNym60f+djH/9l/90//h1/9VZYkzVIFa3rWtrKGQYOAhkHit4Xvjvf3nT125MKpY5NnT8nAk6G/dnx0MEdorHKOlkvrmZSWJF6jXfcioRNiGuTxbz5XKlfiOLZMfdumjRYlX/3CX//6v/0399x2y9qJUYzQYKrd6nxYkCLO5zKMdvXv+qGnp+oGn1KdE0uSJFH3AaO6zmNvPt0alwkjPGdmTWLJmAaeujSzfGm+/Mapi8bA6Jrrb8qu35LfssPP9fnZ/rqdnY4J7Rv45uOP5gxVdNhX/+q//s5/+D8nTx7KpzSLd5YTErmdbpMkECwgesRNaaYI50pI0zSDAJf+c4ZhENoJmHNnToZtN+uYnMSLMxeblaVC2kqZVGc40itIAWyTnGHDkxKnYtJ1Q2+o70EZ/EgVAXoFJOm8wFaE1FrNcq3UNziAmTBwww1hGGqUWZZzdmru4sLi5MJSqVHPFvsGRobdMLowM9uOZSOQlxYqeiqnGRa+v/sBwdz0Aj+MEiUZo5rGDayBlJAwIA9/6K4f+9TDn/joPfffdf3qVSOPfv2Lf/03f9k3WFi1alWthm3QS+fyCCrLMly3SVXECRQINOJzEnISUyIJ7QCWgncBkUQdCCGlxFgoZ4TiVRMTtIOEMcG5YJo0M81Imy/752dKB09cOH52+tCJcxHTK26gZ7IXFhaoZW/cuUNPpzG6RAgqEukHCAhsb88999x/+YPfP3fmbIIemKY0mxkWN9KMG4pwkZAoJkozQ8aUrjWj5NLcPNF0QTTJ6NiqVYR3LjCWYaadVMp2dJ23mk1T5xrKC5mISKA7ypim4YojCeyEcQCMYLCEMNUB0itghmLYauEYJWmUxIGIO9ulqWUG+wIiAxhoaID47reeeiqVyweMB9niL/zp5/7+H/7J0NYdbY1NVioLXnj7xz7dsAqvT5dX77u7qWXrCesf6acKOhPd7hd6XvI0vvYwommScEEcSooGsQmxKdaW6vTsuS27Nkg92rhjY8MPT52brbdjP6HcSsUqMW0yM3ty6uIbBqlPn3398S//2cWzh4j0o8AnUjEVS99jcewYOpWiUa9GUVToK0rCsB0ljAeKhFwndjrRrZrkjx89/diRU4++fuzV05cC6iTSHB1ZXS8166XaqtGRrGlIv12du5hWwZbRvguHXzMpw7cqqbSLM0v1mO2986GFgBydKdWl2VJGSA1BaBLhi2KC20AGYWZZsZ16/dz011/cTwp9NFcMGCs13eWGC1ukcsWlSs0N4ky2GISJadpxJDRNU5QJSbhmSEXDCE1qYADIKaWcUkY6Cw9RoudI0n0w6rj3KLhdEZ0wbFSYzp7nSaLcKHCXlioL89U4nKyWnj9+3BxdQ/QUafue6bi6FZjp/Kr1WmFo8w23/eyv/Pdmcbjc8rKFQhgkBk1SXMXtetRqYcoZSWxJKd1AemHeILEXW4yIWLzy8ovnzp1bv37jz/78L3z0E5/ce/2NhpU+cfLskRMnqKHl8/ml5Zm/+av/2ijNvPri48uzp7WkPnn6YKsyNziYy2YsxhjhPIxFq+25YUK5yUwnYUa54fpCaql8un/YzBQaYXJ2euHVYycW2n5iZwpjE+nikBcllVozjlQmnfv7P/1Te3ZvNg2NKpG2LF2JhckLR19/jSl56sTJSqVyzwMf+uVf+dVNO/cePTv9V195QulccZoQIhixUiyD5cYkXkBeOXr2S088/+qxU9m+oS07rzNT6Uq91Wx7GAhWL7TDFBkbHsJEcUwrwPGayq4jQBhc9Q5A2gMjhBGUlCtrJOSMmJrSMH6G8E1zLAF6KqFWKNOK96XyGBWOGdmJkds//pE7f/ITN338I7k162ql1tMvvvH6+Zkjk6WZeti3ZrNdHKl64dDYWLNRU2HgMKHF7SIM2y6VT7zRPHUonD7NmyXbECmbJo1K5HoZS9c5sXU+eX7m7MkLJ46dr5S8l184UCk31qxZc8cdd2zZuElEcQOFPW+gkGvUltvVZRnUHS02hNsuT0WVGbe+JLBwOAWW6Yv0tDAyWrZI7ayXsLH1WzQnP7dcf/3Y6ZdeP3L01IXFSitRum1ase+WFhdr1TLMt3XTprvuvuORD99kWqRU9uYXlmBorht2OmfYmb7+wev27Pr0j37in//zf/aRRx6qVOt//pefe/W1Q/n+YUFITEgtJOfnvMNnl18/OffEK8e/+uSzy6Xa+Nia66+7IZfrm7s0ffHM+Vq5RDBBQj9pNw2ZjA0UNk6MjuZTaYIrZMThEfJdPkzChBrH/GWE6orqidIiwYJYelHkhkEQBVKqbGr9zddf9/CDD/z0T37q538pPz4kc4P51ZuNwVVJeoAXxmaqbWbllko1y7ImRgdb5aXFybP+8tyjf/Enj//X3//6H/7Ol//g/3n8z34fp0kiwnzWMjglkritQBKSzw3k8sOzM5Xl+caZU9N/+bm/fvSxx5574eVDR45NTc3UarVcLnfrzTc1KsvDxSymhc2iLeuG4+bSi0996fypQ0u1mqcM6WSlmY01O2JOK2HLreDI2UnsalU3IlrKyvTrTkEyOyEM0x99F/PpLRvWX793z/btY30FIgjh0CTvbNyyZdOWrZlCf0KYbqe27Nix+7qdukEPHTzw5a98BfrkC/25vuH5xdrv/snjf/z5Z77+rVcPHj95enpqurQUMTUwNoTjUtBuzU9N4ZVpdXnJYjRnGrqIvFrVZmrzxNjujevHijkSBipwswh0GOK79B1hXhKFIo5FooQgiaCR5AkWcmYzU8YiikVI6Hy7PRe1L/qNIJued72lkLias+6Gu2555NN3/shn9tzzUN+67aniSNOPEak6pZqM/ery/qe/OX/q6N956J6P7tu7Y6hYPn/6xCvPk8gliPwkJpT4oQhj4oZS17JJpGdSw7nMcLF/pOmGh46egP8e/9aTX/jCVx599NHDhw8zopKwLYK2LgNTedIreaVLlcXp05emLizX5+v+fMOfr3lLzbDmJjVfxtT2Ytr0pRfzhFialS8Mjk+s2rBqYmzrxnXbN28aHCgGrnvxQunkiYWTp+a+8cSrTz2z/9z5SyfPnH/uxZe//Og3vvL1x187eOiZZ586d/60H3p4hKSEWbadU8xeKrcuXFo4Pz1XbjZboV9u46ZT8eP2yHCfijzhtwazqaJtNEtz9YVpS0WrBvIbx4e2rB5dhQyupN9ikecYDDOJfLcPE0oqSrmmMU1TjHLOsYs66SyWDoq/dCZV7Je6FjOt7HkBo05fPuGEZ4uJlfZ4qsWsc4v1U1OLPtXMdC6I4qmpqXw2Zxvm+XPnMLubi8vSaw9ms0ngnz19ilSrxDRIylGc5PtTkSJL5Uat6StiKWFUa97cUt3HiS1T0NN5PyGX5hcXS3XDSo2vWo2X3ZQqy+TTk2dir7ZmrE+poNJozpZrlxYroMtNtxkkMdU1O0s003RyfYOjg0OjhpmaWyi99OKrX/3K1/a/8PyjX/niH/2X//yf/u//6w9+//c+99m/+OIX/+ZLX/zKy/tfefX1A+cvXsK618bCQ41IUaZb42vWGqbJDRyi8wNDY4rorp/4XoxV0TRsmURuu95sLC0uXjx+4tWXnv/Gn//Bb73+9GNTJw9cPPFqZebMYJrfvHvL3TftufW6bVvXYbE0aJKoJDKY4thORfzdOq5Tr+MuzdA101CcBkK2ReRREWm8FgYtmYSKREKGsXKsjEFNnWhJIoOE6LbVCMJSEAorHWtO38Ta/OBY/8hEKlvkhq2I1vaSRjtseoIaacXM4c3bt+6+3u4bUIZFKK+5wZIbB4Q0IxIz9AMnPwAAEABJREFUrE+FgcEReEjTU6nisJXtj6gRKjNVGAGWG94rh04kSudGSrcdypgQAocuXaOmpmm66YVR0/USRXTLBqimU8aHR0YloefOnXv2mee/8Y1vvvzCyxfPTzYbjRNHj54/c7pcWtI1NjTYP9TfpzGOaaGbUJvi7BNJHGF1I5URzIgoiwnzhQwlrbW8UrVRLlU514cGhk8cOSx8ty/r5CySt8T60czO9cXN4+lP3HvdAzduWt+vZ1Rzz7qBz3z0vjv3bnCYN5ijOUdjKgjCVpJEzNCZoflxRL6HhxEpsUxHSrTjsOw255v1+VZj3m9aQ4XUQJ+eSoWxjL0kjWCRhhYqi8mMTcZGh0zHjIRshuH0wnK10RaUwIJ2Jrduw+ZAMqk5Ext3zTej88uNl09NX5yrVoTh6mmZ60t0h2bSgaGHhEwuNWptvxH4y9Xa7PwC3DC3XG1GqhaomUpjqRkyOHP15nVb9rx27CxzCqHUam48MLqam87MQombpmboUsokSQzDyGQypqUncdxuNZ/45rdefP6540ePLc7NBm4bs9zWNRwjhwf6N65bvX3LZrgtCYN6vc45HxkZYQzzWKdcjyT1IhErJqhGdLvhh5Jbmp1R3ExncwMDg45p1UrLe3ds+8lPfvSX/v6PPHj73jX99lBKjGbEgOXp/iJtzxZ4a8OQ1W9F7dK5oD5rEr9RWYyDBmWJUrgQJjijxpgZiqjvxXlp0w48H+O3c5mWSo5MX3zxzLH950498cbrj7344ouvHyiV6/2ZAb/cHGS5gtKZ25SeB/9tWbcqm7H9diuRMRaO5eUKZZ1FOF3sH127ScsPWv2r+tfvObjgVuy+rx48MxVzOrzur5999a+efuELz7zyyonzz5+cP3H+wsSmjWs2rFu3ef2qNRMjq8a3X3f96JpN2/fefPt9j1x3693X3XrfDXd+eN3Om1h6+PR0pSVMqzgx34hb0sgMrC43fMRBJu0UsimmkuWF+WOHD7347FNPPv716QvnmpUSTQKbq7xjDBUyg4VMLmVl0w72Gd9rh4HHOouwThgN40jAiownUnHNAKIYAg2OjKkp9ZQbYMnItNqBkjTysVfxydNH92zOpRXZ/60vnXjpcX/uVCauFlmzT2vZ8dKAE49kxMk3nnjlma/+zm/8W5P6GYdqHK0LzARpGh6hHmHKwBmKInh6kFKCkd0HkwmglK44F0lgJQmGiSjWGEOdhCgjl2a5VGiwxDLOLy0stZq+xNB0TWlaxDREVytKc2WzKMVlIWetHhkcGR5IWTwKWkRgU29WK8ulUqnhhXqqMLJhx8Yb79x8xwMb7/jQ+lvvH9l5S2b1VpYficxcoDlTy5VK26WWMzw+tn7zxm27tu++Yfee6/ds37lz07btY6vXZYqDUkvVfTlX8i4ttgYmttDU8Fw98VQ6M7i21KZTJXds3Y7Scnn6/LnDBw68/PzzB197ZW5qkoq4P5/ty6WL2VQhZWccM2PqKR1GoyanVEkMmxDVRZe9kiiGlKSsA0IV0STRBTEF1SXRCKGESqYkJ7FK3NJCrV1dWNWf2b5urM/Cpbishy0V1hKvQsJavTwzkLeYcNeNDyaRS4kgnWuhkowIyhKqxUxLYHna6ZF8V0/HeaZuwNmxSOx0SnMcL0kCSvJDw8XhkUL/YCpTSFmmrTtpHdkWj4PEb8iw5WgEc3m4kLKZiFtlGjQA4Td9r9ny3IrrLbXD2XacXb+tsGXPwNY9/Vt25ldvSo+szg1P9A2Pr1q7eXR8zfjExNDIsGbrkYjcoNVo1ZZL89iQarVKs9l2gyiIeajMiDjZwfWpgbVV35hcDsquMbkYHj5fXmok586cn75wfnl2tl2tCt/XpLQ5dzQNnwPzaSebstK2YZpU1xXnglFYUHYNRQmBb5gisF0HkrAOum4jigIKZlVUEl0RrjqeQzFCiCIUW4QoZh0a+3lHv+uWGx66/571ExOGQBOqkM3t3r07nU5buobXtrv37Lzv/nsKxTwhslOZ4ofBeYKiFS4oh/C7BlYOYhgd5+HVoKlbFtfBiCgRsUwSGUSJH0U4oUSEuVK6foDIZZRwqlKWPjyQ27B6dPuGVbs2rSJeWXol6VaidqXdrNYa9aVada5SPzW3cHZxeXK5Mr1YnllcXihVa/W254aNWmMJV+LFxVJpaWFhrlRZbgc45bmh34yDhgh9JSNGKNd03UxzqzA9X8Ma2YzM4+eWXjk2udCUZZe99PqJer2dhFHKsocG+sZGhkAzacc0NF1jGqccoUYVJ1hZBBGJlAkhBObvUpDvCIQGTAQQ+LlbVVKSEJq4XqvRbilGrYERUhjmerpejxaX2y2fGZv3NDwZKfP4mcnBkTUDI6sDPyYEgcsIpgXpNIWJ8x37/o4FGOYWpYopwqSyCc/rzqCV6zfTUc1tlurlpTLMXfEjXydx2ooztitkFMsgSsIwFnGUMtjqwdzOdWN37du+b+uq9aPpgq24cOOwHccRSsQiCuPA85vNRrVWLjWXlt1qNaw1ZNtzK/W45VEhlZQ4NVgpx7L0rMXSPGFxy6/j2j47ee788eMnDx8+duT4uWMnLtZashVqU/PY8vpyQxsWK0EuN5BJZTHtONWoYhrTTdN2nLQQaBWnMSIVFURJgBJFWWegb1JJWQcYeif+3mkrLLAAk52lEwGNPRWgKlFUKSpbvic4S5glIo3QLLXH0gNbcsM7SHY1MYdIZsIZ3GDn17RDQ9FU21dK6QTBLzVNss5aLIkhJBiq3tnv+08zpbFYJJwyi2m6JINOdvPwxMbBiV1rt4wVhwIvPHtx8uDpU6eXl8saEQWLO2nDzuqGLSTeV3teuyGCtqn8LWP9uzeMXL917b4d6/ds37AFt+GJwaGhvKFTHeuEjGkSMsyBJDbwgSIK+2wH8c5w8oqSVr2xsLBw4eLFI0cPnTry2tljr58/eXjyzLHpC2fnpibnZ2bn5xbDSC5XWniLm+ufsLPDRMvpaSg7pJtp03AMw9Q1izMdrooTGUYJnAQIyhAcknHCNMU1whm8Bet0KQPz7YESupQAV1g6sVtJQrFpJYJKAytjYZAaqbbQFUkXJnbsvPmRffd8auPeB4jIb73hwU277/noj/28m5jU6svkRhQxmTSoYvyy85QulSEUZtO31+Hb5MJjepIknHCLcO5GeWqs7xtelSluGhpbP7xqIN8fJPHZhZlXzp94/tyJV85faiGuGA4AuXQmn85mUraVtnhGJ5WFc35lLk2C1UPZnevHb9i+5sY962/cu/X+O2687459D95x08P33P6JB+/55IO3f/yBGz923+65c2fPHjpy8uChcydOnD19ZnJycnoOL5UmS/OXmkszYXOZxK6j00I2NTI4MD46mrLTQ4OjTiqnG+lcYVhSq9GO7XRfnBAFz+imYdqG6VBuJFIFUSwZAwicRxlcdRlEQ+F3ohORbzMRVrceqIJxlaZUJ/KIQpJgz8IfZTig+5J5hFRCrZHYAe8nudX6wEaW31D2LLN/A0mN2YWxmOUF0d2AEmkSWFhyRBt2R1NIAM0i4219X0uCccNMJMFORgkJfJckSdrAHCY0CSYGsjft3Xr3bTfu2LbRsfTlxZnjp449/8prrx8+efrC7FINWxRRXFfcEEzrGxx3cn2Cai3Xq7tu04/DiChJbEtLmUba0nIpVkiRfIqkDGIzknMMnSQi9KPAl0mk6zreu/f3I1hH+vv7C7ls1rEtRjTsUpGfYAUIvJGREdOwavUG0w3dsMIgNroPgeZB0Gq12u12FEWcc9u2IewBC5ZSBCcyKZWSEkKqOnsYVYiitwA5gDgAwLwD8BskinaqdxmicZ1yDbyTcnSdoEkvUm2ftCPC7ZyXkIYfLyy3+vr7E0HabXj5cl9oHw4DxakVDFr4rsFcN6ZMl4SFImIm0xwSkXaQVE0zJKplSHc0q92wbuS+HZvu27bp5o2bGNVnyq1XD5/4xtMvPPrUi0+9dOj5Q6dfPDp5ZKZ+thwvRmab5xMjRU2d6QSj8wOB4BCCBIFoNP1Ktd1uRn5Ilpcmt2xZZZlkeKgwODhgmp0FwE5l2zF3Ex5hYZKEU2kyYXFhayqXsSrlpUjETibleS0pglzWDIMGURGjUteoaXADfXLYSCqRMCl74FJqUukKIIghLknXcFensOaVIBRzJ4ESbuR5ke9kspqmuW3MNmUbdl/WxmTA3VYjWCZaOZOwxDVIxAkuEmHK4qmUHoY+nnzWViSSJJE0EUxCuYSrhFPBqULQXIv3WPehlHZ+CWEAmuhCKpooFhMKhJQEVPq6CBwii4Y2mk6NFfL33H7H3Xfffeedd954442bNm3K5gtBKJYq9QNHTr7yxtHnXn79yWdf+uYTz3/rWy8++a0Xn3rihVdfffW11147dOjQ8RNHz507MzU1idVxaWF6y+Z1k5fOGQaHM8PAi8IAq7frBYJqghqSwCCEEkmJeBMSprwSPfmVEvDdKqh1JXrtrFAw74l3m1FgChDBTYNq3A8DSZRpmnB/1klRQrgCJJIa9FQxIxElCXsXsI5BN0BRWBggknWg6Ls7vAYJPHf10nCsUgpvEWFTMJhxjuPkshkZeiZJ+jP2urHBHRvHb9i58Za9u27fd92PfvS+jz907yP33/3gXbfdf8ct991+M5gH77njln37btp3w/X4wHXddXv37Lluz86dWzduXLdq165dzVodB3q33YTzFGakkkkcXl2bH6oURsDyrOt64LlEKse0oijo7y/CdnAbVVIpglCAlX7AakKBq/cIbQAoJKWE9nAhIJLI4Nh5I034NHJ5EmP3Kjh8MGfrEqey2FChSSKLxg4XgI3CHKufokLGUegHXrvttjzcHJKxwTwCl3Pe6x5e5AznUsaU7En+llDGGAYOU0BV2IFxQplqNZrjY6P8zbgRQlJKYSjQH6Ta7L06gyrwHLSB9qDgMYYkDDKm7mhUV4kMXL9RbVWWW5VSu1qK3SYkLAk1GSOXi4jGgYo8gtt+F+hJ59zUdVPHPO6sivffd6+h84zjGJxpnDIpOAq9l0I/JDlneiIJ3AYjGBrmFonDCJNw1fgYo4QS7DoSD2NYXn/Q0+49rQV1oRM05pxjzQQ6DKe1ypLfrhMRWjpNWVra1kEBnUmDK1MjkINqFEeOiCQxV5KJzuiJkFQqrDOYB1Ji+SGDg0U0a1sGPEdEgjVT4mRG/hY9ihBYAIjjWKpE13URR1EUOI6N2wulBI9SqjM0SmExAldC9IPCezqPdh+oAeUAMBBgfmG7Nk0D0LHSMSplx+pxHIEBBFJJDD+AAaSIHcvAKz5D5/CQxjkaQWuYFo2Gf+DAYfgSPJUKbtOUuvbDF/T6YCGl1HWdKqESoTEehqES8cT46ECfwwmhcC9RUia9cYGSH+Dzns5DTMBVMDRWy7j7gEmEUIrifVYUJ0EYhVEMnmu6admUcULhCwoKvie0bDvEa7TQx7cLIjqrSpILsecAABAASURBVCeMeaftRrP99NPPCCGiIJQioUqYuq5z6NMp9gO0wHfoKlFS0zqLPLxIiEyiAKvl+PCQpRFKCCOdAyOsRCkFhSs76e/Q5PctG8a6eltdXQnvPowxKAdW0wzFNcl0QHHwBphIUj+WonPExym/g4TwWDHIY0ENTW/WG5ZlpVJOpVLRdapr5NKl+cefeCKdydWbbd+H8xQaFyImWE+vrs4PTYrpGgRBOp2GBWCTocGBxfm5W2+5KYrhSugrMROhPLI4jKO6LlQKSfX2BxIAsh4F08P3MrD3dN57NSop3lQy3MME/c5UURZFycBA55+pqtSb2Vwec3O54h0+chRXOrzZxtxlXMPkYFiBuqN5r35/WHLTNLHuB35EVeduhnvqDXt2D/X3Y8FkRFKCXRz0h7NasGsyCjynCFMUoO+HShQmBIfLIMC7MppKW3iBtP+1N06fn2y5YRAmilCm6UCnte60vSZ9fgCFMaMQWNgysKhLkdRrldtuuSmf0Xqe+wEo8G26uDbn9RqiCr+w9HemKIGrQbPRVooUihlJyBsHj5w8fSaRJMZmgmgjmqJcoDEYSXbmMWIRtf72AGumhN6cYXnEi67V4xNr165Jko7qWDd/uLfSa3MedKWdtQJmfl/A9IRThJLZfAoWOHj47BuHjrh+xHR827YUMzprLzyHAKVcMY7I/tvjtp4mihIMgTG8BHa9duu2W2/G4TmKI3iPqc6ZhRKMrFNWYRQ4wXTYH9DftTkPSnHVfaf6fqnErSiXy6Li2XNzL7/8SqlWN8yUHwqO7Z0h5hgBZ1iGaWNqo9jfNhi6CcWwbNbr9Ww2u3fvXpw4NMrgOUIlgu+HqPC1OQ+zDJduTYr3CUoSzhjlZPLS0rPPPb9Uquj4AiWwiDJ8dcM1QxLKNd1yUlYqremmItemzw/AcAg7zjmuNGD27ds3MJDhlGgaJ0Ri++iAyB+AGlftgqF7ZLx/isLXAMU0y44FOXDo4PGTJyzHxp2h1Wo4jiVwLY9xvZO4vkOYsjqRBwNdQ+M/kKKx73MpmRSZlH3Tvut1SrCEIvhI91Gd4COXrUc6qyj5AT4MUx19v0/KcDDurOxcES4VA4TEnf0t9CSgALJw4eMGn14sHTtzJtdXFCIWSYh5LGPX0pRGEyJxt4tFjGNBgKUJc/wHOPZ3dgWvQAGA9m7cCvsd0YlQkb80O3XXrTePDDiVmmtanX9bBTfbRAp4EVAoif3vTay0C/kK/x7M9ySG1y4vVR3uzaPee/HdrpjqXBXeF5VEBQmpt118CUsEPnxrTspyLFOKiCupMalx3NmZjmWIdWY0DNft4odA6JsOu+wMpCnWe5VJObXS0tqJsW1bNtdqwUAh5boBRQDigt5VU3UpVYr1uG7yHeTdXny35B1V3k+y56b3U/J9lenp1KO9CpQSy9Dz2RyMgj2/Wq0KvLRQChQSSinmOyiA8ldWRPIHDPQOlYBev1AJsAytWqncfvvtY+NFvCVEllJSqcuO6jGgEhmEgOkBKTA92mPAAz2+R1eSYL47sO+u2rtrQSEA8ispFmSRxCMjI7fddsvunbv6igWVxJre2Wix56Fkb7bCXkn3gUfRwg8F8BP6hSbQCkASgKTZbOZymdtuuyEOSF8x02yHjuOoBIculFJYWPGDYsAK8w4eSQC5QI8BBXpJMN81vm/O62nQU2iFgnFb7ZTFbrxhz9133/nggw9iCl933XUDAwPamw8iD9MYk7lnuF47PxQKbXuA2wDoI4SoVMp33HpbyiRB4Bsacb0WdEMuKKHQuus/SrBBSNqR9VoA926mJwQFkAv6PeL75rwVbXpMj0I5xihePSeRwPqzdfO6O++45YF7b9u+YyvmL2A7Jl6e9bY6WARAlR8uMJkA6ADnJXGczWTuuvsOPyQ4EjdaQdpJ+W4Lnz96nkMxoDdYULgQsQjJCiB8N98TggIrud8F831zHvpeUaXHgAKWbiRR5HvtRq0ex9LSicE7bzttu3Nt0HUdloKZ8AoqkYhA8sN9MHugDwA1EHZ4w3DTTfsGikbgh7pGRRJBa3yNRTEMDWUAMHCYVNgiLhuzI1GdsYC5XABcV9JLrlAw3wsu9/e9NHFlXSh5ZZIQGYSepmn9xVyxkMP1ttkKm+3kwtlzGqOcMlgBnsMJBmcB7Ho4fxP1fVbp7fp8hxT0WUFXMbFv3/VBRGzb9H0vlXISERmGJmXSa+jyeK/QWfVWz172u+jl8u+Sf3cCTLKOsaAo2oXeSKOhXhKSHnpJUKAneTdFxR7QCIBGADRt6rgOqEqlwjnjjCBZKpVct8UYMglKwrUoGYYhnIdAxHz/oQAjQr+ZTKaGC0EQYDGfn5/fsWNHLuNIrAkiMQ1NJYKIzgc8FIbOmJrwFCCIAkX8dcKtmwHyZhmwHSAJdLjuHwbeQzf1XZKOBb/Lqu+vmhICDmNEee2miCLH4obGcPjudEw7a023Gak6QUgVNg3aFfzACUzZm0C2bWMO+b7f19e3c+dOKZWU8F4ipZAKtAcJz71Dx47/4MC3S5W60qFvz/ueUx0bvncj34ccBJgSMVWCU4KpjbmLPX/9+nVSvm3lQSDCfBJb3/ehz++mCSiApRswTRP1cSXFkXj79nGi8A5TUNmhSuGGAMAhAtMMgGck/NM7bSoURdUOFIoQ0qNIrzDgv4/4vjkP+l0NQtdY4LtKJsV8Fvc7rJ+5XPqRRx5BYYqhk+7YKeWcE8al7CSR9YOHlBI6gGKGwYWu6/b39+NsRXALIApnyy4jO0z3fWbPB9Czx3RpZ0CQAEj26JUM+O8v2Pe3uXe01hmNlERKRBWyMB5MYUMjWZsqzF2ICIEQvzAc5j5sB/6HApwhEXPQE4snVII+o6OjghBIMOcYoR3QDqWdB2p35hnp6o/yVzI9HhToZYH5IMC+X41Cy6sCszhlmxpj7VZDJlE+n48icujIWRRG16AArAFjgcJ5SP5QAJ9pmoauEXlgcKuD8+KYYLeGYnjx2XmhS1WXJ6BQHo7r0o4Nlby8V+MXjXTlcLACgyQA5vuOTsff90avbBD+QEhhtBgAKI6ecRLW6hVFMK0lSkIO2iuDwuB/KOgpAM+BgfM6cy6Vws4Fla4KKAnNATC90yYokgAkQI/pUSQ/CHzgzmOMh2FMCE2nsvh012q5hJDVE6swqk7fVDFsKlRiajMqFfi3AWXfG6j63pnfNkd236m+jZqaTohUieAcMUbw0RE8gULdEyaROGRK3BPgSCWU7GlKLkdbtzV8KlOdHbHbsYLbu8wHSjoGRE8rQGes+0ACHkC4AGCAFSH49wemsNIQjSjNdUNQomgSJuvWjX34gQds02BEcaaSwOUq4SoydYw/UVS+G9ChA4JDK+ekBwams17Bi4rRbhZRaJKtCHvJtyiBiSUjEsfDd1AcrJIoSOJQ57TVrGOpj6OASJRHi0mnPBpVnR7RKUNfkhPBSaclRRVW14RRwTA8+FYp8ubT0bn7B9NdFYh1QHafXoFe1R7frXqZ9CS93B5lvZ8PkComMbQOMLK3+slkstAG9sJ8J0ThRUwY+Zg2HWvQt4pdlZOY8qpbqEvRDtAdvgQDXLXWihC2JrC6gkCu8ELEMhGaxhB+nFNO2eLifMcLWBVIp2i3P9RD87QrYwxu7YwLNuy2Q6GXRKM/MKDjD7Av2FZ1woh0mG4/YHrj45wnUoSxkFiNhPS9MAxiSjnpmkNS1gFhEknYCDOg25AkqgspyGVgWqJhWHTFeUhCCMlVgVxFu/q8nWItxGd+zdBBmca5rl28NEkpoZQSAhczRZiiHZC3PRL+vCzo6nmZ/4H8fLDOwxC6luosg5JitkPQNRwhi8vlOBaUa2EUt1w/SSRlBumMv7PGEtWl8FynBpQEOtzKn6Kddt5KXuGoFeG1MnA/Qh9HFVBcG+bm5jSNdFSinFK48C0drujtney1dvq9lH9Loe+llW9ft+M2GAHmJj3/dTrFvA7j2NDxwjdstbBgaqZpC6E6Pul5pkcJgo92WqCdum8yUtIOOtHYWdo68QGLA5TCyuSdFr0i3VG1M0VYxytXMJRwRjWFdrtBbehWq+lGCUoxRTkWAIXFkhChFNAJt64C5G0PxgW8TfSBJj7ozt40cXeokiEEO97B4PH+N8K7MkKwWgIwnKbponNzh0pXQHWcgTpX2P8tVsBN3XzGGNZhgDHU/fYWu3oBNIpXmng5jkYQgqA4R5TLTYXT1mWgIoAuUfY98e37/v7mdrT5/rZ4ZWuSwuyXIwZeUIQAhMB3JNW5RakgiGApWBzxIxKFiY9TwJsgTAFv07ATavTyDOjyHVNSSmFrrfuAQVK99wOVropYCm7okUgM20oUNlSFmTE1PUMoV4QS7HbQpTMc1hkIJYTKDkjnYapzeGEKJTrJH9jf20zzgfWqYGj4DMMmFA7q9FMsFnGuw8t7JExdl1LimN6xCblsW8iRJFR2VKQKSbRw+beb6LSGJlQnC+6H2wAwyITvQK8CrJNXkXZEiDNUR0XsdqDQB3RxcZEQqmhn2ZQUruvoQghmjAD9oeOyNt+7HhjqVUEpxREAWegCDCj4Wt3bvn3r2rWrw8DjjAwOFKjCrcE3OONEqSSOAz/q/CuZIZEd52mwWxIjtGBZRhGvnu+7VJF0KoUPN3iDjDiG9TEV0AXaB4+OrgqpFCL33aBMC6OEcd3Ht1fKwWu6+cprr3tBVGu0ddN0vYDpWi80wyTutIMdEFArD13h3s1cVRkI2Xs8yPqO+L4579v31IkhgtVHEiKZkoRK2zI3bVi3eeM6KaLpqQuV5QVKEstiROKaLFOOmU87mbRt6lwmge+1EZduqwEQQvqKxZGRkVwuh4EjiSgR3QcMrAYJZgzoVYEC3xGoiBbQOKPaM8++ODxSLJVrmc6/CtqkjGEOoTcMAcU6oLJDL/8x8t7BfbnI9+/nB+M8CoWpIpdBFPwXeM2tW9Z94uMf+eTHP3LPXbfv2L7R0sjUhTMicv12rVaeLy1Ol8tzbqtCpbB1bWxkaKCvmE2nbEM3NR03MQD2RcswJQIuSRIwAFwI4XtBSnJVKKzs3SwwhDBKOWMa4dpLr7wyO990Mpk4kYBh2a7f+Qc73t0+7Q7w3fIPTvLBOg97OFXYzC/v5PAZJbILXAmEEpHGxMhg4dYb9/7oxz/yd3/qUz/14x9fOzG8anRgdCg/UMwUsw7cVcilC/lMHAb4BJ9Nw3sOzJSEEWzJFe/wSRJFUc9tUmI9U4ib7xhe374ALI5GOOdxJL78la/lM1rb9/CRHWHXaDQsBx9sFSFAN+w6wQdLUtT6QQJdfuDdwb6060IMjik4suM/29IDr1WvlJLYS6W0oaHsti2r77nrln/483/3H/3Dn/uHP/8zP/2ZH3/owfu2bVqftvXQbQZu0202vVZThBEn1EDwMR37I3yQdB8wMDcGoxRsit+rA8VwjHw3OjpR0pODV9haGSWUFvsH3jg43xZNAAAJtElEQVR8+NJMK5vL6RZupbiSQkyv3jp5L/l7FP/exB+08zph19OwN6xu2GHbSxLf1yjpL2aHh/pMrkrLC3MzU6Wl2XJpqdWsaFSODBX37tr+0Icf+Duf+Ylf+sWf/5GPPHL9dbuzqXTg+Z7rIvIILoWiE2eIOQC9IFBA4Z73giSdoISPrwrUBVbqgieEGbqVSee+8IUvmCbBMaXZbmdyWQQ6HNwt8MMkH7TzOmPrXoMQcADc1gFcKJNICrzPbDfr5VazykiSz6XgyP5iOu0YVMWB22g2ql67LuKAEnXj3k133Hb7rbfeunnz5mw6I7BUBiF2L9gangOF5wCG2fJtI49SBNRVwCinpCOHf3GiAsAQQsI4QvCdOnv2wKHTQnX+P1kgRI+gb6ETp2+lfmBcx3my29v7od2C10a6a+ZKlU53mM5YPLF/OKYFcxOpDMPIpNJwwPLyMt68eF5bKQGh4ximpWkMqej0mUucin17195/z+27tm/Ipy2mQqYiJgVVCu0imOA5UHSGCFNweBdIEuxJPRCM8uqLKioCncKEQBMwoECUYG9NsrnC4998gnM9k8m2mm5HbZS4Am92d/XGryh4FRY6Qfp+KIqhI9AeWKcOo4pSTDtQRQk+O2KKEcYgQS4MIRQm4pvv9OS1PUIRACHyDuCtND7SyljqTEdoRj4OIBKvNyk+inJNEhYLgVkfx6FUicbF6Ei/TNpLC8sace+6bc9nfuLhPTvWNMrTImpTKXTORBzW63UcOw3LioVMUE3JREmhki4iKSOpIkwEReS7ITE+uBaWwLg54pPQzrGfKo01w1BznNm5hUNHjkehNDQbCN2oU4MwgQdf9gwquXQjT6pEXsuD0kLJd1NYfsUXvVyhFCTkiof10u+T9opdUf27YBEkqLVCwVwBhBDuEVhfaW/RQkkAA5FR0DZ1aptwkheH7bSljQ7lx0b6sNIRIhmliAaNdYYjpcQwoSrQqdydn2A68Qe3dfKu4a/Zag8MDXthkMpmX3j+pVKpknKytVrDcdK6biLW0XIsIj/0EpWYpg5dIXmfWCncU/X90CtbhuGuTP7t5UNMf00zTRNHyyDo/BPNY2NjW7ZsoVRJmSglOs7T8AmHSMT4e47jmseL1gCRKMdxJqcuvf7GAUkUZzqiIIklZgEuD4xpWEiSJOn58j07/35nvOdgoNbfKsAuMCLQY+I4zmQymzZtgjuhJwzXiT9EHhKwK6UdQ12eyW8bYzf/Gkg6nZ6bm7MNUwoyODj86iuvnTt3YWBoCO/v8DYuChNGNWzPmDpYPqMIy/I1NP5tinb0/05/bxvYdyr8w8y3LAsBh/iDpeC/drsNRw4NDRWLeUjgPNgO+vXMQRGPPe57pugL/eq6jumSSqfbfvDs8y+GQazjVR43E6miJEYncB4nXGB7hxI/KLD36ggK/a0CVid4CBaEmWBQeBEAs27dunwhi7CDL0ExnC6D3xV0Dh6E9GjnJHlN4/I8r7/Yh64p5ZVKdWhw5OSJM6++dtAwbSuV4rqJr1qu2/2PXug6dKPX1Pp7F17R/tsw7+m8b1Pnh5KFwEI8AT3fwJdgXNfFtW9gYACRATtAMVDIATAdYIPq/PT+YFigx79fyghFX0EQYKIkiaRcMyz76eeem19cimLcZ8zOwThG8HVOTGgUOvzAwH5gPX2PHWE7gREBBAF8g60O07zdbg32W/l8Tjc4ZaobeThEIH/lHEe6x9Ze2L1JyTU8+NhUq+IGgnc5eFU2WCrXxiZWnzt/8cy5i/Vmi3HdMExGNcwqeC6J4mto+nsuyjBQ9Iq+0RRmd8804CH/WwVoCN2gIRgoDF9CPcuyqo3o+uuvh4mRBSE0RwGgs05iqUT67UDWNQExh8bxSgHte16QSefKler4qjV4W12uNsI4sewU07VW03UsGy1Dq+8LMEa0A9pTHy33ACEAOejVIw95vTp/+ylUxXttibu4Ehqu+0phfcPA3q45JXAkLpFvl15jqhO4EgEOEO6k89964qlEkmbbtW3HMIxms2lf8V9SucbG31kc4+qJekyP9iQr9J3OQ6H/thAEvmEQHCsQdtj54DYsp6BvjuIdm9w7km+Weu9fVACUwkmHYC2WigrFE0IZ12bmFp555tlCvtiotwqFQqXz/+Orv3dL15YDD/Uq9JgehQTMCt5yHjIAZID+NwQsa3FC2u1mHEcUNwQiQOhbw8KAeglKCEC+54cqgt1Vw6Wg0Nf/9DPPLS0t4+DpeT7e7eHm90Gb7kr9OwPDmHuiKzvuSf72U8syXDdEqCHgoC3Ggq0RAwH/Ft5aML9b/6EFhfdsAOIPjTCmGYmQXDc/+/nPDwwUq9VqsVjEO+y3Ov3euN4QQFeA9sCDroBhtCsJMMj+bwswWbm8jN0Oh5ckibDh4f6HQb1zFLK7+L1Teg1pfKftlkY7tMMT5vthJpM7efLkgQNH+vv7sefhFVq3zAdI4KMVdCJvJfEB9vmBNW0aZHJyshN5GsUSivjrbX5vDgoDBN5Mfa+/TPXemCsaRQnXdayThXzfo48+ihkjhAD9rgd61YrQF/Ie7THgV/DWwN6dt1LoSkYSrBsdARj8fH8pGoR1QK8AeljBihhqd6AojRJyaWrO7f7HAbyg86YxUcTQzZWiK4zCatdRvvvTS3xH2iuAWm9VQr9okiH4NM2i+J5lmMvV+rMvvzK+dvX00rIknaUVJaD0d6Qo8GYPYK+CnlN6FNkrDHgAy6bCDg/1AIUvVEqAAaRMrgqhEgCfPz4YihBaQVcBfB7rIhFRPp/t5uHgwXHA07g5MTr8lUefXSy7sTTdgGSyfW0vNA2LEKZwqxYo3mkkUbIDiU+VnSG/eW2nhLAVHp8ipFDvpBICghUXBgGoAgt0/Ic3mjE+NeSK7VAZuf5vPf/ahcXm4Or1+LIgVBKJCN+JEpUoKgXBK88EPOTvpujhqhDdp5cFn/UA7cGAYl9gePCDxLVCdSt8AFR2DNptvEMokvhFPwpLYq1e8TwP2uM9Sy6X1zRjZr5++sxkte4yDS5LUa4zpsHeWL5Q7b3Rsf6bHX17/r3aYHjF44ch5grVDcUNT8iDx0822h5hFHWgMSihb/E9ybtpp9i1/NHu06vRU73Ho69ODhKdn79lf+l0GtMQsw2eAwPbtVqtp556Ct9rsMnhtIIsyKH8CgP+gwMUSJIEex706fXy8ssvl8vlK83Wk/folfLvhe+1BopGOs7DTw8QAeBB/7YBzoOZYDJQeAtKIgrfeOMNXMxxxgON4xjRCTl40A9a/94CgI4ATBqod+bMmSud94EqgE4JIf8/AAAA//8PZogDAAAABklEQVQDAFFANzl6S6ZVAAAAAElFTkSuQmC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Nature of Accounting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1371600"/>
            <a:ext cx="7239000" cy="4724400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US" sz="3000" dirty="0" smtClean="0"/>
              <a:t>Both a science and an art</a:t>
            </a:r>
          </a:p>
          <a:p>
            <a:pPr>
              <a:buFont typeface="Arial" pitchFamily="34" charset="0"/>
              <a:buChar char="•"/>
            </a:pPr>
            <a:r>
              <a:rPr lang="en-US" sz="3000" dirty="0" smtClean="0"/>
              <a:t>Based on established principles and standards</a:t>
            </a:r>
          </a:p>
          <a:p>
            <a:pPr>
              <a:buFont typeface="Arial" pitchFamily="34" charset="0"/>
              <a:buChar char="•"/>
            </a:pPr>
            <a:r>
              <a:rPr lang="en-US" sz="3000" dirty="0" smtClean="0"/>
              <a:t>Requires professional judgment and skill</a:t>
            </a:r>
          </a:p>
          <a:p>
            <a:pPr>
              <a:buFont typeface="Arial" pitchFamily="34" charset="0"/>
              <a:buChar char="•"/>
            </a:pPr>
            <a:r>
              <a:rPr lang="en-US" sz="3000" dirty="0" smtClean="0"/>
              <a:t>Concerned with economic activities of an organization</a:t>
            </a:r>
            <a:endParaRPr lang="en-US" sz="3000" dirty="0"/>
          </a:p>
        </p:txBody>
      </p:sp>
      <p:sp>
        <p:nvSpPr>
          <p:cNvPr id="11270" name="AutoShape 6" descr="data:image/png;base64,iVBORw0KGgoAAAANSUhEUgAAAOcAAAEYCAYAAACnR+FYAAAQAElEQVR4Aez997Ntx3UmCH5ptjv+XO/eu/d5C/vgQRKGXpTEklRUqUqqroipienu6enomJieiP6tqX9gOqo7eiJmerq7NN3lSJVTuZGhE0WKBiQIAnjA8/e96+3x52ybOV+eB0CURNAAZPGJwsFZN/fOnTtz5cr1rbVy5b0PEu993pPAexK4JyXwHjjvyWV5j6n3JAC8B873tOCnJgFrrfj0pz8tP/OZzyheK1d+2lrJa/FTG/TnqOP3wPlztJj34FT0pz71qdJDDz00cevWrakzZ85M/saVK+XLly979yCv9xxL74Hz3lmSnydOxh7z5Tt3KmEYzkPrC4UQD0aVyv0szxnfP/K1a9dqL7zwgvfzNOmf9FzeA+dPWqLv9QeGrfjFX/xFVbO2IT3vuPLU01LL5wXJ9/XTnsbFupRzlUolfE9cby+B98D59rJ578k7lMBnP/tZmaappsecC3z/XJUec6I58djczOwHZmbmPjIzNfOx6anmh5rN5vFXX321QjC/twf9PrJ+D5zfRyjvVb07CUxPT4t6ve6SQHWhxLySaslT6pjn+6d9379IwD6ohLykfLVSm63VOdp74KQQ/uL3PXD+RYm8d/+uJfDss8+CIJT8eKYowqIogpxlnmUVY4qGNXZOSLVigKPCiGkO6IB8LwGULP3sv++B82e/Bj+XHBCYoshzZLkpRqNhPhgOi8FggFEc6zhNoyzP60VeHEGBxZdffrnyrW99S/9cCuJdTOo9cL4L4b336veXAIEmHDgtYHOTmyzN8zxNDfehDrDKGhPwzSqfz/PYc75cLlejKAq495QkAYv3vCgF9B44KYT3vj9hCVwCHDhNkQoCUUghhFRKBUEwpjAMA9/zakrKKQMzPcrzJjmorK+vB1/EF5WFFWOQstJ93fWb5O7/utB74PwRV/oN5VAsvWvXrgVra2uRo83NzZIrXZ17RvprL9MIkUj9VOdFDoLTaE8pekZViiIpAJEksRj0+yqJk4rJixkiccX3/QX619mljaW5q+tX569vXF+kbJfb7fbxbrd7IkmSY63R6Ei/359lXXN3d9dlef2fZ3n/tVckjD93f3ChqSdjq+3CK/WFL3xBv2DtGIxbW1sRlaK6s7PTpKJN84xuxvO8uVKpNEunMNNoNCa3t7cb+/v7ZQdU967r727P9/5Px6ujnwSnJZRkoIPxLxhQoIVWGoH2hE8quA+NhyMQnMiyrGSMmQ18fYqZ25NGypOy8M9EMrpQUZUH6GkfEUo9Rvk+YYR4rKzUQ7y+6Pv+KXrfJcp6klQm3x7JGU5i/ycxg3ujj/fA+T3r8MUvflFdv37dJwCj1dXV6tLSUrO6vj4jw/Aoleg0lemiH0WX/ErlqULKD+hS6Rkr5TNhufy0CPRjXiW6T0f6RGVqav7hhx+usQ+3j7rnFcb9/qubO0XhjJKjd8wzQSJXsKK01p4UUvNeUG5xnMTxcDjM41FcZGnKoXgKqlQtDILFqFy+oD3/caXEc6HvfzyKyr8aVUp/J4zC3wpC/+8GpfC3fE/9lvLU31We95+QPqV9/2NFUTyWAaeub2zMUtZVt3au458Xkj8vE/lR5+GUhaScd6OnK7darQa94vTe3t7C8ePHj9IjniAQz9Jq30fQXSpr/WToyffrIHiWSvQ8len5chg+F4X+cxHraMGfYS7j2VIYPRv5wbNaB++vBMEj8LzTUbM5f3h4WH3hhRecZRc/Ko/vth3nR4c1jgDeKt/s841nDoCK1w48/t//+38/mJiYCCiHgEruu999dZ7fgfbN935Yyb6Ee4d9hDd2bpRtbkNppSeEsIBIrbEx80MDKcRQSpkoJQuC1+fzJp8dM4U5R2YfIEAveVI9Fmj/Mc/3LmmpH5IQD8LgYVg8wjZPsI/3E/3PRbXqh8PA+/Bko/qBSqPx0Ozs7MpapzPhthnkR+Gv+Ef+Fef/x2KfCyaYSdT0jGG1Wq1TMWaZQTxKZTlFusCs4QPSk49ILZ+CxDNUgg+RPial/rjnqY9rT3+MCvMh3/OeDTz//aHvvc/3NMn/QOD5z/rK+3Co/Q8Fvv9MoPXDodYnh8Vwttlslty4bvwfi+EfsbHrl/QW4PiaR/IdveFNHAjHYbrjg/WayRf/ypUr0Z07d8pKKU69XO6YToQG6Lz88MyZM/5v/uZvOqMy/muSN/qXDrC8Jkbu/sUJr8fjunEuXrwYcW9YC7Kglg/zCmWqlVCFp1Tiad3TSnc8z+t42ut7yksEIGxhKjYv5kkrtrCnJORprfUJtlshMJekEPME5SzHmSeIj3DNjrHfi0wmPen73se8IPhl3n/Sp7G0gX6oovUyDWbTrTHf4RD4K/v5awNOt1BUoOqxY8fmqIxnStXSY6VK6UPUyk+Uq+VfDqPok45KUemXoyj6RKlc+XClWv5ApVJ+vByVHgyD8JxW6oSEWJZCLAqIedIcV96VToGOUEmWIcQ5ATxC5XnOE+L9nvAucYyjLkSmV3JhruQ7P7Gv+zMsAi2kx5rYbLUWDw4OTu619y5sHxzcv769/YDHkPHO9p3Td3bvLK+cXVmih1xgomWO0cE8AeBojgo/Q0BMVmylKTqiqZRy2dNplnM3btxYuP+J+2ep7FMbGxvNv/f3/l6N+7yKo//qv/qvaq6eYy+Vm+VjqU1PEhhODk4uE+xTMQLpsVxnXzeFENdY3uD9Kq83uSYdJoG4Dc1DCqTOZxNSygafRbxXJIqS/tZakF9HgqGsZk3ANjWCd87T3inuQS/5gf98qP1fLIXhL5Wa1YdKjdIieSs5b85+/kp+5V9Jrn8MpqkAzsr7DF9rk5OTR4UW94Wl8HFf+2OPpz39Ad/zn/Y8/RS94uOe51/i/QO+553n9Skq13IQBgue581QISYgUGdZIZXJxpg4RpX3NT6bEALzPDs4xqDyPkj5SOBHj+lAPyw8cZJ9TNFAuCyj80hjxWMf7+jLMd285Ac/+MFydao6F1Wj+yqh91RQiT4YliofjsrRRyq1yke4d/tQEJaf19p/RsvgaeX7jzO5comG5EHf9+/j9UXum08TGCs58kWC4Ajrj5PX+8Jy+IgXeo/Xw/pTBNT7OI8nPe65uXd8gB7yYhzHD/K9x2h83l8NGFpGlaeUr+4TQiyTJjiG5fN9ltd4/xL7/iYn+03y/h2Wl0nrSqiupz1BOYekMq9DtvcE+AYbgEGxI95DAEIKIXg/BigrykIIylwuSoizQspLvH8frHjKGHEf97oLKw+uOHmzPf7KfeRfOY5/fIYls6yl2MTzylMXx6D0/Q9LpZ5TWhOQ/sMs79faO0vFOElgHvV8f44KOuV7XkNrXSWVtNLOWrtFlparT4Ijxw5LYaxxoaPzjE4ZJgXEopTioqf1057ynlNSOcVxRwZTN2/eLPE9By7B8h19f/u3f1twb6gzlU1SEc8q7X/I88Nf8/3gN0M//DtREP5terHfKPn+b/gkLb2/LZX6m1LLT0rYX7BCfIh6/6wU4mnSJYL2nC3ESSicITgeNMBznPMnyPcnSb+htPotIdTf5hbyVyHlJ7Ki+BjPKD/B/n5Fu/4979e15/8S6Qml1EkCcZIgzKWVzkN+dzAY/Cn331/o9XqfJ6i/xOdfl5BXg8DfJbjzarmiKqWyH/i+9JTGXcEIEGxQUoJ9Qkk1JilYT6mxf+dNFfsKC2PceMuc0318+izpKRHq0zrTU5f3LjvPzDf+an3lXy12fzxuuXii0+nUmNE7Fnnlx4IgeNzzg0tS6bNSyKN8Pk2qkSICzCfA3EK7PRRY9+eJUOSC/yUGXLvvrRRCuFvFH6FSyoV2R7X27qdReIbe7BMMpZ/n8cvDDEGXaDTqfN9n2x/7+6lPfUoTRNUwrJz0tH8JUtxnrTltLFYAHBEQS5zjkva8Za30KQLzorDiAdY/JLkf9jz9kNb6AanEfVLJC77WF6wtLgkrnvR8/wNRGD4ZBtHjvh884Xk+jzTkI5zak0zcPMvzyw8bU3wMVnxIKf0+JSX7UWdh7KkszU70Br1j+7v7S712O0yTdMR9fRsZdq21GwTSHZY3hBCXBczLQshrfH9fe17iB4H1PI92Q4xlb4oC1hiwPQQnxXfgiAAc17lnrAblMK7ntS8EakLKZUljSCP1YSX8x0tp6eQLN16ou8Qc2/yV+f7cgpMLKt0ej6HNTHQ3wfCwFOp+rdRpJeQiV8hZ2gqVxVlVF2Y6QAmC9O7Cc5/DPsDnb93zHQj+58ofRIIfPtcsSkqrSe1pd7bwgPa892mPyaMoepJu+CEeKCzvDnabt27dCjmWG5+v/WjfZrOp6/V6pSjMsjHFOWvM8TzLFklT3Mc1jTV18lonDwz7xDSv5zm3I1RsF3Ke4CgnhRQnWL8ipVyBFMcJvPP0mPcTrA+Q7zPa0y4x4xIwR9nOAX6F45wmaC7w/YsUxTm+e4LtuQfHLGU9NxoMF3ud3sJh63CGxscjWIfcJ7ZVofa11rtsv03+1tl2FUpdkRJXhZR3+KylpMz4nCxyV/kX5M/xxl/KyT3kmrjCQgiQBKSQ4MdloCMpxZTU8hQNy+N+6NMoly40/eZM/dixiO/zDbb8K/Adz+hnyudPaXAC02dip+Z53lGp9Tkq2v1KqWNCiGkOWaaiujCUl3cXmYv254DoQOnI1TsaN3zjh4B44+rtC44Dkvs6kLpkx6Kmx2bY9oTv+y6j+wu+wqWwCJfL5bI7znEh8Q/v+I0hB8FA5zKvFlk+kxKUcZJMj5K4MopHmuTOFlFY53k4Uyq6mwuJkUHhki1VdtPg/QTnNkHATVLbZ7I8P0rgHSXTi5SV49lnqXgv2BYEmSvZhwl47/rx2Y8zKiLLMz0cDSNGKk2Gr5PdVrvCaxT5aMA+2rGK24uLiy0mxojZdovh7T77XbOFuAZrXmY/6+Slx34Llu771nqw7q1rPsCbRAHzK6GEehOcrp2Toe8pbyIMwpNRUHo0CLl39sNjIo7rb5znujYc8t7+ynubvXfOHb1K4HnelPK8k85bekovUhka7DEoTOEsLG8FF/fPiFb7L927OkdsxVcJZP5koAXrSqf0pDeV5c2Sj8ZfPqKyMEqDkFRQ3/f8qqc9t589Gfj+Je4JPyA88Qw0HiJgj/JYo8E+fuivpLGNrhf1krDeFKyYtoWdMFlRytPcS+NE0FshzzMQdGM+pBBQUoIlr4QoCiOLwipTWK/IjccyKAoTZVlRzbOC0QQ8a6BAaYAfN3cpJFwpLMZ98F5QrsLT2vU7HovjiuFoJEajUQYlXCLoUAI9djEkKFMhBPNPwly6dCkngBOGux0v8m5LrV9gIHsVFtvsvc92uZO5VJK3HFUIgF/wI4SAEALg14EW1sJ9KBMURe5+6wiMHoQpCmc4qkqqBa79CWHFOU3DPMHzXNfWvXOvk7zXGXwn/FH4zrpXlK/mPF8fl1L+mcd0iRtzd0ElF1kI4dYZQrD8HqLy/VmdY0I4OZdDZAAAEABJREFUYNILUYOMIyqFK11PjlwTgI1IfAT3caUjdy0EVU3KgLxUOe4cy5NKyMd8pd4XeAGTKDhXqVTmeVxR5dFI4I5IOA/XoXv9LXJ1PCIIGBbWqZgLJs9nqIh1KqbPUjpACg4qyNSfkYCwApL/uZ+W1xQBmwnJa11YERS5LRV5USoMfM5dAPwyxuV4EEJAkjgehWDZl4VTHAkBJdxPCxgD8oJ0NCrIWy8KgnUvDPe8arXH81QHzAJvfIQQ9rnnnsv7/f6A/e+WSqXXOdoV9rDKLg+FFENSIZWyQrF/yaeC9GbJa8GGgv1ZDm1pSawpYMi8YWk5OS6RFEJ4UqDKckoKsUQe65Sx5mvuVRb39lfe2+z9+NxZa+Xe3l6klOKCSJ5JqiNKyhmuhvsdTO0WjtdULjFeXsHF5UJSuXhhLBUP42dczHHpnluywX5B5RmT5U8rDNgBGwuWtPviTWIuVEi2cKLlMyup064EeIEiz51l13mW8DgGR7RW9weB9wwTRY9Fleh8qV6a536y/oEPfCD87Gc/6zrhi3e/5IEdfVGVyygLUcyaImMCJp5Nk1HJFLlUfBr6PsphhFIQwtcewDkx9IUjkGVJ3qTU0DqA9iOhvNC3RlRHSTFhrAy18mQYljg1CXpTWEJKEMyC88izHFmaIk8zOCBaemfDexCYsAaSpcnTOI/jQ4LgZi0IdvI8H37pS1/iyHfn8L0/z58/nzGLG/NoZpQZc4MZ1+8W1qzl1h4aa4fWdUq5CinhiEzBcBy2A5/B4/zcOhljyGsBd83oBIHngV7dNbdFnqe2KBIhRK6U+r58fC9P99K1vJeY+QnxIuM4rkkpFyTkaU5wgf3WSRqWGsYLLhQc8fJH/lq2tGOVuHvF27e+VhAVeJPequZwIBkS37GkNx6xuZCSPkGgxOtpJewpAXNJIn9UK3GqKOKjUmbzzzzzyFSrdavh/gLj9ddfr66ufqfe651pZBlm+P6Sp+UJtp/RUkWaE/aUhiMlFbkRBJZFkRdjsvQqZAROgZWQYPO7JISgcqsizzxPaRn4HkNVNW7nZiQF+6E3KvIU7AgMDRH5mgYgQBj4UFpBcG4my8yo38sHnW7c67a7fG+3HIbdlZWV7L/9b//bP5v8GzJwhRDCzs/PZzwzHdDb3mLdi+zqm7YoXi+KYot0SHAPSBlBafgMfGdMljc0FDZNkiIejXJS5oh13IJnMfvr8dlBkiZbaZau5llxNc3zQ+YhmLzH9+WH499TX3lPcfMumeGCCYaEHj9NXh+hAp5mOccFdV7zrbny/h2NdHdF7/78Sx0I8ZeqODbeojf0QZILpQSVWlLJiAFrSwJm1prioinyx7LR8IFWZ//izsHu2WE6WuEWbr4oBlONRjjlVWoznVGxkOf2KKQ6pqQ8rpWeogcJfc8nqDT3lgQLAEMw5vR0eZ6DSg5rLAT/k+RTSgEJfiwdCckUGYoshe954F6YfeANEvRAgu8WMPSSDoS+liiFPiqlkOAMoHnv6os0NcmwHw963WG33ernQDtRaiSEKEgWb/P5baC42WwOs0pl3ff9l2HMnxpjvp3l2ZU4iVfTLNlKsrTFfeSA9SMIEbO/mPMZMfFFpzsYDIeD3mAw6JDaw8HgkJV7w9FgYxQPb9BQvzYcxq8ORqPv2iTZ2dzcdOB8G27urerxGt1bLL1zbq5fv8719Wv8sUiAHlVKLRGg7izRZULf6piL+9b1j3Mh2Fjgjf8syzEBwqkeyZWS5ZukhKCSCxALRIuBA4GlF7IuViRZk1HxM0H95DpkE0naP7e7u/7R23euf/L26tVfOjzcfbLA6Fy5UT4iPHNKQ5wtaX2mKNJH2cfD2lOLQsoqwcZpcjSpAA7G0BAZAZdkMTJ6vMLksGRu/JjPhQvJbQ7B8ZEnyEYDxIMulCjgkRNBHgXsGJh+4CEiGCN6yZDX9NaUgEVBsBbsv0hjWI6hhU2jKGg3m/WDqempFpNdCb1UgR/y+TSZuQTkTWDEpgdMEl0hfZmG5V+ncfp7o1Hy+6NR/MfDUfz10Wj4IumVOB5dJr3K6+8SiKTRS6Ph6Nts9w3SV4bD0RdGw/g/xKPkXyZJ9q8Lk37ZqGSj3W73XTJKCAqDg93rXy7Fvc7ij86fy8QxuTBBxWBYKB04p7gQJfZArQWcF+M9b4E3S/wIH7eUgu1cyeKNr6sB3M8x2bvXeOtjISldOQYDx+aGzxAkoKcSVHynH28ClddCSjApk0zsH2yd3txYfWhz6/bjvfbBk0nce4oh7lMSxROw9knti6cNioeNKU4KISdYFxpjBaO8t0Y2HCMvCvBoBFmRoyDYQOblmBfLPSNxYNJMibytNV73tPimFPbLntZ/4Hny84XJXkjjwc3hoLc37He7WTwc5lmcpMkoGfR7abt9mO7sbKWbG2vx+u3bg831tcOD/b3teDS8A1tsaCX3g8AMy+Vy/hZTP+CCa0HpIadxHeR5vtnv91+jx/tGlmVfztP086Q/SNP49+MkHhMZ+X0S69I/zDJSmv1hnmV/xHf/MI3jP0pGoz8axfEXhv3+n6TGfIuB+vUSSm0C0+093Vg/gJt75xHV595h5t1yUhSFA+I03cgxrfXYa7JPn6AUJFAJeIu3SvwYH+o2BNu7ksX4O77nlatz17x842vZlsRKRUDwS3QaGIJEEKQEAgSfGXovR4INqNAoisTb39uY2N5aXdrbXT876LcfN0XynLTmo0WWP893nyWQP8RB7jOFcb9IUSmM0RnDV86dOLVjMi5BwrEcKPmcI5IXrrRUAuwDWTKEyeNEC7NbLYdfmapXfm+yXvpHU83K/ysI1f+aDLv/+mB/65u7m3du7ty5vXO4v9vqdg57ndZBb39vp7+5vj64deNa/7XLr3Zefuk7+y+/8p3V16++enV9be1Kq9VajYf9nU4nHfD45EcCJ+cDIYQ5depUwmRYe2FhYaPX611lBPSilPJPrLW/PxqM/k1v1PsXh/uHv3uwd/DZ/d39f86jo39lcvOvbVH8Huf/byngf2+D4P/H68/lSfLV4XD43fUbN26Tj4Njx47FHKNwY/2VIDLJJePPv+JfLp4k0WGGDaXUvOd5i1xU5zXdb//8pTmy7TueseCbb4LxL127Z84rOrK8GbszAwcIB0hFTgR9uGBp6d2Ggx76vTbSuI+ElCYDWJvC/QZbGAivMKPp1uHO8q2bV07fvHHl1PbWxgmGk0uK2WeCuWotPaYhIDmUkAqOJJNC4DWkJBfuASDIKFvCkfYk6vUqCEov8FTJZMlku7M/t762unT5le8sf+tPvzL/J1/6Yu1rX/1K+sILX9996Tvfvv3yd79z9crrr716+87qq3SR30mS0TelFH/Kje6XS+Xw89Vy9d/V643fm52d+jczk83PNScnXwLQJ71TMJiTJ09mt27dGs3OznaEEPsMdTdFJtboUW9zoW9Xq9VVgtfRbYJwbTAYbFAeW2m3u3d4eNiigeodHh4mzz777Dvlgez/bL9Uk58tAz+h0SUP8CN6y8k3gOmSQO5A3+01FRftLw3z/er+UqO3qaCuY0wOgH+ujauw42d0lSwNC8PSgs6ReBHj0tBjZtyr7e/vYGN9DVub66Q7oLdCkQ/h+5b7PCGTuFfa3d1o3Lj2+vT161emt7fWJ7IsqRHkZc/3xhEBhICSEoqgVNqDZCmVgmAdOKhwK6wAkGEL6in3m1oL90hx71pOk+F8nIwWsyyeT/PRbBIPS/1Bb9DptG4d7O1+e2t364s8V/3S/v7uH/c7nS8l8egLDEP+yPe8P6xWyn9Uq9W/MNEof3lubuZPV06deuHhhy5cfvjJExsEhQshDd7BRwhhSeaRRx7JWCb0pMOzZ8/2Tpw40bnvvvva9IRjOnr0aJsesc12nSeeeKJ74cKF/gMPPDB46qmnRrxOn3vuuZzv23fAwj3xilu6e4KRd8mE5F4zUkq5X2RfZl/uV/QqLLV13sX++fVhHR+9u6/4812yM1dh3daOgLQYX9A7MtQCGFgKgkMSLAAhkqUYDbu4c/sWXnvtFbz26st49ZWXcPPGVSRJH4EvEJUUBv1DtrmhGDb6r776ksf2Kh72hWI/BAf7tVBS0tP6BLTP0oPyNKQmKQnpwlgSuMrOaxqTI8sSxPEQg2FfDYf9EjOalFdxNCwFM+VSqTEzN53df9+56+//wPu/+vGPf/z3fuVv/I3f+dBHn/+njzz5xL949H1P/vNLTzz9u+976qnfve/Bh/7lqXMX/sOJU6e+dGR5+Tsrk8G1iYUTG7Wl860jR55yISSFgJ/4R7wBXJaG9FMZ4yfO9DvskMv2Dt+8t16T9JghF6spGfKxdMD0uPcgNsyYU9aNS/eDIQ/Dxx9/XYUVxNxdcv0IdvEXaVzPH66eBfgC8eh4YGMC0x1JZMkIg14X21sbWLtzG5ubG9jaWsfe/jaGBG2ex7DMto5GPXrSBFGgUa2WCdgA7Iy8mzGB7lAIibtzE6wD52theIzi9poFjRJZds0wBif4HHzOeveS5we6Qtc3M7949MSZc+eXjx07t7h09Ozc/OLpiYnJo6VqZaberFcrlYmiUW20Q6n2yhOl3VCV95sLx0nRmCpz6OK1w7GnJC93J8qx3vu+OwnId/f6vfH21taWDMPQU0pVCE5m5eH++kC/CcI3PSUVZ8ywu3c0vvmxfgi2vktvgY81oMLfJcA9xV/6OH0loNjO0nsVWQYX1nbabbRbh2AYCXqwcV2eJ7AmYw85QZaiXA6wtLSAY8eOYn5ulh7Sg+PdGR7BwSxbMv/DjKxBTlDmb2Rp84Lvu+Majjlmit4WbrX5klQSdL+wgj89LwpKpclKvX7ED6Pj2g/O+qXS/dr3LiovOJtbeYqueCKMmsJvLiaDgYoxNTXisDzDXBgK4ehUIhhCsu69709QAvIn2NfPrKv5+XkIISQ/PksHTM8Y45JEY0V2jLHeFWNyyj2++Kn8cHBx9Ia3pJeylsBk6QDsrl1JXuG8qtISlUoJzYkGGs06waehGIoqgink+eLRo0fw5JOP431PP4ULF87Tg1YhAB6H5BD0mpbIzHjmmBDwKcPlNEnBYwakvM/z4u78hYCUEmCfUit4YQgjJEZs0+31wKMLEY9i3el1J/qj4Qn2/Ai096QXBO8PyuUPqNA7Z0Uxy6RLlduHYHV1VQMQeO/zU5UAV+yn2v9/rM6doigC0iV/3JyEU0YmiKjoCu7aEhxvkrsXwr1CmHxP/ZvP32RaCAEh/oy+tx5UdOHojedvPoPglSM+A58Z9h8TMM6T8RZuPxiUItSbTTz+xBN49vnncP/994NKz73gCJrgsQRzQc9Xr9fBiABpkoBhOzzuJXMCUQgBqSTynN6R4AQ/luM44iWE5H6TJMgHZQLXlxu/YNuc7VJ6WCs1pBcCyidQFTLDLv0oYF0lKexkbsSx1OC+UVY8lhg8G1v7bGaz+9vD9rHZ2Vm3p5uhuTIAABAASURBVHd/pO7ibDfke/RTkID8KfT5M+vSKSLJOgaklGNgMtQlRsTYgzjlFULAPRNC4M2Pq3+T3qz7i6V7/ufq3Ovsw7IcD8iHrvxe4sAMHQHn2XKGm+7eeS4HUO37OHXmDIH5AMPWJVoJwHkxdjPeNxYEUBhFyOjdtra30e10ESfxGJBCCEhSwT7deFJIkI27xHqt1HjuUiq4j+OdcnGXcO1zOnWrPKgggvJDWOmhEIoetaxY52cFogJyinXLWWEvkJWnC4gPSqWfCoPSgzzYP33Y7y8wi1t/9dVXXdZYjjt/78dPVAI/L0IteObl/j3UkZQyo4SYC7GM+O6Gk5begnUQQoyJbcalEH927+reJCGEa06QcB9H7+QA4ryU68cpt6WKu2un8JbnjMZ5OpK7d6AqqP2ODMcVBA5PPaCVHvfp2rcPW7jy+uv47kvfxYsvvoiXWG5ubjE7O0Ick30CRWsf3W4fGxubuHr1Oq7fuIGDwzb3oGWOTsDTszp+x0Ckt9UEorsXUhC4cjye87ZBECAMQh7NhPTCEYIxIANI7QF8J4dEAYGCVibnteHYgsAVng/pBZ72wxrLRWjv/lK1/jE/Kn+yAD6RZ9lDqdbLpdL0xPo63JHVz4suAffI5+dFoHY0GuX0JCNSjyBJSA6gb3lMByZHrB+Dzl07cuvgyrcj15593n2HsLAwVGTDewtDQBYkQxCOQSssW7BHQeJ3/K6hKksJS8AzqmSt5DHGCOvrG7h1axWrq3ewsbmNvLAIghKy3DIMFRxFIolzdDoD7B+00B/ErLfwGIpKpaBIIfeOPj2wVhKSoBwPS14AS7gBSkoS20pF2ElWC8pDkAdF3iUKIzkuOCaJ4+f0qMbyOdsL5UFpT5C0kIrHVF7T84NjbHZxGMcPD+L0saIoHgoa0Wmv2pnbB8Z/XEA5sgMO8d73XUuAK/au+/iZd3D9+nUQnCbP8z7pgErTp5KkZIyFZUG9pNI6sDjicyrp3Xp37+iNOstrR+PnfHn8rvsxhp0DH8kQOgUzoW4P58iwK+vgIAQEQQKCggpNAFgqvxlDxVLpx/0JiTjJCLhDbO/sYmd3z7Y7PeP5oanUGiYvhCFAWcLy2ibc+MVJTpB5cN60MByDfWjt0ROGBKuGJDiF4BzJl6Wx4AR4Q44sXM4JlogqGKumHDdhXznv8wJMGlmSYQKpYPhsx+B3cwEkhJCQUoGhLFjyVnpCiHqWpvOD4ehUWmSPcE6PBYHn/qGw414cT62urvpwL/PHe993LwH57rv42ffQ6XQMwTlKkmSnKIrr1totKlJHSpkqpQwJjng/ZpbPxyXbjEHId2ye5wXD19x9+DznM6O1ti40dN7J830I4cQl+A6Q0w1m3PNlDC/pslFYC+ueCwUh75Ki9/E8H9oL4IAlhB6DNS8M20sCIy/iNI9za7sQuqV1cCCk30pT9OORjf2gkjYnpovZ2UXMzi1Csr+bt26h1WpjOBox7O0QWLRBHJtGhUcvBgXDcEd5lo8zuskoYbg8QKfVweHeIQ73eXTTG7JuiOHQ0QhxnCDloJw7DNHJ+cNNktiGA7qSAgIWPWZ2KWu/3+s0rMmXg0A+4PvqA9pTT2Qmu9hsNudvtlrunwZVYwG/9+NdScBp27vq4F54+dKlS4WU0oW07l92u2aMuUIFWyVve0II97uZPI8TCds4Sl0phIj5fMB2raIodgjMdSronTdojXXudzW32W5PKrXPd/YhxC5BuFPYYivN880kSzbTLGWZbvO9vbwwB4U17cLaHhW7DyGHBOqINCANeT8qCtMlaPdrtfp6qVxfLZUqV6Jy9VtRVPlWGNW+Va02v1mtTb5Sr0/fXlhYPjh58tzw4sUH7cLiUTiQ7+0fMAw1kEIRUNkYjJwvQVXQQ75BDKUtDUdB95jRW8bDGD3uXx1AHfU6PYJzgOFgwNA5ptdMUdDIOCCyIwLT0ONaCBogd68EJcX++p0Whr2OMlkS+hITEsXRZNg7T3rYpKOHpScvNqxdXF1drX7mM595D6AU27v5/lyAUwhheNY58jxvxxhzlfRtgs79C+M3WW6TWmzTI/WVUn16xB7B1qHg9ouiuE2P8Tq97kv0JN8mfYv0bd5/l4B1/yr5Vba7boHrWZFdzbL0tThJXx3Fo5fpvb47GAxfZvvLw9HwKukW3fd6mmXbaZ7t5dYecgvZJiAPjLEta9FOM7MVlcvXV1ZOfOfkyTPfOHX6whcvXHjg3ywtH/93R5aP/bsHH3riXz348BNfePDhp77zwAOP33n0sfd3n3jyGbu4tEIvHtLbxfDpxaNSibZCwDCMLQgc48DFUJuuDg5L4GAObDk9qPOew/6QGd/e2IP2mfkddHsY0XOmPKZx74L9CL4j6SF5QAzh7glOQdKsFzzC6R0eIBn0oGwhI19Fssia/c7hwrDXua+I48eUxJNS5me0NtOf+tSnlLWM5Sm8977vTAI/F+B0UyfwbK1WGxB4m1mWvUT6wyRJ/jEPzv8F6d8z7P08vdufEIhfpdJ8hc//II7jf8n7f8TyH/PZZ1j+LsvfpbJ/hu/+E17/b3zvf6US/8NkOPqdzBS/Q4D+b0mSuvb/NM6Tz6Rp8tk8T/4Z2/6TJE3/EcH5Twdx/NnBaPgvh8PRvxoORr/X6w//A0H8e3GSfjZJs89aq/9ZVC79k3K1+i/qjfrvV2qVr1eqtW+GUeXFMCpfrlWb36rXJ76hdWlVwCO4ka6urtmNjW0CT9HLWZDvMTnvaAkkJwNHQkpIIaHkXRJ8g3ijN+RTa2FMMT43LTKGwwS1EoDH9r5S8IkuzRDW1Slh4Ui7vxwn6E2R0lOP4CmgWgogTY5++1DtrN+JOvs706N+67TIh0940r6/Vo4ejdtb8wAi0s/0a60Vb9LPlJF3MLh8B+/cy6+kV69edR7xVqvV+g73R1/q9/ufG41Gf0j6I4Lvc1mWfY6K/TmC6Y94/Yd8/nmWX+R+6k9IX2Wbr7Luq91u98ssv7i3t/f5w8PDzxHgn+u0D7942O996XDQ+eN+v/Xl3mj45cEo+fIB7wf58Au9OP5cfzD4I/bzh/1u/w/b3e4fdvv9P2j3Op/rxYM/7MXDP2D7z1HvvzS9MPPV0ydOf/3ksVMvLZ1aujZzdPZ6fXrmZlSdudOYWLxRb8xc0zpiaK1bSWLTnd0D06P3q9XqUDyWocKBhgiCYLJjcFoHwz8j57QMl8rau8DkNccFNRWmyMAfUEStx/d9otFnqYWA5iuu3pHmC5oaYvMUWTKCyRIEWqAceMiTIXrtA9na3/Gy0aBKsM6bIjmnRHHJ0+LhRMiTlNuE+x8JWeuYYcc/xa8bg+S8tb9mbcR1q7bb7ebu7u7McDicc9TtdicPDg7cL0+U2Nadz7r2NE8/RcbeRdcU/bt4+x57VQhhH3nkkewf/IN/0F1cXNxOkmSVYHuRC/HHXKjfJ0D/LYHzewTav+H953n/AhfsGtvcOXfu3PqVK1e2Xnrppe0XX3xx6/jx4xsMldeXl5fX2OYOgX4n7sRr6CbrYYJ1nhqu71h/zTt7dnVXRrf8oydvbC8tXat53isyTV/UwDeK4fBPCdivZDb+k95B72uj9uiFg+HBK0Uhb9pRsJumam8wsAeL1bOdzoZpR3ayxfp2NWy0ta4yQRTtFka0hnGSDIex8ZhYOrK8glKpDK091Go1BAxx3TIIp2Ik4onAs8SeoYc1LK2LWNlEjD2qJHwVADpJekFBsEn4RKADqWa2VxHokt5VMpxVvPfYYR5zb9rvQNoMgQMyATrottBrHTDM7fJ9KIa5JZGnMxLmtJTiQeKRZBcvXLgQcjhB+ql9ub6uf4ocIde3Klut6VzKI0KIUzrQDyRF8khSFI/keX6e577LnU5ndnt7u761tRWQKfcui3vvK+89lt49R5/+9KfpJ1D8zu/8TkpLOSC42r7v7+3s7OxyIXcISlcecCE7XKDRP/pH/yjjQha//uu//ha5+zcod/+Eo2vzF+kbfO88kH385Mn0JJB+ifTHs7PxnTt3BktLSz16505YFARd1IqiqHX79u1OlEddevUhgZ9885vfzD772c/mnHFx6dKlfGVlJa9Wq8V+r++Rx5JSUg+HI0lDYrX2baVSRZXEftHvD0AcgTyOCaCOWeKSoCoYrjIaYPjqPB4pzeDCX1NQLGwjhYCWEpqhrJYaSiiSBPiMe2MC2rXjDfsUUiBOYgyHfY6Xs6bg8wS9ziHiYW8M8Hqjikq1JNxeFHlWJs0qY88Hwqx4njdJGYeUOwfAD/u87XO+T6dvFUuPFBBc5Vu3bjW2elvTB6ODBXrIo1xnLgeebATRRxqlyieDMPxUtVL/1UqpRir9aqVa+TXleb/iheHHStXqJb/iH6VsnSf13nbgn+GDdyWwnyHfP3RoQS/qQOo8qfvnL44cOTJyf4g7Nzc3cH+86+5dvfuDXNfuB3X4Zl+u3V8k9+xN+rQQ5teFKFyfrMvoNVI3xrFjx2JHrI9dneOJz8eGwPXHa+voi1/8IsS0u8pKDBGbhEd9OBxEnVZLlqJQ1Ko1eimPIDHU/4x7zgKWjaRUEMItpRjfO3DSS4yzsA7IefZGNpZoJoQh+J/WGjRYGL8LRWBKCAJVsC/w3kISqwKsRJwmYLKLbYHCpBgMumgd7iFPR6jXSqjWKvTmIZQw7LkIuLGd1EKdklKdpjtbrvMDvPFbRJZNePODvgTfm0BkLso6MPrY2yvT49V2dm409/fXJsMQM/V6tCSH8rTpm/uFEA+bzDwJyGd4/VEl5MeV9j4GIz4khXyOhuh5SPERKQWfiQ9rJZ70tTrHthPkxSfdc195z3H015ihZ599VgS9LAh81L1AzVoUR0bxYLrdaZXqtZpq1GtMyiQoM6ytlCvIeDZJBEErD84DSnpAIdySCuLDELwZKUXOTK7L6gol4cgYw3A4RKVcgxCagBM8t5UIwgrCUh06KAMqgOUzkOIkGwM0jAJ60SG2ttewu7cJKQ2WjywgKvnsx4DdQyvt+X5QC7V3NFDe/Z70Lok8X94f7jdXsepb9vrDlvhb3/qWZpQT0hPW0OvVaQ0mDovRssh7p3zfP8O+T3tCnlNKPyiEfc4a80kB8TdpGn6JEfkHPamf1Frdr4ATeVYsZUkxz+h8ThhxVFh52ve8B4IgeDLwSk9IX873elvRD+PpZ/Fc/iwGfW/M7y+B1dVVlWWWidxS1ZOy2WnvT49Gg4aA9ZWSUgiCKCvG3lFKBaU0nYGGgCQYMa63FhBCEThUTQjWE+IEowOnlBIED1gNNoPhD0cFfxgrCFLXj3tHsC8xfp5mGRKGtUkas65gv0AYaMzPTqMc+TjY3ca3v/IVvPT1r6N30MKg1RK9vX1/Z2Ot0e92j2slHwLwuJeJ82E7nGNIX6Vn9D9jP+NCVPWqfdVfs2vR3t7r1Xb7dtMyTD11tLGs085529+41OutPd06vPFcMtygwcLuAAAQAElEQVT50LC79dG4v/vxbn/zE/3h7i9kWZeeMH2fVMWjviceksKctzZfyfNiqshtlUCNitwEWVb4joyxEUVYBeyUhF1UEkfI28ygEO4XJwSv76mvvKe4+WvODPelyvNsFGi/RuVpumxnGseVwA+0EFJYY2EItIJ7RxYEmg9JkFoCy/CZA5m7ZlsIISFIBQFYsDEBAakUtEdAszTWIn/DowICIFGRkWeGY/Al3hu+x/HpoRMYnnOC2i4tva5WmJuahE9Nv3PzBr7xxS/i5a9/E0Oenba3d7F1a1Xdev31qHN4sGCtuWDy/Cnk5hHfyNMMp2d76NWexbPRzdbNykR/oi5b6XQmxGKG9FgemjOesg96On7SFINnk6z70cz0PpEXvV9Iiu4vFKb/8TTvf4L1Hyuy/nPGjC5JmZ9W2q4oZeZskTfTLCUgc2k4+YJzKPIcaZKjKAzzXMYH4Dyl22tO0EpN+NovsU5aS0Hy4l75yp8tI++N/qYEqBgyCEZeXORlY8RkYcRstztoADqcnJxGuVyF70fQmuGmEVQ0C6dLbEeQ2TEROwQW+Azj+yw3yPICeW5hrIQQCkp7DF0jeL4DKcZlELIuJNDpbKW08LSE50koam4eD+HBoOL7qIYB+octXH/1Ndx87Qo2bt1Gd+8Aiv1XS1U0p+exu7WDl775TfnC177ibdy6Xku6hwsmGZ2zefGkEup5rfVDGOmzg730ZEnVTwO4aKV53CJ7XovkE8Dob8LvfipXB78Wm82Px8XG86Ns4/2p3Xm4EAfnCnF4Msfh0SQ/WBgme9N53q4Dg0jKREPE0tghQ/8e0myAvEhgTUZ5ZEjp+Y3JQXvCITk1QAoJoZTQgaBgXO09RvIe4+evMzva88qhtn4lSZKpeBTPZWlWpTJ7tWodvkfwSAVFEk6rICFYWnpM5+EAwa8gCKnm9BQJM7QJ96Q5wckmsOLucyElpGI7ELRUXAgDKiiUFlTkHMbV2YLVBQoqdLfFrGy/z+sElv0NWm3sb24zhGV9p4esP4IZJRi1uti5uYa167ews77O9iMBkwTSZnXtyUVPqbPS4LEszp4dDUYfEoX6oJLyI4FSHy2p8EOBFs8C+fuB+MnCjh6mhzxf2MEJK0ZHpU7mlZ9Naj+r+2FRCYKirL0sMhgEWdH10qyj2F5YO4JFzDmMCMyYoExhORfQuLiSDZyUALYCRG4NEpuboTE6wd1KFvfOV947rPz15mR/fz/QOqDiebXBaDDdH/bnKJGyRxdXKpUgpaD6GAiumFKSgJIQrAI1DIYAkxLSteFL7hiFZ7cYxTEyHqtY1km+4wBqhKWqGtZnYPhHNSUQiRrnMQsCs8hTdpnBskwGfbT2dtFvt5EQoMlgMC7TwZCqzffyAjZOkQ8SHK5v4bWvfA3r125g1OuhWSsjCqQyNol8T02QjtApX8yy4sNFZj4pjfgVUeBvKqH+hiZApVTvE8I8bE1yNs8HR7OsP2UR16TOIgYMXlSSolTWjCA0KhUPUSQhVMp59JCkbc6lg4JeUwjyD5JNYWzGmZNPztnJRkq+wxpLETBSia0RXSH0gVKqLzg4yYmKLe6Nr7w32HiPCxvZslH5dBh6i71ee7bdOqxHoa8jhpwuNEsZXqbJEKZI4cLOwFcEJ3WJnk9Iw5BXwmMoqjVQmAR5HpNSONB5vkQQeFD0joII0bxXbKs8Ac1+/EDzOclT9NAKAUtFzTBFhtGgB/crfJUoBLOkWJydw4XTZ7EwPQf2iB49ZqNSR51h7aDTZ+gbwWdY/NprL+FLX/oDfPHzv4/NO7fcvtUPSqVa5IVzDIFXJmrNs1r4K+nQLAy66RSMamrlVxmGR0mc6DhJaYwEAj9ElSF9mf2XoyoBX2Miqo5KqYJSSVEGyRiYadaFJTiVV0BrA0nkO7kJFHBz8TyPspAAYwJaJ+4eTCvPsx0hRLsoCuc5ca99HLf3Gk//Ufmx1gqSJKkvWOvO1b6XFOvdM0fip8EY+9e7drfiC3/BWHmyMPZskiSLSTyqVKtlVauU4VHZHchArQK9JFNDELzOs2QMVlABXd24jTCw3HwahnOWbaQUVFY1JsnVduAULKUCxsTnUgkoJdjGkYQajwf2kzORMgIxDY8vu4SPZjnZaBI0AQpmjkfDGHME7ML8IgGhyI8lvxoLi3NwRmEw7MLYHEIKxW9QGFMmWw1f+5MKXkOJoOLpsBRofmXgm9x6WVrIlAkcawW09GgsQgQ6IOh9eMpnyTrfQxQqSJkhNwOGsENAZOTdQioLOkKMQ1mA4JTQ2oOUCoDITVH0jbWbBOVtUofyTnEPfuQ9yNN/bJYEB1TrgH9uZyfY29sLGWJGPGcLtra2Aj7zSIrk2rH4yX7deH7izwotzhS5uTRK40dNbpapWdFEoymbzQZKUUSignoagoEoCDwHzNGgiyzhPotZV2syVuekggwaCHKrlKBSSiglIQkqV0fI8blT3jeISLEEvLF8h9ogFR8rXvB9y7qCRymSLxqOsb52B62DQwIhB/fEGI5GyLi/XV45hhOnTqPWmEC714fyfHzqb/0tPPehD+Hk2TOYmp+H+ysaQ6MxGIww4h6VXUMTaKWwIiYa06IUVYjeADCKoAeK1HIugICEEpokIQlWIh3gy5LRgosepDKwDGEtQ1kpLTzNdpw3GMo6/oVgD4rvk4RQlJ7ICuAwz80tTtv9H806U1NTGe7BD1fh3uPKWus8VsCyfHBwULt1q9VotWzj9u120xHPyho3bhzWX9/bq7pf42K70P1DU5/hez9oNmw37tf12ev1pod2uNRLeieHWXbfVJ4/Wmk0nuL+7ukoip4sl8uPViqVB4fD4YXBID17cNA/027HJ3h/lOBd3N3tz233ejOunzeJvMz0+/1Z0txgb2/eDgbzLBdcafv9OdKs5TuuZP38qNVaCcrBOWHUo8KKB/MsO3W4uz9LHSvXKzXFJIpwylgQAMIChnu8IZXf/clXr91Bl8mZPo8vBqTW/gHazKS6a9dOCQmtPL5jkMYpw9MRzytTMGQED/ffohYTPgcH+9jn3rLTbrFdH4ULoeMBATjgvnUIy8EFARtnKVTgYXJhHicffQSPf/jD+NDHfgHzy8fgMfSUURnVqRk06EXLs/NozC6gwXvtEXRSQ5KfkG3CMACxAqUAKQVAAAJ8LnzyXIKnS1DSJ+9ATg+ajWKYJIVNGX2mIxSjHjJSQj5z8mSshdQagh1aKRnWWxQOyG5M7UNyXLZAYWCyzCZZZg7y3Oxxb36Ypq5TGDJxz33lvcKRA9ar1vqbm5sl5hMaNMqz/RTLYVg9OTFbPmvV6EK16o/JqOB8fSo8O+l5p7xyeXm301mYWZmZfLLbrVtrKwRJ2fXD6+gNKrGs0BM2+WxeKXUSGvchxWOeDJ+ijnxAGsNUvvig9rSj56XWz0kpn8mt+EBRpO/XWj4lRP4k8yuP+X70cFDCA7oo7s95FEAZXiTdF4bh/SiKB1n/UOD7DxVJ8jDV8GEk+UOuHjkeQCEeyIvkwUCph6wwj0pTPM5FeEIKe9Hk6Uq/25pU0kbVcshHKYaDDliHmHu/Ya9NAO6i2z64W8eQcdjvjH/PtXWwO37W69GzZTGoolRwizxPCLI+BmyXjAZIkpieawiXMIrjZPw7ur1udwzW0XDo9oawJoehpyxcSS/lkko5S83jlrBaQXWiiamlJRy/cAH3PfEEwTiPsDmB5pEjWD5/EUfPnIdXaSJqTKFcn4YRHkNPwVIiiHz4oQehAMGJgx9jLAyPhwANrcMxKenAaRkZpMgIQpMOYXk8gqyHIukgGXYwGg6QpOTVSjgACqVheU0bNu5PCA3lwlmCExDIC2tJaVaYXp7bfp7LmHphV1dXJUuBe+wj7xV+3scQcqLfr6tSac7q7ARlfL+0eJ/Q3ke0Fb/sa++Type/IjR+lTz/CkTxyxbq47YontHAJW306aq2xw77h8tRFC3QA87FcTzTbrd5Xthd4IH+clAOTnqh92Bu8o/Ayl/1lP8bWsu/raT8denpvyG1/CUhx/TLXMtfhRCfgrG/UZCoPn8LkH+Li/+3LMSvC6t+VSnvk9KKXzJC/LIB/oZS4lcJrL8phPl18vgpIcSn3D2s+TX282sAS+S/xnd+zUjxa2z/N7QUHyOQntbCnpYin0njXjXwjF+tavS6u9jZvoX19WvY3rqF3Z1V3t9E63CdirnPbvtIk0MCaxv7h2s4ZH2vu8NQsweLESBGVN42BsN9dHu7GI3ayLMhp2VBwzMmKiWV1iCnRlshILWC8j1oz4MfBARThCFD5z5pan4O9alJCD7LCAwrJSKGrLrRQJ1gPffkk3j6E7+IB973LMUbQfo1+OVJjHKBIUHkQK4Dwf45YwvyCIqFBoQurShYAffMh+cH0ASVNYbGgnNIuijyHufb5QttFFkLCefS63VpZDJ6RAXIAIA/vs4zsJScnwfFfhTnxK45Fl+lxclyThcQRkm/KPyg4tK/gKIsBO6Jz10m5N3iZ/PThaLcc7nQdCasTZ6oeuHDtVLpg6GnPqpgPmry9BnS+z1fPe154n2ep56i9NwvLD9d8oIPVEvB87z/cByPPp4Mk09mafZJUYhfTvP0E/QYH+uPuh/zff+DOgg+7HneLxWZ/WUC7Rek0s8ZeqxRPHowS7ILWZ6dMkWxbI1dosYs0kkscVt31FgcA+xJpeQZKeVF7ekHIPBQYcwl1j/hSfUkF/4pJcRTyponhTGPpXHySJaml4QUj0ulnrACT9h0+IjN08cg8STV43Fpise0xOOaB/LEw5k0Hs6ncX8yjXuVON7T+wc3xPr6y9jZeQ17e1cJuuvYP7iKg8Nr6HRu8voKn10e0+7e67y/yjZ81r2JXv822p0b2N1/HRtbr/Cd6+j21xBn2+j01nm/zva72N3dw8FBGwVBwXkiZti4z/3k1vYudvisRW9qqBbTBCS1Fymvh0UOE/jwG3WIKEShNVIBpJ5GzlAV5RKfNVB4IW5stnBjvY2twxGMDiD43HDSCQdLKWBDzUuYDU553CG0hdSUqLBIGWV6vkalFjHgGGAwOmBovY+8OECe7zAKWCXPu7C2x/sCUamORmMBpXAKvq5BqzKCsE6AV2AQ0DgJDIYF5ZIhyRirCOUZyDppHloeDavRnFetTnOkqa1eb3Kt05m43W43bxzeqO/u7lbW1taiF154wf3yvaQI/qN+/6MO6CwTSZF8Uml6enrC/d2dUsE5DfOwJ+TTvud90FPyg1KKZwyVndJ4kNcXtVIXtBTnBew5lhd8X90XeN5DDAefsLZ4htmCj1JPPqGU+ATb/IKx9he4Oh/L6SWLIvuoBX6By/8xms/nlZQ8T7NniqI4mhf5PMeZ4nWDZY3vVY2xVY5bI1AbLCdJM1KIeaXUEq+XjTHHrcVpXp9j/QUBc17CnlWwp4U1Jxg7nYDJT6bJ6NSw1z3V3d8/2drf435y+0xr18SNfwAAEABJREFUd+d0r3V4Oh70T9k8OyatWaCWNWyeMIs5CnwvE3neojJtIs0OqIQd2oMeh2IputDekHVtvrLP53ssD2DMIes6bNMly20q8w463TWC7xYGox2KoQMvILzkCFkxRByPMGBiZsDzyTS3KGhBCiP4Th/bBObqnXXs7O1jxGRQmUD0SiUUSmFYFASeB69WhSiVkROUIwItJUgz30PCNgO22evHuLHRxk3S5sEQufIgfB/WUzz1B5jrgXVANDkyQzfH7CqUYJ1AXhh4gY9ytQwjcsRpD4PhAZL0gF50F0m8AVMcAiKGpWQcEMuVGeKsRjlEfN+HUCVARiiMhyQT7MMgzgrkBpJzDa2QkxbiKMtTuRLHkzwnyWM0EsetTY8D2fFAVFaGUh4hcOcmjx6dbAFVt1W6Zq3LhTiwOj3+qeLnp9o5vudDMAreKqBVYYjpkibHdaAfCpR4Rmv1SxLyF4QQz3HNLlHm54TEMaXkEmmK79VIZdaXlRYVqVAWwlYAW/W0mvQ9vehp75jv+2dI93m+/7BU6lJW5I8ytH0qHsWPpVl6Ubg/vmVblg0SVxBOyD+SDCwZICg5B0sMWj/LUoZEWaikiJxWkJ/ID6jG1UopDP0w73X1zo1r8uqL35KvfefF8IUvfD740r/+V97Xv/iF8JUXvhmsXnnd6+/v+TJNw0oYRJ6AV45Cceb0GVy8cD/ue4Puv+9+PPDAA3iQ9NCDD+Fh0qWHWD78EC499DAeuP8+tuXe7+IFnD59Gke472s2mzyor4BJLUwxDF1i3ZkzZ3D+wkWcPX8BR5ZPYGFpBc3JWcREirEa1UYT5WodwzjFa1evYW1zGzsHLey1OhgVBjII4VeqUEEJVvowvo9Me4i5GIZ1JigjY92N7QO8trqFg4FBJ5HopRJ94i82QE4ZWi1hCcSC1857FhLIYEiAkRphVGc4XYPyq6hUJyGkx2ihR2PVo9EZwBQxjHU9CSgdEXABBiOJw16K3cMBtve62DsYoMP7mOMKjheUNOfnQ/tK0nGHucUkI+3l3JgLuc3d/wT08TQzTxkjPqB08JzWwYdkUH7ej6JncqHf54XlR3qt0cUsqB7zdjoLq6t7k6vtdnV1ddU5GeoEfiof+VPp9Xs6tdYKktdqtWqjUWshz8OLlXr0pOd5H/I9/4PU4w9orZ9QSj4gBE7x1Tlr0eSMy1qpUED4xhTaFLmypqDT49IKoyxtubGpFtL4WomA4VCUxHE5TbOqlLLB/glafxrCzgB2iv3XPE+zTx0aYzRJAQw0+ePuV7AgWbYmA7yBEGJM7trRuFpIITmgsU61IKUUyvFm8pwrbxSRq9J4JNdXb4jVK6/hztUraO/tyN7+nuzubIsur/e3NuXW6k1x59oVubuxJpElkhMRoV9GpTKDamUB1eoSajVHR1CvH0GjsYxmcxkTk8dIxzE5eRxTUycwPX0KM3NnML94fkxz8+cwO3saC3NncXTpIo6tPIjjpKNL92Fx8RxmZk+gMbEI6VeQEZRBuQ6rPLR7QwKxi9wqLB5ZwdziEUxMzyEkICv1JhrTM5icX0BYqyGl2EYEWyokjBcgUz5GrGszs7rV7mOnF6PgXGxQQUEAJUwgxJRrQiGmriS5+xG92YAI6gwdsPrYIrC29we4TY+7eqfFcFzwuEajNwC9veZ+2YcxIb2+Qaud4rCVYXdvyPC9g9U7+7h5exc3V3dwZ2MfO3sdtLojDJMCBbiOnkS73xMbu3ve+vZO7c7G5tFbd9bvu3l74/Gbq3fez/LZ1Y2tZ9e2d5/Z3Nn7wNZu6wN7rd6zw8w8m2T2ucza5zOrnjNB6X22UXusMMF5Ozm/fGOnP33t4KD2hVu3Quq5JAlO8yfy/amC0zF6+fJlj6n7qlf2FqRU5yHlUwryw0rJT/jaY/iqnvR9fZ73KwJihrFKRVh4UghBcLI5YA0FXOSwtJhKcmVtActwyJiEzy2EAIbDPjOPfSY9Rs4YKALeC4KAwNU++/ZIrk5IKblnKbjIhu+JMYFh3Zs0BuBfFC0HsKwzsBBSQBGCQrh3AcV7awxMntE1ZMwkxuge7uP6669h9fo1EIgoGEb6nFREK04rg7TXwf7mOm68dhl3rl9FzEysIA+eKnOyVY7SJE2SpgBMQYppSDkDpWeh9Rw8bw6+v0CaRxQtoVxZRq1xAo3mKYL2DGZnzmNp8QEcP3ZpTEeWHsDU5BlUayuIygsISpPIGPINUgsHzswoUBnpddqQfoTz9z+Ek2cu4AiPSCYJ0MnZWUzPL4wBG1RrGHG+w7wYgxR+gAQCHe5Zdzt9eswYA7omGVUhgipNaIgh7/sEbpdA7I4SdIYJ2ixb/SEOOgPsHvSxttXCTQLsxtohXr++gyvXd7k/tkxkeej1Pa6th+EoZChfQbstuBdPsbsfY3NngLUxmA8I0D3cXt/H5vYhn3XRosEZxAX4pdEB9tsdAndL3dnaita2tuc2tnfPbG7vPbS9d/DY1v7+U7v7rSdIj++1uo/sH3Ye73SHT/RG6dN99/vAafahNDcfzfLiI5z+8xZ4vDDmPnjqpLHewgzKjfV1BN/6FvSnP/1pyYV719+fSCc/gAt/eXmq6UXeqUDJp7X2PqGkeE4p9ahS8pxSasXz9IxSuiKl8Jy+v9mXpWoKApHhIqsMIAyV1EIrQbJUVt5LA08LeJ5ka4ssSx04WRIoAOs9cAwIIXiHt8qiKEDDgbc+dx+/dfuXLwT7F9zPFCgceqWE8jSUVoCwHEOAbMEywdEi6NavXsHajesgI5ibnMTsZBNLszM4trSImWYDZe6pkKY42N7C1toduN9fdWeRll6rYCiYjxTy2EeeOApYBijSECYhpQFsFgIZyzzkMw+ufTaULDUKPvN0E5XKLCYmF1EiEA0itHsWWztDKm6PSptBl+ooNSZxZ3sft7f20KOHmV1cxtTcIhMxGGdXC6HRnJhFvTmNam0C1coE5abRG8ZIc0DAh2ZU3yEINrb3cOvO5rhe+SX0GR4f9nrY2jvEdXq0V69u4LuXV/HSK1dIl/HSy6/hlddu4NXXbuKVy7dw/eY21re69N4Z3/WQ2TrgzXDfW8PWrmX7XdIegVjgoKUZykYojDNkFUCVIb0ydFBDwHn5UR06ZJ0OYCTlYoHEgH0KFAJgOCtTY3VamGCU56VhmlcGcV7tjNJae5DWDrtpo9VLJrYOOjNXrt9eunLrzrGbdzZPr23vnd/ebz1w2Ok9wvl9IImLDxdQH5HCeyqsVi8gSBYnjgwmfuU/+8/cER5Hwrv6yHf19tu87CwHld/b39+f5D7iOAd5lPQkJB4TEOcBsSyEmOJ1jRTxmvASUgg+IVlr7no2QkLynvKFYgdSAZKANczwFUVM3Y+5QCkkg9xyKURApRdCjN91ADTmbj/uOs/zsccEP0IICHGXePvW11qu4ht37vrurQAbkxO4ReV4Ba8tlNasFjAEuiZz2iNz7PNwbxe763cwYrazUYlwZH4G1TBAQP41Pb7P0oMB8hTuUD3t99HZ20PCM0YUHMr6/BFyjIhU4nUJAo4iXr9BBBsciRCCBBHAGp/GQyPLFbsJABVBUGnjTKHTK+hJBtg7HOKQe7EBN1yZYHtFr0ZttQRTlSBszs7DL9XQZaKo0x/BhZxGKEjpQyqS9AArOZaAr0No6dMYAO1WH/sujNzvwgUQSnkQWsEIIKF8OkwQtTpDgqr/Bg1w2Bqix81of2QJdkNASgwSD31SYiowaoJedxqJnUSnX8G1WzGu3kwYrkboDepIsgayooLchuP5WklZkCdBslIjLdhvHNMz97Gz38HmTgcEFHJQ9OSr4EQyIVROTtMCXpLDG6XWG8TG741yvzvMg3YvjVq9UfmwPajvtXuTOwftuZ39wyPb++0Tuwediwed/kPtXv/xfpw8kebFYzGTmgnMcc8EU+uAC3OpFBzwHX7lO3zvB772i7/4i6rVapWELxZFoe7XSrxfOW8p5Gkq/CJgG7A2YCdcaTjnA0GB8Qv3cWGiLQpeGkiCUUkB9gEX0rrQNuNZ3SjuYzjsIk76VOIcjWYdtXqNAPX4noUDY5qmeJOSJBnXWTLgeR7ID9u98bXkiPXuzj135K7vkuPKkR0DMzf0ngS9UpI8WxoIeiGGuR7DO+F7OGBIe7C7A18JzE9P4ujCHHwJjBjKtvd2GOIOIQhMUaQo+Roeue/s78GBVBgL5QWkEqRfZnmXpMf77yGhI4DkSkUP4QhUygIKVDIqJsAIEv3EMpRLGa72sbnbJjBjuFA2FR76BOiApLnnnJw/gqUTp1CdmEFBwO0z1Nxv93DY6RGoI8RpTtlZpDRwZBG+ClCLavBYDkcJOodsx9A0GeQo6KKkUCiVIobQIfyI60HxGYAzVQANiRARpCrDD5sIeQ4akHQ0AXgNpCDgZAPGm0Iup5CJGYalM7izpRiSKvLU5JrPITczSIoS0sLjtUYBn8bAkUaSG3Rp7HYPDxgu7+L6nW28fmMLh90BCmHZDpynIEkYqVinkFuJlIZtlAoMaDD6o4L7VYO0UPTeVnYHqXfQ6Zd2DjqNzd2D2a2dg6O7+4enDtqdi/1B/Ngoy9/PqOo5dnafsGrR6/erq6vw8C4+8l28+31fdWeXzAw2RCCOS+09KrR8nxDiLBvPAaIEWPmmRxuDkKBwYGCBNz+SYFSKKwoDipIgMLwqMIoHVP5drG/cxs2bV3H12mVcvvwyrl17nXuSLj1mAaUUSZMUpJTwPA++749Jaz2uc23IE9znzdJdOz7eLN+8ds8FWRn3xX7e7EMIwfEMPUXKkoaEXpFzQzIaIU9iVOnJqYrIaL0Vn3nCItQKc1NTmGBShS9CFDly7kc7Dpw0HpwonPKzNyoLkHH2TEQwHLNwZ4OZMXiTUhoJRzlfMBAQjD2kr6ACjqoFFQ9ULGDAfvukhBlXHUVQUQktF5ZKjaAxgebcAhCEoGfAICtAbCHODG7eWsPa2iZKYYlUIRB9ziUj/DVKQQVKeARlFzev3sSAnjPg/VRtCgHBbbKc00sYqWQwhtecZ8HxjXUyk6yTyHKJwiqSJp8SXlRFWK3D0OuODGhYCnRpaVIE0JVpyNIUrDdBmTQ4tybb1fkuvab1KCsxpsKCpUVOuaUcd5Qm6I0GNDBddPodymKImIYx5rOMbSz1Q2gPOojg09iEjBqicgMRw/eoPDEuSzUakEodQanKdiVYts8sxDDJdLs3KO/utybWt7YXb95eO3X1xs0Hdlv7j6dF+qCFPz2xghL1SJME3sFHvoN3vu8rjgGSXFpaquRCLEKqh7RWl4SU98MKHu6LujXWJ0kSHaeFHfd09yfevHMo5VQEObPWsB1VlYptKdCY4Nw/2MHG5hpu37mJW7eu49r113Hj5nXsU8GZrR2D0vP0uBRCjEuPAA2CgNcaDmTgRwgBIQSv/vzXuvH/fBXvBDgPAl1DacVrQW7JP9u69obKZwgWvOwQrMYAABAASURBVEHuacB2GYHX77RhGev5SqJajtDknrNOD18m0F19Fg/5POUYnKugFDhXXsGFhI6cpXdkWH+3NDTOhs8tS4ukSKlwCXIUME5mNGquZLQKRzk5zWCQSWq8ryECH0b7zKLepVQoAlIiZuMOw9m9ww42tndx2O7SGGYQUPAIGI+gkwSTIrkyZqja5n5yd30HObOtPutDeFBkWtBzWcoENErkkiAlb4WF5TNHeS4ITqAgozkB60LQhO3jIsOI8xkVCT17QnCO0GMeYWgsYvbfJ6AP+zl69G5xoTlfzoX8FZBvgBLgEKznqE5eHD9j4jBhvylBmeQJvWCChNdpniNjdEY7xHclCvZjhAcrfFIIKwOWPgw0Sw9Q/ltkpcf2Uqa59eIkK/UGcaPT688ddron+v3RhVEc389twbn91mBxvdutfXF1NfjMO/h/x3A58ZP6CKZAvFSIKS3lGU96zyohH9ZKHaH8a8YSmG8o85sDijcuhLgLUKfolt5hXM26goI1VHhrDRcyYxjbZ5ZuF1tbG1hfvw3nQW/fuYXbt29iY30NvV4XQgg4T6npJQ37EkLAXTtwulIIQcttYMnLeJzv+fH96t58zNcYWkv2JSEkyE8Oy6VTShGTBQqG0HQXCGgYQhoCDoBOq4W97W3waAURQTHZbCKqllGpVTHNa+dhk9EQNR7yewyJqR+AtLDqTQKvQTC5ewCaJYmns3AkeD3KRugMuhhmVDrKK6NCpuSskAD1DCpUUIGC0ORZ3AVold5bhCV0CKrbW/vojHL45Rr3Zz1cu7mK73z3FfKhuU2YwDDOQdzAp0KW/IgsKIbgMfY3d3GwuY+4PYDOJVQmkbSHABNLY4A62VM+krxQ4LDG4u6lADHB7YCB8/o52+U0vPutXWzsraETHzLb28PQ9NFNO9jv72PrcItlGzvtFm5tbWO71UaPCScrFRxxVsi5ngUHcOCEFJCaPDGSkL4rHWm2KRgVxBilJEY3wzjBgNQfJugP0jH1Bhn6Q0c5PW6KFpNdPT4f0YsXVGRBOXiUg8+zXY8eV9HQOWGZwpbTtJgajkbL/f7gPpYfGHQH9yejYqEehtXpRx8lwvFjfeSP1foHNF4F/NruboN64H6B4JKS6hSBOcuyLCzVjsL7XuUXQkBIeZeEYM8CbPIGWbjFzNJsrPjuMeUNwcU2tH6W1tVd+wzfAiWgqHR5OoAUOSKnjNIQJyP0e1xE7vWGPGbJc/ZFJTBvgB1cyLeIDI6vWVrWOz4FRxsTdYpc8rGgUhkUuaGuFVSuHJaL5Qc+BOcBIQClqNAN1OsNOF1MGN713d5nbx/bO86obOP2jRsY9Xs8lliAHwYoVUo4duoEaixBi25pky3naTknvEHOeI0z1xLjYdxQb1IQ+ijzXQd+jwZJOkHRmCm+G3oC9WqERr2CEkNaIQTSJMWgP0CeZfBoEKanm2Ckhj1GHh0mser07O9/5v14+KGLWFlegDNqGdchphJ7bFjwvc7BPvY21lEMe5iulVHzBfLePm5d/jYGO+uQcRc+j7l8Ju48Hn9Jrpc0KSQ9mKQBka6O8wwUGCJLlEKJmekalo/O4PjKHI4emcaRI1M4e3YZjz56P5778LP49d/4FH7l138V73v+GTzyxOO478H7ceb8KZw+exynTh3DqZMrOHVi+Q06ilPHj+DE8aM4uXIEx5eXxnM5yfvTbHfi2FGOtYgF5gNmpyYx0agxEx2SD43Ak/CoU5q6wEsEjHA8Glyt5Fj2oGydDhW0WAWtTMGFNqA2CimsUnKYZnXubY/ut3sPtHr9R3cODh8Z7g+Xy0M03vg1QIEf8SN/xHY/tFm91QqiKGpqpQlKed6TclFD1YWLEwDhFN55Mow/Au5+fOkmZgDOGda6Gj7jPTHESs7D1ZEkFUtLAV9LEJPwhEVAgUW+Gi+wpwpIJLDFEKPBAdqH29jf3WC5iwEBmtNaFkUGOwZoDksPM1Z69gOCAVRmwJIbEscCrwSTBGCvgiB0ROvI96xrBstFcW2k1BBSoWB1kuaoNSd4HDEPTc+UsU1vFOOQiZUDhon79KTrd+5gd3cXKSccMMxtUDlmlxYQhj4cjwktekov6IyJ45cDkROOJASkIyk4vmW1GRsuj2NHToFoGMgJaJcguL8THFsDKAc+PXOICsHp8X3kBZ/Tx9BYgfJQfEEK3tsEhmBqTtTx4EP34QQVfWqqAaUlcsosY3unoJbvJPTUSf8Qkom5mmegsy6yziZ629cRH9wB+nsIihFKyBCSVD5CwMC7HilM10NMN0JMVANMNyPMTpSwMF3GysIEThGcJ4/M4NjSFFYWp3FieQ7nz57AY488hA9+6Fk8/8HncOnxR3H+4gUcP3kMR2g8FhZnMT8/jfnZKSzMTWFpYRrLfNfRUdYvubqZCSzMNHF0cQYrR+ZxjLS8NIcjCzN8ZxLz0w3MTFbJT4X8RZgkb42yj1rJQyXQiCgDzYhGcO5u/u5M21JBnQ4YypmJIJoaCSgPdLARz3SnDrrDU+1+8uAgsZfi1JxJrJ2tLC+HANiQP3+E74/c8Af1RaBJz/MCrtKEp+SiB7nIudRtbnzjlIEvGxe+0OpCSDgQpkmGsReiVjMcQE6PZAkCKcmSpf4VQOBCB3brXpBU0dDzMVGroeR7DK8MlSxF5Ak4QU42fSpmj2HkdSYpXsL111/EzWuvYHfrNvrdA2RZDEMLbmi5Myq/ocIJaTEGJYF5F6wGQgCOByUUpCOryYxiMwnF/zzhwVM+jYTPthIZ52dYn3BV9nf2UJ+YxpGTZ9BkoiXnYrWZfIkZa+VKI5MKe70eXrt5A1/+5tfh16pYPL4CWhmqrsGIwDw8PES33aaB6SMlsJ2nEhbQfFezDy00DBM3KUOtmHvEbJShYGaxYGhqGFLalIJLDWxiQUwQQCBANBo0FiW+W2EfC80mInba29vG9VcvMynVw5lTC5iZrvJ8lPPzBYQEDY6hssWwigAMBCALaFLJB5oVDyUVI+tuoLX+KrLWTSxWU6jBGtKDmyjlPVRFSsqg4g6agcGppQk8/uAKHn9gBfedmsPFUzN44MwsLp1bwMVjkzg5X8XyZIRj5GNlqoa6p1AlMBqhh4lKiR6uismJBiIy4HHdtQJojVEw8ZOnI7KXIZRAxQeqPlDzLCqyQEnkKLGsekAj0piuRZibqGBxpoYjcw2CuYkT9NRnVmZw9hhpeRInj0xgaaqMemARyQwe98GGJwMmGUAwegs4tqcEdYByojHkF0YGgFdCYr1gs9WfPhhmJ4a5vH+Y5pfS3BwvlUpVbv00fsSP/BHb/cBmX8QXZarSgOCqC2HrXNiKENIX/CGomJYAHJNhNwQgqyGo+HwOIQAlBSQnalFgNOpzX7nFTOFN7O6sY39vg7SJg71NdNp7iIddgCESIw2EnqKyGGRpD1sbN7C6enlM6+vX6Z3W0OnsokcL3x+00e+3kaRDWI4R0Bo68rjwjjRdsabI6HzgyFlJRcmQLQIU4CUEQLIcK2VGNmY7BQcWGk6kBGgyJjPet8Wc5/LZCzh2/iIWjp1AaWIKCMrItQ+/2kR9dhELx0/h2H0PYP70WahaA0Marw5D4FHK/hl6JgTmyN0PGAkwDB0NBhj2++h2O+h1utxf9wjgAeUxRBKPGK4myKmkxhlAJjto7ag1hgbLwqOQI2pyifISVOLNm9ewd/sWkvYhpkoRIkqly/PZ/a11bK2tYoN7+B6jDUsDFnoSJV8zWrEYdlvocm/Y3ucekEZv2N5FqDKsHJ/D8WOzmIhyBLYHw8hlcLCNnOG7JC+aXkZbA09aenAPE/USpumpmtUQ1chDRGNb5hgV8lfSHI+8On4d31waKC6EUpLyVlB8JnhPEdPTg9MskFJmMbPkI+7fY8or5fFOQeNvuSaabaPA4zghAs8jDwoeDZTHfvwxybEelQJF3jTqRPYkvftMI8Rss0yqYGl2AkfpkY/MTmKyWkLIvb51xp77fUOggnOzoFryR85oqx9nYn17T99a32re2tg+utvpnzvsxad31g+Xete3ay9YppjZ/od95Q9r8KM8r6IqlFCUg4mEkAGE9CFYxS9AT1mwF4JSCg3Be0eKAhJudGEgaJmlKpAzJD1obeP22jVcvf4ybhFsd+5cwfraVSZ/rmFre5VHKdsEWR+SljDwJYTIMBi2cfvONbZ/HXf47g4TC63uLj1RlwmNLgYjKjPBGdPqWfqoMPLh+QpyPK6BYqm0gZSOCvbpKIdkuCcdf2MqIGCQc1/oQk8lBd9TgJAEZ46E+w+jFHZbHbTpLeePn8SJiw/g+IX7MXVkBdXpOUQTs5g6ehwr5+7DhUtPYPnc/WgurcCWahhZhQG9Xm6BnH2lPP4YEZx9KniPiS5HHSZEDrg3PGwdjkE65DHBiNnemJQmI2QuInDRgQu/CCzLMBXkWRIUngaiQEIUMbZXr6G3u4mARu44Q78aHx5ubqG9s4HdtVu4efUyegQu0+qItByTYn/dwz20eFbbYca8x+u4dwiRDbDIcPH4sUXMNUuoeAYF95wH25sEMw0pXYpHuQgaALfPdYhywKiUAoQEvrJcEaZMC0YDBffoBfe3OSmjgUrjFDH3uiMaqgGpPxxhQHJlnzLuMXLo90c0VEN0e310uHVoOfkf8ppntf3+EAlBWjihEjQZ5RvzPub2I3PjkTdLowjyIAFoOoiA1sABtcqQdqIWYG6yhqPzkzi+NEuaw/x0HTU+0yJnNJVCcnukJCCpD+AcLbXE9b+7f4jN7Z1oa2d3qjsYHSf/pw67w+PDYjQR7e0FHO6HftntD23zQxtcQo+pWFNIKxlaowDZvssoHNdk3OPEQ/heRNY5JIUhaG0MlSjLh4iTFpKMCtfbwOtXv4FXr3wNr137Ol6/9g28fv2buHLjW7h649u4sfoybm9coXfaZtatByMTJIzdhgw3YpYDKkov6aFPGnI/FFMRU4Yj4zZMGMW0dBkVkhLlPirBiO0TUvoGZfmAwBgwnBtSpYewYgiQhBgRqBnnAIbaHqIo5Jw4DwG2A3nP2Z+FZuhYSAVGleP78tQsFs7fj3OPPI6H3v8cHv3gR3H/Mx/C8Qcfw8TCcQhdYbZQoBezI6+KoNKE9AKOb9lnSsMyQp8A7DHx0u62sd8+wN7BHg7b++j2W3DzdjRyc6Nhy8wIOfeOhUgwJsQoSEamEF5O3i2qZY25RhnnVhbw8JnjOE6vMFsJ0CRQVqYmUKNy7vCISiVDlBUAygz0DgUNQHtnG3GnjZLWuHD6FKqUw+uvvIw73/0uBD37I48+jsnJaSRxho3tPXQJIMH5RNU6FDOcxAZlTnnlQM4pZ+zeKcyIQNlt93Fn+xCr2wdY3djFzbVtXFtdx+s3buPVq7fw8mvX8dLlq3jxldfx4stX8dKr1/HalVVcu7GG1dubWFvfxZ3NPdIObvHd66ubuHpzDZev3cYrV2/jZdKr1+5Ql9bJHEYsAAAQAElEQVTHfW/td9Hup9QjQZkprrWm3ZAkgYLhkCFoPRqmyUaAyao3pll6+8WZJo7MT2GBcpuaqNHTllCmZw4oNyUMDaBH/QgghECeFzJNMxdB1tnfcrfTOZ92k7nAmBKn/kO/1LAf2uZHaPCsGdgiS00xoB8c5YXJCiuKwoLRrOCEJQT3ZQISRWYc06wrQDNOJS+g6LWUymn5e9jdu43D1jqVcpeLu4NOf4dC3Ea7t8NrV3dAT9WHERkVmV14jiS8KIAKfDgE5TA8rC9AfsZK4NLtUnsQWgNSwZIbKyTgSkcCYAFBDyN4LYSF8zZSGkh6dMVS8ZkjzWeGyZGdrS2G3TsYDQcAe1TsWyqFUrUK6ftYY8p/QE8QMUFUm11AY/EIveQy6nNLKE/Owaswo6si8ukhLTxAl6GCKpQzYMqjfARyKkjG0CxhPyN60iHDtt6gjwEBO3KekhnDnB4t5z66YFkQioYRhSU5+RQ2RY6U0kgBmUNTznUC8fiROZwmHaOi1X2BGiOQ2XoFp48uYWGigXzQw4DeeUgy3AczOcCFLIjRhFiN4bxbKQxRLZUR+gEyerOCXq7M+5npWTSaUxgRiZmLlvwQfqkKIzU6BOv2Xht3tvZwe32bINkZ0+2Nbaxv7WFj9xCbOwfYZLm128L2fgs7+20apA72W10cEMCHnSHogdCiZzzkfbc/ojxSxLSIjkaJQW+UwwFvvzNiJDPE1kEfm/s97PJ+rxtj53CAjd021ngUdJuGYI1ntessd3lu2+kOqIc5FNdZOunRMPZae+gebCHpHyCkDGe5X12am8TcVAONWkgZSCjK3jJqkXwvoh5OTkyg2WigUq3oMIqqVJL57mBwfJAO5zr9rGatVSTB+rf9yrd98uM9sEmRuK1Xjz9HmbFJakxBhNqcCGX0gDHxOmG4klDRMiqU5YSksvAZbmnG8XyN4ck+UiYTpM5g6RmNiFHYETIbIye5NtaFFHxP+QoekwVBKUBYKSMol6CpNNCaPQtkhoZBKII4QBBV4HHfJ3XAZwpEKpQKoXivlM9rj+RKzdKRYikhpWBJkqBpsXCKGjNbee3Ka7h5/QraDO8kn/mBBysss7UN8hTixq3bVKYOrNKw5MmGJVifpEMYRR5YFhzfkREhoEqQmgAlOCX5EVKBlYy4BIEKFBRgSg+TcF+Z8GDeCdu46ONNIgTd+C4qAI2JZUjusq+FSSk/gpPGTCmDWjnAyaMLWHaWv+zDo1csc45zzRpOLx/F8tzc2DO2d3ewu7kJw/0cOLYzWlp7MMYi5p4uJ/gqlTqPJI5T3CHrUsT9GFNTc1hYWobgHEBSfgQdlpFBjc8M17Z2eZa6jsv0eq+8tjour968DVe/QzDuHnbuArHTR/uNM8YBz1qTzCAraLAY/hv2VZCygnJhuArlUXYBiXKkXHPhI2W7USG5VRDoJ0B3ZDDIJPok94sMW3s93FrfG/Ny9cYdXHc8rG/B/WsQIxoR8LjHpEPsMzxfX72OOzevYm/zFmzSxQQN3MJ0kyFuA27fHPoCkvK2BKelvANfY4FynJufw+TUlCyVyyUrxdQwTZeSvJjNsqS+vr7uA6Dm8OfbfH/gw7d55/tW27sfBqomTos8TrI8T/PcpLT8KRc3pvUfcFE7zFa6EK3dbqHjkhu00n0mgQbcD/aZ7Nk/3KcVTOBR2X3fg+cpLr6Gu/aDAF4YQEhJfSmQUkmpK3AG4MDtNWhVR7HlvYfc+MhyTfJ4HxA4BIaNkOcBaOiRFz6BV4YQb1LEebGd9WELjSJXyBl75ZlFRqtccJ9iOV7MRMne+h28+I2v4utf+WO89OILSOM+fIaFGfd81lJj6GWNsEjo3QbcM6YOUDRIIyYt+r0BhvQyOSTnQqtLb+MFJUB6BKIkT1Q05UhznvruvXTX3vgeQo/bWQBu7oZbhLslK/gVQkBI9iNcCVgHWmv4xEJJAY/7KsV3YiaZ+q02FJ+FWiHSHr2CxszkJC6eOUul3MWNGzeh3UE7xw9pWI6eOgP3y/EOdIJGpD45i6WVUzig3O9sHWBIeYHZyqBCj9GYBF/GkKAaJjmGBDOtNvoEGhMmLDOG9BnX2pBDiYJgKoxCYe5eG947GtcTiPmYJHLW51ZyXgraC+GRFAEplA9D2aR8P+PzzP2uLSMTwWhERg0GJhMY5R46jO0GiaCx8CHJqx/V4IUVSB1wvTK0DtsMkddx68Yt0nVsr13H3voNtLZuMZrYQj48hCyGCEQKYhQT9JzTzQqmSPVaibowZDTVQ5XXFToMp7MZE2KZMYEVaBQW0/3cTPSFKF0GJ8WVebuvfLsHP2a9EKIu8jyXKUGZFXSjRV4kpqBHzRniZFyIGL1hf0xdZh07/S5ciNZndq0/HPJ6gD6VN+EiFgUgoKHpYZT0ea0guChSaGjtA5AEjsGIyYKUyQNGfxDCQ8joocmky+z8UczNL2N69ggazTmGFlPcB0zA9ytQ7BNsa4xHRfD/jIoAhoC2BKeBDwsPoAV2JDguBwAbjJVZMoTsM2GyeuMavvPCN3h8w0VLY2glCOoURZEjLIXI2W7AsMiwN8H9C5SEuy7IcG7Aa4pfKAAkKpTlvARLyXspNO/U3We8h5AQLAXrwXcMo4KcnRS55RzukjEgcMF2bOvaO2IvgiR5rZSCkhIu0cOXaIQMry0063ztQbFNvVLDsZXjY/nuM6nR645oBA0EZaa9MpRfRi48rHF/2GVaujGzhNLEHGLK68rtLeyyvVEhJmfn4Udl7p0LDJNsXBYGjFoErFCcggchNYRyRKA4g0QepOb19yEhPYDtIRUgJCznxAt+JXnjvRCUp0BB+eWO+DyHhqOMZWo1jAwBXWLJtSa/BesKGgT6D84xx13j2WVi6RDtwwN0DriN2t9EzOSiiVsQaY/gbGPEU4BBe4dHWB24MHeiXsL0ZB1uDyroQXMa6SDw4HkaLppJaNSJCZ9zrVqlJ/PCNBlhR531dU4Gb/uRb/vkx3sgOwcHXlIYvzB07rnN8sIaWgskVNQBkwtdKmmXntFdD5hc6DGB0KML6zsaxOj0RugPcygdQSBAQa8nRMjrkOeTFHJG4RcKislgS+FnBPGQ2bgRz/ssrWWT+5wjR4/hNI8wHnjgETz40KO4ePEhnDh+DgvzxzDhQFquIWSIGZCs0ExEAWkqkDLUSZ2ndIB1wOQYgnxIkqLHUM57eAGEECgzCTLdbGCq0YD7vdkXvvF13Lp+FYNOGxUCMiNIUy5OnYf5FhZ97hGlpxBUSohqFQRsI7VCTrmkjMtSeuQsy2CNAwpADYMwgqBREHAk+UxAcM5SuPl743rLOWcpvTo9e55bFCyLgiPyXbCtYFvJOfINqiZ/8lpLD4oljIWvNaIgJEAt+xbQBAb4CaMS5heOoESQJjw3XV/bRL+XMAIRaDOJQnuIEffI33jpNVy9vQO/MYuT9z+CaHIBX/rmd/E6ATooBOaOrqBcq4NKSTm79wsIqaA9H0EYoVKpoVSuIOR4nh/AIy8+18VRwGvXxpEfRPB573lsQ9AqpSHZjxCAk1ue5yjomSznZC3ALyiGMeWsiynjARNU7UECFZRRqU8ioBG30qfBsNyvJuhRj/p0GAOuVRwPUDCcJfIAJtqywSE0E21l7jXLnoEZdXC4vYbN29eYud6EyEdo8EhobrqB2ekJylRD0AQp8kcocIx0DPqsMFr6QckISXDKhoYJkm5X4Qd85A949iM9staKnZ2doFpSZVpel5Wq01qUDYQ2QohcGIY7IwyLERJnx8ohonoVUa2OSmMKNYKm3lxEc+IIFhfP4OGHnqHlfgCN2hGGWCdYLsHXDRSZT9LwZRmloEaQ1BAytAq9EKEfkEJ4yoeEGitzQQUpcoHhMGWCqYcNl8lbO2Rmr43bt9vY3R0y45mj08/RGxQMswzJMvwCYr4X5wBzC6D+c6FpGAyQxzEshV6q13HmzCkcmZ+HJbBWr13H+uoqfCUReBq+Ry6EpfIMCc4OBoMOEhqnnKF7lg0p15T8SkS+QKAAzSMPkScAQS2NIZgESbFeQnAeFBvAUloNTwZQwgcIzjwzNGK8dIZrTJL8KL5DBWYUoBgFOJK8FgSUYLgu6DEU5aYJEBAowyzHgAYiJsAHnPAwA+esMbWwAl1u4E+//TI+/9Vv4nNfeWEMvqsb+xjJCOHUElo0ll9j1vQy925Dr4LjDz+JcHoJlspfbU7CJ6isA441sAz3iyLHkADo9bo8/uiQnJdq45AZ6AN3zrq7i8P9fbS55emzzYgJsJwycX1IylNLCV9rBL6HKAhQK0eoM8/QqJTRoE41GlU0GzVMTDSoTw00JpqoNuooVyuISiUUlK07lkk4Z6otp++jzPpapYQq+wo9ypt7xnjYQZ9n6qPeARSB6THXocwQNu3SCO9glyHu2q0rPA++joPdDa5tB4Lv+QqY4N59olkHVwWGc+fEaUw0lFZSKOWleV6O0yQMyP/M9Hk+dhrF5t/nK79P3Y9cRWCq1dXVQKm4Jq2cVkIsQIgpQFStkJ4VgtUSRgtYTpxoQugERYsaVuoIynV4jPmVVyXzNZRKMzhy5BxmZ46jXl3AZPMIquUZKO4L6WwRDwxsLscKGuiQpQ9PaWipoJWCpfDdX6Y4CzigJRy6kJlWsdPuwWXitnfb2NrpYHuni11m7/YOeswE9rB72MWeo1aPZQ+7zAzu8czMlbuuju8fkHrdPgbMDuaMg6Z5ZDA/O4c6PcDO9jY21tdRMMT2qTgh98VcLVrNhKH3AAkP/nOXLEABEGlSEIDKcl4GivfKZISMgcfV0LDQQsATkqUEmxFsFtIIKKHgK4/1GpJhviGgbA5YAteQLI2Kk49gqCYN2xgPkiR4LQgkkAQoKxqz3AokRQHr5Eb5EecY0cskzu14HibnGa7Wp7DKLOar12/j5WuruM7r7fYQfaMgqhMYMMq4RZluMgM6EAHKc8tAuYFU+jA0kynDuSQecV1y3nEOnFtOsDkypoCSgNbkiPPVSsDXCoGnaLg8gs+jEfZRoiwdlceljyhkXcAy0FQniYDv+3zXk5ZyIUkDTwNBoAnIAOVySC9dGpPvawgpIAVJCiiWHpnwHUlAcS1ogVE4I0oPabM+yj4QqgKarkXw2C/nGa473+21dse/kNHvHLL9EJIzDnyFJo1ErVamIcgIzhxCCGgyJKUSFpBMiAbDUaxEpZrlVGf8gA9Z+gFPf8AjAlOAGafpUqmeppgTECuMIs6zXLIQDSukD8kPFzqq1lBqNLhuTdQaEyjXGvDKVVgVIiHYejTX7U6CHr2YUBGiiO2q02jUZhHRSxapRJdK0SFQhgRHwVlxnLvccVBLy0wNZcawj0MekG9vrWNnewP7+zvodlrst8vQrMtMMImg7XOPu3dwiDVmI9c2NpnW38CttXXcvH2HZ2u3ceXmKl677ug2LrN052wuo7i518KW+1fpGOrlTBJNTMzg+InT0QARfQAAEABJREFUGDC03tzaoYfuwKPil6tV5NYy65whpbcwAhCego58+Dzy0VxEiBw5Q6Kc54jC5FRCjVopBPUHbDoufQkqBZWa86PpgeZC+wSTIyUFBIFEnNMOCFA3SK4UvJdjUg5EHFwQuILAdboHelzt+9z7j+CSaLVmFeV6BQXVa0SPUgiLiEmOyblZNGbmYDmfPj1rj/tGEZaRSI12kiOGRuZFMFGFZWkM2F1ma/vcWA4YTWzv7cH9Lx56VF7LqMAZnpAT4xch51+vljA3O4mjSws4tryE06eO4/zZUzjHiOQMr08eXx7XH12cwwLbTU82MEE+6+UQlZJPYAoQFXDRyNjTdfYJlh10DnfR7x4gGXUBkxC8YJTlo1Eto9mok2p8v0QjJ6kyGYOVEZM4faRsnzOktVwPxfc0UhoHgWkem1RLGoEsoGlEAxqBEhcm9AQ81jkeBAXra4Ey188BsxSFSJkEzLn2guvk0UtKrW1Oo07PLXikUqRJMSrNIheCAsf3/8jvX/32tdZa7+DgoHa4cX2xLYuzo7j/aCT1E9KaS3mSnpEQc772ylQeBaEE6Nkcc1b5GOaCCYMhtg572NrvEAhreJ3Kf3N1A+ubuwTLNi6/dhX7By04s3Lz1s1xxnBnd5fWt4BPC6TZpaQFFpbqRLIMJ2weAzZBxg17v7fPDf0Oet298f3sbBOnTh0lHcGpkws4cWoWx0/O4Bhp5cQMllkePT6LpWNUghXS8hzmj85xzzSH2aOzmD1C4v3Ewhz8Gg0Lkx+T8yuYOXoSM0vHMTl3FHXut4yMsM4D9HVmLQ/aA2LAo+T12Bvtd3pMiCWOa6TcI40ByzupJDzOyaeVl1wjKQjSQMIphqHV9lWOSiRRr/pQMgNMTAhlCKgcARNMhkpfkAy9MqgIoCcUjB5QWAgSCBRRgN5T0ANLegbJ90HZ5vADHyVn4elBUypNTllKrQCl3ziCkijXqjh++jTK9QYSGhtDfmOO0aFxO+h20aKh68YJ96AF/QqQSwXhB4jKZUxPN7F8dAGnj6/g+MoRnDy2hDMnj+D+Cydw3znmBo4fwbGlWawsTeHk8gyWeLQzy6TKkZkajkxXsTBdwSwzoLMEx/xkhfc1LMzUSQ0cmWtieWEKx7g2J1fmcfrYPE4dW8Dy4jRmJsso+RYoBoh5LjkiJQPqEz2eJyjPUKNeDtCoRKQQpUCNAexJw8inz/eGiPh+4Fl49JiSgFQ2p7HLkNKjpszMG+pbRANTpaGosh9neEyeImV4F/kalXIAt54C7mNphDOYwhgpVeb7wagUBpmqVO4+dk3ehuTb1P+laoJS3rp1K9y9dWsCh4dHqGXnrc0fC0L9fiXxFOf2kLD2hFZyytc6FPzQp8Nw8d3fwjnveNhPscVQcnOvg52DLu5s7GCVXmh9cwcbDA3X1jdw7fp17OztoNvv4NatG7hz5xbazIwqWqZS5MOjUkphAAoMyFlmsLR0OTfvCRcgHrXhLGma9GC4X6jRC0xP1bgXKKPejFCvB6g3uDgTEZpTZTS48PXJKmqkKqlCqk5UUZmkhZ2ooUqFqU42UJ6YgF+fQNCYRXlyEfWZo6hMLSGqz0KGdTBnwgP1XTij0x3mVNIy4EVUakklHqI7ipESLEOGGSN6FnftvCudGigi4ijjAqZjhbBmwIVuc25DzjdHFFgI+irLfQ8IA08b1ttx+4KKUjBUNHkG+yZACSC8QYJjSmMhLcZEoSBnuOlRKcvca+UEc5rndLwFFMEpuJhpzr5hmRQq49jx44jYLmH/BeveJMt2goZFeh78UkQAU4ZTdcqzjqmZJpYWZgnIozh7agUnlhex4n7pgUbu9PElnFxZxPLCNNxfg8xRzvN8b7JeRpOJlUmu10Q1QJMKXqeHbLCcYN1ULcIU20zTe840q5jnmi7NTODI/CT7msLK0gyOLk5icbaByUaISiDg0WAjGyCPO8iGbVjqiLYpIg1UIw91By6WZcqCmIVhPsDklLnKEWiCk0pti4Syz0kFDAFYjGWdwiciS4yCqvSWvpZcqxx5GnNdBKLQh1YKkl4T/Biui7VcCCtSGsV+VKmNqgJCr7JbPn+7r3y7B99bT2CKra2tsNmM5q1JL/RH3ffxIPojWoiPlcPow0qIS54Up6pBMBcoXaET0EWeC0PrPRxleP3GNq7e2sXmdge7BwO0qclDpuFzK6kUAinDuj0mBTZ31jGMe/ScW1jbuIFDprAzAiyMBMplDxHDC+1ZWFrAguC0fFs5wXDAduuQ4UwXHBe+71F4GtYaHOzv4cbNm3jp1Vfwne+8TLqMl1+5jlcv38Ll12/j8pXbeO3abVwhXeXe6trNO7h2a40h7gZD3S0CbodE3ve6SGWIfqGwO8jRyRRGNsDI+Lixto+XXT831hEXHkP4GUS1KfjlBkTAUBASfW7q2kmK3jhETAnWhPMb4IB728NuDy5zPUyG6I9aGAwOmTg5QL+/x+t9JrUOGH71YHi+ZqlwgiGXEBkkLXtB5UmpdBmpYJhseM81gqB8BL0hXxqD1tAgFFSenGTobS297bgdA1pFJVQKEC5McwaPdZ6mzAmOCQLBsG2/14KhYpdoIGdnp3Df/edw/wPncfbcSZy/7xzuf+g8Lj3K8oFjOHN6EUcWp7A014TzdtONCHWuXcgxPAGwa3gSY2IVnK1lMABihJICuKy0u5be30DSeCgDKEtiKWloBI0H3TvbJEAWj0vFpFqFHThPe/zILE7To55gFDRDz1smUB1Ih509dLnVcXtGIpYAlASpjwrn5KIRMArLmanN6CEFMmjKRZAUDZFHIxSEAQguaGfEBCAFxtdO3zxPU34AAwwI6nXg+VBC8NpSFz1GPio3RTbSUh7Qu3YK2zf5CjgrvO1Hvu2T73nAbGypVFJzMi/uL9fr75uYm/1grV5/mgzcT1ys5KN4AXkxWYpKFS2El8WxaHNP5/Znd+5sYWurg3Y7QxwrDEeWe8AUnc6AcXkOxTCgQQUQukCaDyB0CqtiWDmE9jMw+YyoKlmCbQsYkSJ3npKKYrmqkuBU2gOEW2YFayQByjXjnjCJc3SZxGm7X1Bo99HpDtHlkU2Pe6MW7/f223C0Py5b2Du4e+/K3b02k0htuOc79PTrTHxcZ1byCunqxgFubLXQ5XFPfW4Fx849iOVT96HUnEcqQhwSvNuHA5YZQSlAW4Qu+Rk4NxlW4JVr0FF5TCqqQIZVeKUKdBAQABnSrEs57eOwtYGd3VVsbN1keZv3WxgMDzj/EbRvUK740J6FJWANPapxJck62ZBAhQVSCCqaI7iSdcLVUREF5ah47ckcAYGp+Vyyzh0jaIK/xBB7ol7CLL3UrIsmqPwL3CZcOL2CC6eWCYAFHGV4uThTw8xEGc1aCVVmPcfJG65rFGiEVFqPyi2MQUEDkdNAGZZukQSTQo4sPYukIVUwMG7fy+iioHcXNNqK7ykCUtLxSEYD0rV1xHcDKaD5jqQhkuTbha2RBzT4Y4q8zBOYc+Rrph5hohrQk6YoGF3lLjSlIZQ0ZKEWKAceymNvJwD2lbNeULdAdBQc25GhFKVSEEJS3oJr5NYpR0GeLPjhj5zbA8P2ro3vE5ySHRCtWirXVWqN6WotdgPfb8ksSzsg83z17b7y7R58b32FH5uZIzbLHzJ59pQ1xdNayvtFYZez4aiZj0Z15Bnn6Psmy+Wg18PBzh427mxifW2b+78EaaIYugXcB0qe++ToD0a8N4hKIWbnp1CiZ5Q6gxcYhGWgRECWa4L7IomQ4bkXGkDntOspMipeZjMUFKClAKT24fklSBnC0pNxXZEkFinPQUYEaMzzOkNgWKM4LQ1Ly5blBrFLbMQZ+UmZVSWNUgxHCb1Vgj4B3OvF6DIT2WG5e9jH1TvbuEZw3txu4frmPjopFWF+BRcffRr3PfI0ZpdOIicPe0xeud/dPCQqB2zTIx/dxMBRrgOAvAovhLM4guBUpRr8cg1eFNHGJeS9hyFB2GpvYXd/jdnl2+PysL2N/uCQe8YBJN1JVNact4UVGQyNliHQDMFZOCL4DOUEAg58LkQOyQ2oJBAVpSj5TLKNYumU2qcX9tjOKTljQIzDPwK/UfHeCBtnUfEFFhiCnicwTyzNYGmmgVkq/0RFg8sHZQzJQlIhJcy4FLyGsTCUd07QOTLMaoNKLdh+TLxWbCddOwK34AJahtGKnl+zHw1LfgzG96yTBK1mfaAlfEW1QAHJuUgCVHE+PudH0aBR8jDNcHhuojLmuxZq9pPDZtQ9Jn8KAlTRKISeQjkKuJfXEIKIYf9WWLgbB8yMfOXkz0BwVEHjaLlGOfUnZSY+41TMmHJmuy3bSnbia015CwhrraAwpBQjJe2h1non8L2WbDaTm2B3ePuPfPtHgOuXJHVRVE0az/VanRPf/uqfLP3Rv/gXjZe/9qfB6uVX5e7qKsghuIdGwaOLw50d7GxuoU+AgsIvBREa1QZCKqOh93ATUPRy1XIVzUYDM1NTWFiYR517iYBxjx9JlLn3qDXL9JghPNZxVQhIw/DXgNEh1U0iswpJQaDzfG9Eyk0AY0MC/m6pdAVh2ITv1yn0GqKIPIQVeF4EKX2UCIiJ5hTcLy80G5NoMNlTrzZRqzRo/Wsol6ooEThREMEPSvBIKiwhqjVQ5hleCokugdzq9ZFQ8ageMJwXlE+vVkJUbiCqcHz2YzjeYWeIG0x8vfr6LXzn8g18i/QKQ+Hrq1vY5uF+h4fkHRqsja0N7B/uMbwfwBJMmtoXlgL2RR5o3S03jyMezXR5dtrptzl2AijAwFImOdIiQ8q9UUrrn1FhDRUV7EcwLlQa0PQUmqUUVDV6CUFlV7ymfkJRISXrbMY+SZJ9eex5dqKBOe67B+0DGIZ8ZfIkXaKEfbu9mc/3JUPfghlPUcT0ZjkU3xPWgIZ8TJJ8+1oj5JYjoEf1tYKj0NPcU3vjEPMuD4CvFBj6ocL5utJXAh69b6Dv1o/rOA/JOSsCRhMMWgCCPDnAJTwGSeMuCoaoAec6US3RkEziyNw059GkIeGsaCgGTGq5c1dDPQ3CCGFUgs+zWSFczxKGpSEvhRU0iEBWADmvHSX0kiMa9j5zCaM4RcZ7UCeEEBDSkQTFCVsU1qRpTNm2wiDY8aQ6KAe6uwKkn3LLhr/0eatCvnX1/S/kOtYDbpQnkuFgoX14sEggTvjWhjYZyb21NXH5xRexc+cO9je2cOf6Ddy6do2Hs6vodTpMT484mxyelLBUmBEPlgVDknolwjIzdYtzM5iebKJaouJR8KCwLQ1WYYrxZAtaoYJeruByF8JDIQIUkgAUEa9LSFnGBOUw87lnExglHgVaQRBNodpYxOT0Mio8kglLTYTuXwIPq/D9Mjw/glY+haghGXIoqaGlR2LJcTTJI/EO7loLDYobji9DiQtqgvb5lNokqTiWSii5ICUucK1ShQN0ygVL6IlTem1OGc6Dd7ojtLoD7MdJkGEAABAASURBVPFIyAFyk0czmzuHWN/ax20mx+5sbGP3sM25jOCstXARQRjCp3wcaSqOkWpspOI8R0KPk1JgGeWWuZJKllJ2KS1/RtDRpqPgMwYNlIsdEycCx6sA4Pi2fAeUM1cISgiqF+iFqIWOaXovcJxGuYSpeg2K/Y667fGvtRU0EJpADghMSh1cHTiQBpSPT63SlIfg2GD/gvJxfftcY59gZNRFNiwEeQVJAbw3cNeOqMjwlIQmMCTnVZCPnN60oFelssOQJ0c5Q2DHvyTfHtu6ft27IEit21czWeZ4DLle1dDDVLOKGRqZernMdQVSl2kexsiIOiE1lA4gqBcFFEEoaXoUBOuM4uxoeDOrULC0vAf1paC00twiKyxnKuH5PqTi5Hnn+BTW0gGbrMiyrjTYKEfBtXIU7XBJB0IIQ7L4AR/X0w94DCV6omQlpoo0mW8f7HFutcr958/KmWZTdA/38eLXvoZbV64SlNfxyksv4cqrr2Lt1i30Wi2M3C99j/oAhZQNuxjx/MkXBdz+5czJpTFAJxs1eEJwYQwKWp88MwwrUzhFHowKJJlEAQfKEoyqwMgqrKrD6BpyRZI1JKaM7lBjlEWQuolyfQlTM8cxt3AS1focgqgJP+A4fgWa4PQZVhpOKmHImyYZMoZZBRfacHybG3BAkE0qqSBJEqhIBi6ZkqUDgjRGmXFcjSFTrRJCCwunkI1KCZO1GkqBzzO3Q7QPD9Hnnrfg4hsuYE4QGGi+LxGnBfrDhAmhPta29nCVR0rXmYxqcV8cZ4AVXGivBB1QkRyFZYggglOUDGqsOEb5yIUiWAVSLnPG/jMCIbMWOSzBCBSUbUHx5uTR1RWsB+vYBI6nojBwnsNVSwj2LKlyYjxfSzDQ6qNEpZuoVlENI/Q4p9s3riEd9qFoADwYljnc+V810AiVIEgxBpcUnAefu5+KNx49pwORcuMTlDlBV5AMrwsC7i65yRsovssvbUOOEY9uRsMB4tEQaRLD/WJDzKgloaAKggPkWyuPntjHeAyOpVBA0vNLk90taUgazM5OMwPf4BGRT8NnuNaxM6Jci4L6YKWGo5QgTIykDDWEF0HokHJ3OqhZ+hBeAMW1kDrg7DgS36XiIQxLUK4PGqScOmVNYTiHpMjSQ2mLW9O1+itl39/pKUWvhR/6kT+oxfr6ugp1GIoiq6ejZILgrPTabc/9RYPlxr7ih1icm8Px06cwy9C04MHroNNFnxlIS6EHWiL0BJLBAXyZYGG2hmNHplnWuQkHFKcPWn9lxTicbNanoWUEKdwka/D9KXq8WUTlefjRLJQ/DehJyGAafnmRxx/HMTV/GiunHsQTH/gILj3xDE6cuR8TUwvQBCG3lMyIDsfe6KDdQYvevN1po9VuIaNl9YmoMFSIQo1S6KES+aiVA9QJuCYTChO1MsFWwWS9gpmJGlbI+9xMlZ5eUCFHhFmCsg/M8jyuXvKQ9lvYXV9Fe2cLk9Uy5iYacCHhZL2KyPcAgt/Nl2vGwkAIBc/zETGcCsMKfEc0ItqvAqqENFcEsKWhytHtFxiMLOKMUrM+hC4jLDdZlpBZTUtPEh4KkgMtqDiCBO2zLw+WymulQkGpF9x7F5Dja2MFDJXLUCFBfqTU0CqAlB44S1galcALMTU5hXNnzkKxzZ1bt+EMjmZ/KAwTpjENVwKtFff5MYajAatzGCopnQfLglMvkNEb56SCYBzXW8t2BjmBCX6klFBKsR9NHjRr7PhZkiTIsxyW/QkhKDsLYwFNkEg3Pzdn3rs+BUvNfnzyEpA8tpc0WJbvg+97UqFaLqPCbVVIoyc4b6ogaIeQF5KyVMi4so5SymmUkQfeOzlaysTw2ggNLyzDL5XhcbsDSV7Zr/J8ztHgLuBTGj+T0sh0fKXWfa1vVSvR7aguD8OpqZiT+6Ff+YNaeJ4ndZr7QhItNi/Hg75PCcnA88YLIjjZermCZr2OUhAgG41QMJa/KwQJLS04XcD00WCC59jRCWb3GmjyUN3Sm1qGKpZScQpQCWusn0U5mkI5ZFlaQKm8iFK0RIu0BD9YoHzmoYJ5eKVFhLWjqE4cR336BCZm3S8DMIRtEtxhCQlXbpBm6HNRB/EICQ2F9CSCko9yLaQ3DdFkkmB6ugZ3BurKGV7PkuZI82OqYmG6isXpCssKFmerPBqoY2mmioWJEmabIeZIC5NlHJ2tox4ItLZu49rL38adK68ikga1QKPiKYRcIU0vQyOHyGNdGHKOIUJ6JM1FBfl1oRVFAYsQVpRJFeSmhLQIueABChvRSpeQc1+dFT4SHtmkpJzHOQUCKpWH1GjWK5IYk1OujMDLoeEUygifpUdQapY+IO+SdcrNNhbeuE6qAIok+NyyHlDwdIjp6VlIoXDAcLzfHyJLcsAARW6oFoDkXCznUhCwxloIIUiSc5HITYGEupFykgX1Rko5bi9YsiVcKZWCUvpuvRDs0yKnQcsILCEElNagTkIqBSEVS4/9ewD5s/RR7BYcFoI1kj+1kFC8IQcQ7gF5VawrUf6lqIQgiNhewYHSkeF8oUKAxsiqgHok0WFikI4V4L2hnHLK03lZzXfDUoWOowKlPQihQKbo3VNGfiObJqmxxgylEHuB718NgvBmFAY7aVEMLsF5JfzQj/xBLShAkWUDjxMLAOvnaSwq5RKmZmeQMMRIBgMuHUXL2L3g9YhJIJ/CrpYjlMIAdOWw+RBRkGNhrsQD6RkszERU1gJ9elgHZpPmyDn70KsRnAtoEnQTTYKteQr12gmUy8cQBEe5KEvQwRL86AiiygoqteOo1E8QaCvQBPQhM6qbe3u4s7VJ2sDW/i5agy4FnCAoa8wuTuPYqSM4e+EYLtx3AqfPLuH4iTnSPE4cnyPN4sTKDE4sT+PE0UkcP9Ik1enpqzi+VGXGskKgRlgmOM8sTuDCsfkxnTk6g1NHJlHzcmxcexXf+vLn8N2vfxli1IPivgxM29u4BxsPoWgkmpUS5iYbPERvol4qQQEM//toH7bQOugiTqjIRUS8VqnUNUjVgPYnEJZm4IdTELqOOPfRHViGxCmGqUQhImTMUjuvykgZ/ZEZUy82GKUgwNmGwDMygJUh2/sAS6EjSF2iTkXEWIDCtQGfUUGFKt19piLyZDEa5RCC73PFY4LyYO+QHr1HPgXr9ZhAL6SUD/2GskqluW4+lVcTnIY8jZjoiuHA6fsBQoLEZ/TllFtKDSkVBN8RQsKCGkyQ5yTiHR7buwgjiEIEfM/zAggCwkKSB87PsDTA3ajEwvIla1nBjiQElOuzABsIhIGHiH34PudNsOWF4Nw1FKMtHdWgmZsQ3PowXYBdrsmQF1b6gPQ4D0F5AsoLETHZV6nUyVvIjiWNFPW6P2CGv0+fk2aMHLpK6fVaufqdaqN+XftF+8mlpVQIQa74yg/5yh/8fA88PoOUMgcsl5nG2ZgijWNmFA/JZI4ms63a8xgW5OjRc2YUCihooTxIpSgIzaRPBY2aB08lGA1bGDGbBu4BylEArSTPEls8U+yg288RlqY48SYHKiHhHjLOAsRFACPL8MMGKrVZVGszbDcB0KGPEoFWa4TtrQP0uF/zPB8LCws4e/oEHr54GufPHsdxHkjPT5cwUfcY0iiUmBEOfQlPgzxZ8kBhOy9PErKAEHeny5miYPhrshiSnr6sgJDPFIUS6QKRNgjY3qMhrAQKR+YmMN0oU71z7G3ehiEwq4HmvYFiNlOSaqGH2YkaI4gZHF+ex5mTy7hw7hQeuP8CLl64QN6PYGJiFqVyE1KGcBY9SS3l65RPk7cQQoUUcUQ5RQABlzH84tYJvWGKA8pgr9XHzmGP4XwP+/0R2tybDTIgpSIW0oPRIYQXwll/SQ8A38lXcxYKuVBwbVwYDOXDkZGKa23RZTbeDyNMMMTd2trB7s4++ZFQUkIKARBIWikopbl2ORXZoKDHSrKCQB5wjfexvbs3/p3ePnXIJbVGjJ5avR52Dg6wubPLM91trDHbf2d9E7fXN8bXW+4dbkt6wxGo8jxOStDiOfkhk2u9UUYDzLG57pKAUkEFgvIpaCjGyRqOnZMMQ2dFyPtKgEsAF9VZuto0c3wC0D68Uh1BdRJedQo2bGLIaGW3l2PISMV6NJZ0ILksIWO0Ir0KXKKxwvYBwSwpK2MERsORHfb7qc2LrrRmQ1p7g8ZqtVKb2Ds/PR1zJFoM/vwRvvIHtTEmt6Yo8nQ4GtnC9LT2R9badBSP8na/Z63nYWphkcCR6DJ87I5iKoCgcLioVAIICaUVJhoVVEoawsbI8iEKk8LzBC2gR4ttsee8Rm+IIY9EoKtUjjIFHrIvEqigtFpWBVC0dFGlSqFUoHXA5ACtcTfBgGeRRWJR4uLMTExhZXGR3m8JJ47M49jiHJZmmpio+qgEXBhlEZCoghAMtTQXzC2aBD9jS2sgXcnMpCWYLLPMjNWhee98i+L5qihieKIgGSjk7CdDJfKwcmQB080qPAK2u78Dw1R+yZM8/M7H4FRFAp9GyQF2ZqKKefK1tEB+l+dw4sRRevFlLNKwzM7OYXpmdgyCer2JstsfMVz3vGg8b0VFENIDhEZhJUEgxuAZZQYDerUuFbY1SMbA3GOGeJeAfZMOeFwzZKSSFBY53zVSc/3YD0sHzLskkfO+kIrPFPvM0KZH6HN9y9UaZpln2CeY9vZ2kXH7IAQITsDJyslRssIQlDkNdUrADkYJ2jxycuu8vXeAbfcv4O8f0ivRKB+0xvebPBdf3969C9DtHawR/Gub23DA3Dts47DTQ6s3IB8jHPB697CDzd0WI6Q2dmmM2pxvPzU05Ip6o5ELDy4MNW6OhYUhOMH9ruL2gnaUa2cheE0Fh4HgPNme+mUINFOaQKJriFUNud9EphvIZB2pqCKxZfZfhhdOwg8niOkqpAw5ecqR4wz7g3zU7w9or7Y9heuhL14rB+H6ySDqCCFyksWP+HGyfNumo1GtECYb7mzvHva6nf1as9GRgd/rJinzZ9aEk5OYO3kSXSrzFsNUZ6FzpSGCEIaKQ4MFY4BKuYTA1yDO4UKKcjlCVIlQKIk+9yG7tIqZUIy0yujnFoNCIKa/KbwSBPcGiqGM8Th/zzLkABQPzHOGjG0ucPegDcPw7fjiCi6ePIf7Tp7Bsfl5TDBkFGSgpoGaJwkQQGYZiGhIMmU4bh7HUORPQ3F5JAeQkFZBU/EVJGstF9GgpAVK7ENzMcH3DJNhytrxcxDgloteLoVYWT5CIIWsSqm0IwiCUduMwHSUskwQd1vIhj2ECgg1EPkAXx1TteJhfn4Sx5YX4f4y4/77LuCB+y7iwvmzOLK0gMmJOkpRAE8RNEWBIVchSRJ615zyFoDnAU72foCUwOpxL7hLo3ebSvzanS28fOM2XmNGeGP3EPs8zmnx2SAuxvtTw/aGa5cLhcxKKiBAe8cYAVgnCG9urPO+wOTsNJaWjzI5NcT+wT66XcqfBkcwMCy7MgRnAAAQAElEQVSyEQGaUJYWPnkohESPXvuAHu6w04cbb49Au72+hcuvX8Mrr13B5SvXceP2Gu7wKG6Lnni/1SXYOvT8bZZtuKOnwShFh3s/92x9ew8buwe4QzBfu72OV6/dwnev3MAr19dwbW0Xa/sdtBODXIXwyw14QQmKc7MEZ8FMr0ljapaBh5wBejYWmeTaZmzTSy26hcaIwGzTa6bRNGZOPgzdPIa+baCdUj9JGbgOtSME6BRGiQK7pVoZFDR6/U5vNOh29qqRvjY72fj2yWPL355aLu/ytDHBj/mRP6j9yspKlgfNrhVq2w9K1xsTEy8Iz3t5mOc3vUp1M9deZ6vdzrdaHdumwooogs8Y3C/XIbiX8Gjtw6iCMCxToTwIKvTYUjG9XdAjpRTUkB53SJAkeYHMCFpzBasCSL6fWVBxctbn8KmUYYn1SnDfMuCmuwfXV5ljTtNILMxM02vVUSWQI62h3VgMmQT3ebLIIDmeIpDosEEHCtcmpDJnVOCEQs1zS1FQwalQlhnMnBY/5X444X7aGEDSkyiSFAqg8joyVENHIFjCShUzR49gbmkRJRqfzc11dDttzrmApNfVVGCPpFzUwDKg5McWXBpIAtgpdhoPwKQbhv0uBp0O9+VtHsW0Mex14J5ZziPQEjX2P9WsYXZqAvVqGWHgEwwamnw4r0UG4TxXYS1yMp9x3ikNSMwQzoWGWzs7BMMG7qytM3RcxzrDyC0q+z6B0+n10eP2pD+K4UJPV0ac2/zSEhaOHMHE9AwqtTomp6dQcF63Vm+iz/NrSwMttYKQApw03Cem7Fo02vvMBRwcHHLb0aMhMfCZPGw0m2MPfOToEo4dW2HUcAwnTh7DSZIrj7M8feYUHC0fPw7BuR3yFGCDHhVKo0w9g/LGEUNvmBDIPWzst2hIDrF12MVBb0TDT53iWkIqOIAqAcraOvGMHUVBPdSeQkHe3VxHhaHnlSSNhOfnLoQVQYMes4Qh9/SJC2fDBiJuq4QuQ3ohdTsgbxpxnBY7O7uxydNWEOi1UhS+UilH1yebjZ1qvT66dAm5k8mPQ/IHNRZCFAsLC8NGpbndmJl5fXZ+6U9VVPlaKuSL5Ymp7xaef3tj/6C/2+vnMYUQNSZQak4iqNYxBpgXwQ/LCBhuesoHlw6golguqlO0nIApqHAF6wqCgV8YSEjtQXm0bRRaQnA5xQoIuiCKQDyg50KswQAelaHZqGOOwJxo1lGOAlDWXABwHMKGCslVADiGI8neNR95QiLQGsIC7h//PaC1jrnpN5xDTCOzQ4/s6noMAV1YlhDAbv+SFxIWGuBcjNAEgEJBft3+TNPDl+tNNLkfC3m9R4Xs85zXcm6gx5WOqAyCobIgQBWvHUneG0YBKc+Dh702uu1DtOmRDvZ2sM8jmQOS+4ecB6zP2EZQdiEBWqXLbVQiVEsByoFHz67piSUCJaAF4A7jFbl1pWQpOHfBMmP00O604P6XiVs72+BxGdbW10gb2Nre5v7/AG0ahm6/jz73eM5wVgnGxSNHMc/tQo2Z+YDzWyRQte/j1u1b9J4dGBoByXuKEJbXloahoLfK6FZigt2VLsIIPI16rYrZmRkcoSE7dmwZpwjEE8dXCNJlnDhBoBKsrv70qRM4deokjtJTc6mwzzPW9Y0NCKFQJ7grlRr8IILhevZoCPYdePcPCM4W9ro9tIcxEhpdy7XS2sc4ImJbtyQZecupF8r3xqhxc80Ylhoa3mK8zh6sCBjuBuOjldSocekcT21yBsKPIDkXP9IguC3llW1ubQyswFatVr3BdbnsldRaYQadb372sxmx5KaAH+cjf5TGLSn3q9XwSnly+luT03NfWjy68m9OXXjgf59eWPwDEUS3ZVAalhuTdm5pBc2ZOfgUGhOGGNH1pbmEViF8HcCn5wkJqJKvUaJylUIPJSpWOfTZRkEAUBSe5JXgtRSCqi8ghIDvB1C0lA5EfYImoZKVa2VMTNXRmKhAagkDoDCW5K4ENEGuCUIl1bgPB0ZYO243old04dHnPv8lfPull9HlQuZFgVV6k3/1734fX/v2d7HJI4Ow0qAFNlhnuLTDvdvISCganFx6DPk0uHuGERox93p73Et1+sOxNQ+iMgTHzbMcRV4gpxd3iTTGPNwjt9Bv79MjHiLutZD0W3DhbswQMaPXTAc9hr595MM+CnpTbmJ430NC8A5a+2jtbvI89TY2b9/EiKB1HrmkgVqo0SwHmCQ1Iw9VTyBEDo97ZJkNIUiaeb0K5R36mkbMMoExwOH+HjY213Dn9irW1m5jixnvDr1+QmBRpGPgOQPKCcGwQnkejh0/gVqjiT3nESk7Z8TA+bp1SWjgODQapQgL9O7HuRc/zpB/5cginLevMo73pOX4BpJA1uwzY0YrGcQoUoN0lCGmN8wzA9pnt6hotw6xSSOyevMG3G+feRxremISk80JVCoVWCnQzxIcUnZ79OT7NC5dAjZxgIMmayGUDgECLkk4b4a+tMeQbhsgJXU1HeuIrzRCqRC5UilI9iuVAEMxSjJHWAkwMUMnRN1T1N2M/O8e7BebO9vxYYsH6EJcaU5OvBREjVs1Wd07MzU1/NSnPmXwDj7yR3nn1KlTSXXxbEfW1GZ9unl9eu7oqysnLrwS1SYuyyC6ZqS3D7+UVCamEdWaUFTeDJL7FoGcpsQYAicHDBXVUEktM6DOe4B7MkF7RD0hKA0EDLTjiN6hYDtfKwSBD8/z+Uwh42INuIAZ95KaCtKcbKBaL8FZLwMw2cSFZRsHMsBCjYUrqVOC75PEXWJTZg972KOHFMrnqApub3NtdRO3N/cxyIERLWWb+7Hbu20uOpUoDGHJRyo8DLkvSa0kMCVGucWNtU1859XXCfJXmbgYANqnsiiknO+IIbu1Bh7nEgUeApZaGAhDCXH+il7UgctnaBuIApEGvaBE2Veo0njVaMSaDGObVOgaQVWm1ntsK+htCx4V9Q930SFYR+0DgNnhgOAryQJlad6gAhVt0QgUJso+6uxPM6xmNwh9Tc8boUIQlShnRfnk3FMP6PE77Taz4C0cHh6gRZ1rMy/QZojaZjKmz72u8gOAxrJPELkoo0ujBCEBwQlYIOde2HnwGvmenWzi6MIcjjGEXeSedbJRQ8SxFdcINIiWXkxQyfk2tBTUBVA+YMBBObFN4ElMTTSxwETU/Pwc9941TNQjzDQrmKEOTPJZqVKB8n3qnOV6ZehxfJegHDHqyamDFgpSKXYM7pdTMApFxnojFaMf8ksDamm42QIB+fccP443F31RQ4QSEJxQUAoY1pe5dfHoBArst3t2e29/1O529nTg3Qii8DVGBlfL5dJmEs70hBAFiT3ix/7IH/UNDpBPTJzoRJNLu11rN32vslt40ZoIKldSobas9vp+pWpVWAK8ALlQyAnQnMDMKaCM1jSlhR2fjzI8y5Iu0riDIhtAUZkkQSqd0kjAMNzNuB/1PY0oiBAwtqd+I0ky7jVj0DkiIFiaUw1EtGSS+lBwEV1YkhKcRWF4BzirR1TC3QgAUkgIKXkF7pP66FOhXLhWa0wSnENcvrbGkGjIDPQyKpNziOHj8q2tcZKq1GjAq5SRSQ+9FBhyTgN6X7e3+e5r1/G1F17CN7/zMtr06oo8F1zoERXEgVMKMOQO0WQI3qhVUHUhupYIJLj/NbTSICAFASlQCTTugjJAoxxiolLCJPeVk3xvohKhUfJQ9SXcLzn4lFnSIXi219E/2EHabYGHptA89glsgkhkKFG2VW1R52DOm5Y16KXblP0AUlhUOEazXsME51flWL6naARTyqaHQ4bXu7s7PALZoyE7wA73pdukXYaOHWZOh/R2LgJx24A9Zk8L5gwUDZNUGqnzugwbQxqjOuU2Rw96hMByuYEpjlehMfAoGMEYsyA4lQACtvV54bP0HJAKA8mFjwKFYwxt77t4AQ89+CCWj8xhqlnGZD3AzEQVM5MTaLhwm0bGnSCklP0gzdCjYYxpyKkSKAhEwb4tgeYir5iGs6By5Gzr1spyHGcoJPkJWKf4PhWODiWBdVsSCfi+RhAFcLkPPxAEeGw39w5zes7uMBmtTc/NfHdiov469XK1tjixf2meKoR3/uGQP97Lv/3bv11MT08nrayVBEG4F5ZLVwrlrWVCt+LCmlFhLaMGGOXBcpEcTNI4QcI94ogh26BziF5nD+3DHXRa2xgNDqAwhEQCJVJ4mguCHJYLq6SEomWTQjm5MTQ0LA0EF84LPPihgrNmlgsbUvkCKq3WClJKAtIid/vVZISUQDe0gEoKhtcaUgjMcJ+6srwMQWTHBFnMFYyqTYblC5iYO4LSxBxkuYlURWinCrt0iK0YSDmWVQUTD318+9VVfPFPv43bPGONqZh+qQbN7KCkcVJ+yL4VpJKoUxnnnec4dhRHji4yLJqETwvs0xL70sKn7Q6EgWbEkA66GDK87bcO0N7fxeHuNty+83B3C116yRH3izmzvYJnr5red5ZHN8cWptEkaGU+RNzZR9Ldhx31EJgEPkPavHeI3dvX8PqL38A3/+QL+OqXv4g//cqX8c2vfw0vv/Qibly/yjPLTQy4Pk5mmvKTUkAIJ0ZLHU3Qodfc3NzE7TtruHb9Jr714ndw/dYq+jwmuXbzNq4xE3zIs0cHAo9zD4IAfJ3GN0VO+ecplZwgdMArhQEqBJIrnQFWtJ4UE6R0umj5noUiiAzXLyNI8twy8VXB4vwsz4aXETGHYbleHptTjOxLEDA+Ze8D7ChjfzGB7QxoynUpIMECrELC5F+bWeqYa244wZgG1M3ZGSrLiE6ST598Cm4nLElQD42r5/pMTzW5lmVQZTBghMEjjHj/YP8gCIMbDGW/MzU99eVKpX7Ns/ZwBcgExUcW3/F3LI4f5+1Pf/rTxgG00+kkUVTdK1cr1/ywck14/gbDhOEwy4rYhQicgRWSAim4r+kjobcseO4HKoykVVcigRIxAi9DrSK598zhyQRyXF/wmQVfhi0sPSkvWVqiUCgNqRQsBZtSiAUtnuAsJMmVXFlIp1juXli45ITrR8C6R+P7lF68oOdzHthlFEf0ADSw8LhPDCp1lnUQPch1yDOuEB0icn9QoEOrs9eJsbbTJiBbuLN9iC3uS7tM9WdQUPSYPvvwwxIMJBV3hBaTKz2GiT3ugzottt9Yw/XXL+M7L3ydAPljfPmLf4Q//sIfsvwc/uSLn8cfk77s6EufZx2J5Z/88Rfwp3/yJXzzq3+Cb3/za3j5xRdw+eXv4Orll8f/m4DdjVXuQzfgQtxR9xAjetPewTYONu9g8+ZV3HrtZVz57rdw+TvfxNVXXsL2Ouvv3MZt7t9uXr+G27dujvdzbYawCUNW5ymEtVQtS2NYkAy3DDmGBOKIsosJmHa3DwiN6dkFWJYDynDIfXduBKs1tOdDca2EEJBCQgjWC4Bf3P2wf4aOcMSxlJRQUsKti2QDnx7c9yQkLNe/TmYk/gAAEABJREFUGBvVKsP7KWapfaVgc0OvCuoM+Ax810JwvSHINscy7MvQsAv2AxpBq4EB+Wt1Y7R5rJNwDuC4BUvB8NXnewF1KaSXdKvnypCrWCYPEd+vcIsxR3DWyIM1uW21Wkmr1W7HcX/Nj/xvTk42vt6cal6dbsxtrzQaNOV8ecwQJ/MOv/KdvOcAeuzYsfjIkan9ierUzerExGt+qXKDFqvNcCF1iwcKx3LCLiM2GLaRxD0IgjIMLKqMrZpVD82ah8mmj7mZMgEq4OkE1gwpaC4GLWDBpA87Q0ahUh4QQjK08CHYd0aBdvujsdKwmr4HKChsS5J8rrmAjpQQkCTlGhGNKUPjHkOyXR6Gb23uoM0MnwNnwfBbeiGgA+5bJEYFELMuVwG6qcVBP6W1tLi11cW3Lm/i5sYeGMtA0VNyz42CCmoZLYTlKoKojJQGav+whdtMMN24dQuvXb6Mb33zG/j87/8+/s3vfhb/7B/+L/if/sf/Af/Df/f/wH9P+h/+wX+H/+f/+N/j//M//b/xv/zP/xP+4f/6P+P/+zv/EP/4f//f8E//8f+O3/1n/wT/8p9/Br/3L/85/v2//df4/f/wb/FHv/8fSP8ef/z5P8Jr330ROxu3MWKCacjoZG/jDq6++hK+/fWvENR/jBe//lW8zjZb66sQ9NAFPUS33cb2xiY21u6MwXnIxNCQCRVDo+cACsqyoJzBj1Iaivv8qFzmPt9tJ6qYWzqCiw88hLnFIwjLNTgDl1mggITS3higHqMIzw/gSsk+CgIgZT5hxJDTUULP5cZQUkArSU+b8W0Ltz+vEghuX0zEwrrIh0CNAgFFvQf5EuRPAuP2hl7WOC/H/oVS0G7MMIQXaeiQrTygM0iwe9CHO95JaWS4LQf4nmZfJepImTxUSFUF1AjIRqAxyVC/QT6aLBcmm6hFAffTcbG7vdlrt/a2qWrX6tXS589ePP+VoCh2uuuX+0KIjERJkLl38SXX7+JtwAz8LAn8aMsP/du+pzchbJ8mrdCehvIEhMw5f1pZO0DgZ6hWJKoEZpkH7u66WZXcP2iUSzmk6CNP2+w1BuWLggruLCm3AcgYxhT0nkIIgJRRgTq0gDHB5jK0LlxJGarkXCB2wL4ARUFrdqS140VT1wzi0RAH+/tYv3MHWwzTKpUqpqZmUG80CW6BEQ/Nh7Sm5AbSjxBWGpBeCSnT64edBINhBjeehYB1gBcKJfbhFNd5yV32nXKxT509i4LK89rrV+DoMsvXr9JLcdwDHglk3PNUq1Us8fzwHNs+cP/9uPTII3j8icfx9Pvfj2ef/yA+9gsfxy9/8pP4tU99Cr/+G38Lv/G3/zb+zm/+Hfzmb/0W/u7f/S38J6Rf/5t/E88/9yxmGaYf7O3iG1/7Kr76lT9mqHoFip7koQcu4lO/+kn8X//L/wL/zf/9/4b/5r/+r/Ff/l/+c/wX/+f/FP/Ff/5/wn/+n/4f8ff/D38Pv/l3fgOf/KVP4IPPvh+PPfIgzpOnFYb987NzBJaHhCAy9HKGBs7N3aPyawJPaA8u4ohzgxura3jltWv47uWrcP/rvtubu9hr95gJLZADsJJ+UPksfcJLQyi3Lj58gghSIWfcmRGEOeU3HsfypfHXwrC+IJCcTjiHxN0LHHFXAJux/9EAlvtchpQEUIhGtYJ6rQafekjW0BkBOzwy22sdUJdSCCqVB4uQ8/EYdgtuJwJugby4D8PsuU4GKJPrpq+x2KhjodHg9gNIer1R7/BwTxT5rdBT321Uq1+PSqWdKjAcbm4Oz58/76aKn8RHvstOjGw2k7Ac7AR+sBqGwXWl1K5UYqS0sIJxumX2UMqUVjRDEOQIQ4OQpadTeHoE349RiQoEfgLNe0EQCySQtL/CWUEukORdnhbICD7nGYUQcADpM8HkAEn5EnhsyPYg2TEVMFwASwIXQSpOVYCAZ3jGg/aY71q+WKvW4ACq6RVAoBkhYZWCW1DaAxRv1NFOoE/LG9MYsDsuugcl1ZgPEKiODMHoFG1mbhYPP/Iwjp88yaOeKTQnJtGcnMTk1DTmFxawcuwYzp6/gAcfuoRHn3gCTzz9Pjz1vvePQfn0s8/ifc8/jw986EN49iMfwbMf/QieJz334Q/jWVf3wQ/iGT539IEPPo+nn/kALj3+GM6ePYN57smqlTLK5RImmMFcWTmC++6/iCeeehzPPv8MPsj2zz/P/p9+Cu8nfeB9T+F9LJ/k+5ceehAXzp3FiePHcGRxAYsuecP+FhdmMTM1eTeZ1aDHjCJIztvJywA0Zimcl3KGau+whY2dfawRlHe29vD/Z+8/vy07rjtB8Lcjjrv+3uddegMgYUgQEClSJTVRJalUrFK1qSJWS1XTVTVVa/XqmdUfpteaWf1NrH9jPnWP69VU+5KnJJISPbxLpM+X+by93hwXMb84LxNIkCCZcBQB5MHdN+LEiRNmx/7tvWPHfYmNvUNsExCH9HD6kwzu6MKIBrQH8XymjjxAabJUSGxQhMBFAdTi+IZ3SglE3PpaLq+FYp5LBMUldWtrqagzKt0jcBpUqTjq5Qr3omUoKma3zTogOve5xegO+3DywVEg4HqVKCua72YErfS7MPQ6hnsbSLl3F+7ty1QKM5zzdLlss+EgHRwc9Hp7e1va5hdr5fKL8/PzL9ZbrZ0+MHn00UcTETGcxYfyKab3fltyAzkJJMcXF/cajer1RrP2Uin0Vn2l2kqMMXlMgEwQRhacH1MDrSfkZx8mO+TmfI/BmkN2P6QWnFDgY4I0o8ZPAB7OO83vcxV87dGiZoi5r3EWB1AQkgNmQgRZKwjpggTUcloLLAGZ0nWa0HWKqU0zRn/ZKTylCrIEZavVwjEerDcaTQgXfzyJobmQ5QqFu1aji2bRYzS3SyDH3Pw7QUldSu3N6lz4EsLA5/hjuP1kRgFpNpt4mAL+pV/7Iv7+P/gy/uP/9D/G7//Lf4Hf+/3fp9Uj/Yt/gX/xX/wX+Jf/+t/gX/6bf4vf+1f/Gv/89/4lvvLP/hl+6x//Lv7BP/wK/v7v/GP8R//wd/BrBOPnCdTPfelLeIwW9eHHH8fZRx7BybPncPzMWSyfOYOlM6ewxIP6M49ewJd+49fxT/+T/wT/p3/9r/Cv/tW/wj//6j/HM7/593GB4Jwl2PxqBSr0i7kKAE8rKka/mIPPvCI0MmqglBY9zwyVqMctRw3HVubxyMNn8cTjj+Gh8+cZSJvjewEVaUAvJMbO7h7b1AjCqABUSus3phJtDyaFpXIAXds5wE5ngB6PphIAbh/oubGQ3znXcUzLlwNQtHJhKYLieDKCIuEaOr5rupg+19bzNdfdQinWJQkJ3CPmDNhkdyynx7WvsJ1qGDCOEVC5KnS5V96iy95hwCumLLh2QiWI6AmUWV/6tO7bW4gZ8R7srGN/9Qo63MePuW+3fKfK8ZS1zvdvr412bt48aG+u36r7wQ+PL83/sNJqvVmmJV0hODmFD/XjpvdBG7S2i1G57G3XKuGbUeBd9pW9ZdNJ15ds7KssHY8O7CQ+QG6pX2QMIyNkpofc0IVgWZZ3ICyjO4/Z6SqPHTQBFpPvXEqC1HKPZLkIhox0FjRn9C7PBcQDz+KG2Nvt0iLmnIeFtZapWzwN3/eh3ErSHTa0eEJBKFeqWFpZRp1ACriAzVaZbnaJSoOLyIP3Q7qcYwZFPC0ohXTZ+L5zp1K6PNQQ0BQaTdc5573imBqVCPOzUzh39iS++KtP45FHzmB+YQY+hdX9eP3kqdOYW1jELN3DWaatmXnUWjMo8zy4zCOcUqOFiFHeiHu2sFpHWKkhLFcRlMoU+BL86Ig8WoIjKkOXON4whPZJHsfIvipsZ3ZxCcdOnsax0xwD94ONqRm2Q1BqH+DciSKIp6E8xaywjPyCKVJ3pxWoGAVKSFa4JkxFISAwKpUA9UaJ1nkW7lc8p06egFNuCwuLfB5yLS0yAjMhuB04RwQ4dwAFIDf2Orh2a7P4Xe/6bgfuR/nclCFXckSikUGQUmkmbIPLBXAwmnPT2oOIFOtqyG9DS2eZWnC96dN2GPza2drg8VAXJaWwUG9ghZZ+vlFFRQPDwRA7BwfY3N9Gwl7CSsjxaphkhHF7HxNGxM3hPjxazYjR2TKj22VJENJ7ywcd7N64imvPP4+bL72UeZNJd7ZcvrYyO/tCs1S5EUqw59Vqg7Nnz3I6ciR4+PAuLscHa0xELLdN8Uw9OJyqNW9WI+9K5OGG5Mm+sulAIWYA8NCOJ20kWQ+TtIs07SO3I3Y8oYUaoDfcYz5moCggOOtF6nGv6pYMPPu0BCgITEtNZ9zKWQ7bKBCz6LSH2OWCj+hy5lxYJQLFRRJHoqApmEppWC68IXC1H2B6ZgbNVgPlcgiP++KcDY1HYwx6PYyGA2QMRHlKEHgK7MUFAJBQMws1tDYJFMdjCM5IA3NTDZxcWcBDZ0/gsUfPY2V5nm5yBU7kIwKq0ZpCVKkgZD4qV+FHZSg/hFUeKQBUCIgPaJYV5MpJwjFz/Nalri7nwbNkuB9CWFqc4n33jCMUph5BXKJg1qenUZ+egQOrX6pAeT5togIINrA9R6J5LywiP8gYMAfFIq0UtCLxGQtRTIITcbeayiriwk5N1bG8tIDl5UWCcxnHj6/AeSEVzi/kGIRjNRxTBo2Y6zRIDPZ7w+J3r7fo6q5tH9Dd7WCb56KHgyFG3N9b9plDQJ1bAJR6FxwIROtiCFnOPSXX360fqxVTyQjQAfeH7t873tvfgaWVbZXLODE3jyV6RfUggKHnxIgqDjodRmqHMPQ4ta84V4s8HiGmKzvmOS4IzDplYMoHZkoaM4yHVD3Ogu0Pd7ax8eabWH/9jVyPJ/25anX1kZOnX19ptTZaado9CyQibLhg2If7xSX54A0Wg+t0JjM17Nfr5evVUnilHKpN5JN2PBlM8nxiknSM0biPA7oKvcEBRKgrlcF4PMCtW4wgwmJ2dooL3UCjXiZAQ0RklMcD9COApgABpgg03wvhaTKfgjMaTnB42MP2ThsxgzklnqFpz0NOEI/ozgiF0y8REEGIMa3ngCDMKKgz000sLExje7uDy5dv4tq1a3wnQ7VSRqNaheZ40skYMfcd8bCLdNSj1UwKYCq664HkmOI4T59YwoXzx3BiZQaBB1j2m9NqCIQtAIbfOVmc8z67I7Q5hZZ6BoZSaAzruXv2aMRjfY5dNHLOMytIIaPwZi7vykmmqKtgRMG6e+3BARYewU7gFynBjDtAsax3VJf1OQ5LJWbISzhwikApRdLQSqAJQmHKUfGxgTEGTrHBwk0GwtTVKxGo01MVnDg2h4fOncT586dx8sQxzMzOoFStwQtLSDmvcWaRcryW65Ux3eSe9LU3r+E7P3gFr765WhxFibLg9AD264Aq7kYUnBUdcrvR6fcRpxnnK1BUrpprOeH24iaDa5sEz2g8hosdnFhaxlkGsVp0jWNuSVbXtrG1ve3BvpQAABAASURBVMt1n6DFcUGBMjjkVmSMnNsdQ9mbHOyhxLZOTDVxnvvr88cWcHJpBjWyMqSlnaI8+Wlq024vz/q9sR2P96Mg2FBaHw6UGos4juAjuTjcD6fdkydPplmnMygH/ka1El6qlaNXQg+3lMm7WZ6PR/Ek6/C8b0ALNGEYP6N74tyglIGeMa1e5JcxVZtGrVTFdLOJudkmqmUPnsop8DG4h4WvFUIKoIKiYFuk3Nvk3Ce5sPj+fhu9PplOgYDicwohtzIUEJAEiZEizUUgGtBEknAPM2JI3QWXygTlzPQU6tUy8mQM90OACTVqYS0JRsvoXZeukcommG/VcIqL6P5l8ZX5ZgHSkFY2pSBZk0OJgEOFWzcrgBuPaA/ieYD2YAkaK0xFo0hVwPIQQgFGQT7r+CxjHXWUd+/g7rt8n42BL1BgFQxIbM8U5Zxc0a6GA7t7z/DeUU7euLruPYGDHwAC1BCAhtbprZR5yzIiE46KZ+SzgoUnAI0PtBJ4WiP0fVQrEaaaNSzMz2B5cRFLpCla76hUhmE/KZWBo5x5Iwq5Fa4H0KXl3CB4Ll65jpvrWzjo9mFEkJPi3BZW1d07D8QLCRUqlMNuD22esW5zva+s3kJ/PEG13sTxYyewMDeHCrcqyThDrzNEh9a5P6R1ppJ1MkfdAKcIxlS4GYHpc3vSDH26wlUsNuswDBYNuO8c9/ZRL/loVSJYBouSQd/G/UGWjcbjdDAY+SKDsucxOLuZ4iO81IfVtojkx44dG8+2yjtzzeq1uVb1JW7Kr/qet53ntj8cx2mnP8KYbkxCy5IQOXGcE2CAlhDloIFqqYXIL6HVaGB+dppAiUBeQ0kKX1uSkDzAADkDQc5CAQLn7nTcXyHQfRqMU7rKrEIhMEojNQK30I4MhVtoSS0Fa0KBGfD81I3HozaemprCDPcq5SjAeNDDoHOISb8Dj26sTw3qrGVGC1oNBMcXp3H+5BJOLM9gpsExakW3KkdMQQGVDmUWLrXMWwo0OBZhoWLfrn/oI8A5MBlhvgCkA6gjgpKAhAOaSzXne4cc0O6SEQ1HVAV0BwUuNZapVRR+BQMNwzrWtc92DDwYuHLhcNgmn7mh5QRhxs17SuvhgmgpXfqMZFhmqWiKeXCfbUmKQKZhhSMxnBkBlHMthS1HoUeA1rE4Pwvn9s7P0frUq/AJXnCNLHiJcFoeAh6dRHRBUyoB91dBr12+gaurG9wXHtL9jAnKjGfKGbdAOUCeVep1OEs8YV87hx1s7u1jY2cPG7v7MOTl7PwiXewTaNQaPBNP6En1CxoNx3BzSTifXr8Hdo8g0PSwhsjo1mrOyVnZOY5zplpCzEhte3sDXQKU2zO0WJbSmKTDgUlHg5QR4dhkNLn5MKHLlzz11FMZPsJLfdhtJ3uNUTWs7k61KtenppuvtRr117QXblFuR71+iiT1MYkFnU6Mw4Mxweljfv40ojLPGY0mcw208gjMKqZbdcxM1dBsVrjIoAVNkExGMBQk4gsBFz6kRvXpyhkK5UGnh9U1p4FHcC5VVKsUi5eJBgIPXimAa6gzBtZ2Brhx+wAHjCKOXRSWgjjhHmXkNC3BmdNSCi2mb1OodIJ6qPG5xx/Gk4+dw7kTC1y4AJrvjBmVTBhFNrQsxCg8NzCWuwju2Gldtp1RCHInzFaIB5IQJI4IlhwCQwViXErpya0l0ByhSA0XqChz5aTMGDiP4yi1SCmwKfuOqfQm9CRcMGZCxZcQOIbtW/EAAlTIU3dv2BfYtwXbZ52Erv6YizPkvJ2VGY6GiLmfThnVtASPsJ64yuzbsr6hUssd0c1MJzEjtiOMCYKEWwhOBNRtaNU0FmZDUgPzdCedoqUc8BkVBNcuoXxn9Fhcu0ppCNdnyKMt97vdN6/cwC1a0S7dUuH6OorZ/zA16MeOMtzc2MHWfgeNmXksnziF5ePH6UpHtMQjXL+xg8tXVrFN9xmcfxSVueQBJhwrp4KAirgURhDOJRlx7PTmMs5Xc2Ua1QpaBCq3ZfQIFHwNhJ6CJ5bb1TzPTJplCSeeeRmZZETcDPCRXerDbplHe2l5ptynX77ZqjWv1OrN14Owdll0ZSOOo8Hefpxv74yxt5eQUgZgPJRL89CqjjzzSRRc6iMlglajwsVtYWF+CpWSB3D3EjOiBpvBp3/FPvge2Uqhp0pGj+7xxu4B9zEddJjPKJCWFstqVezbBonBDpF5bW0XNzb2qal7hYZOKGwJBZFeC8YUzoxukEkmUAwAOXC2KiGWZ1s4TVd2ngGgku/BjcYXt3gavhIEnkIU+vDZl+JCg9Ykofs+Ynuu3QkFMmbQgstLQGWknIrqiGKCKeaaJwRXQpAlBHTqiBo/4X3KNGWasMxRTMGOqRAmpITgiicpQRJjxP30kEBxqauTEbiWvHHC78jlnZJwfcVsb8L2XBvuGMlRTAF27bv+clpOQyXjLKfm/DyuhyGwMr6Tcx6acwxoQiNPI1DqyJqSh8oa5i0C1o8UUCGTpmplzE83sORiChT+kO/kaQzDeYm1CH0frl/3s7ouvZ+9A1rH7T1s7R7ioDtCn0cwh/0J9qhId9sDJFajykDbqTOn4f6xORVEaA8SrO90cWN9l1b1EIfdISbcMlmulO9FKBGkOQGexkkWeN6AUxpkaTqM48loOBzwa5BEgWfqtSotcLUI6lU41nqzRsMR5Uqr2Bgzyi33NUGQ4uRJg4/4Uh92+yJiZoFJOU33ppszN5v16YutxvLLUTh3JTf13bW1fnzzZgc7Oyn293IM+h6UbcDkJbogAZWvjzS1yCmstUqE+dkmlhfpItUieNogy8ZQksEJRuhUm7XICC5nIUaJwd7hoFic3cM+BtS0mQAZZzk2BtsOmBsHeP3aKhdxG/vdARJa3Ew0wWIwpCadkCxBCVoObVKEymCBEcqTjMLSVUeoFVKCwXChfQplvRyiTFBGpEop5BgVhH36vsd5JBhQMw+5lxnRio5pmSdxTKWbFMKYUNBjAm3CdEKgTWh9YtZx7nFMBZEQLCnvXfpWOa3cxBEtTZEW78RUKmMeG4zIzwFpSGs2QRpnxJaB0+8iAkugppmFA++QQB6xnXExnhQOrE5x5ASYIwdMy4goCFCnfHzO2xTgnCCn0vE0UI58NCol1MohIq6FYsTT0ornbrvCcxTDOXg8mqgTpYvTdZxmVPsY96UOrNr5BXkK4bpEgVPKWWHdDMfY7Q/h/tmSazfXsbZFoPUTHof0aS272G33UW5M4/jpczh//iyq9QZ63Mrc3Ojh+toBbjMavM/YQ2+cYMh1ot6D9kICrkV+5KbXG8We9vY9z9tjV4dpnna7g/5gb39vbKzNS6XI1qoVW63XbK1Zt/VW05Zr1VSH/hi+dIxgwIVNAWonfn2UH/URNZ7PzMyMx7bdLpVqtxqNuRemppe/G0ZTP7h8eWf/+rV22j4kgscRLaePXVrS0QAQGyHwqwReCQo+MgqSMbbYJ8zPtbCyPIulhSmEgVC4RxhxH5FR+zqhiwkW6AB+qUZQ5tyXdHH15g7WdsdY3R7htSvbeOGN63j96k0cDMbo0eKMcwpYrckFbnJPE1I4JrRAY7LdolEtY8H9mRP3UCvz05iulYs9pQOOpRBSVqGpfinxSGhJUhJoNQaDHs9eD9HrdgnCmMrGwAl7ynE6yqh0cufmEgSGglmQE2hXTmtlCQawfb4EMgDgvThifVfmhN+yniE5BZbRAiYEtqOJA9xggAH3330eC1HmOJ8ECS1yeoccoNsMqnTcc7qykziBc5FFBFrrt0jxHtaiACn7B4GqiXJPgd6BgK5eYSGFHoLwmbsPA40SSWhc9tZXMWBk3o578KhQI4Kxxq3B8bkmHjlzDJ999BEcX1qkYgt4ktFjmz6tW4Rupwtn/Q2VpmifwZ8hLl9dxe3NXUwyYHbpBKbn51CqVTCk5l3fHeDNa9t4w9XhHrSfclGDEiQs08/SVLgJ2x8WlGf5IPT89Vq98SpjDJdnZmfXStX64Wgy6a2u3x5cWb3RvX7jRn/91tp4b2s7Odjdibf2tkepzXqlZnmn3KxeKc/Wt7HoxwAnzq+P8qM+isZFxJKyg+sHw6pX3Z9bOnVtZubYy1CN5ze3Rru7u2ncPpQsics2iSO0D1MyL8NkZJCnGgIPWmmktIQZhVC4sM06wTLfwvIyA0WFFbXIad0swQtCOaNKgw7hhRUkRsG5QWvbbdymq7O61cGVW3u47lwe7lVGBL0L8Y8zw2ARMCJQB6MxBhRWB5waI7dLBOSJ5Tksz02jWS5RYXBUIhQihYBmwwHTElxZlsJwjJRiKAG2t7Zw6dKbpEsUtDa0ViwXzglw9R2hGLMtytwCCJVwQdbSi7DQXBTNMo+po6N7QFsSyxTrCRWBIln2bQj8nCB1+7iYFnXUJ0AZ+exR0PtMh7wf09114B2758yPaXEntNip8zrYrijFseqCFPOKc3VjAoGX08JZKhRPC11Qr5i/K8/omqbxhPNPqVhzFOAVA8Nod3d/C3bSR9UHar4gYGDNcksSMLg2xUDLicU5gnMOC46/9RqcO1mm66mUdjMki4TeDDCkBTykq9vjNiUmGFVQhtCNjbnGG7tDrK63cXNtn+t8CGcxxyzPvRA5FbXziiZxRq8iKTyJQIeDRq25NdWafmN2bv6NqenZa34p2k2sbXcGg26HGo1Kq99ud8fra2uj9bX1kbtXgd6pT7duVZqNa81GfRfoJBwkucbvj/CjPsK28fTTT6fUUIPuTne3Gi1c6R96L/f64c5wUBry/JcGp2KytIJez6LdnjDCNsSQewenqDUXKaG2jylEOa1Sma7PbKuOFZ4nzszUUK2G8DyBUgKI4mJyKiqA8kswTEeJxS73KLe39nFzfQdr2/t0Y0eMBFrkfJ6Jx7yhm9TGuvunGDe20O324YRjYW4OZ0+t4BwjsgszzULoUlqYajlCvV5Fha6ciBOetLCO4KU5Xk90cV763e9+B9/+9rfoum+jXIoQhj7Hqtg24IbrSAvgMeNpxf2zhkud8BcuJNsOFMvdM6YuH7CuI5/PfAF8ph7pCKAEB5lWAJUgjYcjDGi52weHaB8ckA7RbXfQp0Ud8VlKK53REucMihDngHBsWkNxDor9aeZFsZgKQlghT1Ma8RS+r4u5BIFHxZhSmXK96L0kdF+5kAVALRVmRhCOuwcocxuy2Kpitl6Gl8fo7ZHHB/vIGNRrlH0cW5jG+TPHceGRc5ibmUGlXAGBgxJTS8s5olufUIEqPwK1bqFI270x+qMc++0Ely7v4jq9o42dQxwSvEMazVj5SJSHBIpKWhCn5shzoItbqzTGx5ZPbh87fvri8RNnXp1ZWnhD88zS+npfyqXDoFzuqcAfUmENr169Prx89UovybN2uVW7vXz6+OWp+Zkb9aXFfZFzsYgYfMSX+ojbd83bk9w8j1FGqdaU+fmTSRA0sv2DsZpMBMYEUCrCwUH2nocYAAAQAElEQVQft25vYn1zC4edPmJat5B7mlIlghcEvI8RM2qqxGJxbgpnTizjOPeBka+QcrEdAHIKaJdu3dGChihX69CMzAWVKqbmFjC3uIRqo4kuz8nGXHhnJZ3wToYDlMIAZ0+dxKPnT3Fv1EI1CuEcF0OXM/Q9VKKgsHwZLZWjlFZDOLuI7wW+D1CIR9yv7u/tUksPcXxlBTNT0wg5dt/z4FHoOXRWMwXxi5bTgpgDF5qpFOTaFH7xg7uEey/2Q8wU/YGWE7wXEYgckeV9SjC5sfS7HXTah+h02vRMehhw/xsz0OV5Gh7HrAg2ah5YDoyjon9i3iJnFiwHVxCfs0Ouk4LwP2ssTG44XoUoihCSHKjjOC7+0mdr0/1xkoXm+269hNbXWdXQUyiHPiL2r2HhlEuF/Juj0nVrOsugUcA6TiFYzs26uZD/Y7rt7I7LoZEawQY9otX1fQaKUgypwJ0HlEHBaA+WfB4nMde4R6W0D6ewphoNXDh3DqdWlqqNWvnEeND/QuarY9OLS8nxRx66fPrRR1899tD5S3lU3oh1sONV69uLZ86vnXv8s5fPPv7EjxZPnf5+bW7+1ahS6SAppfcux33k33cV9b7ffA8vvsCVLZXLtjU7Zx5+6LHO6TPne/MLK2i25mgBW1zcGoGX44Bu2PbuLnap7TvU8tRasAIorUF5gOGXFoVmrYpFRk+d5p2bqnJ/GCIKPUAMUueCCaAICB0EABfM80NUanX2N4U6walZltN6pNT4lm5phcBbJuDPnljEKe5r55plhFrB0rqAFDAf+Fx4gt+VWSc4zIOpVgKPZjCl0G9vbxEEXXhK48Sx44w2NykyqiChUCuSWJAbcDncvYgrOHIPOEU4ctUMhdMdoxi6z/kdYhGfExzMuHJXpyD3nGPNSRld0IzzSiikE7qd8WRCCz9BSg/EECiK49Ukl4oGHNGfhlFsl5SLQc6UOIBVADS/SIZZNy4mEP6nlIYmLz3Ph8u7cR8ettEm+UEAPwghrOPGZMkvRV6VCMac49jaWMfarZvY3VxHOh5A8gQBx1JlUK1Zq6BJVzcKQ4gInNIV9iPsJxeFA0Zw9+kVpRQOYR/uF2A6Yl2tkXG/PmYAI54MwD0SWrUylnlmfmxpDtPNerUU+cuUkydV4J2vLsxOnfncZyfnfvVX22c+//m9xolTW6X55fXGysmbxx957Oq5J5++eOELX3jp9KOPX+Sz29H03ACzw8zN/xdB6hfRyVNwinaQnz11evzVf/6frv7e7//exu/9578Xf+ELv2pOnjyNRmOqAI/yNPY7B3QzN3CLi7axu4d2f0TAgQtdopauwNMh5UjBad/5VhmPnV/BExeOg/hC4AvKlQgBLS4rEfAxElqRlNrXUHIC3ydg6ji5soRQgDEtyzy19iOnT+BzF87hxEIVjbJQUMgVCriQqBYgBKEDqQMm5Qsex6m1IjYzTBiFNRS8Ltt64/XX4AI0M9OzWF5aQRSWeC6bwAWBiAkIFJRoKKUgwn5IgIVl+/ymZQAymoiM7mbK8aYEXMKxT6hIYqape0Z05GA9PndlGevkpHEcY0wQjrnfy9mZ8hTCKCx44VNxeYGHIPDhc+yGR1GW57fC/Z/mRlaTbx6RoQIFeALDslwscjEFSIXvqSCg4BsqBnD8Gp4fQJRGSg8n53jBeQVBiR6OQcz7Sr2FUq0BFUQYc/xjutuuXhgE2N/fxV//1V/gj//3/xXuD8bfePVVXL98EZ29bcwxMn7+zAk8cv4MXd0pVCslBOw/JGh9Alu04rjAcSl45RJa3ILMryxT8TahNTAZ9RkobMPn/JZmm3j83Ek8RKVb9ix8lZU8yWdLZf90UPI/a0L9BdWoPVxZWVpsPfRI6cl/+JWDX/ndf3btid/+3ddOPf1rL8+cfew11Vq4Zqqz+1aF43YaJsDJHL+gS33U/YhwlQETpNU4qEbj1nQzmp2aKk9NTetWsyW1eh3VWo3grNENrSIkw2Nav/3uIYHaxmGvhx7dxTHdF64xbC4wRggYga8VqiUP9YqPkMIlnI21OQzJUuiV1tBKcYqWAEmRMgCSE6zO1ZomKOnm4MTyAoM+Tcw0QtQChZDVtQA+3/P5vu95UMw7ofB8j+DJGGAYgYiCx2d+EMIB/5D7uzdef4MWKkGr2cT09DRKUVTU41A4hqMP+QHhf0d3P/lNYwCIABC+RgXAlDhknveunI+sKwMIZntEtKIOoBmVRE7iYwi1iAOo5hyK8SuwDOBUyBOBFoFiRWsNzB2ybMeCl6iiohTvalgOwHkaTskkBFma5NDag1YeODC2osgXg/5gyNRCE7hhqYyc7024fYAoKooS/MDH6u1bePPNi7h+7RoO6SEltO6eFjTpes7OTKNarRCQEe8jLCy2MEsPqVwpY8i98j55fNBuszlNJVyBx/Y4enAimJ2bwczsFBV9FbPTTZwgYC/wqGW6WUNE2SiFGlHoqSjyAy8MmlbrZQaCzg3S9PF+nD5Ge/hw7EUPm3LzfF6dPptUpxeHpWqrY1Stm9rSINPBaDTyrl27RubgF3L9QjoSArTbQmwz0+dq9pWnEt/3/CAMVIlgrFQqqBGgNS5QvdUEKBQDHt63u13s00XaO+zAnX2NGZThesNSggy/clqSlGBL6SYZCljO/WBMC+Iop9Vjv1BceMopQZ3B0NWzdHtc2H+qUcUyI4azzTqqtLTUqBBjoAzAV2ihFYehIYqCx04z9qUIxpx1JrRQoEh6ng/PC3gcNGbwZxc3b67CAcEBs1atwaeQunoCsDbu6xJh7YLc0jBfvHlPymeWiCiIPHCAcnN/m9wTwI1baV2MRxwD2IQ4AuCJhlIkFjjVaTknw/lZWjw4xQcF5ercIVeHCIYjB9KUPFfi6ii4d9lMofgOCLaMfHfzduTaTKgQtfZQKpUI0AhbW5u4desWYwwH9GySgkdOQc/RAs7NzzMY5ECsoX1hfZ+phiH/e4M+OpSHARWA4pqEYQAmdGgyciPndqXKYFKjoIXZWawsLeA4PaRqOYTvgcrbpwX22J6nleeVrNKtFGoptersJMfDcS4PMwL8WCrq8Vj0E4n4D6USnbJeaXmi1BSBXA55UU7ZGn4hl/qF9MJOTgLJfCPasnH2P4rIt0SJ73meBBTgcrmMWqOOqekWZmZmUalW4eSkzejpxuY2bty4xUDRDjoM5BgRcK1hCcYuzytvbezj2s1tHBx2uXg9HHY6TLvU4gNasTEsLYnmLANfo1IK0ayW4YAZeopRQ0b+urTO+wc8a+3wvQRjHt8I6wsF2nDZh3GKQ47joNOjVSByRUEpLrLnQZjm3OOt3rqN27e5d6LrOb+wiOWV43ym+baAmbdIhPe4v0tEIPI23X3L3gHk3dQ4YJHcOBy5e1dXRKAJzrukKMkirj0FAedQkAdlSbmG0CMRIzyuEXhGQTOv6MAJ3dbIC1EtVVAOCBxRsFSCIGByKrskHsMQkO6XUBvcisQMzjlXWSSnggNBoVFYriiA8yR8P0RBQYScfQiV29TMPCpUzCEj21HkwbKP7iDFpavreP3Na7h6/SZGjNr7QUDLWoWb44TxgoQuvE83PAo8bh/GnJdFnbJTr9fgBz7Xf8L+gTK9K8cHBn4Llzvj3K32lQ5KvheU6kGpMh2UyoteubIsQem4CsIT8PxHvDB6otJsPdFszCzVms1qWKtVoygKyHvBL+BSv4A+ii7+8A//UHq9Xtkq84U8Sx4jqTzLOEkL7WmUuDA1MrVFy7m4tIRjDKjU6g1M6M6uM4J76eo1XLx8BVdv3oL7v0sd9EboEJz77R4DBAPkVqBoyTSJ8suFiXl00CtoQitsGeKHSSlYMQMQQ1qBFJpBj4xuVZ+u897eHrZ2dkh72CXQe+MJF9IAFHAvDOEz6muVgtI+uGiA8rgHszyHi3Fj9RacdV9cPoYlAnOKe86UPniW830CAhQb3LlE5E7u3RMRgYgUD0WO0uLmzhcFA3fJCamjnArCkcu7ZyLCYeu36C4wAbZHPpnccv5CYGp44h2RZd6oApQOmB6Hru8QuAaG7qmh5wLOS7E/7hMgVHwe+6LDjYz8HQ56cFuG0PdgHHAJoDEj4S5KvMXz36tXr8Ipss3tXRxQ2SUch+NlpV6H429CJbPXHuDm2g4uX7uNtY0d7B90MRiPMeTWZjgcot/vY0gr6tbU/QZdIQd7K/aalCl4HuegABcL2N3dpZKeUIYMp2CRsj8H0BwKRmlHihFeL1d+wOO30Cg/sjooWx3WeD+fGDk1itNHepPxk/3B6DO9yWQlBlpbQOnrX/+6xkd8cRofbQ8UFiH5v/M7v9OcZPKQiPzbLE2/ktEVdQua080UgiQIfBQWtF5jMGUJZ86cxcLCEgKCosND6OsE5WsXL+OV1y/j2u3t4nexbQLUWc8RQ+3K9xGVqd0rTmsGFJaM55Zd9LhHGfa6DNzFsDz+SKnZB7SWLh/QdQKDI5PxEG0eOWwx2lr8vyG39rDX7mNAq2m0QqlaQZXjIjLh+vE5JqsU3TL2wYDVrbUNuB8xnDn3EBYI0DJd9JhCnDlwUhA4Z0AEgCPwupsye+dDHt3JASJSEHiJvJ2/W8elDoiOcgLlLrl7vgLFsWmnVGjdXeruRd5ux7hxGYEmMH3x4TP1RENbBc1yB0yvSAU+AWoJypR7vnQ0Jg+p1Jz2o2vr0XpG7MMB0jJOkNGK+lrgvBRLaxozWDYgmBzdoiv7wosv4Y03L+EGPY2tvTao5VCuNRBya+PUdGc4werWIS5dW8OlK6vY3W8TWAkAgdtKuKCbO6rqdg7hjr+EsqNJYhKk8YgKISa3DQyVxpBHajs7u2yji3Z3XPzQxCkDZzVzUQyFKaRsN+Y86dbC/VqMri3o2qrYeEFidZ35+cEkOz0cx0/3R/EXJ3F6dhzn82owqD766KMaH/GlPuL2XfPRQb9/hlrxWSX5fwubPyIwgSVTDS2ZKVJKADc25BkUraii9gu4D1xYWoD7R7LOPvQIWnR9UqOwtrVLzbqJ25s72Ke7OUpz5MrpTgXPD1CpVBBFEUQAJxwxgcdVo1sWoF4OUQ19avwUYOheKFC+BoWJ77LPlPddHqpvUMvfXFvH6sY2dg576PEA24kIR8ktmVDjKtCDRXcwwjYjyhMKb4mKYYXWPuAYUo5J04ILAQJFFguJYlMM6q0Udy4L0EUXMC3oTvFPSQyty710F5gudaB1rzlAegSNS0XEFRUk7FuRNIHowFiQ0nBpAUxaVc8qhHweKg+R9hCQQs4l4rwchVEJQakEpQSaPPPJTyIDZkJvJJtAGCX1lUUp9BDxWbVSxvLyMgIGzvb29+H+8qRNZav8EOceeQxnH3kUmXLreojL1zexvdfBMM5g2a+ro/0AHvv3HC/JJ/eDh+7hAcHZw0yrBi05UvZdK4coBR5AYHJo8Dl/3/exwTPX6/RsDro9pFTEKhCuHzChu94dZlzf5a6hIwAAEABJREFUATZ2O5SrA7h/QmX7sI/93hjtQcxAZOIRlPX+cLJIgJ5NUvuZzMoJyf3qhQsX3KLio7w+0g42Nzdn9rv7F/IkecZk2W9aa76kjJ3RsFqLJWMtFFMlBnDauBBOi5hBBCfwlUqExcVZnDt7AidOnoT7IYHiXsX9QGHAPUifFnOUGsT0Vca0cu7IBBB4XNjA8xD6HqrUylOM2C0vTOHYYqugpbnpAqxCjQuSpZLIqeldoGPMYE+XQYddBqHc3wzeWNvC1VvruLG+VfxVxIj9cLQEKdDlWewq95qGfTaa3C/PzsGjEOYEEERBSICCdakI5G6Ku5cDpMu79C45Vliyw92/nbfkjwPl3TS/x2K6/N1nzkreSyLiOihIRKCULvijtQetFEdHYlduCXiCAo95H1KkmhZW0UJq9qWcNqJ7aWiRUheY2dtFb3cb/b0dbLvzyvXbGNMjMfRMnFeS0KV1gCpTaXkEWLc/wK21TfS5XXCgq7WmuZ6L0GEVNxk3cMDYPRxwfz/EkOvqeOoHAQLf5zgBQ7dZuEaRrzDbanAdZ7A838B0o4xy6IGBdrrpOUAF6wmgteO/YECLf9jpst0eerTMw0nG9g0GNJe9cYYOQXjYH2OfHtAB04P+BIcklz/sDRVlwScRoOP5JDMn6BnP5CUJrx0eBl//utX4CC/1UbRtrRWSChrBKbL1Gdjsn1mTf57MbWgxPhWu+M79IQNd6jSdwMBSGHLSgEx0i6moFWd4lnnmxALOnT+PU2fOYW5xpXCFrA4wIacmBOeImrY/pOsymsBFB4WTcn+z534Zsjg/ixPHFnDm5ALOn57Hw2cW8Mi5U5jleZrmfsVmMdKY71GYUiqFNMu4NzHos63t/UNcoTv94mtv4vlXL+Hm+i463OdmdOdApdLudnDtxiq0H2F6dh7N1hQ8P4ChBaKMw1LILQEBIZsdcVxHH4GIHGVZ606mSMi3InVfP55394bAd2D8cXLPRASKgNNaUzh1kXfld0lEinKPAu8UmBKFYhSGI2W7ylp4QAFMIRgtPQJL4bZ0Zw0VVkLLN97YQO/mTexcu4LNK5ewcekiLr38Im68+Qa6PKdMh324rUOXUXZh66VSBUOuzRq9kGurt5FTnutTM5jlOnrlKpyVeum1G9ja7WJMj8OBd8x+M8qBA2bgeQXoMrrMipZvulHBZ3gm/fRnHsGppSaOL7QwN9WAooJ1f+YHAtjTCppC5XgFzjFhu+1OH3uHY1KCw15Kq5hhSLkZ8lhomBgMEgv3p2m9cYr2MMahA2t3UIC60+sHPCaqJ0k2m1nUoiDw5qemgiefLNhFjn00H/VhN/vNb37T2xvuzR90d55RcfabXo4vUdmdCrU0Iq10QK4FSlHTCTz27hGUmueSQiI6iWWDWiXEzFQN2tMYpcABPabeKKGFzCFeAEUweGEJXlRGyAWuVOuo1xt0Z0NaY6HF9IuQ+qkTx3Dq5Arcr3+qAcsVih8vtOoRTh9fwqMPn8OJ48uYpiYOfA3DxU8YyIi5X0xpLeiKUwHkHEOGdm8AF/i5cfM2LcA2bnLfu869aZvWs1yrozUzixL3u8699QjQhMJtnNCLkMUCl4gI8/zcSZhzGD8id2OPvixB4qi4u5N394YAcnQ3n3OMd8mVufpKKXieB02Aihx15J45grtVAmEdl6d95pxzgGZTa0FAHvhMaaYKK3iwsYZbly/jxquv4soLz+PVH/4AL3zvO3j5B9/D1rWr2Lu1is3rV7F++RJ2V28gbh/AIzhq3JM3Gk3Um1NudfHcS6/ijUtXuQ2YoNqc5r78BBZWTnA9gQ5BQP3KvWVebBVqdb7n1pJWc0ALPex14JTo+VPH8KWnHsOXf/UJXDg9i4WmX/yt6OJUBSfn69yuaFDOWNdC6P7mVLJOUbv1KFWqRft7B22sMxi1yyBidxRzbWkSvAgqrMCPqtBRBZb3KTFHA4s+vbPdgw5d7UPZ2W/rg26/1B+MW71BNnvQmVSTxp6Pj/BSH1bbXHxF8p944vyimtjHtMiXlMWvaLGPBJ6eDT1dDjylCE747NVjx5qAVCQhKJTbK3ApFS1JFHjFsUduhG5JSu01ZjpBTA0I5cEqAkmOSCiIfhgyXF6CVopeDXeHbLNajrC4MIeluRam6Pp4wg5zA0Vhr0ZeYTmP8ZxzZWGe9WZ52D1NgNcRUrAsqyZc3DE1+IiH7q7fEV2tLQYYblD7X7p0Da8xMLXOfa8VhUazhcJqBiGU5xfCbwhMw3aKj+vboYEkzPPzdjHnKyRwXGDqEvKxeO7SHydzB6D3pnfriAi01gUppeAu98zVdam7ZxVYgtHQa3BkmbqAnOcLfF+jeI0u5KBzgJ2127hBy7hN4LU3N3BQ0HphIX2xKCnAY7Q7JYDiThv5sAdN5RZyTcp0ZxWPYHrjBO5fN2gThNPzS5hbOkareQzNmQWkRmHI/bwRDXDcTmm48YHgEjLCycEM95Xuj9wfO38cjs7Ri5pvVVClH6spM7WQa9msYHGmCfdTvYAaX8PC40RCyoVHL0GUpsUW9OmRtWkNe7TkzmrG9LxSKOSUKaMDWB2SguI+Fw2rfIQEbBCWrBf40NrXWnse9Zufq8QLtFaOpx8VfWiNX7x40et0Vivkyec8lf99lZtf0bDnCM75UhCUQqrlwPfgcz6EF12nnGdrGUBBEC6oIkA1wel+IOCA5BZnNMrR6YxwSPdySPcqZUjfWkFKkE1o3SaFG5pzKSw8tp1Ta4+GfZ55jeA4ONWoYarqoeQD3DphzJBcQlfG5xsRO6mWAizMtHDy+AoeOn8OJ7mvnZmdgc8FnRCUfR7BDLjPcv1l7LNH1+4mwfnCSy/hu9//AdY3NtGcamGaVrNK65lTqNx+0xCYTspFBODi8+vOR+6kltr9TrZILEdE4vuw1mGUibtnvnjOIpY7gN1L5h6gumoiwm5VQSICEXmrHfceW4Hr2JDX+R2yBKfS4Jw1FJWiUPIMI+ndgwNscC955eLrGBCokRYCwkMzCjHXbOD8Q+fwMOnMyiJm6xVU2IYmUMWtJ8fl+QH3dSm29ju4TQ+j1prFr/69L+PkuUcwRZCWqg0YUQSohfZ8lCsVBARTj9ayy8h5xjPM48sL+PyTj+E3f/1pPHXhJE7MNQqFoHPAxAYJvSlDhV0phXjo7HHuQ+e4//TBKRRHc9MzMzBcCxe/0FQYzPJIJafFNqQcE8YqJjTbk9QiZpupFThQCscj9NDqtPznH34EZ8+ds8dOnDCLS0vp9PTUqBp6g4oJKBJTby8QPvxLfdAmv/a1r9EY2UarVTnT603+Xh5nX/CAz0SBf7a9tzN/8aWXK9/68z/TP/r2t/DmSy/i9ReewxpdoYTnXwIDz1PwkCPUCmXfQ4UCErLMEHx7dEEO9w8IthjC/zztQSvFbYUphC6KSlC8T4k8d+4lBCcxh87BPq6+eRE/+O7f4vLlG+gcdhF61PShRkDrAAoteLlEuJK+65fBp/n5aZw5cwJPPHEB586doTWdZ1WFSRzzEHyMjNZURNyb3EcNKdA+jh87humpaYS0mjHrWYJIaQ03LhFX14GMr9z9uCLmRQRyN3V5knvHu/MuHxUf116RufNlKPiOXLmIUPhMQSJCXpI/fF/EtYyCR65NzTJHHAktSAZnKaEMrFAi6d6gsKQZ8mQEw2irlAJ4gUKtWsKJY0s4dvY05ulWVsoh10lAI8vnAYTduABQxLQW+GjyrNp3CKDQa6/EfV2MHi3nyXMP4/RDj9BiLiOq1KGDCJ7zUIRrSaXn+DrgWfN4NECjVsFpbkc+c+E8LpxdxrH5BhrUrpHW8GERUqlEHHeJ4y5TYSjyA+wv0gpzUw0cX16ET/nJKBPOtdUeeUKwsRuAbeQQdBiccj8HhfY5jhIUnxuQX5yQS3POwQ8CeFTSbmxKdBYF0USLjkVUElPg0iBKBikFl+99VB/1QRqmgKg/+IM/8Hu9vbkAeDiA/nWbpZ+xxpzxPb3U63Sbt65dC954/nl59bkf4Y3nn8NrTG9efhMD7k9c4CDhUUfvcA+9w30MGe2b0PINuVC9dhf9TgcTHjwz0guuBTSZp7mgSilqRwWtFAxdm4waO08mKIUeZlt1VKMA8aiP2zdv4CYDNmuMqB7s7mA46CLjWSeltpi2U3ucA28thAtfogaenWnh9OnjOHP6BIG3zL3rVHE8E4QBIgqUVor13RJaVHn+ubS0RLe2gYCLabgHZDPgMDk+wU9elhLAUleBiasoIkwUyaUkts8i95T9sD5zboxMOFfzDnLljhxYRQSOL5oCiHuuu2UudZ1bZ50dMx043U+AmLeOuBUwPF6yPAEUKjGP4CyVAs6f/KRlpO9D/lsI61la1j6PM9o722iTr4pKsUxBjpSGpSVzf/uaMnLSY2BlyIDLwrGTxT6z2piCohIzUHAASKnsUnpNbg0L/gc+FhhJP3NiCQ+dWcGJpRZmahFCsdBcZ81+fJMi5Bgjjt95P84LEyLP45zrlTJmp1ugYYCbZ8b2tfbgeQEg5LFiLaYJwWwgUHxmRZBToaasa8FLUNy7fJamttvpZqPxcMy2+nmetZPMDHLjx2RdXGpzIHzlo/qoD9iwPxgM6pNO/4TN7ePVsPR5leUn8zhuWSuVPIm9ZNCHW7wOD/gvvvIS3nj5BVynVXP/i7r+9gZ2b17Hyz/6IV74/nfwwg++j4uvvEJ6Azeu3IC2lm5KAJ8Ca8k8Q2uquFCVEheMYBnR+jptmxJwgaewzP3lZx87i//o730BX3j6czhJrd+jEniZbuhffuOv8dILL2JjfQ00gQXYLds3BFTM45Nef4Ae9yMTBgE8JRSSJs7TVXrisUfx+KOP4qFz57G4tAiuJdzfSVbLJUy3Wmg1mygR1EHgFdYTRCcXkcLB5WX77t69g+JiGbj6TCyToqj4cjdHVIyJ77n0Lrkqd/M5x3svuXIRgcg7yb3jSOTtclbi6Dh9a5DTWlp3duLIgZOp0O0Q5okwCq5QSDMctg+xwcjsGtes16OyZGR70OviKtfs1e99F+5/bZjSY/DYz5iKdDwaod8fYnfvEF1GtpNc4PZu4gXQJGfoxuR3u90mv7v0iibwqVCO0eK5AN05F8CjtWxVNV1YgUdeKM5ZshiK56iaR18erbuPHIFYBFwrt17MQjhhTytUymUCNIBbW8Vx+VQcPl1mYT/aD9BstFBhkEiUMJYxRK/f55ZnzDUzUKzPEcPJ1d7Bbn779upofX2ts7W1ub13sL/a6x7uxSYeH4x2JhcuIGWXH9nn/YJTvv71r+tut1vmyGZKpfJKOQyO+8DxqFSeowtQkzjWw4MD6e7tAVw8SzJcuEYUYobarbU4j1K9htxk2N9cx21G/64zHH/tjTdw5Y3XsHr1CjLu94TaMqdApDzqcHshzQ5DT8OjmI1pZRU1eb0SYW66gdmpKmYaIZZmqjh1bA4Pnz9LgJ3GsbxJxQ4AABAASURBVOUl1GtVxJMYmxtb4P4Yq7duodPuwFJaPC6aQMH9ZckGn68z7B8zUFErl3B8cQqnj8/j7OkVnD9zCq1GnUJgMTczXVDVHchzLO4XMULt7lKwzYBj1BQUEWF9kgAi/AKvO6ll1pFh6j4ub11bFEgHurvkLOO9lFNY75KrIyJF2yLimnmLRH7y3gmkUgLFsSlPQUhWATkBC5aJdu8YhFSAipasS1fT/W8NKZg86ki5N8uR0FIppRlAa2Jp5RiqtSYMtc0hvZ02zxS7BOeI8YGY1tPRiApvRN6PKQO0QARNBsN1d0p2cbaFx84t4cyxKSzPVjBbD1CPNCKOQwMQ8lR4dqloMTUB6butEJHIWAYceS5PnuVU3GwYgVZoUK5KlLOcrq2bq895hASn53lwV0pr7ZTO+voG1tfW0KYCz7lX5qtwyt/tdwf9DnV/b5/l69ZkV02WXsyTyes2y2/JOOt6BwepCDt3DX5ExGV57y07gXjyySc9CkjVS9MZbezypNdf3t/amo2H40YWJyX3jwSNDw8x4QZfkXEBGVjl3u4YAy4nVpYwt7SASr0KIbPHnUN0drYYHbyF9ZvXsEF3dI+AzcYjWBf0ITBzAhRcpGIxKEiWzEz4PAo8zHGvsUSrOV0voRwA1RCYY5Tv7KkTePSRhwo6ffoUKuUytXofV67T3V29Re2+hzEPxTMee+QcowMnFSSt6zZGjOz5WmO6UcL8dA1Lc1NYWZpHk0GmkIu9MDeLIxeKC+4UCF1rw/EZ5kFw+Z6GVorzA0RIOLpEeHOULb7fAmRxB/fqndxR4nh9lwxB7ygnODN6Eo7cMxGBcn0xFRH2d0S4c4kc3SumBVHwlVZQmmNnagTIHE8V+2c7lFBE1TI8Kp4B+T/mfIwfwC9XAFq/3AFzdo570fM49+hnUGXgJGUj/dEEvcGkiIqOqNzoPcKKYjAuw4TgjAlOJ88R16xZK2FhpolTK3N46NQClmdraDKqVAsFkUJhMcXYI3ASyJpy4tbekeJ4HYg0LDzmXUrwAASyT2XTpBteIjjplnIqCr7vw4FTc00cvxKuVYeWe3t7Gwc8uyUKyfec71Np5InJkhGdsfFunibXy5Xo9SgKXi6H/ouBL696Hm7JqNK9cOFCho/4Uu+zfTU1NRVWra2k43FrffX2iR997wdL/+P/+/8TfON/+9/Ui9/8Jm6++jpAjTnfaKLGDXczKmGebuDS9DSagQ90O8gIyHx/l+5KjJDuVMAFSKmpXVqPQigKu2XUDumEi5XjrhuTcD8Z02pqCtQczyhPrsxjabqMakmD6wXKLhdFUI50cYyyOD+DUydP4jhpcXkFLQZwYgrd2toGrnJPevXaDdzgwfrBwQGt6wSUXXCNi9TxJ+Gh16g/xqjXpzts0CJAF+ZmGLyoQiwXlePkilJ3JOw/h3AQlmNzKfEAxXvKkGvqx8iVOvqx4ne5tQSIIwdORw6gjlxVRUA5EhGIHJErFznKi9ybKtbRBQFCjltkFOqETEstkLOuJfjCWh1hvYHcC3Dy8Sfw+d/6bTzxq1/ENC2lRGXMnTiNhYcfRZOBnpEOMDKCcnMWAaOwKU2x+yMC94MS5/Y3nesfBuSD4XrU6IEcw699/jE8+ehxLM3UMRllyBLDzkF8WVhaZkeOtxqg26tIHpUd7zhXkLegohJHzAvJcA1cGhCttbKPKFTIOS9OEVpr+ESVuBsAHvMlegYNGof52Sm0mHrcw3ba++i292Nls72l+ZnnLjx09s9OrCz/0dLCwjco79+fqjYum2hxj2KUiHBfwLY+yo96P42/8MILKjJRRQVBCyJzh3t7Cwc7O1OHu/ve7uottX3jJvbW1tGnVsp4/KCo5QMy0qNViblf2b99CzdffokAfrk4vFbcM0b0ECLueyzB2CxH1KTTBKMpQFmmxiv5GqFWvDfIaEkN32lQu8+0qphpllAONXy2IRQy4aIIQaPIPyEwNN+LaAWmpqewRBf3+MnjWFxaRpXC16MLtrt3QJe2DSf87nzMoTsZjZFwb6QICtevpeW+ceUSg1adYjEdQCulkAC2XHiOi324vpQIFMdBrQvLcSj2LwAK4perwwTvvO6UEhx8/Z2PeOfGdS8Z8tLdu1RECuFTFNq7JCIQ+elEWQanBYDLTyBZaI6SJBpGPOTKhwOgdvsyEsISQRoiYXmfZ4P7PPPdHYyw0+lj+6CHPVrLiQSozi1DlesQ1q9RKYcEpONDj57RqN8rlG2jEmF+qo6F6Tpm6mU0ygFK1ISBQrF+Hgycu+rIWUkuPTTBpbSGKI6P7nNOi5pznS35IJyI47FbJ5dqYTtsz1PMWECJQCsFzfctJ24IYnBdhHlPAVHgwaNhyOMRutxj9tq7wzwdb5dD//WVxdnnV5YXXqKX9+bKcuuWOjXXfmoRE/kFABO8ODx+v8fPU089pTKbVfM8nyUYlkf9/nQeJ5V6qaRNnMjwsM2D6n10dnbQ29+DpWCDlsoBdW9jHTd5dvbG97+LN557DuvXr0EINGc5SxyNzhO4f3T42Pwso3IUfDK/ykWu0NpGSrjAORwwHRDnGVmdaZYLi8lXAS6YZAmtW0aLlsHt/xLuOxK6rIYLUq1UMT8/j5MnT+AMAzzHj58C17f4cyQXpIiCEKHvI6f7Nej2MGaASFGLlz2BTYd449WX0WVkebpZQ71aRokLqynWoe8j4PgUx+dpBQGQcb6W41HMK4JVHLGu8OERMcNnYG3ryMI9BZgXufuMZZy/vUMOjHfzLgUvEYFS6i0SEYgcEXiJCL9xT5lQNi0sLZ21iuUeBdiH0iFc4MYQgI6sF0JKFfj1JtoM7Kyub+Lm7j42e0PsEoyX17bwxuXruPTmFex2R0ijKhpLJ6CqTXjlGpXfCo+tPPJrH2sM+nX2tqG4b2zwOKZeChBwtj7nRQPHoxKNig+EtF4hgRKQfA0UwOTcHLCU0rCiYDhmspVLbeH4wYlAWQsFuUPg2qPIa64HP2BT0OSDcLEtDYTNUzhPxzDqLFTioMxlk5Ed9topqZMlw7U47l6pT3mXplrBzf2p0tapVqvzqMgvxGLizqXupPedUCgEO+Sbp0s2zubzJDkv1s5kkzjs8+hjxD3mgIGWzu4eQjJzttlkKvBhEQho+SiFDiy0frn7kTSPQDSZpsk03xrUorCoGzMS2+PxypiW1pKJjnLWTScDhJ5gulnHCUb4GjzOEL4PMtimE9h0DKKLexGDkCtcJrDLUUAg+dB8L+dCDumm5oYLSvdGaY/AilAul6GVQkxruc8gVpsubo/zGfdH2Kdl3eWZ62jQRY1W/djSIuqVEpzmBfdDboG10/gkdln0G/ge2xM4UPKLH5eXn8tnkbfrOOEjvwshdPm75MruNiQiUBy3iLzVh8jbefASuXOvNJRojtsj+Qh0gMgvIyKwwqgM8SIY5TEEqTFkMCcRD+XWDPYJzkvux//be5BKAysPXYCuT2GsAgzgYebEGRx/5HHMnjqL+ZNnENWbWNvYwMU3XsdrL7+IVUZ7k/EAs/Ry5ujlVLgOzjOZMLqb8ijNZhPKRUb5sHBKV8MAVKaGKHSuaUYFmXG9cgLTWXbLMTrXm1MDuJ7CjM+11IrgpWUf0U1O6KN7LFOiAFYgC1Aql1Cv1VBh6heLlxPYOSJfo9WomhMr892TxxavH1ua/85Uq3E76WMwD8RfBnL8HVwc+XvuVXejbqC0KqdpMp0l6fL81HT9xPJycPr4cZw5cQKL7pcZFHIhCANyRhF0HruJqApDrcG14XQzCDWYEJRCAQcjaJr1alEEB8TOwR4OeI7W4Z502OsgI5gNraJJY7qwPqaaVcxO1VAKfTLYwuOC+mLgU/v6dI81tS+XiouXwxK8lsqBQ4BbJEd9utt7+4dwkUTDhVcUXO3GRgo8n+PL4X7beXt1Fa+//AquvPkmSoGPudnpgiL2q8k9Yb+G83DkLKQWwOeDiErBpwDwFnKnb9f/zyMHPEeGY3aUOwG9h1yZe+7ItSUiEHkn/bRy1oJWmuML4BNYWnyCNSBRdRKIk4RzHqfo0209oIXsxRmCWhM2KtOX8zBmnZBgnTp2Eop7y9gvISag/Ra9nCmKca2FiM9zHu5fpUe0zu2LW78R16/H/dze1gY2Vq9je/0Welxfp0w9yr2mRVV3SGwGUB4syRCgOYHpFGnm3FlwRQtgcn04Fk7cTZXE9fc83iqkqUG3O8R4FOMInMLnRx9DGctJwiKtBFwetpiDAmetSbNy6PUYqFpfWVx8Y7Y2vU0HYMg3uQ0Xy/QX/lHvtcfV1VXPT/2oFJTKJsvrNrfNc2fPlr70q1/0fucf/Bb+EQMHn//c5xCRWSkBFVM7OpD6ZEhEoS8FASICwGPHHrnkAOmAaQk64WLUSiESRmG3eR65TRd4hwvqfkAwoea1BKclEGqVEqYaVVoxofa3BThDoiIKNEoEjQORT+Yb1p1wDCMeyUySFJYC77G8FPnY4374zctXi3+jaMSIbc6IrRaNerWG5TuW0QnVqy8+j7/6iz/HCzzXW5ybw/GVZZ5tNuBpBQc6xXlltOyOXL4oU0CJ8/B9D8J1dWUFcb4iwjLBT7ssLcFdMhxvfgeYGfft7t7R3ecude0opeBIRIq2RcQVFyQib5UJRVGJR8tegu/AaT3yRCHLLGICsdMbwP3LEvudATZ2D+AAqstVNOaWGAg6gcrsIqqzC6jMEIiVOnKCNgsrBGgJQ/HRobXK/Kj4Q4GLPBdtE4DFunDx93mm/aPvfQd/+ed/jud/8D0cbK1BE5BVroVPBad4fmnzSbFlyQkgQ6WdE5iGijN3RKuZQ6OwnLT4QgXg5kN2wV2e1kyE80hxyFOCIeXOp1ek3PyLJxbup4GHB/usM4FTpKGvoanQk/HQdDt7CV3afjzs7tVL3lotCA9XQJ3kFpDv/1181HvttFQq6eFkWOkPO8e8MFyu1GpN5Xm+T/eyeeoUvHIF5CVEaWiG3y0F54DBgN12F3t0effpKh4wdX/NYdh5UCqjQkCI8jGJExx0eugxJD9mHH6Y5ugyf8AoqSFwNPeErs0wjBB4AYg9UPEW4MwpvG5Rcy6qoUA7IArb97hAIRVC6PtcCEVhBLe/BrMzs/js44/iVz//JH7lqc/giccv4JFHzuLkiWWCr47NzQ08/8Jz+B4P2ruMLDebDbQYafa8AGNGod1YnWAEYci5qgIcnqe5F8qovWP2k3Lvk0Ihg5KMfWdQSEgpxJVx4ALHAUd3FLNrkN6DpZIyBWUwxXyY8j7nvAwBa1wdzg1sjZ3TLisYEVg5Sg3z5m6evbm8Jf/cWji31agAqfUxSgTdYUwQjrBz2Mfa5h5ub+xgbWsHt3jWu33QRmIFI3pAYyovxblO2H97OELGPkq1OmYWFlGu1xBVygyw1aHIbzdGsJ7lmrg9nmZdxXGk3Ievra3hlVdexXe+8z1cuUrleHAIeqIcuwaoOISSy1GyAAAQAElEQVRKXVOJa+55NddMMS/KA/i+5VhyI+Qx+I7AKI1cFHLywc2NOgZjnq92KC9DKlzwuREF494lVapU6AwCagLZUEgdP10+CIIkCsKeHwQbnu9tc42Ho9RNkZoVf3eXeq9dD4PAs4EtJ2k+Dy2zXuDXhGWae7YS95dDd4Y06ANksvgBMuWhR4ZZMqZ56jSajENH0zPIyCDrBQAXwLJOQmbFZLxXqsL4YRGab48SDMjx3I+KMkONaShkQRQhJFnWd+xTIgCZ7xbviFBcigujlYJH8tlfUc8SCDnQokBxf0E3fAWnji/j2PI85hhgqlZLYFUGifo8B93FLbpmhsvbnJpCiYonzQ3dpgFGBGjKMSvtQ9wLSqC0wCKjJZpgMu6RukjjHpRxFmGAyeAAnYNN9A63MRl1YbjXsjalHGd8z5A4NsuUQLRO8xCMRDngnlDYc967AFfGMVgROOEV7cFyflY0hVXBMHXCSl+syJviucdnHkemMSYSHF/3emNst4fY2OtgfaeNjd02dgnQg+4QbVKP57wjnlVOqCCHDJBNGFgLGPGG1pjQg8nIR0XLE5YCBIEH5ym4M2BDazgeDSHkjXA6RyTkSYYRI+D73ErscA+/d9jB3mEXbbrPA7rRMdckEw85ySkQcNzQPqxoWK6tYX+GPLBsF+7i/ME6rm7C532O8YCWf5fKv88zVRpxCOXPkDcZ30mcolAaBc+UhignMwCtsmt6opRu+75/2w+iTcaIxuVZssv183dI6r32Peu1POtF5UxMMwVqqVahqVa0ECw0SbhFzXhjfR3G82HInJgMHDFdfupp/IN/+2/xzL/+N3j8N38TjYUFSKWCsREcDMY4HCcwYRknLzzOZ8cwpMu12Rth4pUwdfwMbLmOkegiUOFTSMrVChQZr0RBk9nUdvC8EErTknGBtfLgk7j1LARFWxAkFi6NPIWyJyhRIfsAmIUWCxcM6vd66DD0X66WMTXbgk/hq7WaqBOcmZVCcLf32+jR4kwoASnLQCGCp5FxVUUZLvgY7fYWD7jX0WtvAmkPk/4Odtav4vLrP8K1Sy9hd/sWLXAXJk+QEYiGgHRAZHAN1llLusp8yHEBgVYUP4uMoBhS8BMCBaJRoseh6U0462EJGieoudLIoChZmgrQgyXvbRAg93z6aIp8jnFlcwcXb2/i9dV1vHZjDZdubeLW1gH6saFF9RgQ8lGqNBBEFYxogQa0lAldzVqtijK3FB7HYwnCyZgRk+4BbBajHGjMtmqcJwG3twtFJRNw7X2uAXFV/KjjsN3DkMG4UrWFk+cuwC830J3k2GoP0GE6NhoxNP0LNwYPOfMZ1y2l1U7TDDkBJmzX04Dn88v3YTi3Edfg9l6H81jH5dU1jK2CLlehS/TiuDYTKrPuaESPbAinaChy0HxPB6EdTSbpcBwPkjjby613Q4f+BtLO5CTYPWXj7/Kj7rdz7m+EpPvZuJKZfDq1+Xyc5804Tb14MpHRcIgeLWaX+8U293ltRmI32ofY7HRBvxVhaxolBgtK3GX7XHRDxjmLmOoACUlzoaLmDOvMEpzLWDx9Do89/QWc4CF3QPfJaUd6ughLEUQULK2IokBrAkIzFQqspdvkFIQqnhkoalrNZ8oJfzKBoVVXFLJIOZAagIuuCUq2Bga2sL21Cfdzrj1GayMqm5O09L/y+S/gc1Qsjzz6GFaOnUSt3nKvYZ9af4sR3B1GpWO26fk+6PLTpU2wu7OJ1159ERu3r/EoYQtba1ext3UTAwI2Hh7yrHQP+wTnsLvPeUwYPQzg9sEBBVxRo4tIYS0yjj/hGJ31Sjh5ZmEJSkfQGlZRmGkJ3fPU8B0KoqaC8ymYHvmrghLBptFnkGePwNjYOaCVPMA+lV6fwZ9U+VDcM2quh2ZdQ6GOaSlHVJQp+3N89gjukydP4oknHseJEyto8hjJ8xUgFhwmNLMKhvyboEeltrWxht3tTc4rh/tHtg7otg55Jlqp1nDu/MN46le+gEc/8znMLZ/AMLG4fnsLL7z2JtwfQDsrn4uGs/oZQAUDWEWg+R6C0Cd58APF3oRzinF7ex9Xbq7jzeu3cINHPd3hGLQbVKpzVKbT8MIQCZk2nkyKLZMiv3zfpw6kEkpSikOc2Nx2taj1cql0qRqFN1vR1E62vz9m9znp7/RD1t53/4rHllGSxVOc0JKIXrBAgzPQaZJITMGfULOBDNF0YW0UMronGAkQNKfgVWpwAjQcxug7dzVX6GeCYS6YwIOuNlCemoNfbaJMEM8uH8eFz34OKydPQyggjsmGWjNiu8LlcW6fJ3kRglc8QkkHPST9LlxqJkMgnkDSmC3ntJYcJa2OJUBd4EkjL4BLf5K6GQUxWIedrW24PdH29g5yatspjuM8Ber4iZOYm1vE9MwcwdnkFEsEqMWI7tOAlix3ykAJPE9TN0wYkNjD7dVr2N/ZQL+9h+2NmzjcXadbewhkI2Rxj0Ddxbh/ABMPGaAR+B7HwdUQtiMUImgPhoJKjCDmFzFT3IsXQryAQusjE4WcdXLxmfp87iHnbDJSYgRjWsI+o5aH/SH2uOd3e8j9Th+jOEVqKfgEuA5CeEEE5dpkWw6ggCBgeZWAmqbHcPr0KQLrLGZmp+D479xLQ6UoADzPg9JCfmUY9AfoUCEPqaTDMICnFZQSVGtVHDt2HI899gQeJS1ybY142KWCu8nz0murG+jQOhulOAfFsQliKp0xJ+2URUIl5RRVSo9iHI/RYT87+124f4libWsXmwxedXjklUOhzDFXqvVi/BnXxQFzTOufUnkrahNfUZ2nmUnjSZLHcV9bu1OOgqutVvPVmcbUqgsEnTt3LhYRam9O8O/wo+6372uAl/mHrcDkJwKtz1fC8mIpKtejiLHXIBCfe87qdAvHHzqHC089iUc//zQeZnri0UdRX1yG9Upod4a4Snfq8q0t3OI+5/ZuBxt0afYJWEsNXqLl9AnSXAVwQC7XGvC4/4wZbTV088RkCMgzjy6Vz5B7lVrUtwmyQRu97TV0N26jxyjgmAfeaecAdtSnmBoEvkbEhRcC1J2tcmEofiz3NLQIPCVMgS6DUdsMhmxsbGJ9fQvbPNfr08psrO/gFt0l99zzfLgfMpw+fRoneWw0xwhuQG2ccfFHowESCo+iEqmWI4BjHPFs1FHCsdh0DJ/wCUjKxMRpDzHHng4OwSgh9ckIlEkQLVDkhwrKEL8Eq0PyLwSY17RyrtyVJUYhpPtZp1LzuFefZMKA2gBrm7u4cWsD11ZvY9XNY6+NzmCC2PmI4kETUNZa9hej3++jR1d+xPNG8Kpxu7C4sAAHyEceOU+L+RBmZ5uwnFOf+9BOt4+Oq89AnQOM40fAAF0YlRDQ2yhVqnCBs2PHV/DoYxfwxS99Ab/1D38Tv/4f/T08dOEhKPZ9e30DP/jhc7j45hVGzduISnWIDrjmYAAK3NMCg4nFYXeC7YM+1rYPsbq5j2u3tnHx6i24fyL16o0b6HKPqf2ASnMWKyvHMMNYhu8FGDAgtEePZpdr2eeZ+4QureX6gGST2OSTcUxPq+1brNfLpTebtcpLc/X6i7VArSfHGwOy4Zfio+5nFG+88UYg13ca6Xi8AivnaDkfNrmdhUFEpUa4UA6doJfLDLkv8UD6PM5+9jE88itP4fEvfJ5g/RUsnDwJr1zhnsKH+6mXCavIKHyJjhCrEFKqFTTKhQukkCsf9DyokQ2Bo1AKQ4RaIaMQjXsdTHqHyCjwe2s3ce21l3DpJS728z/Axed+gDdf+BEuv/xcUd4mYDNaVaVssXcLtEAD0CL0zAQpj1hyuj7K3dNyCDxYCn2PQZFDaucOjxV26Q6ucn/2xsU3iwjj7bV1uMU/PGxzb9ktQN2jQIwoBGwaTsBXlpYQBZwDrXigwb7BlnP4kqESKkzVSrToBAeDQ+s3LmF3Y5Vt7WNARcTtF62iDwdG69xNL0ROgLqAmANlLgEcMMeJ4T4qRpuW0VmOLgHYZ5hxxHIaR6T0Tlw9R5nVBL6GsQLiEjCmUFAeeVqmImk1m1Q6s1hamsfy8iw9hSZarSqqlTKCwIOnhVbQQ0AQVqk066xfrdURcP+vCRDxfHi0tu53y4uc+wpd4NmFGVRqZYqJQafXxdb2Nvbo5vZo+WIGCXMjyEjjOMPq7R28+vp1vH7xJi5dvY0bq5tY29jFJl3X7b1DWtkODsnjPq0g4cW5WL6bAcYWlHNPOib/e90OejwNmAwGMPScFOfpc8bK5JmJ43EeT7ra5tuRry/VyuGP6pXou81y5ZWZuam11tmF/lMAG8WHdn2QhtT9vLywsBCVPTMtmTpNf+5ha8w5k2XNLM/9lILtopaZCIynUaH1nKHWXDh7GqeoOR968kk89NknCc7TCOsNKILQ52F1dXYJpekFRNT6QWMGQWMWutLEmMBIhezUAYaTBK59PwhQLZcRsv1kOMCIe5v+/i4G+ztYu3oJl195EbfefA2rF1/DtVdfxlXeX+L55EUehexcu4zRwS4srZXvKwLGg8dZ8wOuGa1HSoC69RD4PhUA92whrVZMhPRoNYf9GA6g29xfvvnmZTiAvnn5Mi7zjPT6tRu0qLfh/rmSnZ1dHPDoIWbU0A98WpsZhL4u9mIUBETs23NjAMEZKMw0KnBWf9Dewa1rF7G1fhMHtPgdJ4Cc94RCm6kAR+QjIbQT6yElyGLyaMIhD/l10B1gmwGqvXYfHQbWRgx7OiDCi6A5D00FqGlxxY/grJNoDyICrRWi0C8Uifu71Hl6AM5izs/NYGqqhnLZJxiBlK5lSqQ7JWaI6pDgrDeaqDdaiEplWNGYEGhjjtnVdWWNVgvNqQb8yOOzMXZ2t3H95nW8eeUytnd3WZYipKWPKjUoL8JgmODqtQ0898IlvPDSZbz2xnVcubZKcNJ72dvHPl3yNq31YDJGCgM/DBGVS/A4B8uYQso95ZB867Xb6NGtntCtzpMYBCR8WEM1l/jWjGyaHHJB1kORK/Vy6YWF2dZ3ji/PfufY8YU3/Zny4UkgERGiHb8UVyGjP2sk1loZjWzNSrCscvWYFv+UhjdFdz6g665SaqbUWky4H+iReb14gi73dp14jDGtVRJ4GOSGZY6E+1AfPsE4f/phgvdJnH/yC3R/fxVnnngKy4zgNeaPoUT3VnPxEgMuhROiCAGFyoNA0b3K2XaXh8k3LlOoV6/D0II+fu40Puf+aYtTx3CMUdaI9ry7s42tW6twfy+KYR9C1xgcr6FC4ZqBppO6JmfQwIAyCLdltuDsdMSefApniCisoRzVUaZSKZVrfMdDn4GHDe5Lr928VfwvIl5/4028/MpreP755/HSiy/hIu/Xbt2ie9XjBAyMc6e5L84zxhl42K7oiisbw6ZD5OMu4v4+Rt09dNv72NnfK6zEfneEQ4KtQ5f/iCZwaW8cY0BLMyRzhqlBTE8j45i5veQaWIwzltF9TWkhcyo55ZfglKoqpQAAEABJREFUc+xlKsRGa5bAIzVbmJ2ZwcL8XEHTUy0GpQg08qbP4M3ubhdbW21sbhxgc+uQQLlNq3YVly5dxa3b6zxiOsDOzh7cv3R/iUrqlVdfx4svvYrnSW9euYprdDnfvHwJq+T93uEu974jxOR9nCTIKAvGCiz3h5rA1BwfqITGcQ53hLN70GX7h7SwbXTpEQxoKccE2pCyNZyMqLDH9KgIPGKoXqtQLtgWLaRxWwbKW5XR9XLo0SvJ7LjXMaNeZ5gMuwfa5mvVkn+xVSv/oFUv/VmjWvp2s1J7SWXmVjBbaZ8FUgGHhV+e62eCk8DUW1tbpUh78572TkdhdFYrvaSUqkLEE6Ugng8dBEw9JAROTKCOidweGTrmYudawx2pZEwTCEPfITQ37RGDLeXpeVRmFlGeWWJZC6lX4vmmQgIPlm4cuGhQHrmlEMcJMrouzlXUbCdmIGZrfQ0TRolLvod6KUKzVDqicgWh4ju0su7XRe29XYJgBM4H0B6EYyHyABFo34e7T43FmBZgQsFPKdyGFgriQ3EcxiqwawoFCGTLvKX2zzGitXD7sEPuVbcorKu31rHGqOEu9ztDAlgpjSgKkRH1bk8Km8NFhx1Yx4MO0skAkscoBQLhPnpCl73b79N9G+CAgnnIIEebYOmwrR73eAMGoIYU4gkBeAQ+8kn5sOST0NPQfgQvJBijMlwe2iMoDC3TGAeHHQo9wb+7j0NamIN95ulmbqzdxk2C6SrB5P7XfBffuFgolzfeuEQv4TIuXiS9eQ2XrlzD1avXGDBbL9rZZ3uuTZfuMb9HF9+5rB3uA4e0ZC54k1Apxdzn5ZbGSAkUeR1EJXhBCDIdhnzNjZCfKPKW9+S9ncSpHY3HpBGPm0YYca0H3Lu3OwfY29vCDuMLm/Q01m5ewebtG4yE30aHXseAwbcJtzvpsGtMPJpwC3FQ8uxqJfJfqVfCv21Wo2+16pW/mWk0fjjfqL+xsDC/9vmHl7sEprOYhvLAgeKX5lI/aySrq6u+53l1T/nHfD84FwTBSa31DGdQ4kQoez58Cl9YLjMtAZ4HQ8FP2eiIrtAkN8iVhs/nKgxgPIFEEUDhcedTKQUqpmDFykeHQrdHN3KH7lmf7pphmRM05QVIc4ue26fQZSxxcQPfh9tj7NPl8UTQINhTCm5CLcuNCCI/oEsZAFQWvW6PFqmDjO9aURAKhqJbBI7TKoWQ+y2nXNyh+oh1BrRMI9c/BUUITgtNIBpay5g0wYTWyigPmiDQdIF1ENFZVbQOKQMYPXS6AwwZITXsq1SuourG5sBJz0KzzPM0cp4Ldg73in/nyFMG080qwoDlrDOiYPcYuWwTnAcU9EMe0rt/7qMYF5VH/BYwNcQLIX4ITQqCMqJSBWX25yggnywUgTniXm+XbuMNvEGL/vrrr+PK5SsE4Ot4iZb++9/9Lr7zN9/Gt7/9LXznO3+DH3z/e3jhuefoAbyAl19+GS+S3rx0CTdu3OQ+8Bbc/1Rqn+57AULyKqbWoi7jHlAc66koFHyucYOubVSpQPkeHK81xxjRDa7U6ggZ1HLAJBARJ3lBIh6CsGQ9zzdClZVnWZ4msYknIzse9+iFHKKzv42dzVXcunUZl998CS/88G9x+bUXsM49+97mTRxs3sLh1m3bP9zOXei+WfJWjy1MvfzQqZVvf+bhk//hM48/9CcXPnP826dOnrhYzec3zkxJV0QyEkUav3SX+mkjstZq3/croyxbmtj8fCb24UzJYmxtZUxhi2kVnaV0C1OQATKCSCsPvhcSuxpKKEAisARJbiwXTyDagxHBiBp1QDfHWVlDAObah6Wgl7iXqfDopcK05tJaEyHBrLm4YNuWYEnZ4dE+JyUoclozUPN69Ek8VgnQoPs2t7iCxWOnUOX5ql+moWfbfEghQmEhB5OU52wZUr6VcmkmdGpSo2CVD6cU3H6oVKkVgq84PsX3A9478qIqjAqQi4ccPnRYQ1BpkJruf4QD55Kurm0zUDNGLj6E72s/PGpLa/YI5OSfsbZgv1ICrRW0pyDag4HACf2E3kJC4c+tQKj4tB/AkdIeRGmIKDhlValWwQJGXofY2tjGNVo5ZwFff/U1XHrzTawSWDt0w3udDhxt8ixyc4MWcHcHPQZQUiolt3+rUInWajUqlCp8z0dOD8gFuXKun2L/gIIjK0J+g/NQEK6b70fwyB+Xh/JgOa6MNZ3CcxHdnNNMuJUY0tMY0ANw24I+FVDOBwH50qg1MB6O8v3t3VE2mexQT92ulcOb5dDbLAXoVcjqVj2ws9MlLM5VsTBVwvGFOp44fwzunzg5d2wK8w0ftTBDSU3MfCPoH59vXH7k3Mk/W56f/eN6Ofhbz6Y3lRdvRqXSQbuF0YUL3Pzjl/tSP214ly9fLh+m6exgPD41TMenB2l8fJylzUwh4MrhLhmlQKwgpZVMaVUEHnwdgNYWmouprPDbFqSVwLl5fugjhyChgMbuPeYntAjOKlAlQHHBHEDUnUUPqGnLlRoCgjS3iv0pGPHgsTxlfwNa3VFi4Sxul9HK2LLnsIKoPgVdqsIy4mlp5awX8D2NhG1MOC63TyMmuU/L0eNBvTtXSwy4aq59jdzV4WY0o2Jx/aZ8L2d/ufhFG2NKoNv7peyPHXE8NaigAueSJ0ajzzZ7PNO1BDIfwlCQMyMUXo6dY1IEAJuGA6FLtfagWWZFqOhypA6Y5JEoBY/A9APy1ffh7i2Bnd0BT4egOzg4wC4Pojc3N7C+vo4NksvvMwDT7bQL9z/jvi/PUh73TOBSjgQ+LVsY+lyXAAHb9rSGiBSk2K8jNy6lWc57kKyoApy5BVMFKK8gqzTnpmGgkDo+WhR5iC54mfKF3LBXKxDW0XzPIyl3Z+1Ew+7WS+XXm7Xq95z7OdusvjpVj3jcocetqpdP1TzMNgNMM52p+VgkSAlEzFQ1WiWLZmjQiKydqXvJ8nSp+9DJ2e1HTjfXTy5PbYik+3p/v3dMZPw0b0SEI8Qv9aXebXRceDkwZmo8mZygtnuoPR6d6I7H053JJMw0dNSoIKpV4JdKUBSYnIKSUJASurJCAfYlgE8B1hRazYXw2EnIr1IoaNTLqFbL8AMPVoSLaDChJe6PhuhwvzWkq5RmBpRJxO6Yg4sZEoRN7lEr1QbrCxww/VINrbkVwC+jSxAcDCbY5JnYrZ1DbDCocMAIoPsZVwwPmQ7hwGn8EDkVh/FCGAp75nmIraDPcR/Qfeyz75Gz5uy3P56gMxgWrupwnMBZ6i4DNA5wI45vRBT3qAja/Ql6BOAkF2gqhAqDWS1GomcWj3FeCtt7XYI9KACbkjfjxMIqH7XmNHzOK+X8Djt9uDlrj5aRABUKK9eAPDAQEfhaIySfwzCE7/mgK0LgpogZJFlfW8PF19/A5Utvcu94naBcg/vLi0G/V4DQEsAaZJNWfFcjigLUalVMMwg0Pz+LxcV5TM9MocIjE4HlOzH3eeOi74B9NptNvhNBEXj8wl0izooxJ7SIR8oLBQCtqCKNnVLjfEF+OyUr2gcI0oBrUC5VOYZGYfXdXEaMrlbLpf7p48dufv7Jz3zr7//6F77+D3/jV/9fn3vi3F+fWp66NNPwO40yMhIaBGE9ylHxEgT5AF7Sg5f2UJYJmiVgjuBtlhRKflZOBjuL8WB/WqeHUdPzJlRgOT5Gl/rxsVIohGVK+37lsD+avb23d/Lm1sbsja318s2dTXWNGvnS6i28ySDClZs3cfP2GlxQIOVilChsNrMwtGQlFaIkPgIDRkljWEZwJU8RegAjZZibaaFWLUF7goTPEmp1R0MGRfoM5AwJVuPMCa2tKIWIQZ5qYwoNBpFCRh69ShMBLWM0NQ+pTmN7kGBvkqOTa1zfbWN1v4c2zWLGSGsvV3iVh9cvXbqBly5fZ/4GLvHc8sbGHlY327jFiOT2QQce92xTs/OYXVzE9NwcWoxoNqfYJ2lqZg7zSyuYXlhi+SLmV07i+JnzOPPwozh+9mEcO/MQ6WGcYMT52NlHsHDsLEqNWcR0NPYJ4M4oQ8ygvtAFznUJfY51wrEar4SgwmAYPIxTxywFn9asRGCUohC+pym/Od2+AQ55fLSxfgur16/hGsF46Y3XsLbKvRbd00G3XfypHajotDUIyLNy4KNaClErl1CvREW+HAYoc08YsA8tYCQ5u0M52BEU+a21giLR8CGnljQk6l8qCicuArcsDmiiuJjKWUWwTGAJvpyAPCKOm+tv4YOiAXB+ng45PEPKIVSKhmOFyW2gxcTDfna4t9lTkl2abZTWJqPt4cbVN9TtK6/5W6uXMNhfZ1T+EKEZoUQgltUEJTUmdwcI7RC1IEMjMixLpLt7M1q79urcpdeeO/u9b3/j2Df+5H9u9Xq31FM8xORAPjYf9W4j/RaIJ2P8URZXBpPR1EG/W93pdYLdXk/WGeq/wf3KzY0N3Ga0b5tBGRd+z6lKoyACfU6YJCMoNXyj4OUGiq6UIjAVI5KBBoUkYBCkTitaoaAE0GIhsMhNhjgew0UtJ7QKWZ4hp2ZOuYiGNTS1blCuwScFBGepOYsarWdlbhlpWEVebkBqU+hbH9SpyAkEXZ9GQgCs7Xdxc+cAN7b2sMqD7dvbB8UvTzZo2XbbA/RoKaNqDdPzC5hbXMI8ATq/6PLzmFtYxBwP1peOnyBAjxGgy0W6dOwklk6cxuzScUxxDE1azPrMEqpTCwhq0/CrU0BYRz8R9CbAiG5H7lVgSNT7GBsPE4415/iMjmDgISe/cs43J89SHkuNqah6nQ4OyPe97S3s0G3d3lwv0t2tTfR4rpdQoeWMjgv553NFHTAjgrpEAFYIxio3bpUoQIneSkQKfA2tFBwYTcFjApQWFrzUHXCKCO8AB0y3N7buThRXiStFYAnzohRECELem6KC4hw0cquZeqxLEjcnvgMNpXzOj+vMNXV9W9cnzyk9JdTdQ9M92I8lH+xP1T0ef3RsZ3/DDtvb2bizm5pxJ5O4Zzxay4AADS2BSfLyITwzRCQxQsSUt5GM+3thr73daO9tLBxs325tbt0uu+F/3Ej9+IBFxH6ba1KqBXFYCiZeOUoQ+lnuKWu5sANauL1uF53RCKMkQUaVakXBaVHhQojlomYWDqCGAQ1LF5HeLEIF+GKp0S1dDoVaOQD3FZhq1tBsVAuQ+nzVsH3DEHxOSuMRxqMB+r0euoy69uhmjumCGhVQ+BtozC9h9vgpLNJqLZ9/FI6WmC6eewRzp85jauUkwbuEkK6mKtfhXNvcC5FTSAY8MmmzvcEkRkrB0mGESqNJqzhDMC5gYXkZy8eO4cTJkzh+6gSOMV05fhyLK8cI3GW4/+VfjQGrqFKHolJKOfdRYot9ZrsfMyhE19Aro9Kahxc1EduA7rfFJPfJiDqi2hxiE5CPOY9NYmgqknK1idFogvbBIXYJxLXbq7hJK3mdh/fOWm7ShXX/fErKiK6nnJILUS1HVAmKXgAAABAASURBVHZHVIlClEMfJbonDogOnCFBGmgFn0DyHfAEUISNkPATFxnxruXCmo6YwKXubUd3W3Kp5psuvUMEqL1LVDqW4LTsGSRhG+7tu6SQUeJSiKRK5Ul1eNivV4Iomm5WOnNT1b2l6cZho+SNQskymwwg6QiSj6BI4FmxSYawLMvGfSSjrpQ8kcij1sgSj7wwU7VqZkxmX3gBH6tLvdto/wDksw1GOgz2tBfcyiAHmbGTXKwR30fAvWbIyJ5zNSNGQqNSGWEQIfR8+DqAR/D4BfGePFIEsOQZeJ5BSrg8OesqVKMQ9UoJdbq35VDDk5ygplCnE4BkSXky5msj7oVGmNCqjuO4UAoj+krjHLQ8CpkfoTK3hObyCTQJyNbySTRpzeqM2FZnF1GemkVIlzisNRERACWmDohVRoTL9SaqjQbqrSYaTeZrNUSlCF7gQTyyR4ljBnJaJed2J2kMl8Yp93zcZ8cFGUaMDWKOJ86EqSLwFJQDXH0WYW0GRpcxiIVgNOhyeqPMR3tksNueYH2vj/YgLYC9S09kz/3aiMGdw709dA8Pin9hfsx9mQOlZb/i7JIWBL6HUhigUgpRdpbREe/DgGvkK/iegNiEVgB1KziVgoTr4ZYY73oJS4VzJsm7EFjmqHjmWrlz78ocOeUMxQea5JFc6u5JfM6G2b77OEVgWGJ4YygPYqhQrBJqEaRoNKqT+bmZzRNLy9dPnzh2ZX5maqdeCoeaplzZzHpsKKIstpp1uH+k3M3f0+LmagJfJ/Vqecj3OyuLc3tLC/OHwHT81FNP5fgYXY5j7zrcvGaHBOeu8v1Va7CdW9PNrU205+UEpY1KZYTco4VRBX5AYSajPO3B035BmqnmnkSJ5v7CwhKcltbQ5gQnD+MDLRSqoNh/tmoV1MshKoFCoHJoE0OyMayjdAxDygjMhOT+KmFEd28wmcC5oh0GcQYZF7hUheZe1CcIAwZbApfWmvBo2TSfqagML+RY3ZjLVZ4H1lHhmVuJ924upWI+nEfgc9ktMo43SZMCiBPuicfjEYbDPkaDAUZ0NUd0JRkwY6CIdbKM+yqLjIKZw0MOH7kEEK8MRbdWk3IpFeDc7yXY68Y46KcFufz2wQg77RH26F7v7R3ikJHXbruNEYM68XjM+acFD8kyeJRdX2vcpZBKpMQxO4qYBryncBKYCqxGstBioAhoRw5KRMy7rjkIlbfIgY/39qeSa4WtvVXP3ePoIh/AHgHNe0eKqRyRS8hhV1s4JkHOHnLrabFhIFZMIkabbGqqNDh3/NjGo4+cu/zw2TOvL0xP3eZe+dBmJjYJFyeH8b3AtKam7cz8vA3DUu55Xqq1F7P5QRRFeysrS7dPnj6x+dgTZw7Pnj2biJARHMXH5eO49hNj5SSsHqjxeJJ3RLydLMs28zTbNKnZs7kdMGiUGWOtOwfjM6S0YikBkhgnoBbcflJQQYHNSVnR/t01EQtopeCEqMogRatZw9x0C4tzU1hemOH51QzqkQf6JwVZuiyMFiBj6tzceDLCiEAZ0K3uDofokA7pnu5QmHd4ZLBDl3ufbvBBrw9Hh11aJR7md/sD9PnOiGCO6W5zcgTbED3WdT9UcK7zgO/06T532YYrdyCMqQh4GM45TmjBSbTkOZWFIXAt99GWwZKjCSoo5UN5AbQfwgvKcL9zPeyOMIwtRqnCIBHsHI5we/MQN9Z2sdeJ4faig1hjc7eH2wxQDfojegkJXLue9lCKItRqNTTq9YLqVGTlUoQw9OHTsjuwKuX6FvYPKAGJTMady7q8gaGGtSQ2jAI7dx6//0T4KumtxpiHE6cjEuvSozKXF9YTNxS4L0cGIFaIF94YYi4xSToxiUlNbvKUbB1VqtVdiaKreRg9b7V/kaGMm8NRstUdxJ3uIBkNYpPYUsN4rTkTWzWMc2nHmd3dO+xsHLY7b9brrR9U661bKq4PnEzjY3Y5Dr7rkPuLi4kfBN3Ak00t+oqnvFc9yGtE3pUsTtfSSbI7GcXEx3gyHA5THoHk4zhDQp5nFBZDtW0oXEZpAlVA7CI3tiBDzlsKDRmGwNOolvxi/zk/VcfyXAsrc00sz9ax0KpgphaiXtIoeZY2KYXNCRCCIyFIYrqYjpxlG8ZjOGs6pEXtj8cFEPsEbo/uYI9HNH2Cc0QQTxgFjkdjpAwAJaTxYIAJLWFC4GYMqmQEnQOjYUDGCTKnAq0AT1loycHZQDGwhTxGnnIs8QiT0QBD9uP2xe12B+6vVfb229jePcDmzj629zpo98YYTgzHleGQiNw5HIKnPTCqBB3V4QDcHdBjUD48Atz3fBxRwPSIPJ8pKbhDPlNF/lraHrjLui8U4g8iwTLnish25o7K3T2K+sKyn0136/30FD/jEg7hDr1Vy/VOEsOSo9FZFHmbEo/jJM4nkyxLUolLpeoQ5XI/qDZ3vErlOlf/eYj/XUj0A1Gll6xXfg2q/Ar3K6+pqPGq1eUXrCo9R1fph6nRP5wkeEkH1UtVqe9NJTVuJNjlx+yjftp4nxHJmlE0aIpsNqLwYiMoPVeLSt9TRp5LR8lr8WB8bTIcbfZ7/W6n2xt2u/2kP57kkzw3qYjNfQ8mCGD9ABk1amYEOc8CGYwsAJrlOXK6gzA5PA1UaC1btTLmW1WcWJzG2ePzOL08jZX5JuYI0lY1QDlUdOdyKIIEbNXajEubIWeacU+Y0pIldJ0LwNLiOQs7JPBGBI7bszkQxgSnA2LOvaslEDMCOSVlvAfHIxzPUWoowhZaK/ZnodiTZp/K0MXMYxgGINLJAGO6nn1a7PbBPvZ3t7G9tYWN4u9BN7CxuY3N7T1sMEK8T5d1FBvE3JPyWBTdYYrUeFBBDVF1mi373LcKgrCCKKogCCL4fsj+fVpEDYiCOFKaZR555hcgdmXUc3AAvEsW4GhB8N0lYf5tApiXn02uzltEq4e7xHePyvFzLuFzOarNAYkbJJi5S8I8yfKBFWMym+fcx2eJNakRmQCNETA7Bnb6YWi2PT37nI5m/rrcWPnLytSxb5Wby9/Wldlvqmj6r8Wb+mtE038Z1Oa+EdWX/qrUWPpr8RvP+5m6hV7UkUcfTTiYj91H/awRr3//+wnq9f0w19ealcbztbD6N/VS7RutWutP6pXaX3jK+24ap6+2O70b2/t7G2vbm7tbB/vtg2F/NLImz31lEVG4whJ0WIZH0n4JUH4hTM4lTgiKmODIua9DNoG2CRolD4vTNVrRJt3cKZxaniHN4dTKPE4sLxTu7zzd4OnpBpp0i6vVMvzAo9AK3N9tKieaNoclYEHgClOhMlAEnmIqTAMtKHkePAqLKxcCm6YQKUHtAN3vddBhMGafZ4ibPLpYW1vFJmlr/Sa2N1axs3ELu5u3sbe9hv2dTRwQmIc8hzw82OOe8RDux+XOhU6SHIPhhMGsjD15CEt1lCoNBEyVX4Z4JXhBFUFYhx9WoQlKTYXmOfLCAoBa+9DagxCYVgROwWXcO2QZPRHKuAFghLPmM+uogIQCRMOSwPeEqSgFR1YAvoaP8hK60IqAFJLrjaoAjlzeWUsCEo4MAZqzovK9VEfhxPNVojzPgSnl+Di1pzLgiYmpV3ZEVy9Hreb3Gq3Fv5yaWf6T6vTKn3p+/X+HH/xvlebUX5bqU39Tr9a+G1TLz1erwbVr/Y0uzp517bCpj99H/awhP/vss/kzp05Nnlj+tf2FmeXbrWbjynSj/spsfepHzWr9+4EXfJ/M/wH3by+1u73Xdw4PLm0f7t/i/m9np9fp7w16o26cjBMrCaUuFS/KlR9x+xBBU/C08qAoMIrComDh0d0JiGePdsQzCSJlUAsFU9UQ81PVAqzHFmdwfGkWx0grpKXFWSySlhaYOnK/epmfweL8NJaYrizM2ZXFOXtscdasLMyYYwvTdmWhhbKnENOlHXCv2nMBGAKxe4fa+/sE2NvkALq37QC4hfb+NroH2+i19zDoHmI86CJhcCijcjHOFabLLgIoUSQN5eaofc43IIUEYRlhqYaIRzuKwLTiI7es50XwgzLAe4gH4XuagNR0b5Uj7RdlDmwGUmwTUvblrKUVck8ER6nLHxFY7qgoJ5+tI2E9vs+OgPtO8Z4u4u1Oy5apG63h+4Z5W6RghQKg4D0FiMrCcGypFZ1kSqdJluUiYkj2DuVLS0+P9sf1g4UTX7594okvXjl28rMXF1YevthsLL5eajVeb51YubLw0GeuT59/6NZv/8f/l62/94//q865c1+J+b5hpx/Lj7qfUT/6qCR/7+HZ/m+cW9z77SdO3G4tnrw8v3DslVal+cNqqfptiPztYDz4we7+7nO3dzYv3thaW722cWvv+tbWwdrBQWeYZoPUqLERPxEvNB6tQxiVEJDCKEIUBogCjdBXJEGejCj4B4j7bYD5SOVoln3MNSs4xj3pCQLUWdHTJ5Zw+vgKzpw8jofPn8EjD50t6ALTxx85Z5+4cN5+9tFHzOceu5A/9fgj2eceO589+eiZ/MkLJ22VLvIBXdCdtXVs3V7DBmlrfZ1WcQM7PNzf41HGAV3VNg/524f7tKL7HNM+Rj0Cst9Bysit4X4TtLgelUjEg/1KKUKtWi0CN61GE5VyBSXOsV5roFKpEZilI4AShGWC0yMgc6OKH++D4POCEqxVBYHAEq2htIamhdcFQAlaoTWEwFiLlF5ADl4EHUTgiNIMK2zDEVwqvBcYPjdgSrLvkdgw7vci7iAAeyBxjIoEuB7BywJiAJBY0ZIM87wzmbU8JDIJdw1ZklVZxGo/9nnmmWeyY8eOjaemznTrK48c1Jce2pfGsUORU51W68nO9PS53sLCZ4YikpHY2Y818DG7Ve9jvOaLK0gSvd9T9WCzUa9drjXLL081Gz+stxrfC8PoOzbPvjsa9r/XPjz40dbW1gu31tafW11be3ltY/Pizt7+9cNud70/nOwlqWkbI30rekhrMRbR1HQqZRumxuhkuVKhlfWtgTVJlpoJAwajyTiL4zhJGNrLs3wIa3taqY7v63YQ6IMgUHukncBTOyVfbZd8bEcBNksh1kMfm4GHLeJoN9Sqy0P6iacsPascllbPOPHI6H4aA6UUfN9HiUcsZR69VKo1VEkOfLVKlWAroRSFiHwPAet6sBC60sIoP9hWTspILvDl3iuXqtDKK34vnKT01PiOA5+IQu78VAi0AyJJlMC9l3EsSZJgwiCXo4RR5ty9a1HUDbmn11pBKOS453LvvkWGNorzMQW5PF/mx71yv3RP0xDeuPeYHOU5b5cHU44abixFSlC6PJnCx+yQz10d3rzzI8oICCblxUp5E+P5WW748jtrfSrv1HudtdNIpMLd/cePH+/OfeHszq9+5uzNk8dXLq3MzbxWqwQvUgZ/kGXJ3wwHne/Q8nx3c2f7+xvbWz/c2t790fbe3nO7e+0XDzvdVzrd3sXeYHS5PxjdIFhv9Ufxem8Yb01y7Bnx2hl0N7WqlxANBuR9AAAQAElEQVTAcY5+nJkBqZ8a2+X6tU1uDrnmuwqyoZWsasFVLeqip9WrvlaveFpIeMVX9hWCx9HLWvCSBl7M02RVIeuVoyAJfW0UNTjfIyA1fCLYI+ictdIEaFAqISJI/TCCF4R8HsD3fJIHn2DyROCJhWYb2hoQ73fIQvGZUhqKYISwFwvkrMPxAyJghSIRTgR8X0QgOLqsMeDOneDNSRkM98qW77q6ipU8tqdcVcoyuycO7BGxTFhGhMPRO/Mo2ufr7yt1w3T9OyraBtgO+wWKFJzD22RdIatxHlRcbuxaqUKxCMduqDiomNyMciVqosQfmSxPSrUsx4MLxdq+Xz6IiHkayM5OTfX33nhur/L047fPLj98+TPLp148Nzv1rTOL83+5PF3/q8Dzvk1r8U0C8hu3b2/88eUrl/+Pl19+7T+8/Nobf/Lyaxe/cfHS9W9dun7ru5dvrv3o8urWizc3999YO+hd2+5Nbh6M89u9TG+MEW6lXnnL+uVteNEWtL+pPH9Na3XDWnspS80LaWa/Y3LzV5SDP+OK/3GSZH88GU7+dDwc/9lwnPz5ZBT/STLO/488zv+X/b3d5+N4uDs9VRs06pU08IWWsYQ6LXaN5NPdphSBigBCIGoCM+PeMM0FjPFwzycECzlHEChKrGbWAZSKAPTOSYKQAPc9Tcs3xISBJsNB+SwTCmjMY6CMVlYRJVHo8+2MHnIMuAAW21Ms0UrBI/hdG448LeBWGYoAEAdUutRC11bR8ioCWVHYHWmmmrjQABXGEXnMO3Jl3NYTxHh/xLGJI867SN1YABT5O2W0z8j5n3UdcSIZx5nSi8g5Zt/34TPYpUTTwTBIE3LFINNKjwKlB7ky4/LsLF0LfOovsu4D8kCE2xyxz7rgkUj2hbNTo9kyOrPHju3MTE+vSxjeLFu5Emi5pMLwouf7r3mq/KIo9SPGfb4PK3+bZOZbSZz+9XgS/2VvNP6LdnfwpweH/T/a3W//yT5pd+/gT7d39/50e3vvT7Z29/6Y+T/a2z34D3s7B//hYP/gj/rd7h/1up0/Y4T1r4aj0bcno/F3k3T0vThOGU2Ov5vEyfeS0fgH8SR/LhnHr04m6dWQ1jUK/JdHo+EuPeSJVqqwTrT4RZoTOBkFP6Pgp1TkSWYobkJRVKA9JAkZ5wgUTEcW+o5w3q3hgOdqUHnwPQvLG3un0JURiXzRQhQJFmAtCNN7iOzFW+2xjrwvwp0xfjgpeHEqRZvMMrUFFWPn+FCQ4SNbkPMalBy9kZOfzmLyATQVj1bKKIPUE6/vB37PNyU680UDrsqnmj44OB377iERyU4xwvuZhYXh02fOdH/36af3/+lv/dr2oyu/sfHIZ35t7fTZx249+tjjN86ePH955tjKG4ut1iuhV31BS/jDSZx+b5zEf7u1e/DNG6u3//L6rdvfuHrz5jeuXr/+jYtXrvzFxYuX/uLSxYt/fvGNN//8tVcu//ml1y7+xSsvXvyrF3/0wt9cfOmN711949XnX3n5+VdffO3Fi69du3bpR2++cunmsPPm6hsvX7p18eXLq3u3ru0erN/s7O+tN1uNN5uN2iuDfnc7mYyHSsFQu9uYUdc0TajVackIypwWKaW4pMwbosvegQrghA13Lsu7t+lIOC2f3SVm+bl751Le8uNyHzWxm4/8c+8c2FnBGiojKhv3rbSC0hqUDWRO4ZGfrOXAaekZ5PR7J0y7kR91a1MVcv8BOB1/PnRwukZ/nLgo5sIFpE8tYvJrD80Mb7zQGmw9frwXHJ45jMxgb9i0W+iurU9jcbWVVG+eqMxfXggar586NvvKylzj5Zml6ReXVk6+ON+afmnp1NLL07WZ14O56M3WYuNyMPBu+qcW1/dvlferQCfd2+v/01/7teH3n3hifPEv/iL+9n//3yff/va3C/ryhQsj9PvduOJtTddnVsMwvB6Pxhsmz9rU7JOMPlbKc1emsLScQjdUUU4stb2lUP34vB7c/3QOUI8Rcw6a1oEQnudBK3onBGZO3jrPwVPaeKKSPE8HImhXa7V2YCS9AKL6pzf9qXnyCwGn46bQPyMZR88+K/mzIvkzz0j29NNPp88++mjyla98JX7mmVOT3/7tJ0Zf/vKF0T/6R18YfPmzn+3/g89/vjv35JOd337iTPu3v/REu3b+fDf84oXeV596qv/bTzwxevbZL43d+//lf/l06kLtzr12fXxNxHzta197B7nyp556KntqcXEytbSyr4H1Srl0KwiDPaVkAmsMd0AcrqWWBxS5o5RQqAAB4LxNPLh+Lgccr5Q4tQY4EArzSikIeWmp8MhmOPdcAVR7ZjyJ464F2pVKpXc4su4HCObndvIpqED+/HLNUkQsqQAx05yU3fk3X1LmU5d/RiRj3tXhmr638fO9ov3jDQy0ku2Fxfmb1Up1R2kXLVSMGgoFBwSkHJEASpgXFOVM8OD6ORwgv4RgdLWo7VwCEYEDLIrLQinh2uWZyfPxZDzpWJN35+Zn+1H3sltnU1T7lH/90oHzF7ge+dzKzPDM6dM3qLHXPa1GgecZEjylKEiAwEIY+nU2gLJV3NMW4Jf6+qUYnECEXDPCoyALwyitdcEyMpEKsVB6bpjGmDTP0lEaT9o2y/pzpVrcbp+27tkDAj7N4MTp6QvxyVMntrWn21p7aRD6xvc0iE2Ikw66YMbtjyhcoHBZgtUVP6CfzQHHOyEHRaSomDvnlYE1p9gUmes8Ecv7PMtSm2cDJdgLAr/fODaXnD/ffwDOgmv4dINzfh6mVq71ibkRLaf1PQ++A6eAFpOeFUF5F5xOmPDgum8OiAhEjshZTUMPxDLOo4hECGFKXFqTxdaaXikMdqMo7Nemo3Tvy19+AM47XFZ30k9dsrWF6IUbm7MXL115mPJynIwoUVCUA6E4K0nNTn+sOLukgwa3RaJMfer49H4m7NBlHP/4sohQ9xk6HobsNA6XgLF5nmexyU2fSnGfUdqNkqcP6vX6+Kt8ytcefMgByiS/P0Ufay2xZ9VQBpXBQXv+5o1rj42Ho5PG2LLJcu1cMGsoXtbSelpoCpcjxdSJ2aeIVe9/quQd+QwR4RbBiZiF46kjIpXws3mepLE1eVuL2m3WGju1ctRbARJhQBCflOsDzsNx7gM28bF73RlA3yajWq97uLR6+9Znur3u6TzNq2maeXmWUpBygG6Yq+hpDU8raCWcqL1DTB58fiYH3gKndiLm1Bp5xz280LWFzbjdzMbWGB5hYWt2anq/OhWNCEwy/mc2+6l66Dj3qZrwt1ZXgytX1mdeeO3VR9a3dp72PP80ZWZ6HE/CJM1UnhmC01LrKxJFiftOaniWmU8Vnz7IZC1fpvE8+jVQnsP3PSo47UodGc/zJtVqpW1tvjsZjfYb061Bpdl88Htacufej7r35pOef95av9HOaqu7OyvtdvfCYDh6wkKv5Bb1NMu9PM/FebSAHP0nNKBErnGFTtrw4LpfDtAKFh6ss6BK6SP31rms1joQDrWWPQW7SSO6c7JZGzy5spLeb9uflnrq0zJRN8/Seq/WSftLh/v75+Nx8nCSZGfTPJ/KrY0ABREFF01UyuWFe0731gN6LxywrOyAqTWtpedBa42M3kjO4xRxSLV2nMZx+/DgYNsL9OryyuK6d2p2cPbsWQdavv3gc5cD6m7mk5xSJvTmpi1v3by+cHtt66H17e3P90aj85Mkm0nSvGxy6/6gBCJkh2jApRBYEYAp7vN6UO2dHHBKzhH3lnwgVmnl9pQjRoP2RsPhdQXZnJtudeJr15zVNKz04HMPB9Q9+U9klsCUF7a2wt38oLXVPjjV7vYe6w1GT44n8UkCs57n1qdbq6wDodIQWk0IQekITAv6RLLmI5uUZcuG2wGQd0JFxzUA2WmU0gnjtt3cmM00nlzzRLZPPnyi/+Uvf9n9TNO9hgfX2xz4xIOTU1X99Xb9cH3t5N7O3lPdbu9X6GWtmBxNY21Al1ZZSxDSYloIY4mqIGsBJ1SOwOeWBD4/Ijy4fgYHLPfoqfvrE551ko0QEShIqgW9PE83iNcbU63WNa9a3l966qmxuL0oHlw/zgH14wWflHuCym1x9EvXrk1t726fvnJt9enBcPh4nOSnDfQUfazIilZwoKS0WEcUIYBAdcR7kCzzzt+yeHDdLwdoHUHFB+PAack5EZeb5GnWztJslSy9Ob+wsFOrTA8uANn9tvtpq6c+wRNWOzs70cFeZ2XUHzx62D744jjJHsos5gm6imjPI4EgJTlrKbCUGj6DELAo3FuyRxy5Z59gTn2EU7N0QNh8nmf5ME6SvTRObjBCe/vCIw+3nzhWnQiBy+cf+ueT0CAl75MwjZ+cwws3blQvb+wdX72+9tnt3f2nu8PxwxYyL8orp7kRel5gHiAQLS2mAQFIQAr3ncQttPahSUp5EAdQ3LGoeHD9PA4I+eUxWqvJS0Xw0c0dp2m6x33+Te4OboRlfxNNb8DrgdX8GcxUP+PZx/LR16xVz29ulndubs6v39o4f9BuPzGeTB6hX7VkrdQB5TFPcBKMOCJDibGcrYjmUx4B+AH8IIQXBNDaAyhseHDdNweENUUEopQVkcxaMzR5vk2X9nopCjamyo32V7/4xfirX/2qYdUHn5/CAfVTyj+2xf/khRd0Lc9b3WHvxM7u7uP9weCxOEnPiKebFhIYh0Q5AiWjtNwXcYdkSSiECdrzC2D6YVSk7l4egPM9yYNlbbIUQpdWiUp57/4ObFOp/NpUvbF77jNnh0KLSuIjVn7weVcOfKLAaa1V/X4/vPbmtdnba+tnN7Y2P5NZs+z7fpVuls5MJlmeIgh8KC0EZkbKSVTglCYlCp7WYH0Evg/PYz2lICwHBA+un8+Bgks8RsnTBDbPJmLtARm8qgXXPC9aHSk5bF+pxT+/pQc11CeEBcU0Ll686CVJUL69vTk/GI5OJFl6mpiaZlA2UooIM7lYk0OJLUgYAgIFiYUQB062ovgC6/JbSCzgNzU8IIJP3+UMm6OjmYsI2fBOOnryY990RMhnA5MPJc/3TJZeI6tvNqrl7dmsOnD/3tOPvfHg9l04oN6l7GNblE1P+yMPtd399kKW5wtRKZrmZKrGZoG4f3VWDG9zOK0uNoevAM1TTSGBIHVEoYLJMuRZiizNqPQNiNtCKPnyp+hjOdd7CQUPRARKqYJEpCgDL+uYxJR6D4o3nphU8qxnssnWqN+9OpkM1z735Gd6ld84nbHag899cIDieR+1PiZVwo5W42zg02KGeZ4z8GN4UiK572kTBN6Rq6o5ZZvTUprCejorqgVwxQXxS1H4RIQCKIXwKcW88D04EnxaL2KumLpLHbmbu6mIFLxiQl5KFgZBn5ptM5lMrgVaXdPwtqtmdrj1R0/l7r0H9PM54KTt59f6mNTYxwGU1kbEpsaasbWGAmJHNH1uj5MTY0Y76bljJVkO4dxcUQFA5SyCwIHTkYhApkqNAAAAEABJREFU5IiYAV0zfNova23BApc6Km74JSL85kdgycYk8Lw2YG6NR8Or5Vq4NjVVPfzKV87FX/ta4b6w4oPPz+PAJwqcqlLJ/ESPSmFlV/vebWvNjcl4sjsYDnv9Xn+cxHFmTG4IXCp1U5C9I2yOUSJCDB6Ru79LRZUjmbxb9ClIhXN04qHe4onjlSPDsyiXOmKl4vndVIBMlBpoX7YtzPVxPLlSa9YPPnfmsxNX5wHdPwfU/Vf95a8ZX7uWlqZKvXqtcrteq75erVZ+EITBc0rkNZNnNyDYFJG2CMYWNre0oI5QmEQnjESg+xCNTgDvkqvj6JefAx/VCB1vjtq25M29dFT6ju8Jnx+maXrbWHs7s+kWUOrNzsbuL0/eUfHBzc/mwCcKnO5ffB/cvj387Nkn1s+eOvfGqePHvz89NfXdarn8fU97L3m+fzEI/FXm25w4hcg4KBYcImDhyAGVwlVY1Tw34N61yBsKZVHxU/zl+HIvvYMV3EvwnhE3cT842BuPJ6s2z9Zr0+G+HF4bubXh8wef98AByuh7qP0xqOp+dZJlB/1SI9paWpi5cvzYyR8dO3nimyePH//T48vLfzQzO/9XjXrjShiGB1qrRHOPqpXbayqCUwq6O01bWFYL64BJGN8t/7SnBT9+kglO08V81uHWYWsyHl8TY3dOlY6N37hw4QH3fpJfP7dE/dwaH7MKQg3utHS8uTk6s7h4ePaR42vnTpy+tHxs+cWVY8d+ODcz88NWq/ViuVy+7Xv+KPB9c/SjAw+e5xXBILbxY7MWgB88uH6CA45XjuhxZNaYkcmzXZOb27y/BYPDU6dq8dcf/EzvJ/h2PwUfAjjvp5tffB33PzQ6d+5c7P43hL/+1CPb/+Q3vnD9n/z6U5dOPXz61WPHF58vV8qrUVQahEFowiDgMYsDpwYt6dsAFSLSfQri1y9+Gr+0PYoIRI6oGKS1WW7yYW7NBk+Hb/oq3PTqWYfrkAgVZlHnwdd74oB6T7U/ppXvCIdzrVLko7G20lNKj3zfSzzfc/8a3FughFDn042lewZLR41ZODr6+pgy4H0N2zHiDjmm3NMG+QlHSglTPuDRFfkzsibvmMys2cyuNedr/UfmPv8gCET2vN/PpwKcjjkUJgdOjA/G6I1GEG4ltVIFKLVWR9YSQmTyw6MC44h7Th68wDA1BUJdS58SKrhFfjie3JkyeYifICXuX+lOyc6BMfm+EbMp1m5PtxYHJ08++EPqO6x7X8mnBpyOO6ur0ONRGh7uH1azLC0RlFpR2sTJIHh6ziMV64Bo6Jjl+VuR2iOAUvz43LXzaSSRgkk/MXWWWoi4QFCPodpt8m8nSUcHh9d+9CBC+xPcem8Fnypw9no7epT2/WQ0DGkffRHxIPyPHxEcWU9mLK1klmfFb2uzLANYpmhlXXlhUZ1V/aWkox9WvP8xWpj8DtGlv9sO2QHqrOKZ1l7xVztxHGM8mdgsTY0S5X5g0Bl0+1t5kranFmYeRGjxwa9PFTg9T8mgP9GTZOxZk3li8db8hbwUCL+PPqYAXw4HSFciQstKKXX3n1giIDlFzpmqi5m783QOA2/pSRjHikKJFfxhCMhY41zaER8cJsloHaLaJ5ZOTh69eNGy7MHnA3DgLeH8AG18bF7Nsi07Nj07Ho8kzzIrYgz3R4Skk6MjEodPfokw4+jO7KyT0Dv5T2PigJplGfIsJ3htcezkB36ulI7zPB+QP3uVev1mrVFut1YeTv7gD/7AMfTTyKoPbc6fKnCWy+WsWi4Pq9XKHs8028jNCBa5uPDQHZY6CyHMCyErwm8S7QiccLL4U/YRztcRE36ctSQQC16Qf9Da/ZGBTJIk6aVpclitVPd9Xwaz8bVUhH4J33nwef8c+FSB86WzZ7NaeX64vLCyFXj+noH0IJIQeIWWZ/oWJylcfCQFOcAWz1wtR2/V+rRkpJio4wHdWDiQKiVQSuXWmiRN414Sx+1ypdLlifHY/QgEn/rrgzPgUwXOrwJmobw0evihhza10ttk3yF3khPI3ZC/Qx5JBELOKAog6/BDp40ItY5oaovU5T9xhMIqHs3v7Txz5AEgQr6AHOO8HUDzPDNZliVJnPSTSdoLapURggojaHhwfQgcoAh+CK18TJoQulpf/OJKenx2xe2RutaavrU2pvAZYq4QTOYpfoASOSIlrqh4Rtjik329+wwdEB3RjYXIETgJTGR5zqNNm3Dz3rMa/Xo1iBe9kvlk8+gXN7tPFTjvsNVOJkjTLBlbmw8tTOoMQYFAVmCe34AodUQ0oU5kCWIUl7spMp+eLwdMR3Rj74DTIHOBoZyHwWITsqqvRAYzjak0OF99AM4PSTTUh9TOx6aZixcv6s3+VpnRDOLRjmkX3U/MCoG6C0ARKYRQhKmbGRHrnlma14Lu3n/SUs61mOePzcthkCbyLZ4c1THGis219mLf94ZBGI1awYyZX1n5FKovMu4j+HzqwHnrViD9btsTYzOIGlOSUjpqBTjv5a8IgUmiRBKSDscFLO+t8s78J+GOoHy3abhiR85yQsgLfnhvBYrg1JmCFyurkuZ0lJ9IErIUD64PgQOfOnCeOJHYJM0MJSixxkwoZylE8rd5ySe8oQyyWEi8ITwtpZGJu/kUkLxjjiJCPiiSkF38kBd0Za3SYrSSnBY0s8izSZKZ8fjB326+g3kf4EZ9gHc/lq+Ox2M7V64nWuyIMtdTFgOKWwKaT4EzoI6IVR7TMX7EOTqwvhvx0cf6czSnt3+EAceCgsiPIpVCG1kQgPC0wlv8cKoNAiEqWddkaYxhMhQ8uD5UDqgPtbWPQWM3btww4xkvDoNSpxSGe56nD5VgBJ7eUfgoboa5jDMxEHGUQxUphZmpLQDM/B3Bxc9M2cydj+D+/ntHc3wHP404BBqwo+5/Wp2fKEdxOdAdEefH+dwF6DvKXPkdopUkQNmVzWFNRsohIm4EjKwlkrMMWYpWqwU8VXTx4OtD4MCnDpzPPvts/qWVlcmTn/3M3srKsdtRFGx7WrqCnHtPmgQKYE5LAG5JHSg1PV5N8+pICE6QbEEWlvL54wRQZu+QCJwQHxEE6uf8J9zFuR+YO9BZ5oXvuLd+nMBn7vlRXWGX90lsj5Uh1jL3NqEAIQGHOyQZn98h5hV5ICSTJ8izGDSVUI4HJlWT0cgHHduSV8J42Felixc5GPzdXp+Q3j914CzWTcSWqs1YeeGAUtjP8nzMo4Gc+0qKrQXEwhR/lZLyyICWgiigdcUHun6WyBJsDnDgYOAQjaPKHAw4pncl8BI5qsfsfX+O3rCc4hEBTB25zpgW9z+e5/wLi8mTE/ece033vjO0SilRGsqzSunhYMDmL9z3WB5U/NkcUD/78Sf3aVCuZV6gJsZgbPI8yYlQ5okFW4AhyzJkSUq3LQNoUEUod2+x4978W4VFxhbfR1+FjB9l2SbuiP67pezzTr17W+Zg+B6fsaF783eqFonIvW8URT/9687gjt5wN/dHluA0ZI4joeLQip1aKAGUFuVBIVS5DXZGA/mrW9fkpw/gwZP3woFPLTiblPmc0pbn/M6tyTPDLxYa0HWzcP+flCRNmeYEiKJIeuSrIsAUDGXTsMRQKh1Zq4i4O8Qy+xYJcX1Elm8bguxdia0auP9Yi22zavGxrO/I3AGGyzsqHvJLRDg2jvlOPffsZxL7YVX3Jonj5ThxH2Rp2TkEuHGICBTxaDlJC/GU9nxPFz8LKnVvH6jDnXXBg+tD4YBboQ+loY9bI7d7HTUeDr3MQBuA20GCzlikWV5YS562IOcDEIT2LVIUb7LMgZGvuGfvJPCSHyPe8mMd8RHlnLn7//w0sN1/Cz9Z043lJ0t/fokhf0BeiNxRCsYooeVUyi/7vlfa7h543fYeZ4kH14fAAUrah9DK33ET76f7g91tncSZn+VZYCFaFMMeNA9pkiGOE+41La2SQESzeSeMJDh23SUpyoF7U9y57pbduf2x5C5AXeroxx5/dLf27abvyb5deB+54j0RKi5D/nDyAp++bYVUHnQOfL15yzHoPlp6UOXnceBTy8he51APxqMgzdKQTPI1pctZhoT7zMk4Rp5biHjwdACBRmE0HJLehViTTilgRMGwdkHEp3kHWRhGOB0xB8t8kYJC7vIFWfz4JSJQShUkIhA5Itxz/TTr+hPlsATU231YAe6HwHoFKZcBeWEK4m6AcWx4olRVPK+W5nEproT6nqE9yH4ADnxqwdnNEjVOYi/LrWcNtIVIRh83STMkaU4hBgGhobQHPoMt0Ok4Lfz6cWIRXNm9qcu/O1kWvzsRPOztblMiApGfJL7+wT/yHprgGDgQOCUBvudAf/S2KGNMwMc1EWnkRiomGfh8zlpHNR58v38OqPf/6sf7zeQwljRNFQNBygDiwJflWQHQNDeEiEBEQWkNd7lADpyZgfD23YjFxXOm7sO8JQIpqPgJgnX2kt+2INfbXeIr7m1Q2OHA8G7knjm6227xwnv4utvH/b7i5uH603d5QfffjYtlznL6gNTESCPPTdWGDd7DMQgPrg/GgU8tOP3QZAoysWLdGWfC6KwxOSFISRQnWkyd8NMygJYVINgEfMOlBYGIPiJ+A4U8uhcd4edcBCXPUtk3mz3Ks4PiHddnkeGXiBQAdaBwdAcQEGEfd8YHXu6d+yawP/cO3B76/ihnX9RXEEUvQhTo8cN5FMJB8egzMgQnfY2mze009wjVP712zed4OEh29ODzvjmg3vebH/MXQ55z6sAbWSOH1uSdLMsmBGfmZFbJEVssLQTLYK0psCMUUidx7yTrXrmHG+7+ntsia4vvoy/mXQMESdHo3fSeMnYDESlI3dlv3pu6dtiKSzi2u7ni9md/uapULGz4Tq/3B043HqotCMcCCEBSdPdJjlGBtVIiYJupxXym8tpgPXHWEw+uD8YBx9wP1sLH9O2lU1Op70cDbjY3aTV3GQjq5yZPyJDcoxA6ETTcZxqaBmsp1bR094LJPXei7cynSx255668YMlb9d0d3y/gwPw7ynn/1ueojqXD69pxxSICEcG9wBQ5KgOvYlxM7/8jrHov8fY+PoZKyvXlxiHi3gfcP/DFewWBT+BGNjcNa80SUtTT4aH/7/89n9xH2w+q/HQOqJ/+6JP9ZA9IomrlsDHVuCxQr+V59jrlbi0I/MNGrToIfG8iNs/yzP3BioHmQ+UARitqTYY8S3ncQkpTmCyDNTlxaguJdEzVQHEPlmvKs/urDu0piCgYCjv3u0iTpGgDBKT2NKIoQrVSRa1WRbVaLe7pOb5dn33lVBbufUuFcTfFe7zcu3wdllb0fkh4nCQcd07f1lpAmM94HmxyxqNFicnz0FjbCLxgKc6S1ivPvVx648IfctZ4cH0ADqgP8O7H+tWvXriQVZunBo2F6fUgkjdE4Ue0fq8Tg9dFyVaepYdZGg9sno7F2thTkojYVJDnAmMUgVoQLaE7YSK+N24AABAASURBVHAAVMyLdS5wDmtIeUZskpg3JBaC7UPxBa0UPE/BJyg932NK8n0E7v94FoRF6qyTiOvNsNe8IENgO3DhfV7EFjj09/G2sH8DB07AjcmSC9bdK5aFnHpdlF6gezvTSeL6yjqCr32t+LUGHlzvjwMfFJzvr9dfgrdExGD9+8mpYKY9s7L45uzc9LeUst8eD/s/2t/bvtTtHNwejwbb1ub7noeO1nYgyEYKJvaVZL6vbRR6KIc+XBoQZD65Ke6vWmhtk2SCND2yjHEcI55MkMQJLMHlE4TVahn1ep1WsoZKqQxXxjGBcg8QPQ6E95ID5F1ihQ/0IaRwt637Td1Yfrzu3UFw3D5EqqJkVkTNQWFmuVKqTH3+T/27dR6k750DFKf3/tIn5Y2vfvWrBl++MJG8fFDz9Y2pRvP5RqP5V7Vy5X+vlMP/uRyG/4en5dvJaPSj8aD/SpZM3jRpfC2JR7eT8WCDQN5jeWc07A/i8WCcxuPE5ImzrJZGkaALUK9VUC2XUIpChM5C8jjCI/kMqBRE5HtKQysFJQIhcx0IHBjyPKd1MrRYR6krc+SeOxJxtfnCe/lYgFvp90TWub8cmeW7jtz7d1PqERpN8SGqrEQ1OIcTyuDUxtbV5uGPbvrvZWgP6r6TA+qdt5+uOxGxz4hk/9dnnxnMVrD39O988crnvvDZ55987Mm/Pnfq+J/NzzX+tBSovyIYvz0a9r4Dk37XmOQHBOhzaTJ6KRkP35iMBw6sa2k62TV51lZi+gT0OPRVUor8rFKO8nKpZEqliJY2QHAHoFodgVFZodgDGgpaFPNSWDUHQgfOjPtZl79LDpQu/35Xivhi+3hvxM4cGC1HdxeYLn+3DBAtkEhEV0XUcWP16f5oNLPe7lS+9rXCtRU8uN4zB9R7fuMT+sKzzz5r2i+cHuyXsR9hZiOvq+vTc4uvPHTm/DcfPfvQnzx09vj/Ottq/uFMq/4/NBuV/2+9Vvkf6rXy/1Krl/6sWgq/Q3qxXA4ulUvhKgG5WSlFh1qpPt3YiVZI6faaiPvJkOQspTNdhkGV3IEvd/tUi7sSbIkAB8x7yQHybWBagsu+tRKu/H6JL/Jz9P79vnNvPdfp3XuXdyTCkStF3SJlEVkSJaeR4YT2ZBqLfxR97WtfYwVX8wG9Fw6o91L5E17XPvus5P/l00+nzz77aPLfPPvs+L/6/X/c+wdfurDz2QuPr5155MSNaqt1tVKtXGzUSq9M1WrPNaYb35tqznx7eqr+jVq1+qe1Suk/RGHwx76Sv6JR/r412St5mlzOs/RWnqY7tKwdm+dDWBMrSEZBtkqENvNIdi3x5gTfMKhkuDd14HSpK3OEO5erdyd7b3JfeXZR1HPpeyIOkeEgxpUtPVm8ld5tg41qK1KCUi3RshxEpfMI9eKt1dcqfKZIDz7vkQMPmPYzGCYi+alTpybPPPPo4Nnf+q3uf/Pvnj38v/9X/8Xu/+O//ncb/+3/7d/e/Df/2b+7+J/99m+9+Bt/79e/88Tnzn3j5KmVP5puVP+D56s/tln+lyZN/yZLkx9mcfJymsSX0ji5lSXJnk3znlhMNCTVoownupD4uwC813LeLeNYipG6+7tUFLyPr+J9Quwu2H5eagnMuyB0qat/Ny3y7rmA00HEckZt1XwYRec1vGOj/X5rcxMB+xQ8uN4TBx6A8z2x66gygUIZhPn+9/8wGY93+oPd1cMmsN1U2VorrF1ZnJ19YeXY/F+vHF/+o+OLK//T7NzM/69erf5PkR/8qTXmhSxLbxCse3mW94yxY1IuhbkkRunh8h6GltMRhRrs7x10NIr3+U2IFO1BUKTy81PXk8hRPZd35MblUkcuf5dEJNSiprTnn9K+f45R6dPhYmnq3/93/13o6j6g++fAA3DeP6/eUZNCSDf42fxpusFf+cpX4meeeWbyu7/7u6Pf//1/3P0//+f/dO8rv/fPbn3hi5+98pmzj7+2uDz/wtR04/ulcvk73HN+U2n1txT1560110yW75L6JjeJtTyHoc/KtACnS12n7IveoirI5V2Ze+bI5e+XnEY5qisgMgEwvQ9yfco76qG4OFTQAL9NrtTCZ1Jl+Zz29JmoXH7YZlg4uLJV+/rXreaYhc8ffO6DAw/AeR9Mei9VKMiGlB4TGT995kz3N37j3N6//Moz61946AtXHn/6iRcunDr/jbnWzJ9GUekv6dq+ROt5M83SfWvygRiTwlpjaTUtJd+R61spBa31W+Bk+664IFfnvomIcXXd+0Kw3T8piJBw9AYKP1cKUHKYHDKzDvksZ0IASpTlpqVEnQrC8JHJJDk+iZPW7OyqAy5fLIb+Sf76UOamPpRWHjTyczlw46nFuDzc7ahWtqlL0ZVaLXreD/Q3PGW+oZC9IDCrpA6QTwCTu18aucUREYi8kxzAXId30yIv7vteIkyIftxLYNlbdG/d+8uLHHUicpS6t94xBodUFjLYrHNry1luZ0gndOBf8Mrh8e+/9s3av//3f+ixyoPPfXDArf99VHtQ5YNy4FmR3Lm+zz7zzGDhyRO7J0+dvjFVLr0clLwfRL76Pkxy0aSTDeTOguYpaI8cBoQC7yxpziOXPM9Zaguw8qvIG/ecg+NuFUVwhuBz+SNyJY7cezlrObJM3yvxlQKPfK9I797DDQPF5cod8cYqKPYUpiZvZrlZFuVfgFVnb29vzaMxLH/dWs1qDz4/hwMPwPlzGPRRPH720UeT/+TLn+1+8d99df2hM2feOH9q4dtZMnxuMupdJUjbsHmsrKGMA0LIGWI1Ln7+FxO7ORTdXKU0nwAOnI5oqXhv79wbpvk7yHLjZ2xOQDsyhLAjy/R+iHV5vONqgm9ALArFQekRJRCXCsdKso6YtSI6y20lyfN55XmPWNEPD0bDE1mWtUovvPAgOISff5GtP7/SgxofPgdExP4RkJfmysNmubFbKYWXgtB/TazdIKq6BEKqxBolAkciAsHRZS1TfllHLkuCFfDWJSS+fbcyispwgHLA4hPW4zcrF+9/BGlOCz+mMlG+55Uq5Yoxdjoz5nQYVB7rDXuLr33v1Qr7fmuEeHC9KwcegPNd2fJeC99f/a+JmH/y1FPxzEy522o0btcq5SsKdhUwB2It957WOAlmYAWK1lLE3bm+CC4HOuvycLmjDOHrihzdKbiTuJIfpzuPPoLEGAMGuThm0X7gh7TqdXZzzPP0hWSSnNo63J797771rfDrX//6A/eWjPlpnwfg/Gmc+QWVi0j+1FNPjedWZtthpbJpRa4YazZJY5o4Q7xRyBW0UhASLQ6LCU5avHth+Qsa7n138/Y4oTiXkkDmPM8/M4onj/W7kzNZL28Mh7MuenvfbX7aKqpP24R/Gecrwk1cqTQOQ39fe94NQm+Ldq5nrI2JwdwBVMSNnE9YwM8RLo8K3YN3Ib5gSe5lR2/lj151bbwNoLvtfjipKIH7u9Q0TTEcDoWXp7Sq0PGei/zgfODr85deeXnl1uRS/fnnn38A0HdZPVek3NcD+rvnwOlaLS6X6u3I12tiZYsjOjTWjK3lBo6hniNIsZSfAlRMf/7nHnA6gN594QiZd+8+9FREwfd9pGmG8WgExQIl2v1DYK0g8E962j/XPWifHfUm0zf6/ZCugBsoHlzv5MADcL6TH39nd3RtszEG40qjcehF/qZSdtPwWMWYPHV7ONq0YmwFMC3tKokWqSi7/y+HAdov9zp3qnfb+rBTp0jc2Dh2ZHkGxciyKPHZbdULw2lR+vQkiZ8ctwfHrl65UmP5/U/h59b85FR4AM5fkrWkMNt8u5pWSq1eFAbrvudfg9hDYnBiDL8LCS6+aGgcVI/y7xw+y/gBXVi+wUe8cRkmvHGY4bsux/fvlrnbD5k4XvDIBCKKFjQAUCgExTiRnyRp3VizWCpVzydpfnbj5s7KH/7htyrf/OY3H/w4Ae+8HoDznfz4O71b+K//UTa15A/L5ep6FIVX6QruEaAjoionlvhhzoENR+A6snhHZW/nee9mwdquKhPWZpkDbFF+9K5D6dE77v7DJUMUpkkKrT2EQQRjbEHsT8WTuJxn+UxUKR9nFPehZByf3su7rbW1JOTwnGln8uDjOPAAnI4LvyT0VcDU03RcrlTaYRDsKK13RVSPQEo5REMqPgXorGGxgx6YOrJM7yFCkmAoyvjFD+vyRX4XedY8Sl3Zh0xsGML/uNcERJBx75nnBiwTY61vRcqi9ZTS6hQ8debW9evLN7av1Wg9NccseHAVHHgAzoINvxxfwqjtM888k5V9GXk6avsEpxJ0KNUxHUOD4ipgRflnegdUYIUjwtFlKd+OXDnRaO/ki5T3cOX46C7l3FnP5xhBYKY888xoOTl80fD8QEHpKI7Tph+Ei6TTOzu753uT/vy4VCpzVEJ68CEHPv7g5CQ+aZ9qay6JqmFPaaHlxKHAxnRvKd1ElpDuWE1amXum7mTa0d0il3fkltil70Z36364qVIKYcggLN3ZyTgmQB04AWF5qVyBUl7AI5a69oK5MCyf6A8GT4zHkxPdbtz4f77wgsaDq+CAW7ki8+Drl4cDp1tLaVCtDKIw3BSl9nOTT/IsM8bkbw1SmBNx38y8x497TWg9Rfj9EZC1lscoKUSkAKkDqtYaOV3bJMloUV15WWVZXuNxy1JzauZclppHvvu3f3NOXdmY+pOrV93+8z3O6pNXXX3ypvTxn1GptJg1vepQPL9tYXq5MbGxhvETbiTd9Cj0lHyXu08S1nPEBC4l8ePuPgqyHGbO41kRgfY8eCQR2n8a/TznF8egfV+I1XJu7EwYlo4bUefHo/TcwcHh3OqPLpcJ8I9whPhYXA/A+Uu4TBcuINs53IoVkvH/n50ra27iCMLdM7MrXwp2CSxc2AYbuxKo/Og8wysvPKTwU1xJSiFH4RRUKjhcLlmAJWOhY3en87W0a8uKOUJhI0tattU9PVf3bn/q2Vlh8b5J5NvGcmIsoh72MjPCm5CBNNCheOfJqElJUg7NlznT+WGHiIEjcIZNSMx5JNqiMeGqs+FatfpmoVx5ld8gsqMO0DE4v0ykfmhWabV3pd5oSIzlbOKThJk9kwFWPeKZCMvdDjgRwD1cAZsR8heiHmdHoe2ACLTVYlZ3OlznwSx4TJYOqQ2HRFoDEiU4JSYQ4jwRFz3Rysta9ebeXmW5cvfuVxsbGyP9/DkGJw3uEbVbHEUR+xhhy0ZYV4bYDGLCv24BYJM+B7ivDACmmv6WqfoUmACUJw8rUAvsJ4Ez4J6M9WQnibggxMvey028ell9+OfT4lalMoEvlZGN0ZF1nAb74LBubbsZh1ESO2ROZhHs04JEYDmowyGeeCpAlbRSeUZaHgwS/XIBOIXgGhnjiXUbt5ibmlr3ib/x5Onz60nNzm5sb4eDYfHZWzEG59lf8w/OWCKyJn8pEPEB8otjZl3e4ZUnQdTlILLhe8GpUzA+lMAOz/6QyudOAAAE4klEQVTyYcUpCTofPKCTCH4c6eGXzbF1XzHTArxbxQbY+ouX5eL973+eOiXj/vewZ91hDM6zvuIfMV9hm2wwIyHyZEhsAmOMFcIDJyGaicgDmB7LWyJoUT7x1CphNFFKW6iuOwT0qe4UWGcaHReCwAbBnMepO72gjaR1SJ6OyUxjWVvwRMts7frbg/3F3WfPZ0VG809qjsFJg3c82v/dcugCE9qJMLC5IHAIXI975bEPhJ1OScj3vPNE8HaePY9xALdbhn8CMAg+DnXITb0y6rptof8MMoaGPciWnSnx8Z8x1R6tV4KMDkJMXsi2o3iGycxj5/ZatVr9pnpQW97c3LxQKpVG7ofxuOE0PgbsCkzncqZVP8iJ+LxhnjKGgyTxxnuPBGNIuYLTGNw+JMbj5qtC6UgrqZjxtHh6TCdSSmfoEaFR25QgpqcQgOkJfuk+ku7eUud/rrA1a0J+5cf7fxVLpb/13SccTjuNABspZ8/L/azs7NhmvTVBib+ApJNH8IZxEpsk8Sk4EbKaZqwh/R3rkV8a9L10VDMokjCTwMReIlFgwicRNsbi/SZNJ5JcdM6tEPPqTnlnse5fzWxtbY1U9hyD891R+8Vqnj6uBAf15nSjlVxqJ34WoMxFiecEgGTsDQkhwEHGOGJGpH+EpQqGrFm3f1o6VvGesd7Vrl+flbG3TIq6dJrjTOdRUi18gQ8ebb3AMvXJ2oDZ5MGKcHupul+7WjtoFR48eIFXLtpnNGgMzgG6zyLC9+7dc7v15sybZlRox1SME5rzwtgYckbIUpwgjAEANpaQZIjZ4PkOMJCMBOWUEPCQ8JnVEXltRwAGxiDlhKMjg+uZycqVUp1ov4+m7qzaXSXqWKAD9RJsyOYH9zCs8/tEAJVtCFzmJmJPBbi7JC63tld7u/jbo4e6OWT0OvWONKyyGVbHzqNft2+TqdD8hI95rhXJQixmIUrMXOxdGASTwGJAzWabPILZ2IAYWUYgHwEHUEABwQsQCmmwHxGhrDDJQAEuepU0BFQGYSxSUlQpV4KMIQF49AWAdJO4Uz4max0I4+ncYB04whqSwwyqWuo7sjlhG8aLE4HdTC7IcRBOBc1E8jHxFTsxeWO/EV3frpTnt7bIYRDtCDbcp96Z4fbwHHm3+ex2+MuvP12s1Gprb5utb5ltESlk2rrAAYysYGTriJEtNdO02xFhyfuJHmp8K2l35R+i3nb9clZW3kcdcKpOwZmRljPqzovnS7LWUrvdpkarRa0oYXZ2wgThnJC9EotcQ/lK6dkPs99tbIRZ72HmY3AOyN29deuWbTd3p2ov31xuNZprPvFfG3YXjbWTWMIapEkGEQOYRN2lbIw1r2aqT3eBe7p+Lrl3SOkpqNhfVp0SsqULAE5HURxTCwCNkpiNdc44OyPMl0TMMr6Ilv55Ui6UKxXsZCOla9chJjPEvp0r1/b2JnNT2PxpNPaXfBSvYum4EoTBrLUuZOBGsJ703nd8YoYCkpYFDSGe+9NaS85ZigHOOIopThKyxpBhE2IjbFbYLwrJ8s6Lx5dfPy5Pw+Ghj92hdxA38Vyc26/+mNyvHcyT0Lq1Zilw7oKzLjB40akg1KBVrmBkZjIGgQtiZhqegzt+MXd90jzrhSweeHMA6TxWyFfLO7tr1df1wp07paHPnv8CAAD//wm83f8AAAAGSURBVAMA6Kd8/9cWkCs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272" name="AutoShape 8" descr="data:image/png;base64,iVBORw0KGgoAAAANSUhEUgAAAOcAAAEYCAYAAACnR+FYAAAQAElEQVR4Aez997Ntx3UmCH5ptjv+XO/eu/d5C/vgQRKGXpTEklRUqUqqroipienu6enomJieiP6tqX9gOqo7eiJmerq7NN3lSJVTuZGhE0WKBiQIAnjA8/e96+3x52ybOV+eB0CURNAAZPGJwsFZN/fOnTtz5cr1rbVy5b0PEu993pPAexK4JyXwHjjvyWV5j6n3JAC8B873tOCnJgFrrfj0pz8tP/OZzyheK1d+2lrJa/FTG/TnqOP3wPlztJj34FT0pz71qdJDDz00cevWrakzZ85M/saVK+XLly979yCv9xxL74Hz3lmSnydOxh7z5Tt3KmEYzkPrC4UQD0aVyv0szxnfP/K1a9dqL7zwgvfzNOmf9FzeA+dPWqLv9QeGrfjFX/xFVbO2IT3vuPLU01LL5wXJ9/XTnsbFupRzlUolfE9cby+B98D59rJ578k7lMBnP/tZmaappsecC3z/XJUec6I58djczOwHZmbmPjIzNfOx6anmh5rN5vFXX321QjC/twf9PrJ+D5zfRyjvVb07CUxPT4t6ve6SQHWhxLySaslT6pjn+6d9379IwD6ohLykfLVSm63VOdp74KQQ/uL3PXD+RYm8d/+uJfDss8+CIJT8eKYowqIogpxlnmUVY4qGNXZOSLVigKPCiGkO6IB8LwGULP3sv++B82e/Bj+XHBCYoshzZLkpRqNhPhgOi8FggFEc6zhNoyzP60VeHEGBxZdffrnyrW99S/9cCuJdTOo9cL4L4b336veXAIEmHDgtYHOTmyzN8zxNDfehDrDKGhPwzSqfz/PYc75cLlejKAq495QkAYv3vCgF9B44KYT3vj9hCVwCHDhNkQoCUUghhFRKBUEwpjAMA9/zakrKKQMzPcrzJjmorK+vB1/EF5WFFWOQstJ93fWb5O7/utB74PwRV/oN5VAsvWvXrgVra2uRo83NzZIrXZ17RvprL9MIkUj9VOdFDoLTaE8pekZViiIpAJEksRj0+yqJk4rJixkiccX3/QX619mljaW5q+tX569vXF+kbJfb7fbxbrd7IkmSY63R6Ei/359lXXN3d9dlef2fZ3n/tVckjD93f3ChqSdjq+3CK/WFL3xBv2DtGIxbW1sRlaK6s7PTpKJN84xuxvO8uVKpNEunMNNoNCa3t7cb+/v7ZQdU967r727P9/5Px6ujnwSnJZRkoIPxLxhQoIVWGoH2hE8quA+NhyMQnMiyrGSMmQ18fYqZ25NGypOy8M9EMrpQUZUH6GkfEUo9Rvk+YYR4rKzUQ7y+6Pv+KXrfJcp6klQm3x7JGU5i/ycxg3ujj/fA+T3r8MUvflFdv37dJwCj1dXV6tLSUrO6vj4jw/Aoleg0lemiH0WX/ErlqULKD+hS6Rkr5TNhufy0CPRjXiW6T0f6RGVqav7hhx+usQ+3j7rnFcb9/qubO0XhjJKjd8wzQSJXsKK01p4UUvNeUG5xnMTxcDjM41FcZGnKoXgKqlQtDILFqFy+oD3/caXEc6HvfzyKyr8aVUp/J4zC3wpC/+8GpfC3fE/9lvLU31We95+QPqV9/2NFUTyWAaeub2zMUtZVt3au458Xkj8vE/lR5+GUhaScd6OnK7darQa94vTe3t7C8ePHj9IjniAQz9Jq30fQXSpr/WToyffrIHiWSvQ8len5chg+F4X+cxHraMGfYS7j2VIYPRv5wbNaB++vBMEj8LzTUbM5f3h4WH3hhRecZRc/Ko/vth3nR4c1jgDeKt/s841nDoCK1w48/t//+38/mJiYCCiHgEruu999dZ7fgfbN935Yyb6Ee4d9hDd2bpRtbkNppSeEsIBIrbEx80MDKcRQSpkoJQuC1+fzJp8dM4U5R2YfIEAveVI9Fmj/Mc/3LmmpH5IQD8LgYVg8wjZPsI/3E/3PRbXqh8PA+/Bko/qBSqPx0Ozs7MpapzPhthnkR+Gv+Ef+Fef/x2KfCyaYSdT0jGG1Wq1TMWaZQTxKZTlFusCs4QPSk49ILZ+CxDNUgg+RPial/rjnqY9rT3+MCvMh3/OeDTz//aHvvc/3NMn/QOD5z/rK+3Co/Q8Fvv9MoPXDodYnh8Vwttlslty4bvwfi+EfsbHrl/QW4PiaR/IdveFNHAjHYbrjg/WayRf/ypUr0Z07d8pKKU69XO6YToQG6Lz88MyZM/5v/uZvOqMy/muSN/qXDrC8Jkbu/sUJr8fjunEuXrwYcW9YC7Kglg/zCmWqlVCFp1Tiad3TSnc8z+t42ut7yksEIGxhKjYv5kkrtrCnJORprfUJtlshMJekEPME5SzHmSeIj3DNjrHfi0wmPen73se8IPhl3n/Sp7G0gX6oovUyDWbTrTHf4RD4K/v5awNOt1BUoOqxY8fmqIxnStXSY6VK6UPUyk+Uq+VfDqPok45KUemXoyj6RKlc+XClWv5ApVJ+vByVHgyD8JxW6oSEWJZCLAqIedIcV96VToGOUEmWIcQ5ATxC5XnOE+L9nvAucYyjLkSmV3JhruQ7P7Gv+zMsAi2kx5rYbLUWDw4OTu619y5sHxzcv769/YDHkPHO9p3Td3bvLK+cXVmih1xgomWO0cE8AeBojgo/Q0BMVmylKTqiqZRy2dNplnM3btxYuP+J+2ep7FMbGxvNv/f3/l6N+7yKo//qv/qvaq6eYy+Vm+VjqU1PEhhODk4uE+xTMQLpsVxnXzeFENdY3uD9Kq83uSYdJoG4Dc1DCqTOZxNSygafRbxXJIqS/tZakF9HgqGsZk3ANjWCd87T3inuQS/5gf98qP1fLIXhL5Wa1YdKjdIieSs5b85+/kp+5V9Jrn8MpqkAzsr7DF9rk5OTR4UW94Wl8HFf+2OPpz39Ad/zn/Y8/RS94uOe51/i/QO+553n9Skq13IQBgue581QISYgUGdZIZXJxpg4RpX3NT6bEALzPDs4xqDyPkj5SOBHj+lAPyw8cZJ9TNFAuCyj80hjxWMf7+jLMd285Ac/+MFydao6F1Wj+yqh91RQiT4YliofjsrRRyq1yke4d/tQEJaf19p/RsvgaeX7jzO5comG5EHf9+/j9UXum08TGCs58kWC4Ajrj5PX+8Jy+IgXeo/Xw/pTBNT7OI8nPe65uXd8gB7yYhzHD/K9x2h83l8NGFpGlaeUr+4TQiyTJjiG5fN9ltd4/xL7/iYn+03y/h2Wl0nrSqiupz1BOYekMq9DtvcE+AYbgEGxI95DAEIKIXg/BigrykIIylwuSoizQspLvH8frHjKGHEf97oLKw+uOHmzPf7KfeRfOY5/fIYls6yl2MTzylMXx6D0/Q9LpZ5TWhOQ/sMs79faO0vFOElgHvV8f44KOuV7XkNrXSWVtNLOWrtFlparT4Ijxw5LYaxxoaPzjE4ZJgXEopTioqf1057ynlNSOcVxRwZTN2/eLPE9By7B8h19f/u3f1twb6gzlU1SEc8q7X/I88Nf8/3gN0M//DtREP5terHfKPn+b/gkLb2/LZX6m1LLT0rYX7BCfIh6/6wU4mnSJYL2nC3ESSicITgeNMBznPMnyPcnSb+htPotIdTf5hbyVyHlJ7Ki+BjPKD/B/n5Fu/4979e15/8S6Qml1EkCcZIgzKWVzkN+dzAY/Cn331/o9XqfJ6i/xOdfl5BXg8DfJbjzarmiKqWyH/i+9JTGXcEIEGxQUoJ9Qkk1JilYT6mxf+dNFfsKC2PceMuc0318+izpKRHq0zrTU5f3LjvPzDf+an3lXy12fzxuuXii0+nUmNE7Fnnlx4IgeNzzg0tS6bNSyKN8Pk2qkSICzCfA3EK7PRRY9+eJUOSC/yUGXLvvrRRCuFvFH6FSyoV2R7X27qdReIbe7BMMpZ/n8cvDDEGXaDTqfN9n2x/7+6lPfUoTRNUwrJz0tH8JUtxnrTltLFYAHBEQS5zjkva8Za30KQLzorDiAdY/JLkf9jz9kNb6AanEfVLJC77WF6wtLgkrnvR8/wNRGD4ZBtHjvh884Xk+jzTkI5zak0zcPMvzyw8bU3wMVnxIKf0+JSX7UWdh7KkszU70Br1j+7v7S712O0yTdMR9fRsZdq21GwTSHZY3hBCXBczLQshrfH9fe17iB4H1PI92Q4xlb4oC1hiwPQQnxXfgiAAc17lnrAblMK7ntS8EakLKZUljSCP1YSX8x0tp6eQLN16ou8Qc2/yV+f7cgpMLKt0ej6HNTHQ3wfCwFOp+rdRpJeQiV8hZ2gqVxVlVF2Y6QAmC9O7Cc5/DPsDnb93zHQj+58ofRIIfPtcsSkqrSe1pd7bwgPa892mPyaMoepJu+CEeKCzvDnabt27dCjmWG5+v/WjfZrOp6/V6pSjMsjHFOWvM8TzLFklT3Mc1jTV18lonDwz7xDSv5zm3I1RsF3Ke4CgnhRQnWL8ipVyBFMcJvPP0mPcTrA+Q7zPa0y4x4xIwR9nOAX6F45wmaC7w/YsUxTm+e4LtuQfHLGU9NxoMF3ud3sJh63CGxscjWIfcJ7ZVofa11rtsv03+1tl2FUpdkRJXhZR3+KylpMz4nCxyV/kX5M/xxl/KyT3kmrjCQgiQBKSQ4MdloCMpxZTU8hQNy+N+6NMoly40/eZM/dixiO/zDbb8K/Adz+hnyudPaXAC02dip+Z53lGp9Tkq2v1KqWNCiGkOWaaiujCUl3cXmYv254DoQOnI1TsaN3zjh4B44+rtC44Dkvs6kLpkx6Kmx2bY9oTv+y6j+wu+wqWwCJfL5bI7znEh8Q/v+I0hB8FA5zKvFlk+kxKUcZJMj5K4MopHmuTOFlFY53k4Uyq6mwuJkUHhki1VdtPg/QTnNkHATVLbZ7I8P0rgHSXTi5SV49lnqXgv2BYEmSvZhwl47/rx2Y8zKiLLMz0cDSNGKk2Gr5PdVrvCaxT5aMA+2rGK24uLiy0mxojZdovh7T77XbOFuAZrXmY/6+Slx34Llu771nqw7q1rPsCbRAHzK6GEehOcrp2Toe8pbyIMwpNRUHo0CLl39sNjIo7rb5znujYc8t7+ynubvXfOHb1K4HnelPK8k85bekovUhka7DEoTOEsLG8FF/fPiFb7L927OkdsxVcJZP5koAXrSqf0pDeV5c2Sj8ZfPqKyMEqDkFRQ3/f8qqc9t589Gfj+Je4JPyA88Qw0HiJgj/JYo8E+fuivpLGNrhf1krDeFKyYtoWdMFlRytPcS+NE0FshzzMQdGM+pBBQUoIlr4QoCiOLwipTWK/IjccyKAoTZVlRzbOC0QQ8a6BAaYAfN3cpJFwpLMZ98F5QrsLT2vU7HovjiuFoJEajUQYlXCLoUAI9djEkKFMhBPNPwly6dCkngBOGux0v8m5LrV9gIHsVFtvsvc92uZO5VJK3HFUIgF/wI4SAEALg14EW1sJ9KBMURe5+6wiMHoQpCmc4qkqqBa79CWHFOU3DPMHzXNfWvXOvk7zXGXwn/FH4zrpXlK/mPF8fl1L+mcd0iRtzd0ElF1kI4dYZQrD8HqLy/VmdY0I4OZdDZAAAEABJREFUYNILUYOMIyqFK11PjlwTgI1IfAT3caUjdy0EVU3KgLxUOe4cy5NKyMd8pd4XeAGTKDhXqVTmeVxR5dFI4I5IOA/XoXv9LXJ1PCIIGBbWqZgLJs9nqIh1KqbPUjpACg4qyNSfkYCwApL/uZ+W1xQBmwnJa11YERS5LRV5USoMfM5dAPwyxuV4EEJAkjgehWDZl4VTHAkBJdxPCxgD8oJ0NCrIWy8KgnUvDPe8arXH81QHzAJvfIQQ9rnnnsv7/f6A/e+WSqXXOdoV9rDKLg+FFENSIZWyQrF/yaeC9GbJa8GGgv1ZDm1pSawpYMi8YWk5OS6RFEJ4UqDKckoKsUQe65Sx5mvuVRb39lfe2+z9+NxZa+Xe3l6klOKCSJ5JqiNKyhmuhvsdTO0WjtdULjFeXsHF5UJSuXhhLBUP42dczHHpnluywX5B5RmT5U8rDNgBGwuWtPviTWIuVEi2cKLlMyup064EeIEiz51l13mW8DgGR7RW9weB9wwTRY9Fleh8qV6a536y/oEPfCD87Gc/6zrhi3e/5IEdfVGVyygLUcyaImMCJp5Nk1HJFLlUfBr6PsphhFIQwtcewDkx9IUjkGVJ3qTU0DqA9iOhvNC3RlRHSTFhrAy18mQYljg1CXpTWEJKEMyC88izHFmaIk8zOCBaemfDexCYsAaSpcnTOI/jQ4LgZi0IdvI8H37pS1/iyHfn8L0/z58/nzGLG/NoZpQZc4MZ1+8W1qzl1h4aa4fWdUq5CinhiEzBcBy2A5/B4/zcOhljyGsBd83oBIHngV7dNbdFnqe2KBIhRK6U+r58fC9P99K1vJeY+QnxIuM4rkkpFyTkaU5wgf3WSRqWGsYLLhQc8fJH/lq2tGOVuHvF27e+VhAVeJPequZwIBkS37GkNx6xuZCSPkGgxOtpJewpAXNJIn9UK3GqKOKjUmbzzzzzyFSrdavh/gLj9ddfr66ufqfe651pZBlm+P6Sp+UJtp/RUkWaE/aUhiMlFbkRBJZFkRdjsvQqZAROgZWQYPO7JISgcqsizzxPaRn4HkNVNW7nZiQF+6E3KvIU7AgMDRH5mgYgQBj4UFpBcG4my8yo38sHnW7c67a7fG+3HIbdlZWV7L/9b//bP5v8GzJwhRDCzs/PZzwzHdDb3mLdi+zqm7YoXi+KYot0SHAPSBlBafgMfGdMljc0FDZNkiIejXJS5oh13IJnMfvr8dlBkiZbaZau5llxNc3zQ+YhmLzH9+WH499TX3lPcfMumeGCCYaEHj9NXh+hAp5mOccFdV7zrbny/h2NdHdF7/78Sx0I8ZeqODbeojf0QZILpQSVWlLJiAFrSwJm1prioinyx7LR8IFWZ//izsHu2WE6WuEWbr4oBlONRjjlVWoznVGxkOf2KKQ6pqQ8rpWeogcJfc8nqDT3lgQLAEMw5vR0eZ6DSg5rLAT/k+RTSgEJfiwdCckUGYoshe954F6YfeANEvRAgu8WMPSSDoS+liiFPiqlkOAMoHnv6os0NcmwHw963WG33ernQDtRaiSEKEgWb/P5baC42WwOs0pl3ff9l2HMnxpjvp3l2ZU4iVfTLNlKsrTFfeSA9SMIEbO/mPMZMfFFpzsYDIeD3mAw6JDaw8HgkJV7w9FgYxQPb9BQvzYcxq8ORqPv2iTZ2dzcdOB8G27urerxGt1bLL1zbq5fv8719Wv8sUiAHlVKLRGg7izRZULf6piL+9b1j3Mh2Fjgjf8syzEBwqkeyZWS5ZukhKCSCxALRIuBA4GlF7IuViRZk1HxM0H95DpkE0naP7e7u/7R23euf/L26tVfOjzcfbLA6Fy5UT4iPHNKQ5wtaX2mKNJH2cfD2lOLQsoqwcZpcjSpAA7G0BAZAZdkMTJ6vMLksGRu/JjPhQvJbQ7B8ZEnyEYDxIMulCjgkRNBHgXsGJh+4CEiGCN6yZDX9NaUgEVBsBbsv0hjWI6hhU2jKGg3m/WDqempFpNdCb1UgR/y+TSZuQTkTWDEpgdMEl0hfZmG5V+ncfp7o1Hy+6NR/MfDUfz10Wj4IumVOB5dJr3K6+8SiKTRS6Ph6Nts9w3SV4bD0RdGw/g/xKPkXyZJ9q8Lk37ZqGSj3W73XTJKCAqDg93rXy7Fvc7ij86fy8QxuTBBxWBYKB04p7gQJfZArQWcF+M9b4E3S/wIH7eUgu1cyeKNr6sB3M8x2bvXeOtjISldOQYDx+aGzxAkoKcSVHynH28ClddCSjApk0zsH2yd3txYfWhz6/bjvfbBk0nce4oh7lMSxROw9knti6cNioeNKU4KISdYFxpjBaO8t0Y2HCMvCvBoBFmRoyDYQOblmBfLPSNxYNJMibytNV73tPimFPbLntZ/4Hny84XJXkjjwc3hoLc37He7WTwc5lmcpMkoGfR7abt9mO7sbKWbG2vx+u3bg831tcOD/b3teDS8A1tsaCX3g8AMy+Vy/hZTP+CCa0HpIadxHeR5vtnv91+jx/tGlmVfztP086Q/SNP49+MkHhMZ+X0S69I/zDJSmv1hnmV/xHf/MI3jP0pGoz8axfEXhv3+n6TGfIuB+vUSSm0C0+093Vg/gJt75xHV595h5t1yUhSFA+I03cgxrfXYa7JPn6AUJFAJeIu3SvwYH+o2BNu7ksX4O77nlatz17x842vZlsRKRUDwS3QaGIJEEKQEAgSfGXovR4INqNAoisTb39uY2N5aXdrbXT876LcfN0XynLTmo0WWP893nyWQP8RB7jOFcb9IUSmM0RnDV86dOLVjMi5BwrEcKPmcI5IXrrRUAuwDWTKEyeNEC7NbLYdfmapXfm+yXvpHU83K/ysI1f+aDLv/+mB/65u7m3du7ty5vXO4v9vqdg57ndZBb39vp7+5vj64deNa/7XLr3Zefuk7+y+/8p3V16++enV9be1Kq9VajYf9nU4nHfD45EcCJ+cDIYQ5depUwmRYe2FhYaPX611lBPSilPJPrLW/PxqM/k1v1PsXh/uHv3uwd/DZ/d39f86jo39lcvOvbVH8Huf/byngf2+D4P/H68/lSfLV4XD43fUbN26Tj4Njx47FHKNwY/2VIDLJJePPv+JfLp4k0WGGDaXUvOd5i1xU5zXdb//8pTmy7TueseCbb4LxL127Z84rOrK8GbszAwcIB0hFTgR9uGBp6d2Ggx76vTbSuI+ElCYDWJvC/QZbGAivMKPp1uHO8q2bV07fvHHl1PbWxgmGk0uK2WeCuWotPaYhIDmUkAqOJJNC4DWkJBfuASDIKFvCkfYk6vUqCEov8FTJZMlku7M/t762unT5le8sf+tPvzL/J1/6Yu1rX/1K+sILX9996Tvfvv3yd79z9crrr716+87qq3SR30mS0TelFH/Kje6XS+Xw89Vy9d/V643fm52d+jczk83PNScnXwLQJ71TMJiTJ09mt27dGs3OznaEEPsMdTdFJtboUW9zoW9Xq9VVgtfRbYJwbTAYbFAeW2m3u3d4eNiigeodHh4mzz777Dvlgez/bL9Uk58tAz+h0SUP8CN6y8k3gOmSQO5A3+01FRftLw3z/er+UqO3qaCuY0wOgH+ujauw42d0lSwNC8PSgs6ReBHj0tBjZtyr7e/vYGN9DVub66Q7oLdCkQ/h+5b7PCGTuFfa3d1o3Lj2+vT161emt7fWJ7IsqRHkZc/3xhEBhICSEoqgVNqDZCmVgmAdOKhwK6wAkGEL6in3m1oL90hx71pOk+F8nIwWsyyeT/PRbBIPS/1Bb9DptG4d7O1+e2t364s8V/3S/v7uH/c7nS8l8egLDEP+yPe8P6xWyn9Uq9W/MNEof3lubuZPV06deuHhhy5cfvjJExsEhQshDd7BRwhhSeaRRx7JWCb0pMOzZ8/2Tpw40bnvvvva9IRjOnr0aJsesc12nSeeeKJ74cKF/gMPPDB46qmnRrxOn3vuuZzv23fAwj3xilu6e4KRd8mE5F4zUkq5X2RfZl/uV/QqLLV13sX++fVhHR+9u6/4812yM1dh3daOgLQYX9A7MtQCGFgKgkMSLAAhkqUYDbu4c/sWXnvtFbz26st49ZWXcPPGVSRJH4EvEJUUBv1DtrmhGDb6r776ksf2Kh72hWI/BAf7tVBS0tP6BLTP0oPyNKQmKQnpwlgSuMrOaxqTI8sSxPEQg2FfDYf9EjOalFdxNCwFM+VSqTEzN53df9+56+//wPu/+vGPf/z3fuVv/I3f+dBHn/+njzz5xL949H1P/vNLTzz9u+976qnfve/Bh/7lqXMX/sOJU6e+dGR5+Tsrk8G1iYUTG7Wl860jR55yISSFgJ/4R7wBXJaG9FMZ4yfO9DvskMv2Dt+8t16T9JghF6spGfKxdMD0uPcgNsyYU9aNS/eDIQ/Dxx9/XYUVxNxdcv0IdvEXaVzPH66eBfgC8eh4YGMC0x1JZMkIg14X21sbWLtzG5ubG9jaWsfe/jaGBG2ex7DMto5GPXrSBFGgUa2WCdgA7Iy8mzGB7lAIibtzE6wD52theIzi9poFjRJZds0wBif4HHzOeveS5we6Qtc3M7949MSZc+eXjx07t7h09Ozc/OLpiYnJo6VqZaberFcrlYmiUW20Q6n2yhOl3VCV95sLx0nRmCpz6OK1w7GnJC93J8qx3vu+OwnId/f6vfH21taWDMPQU0pVCE5m5eH++kC/CcI3PSUVZ8ywu3c0vvmxfgi2vktvgY81oMLfJcA9xV/6OH0loNjO0nsVWQYX1nbabbRbh2AYCXqwcV2eJ7AmYw85QZaiXA6wtLSAY8eOYn5ulh7Sg+PdGR7BwSxbMv/DjKxBTlDmb2Rp84Lvu+Majjlmit4WbrX5klQSdL+wgj89LwpKpclKvX7ED6Pj2g/O+qXS/dr3LiovOJtbeYqueCKMmsJvLiaDgYoxNTXisDzDXBgK4ehUIhhCsu69709QAvIn2NfPrKv5+XkIISQ/PksHTM8Y45JEY0V2jLHeFWNyyj2++Kn8cHBx9Ia3pJeylsBk6QDsrl1JXuG8qtISlUoJzYkGGs06waehGIoqgink+eLRo0fw5JOP431PP4ULF87Tg1YhAB6H5BD0mpbIzHjmmBDwKcPlNEnBYwakvM/z4u78hYCUEmCfUit4YQgjJEZs0+31wKMLEY9i3el1J/qj4Qn2/Ai096QXBO8PyuUPqNA7Z0Uxy6RLlduHYHV1VQMQeO/zU5UAV+yn2v9/rM6doigC0iV/3JyEU0YmiKjoCu7aEhxvkrsXwr1CmHxP/ZvP32RaCAEh/oy+tx5UdOHojedvPoPglSM+A58Z9h8TMM6T8RZuPxiUItSbTTz+xBN49vnncP/994NKz73gCJrgsQRzQc9Xr9fBiABpkoBhOzzuJXMCUQgBqSTynN6R4AQ/luM44iWE5H6TJMgHZQLXlxu/YNuc7VJ6WCs1pBcCyidQFTLDLv0oYF0lKexkbsSx1OC+UVY8lhg8G1v7bGaz+9vD9rHZ2Vm3p5uhuTIAABAASURBVHd/pO7ibDfke/RTkID8KfT5M+vSKSLJOgaklGNgMtQlRsTYgzjlFULAPRNC4M2Pq3+T3qz7i6V7/ufq3Ovsw7IcD8iHrvxe4sAMHQHn2XKGm+7eeS4HUO37OHXmDIH5AMPWJVoJwHkxdjPeNxYEUBhFyOjdtra30e10ESfxGJBCCEhSwT7deFJIkI27xHqt1HjuUiq4j+OdcnGXcO1zOnWrPKgggvJDWOmhEIoetaxY52cFogJyinXLWWEvkJWnC4gPSqWfCoPSgzzYP33Y7y8wi1t/9dVXXdZYjjt/78dPVAI/L0IteObl/j3UkZQyo4SYC7GM+O6Gk5begnUQQoyJbcalEH927+reJCGEa06QcB9H7+QA4ryU68cpt6WKu2un8JbnjMZ5OpK7d6AqqP2ODMcVBA5PPaCVHvfp2rcPW7jy+uv47kvfxYsvvoiXWG5ubjE7O0Ick30CRWsf3W4fGxubuHr1Oq7fuIGDwzb3oGWOTsDTszp+x0Ckt9UEorsXUhC4cjye87ZBECAMQh7NhPTCEYIxIANI7QF8J4dEAYGCVibnteHYgsAVng/pBZ72wxrLRWjv/lK1/jE/Kn+yAD6RZ9lDqdbLpdL0xPo63JHVz4suAffI5+dFoHY0GuX0JCNSjyBJSA6gb3lMByZHrB+Dzl07cuvgyrcj15593n2HsLAwVGTDewtDQBYkQxCOQSssW7BHQeJ3/K6hKksJS8AzqmSt5DHGCOvrG7h1axWrq3ewsbmNvLAIghKy3DIMFRxFIolzdDoD7B+00B/ErLfwGIpKpaBIIfeOPj2wVhKSoBwPS14AS7gBSkoS20pF2ElWC8pDkAdF3iUKIzkuOCaJ4+f0qMbyOdsL5UFpT5C0kIrHVF7T84NjbHZxGMcPD+L0saIoHgoa0Wmv2pnbB8Z/XEA5sgMO8d73XUuAK/au+/iZd3D9+nUQnCbP8z7pgErTp5KkZIyFZUG9pNI6sDjicyrp3Xp37+iNOstrR+PnfHn8rvsxhp0DH8kQOgUzoW4P58iwK+vgIAQEQQKCggpNAFgqvxlDxVLpx/0JiTjJCLhDbO/sYmd3z7Y7PeP5oanUGiYvhCFAWcLy2ibc+MVJTpB5cN60MByDfWjt0ROGBKuGJDiF4BzJl6Wx4AR4Q44sXM4JlogqGKumHDdhXznv8wJMGlmSYQKpYPhsx+B3cwEkhJCQUoGhLFjyVnpCiHqWpvOD4ehUWmSPcE6PBYHn/qGw414cT62urvpwL/PHe993LwH57rv42ffQ6XQMwTlKkmSnKIrr1totKlJHSpkqpQwJjng/ZpbPxyXbjEHId2ye5wXD19x9+DznM6O1ti40dN7J830I4cQl+A6Q0w1m3PNlDC/pslFYC+ueCwUh75Ki9/E8H9oL4IAlhB6DNS8M20sCIy/iNI9za7sQuqV1cCCk30pT9OORjf2gkjYnpovZ2UXMzi1Csr+bt26h1WpjOBox7O0QWLRBHJtGhUcvBgXDcEd5lo8zuskoYbg8QKfVweHeIQ73eXTTG7JuiOHQ0QhxnCDloJw7DNHJ+cNNktiGA7qSAgIWPWZ2KWu/3+s0rMmXg0A+4PvqA9pTT2Qmu9hsNudvtlrunwZVYwG/9+NdScBp27vq4F54+dKlS4WU0oW07l92u2aMuUIFWyVve0II97uZPI8TCds4Sl0phIj5fMB2raIodgjMdSronTdojXXudzW32W5PKrXPd/YhxC5BuFPYYivN880kSzbTLGWZbvO9vbwwB4U17cLaHhW7DyGHBOqINCANeT8qCtMlaPdrtfp6qVxfLZUqV6Jy9VtRVPlWGNW+Va02v1mtTb5Sr0/fXlhYPjh58tzw4sUH7cLiUTiQ7+0fMAw1kEIRUNkYjJwvQVXQQ75BDKUtDUdB95jRW8bDGD3uXx1AHfU6PYJzgOFgwNA5ptdMUdDIOCCyIwLT0ONaCBogd68EJcX++p0Whr2OMlkS+hITEsXRZNg7T3rYpKOHpScvNqxdXF1drX7mM595D6AU27v5/lyAUwhheNY58jxvxxhzlfRtgs79C+M3WW6TWmzTI/WVUn16xB7B1qHg9ouiuE2P8Tq97kv0JN8mfYv0bd5/l4B1/yr5Vba7boHrWZFdzbL0tThJXx3Fo5fpvb47GAxfZvvLw9HwKukW3fd6mmXbaZ7t5dYecgvZJiAPjLEta9FOM7MVlcvXV1ZOfOfkyTPfOHX6whcvXHjg3ywtH/93R5aP/bsHH3riXz348BNfePDhp77zwAOP33n0sfd3n3jyGbu4tEIvHtLbxfDpxaNSibZCwDCMLQgc48DFUJuuDg5L4GAObDk9qPOew/6QGd/e2IP2mfkddHsY0XOmPKZx74L9CL4j6SF5QAzh7glOQdKsFzzC6R0eIBn0oGwhI19Fssia/c7hwrDXua+I48eUxJNS5me0NtOf+tSnlLWM5Sm8977vTAI/F+B0UyfwbK1WGxB4m1mWvUT6wyRJ/jEPzv8F6d8z7P08vdufEIhfpdJ8hc//II7jf8n7f8TyH/PZZ1j+LsvfpbJ/hu/+E17/b3zvf6US/8NkOPqdzBS/Q4D+b0mSuvb/NM6Tz6Rp8tk8T/4Z2/6TJE3/EcH5Twdx/NnBaPgvh8PRvxoORr/X6w//A0H8e3GSfjZJs89aq/9ZVC79k3K1+i/qjfrvV2qVr1eqtW+GUeXFMCpfrlWb36rXJ76hdWlVwCO4ka6urtmNjW0CT9HLWZDvMTnvaAkkJwNHQkpIIaHkXRJ8g3ijN+RTa2FMMT43LTKGwwS1EoDH9r5S8IkuzRDW1Slh4Ui7vxwn6E2R0lOP4CmgWgogTY5++1DtrN+JOvs706N+67TIh0940r6/Vo4ejdtb8wAi0s/0a60Vb9LPlJF3MLh8B+/cy6+kV69edR7xVqvV+g73R1/q9/ufG41Gf0j6I4Lvc1mWfY6K/TmC6Y94/Yd8/nmWX+R+6k9IX2Wbr7Luq91u98ssv7i3t/f5w8PDzxHgn+u0D7942O996XDQ+eN+v/Xl3mj45cEo+fIB7wf58Au9OP5cfzD4I/bzh/1u/w/b3e4fdvv9P2j3Op/rxYM/7MXDP2D7z1HvvzS9MPPV0ydOf/3ksVMvLZ1aujZzdPZ6fXrmZlSdudOYWLxRb8xc0zpiaK1bSWLTnd0D06P3q9XqUDyWocKBhgiCYLJjcFoHwz8j57QMl8rau8DkNccFNRWmyMAfUEStx/d9otFnqYWA5iuu3pHmC5oaYvMUWTKCyRIEWqAceMiTIXrtA9na3/Gy0aBKsM6bIjmnRHHJ0+LhRMiTlNuE+x8JWeuYYcc/xa8bg+S8tb9mbcR1q7bb7ebu7u7McDicc9TtdicPDg7cL0+U2Nadz7r2NE8/RcbeRdcU/bt4+x57VQhhH3nkkewf/IN/0F1cXNxOkmSVYHuRC/HHXKjfJ0D/LYHzewTav+H953n/AhfsGtvcOXfu3PqVK1e2Xnrppe0XX3xx6/jx4xsMldeXl5fX2OYOgX4n7sRr6CbrYYJ1nhqu71h/zTt7dnVXRrf8oydvbC8tXat53isyTV/UwDeK4fBPCdivZDb+k95B72uj9uiFg+HBK0Uhb9pRsJumam8wsAeL1bOdzoZpR3ayxfp2NWy0ta4yQRTtFka0hnGSDIex8ZhYOrK8glKpDK091Go1BAxx3TIIp2Ik4onAs8SeoYc1LK2LWNlEjD2qJHwVADpJekFBsEn4RKADqWa2VxHokt5VMpxVvPfYYR5zb9rvQNoMgQMyATrottBrHTDM7fJ9KIa5JZGnMxLmtJTiQeKRZBcvXLgQcjhB+ql9ub6uf4ocIde3Klut6VzKI0KIUzrQDyRF8khSFI/keX6e577LnU5ndnt7u761tRWQKfcui3vvK+89lt49R5/+9KfpJ1D8zu/8TkpLOSC42r7v7+3s7OxyIXcISlcecCE7XKDRP/pH/yjjQha//uu//ha5+zcod/+Eo2vzF+kbfO88kH385Mn0JJB+ifTHs7PxnTt3BktLSz16505YFARd1IqiqHX79u1OlEddevUhgZ9885vfzD772c/mnHFx6dKlfGVlJa9Wq8V+r++Rx5JSUg+HI0lDYrX2baVSRZXEftHvD0AcgTyOCaCOWeKSoCoYrjIaYPjqPB4pzeDCX1NQLGwjhYCWEpqhrJYaSiiSBPiMe2MC2rXjDfsUUiBOYgyHfY6Xs6bg8wS9ziHiYW8M8Hqjikq1JNxeFHlWJs0qY88Hwqx4njdJGYeUOwfAD/u87XO+T6dvFUuPFBBc5Vu3bjW2elvTB6ODBXrIo1xnLgeebATRRxqlyieDMPxUtVL/1UqpRir9aqVa+TXleb/iheHHStXqJb/iH6VsnSf13nbgn+GDdyWwnyHfP3RoQS/qQOo8qfvnL44cOTJyf4g7Nzc3cH+86+5dvfuDXNfuB3X4Zl+u3V8k9+xN+rQQ5teFKFyfrMvoNVI3xrFjx2JHrI9dneOJz8eGwPXHa+voi1/8IsS0u8pKDBGbhEd9OBxEnVZLlqJQ1Ko1eimPIDHU/4x7zgKWjaRUEMItpRjfO3DSS4yzsA7IefZGNpZoJoQh+J/WGjRYGL8LRWBKCAJVsC/w3kISqwKsRJwmYLKLbYHCpBgMumgd7iFPR6jXSqjWKvTmIZQw7LkIuLGd1EKdklKdpjtbrvMDvPFbRJZNePODvgTfm0BkLso6MPrY2yvT49V2dm409/fXJsMQM/V6tCSH8rTpm/uFEA+bzDwJyGd4/VEl5MeV9j4GIz4khXyOhuh5SPERKQWfiQ9rJZ70tTrHthPkxSfdc195z3H015ihZ599VgS9LAh81L1AzVoUR0bxYLrdaZXqtZpq1GtMyiQoM6ytlCvIeDZJBEErD84DSnpAIdySCuLDELwZKUXOTK7L6gol4cgYw3A4RKVcgxCagBM8t5UIwgrCUh06KAMqgOUzkOIkGwM0jAJ60SG2ttewu7cJKQ2WjywgKvnsx4DdQyvt+X5QC7V3NFDe/Z70Lok8X94f7jdXsepb9vrDlvhb3/qWZpQT0hPW0OvVaQ0mDovRssh7p3zfP8O+T3tCnlNKPyiEfc4a80kB8TdpGn6JEfkHPamf1Frdr4ATeVYsZUkxz+h8ThhxVFh52ve8B4IgeDLwSk9IX873elvRD+PpZ/Fc/iwGfW/M7y+B1dVVlWWWidxS1ZOy2WnvT49Gg4aA9ZWSUgiCKCvG3lFKBaU0nYGGgCQYMa63FhBCEThUTQjWE+IEowOnlBIED1gNNoPhD0cFfxgrCFLXj3tHsC8xfp5mGRKGtUkas65gv0AYaMzPTqMc+TjY3ca3v/IVvPT1r6N30MKg1RK9vX1/Z2Ot0e92j2slHwLwuJeJ82E7nGNIX6Vn9D9jP+NCVPWqfdVfs2vR3t7r1Xb7dtMyTD11tLGs085529+41OutPd06vPFcMtygwcLuAAAQAElEQVT50LC79dG4v/vxbn/zE/3h7i9kWZeeMH2fVMWjviceksKctzZfyfNiqshtlUCNitwEWVb4joyxEUVYBeyUhF1UEkfI28ygEO4XJwSv76mvvKe4+WvODPelyvNsFGi/RuVpumxnGseVwA+0EFJYY2EItIJ7RxYEmg9JkFoCy/CZA5m7ZlsIISFIBQFYsDEBAakUtEdAszTWIn/DowICIFGRkWeGY/Al3hu+x/HpoRMYnnOC2i4tva5WmJuahE9Nv3PzBr7xxS/i5a9/E0Oenba3d7F1a1Xdev31qHN4sGCtuWDy/Cnk5hHfyNMMp2d76NWexbPRzdbNykR/oi5b6XQmxGKG9FgemjOesg96On7SFINnk6z70cz0PpEXvV9Iiu4vFKb/8TTvf4L1Hyuy/nPGjC5JmZ9W2q4oZeZskTfTLCUgc2k4+YJzKPIcaZKjKAzzXMYH4Dyl22tO0EpN+NovsU5aS0Hy4l75yp8tI++N/qYEqBgyCEZeXORlY8RkYcRstztoADqcnJxGuVyF70fQmuGmEVQ0C6dLbEeQ2TEROwQW+Azj+yw3yPICeW5hrIQQCkp7DF0jeL4DKcZlELIuJNDpbKW08LSE50koam4eD+HBoOL7qIYB+octXH/1Ndx87Qo2bt1Gd+8Aiv1XS1U0p+exu7WDl775TfnC177ibdy6Xku6hwsmGZ2zefGkEup5rfVDGOmzg730ZEnVTwO4aKV53CJ7XovkE8Dob8LvfipXB78Wm82Px8XG86Ns4/2p3Xm4EAfnCnF4Msfh0SQ/WBgme9N53q4Dg0jKREPE0tghQ/8e0myAvEhgTUZ5ZEjp+Y3JQXvCITk1QAoJoZTQgaBgXO09RvIe4+evMzva88qhtn4lSZKpeBTPZWlWpTJ7tWodvkfwSAVFEk6rICFYWnpM5+EAwa8gCKnm9BQJM7QJ96Q5wckmsOLucyElpGI7ELRUXAgDKiiUFlTkHMbV2YLVBQoqdLfFrGy/z+sElv0NWm3sb24zhGV9p4esP4IZJRi1uti5uYa167ews77O9iMBkwTSZnXtyUVPqbPS4LEszp4dDUYfEoX6oJLyI4FSHy2p8EOBFs8C+fuB+MnCjh6mhzxf2MEJK0ZHpU7mlZ9Naj+r+2FRCYKirL0sMhgEWdH10qyj2F5YO4JFzDmMCMyYoExhORfQuLiSDZyUALYCRG4NEpuboTE6wd1KFvfOV947rPz15mR/fz/QOqDiebXBaDDdH/bnKJGyRxdXKpUgpaD6GAiumFKSgJIQrAI1DIYAkxLSteFL7hiFZ7cYxTEyHqtY1km+4wBqhKWqGtZnYPhHNSUQiRrnMQsCs8hTdpnBskwGfbT2dtFvt5EQoMlgMC7TwZCqzffyAjZOkQ8SHK5v4bWvfA3r125g1OuhWSsjCqQyNol8T02QjtApX8yy4sNFZj4pjfgVUeBvKqH+hiZApVTvE8I8bE1yNs8HR7OsP2UR16TOIgYMXlSSolTWjCA0KhUPUSQhVMp59JCkbc6lg4JeUwjyD5JNYWzGmZNPztnJRkq+wxpLETBSia0RXSH0gVKqLzg4yYmKLe6Nr7w32HiPCxvZslH5dBh6i71ee7bdOqxHoa8jhpwuNEsZXqbJEKZI4cLOwFcEJ3WJnk9Iw5BXwmMoqjVQmAR5HpNSONB5vkQQeFD0joII0bxXbKs8Ac1+/EDzOclT9NAKAUtFzTBFhtGgB/crfJUoBLOkWJydw4XTZ7EwPQf2iB49ZqNSR51h7aDTZ+gbwWdY/NprL+FLX/oDfPHzv4/NO7fcvtUPSqVa5IVzDIFXJmrNs1r4K+nQLAy66RSMamrlVxmGR0mc6DhJaYwEAj9ElSF9mf2XoyoBX2Miqo5KqYJSSVEGyRiYadaFJTiVV0BrA0nkO7kJFHBz8TyPspAAYwJaJ+4eTCvPsx0hRLsoCuc5ca99HLf3Gk//Ufmx1gqSJKkvWOvO1b6XFOvdM0fip8EY+9e7drfiC3/BWHmyMPZskiSLSTyqVKtlVauU4VHZHchArQK9JFNDELzOs2QMVlABXd24jTCw3HwahnOWbaQUVFY1JsnVduAULKUCxsTnUgkoJdjGkYQajwf2kzORMgIxDY8vu4SPZjnZaBI0AQpmjkfDGHME7ML8IgGhyI8lvxoLi3NwRmEw7MLYHEIKxW9QGFMmWw1f+5MKXkOJoOLpsBRofmXgm9x6WVrIlAkcawW09GgsQgQ6IOh9eMpnyTrfQxQqSJkhNwOGsENAZOTdQioLOkKMQ1mA4JTQ2oOUCoDITVH0jbWbBOVtUofyTnEPfuQ9yNN/bJYEB1TrgH9uZyfY29sLGWJGPGcLtra2Aj7zSIrk2rH4yX7deH7izwotzhS5uTRK40dNbpapWdFEoymbzQZKUUSignoagoEoCDwHzNGgiyzhPotZV2syVuekggwaCHKrlKBSSiglIQkqV0fI8blT3jeISLEEvLF8h9ogFR8rXvB9y7qCRymSLxqOsb52B62DQwIhB/fEGI5GyLi/XV45hhOnTqPWmEC714fyfHzqb/0tPPehD+Hk2TOYmp+H+ysaQ6MxGIww4h6VXUMTaKWwIiYa06IUVYjeADCKoAeK1HIugICEEpokIQlWIh3gy5LRgosepDKwDGEtQ1kpLTzNdpw3GMo6/oVgD4rvk4RQlJ7ICuAwz80tTtv9H806U1NTGe7BD1fh3uPKWus8VsCyfHBwULt1q9VotWzj9u120xHPyho3bhzWX9/bq7pf42K70P1DU5/hez9oNmw37tf12ev1pod2uNRLeieHWXbfVJ4/Wmk0nuL+7ukoip4sl8uPViqVB4fD4YXBID17cNA/027HJ3h/lOBd3N3tz233ejOunzeJvMz0+/1Z0txgb2/eDgbzLBdcafv9OdKs5TuuZP38qNVaCcrBOWHUo8KKB/MsO3W4uz9LHSvXKzXFJIpwylgQAMIChnu8IZXf/clXr91Bl8mZPo8vBqTW/gHazKS6a9dOCQmtPL5jkMYpw9MRzytTMGQED/ffohYTPgcH+9jn3rLTbrFdH4ULoeMBATjgvnUIy8EFARtnKVTgYXJhHicffQSPf/jD+NDHfgHzy8fgMfSUURnVqRk06EXLs/NozC6gwXvtEXRSQ5KfkG3CMACxAqUAKQVAAAJ8LnzyXIKnS1DSJ+9ATg+ajWKYJIVNGX2mIxSjHjJSQj5z8mSshdQagh1aKRnWWxQOyG5M7UNyXLZAYWCyzCZZZg7y3Oxxb36Ypq5TGDJxz33lvcKRA9ar1vqbm5sl5hMaNMqz/RTLYVg9OTFbPmvV6EK16o/JqOB8fSo8O+l5p7xyeXm301mYWZmZfLLbrVtrKwRJ2fXD6+gNKrGs0BM2+WxeKXUSGvchxWOeDJ+ijnxAGsNUvvig9rSj56XWz0kpn8mt+EBRpO/XWj4lRP4k8yuP+X70cFDCA7oo7s95FEAZXiTdF4bh/SiKB1n/UOD7DxVJ8jDV8GEk+UOuHjkeQCEeyIvkwUCph6wwj0pTPM5FeEIKe9Hk6Uq/25pU0kbVcshHKYaDDliHmHu/Ya9NAO6i2z64W8eQcdjvjH/PtXWwO37W69GzZTGoolRwizxPCLI+BmyXjAZIkpieawiXMIrjZPw7ur1udwzW0XDo9oawJoehpyxcSS/lkko5S83jlrBaQXWiiamlJRy/cAH3PfEEwTiPsDmB5pEjWD5/EUfPnIdXaSJqTKFcn4YRHkNPwVIiiHz4oQehAMGJgx9jLAyPhwANrcMxKenAaRkZpMgIQpMOYXk8gqyHIukgGXYwGg6QpOTVSjgACqVheU0bNu5PCA3lwlmCExDIC2tJaVaYXp7bfp7LmHphV1dXJUuBe+wj7xV+3scQcqLfr6tSac7q7ARlfL+0eJ/Q3ke0Fb/sa++Type/IjR+lTz/CkTxyxbq47YontHAJW306aq2xw77h8tRFC3QA87FcTzTbrd5Xthd4IH+clAOTnqh92Bu8o/Ayl/1lP8bWsu/raT8denpvyG1/CUhx/TLXMtfhRCfgrG/UZCoPn8LkH+Li/+3LMSvC6t+VSnvk9KKXzJC/LIB/oZS4lcJrL8phPl18vgpIcSn3D2s+TX282sAS+S/xnd+zUjxa2z/N7QUHyOQntbCnpYin0njXjXwjF+tavS6u9jZvoX19WvY3rqF3Z1V3t9E63CdirnPbvtIk0MCaxv7h2s4ZH2vu8NQsweLESBGVN42BsN9dHu7GI3ayLMhp2VBwzMmKiWV1iCnRlshILWC8j1oz4MfBARThCFD5z5pan4O9alJCD7LCAwrJSKGrLrRQJ1gPffkk3j6E7+IB973LMUbQfo1+OVJjHKBIUHkQK4Dwf45YwvyCIqFBoQurShYAffMh+cH0ASVNYbGgnNIuijyHufb5QttFFkLCefS63VpZDJ6RAXIAIA/vs4zsJScnwfFfhTnxK45Fl+lxclyThcQRkm/KPyg4tK/gKIsBO6Jz10m5N3iZ/PThaLcc7nQdCasTZ6oeuHDtVLpg6GnPqpgPmry9BnS+z1fPe154n2ep56i9NwvLD9d8oIPVEvB87z/cByPPp4Mk09mafZJUYhfTvP0E/QYH+uPuh/zff+DOgg+7HneLxWZ/WUC7Rek0s8ZeqxRPHowS7ILWZ6dMkWxbI1dosYs0kkscVt31FgcA+xJpeQZKeVF7ekHIPBQYcwl1j/hSfUkF/4pJcRTyponhTGPpXHySJaml4QUj0ulnrACT9h0+IjN08cg8STV43Fpise0xOOaB/LEw5k0Hs6ncX8yjXuVON7T+wc3xPr6y9jZeQ17e1cJuuvYP7iKg8Nr6HRu8voKn10e0+7e67y/yjZ81r2JXv822p0b2N1/HRtbr/Cd6+j21xBn2+j01nm/zva72N3dw8FBGwVBwXkiZti4z/3k1vYudvisRW9qqBbTBCS1Fymvh0UOE/jwG3WIKEShNVIBpJ5GzlAV5RKfNVB4IW5stnBjvY2twxGMDiD43HDSCQdLKWBDzUuYDU553CG0hdSUqLBIGWV6vkalFjHgGGAwOmBovY+8OECe7zAKWCXPu7C2x/sCUamORmMBpXAKvq5BqzKCsE6AV2AQ0DgJDIYF5ZIhyRirCOUZyDppHloeDavRnFetTnOkqa1eb3Kt05m43W43bxzeqO/u7lbW1taiF154wf3yvaQI/qN+/6MO6CwTSZF8Uml6enrC/d2dUsE5DfOwJ+TTvud90FPyg1KKZwyVndJ4kNcXtVIXtBTnBew5lhd8X90XeN5DDAefsLZ4htmCj1JPPqGU+ATb/IKx9he4Oh/L6SWLIvuoBX6By/8xms/nlZQ8T7NniqI4mhf5PMeZ4nWDZY3vVY2xVY5bI1AbLCdJM1KIeaXUEq+XjTHHrcVpXp9j/QUBc17CnlWwp4U1Jxg7nYDJT6bJ6NSw1z3V3d8/2drf435y+0xr18SNfwAAEABJREFUd+d0r3V4Oh70T9k8OyatWaCWNWyeMIs5CnwvE3neojJtIs0OqIQd2oMeh2IputDekHVtvrLP53ssD2DMIes6bNMly20q8w463TWC7xYGox2KoQMvILzkCFkxRByPMGBiZsDzyTS3KGhBCiP4Th/bBObqnXXs7O1jxGRQmUD0SiUUSmFYFASeB69WhSiVkROUIwItJUgz30PCNgO22evHuLHRxk3S5sEQufIgfB/WUzz1B5jrgXVANDkyQzfH7CqUYJ1AXhh4gY9ytQwjcsRpD4PhAZL0gF50F0m8AVMcAiKGpWQcEMuVGeKsRjlEfN+HUCVARiiMhyQT7MMgzgrkBpJzDa2QkxbiKMtTuRLHkzwnyWM0EsetTY8D2fFAVFaGUh4hcOcmjx6dbAFVt1W6Zq3LhTiwOj3+qeLnp9o5vudDMAreKqBVYYjpkibHdaAfCpR4Rmv1SxLyF4QQz3HNLlHm54TEMaXkEmmK79VIZdaXlRYVqVAWwlYAW/W0mvQ9vehp75jv+2dI93m+/7BU6lJW5I8ytH0qHsWPpVl6Ubg/vmVblg0SVxBOyD+SDCwZICg5B0sMWj/LUoZEWaikiJxWkJ/ID6jG1UopDP0w73X1zo1r8uqL35KvfefF8IUvfD740r/+V97Xv/iF8JUXvhmsXnnd6+/v+TJNw0oYRJ6AV45Cceb0GVy8cD/ue4Puv+9+PPDAA3iQ9NCDD+Fh0qWHWD78EC499DAeuP8+tuXe7+IFnD59Gke472s2mzyor4BJLUwxDF1i3ZkzZ3D+wkWcPX8BR5ZPYGFpBc3JWcREirEa1UYT5WodwzjFa1evYW1zGzsHLey1OhgVBjII4VeqUEEJVvowvo9Me4i5GIZ1JigjY92N7QO8trqFg4FBJ5HopRJ94i82QE4ZWi1hCcSC1857FhLIYEiAkRphVGc4XYPyq6hUJyGkx2ihR2PVo9EZwBQxjHU9CSgdEXABBiOJw16K3cMBtve62DsYoMP7mOMKjheUNOfnQ/tK0nGHucUkI+3l3JgLuc3d/wT08TQzTxkjPqB08JzWwYdkUH7ej6JncqHf54XlR3qt0cUsqB7zdjoLq6t7k6vtdnV1ddU5GeoEfiof+VPp9Xs6tdYKktdqtWqjUWshz8OLlXr0pOd5H/I9/4PU4w9orZ9QSj4gBE7x1Tlr0eSMy1qpUED4xhTaFLmypqDT49IKoyxtubGpFtL4WomA4VCUxHE5TbOqlLLB/glafxrCzgB2iv3XPE+zTx0aYzRJAQw0+ePuV7AgWbYmA7yBEGJM7trRuFpIITmgsU61IKUUyvFm8pwrbxSRq9J4JNdXb4jVK6/hztUraO/tyN7+nuzubIsur/e3NuXW6k1x59oVubuxJpElkhMRoV9GpTKDamUB1eoSajVHR1CvH0GjsYxmcxkTk8dIxzE5eRxTUycwPX0KM3NnML94fkxz8+cwO3saC3NncXTpIo6tPIjjpKNL92Fx8RxmZk+gMbEI6VeQEZRBuQ6rPLR7QwKxi9wqLB5ZwdziEUxMzyEkICv1JhrTM5icX0BYqyGl2EYEWyokjBcgUz5GrGszs7rV7mOnF6PgXGxQQUEAJUwgxJRrQiGmriS5+xG92YAI6gwdsPrYIrC29we4TY+7eqfFcFzwuEajNwC9veZ+2YcxIb2+Qaud4rCVYXdvyPC9g9U7+7h5exc3V3dwZ2MfO3sdtLojDJMCBbiOnkS73xMbu3ve+vZO7c7G5tFbd9bvu3l74/Gbq3fez/LZ1Y2tZ9e2d5/Z3Nn7wNZu6wN7rd6zw8w8m2T2ucza5zOrnjNB6X22UXusMMF5Ozm/fGOnP33t4KD2hVu3Quq5JAlO8yfy/amC0zF6+fJlj6n7qlf2FqRU5yHlUwryw0rJT/jaY/iqnvR9fZ73KwJihrFKRVh4UghBcLI5YA0FXOSwtJhKcmVtActwyJiEzy2EAIbDPjOPfSY9Rs4YKALeC4KAwNU++/ZIrk5IKblnKbjIhu+JMYFh3Zs0BuBfFC0HsKwzsBBSQBGCQrh3AcV7awxMntE1ZMwkxuge7uP6669h9fo1EIgoGEb6nFREK04rg7TXwf7mOm68dhl3rl9FzEysIA+eKnOyVY7SJE2SpgBMQYppSDkDpWeh9Rw8bw6+v0CaRxQtoVxZRq1xAo3mKYL2DGZnzmNp8QEcP3ZpTEeWHsDU5BlUayuIygsISpPIGPINUgsHzswoUBnpddqQfoTz9z+Ek2cu4AiPSCYJ0MnZWUzPL4wBG1RrGHG+w7wYgxR+gAQCHe5Zdzt9eswYA7omGVUhgipNaIgh7/sEbpdA7I4SdIYJ2ixb/SEOOgPsHvSxttXCTQLsxtohXr++gyvXd7k/tkxkeej1Pa6th+EoZChfQbstuBdPsbsfY3NngLUxmA8I0D3cXt/H5vYhn3XRosEZxAX4pdEB9tsdAndL3dnaita2tuc2tnfPbG7vPbS9d/DY1v7+U7v7rSdIj++1uo/sH3Ye73SHT/RG6dN99/vAafahNDcfzfLiI5z+8xZ4vDDmPnjqpLHewgzKjfV1BN/6FvSnP/1pyYV719+fSCc/gAt/eXmq6UXeqUDJp7X2PqGkeE4p9ahS8pxSasXz9IxSuiKl8Jy+v9mXpWoKApHhIqsMIAyV1EIrQbJUVt5LA08LeJ5ka4ssSx04WRIoAOs9cAwIIXiHt8qiKEDDgbc+dx+/dfuXLwT7F9zPFCgceqWE8jSUVoCwHEOAbMEywdEi6NavXsHajesgI5ibnMTsZBNLszM4trSImWYDZe6pkKY42N7C1toduN9fdWeRll6rYCiYjxTy2EeeOApYBijSECYhpQFsFgIZyzzkMw+ufTaULDUKPvN0E5XKLCYmF1EiEA0itHsWWztDKm6PSptBl+ooNSZxZ3sft7f20KOHmV1cxtTcIhMxGGdXC6HRnJhFvTmNam0C1coE5abRG8ZIc0DAh2ZU3yEINrb3cOvO5rhe+SX0GR4f9nrY2jvEdXq0V69u4LuXV/HSK1dIl/HSy6/hlddu4NXXbuKVy7dw/eY21re69N4Z3/WQ2TrgzXDfW8PWrmX7XdIegVjgoKUZykYojDNkFUCVIb0ydFBDwHn5UR06ZJ0OYCTlYoHEgH0KFAJgOCtTY3VamGCU56VhmlcGcV7tjNJae5DWDrtpo9VLJrYOOjNXrt9eunLrzrGbdzZPr23vnd/ebz1w2Ok9wvl9IImLDxdQH5HCeyqsVi8gSBYnjgwmfuU/+8/cER5Hwrv6yHf19tu87CwHld/b39+f5D7iOAd5lPQkJB4TEOcBsSyEmOJ1jRTxmvASUgg+IVlr7no2QkLynvKFYgdSAZKANczwFUVM3Y+5QCkkg9xyKURApRdCjN91ADTmbj/uOs/zsccEP0IICHGXePvW11qu4ht37vrurQAbkxO4ReV4Ba8tlNasFjAEuiZz2iNz7PNwbxe763cwYrazUYlwZH4G1TBAQP41Pb7P0oMB8hTuUD3t99HZ20PCM0YUHMr6/BFyjIhU4nUJAo4iXr9BBBsciRCCBBHAGp/GQyPLFbsJABVBUGnjTKHTK+hJBtg7HOKQe7EBN1yZYHtFr0ZttQRTlSBszs7DL9XQZaKo0x/BhZxGKEjpQyqS9AArOZaAr0No6dMYAO1WH/sujNzvwgUQSnkQWsEIIKF8OkwQtTpDgqr/Bg1w2Bqix81of2QJdkNASgwSD31SYiowaoJedxqJnUSnX8G1WzGu3kwYrkboDepIsgayooLchuP5WklZkCdBslIjLdhvHNMz97Gz38HmTgcEFHJQ9OSr4EQyIVROTtMCXpLDG6XWG8TG741yvzvMg3YvjVq9UfmwPajvtXuTOwftuZ39wyPb++0Tuwediwed/kPtXv/xfpw8kebFYzGTmgnMcc8EU+uAC3OpFBzwHX7lO3zvB772i7/4i6rVapWELxZFoe7XSrxfOW8p5Gkq/CJgG7A2YCdcaTjnA0GB8Qv3cWGiLQpeGkiCUUkB9gEX0rrQNuNZ3SjuYzjsIk76VOIcjWYdtXqNAPX4noUDY5qmeJOSJBnXWTLgeR7ID9u98bXkiPXuzj135K7vkuPKkR0DMzf0ngS9UpI8WxoIeiGGuR7DO+F7OGBIe7C7A18JzE9P4ujCHHwJjBjKtvd2GOIOIQhMUaQo+Roeue/s78GBVBgL5QWkEqRfZnmXpMf77yGhI4DkSkUP4QhUygIKVDIqJsAIEv3EMpRLGa72sbnbJjBjuFA2FR76BOiApLnnnJw/gqUTp1CdmEFBwO0z1Nxv93DY6RGoI8RpTtlZpDRwZBG+ClCLavBYDkcJOodsx9A0GeQo6KKkUCiVIobQIfyI60HxGYAzVQANiRARpCrDD5sIeQ4akHQ0AXgNpCDgZAPGm0Iup5CJGYalM7izpRiSKvLU5JrPITczSIoS0sLjtUYBn8bAkUaSG3Rp7HYPDxgu7+L6nW28fmMLh90BCmHZDpynIEkYqVinkFuJlIZtlAoMaDD6o4L7VYO0UPTeVnYHqXfQ6Zd2DjqNzd2D2a2dg6O7+4enDtqdi/1B/Ngoy9/PqOo5dnafsGrR6/erq6vw8C4+8l28+31fdWeXzAw2RCCOS+09KrR8nxDiLBvPAaIEWPmmRxuDkKBwYGCBNz+SYFSKKwoDipIgMLwqMIoHVP5drG/cxs2bV3H12mVcvvwyrl17nXuSLj1mAaUUSZMUpJTwPA++749Jaz2uc23IE9znzdJdOz7eLN+8ds8FWRn3xX7e7EMIwfEMPUXKkoaEXpFzQzIaIU9iVOnJqYrIaL0Vn3nCItQKc1NTmGBShS9CFDly7kc7Dpw0HpwonPKzNyoLkHH2TEQwHLNwZ4OZMXiTUhoJRzlfMBAQjD2kr6ACjqoFFQ9ULGDAfvukhBlXHUVQUQktF5ZKjaAxgebcAhCEoGfAICtAbCHODG7eWsPa2iZKYYlUIRB9ziUj/DVKQQVKeARlFzev3sSAnjPg/VRtCgHBbbKc00sYqWQwhtecZ8HxjXUyk6yTyHKJwiqSJp8SXlRFWK3D0OuODGhYCnRpaVIE0JVpyNIUrDdBmTQ4tybb1fkuvab1KCsxpsKCpUVOuaUcd5Qm6I0GNDBddPodymKImIYx5rOMbSz1Q2gPOojg09iEjBqicgMRw/eoPDEuSzUakEodQanKdiVYts8sxDDJdLs3KO/utybWt7YXb95eO3X1xs0Hdlv7j6dF+qCFPz2xghL1SJME3sFHvoN3vu8rjgGSXFpaquRCLEKqh7RWl4SU98MKHu6LujXWJ0kSHaeFHfd09yfevHMo5VQEObPWsB1VlYptKdCY4Nw/2MHG5hpu37mJW7eu49r113Hj5nXsU8GZrR2D0vP0uBRCjEuPAA2CgNcaDmTgRwgBIQSv/vzXuvH/fBXvBDgPAl1DacVrQW7JP9u69obKZwgWvOwQrMYAABAASURBVEHuacB2GYHX77RhGev5SqJajtDknrNOD18m0F19Fg/5POUYnKugFDhXXsGFhI6cpXdkWH+3NDTOhs8tS4ukSKlwCXIUME5mNGquZLQKRzk5zWCQSWq8ryECH0b7zKLepVQoAlIiZuMOw9m9ww42tndx2O7SGGYQUPAIGI+gkwSTIrkyZqja5n5yd30HObOtPutDeFBkWtBzWcoENErkkiAlb4WF5TNHeS4ITqAgozkB60LQhO3jIsOI8xkVCT17QnCO0GMeYWgsYvbfJ6AP+zl69G5xoTlfzoX8FZBvgBLgEKznqE5eHD9j4jBhvylBmeQJvWCChNdpniNjdEY7xHclCvZjhAcrfFIIKwOWPgw0Sw9Q/ltkpcf2Uqa59eIkK/UGcaPT688ddron+v3RhVEc389twbn91mBxvdutfXF1NfjMO/h/x3A58ZP6CKZAvFSIKS3lGU96zyohH9ZKHaH8a8YSmG8o85sDijcuhLgLUKfolt5hXM26goI1VHhrDRcyYxjbZ5ZuF1tbG1hfvw3nQW/fuYXbt29iY30NvV4XQgg4T6npJQ37EkLAXTtwulIIQcttYMnLeJzv+fH96t58zNcYWkv2JSEkyE8Oy6VTShGTBQqG0HQXCGgYQhoCDoBOq4W97W3waAURQTHZbCKqllGpVTHNa+dhk9EQNR7yewyJqR+AtLDqTQKvQTC5ewCaJYmns3AkeD3KRugMuhhmVDrKK6NCpuSskAD1DCpUUIGC0ORZ3AVold5bhCV0CKrbW/vojHL45Rr3Zz1cu7mK73z3FfKhuU2YwDDOQdzAp0KW/IgsKIbgMfY3d3GwuY+4PYDOJVQmkbSHABNLY4A62VM+krxQ4LDG4u6lADHB7YCB8/o52+U0vPutXWzsraETHzLb28PQ9NFNO9jv72PrcItlGzvtFm5tbWO71UaPCScrFRxxVsi5ngUHcOCEFJCaPDGSkL4rHWm2KRgVxBilJEY3wzjBgNQfJugP0jH1Bhn6Q0c5PW6KFpNdPT4f0YsXVGRBOXiUg8+zXY8eV9HQOWGZwpbTtJgajkbL/f7gPpYfGHQH9yejYqEehtXpRx8lwvFjfeSP1foHNF4F/NruboN64H6B4JKS6hSBOcuyLCzVjsL7XuUXQkBIeZeEYM8CbPIGWbjFzNJsrPjuMeUNwcU2tH6W1tVd+wzfAiWgqHR5OoAUOSKnjNIQJyP0e1xE7vWGPGbJc/ZFJTBvgB1cyLeIDI6vWVrWOz4FRxsTdYpc8rGgUhkUuaGuFVSuHJaL5Qc+BOcBIQClqNAN1OsNOF1MGN713d5nbx/bO86obOP2jRsY9Xs8lliAHwYoVUo4duoEaixBi25pky3naTknvEHOeI0z1xLjYdxQb1IQ+ijzXQd+jwZJOkHRmCm+G3oC9WqERr2CEkNaIQTSJMWgP0CeZfBoEKanm2Ckhj1GHh0mser07O9/5v14+KGLWFlegDNqGdchphJ7bFjwvc7BPvY21lEMe5iulVHzBfLePm5d/jYGO+uQcRc+j7l8Ju48Hn9Jrpc0KSQ9mKQBka6O8wwUGCJLlEKJmekalo/O4PjKHI4emcaRI1M4e3YZjz56P5778LP49d/4FH7l138V73v+GTzyxOO478H7ceb8KZw+exynTh3DqZMrOHVi+Q06ilPHj+DE8aM4uXIEx5eXxnM5yfvTbHfi2FGOtYgF5gNmpyYx0agxEx2SD43Ak/CoU5q6wEsEjHA8Glyt5Fj2oGydDhW0WAWtTMGFNqA2CimsUnKYZnXubY/ut3sPtHr9R3cODh8Z7g+Xy0M03vg1QIEf8SN/xHY/tFm91QqiKGpqpQlKed6TclFD1YWLEwDhFN55Mow/Au5+fOkmZgDOGda6Gj7jPTHESs7D1ZEkFUtLAV9LEJPwhEVAgUW+Gi+wpwpIJLDFEKPBAdqH29jf3WC5iwEBmtNaFkUGOwZoDksPM1Z69gOCAVRmwJIbEscCrwSTBGCvgiB0ROvI96xrBstFcW2k1BBSoWB1kuaoNSd4HDEPTc+UsU1vFOOQiZUDhon79KTrd+5gd3cXKSccMMxtUDlmlxYQhj4cjwktekov6IyJ45cDkROOJASkIyk4vmW1GRsuj2NHToFoGMgJaJcguL8THFsDKAc+PXOICsHp8X3kBZ/Tx9BYgfJQfEEK3tsEhmBqTtTx4EP34QQVfWqqAaUlcsosY3unoJbvJPTUSf8Qkom5mmegsy6yziZ629cRH9wB+nsIihFKyBCSVD5CwMC7HilM10NMN0JMVANMNyPMTpSwMF3GysIEThGcJ4/M4NjSFFYWp3FieQ7nz57AY488hA9+6Fk8/8HncOnxR3H+4gUcP3kMR2g8FhZnMT8/jfnZKSzMTWFpYRrLfNfRUdYvubqZCSzMNHF0cQYrR+ZxjLS8NIcjCzN8ZxLz0w3MTFbJT4X8RZgkb42yj1rJQyXQiCgDzYhGcO5u/u5M21JBnQ4YypmJIJoaCSgPdLARz3SnDrrDU+1+8uAgsZfi1JxJrJ2tLC+HANiQP3+E74/c8Af1RaBJz/MCrtKEp+SiB7nIudRtbnzjlIEvGxe+0OpCSDgQpkmGsReiVjMcQE6PZAkCKcmSpf4VQOBCB3brXpBU0dDzMVGroeR7DK8MlSxF5Ak4QU42fSpmj2HkdSYpXsL111/EzWuvYHfrNvrdA2RZDEMLbmi5Myq/ocIJaTEGJYF5F6wGQgCOByUUpCOryYxiMwnF/zzhwVM+jYTPthIZ52dYn3BV9nf2UJ+YxpGTZ9BkoiXnYrWZfIkZa+VKI5MKe70eXrt5A1/+5tfh16pYPL4CWhmqrsGIwDw8PES33aaB6SMlsJ2nEhbQfFezDy00DBM3KUOtmHvEbJShYGaxYGhqGFLalIJLDWxiQUwQQCBANBo0FiW+W2EfC80mInba29vG9VcvMynVw5lTC5iZrvJ8lPPzBYQEDY6hssWwigAMBCALaFLJB5oVDyUVI+tuoLX+KrLWTSxWU6jBGtKDmyjlPVRFSsqg4g6agcGppQk8/uAKHn9gBfedmsPFUzN44MwsLp1bwMVjkzg5X8XyZIRj5GNlqoa6p1AlMBqhh4lKiR6uismJBiIy4HHdtQJojVEw8ZOnI7KXIZRAxQeqPlDzLCqyQEnkKLGsekAj0piuRZibqGBxpoYjcw2CuYkT9NRnVmZw9hhpeRInj0xgaaqMemARyQwe98GGJwMmGUAwegs4tqcEdYByojHkF0YGgFdCYr1gs9WfPhhmJ4a5vH+Y5pfS3BwvlUpVbv00fsSP/BHb/cBmX8QXZarSgOCqC2HrXNiKENIX/CGomJYAHJNhNwQgqyGo+HwOIQAlBSQnalFgNOpzX7nFTOFN7O6sY39vg7SJg71NdNp7iIddgCESIw2EnqKyGGRpD1sbN7C6enlM6+vX6Z3W0OnsokcL3x+00e+3kaRDWI4R0Bo68rjwjjRdsabI6HzgyFlJRcmQLQIU4CUEQLIcK2VGNmY7BQcWGk6kBGgyJjPet8Wc5/LZCzh2/iIWjp1AaWIKCMrItQ+/2kR9dhELx0/h2H0PYP70WahaA0Marw5D4FHK/hl6JgTmyN0PGAkwDB0NBhj2++h2O+h1utxf9wjgAeUxRBKPGK4myKmkxhlAJjto7ag1hgbLwqOQI2pyifISVOLNm9ewd/sWkvYhpkoRIkqly/PZ/a11bK2tYoN7+B6jDUsDFnoSJV8zWrEYdlvocm/Y3ucekEZv2N5FqDKsHJ/D8WOzmIhyBLYHw8hlcLCNnOG7JC+aXkZbA09aenAPE/USpumpmtUQ1chDRGNb5hgV8lfSHI+8On4d31waKC6EUpLyVlB8JnhPEdPTg9MskFJmMbPkI+7fY8or5fFOQeNvuSaabaPA4zghAs8jDwoeDZTHfvwxybEelQJF3jTqRPYkvftMI8Rss0yqYGl2AkfpkY/MTmKyWkLIvb51xp77fUOggnOzoFryR85oqx9nYn17T99a32re2tg+utvpnzvsxad31g+Xete3ay9YppjZ/od95Q9r8KM8r6IqlFCUg4mEkAGE9CFYxS9AT1mwF4JSCg3Be0eKAhJudGEgaJmlKpAzJD1obeP22jVcvf4ybhFsd+5cwfraVSZ/rmFre5VHKdsEWR+SljDwJYTIMBi2cfvONbZ/HXf47g4TC63uLj1RlwmNLgYjKjPBGdPqWfqoMPLh+QpyPK6BYqm0gZSOCvbpKIdkuCcdf2MqIGCQc1/oQk8lBd9TgJAEZ46E+w+jFHZbHbTpLeePn8SJiw/g+IX7MXVkBdXpOUQTs5g6ehwr5+7DhUtPYPnc/WgurcCWahhZhQG9Xm6BnH2lPP4YEZx9KniPiS5HHSZEDrg3PGwdjkE65DHBiNnemJQmI2QuInDRgQu/CCzLMBXkWRIUngaiQEIUMbZXr6G3u4mARu44Q78aHx5ubqG9s4HdtVu4efUyegQu0+qItByTYn/dwz20eFbbYca8x+u4dwiRDbDIcPH4sUXMNUuoeAYF95wH25sEMw0pXYpHuQgaALfPdYhywKiUAoQEvrJcEaZMC0YDBffoBfe3OSmjgUrjFDH3uiMaqgGpPxxhQHJlnzLuMXLo90c0VEN0e310uHVoOfkf8ppntf3+EAlBWjihEjQZ5RvzPub2I3PjkTdLowjyIAFoOoiA1sABtcqQdqIWYG6yhqPzkzi+NEuaw/x0HTU+0yJnNJVCcnukJCCpD+AcLbXE9b+7f4jN7Z1oa2d3qjsYHSf/pw67w+PDYjQR7e0FHO6HftntD23zQxtcQo+pWFNIKxlaowDZvssoHNdk3OPEQ/heRNY5JIUhaG0MlSjLh4iTFpKMCtfbwOtXv4FXr3wNr137Ol6/9g28fv2buHLjW7h649u4sfoybm9coXfaZtatByMTJIzdhgw3YpYDKkov6aFPGnI/FFMRU4Yj4zZMGMW0dBkVkhLlPirBiO0TUvoGZfmAwBgwnBtSpYewYgiQhBgRqBnnAIbaHqIo5Jw4DwG2A3nP2Z+FZuhYSAVGleP78tQsFs7fj3OPPI6H3v8cHv3gR3H/Mx/C8Qcfw8TCcQhdYbZQoBezI6+KoNKE9AKOb9lnSsMyQp8A7DHx0u62sd8+wN7BHg7b++j2W3DzdjRyc6Nhy8wIOfeOhUgwJsQoSEamEF5O3i2qZY25RhnnVhbw8JnjOE6vMFsJ0CRQVqYmUKNy7vCISiVDlBUAygz0DgUNQHtnG3GnjZLWuHD6FKqUw+uvvIw73/0uBD37I48+jsnJaSRxho3tPXQJIMH5RNU6FDOcxAZlTnnlQM4pZ+zeKcyIQNlt93Fn+xCr2wdY3djFzbVtXFtdx+s3buPVq7fw8mvX8dLlq3jxldfx4stX8dKr1/HalVVcu7GG1dubWFvfxZ3NPdIObvHd66ubuHpzDZev3cYrV2/jZdKr1+5Ql9bJHEYsAAAQAElEQVTHfW/td9Hup9QjQZkprrWm3ZAkgYLhkCFoPRqmyUaAyao3pll6+8WZJo7MT2GBcpuaqNHTllCmZw4oNyUMDaBH/QgghECeFzJNMxdB1tnfcrfTOZ92k7nAmBKn/kO/1LAf2uZHaPCsGdgiS00xoB8c5YXJCiuKwoLRrOCEJQT3ZQISRWYc06wrQDNOJS+g6LWUymn5e9jdu43D1jqVcpeLu4NOf4dC3Ea7t8NrV3dAT9WHERkVmV14jiS8KIAKfDgE5TA8rC9AfsZK4NLtUnsQWgNSwZIbKyTgSkcCYAFBDyN4LYSF8zZSGkh6dMVS8ZkjzWeGyZGdrS2G3TsYDQcAe1TsWyqFUrUK6ftYY8p/QE8QMUFUm11AY/EIveQy6nNLKE/Owaswo6si8ukhLTxAl6GCKpQzYMqjfARyKkjG0CxhPyN60iHDtt6gjwEBO3KekhnDnB4t5z66YFkQioYRhSU5+RQ2RY6U0kgBmUNTznUC8fiROZwmHaOi1X2BGiOQ2XoFp48uYWGigXzQw4DeeUgy3AczOcCFLIjRhFiN4bxbKQxRLZUR+gEyerOCXq7M+5npWTSaUxgRiZmLlvwQfqkKIzU6BOv2Xht3tvZwe32bINkZ0+2Nbaxv7WFj9xCbOwfYZLm128L2fgs7+20apA72W10cEMCHnSHogdCiZzzkfbc/ojxSxLSIjkaJQW+UwwFvvzNiJDPE1kEfm/s97PJ+rxtj53CAjd021ngUdJuGYI1ntessd3lu2+kOqIc5FNdZOunRMPZae+gebCHpHyCkDGe5X12am8TcVAONWkgZSCjK3jJqkXwvoh5OTkyg2WigUq3oMIqqVJL57mBwfJAO5zr9rGatVSTB+rf9yrd98uM9sEmRuK1Xjz9HmbFJakxBhNqcCGX0gDHxOmG4klDRMiqU5YSksvAZbmnG8XyN4ck+UiYTpM5g6RmNiFHYETIbIye5NtaFFHxP+QoekwVBKUBYKSMol6CpNNCaPQtkhoZBKII4QBBV4HHfJ3XAZwpEKpQKoXivlM9rj+RKzdKRYikhpWBJkqBpsXCKGjNbee3Ka7h5/QraDO8kn/mBBysss7UN8hTixq3bVKYOrNKw5MmGJVifpEMYRR5YFhzfkREhoEqQmgAlOCX5EVKBlYy4BIEKFBRgSg+TcF+Z8GDeCdu46ONNIgTd+C4qAI2JZUjusq+FSSk/gpPGTCmDWjnAyaMLWHaWv+zDo1csc45zzRpOLx/F8tzc2DO2d3ewu7kJw/0cOLYzWlp7MMYi5p4uJ/gqlTqPJI5T3CHrUsT9GFNTc1hYWobgHEBSfgQdlpFBjc8M17Z2eZa6jsv0eq+8tjour968DVe/QzDuHnbuArHTR/uNM8YBz1qTzCAraLAY/hv2VZCygnJhuArlUXYBiXKkXHPhI2W7USG5VRDoJ0B3ZDDIJPok94sMW3s93FrfG/Ny9cYdXHc8rG/B/WsQIxoR8LjHpEPsMzxfX72OOzevYm/zFmzSxQQN3MJ0kyFuA27fHPoCkvK2BKelvANfY4FynJufw+TUlCyVyyUrxdQwTZeSvJjNsqS+vr7uA6Dm8OfbfH/gw7d55/tW27sfBqomTos8TrI8T/PcpLT8KRc3pvUfcFE7zFa6EK3dbqHjkhu00n0mgQbcD/aZ7Nk/3KcVTOBR2X3fg+cpLr6Gu/aDAF4YQEhJfSmQUkmpK3AG4MDtNWhVR7HlvYfc+MhyTfJ4HxA4BIaNkOcBaOiRFz6BV4YQb1LEebGd9WELjSJXyBl75ZlFRqtccJ9iOV7MRMne+h28+I2v4utf+WO89OILSOM+fIaFGfd81lJj6GWNsEjo3QbcM6YOUDRIIyYt+r0BhvQyOSTnQqtLb+MFJUB6BKIkT1Q05UhznvruvXTX3vgeQo/bWQBu7oZbhLslK/gVQkBI9iNcCVgHWmv4xEJJAY/7KsV3YiaZ+q02FJ+FWiHSHr2CxszkJC6eOUul3MWNGzeh3UE7xw9pWI6eOgP3y/EOdIJGpD45i6WVUzig3O9sHWBIeYHZyqBCj9GYBF/GkKAaJjmGBDOtNvoEGhMmLDOG9BnX2pBDiYJgKoxCYe5eG947GtcTiPmYJHLW51ZyXgraC+GRFAEplA9D2aR8P+PzzP2uLSMTwWhERg0GJhMY5R46jO0GiaCx8CHJqx/V4IUVSB1wvTK0DtsMkddx68Yt0nVsr13H3voNtLZuMZrYQj48hCyGCEQKYhQT9JzTzQqmSPVaibowZDTVQ5XXFToMp7MZE2KZMYEVaBQW0/3cTPSFKF0GJ8WVebuvfLsHP2a9EKIu8jyXKUGZFXSjRV4kpqBHzRniZFyIGL1hf0xdZh07/S5ciNZndq0/HPJ6gD6VN+EiFgUgoKHpYZT0ea0guChSaGjtA5AEjsGIyYKUyQNGfxDCQ8joocmky+z8UczNL2N69ggazTmGFlPcB0zA9ytQ7BNsa4xHRfD/jIoAhoC2BKeBDwsPoAV2JDguBwAbjJVZMoTsM2GyeuMavvPCN3h8w0VLY2glCOoURZEjLIXI2W7AsMiwN8H9C5SEuy7IcG7Aa4pfKAAkKpTlvARLyXspNO/U3We8h5AQLAXrwXcMo4KcnRS55RzukjEgcMF2bOvaO2IvgiR5rZSCkhIu0cOXaIQMry0063ztQbFNvVLDsZXjY/nuM6nR645oBA0EZaa9MpRfRi48rHF/2GVaujGzhNLEHGLK68rtLeyyvVEhJmfn4Udl7p0LDJNsXBYGjFoErFCcggchNYRyRKA4g0QepOb19yEhPYDtIRUgJCznxAt+JXnjvRCUp0BB+eWO+DyHhqOMZWo1jAwBXWLJtSa/BesKGgT6D84xx13j2WVi6RDtwwN0DriN2t9EzOSiiVsQaY/gbGPEU4BBe4dHWB24MHeiXsL0ZB1uDyroQXMa6SDw4HkaLppJaNSJCZ9zrVqlJ/PCNBlhR531dU4Gb/uRb/vkx3sgOwcHXlIYvzB07rnN8sIaWgskVNQBkwtdKmmXntFdD5hc6DGB0KML6zsaxOj0RugPcygdQSBAQa8nRMjrkOeTFHJG4RcKislgS+FnBPGQ2bgRz/ssrWWT+5wjR4/hNI8wHnjgETz40KO4ePEhnDh+DgvzxzDhQFquIWSIGZCs0ExEAWkqkDLUSZ2ndIB1wOQYgnxIkqLHUM57eAGEECgzCTLdbGCq0YD7vdkXvvF13Lp+FYNOGxUCMiNIUy5OnYf5FhZ97hGlpxBUSohqFQRsI7VCTrmkjMtSeuQsy2CNAwpADYMwgqBREHAk+UxAcM5SuPl743rLOWcpvTo9e55bFCyLgiPyXbCtYFvJOfINqiZ/8lpLD4oljIWvNaIgJEAt+xbQBAb4CaMS5heOoESQJjw3XV/bRL+XMAIRaDOJQnuIEffI33jpNVy9vQO/MYuT9z+CaHIBX/rmd/E6ATooBOaOrqBcq4NKSTm79wsIqaA9H0EYoVKpoVSuIOR4nh/AIy8+18VRwGvXxpEfRPB573lsQ9AqpSHZjxCAk1ue5yjomSznZC3ALyiGMeWsiynjARNU7UECFZRRqU8ioBG30qfBsNyvJuhRj/p0GAOuVRwPUDCcJfIAJtqywSE0E21l7jXLnoEZdXC4vYbN29eYud6EyEdo8EhobrqB2ekJylRD0AQp8kcocIx0DPqsMFr6QckISXDKhoYJkm5X4Qd85A949iM9staKnZ2doFpSZVpel5Wq01qUDYQ2QohcGIY7IwyLERJnx8ohonoVUa2OSmMKNYKm3lxEc+IIFhfP4OGHnqHlfgCN2hGGWCdYLsHXDRSZT9LwZRmloEaQ1BAytAq9EKEfkEJ4yoeEGitzQQUpcoHhMGWCqYcNl8lbO2Rmr43bt9vY3R0y45mj08/RGxQMswzJMvwCYr4X5wBzC6D+c6FpGAyQxzEshV6q13HmzCkcmZ+HJbBWr13H+uoqfCUReBq+Ry6EpfIMCc4OBoMOEhqnnKF7lg0p15T8SkS+QKAAzSMPkScAQS2NIZgESbFeQnAeFBvAUloNTwZQwgcIzjwzNGK8dIZrTJL8KL5DBWYUoBgFOJK8FgSUYLgu6DEU5aYJEBAowyzHgAYiJsAHnPAwA+esMbWwAl1u4E+//TI+/9Vv4nNfeWEMvqsb+xjJCOHUElo0ll9j1vQy925Dr4LjDz+JcHoJlspfbU7CJ6isA441sAz3iyLHkADo9bo8/uiQnJdq45AZ6AN3zrq7i8P9fbS55emzzYgJsJwycX1IylNLCV9rBL6HKAhQK0eoM8/QqJTRoE41GlU0GzVMTDSoTw00JpqoNuooVyuISiUUlK07lkk4Z6otp++jzPpapYQq+wo9ypt7xnjYQZ9n6qPeARSB6THXocwQNu3SCO9glyHu2q0rPA++joPdDa5tB4Lv+QqY4N59olkHVwWGc+fEaUw0lFZSKOWleV6O0yQMyP/M9Hk+dhrF5t/nK79P3Y9cRWCq1dXVQKm4Jq2cVkIsQIgpQFStkJ4VgtUSRgtYTpxoQugERYsaVuoIynV4jPmVVyXzNZRKMzhy5BxmZ46jXl3AZPMIquUZKO4L6WwRDwxsLscKGuiQpQ9PaWipoJWCpfDdX6Y4CzigJRy6kJlWsdPuwWXitnfb2NrpYHuni11m7/YOeswE9rB72MWeo1aPZQ+7zAzu8czMlbuuju8fkHrdPgbMDuaMg6Z5ZDA/O4c6PcDO9jY21tdRMMT2qTgh98VcLVrNhKH3AAkP/nOXLEABEGlSEIDKcl4GivfKZISMgcfV0LDQQsATkqUEmxFsFtIIKKHgK4/1GpJhviGgbA5YAteQLI2Kk49gqCYN2xgPkiR4LQgkkAQoKxqz3AokRQHr5Eb5EecY0cskzu14HibnGa7Wp7DKLOar12/j5WuruM7r7fYQfaMgqhMYMMq4RZluMgM6EAHKc8tAuYFU+jA0kynDuSQecV1y3nEOnFtOsDkypoCSgNbkiPPVSsDXCoGnaLg8gs+jEfZRoiwdlceljyhkXcAy0FQniYDv+3zXk5ZyIUkDTwNBoAnIAOVySC9dGpPvawgpIAVJCiiWHpnwHUlAcS1ogVE4I0oPabM+yj4QqgKarkXw2C/nGa473+21dse/kNHvHLL9EJIzDnyFJo1ErVamIcgIzhxCCGgyJKUSFpBMiAbDUaxEpZrlVGf8gA9Z+gFPf8AjAlOAGafpUqmeppgTECuMIs6zXLIQDSukD8kPFzqq1lBqNLhuTdQaEyjXGvDKVVgVIiHYejTX7U6CHr2YUBGiiO2q02jUZhHRSxapRJdK0SFQhgRHwVlxnLvccVBLy0wNZcawj0MekG9vrWNnewP7+zvodlrst8vQrMtMMImg7XOPu3dwiDVmI9c2NpnW38CttXXcvH2HZ2u3ceXmKl677ug2LrN052wuo7i518KW+1fpGOrlTBJNTMzg+InT0QARfQAAEABJREFUGDC03tzaoYfuwKPil6tV5NYy65whpbcwAhCego58+Dzy0VxEiBw5Q6Kc54jC5FRCjVopBPUHbDoufQkqBZWa86PpgeZC+wSTIyUFBIFEnNMOCFA3SK4UvJdjUg5EHFwQuILAdboHelzt+9z7j+CSaLVmFeV6BQXVa0SPUgiLiEmOyblZNGbmYDmfPj1rj/tGEZaRSI12kiOGRuZFMFGFZWkM2F1ma/vcWA4YTWzv7cH9Lx56VF7LqMAZnpAT4xch51+vljA3O4mjSws4tryE06eO4/zZUzjHiOQMr08eXx7XH12cwwLbTU82MEE+6+UQlZJPYAoQFXDRyNjTdfYJlh10DnfR7x4gGXUBkxC8YJTlo1Eto9mok2p8v0QjJ6kyGYOVEZM4faRsnzOktVwPxfc0UhoHgWkem1RLGoEsoGlEAxqBEhcm9AQ81jkeBAXra4Ey188BsxSFSJkEzLn2guvk0UtKrW1Oo07PLXikUqRJMSrNIheCAsf3/8jvX/32tdZa7+DgoHa4cX2xLYuzo7j/aCT1E9KaS3mSnpEQc772ylQeBaEE6Nkcc1b5GOaCCYMhtg572NrvEAhreJ3Kf3N1A+ubuwTLNi6/dhX7By04s3Lz1s1xxnBnd5fWt4BPC6TZpaQFFpbqRLIMJ2weAzZBxg17v7fPDf0Oet298f3sbBOnTh0lHcGpkws4cWoWx0/O4Bhp5cQMllkePT6LpWNUghXS8hzmj85xzzSH2aOzmD1C4v3Ewhz8Gg0Lkx+T8yuYOXoSM0vHMTl3FHXut4yMsM4D9HVmLQ/aA2LAo+T12Bvtd3pMiCWOa6TcI40ByzupJDzOyaeVl1wjKQjSQMIphqHV9lWOSiRRr/pQMgNMTAhlCKgcARNMhkpfkAy9MqgIoCcUjB5QWAgSCBRRgN5T0ANLegbJ90HZ5vADHyVn4elBUypNTllKrQCl3ziCkijXqjh++jTK9QYSGhtDfmOO0aFxO+h20aKh68YJ96AF/QqQSwXhB4jKZUxPN7F8dAGnj6/g+MoRnDy2hDMnj+D+Cydw3znmBo4fwbGlWawsTeHk8gyWeLQzy6TKkZkajkxXsTBdwSwzoLMEx/xkhfc1LMzUSQ0cmWtieWEKx7g2J1fmcfrYPE4dW8Dy4jRmJsso+RYoBoh5LjkiJQPqEz2eJyjPUKNeDtCoRKQQpUCNAexJw8inz/eGiPh+4Fl49JiSgFQ2p7HLkNKjpszMG+pbRANTpaGosh9neEyeImV4F/kalXIAt54C7mNphDOYwhgpVeb7wagUBpmqVO4+dk3ehuTb1P+laoJS3rp1K9y9dWsCh4dHqGXnrc0fC0L9fiXxFOf2kLD2hFZyytc6FPzQp8Nw8d3fwjnveNhPscVQcnOvg52DLu5s7GCVXmh9cwcbDA3X1jdw7fp17OztoNvv4NatG7hz5xbazIwqWqZS5MOjUkphAAoMyFlmsLR0OTfvCRcgHrXhLGma9GC4X6jRC0xP1bgXKKPejFCvB6g3uDgTEZpTZTS48PXJKmqkKqlCqk5UUZmkhZ2ooUqFqU42UJ6YgF+fQNCYRXlyEfWZo6hMLSGqz0KGdTBnwgP1XTij0x3mVNIy4EVUakklHqI7ipESLEOGGSN6FnftvCudGigi4ijjAqZjhbBmwIVuc25DzjdHFFgI+irLfQ8IA08b1ttx+4KKUjBUNHkG+yZACSC8QYJjSmMhLcZEoSBnuOlRKcvca+UEc5rndLwFFMEpuJhpzr5hmRQq49jx44jYLmH/BeveJMt2goZFeh78UkQAU4ZTdcqzjqmZJpYWZgnIozh7agUnlhex4n7pgUbu9PElnFxZxPLCNNxfg8xRzvN8b7JeRpOJlUmu10Q1QJMKXqeHbLCcYN1ULcIU20zTe840q5jnmi7NTODI/CT7msLK0gyOLk5icbaByUaISiDg0WAjGyCPO8iGbVjqiLYpIg1UIw91By6WZcqCmIVhPsDklLnKEWiCk0pti4Syz0kFDAFYjGWdwiciS4yCqvSWvpZcqxx5GnNdBKLQh1YKkl4T/Biui7VcCCtSGsV+VKmNqgJCr7JbPn+7r3y7B99bT2CKra2tsNmM5q1JL/RH3ffxIPojWoiPlcPow0qIS54Up6pBMBcoXaET0EWeC0PrPRxleP3GNq7e2sXmdge7BwO0qclDpuFzK6kUAinDuj0mBTZ31jGMe/ScW1jbuIFDprAzAiyMBMplDxHDC+1ZWFrAguC0fFs5wXDAduuQ4UwXHBe+71F4GtYaHOzv4cbNm3jp1Vfwne+8TLqMl1+5jlcv38Ll12/j8pXbeO3abVwhXeXe6trNO7h2a40h7gZD3S0CbodE3ve6SGWIfqGwO8jRyRRGNsDI+Lixto+XXT831hEXHkP4GUS1KfjlBkTAUBASfW7q2kmK3jhETAnWhPMb4IB728NuDy5zPUyG6I9aGAwOmTg5QL+/x+t9JrUOGH71YHi+ZqlwgiGXEBkkLXtB5UmpdBmpYJhseM81gqB8BL0hXxqD1tAgFFSenGTobS297bgdA1pFJVQKEC5McwaPdZ6mzAmOCQLBsG2/14KhYpdoIGdnp3Df/edw/wPncfbcSZy/7xzuf+g8Lj3K8oFjOHN6EUcWp7A014TzdtONCHWuXcgxPAGwa3gSY2IVnK1lMABihJICuKy0u5be30DSeCgDKEtiKWloBI0H3TvbJEAWj0vFpFqFHThPe/zILE7To55gFDRDz1smUB1Ih509dLnVcXtGIpYAlASpjwrn5KIRMArLmanN6CEFMmjKRZAUDZFHIxSEAQguaGfEBCAFxtdO3zxPU34AAwwI6nXg+VBC8NpSFz1GPio3RTbSUh7Qu3YK2zf5CjgrvO1Hvu2T73nAbGypVFJzMi/uL9fr75uYm/1grV5/mgzcT1ys5KN4AXkxWYpKFS2El8WxaHNP5/Znd+5sYWurg3Y7QxwrDEeWe8AUnc6AcXkOxTCgQQUQukCaDyB0CqtiWDmE9jMw+YyoKlmCbQsYkSJ3npKKYrmqkuBU2gOEW2YFayQByjXjnjCJc3SZxGm7X1Bo99HpDtHlkU2Pe6MW7/f223C0Py5b2Du4e+/K3b02k0htuOc79PTrTHxcZ1byCunqxgFubLXQ5XFPfW4Fx849iOVT96HUnEcqQhwSvNuHA5YZQSlAW4Qu+Rk4NxlW4JVr0FF5TCqqQIZVeKUKdBAQABnSrEs57eOwtYGd3VVsbN1keZv3WxgMDzj/EbRvUK740J6FJWANPapxJck62ZBAhQVSCCqaI7iSdcLVUREF5ah47ckcAYGp+Vyyzh0jaIK/xBB7ol7CLL3UrIsmqPwL3CZcOL2CC6eWCYAFHGV4uThTw8xEGc1aCVVmPcfJG65rFGiEVFqPyi2MQUEDkdNAGZZukQSTQo4sPYukIVUwMG7fy+iioHcXNNqK7ykCUtLxSEYD0rV1xHcDKaD5jqQhkuTbha2RBzT4Y4q8zBOYc+Rrph5hohrQk6YoGF3lLjSlIZQ0ZKEWKAceymNvJwD2lbNeULdAdBQc25GhFKVSEEJS3oJr5NYpR0GeLPjhj5zbA8P2ro3vE5ySHRCtWirXVWqN6WotdgPfb8ksSzsg83z17b7y7R58b32FH5uZIzbLHzJ59pQ1xdNayvtFYZez4aiZj0Z15Bnn6Psmy+Wg18PBzh427mxifW2b+78EaaIYugXcB0qe++ToD0a8N4hKIWbnp1CiZ5Q6gxcYhGWgRECWa4L7IomQ4bkXGkDntOspMipeZjMUFKClAKT24fklSBnC0pNxXZEkFinPQUYEaMzzOkNgWKM4LQ1Ly5blBrFLbMQZ+UmZVSWNUgxHCb1Vgj4B3OvF6DIT2WG5e9jH1TvbuEZw3txu4frmPjopFWF+BRcffRr3PfI0ZpdOIicPe0xeud/dPCQqB2zTIx/dxMBRrgOAvAovhLM4guBUpRr8cg1eFNHGJeS9hyFB2GpvYXd/jdnl2+PysL2N/uCQe8YBJN1JVNact4UVGQyNliHQDMFZOCL4DOUEAg58LkQOyQ2oJBAVpSj5TLKNYumU2qcX9tjOKTljQIzDPwK/UfHeCBtnUfEFFhiCnicwTyzNYGmmgVkq/0RFg8sHZQzJQlIhJcy4FLyGsTCUd07QOTLMaoNKLdh+TLxWbCddOwK34AJahtGKnl+zHw1LfgzG96yTBK1mfaAlfEW1QAHJuUgCVHE+PudH0aBR8jDNcHhuojLmuxZq9pPDZtQ9Jn8KAlTRKISeQjkKuJfXEIKIYf9WWLgbB8yMfOXkz0BwVEHjaLlGOfUnZSY+41TMmHJmuy3bSnbia015CwhrraAwpBQjJe2h1non8L2WbDaTm2B3ePuPfPtHgOuXJHVRVE0az/VanRPf/uqfLP3Rv/gXjZe/9qfB6uVX5e7qKsghuIdGwaOLw50d7GxuoU+AgsIvBREa1QZCKqOh93ATUPRy1XIVzUYDM1NTWFiYR517iYBxjx9JlLn3qDXL9JghPNZxVQhIw/DXgNEh1U0iswpJQaDzfG9Eyk0AY0MC/m6pdAVh2ITv1yn0GqKIPIQVeF4EKX2UCIiJ5hTcLy80G5NoMNlTrzZRqzRo/Wsol6ooEThREMEPSvBIKiwhqjVQ5hleCokugdzq9ZFQ8ageMJwXlE+vVkJUbiCqcHz2YzjeYWeIG0x8vfr6LXzn8g18i/QKQ+Hrq1vY5uF+h4fkHRqsja0N7B/uMbwfwBJMmtoXlgL2RR5o3S03jyMezXR5dtrptzl2AijAwFImOdIiQ8q9UUrrn1FhDRUV7EcwLlQa0PQUmqUUVDV6CUFlV7ymfkJRISXrbMY+SZJ9eex5dqKBOe67B+0DGIZ8ZfIkXaKEfbu9mc/3JUPfghlPUcT0ZjkU3xPWgIZ8TJJ8+1oj5JYjoEf1tYKj0NPcU3vjEPMuD4CvFBj6ocL5utJXAh69b6Dv1o/rOA/JOSsCRhMMWgCCPDnAJTwGSeMuCoaoAec6US3RkEziyNw059GkIeGsaCgGTGq5c1dDPQ3CCGFUgs+zWSFczxKGpSEvhRU0iEBWADmvHSX0kiMa9j5zCaM4RcZ7UCeEEBDSkQTFCVsU1qRpTNm2wiDY8aQ6KAe6uwKkn3LLhr/0eatCvnX1/S/kOtYDbpQnkuFgoX14sEggTvjWhjYZyb21NXH5xRexc+cO9je2cOf6Ddy6do2Hs6vodTpMT484mxyelLBUmBEPlgVDknolwjIzdYtzM5iebKJaouJR8KCwLQ1WYYrxZAtaoYJeruByF8JDIQIUkgAUEa9LSFnGBOUw87lnExglHgVaQRBNodpYxOT0Mio8kglLTYTuXwIPq/D9Mjw/glY+haghGXIoqaGlR2LJcTTJI/EO7loLDYobji9DiQtqgvb5lNokqTiWSii5ICUucK1ShQN0ygVL6IlTem1OGc6Dd7ojtLoD7MdJkGEAABAASURBVPFIyAFyk0czmzuHWN/ax20mx+5sbGP3sM25jOCstXARQRjCp3wcaSqOkWpspOI8R0KPk1JgGeWWuZJKllJ2KS1/RtDRpqPgMwYNlIsdEycCx6sA4Pi2fAeUM1cISgiqF+iFqIWOaXovcJxGuYSpeg2K/Y667fGvtRU0EJpADghMSh1cHTiQBpSPT63SlIfg2GD/gvJxfftcY59gZNRFNiwEeQVJAbw3cNeOqMjwlIQmMCTnVZCPnN60oFelssOQJ0c5Q2DHvyTfHtu6ft27IEit21czWeZ4DLle1dDDVLOKGRqZernMdQVSl2kexsiIOiE1lA4gqBcFFEEoaXoUBOuM4uxoeDOrULC0vAf1paC00twiKyxnKuH5PqTi5Hnn+BTW0gGbrMiyrjTYKEfBtXIU7XBJB0IIQ7L4AR/X0w94DCV6omQlpoo0mW8f7HFutcr958/KmWZTdA/38eLXvoZbV64SlNfxyksv4cqrr2Lt1i30Wi2M3C99j/oAhZQNuxjx/MkXBdz+5czJpTFAJxs1eEJwYQwKWp88MwwrUzhFHowKJJlEAQfKEoyqwMgqrKrD6BpyRZI1JKaM7lBjlEWQuolyfQlTM8cxt3AS1focgqgJP+A4fgWa4PQZVhpOKmHImyYZMoZZBRfacHybG3BAkE0qqSBJEqhIBi6ZkqUDgjRGmXFcjSFTrRJCCwunkI1KCZO1GkqBzzO3Q7QPD9Hnnrfg4hsuYE4QGGi+LxGnBfrDhAmhPta29nCVR0rXmYxqcV8cZ4AVXGivBB1QkRyFZYggglOUDGqsOEb5yIUiWAVSLnPG/jMCIbMWOSzBCBSUbUHx5uTR1RWsB+vYBI6nojBwnsNVSwj2LKlyYjxfSzDQ6qNEpZuoVlENI/Q4p9s3riEd9qFoADwYljnc+V810AiVIEgxBpcUnAefu5+KNx49pwORcuMTlDlBV5AMrwsC7i65yRsovssvbUOOEY9uRsMB4tEQaRLD/WJDzKgloaAKggPkWyuPntjHeAyOpVBA0vNLk90taUgazM5OMwPf4BGRT8NnuNaxM6Jci4L6YKWGo5QgTIykDDWEF0HokHJ3OqhZ+hBeAMW1kDrg7DgS36XiIQxLUK4PGqScOmVNYTiHpMjSQ2mLW9O1+itl39/pKUWvhR/6kT+oxfr6ugp1GIoiq6ejZILgrPTabc/9RYPlxr7ih1icm8Px06cwy9C04MHroNNFnxlIS6EHWiL0BJLBAXyZYGG2hmNHplnWuQkHFKcPWn9lxTicbNanoWUEKdwka/D9KXq8WUTlefjRLJQ/DehJyGAafnmRxx/HMTV/GiunHsQTH/gILj3xDE6cuR8TUwvQBCG3lMyIDsfe6KDdQYvevN1po9VuIaNl9YmoMFSIQo1S6KES+aiVA9QJuCYTChO1MsFWwWS9gpmJGlbI+9xMlZ5eUCFHhFmCsg/M8jyuXvKQ9lvYXV9Fe2cLk9Uy5iYacCHhZL2KyPcAgt/Nl2vGwkAIBc/zETGcCsMKfEc0ItqvAqqENFcEsKWhytHtFxiMLOKMUrM+hC4jLDdZlpBZTUtPEh4KkgMtqDiCBO2zLw+WymulQkGpF9x7F5Dja2MFDJXLUCFBfqTU0CqAlB44S1galcALMTU5hXNnzkKxzZ1bt+EMjmZ/KAwTpjENVwKtFff5MYajAatzGCopnQfLglMvkNEb56SCYBzXW8t2BjmBCX6klFBKsR9NHjRr7PhZkiTIsxyW/QkhKDsLYwFNkEg3Pzdn3rs+BUvNfnzyEpA8tpc0WJbvg+97UqFaLqPCbVVIoyc4b6ogaIeQF5KyVMi4so5SymmUkQfeOzlaysTw2ggNLyzDL5XhcbsDSV7Zr/J8ztHgLuBTGj+T0sh0fKXWfa1vVSvR7aguD8OpqZiT+6Ff+YNaeJ4ndZr7QhItNi/Hg75PCcnA88YLIjjZermCZr2OUhAgG41QMJa/KwQJLS04XcD00WCC59jRCWb3GmjyUN3Sm1qGKpZScQpQCWusn0U5mkI5ZFlaQKm8iFK0RIu0BD9YoHzmoYJ5eKVFhLWjqE4cR336BCZm3S8DMIRtEtxhCQlXbpBm6HNRB/EICQ2F9CSCko9yLaQ3DdFkkmB6ugZ3BurKGV7PkuZI82OqYmG6isXpCssKFmerPBqoY2mmioWJEmabIeZIC5NlHJ2tox4ItLZu49rL38adK68ikga1QKPiKYRcIU0vQyOHyGNdGHKOIUJ6JM1FBfl1oRVFAYsQVpRJFeSmhLQIueABChvRSpeQc1+dFT4SHtmkpJzHOQUCKpWH1GjWK5IYk1OujMDLoeEUygifpUdQapY+IO+SdcrNNhbeuE6qAIok+NyyHlDwdIjp6VlIoXDAcLzfHyJLcsAARW6oFoDkXCznUhCwxloIIUiSc5HITYGEupFykgX1Rko5bi9YsiVcKZWCUvpuvRDs0yKnQcsILCEElNagTkIqBSEVS4/9ewD5s/RR7BYcFoI1kj+1kFC8IQcQ7gF5VawrUf6lqIQgiNhewYHSkeF8oUKAxsiqgHok0WFikI4V4L2hnHLK03lZzXfDUoWOowKlPQihQKbo3VNGfiObJqmxxgylEHuB718NgvBmFAY7aVEMLsF5JfzQj/xBLShAkWUDjxMLAOvnaSwq5RKmZmeQMMRIBgMuHUXL2L3g9YhJIJ/CrpYjlMIAdOWw+RBRkGNhrsQD6RkszERU1gJ9elgHZpPmyDn70KsRnAtoEnQTTYKteQr12gmUy8cQBEe5KEvQwRL86AiiygoqteOo1E8QaCvQBPQhM6qbe3u4s7VJ2sDW/i5agy4FnCAoa8wuTuPYqSM4e+EYLtx3AqfPLuH4iTnSPE4cnyPN4sTKDE4sT+PE0UkcP9Ik1enpqzi+VGXGskKgRlgmOM8sTuDCsfkxnTk6g1NHJlHzcmxcexXf+vLn8N2vfxli1IPivgxM29u4BxsPoWgkmpUS5iYbPERvol4qQQEM//toH7bQOugiTqjIRUS8VqnUNUjVgPYnEJZm4IdTELqOOPfRHViGxCmGqUQhImTMUjuvykgZ/ZEZUy82GKUgwNmGwDMygJUh2/sAS6EjSF2iTkXEWIDCtQGfUUGFKt19piLyZDEa5RCC73PFY4LyYO+QHr1HPgXr9ZhAL6SUD/2GskqluW4+lVcTnIY8jZjoiuHA6fsBQoLEZ/TllFtKDSkVBN8RQsKCGkyQ5yTiHR7buwgjiEIEfM/zAggCwkKSB87PsDTA3ajEwvIla1nBjiQElOuzABsIhIGHiH34PudNsOWF4Nw1FKMtHdWgmZsQ3PowXYBdrsmQF1b6gPQ4D0F5AsoLETHZV6nUyVvIjiWNFPW6P2CGv0+fk2aMHLpK6fVaufqdaqN+XftF+8mlpVQIQa74yg/5yh/8fA88PoOUMgcsl5nG2ZgijWNmFA/JZI4ms63a8xgW5OjRc2YUCihooTxIpSgIzaRPBY2aB08lGA1bGDGbBu4BylEArSTPEls8U+yg288RlqY48SYHKiHhHjLOAsRFACPL8MMGKrVZVGszbDcB0KGPEoFWa4TtrQP0uF/zPB8LCws4e/oEHr54GufPHsdxHkjPT5cwUfcY0iiUmBEOfQlPgzxZ8kBhOy9PErKAEHeny5miYPhrshiSnr6sgJDPFIUS6QKRNgjY3qMhrAQKR+YmMN0oU71z7G3ehiEwq4HmvYFiNlOSaqGH2YkaI4gZHF+ex5mTy7hw7hQeuP8CLl64QN6PYGJiFqVyE1KGcBY9SS3l65RPk7cQQoUUcUQ5RQABlzH84tYJvWGKA8pgr9XHzmGP4XwP+/0R2tybDTIgpSIW0oPRIYQXwll/SQ8A38lXcxYKuVBwbVwYDOXDkZGKa23RZTbeDyNMMMTd2trB7s4++ZFQUkIKARBIWikopbl2ORXZoKDHSrKCQB5wjfexvbs3/p3ePnXIJbVGjJ5avR52Dg6wubPLM91trDHbf2d9E7fXN8bXW+4dbkt6wxGo8jxOStDiOfkhk2u9UUYDzLG57pKAUkEFgvIpaCjGyRqOnZMMQ2dFyPtKgEsAF9VZuto0c3wC0D68Uh1BdRJedQo2bGLIaGW3l2PISMV6NJZ0ILksIWO0Ir0KXKKxwvYBwSwpK2MERsORHfb7qc2LrrRmQ1p7g8ZqtVKb2Ds/PR1zJFoM/vwRvvIHtTEmt6Yo8nQ4GtnC9LT2R9badBSP8na/Z63nYWphkcCR6DJ87I5iKoCgcLioVAIICaUVJhoVVEoawsbI8iEKk8LzBC2gR4ttsee8Rm+IIY9EoKtUjjIFHrIvEqigtFpWBVC0dFGlSqFUoHXA5ACtcTfBgGeRRWJR4uLMTExhZXGR3m8JJ47M49jiHJZmmpio+qgEXBhlEZCoghAMtTQXzC2aBD9jS2sgXcnMpCWYLLPMjNWhee98i+L5qihieKIgGSjk7CdDJfKwcmQB080qPAK2u78Dw1R+yZM8/M7H4FRFAp9GyQF2ZqKKefK1tEB+l+dw4sRRevFlLNKwzM7OYXpmdgyCer2JstsfMVz3vGg8b0VFENIDhEZhJUEgxuAZZQYDerUuFbY1SMbA3GOGeJeAfZMOeFwzZKSSFBY53zVSc/3YD0sHzLskkfO+kIrPFPvM0KZH6HN9y9UaZpln2CeY9vZ2kXH7IAQITsDJyslRssIQlDkNdUrADkYJ2jxycuu8vXeAbfcv4O8f0ivRKB+0xvebPBdf3969C9DtHawR/Gub23DA3Dts47DTQ6s3IB8jHPB697CDzd0WI6Q2dmmM2pxvPzU05Ip6o5ELDy4MNW6OhYUhOMH9ruL2gnaUa2cheE0Fh4HgPNme+mUINFOaQKJriFUNud9EphvIZB2pqCKxZfZfhhdOwg8niOkqpAw5ecqR4wz7g3zU7w9or7Y9heuhL14rB+H6ySDqCCFyksWP+HGyfNumo1GtECYb7mzvHva6nf1as9GRgd/rJinzZ9aEk5OYO3kSXSrzFsNUZ6FzpSGCEIaKQ4MFY4BKuYTA1yDO4UKKcjlCVIlQKIk+9yG7tIqZUIy0yujnFoNCIKa/KbwSBPcGiqGM8Th/zzLkABQPzHOGjG0ucPegDcPw7fjiCi6ePIf7Tp7Bsfl5TDBkFGSgpoGaJwkQQGYZiGhIMmU4bh7HUORPQ3F5JAeQkFZBU/EVJGstF9GgpAVK7ENzMcH3DJNhytrxcxDgloteLoVYWT5CIIWsSqm0IwiCUduMwHSUskwQd1vIhj2ECgg1EPkAXx1TteJhfn4Sx5YX4f4y4/77LuCB+y7iwvmzOLK0gMmJOkpRAE8RNEWBIVchSRJ615zyFoDnAU72foCUwOpxL7hLo3ebSvzanS28fOM2XmNGeGP3EPs8zmnx2SAuxvtTw/aGa5cLhcxKKiBAe8cYAVgnCG9urPO+wOTsNJaWjzI5NcT+wT66XcqfBkcwMCy7MgRnAAAQAElEQVSyEQGaUJYWPnkohESPXvuAHu6w04cbb49Au72+hcuvX8Mrr13B5SvXceP2Gu7wKG6Lnni/1SXYOvT8bZZtuKOnwShFh3s/92x9ew8buwe4QzBfu72OV6/dwnev3MAr19dwbW0Xa/sdtBODXIXwyw14QQmKc7MEZ8FMr0ljapaBh5wBejYWmeTaZmzTSy26hcaIwGzTa6bRNGZOPgzdPIa+baCdUj9JGbgOtSME6BRGiQK7pVoZFDR6/U5vNOh29qqRvjY72fj2yWPL355aLu/ytDHBj/mRP6j9yspKlgfNrhVq2w9K1xsTEy8Iz3t5mOc3vUp1M9deZ6vdzrdaHdumwooogs8Y3C/XIbiX8Gjtw6iCMCxToTwIKvTYUjG9XdAjpRTUkB53SJAkeYHMCFpzBasCSL6fWVBxctbn8KmUYYn1SnDfMuCmuwfXV5ljTtNILMxM02vVUSWQI62h3VgMmQT3ebLIIDmeIpDosEEHCtcmpDJnVOCEQs1zS1FQwalQlhnMnBY/5X444X7aGEDSkyiSFAqg8joyVENHIFjCShUzR49gbmkRJRqfzc11dDttzrmApNfVVGCPpFzUwDKg5McWXBpIAtgpdhoPwKQbhv0uBp0O9+VtHsW0Mex14J5ZziPQEjX2P9WsYXZqAvVqGWHgEwwamnw4r0UG4TxXYS1yMp9x3ikNSMwQzoWGWzs7BMMG7qytM3RcxzrDyC0q+z6B0+n10eP2pD+K4UJPV0ac2/zSEhaOHMHE9AwqtTomp6dQcF63Vm+iz/NrSwMttYKQApw03Cem7Fo02vvMBRwcHHLb0aMhMfCZPGw0m2MPfOToEo4dW2HUcAwnTh7DSZIrj7M8feYUHC0fPw7BuR3yFGCDHhVKo0w9g/LGEUNvmBDIPWzst2hIDrF12MVBb0TDT53iWkIqOIAqAcraOvGMHUVBPdSeQkHe3VxHhaHnlSSNhOfnLoQVQYMes4Qh9/SJC2fDBiJuq4QuQ3ohdTsgbxpxnBY7O7uxydNWEOi1UhS+UilH1yebjZ1qvT66dAm5k8mPQ/IHNRZCFAsLC8NGpbndmJl5fXZ+6U9VVPlaKuSL5Ymp7xaef3tj/6C/2+vnMYUQNSZQak4iqNYxBpgXwQ/LCBhuesoHlw6golguqlO0nIApqHAF6wqCgV8YSEjtQXm0bRRaQnA5xQoIuiCKQDyg50KswQAelaHZqGOOwJxo1lGOAlDWXABwHMKGCslVADiGI8neNR95QiLQGsIC7h//PaC1jrnpN5xDTCOzQ4/s6noMAV1YlhDAbv+SFxIWGuBcjNAEgEJBft3+TNPDl+tNNLkfC3m9R4Xs85zXcm6gx5WOqAyCobIgQBWvHUneG0YBKc+Dh702uu1DtOmRDvZ2sM8jmQOS+4ecB6zP2EZQdiEBWqXLbVQiVEsByoFHz67piSUCJaAF4A7jFbl1pWQpOHfBMmP00O604P6XiVs72+BxGdbW10gb2Nre5v7/AG0ahm6/jz73eM5wVgnGxSNHMc/tQo2Z+YDzWyRQte/j1u1b9J4dGBoByXuKEJbXloahoLfK6FZigt2VLsIIPI16rYrZmRkcoSE7dmwZpwjEE8dXCNJlnDhBoBKsrv70qRM4deokjtJTc6mwzzPW9Y0NCKFQJ7grlRr8IILhevZoCPYdePcPCM4W9ro9tIcxEhpdy7XS2sc4ImJbtyQZecupF8r3xqhxc80Ylhoa3mK8zh6sCBjuBuOjldSocekcT21yBsKPIDkXP9IguC3llW1ubQyswFatVr3BdbnsldRaYQadb372sxmx5KaAH+cjf5TGLSn3q9XwSnly+luT03NfWjy68m9OXXjgf59eWPwDEUS3ZVAalhuTdm5pBc2ZOfgUGhOGGNH1pbmEViF8HcCn5wkJqJKvUaJylUIPJSpWOfTZRkEAUBSe5JXgtRSCqi8ghIDvB1C0lA5EfYImoZKVa2VMTNXRmKhAagkDoDCW5K4ENEGuCUIl1bgPB0ZYO243old04dHnPv8lfPull9HlQuZFgVV6k3/1734fX/v2d7HJI4Ow0qAFNlhnuLTDvdvISCganFx6DPk0uHuGERox93p73Et1+sOxNQ+iMgTHzbMcRV4gpxd3iTTGPNwjt9Bv79MjHiLutZD0W3DhbswQMaPXTAc9hr595MM+CnpTbmJ430NC8A5a+2jtbvI89TY2b9/EiKB1HrmkgVqo0SwHmCQ1Iw9VTyBEDo97ZJkNIUiaeb0K5R36mkbMMoExwOH+HjY213Dn9irW1m5jixnvDr1+QmBRpGPgOQPKCcGwQnkejh0/gVqjiT3nESk7Z8TA+bp1SWjgODQapQgL9O7HuRc/zpB/5cginLevMo73pOX4BpJA1uwzY0YrGcQoUoN0lCGmN8wzA9pnt6hotw6xSSOyevMG3G+feRxremISk80JVCoVWCnQzxIcUnZ79OT7NC5dAjZxgIMmayGUDgECLkk4b4a+tMeQbhsgJXU1HeuIrzRCqRC5UilI9iuVAEMxSjJHWAkwMUMnRN1T1N2M/O8e7BebO9vxYYsH6EJcaU5OvBREjVs1Wd07MzU1/NSnPmXwDj7yR3nn1KlTSXXxbEfW1GZ9unl9eu7oqysnLrwS1SYuyyC6ZqS3D7+UVCamEdWaUFTeDJL7FoGcpsQYAicHDBXVUEktM6DOe4B7MkF7RD0hKA0EDLTjiN6hYDtfKwSBD8/z+Uwh42INuIAZ95KaCtKcbKBaL8FZLwMw2cSFZRsHMsBCjYUrqVOC75PEXWJTZg972KOHFMrnqApub3NtdRO3N/cxyIERLWWb+7Hbu20uOpUoDGHJRyo8DLkvSa0kMCVGucWNtU1859XXCfJXmbgYANqnsiiknO+IIbu1Bh7nEgUeApZaGAhDCXH+il7UgctnaBuIApEGvaBE2Veo0njVaMSaDGObVOgaQVWm1ntsK+htCx4V9Q930SFYR+0DgNnhgOAryQJlad6gAhVt0QgUJso+6uxPM6xmNwh9Tc8boUIQlShnRfnk3FMP6PE77Taz4C0cHh6gRZ1rMy/QZojaZjKmz72u8gOAxrJPELkoo0ujBCEBwQlYIOde2HnwGvmenWzi6MIcjjGEXeSedbJRQ8SxFdcINIiWXkxQyfk2tBTUBVA+YMBBObFN4ElMTTSxwETU/Pwc9941TNQjzDQrmKEOTPJZqVKB8n3qnOV6ZehxfJegHDHqyamDFgpSKXYM7pdTMApFxnojFaMf8ksDamm42QIB+fccP443F31RQ4QSEJxQUAoY1pe5dfHoBArst3t2e29/1O529nTg3Qii8DVGBlfL5dJmEs70hBAFiT3ix/7IH/UNDpBPTJzoRJNLu11rN32vslt40ZoIKldSobas9vp+pWpVWAK8ALlQyAnQnMDMKaCM1jSlhR2fjzI8y5Iu0riDIhtAUZkkQSqd0kjAMNzNuB/1PY0oiBAwtqd+I0ky7jVj0DkiIFiaUw1EtGSS+lBwEV1YkhKcRWF4BzirR1TC3QgAUkgIKXkF7pP66FOhXLhWa0wSnENcvrbGkGjIDPQyKpNziOHj8q2tcZKq1GjAq5SRSQ+9FBhyTgN6X7e3+e5r1/G1F17CN7/zMtr06oo8F1zoERXEgVMKMOQO0WQI3qhVUHUhupYIJLj/NbTSICAFASlQCTTugjJAoxxiolLCJPeVk3xvohKhUfJQ9SXcLzn4lFnSIXi219E/2EHabYGHptA89glsgkhkKFG2VW1R52DOm5Y16KXblP0AUlhUOEazXsME51flWL6naARTyqaHQ4bXu7s7PALZoyE7wA73pdukXYaOHWZOh/R2LgJx24A9Zk8L5gwUDZNUGqnzugwbQxqjOuU2Rw96hMByuYEpjlehMfAoGMEYsyA4lQACtvV54bP0HJAKA8mFjwKFYwxt77t4AQ89+CCWj8xhqlnGZD3AzEQVM5MTaLhwm0bGnSCklP0gzdCjYYxpyKkSKAhEwb4tgeYir5iGs6By5Gzr1spyHGcoJPkJWKf4PhWODiWBdVsSCfi+RhAFcLkPPxAEeGw39w5zes7uMBmtTc/NfHdiov469XK1tjixf2meKoR3/uGQP97Lv/3bv11MT08nrayVBEG4F5ZLVwrlrWVCt+LCmlFhLaMGGOXBcpEcTNI4QcI94ogh26BziF5nD+3DHXRa2xgNDqAwhEQCJVJ4mguCHJYLq6SEomWTQjm5MTQ0LA0EF84LPPihgrNmlgsbUvkCKq3WClJKAtIid/vVZISUQDe0gEoKhtcaUgjMcJ+6srwMQWTHBFnMFYyqTYblC5iYO4LSxBxkuYlURWinCrt0iK0YSDmWVQUTD318+9VVfPFPv43bPGONqZh+qQbN7KCkcVJ+yL4VpJKoUxnnnec4dhRHji4yLJqETwvs0xL70sKn7Q6EgWbEkA66GDK87bcO0N7fxeHuNty+83B3C116yRH3izmzvYJnr5red5ZHN8cWptEkaGU+RNzZR9Ldhx31EJgEPkPavHeI3dvX8PqL38A3/+QL+OqXv4g//cqX8c2vfw0vv/Qibly/yjPLTQy4Pk5mmvKTUkAIJ0ZLHU3Qodfc3NzE7TtruHb9Jr714ndw/dYq+jwmuXbzNq4xE3zIs0cHAo9zD4IAfJ3GN0VO+ecplZwgdMArhQEqBJIrnQFWtJ4UE6R0umj5noUiiAzXLyNI8twy8VXB4vwsz4aXETGHYbleHptTjOxLEDA+Ze8D7ChjfzGB7QxoynUpIMECrELC5F+bWeqYa244wZgG1M3ZGSrLiE6ST598Cm4nLElQD42r5/pMTzW5lmVQZTBghMEjjHj/YP8gCIMbDGW/MzU99eVKpX7Ns/ZwBcgExUcW3/F3LI4f5+1Pf/rTxgG00+kkUVTdK1cr1/ywck14/gbDhOEwy4rYhQicgRWSAim4r+kjobcseO4HKoykVVcigRIxAi9DrSK598zhyQRyXF/wmQVfhi0sPSkvWVqiUCgNqRQsBZtSiAUtnuAsJMmVXFlIp1juXli45ITrR8C6R+P7lF68oOdzHthlFEf0ADSw8LhPDCp1lnUQPch1yDOuEB0icn9QoEOrs9eJsbbTJiBbuLN9iC3uS7tM9WdQUPSYPvvwwxIMJBV3hBaTKz2GiT3ugzottt9Yw/XXL+M7L3ydAPljfPmLf4Q//sIfsvwc/uSLn8cfk77s6EufZx2J5Z/88Rfwp3/yJXzzq3+Cb3/za3j5xRdw+eXv4Orll8f/m4DdjVXuQzfgQtxR9xAjetPewTYONu9g8+ZV3HrtZVz57rdw+TvfxNVXXsL2Ouvv3MZt7t9uXr+G27dujvdzbYawCUNW5ymEtVQtS2NYkAy3DDmGBOKIsosJmHa3DwiN6dkFWJYDynDIfXduBKs1tOdDca2EEJBCQgjWC4Bf3P2wf4aOcMSxlJRQUsKti2QDnx7c9yQkLNe/TmYk/gAAEABJREFUGBvVKsP7KWapfaVgc0OvCuoM+Ax810JwvSHINscy7MvQsAv2AxpBq4EB+Wt1Y7R5rJNwDuC4BUvB8NXnewF1KaSXdKvnypCrWCYPEd+vcIsxR3DWyIM1uW21Wkmr1W7HcX/Nj/xvTk42vt6cal6dbsxtrzQaNOV8ecwQJ/MOv/KdvOcAeuzYsfjIkan9ierUzerExGt+qXKDFqvNcCF1iwcKx3LCLiM2GLaRxD0IgjIMLKqMrZpVD82ah8mmj7mZMgEq4OkE1gwpaC4GLWDBpA87Q0ahUh4QQjK08CHYd0aBdvujsdKwmr4HKChsS5J8rrmAjpQQkCTlGhGNKUPjHkOyXR6Gb23uoM0MnwNnwfBbeiGgA+5bJEYFELMuVwG6qcVBP6W1tLi11cW3Lm/i5sYeGMtA0VNyz42CCmoZLYTlKoKojJQGav+whdtMMN24dQuvXb6Mb33zG/j87/8+/s3vfhb/7B/+L/if/sf/Af/Df/f/wH9P+h/+wX+H/+f/+N/j//M//b/xv/zP/xP+4f/6P+P/+zv/EP/4f//f8E//8f+O3/1n/wT/8p9/Br/3L/85/v2//df4/f/wb/FHv/8fSP8ef/z5P8Jr330ROxu3MWKCacjoZG/jDq6++hK+/fWvENR/jBe//lW8zjZb66sQ9NAFPUS33cb2xiY21u6MwXnIxNCQCRVDo+cACsqyoJzBj1Iaivv8qFzmPt9tJ6qYWzqCiw88hLnFIwjLNTgDl1mggITS3higHqMIzw/gSsk+CgIgZT5hxJDTUULP5cZQUkArSU+b8W0Ltz+vEghuX0zEwrrIh0CNAgFFvQf5EuRPAuP2hl7WOC/H/oVS0G7MMIQXaeiQrTygM0iwe9CHO95JaWS4LQf4nmZfJepImTxUSFUF1AjIRqAxyVC/QT6aLBcmm6hFAffTcbG7vdlrt/a2qWrX6tXS589ePP+VoCh2uuuX+0KIjERJkLl38SXX7+JtwAz8LAn8aMsP/du+pzchbJ8mrdCehvIEhMw5f1pZO0DgZ6hWJKoEZpkH7u66WZXcP2iUSzmk6CNP2+w1BuWLggruLCm3AcgYxhT0nkIIgJRRgTq0gDHB5jK0LlxJGarkXCB2wL4ARUFrdqS140VT1wzi0RAH+/tYv3MHWwzTKpUqpqZmUG80CW6BEQ/Nh7Sm5AbSjxBWGpBeCSnT64edBINhBjeehYB1gBcKJfbhFNd5yV32nXKxT509i4LK89rrV+DoMsvXr9JLcdwDHglk3PNUq1Us8fzwHNs+cP/9uPTII3j8icfx9Pvfj2ef/yA+9gsfxy9/8pP4tU99Cr/+G38Lv/G3/zb+zm/+Hfzmb/0W/u7f/S38J6Rf/5t/E88/9yxmGaYf7O3iG1/7Kr76lT9mqHoFip7koQcu4lO/+kn8X//L/wL/zf/9/4b/5r/+r/Ff/l/+c/wX/+f/FP/Ff/5/wn/+n/4f8ff/D38Pv/l3fgOf/KVP4IPPvh+PPfIgzpOnFYb987NzBJaHhCAy9HKGBs7N3aPyawJPaA8u4ohzgxura3jltWv47uWrcP/rvtubu9hr95gJLZADsJJ+UPksfcJLQyi3Lj58gghSIWfcmRGEOeU3HsfypfHXwrC+IJCcTjiHxN0LHHFXAJux/9EAlvtchpQEUIhGtYJ6rQafekjW0BkBOzwy22sdUJdSCCqVB4uQ8/EYdgtuJwJugby4D8PsuU4GKJPrpq+x2KhjodHg9gNIer1R7/BwTxT5rdBT321Uq1+PSqWdKjAcbm4Oz58/76aKn8RHvstOjGw2k7Ac7AR+sBqGwXWl1K5UYqS0sIJxumX2UMqUVjRDEOQIQ4OQpadTeHoE349RiQoEfgLNe0EQCySQtL/CWUEukORdnhbICD7nGYUQcADpM8HkAEn5EnhsyPYg2TEVMFwASwIXQSpOVYCAZ3jGg/aY71q+WKvW4ACq6RVAoBkhYZWCW1DaAxRv1NFOoE/LG9MYsDsuugcl1ZgPEKiODMHoFG1mbhYPP/Iwjp88yaOeKTQnJtGcnMTk1DTmFxawcuwYzp6/gAcfuoRHn3gCTzz9Pjz1vvePQfn0s8/ifc8/jw986EN49iMfwbMf/QieJz334Q/jWVf3wQ/iGT539IEPPo+nn/kALj3+GM6ePYN57smqlTLK5RImmMFcWTmC++6/iCeeehzPPv8MPsj2zz/P/p9+Cu8nfeB9T+F9LJ/k+5ceehAXzp3FiePHcGRxAYsuecP+FhdmMTM1eTeZ1aDHjCJIztvJywA0Zimcl3KGau+whY2dfawRlHe29vD/Z+8/vy07rjtB8Lcjjrv+3uddegMgYUgQEClSJTVRJalUrFK1qSJWS1XTVTVVa/XqmdUfpteaWf1NrH9jPnWP69VU+5KnJJISPbxLpM+X+by93hwXMb84LxNIkCCZcBQB5MHdN+LEiRNmx/7tvWPHfYmNvUNsExCH9HD6kwzu6MKIBrQH8XymjjxAabJUSGxQhMBFAdTi+IZ3SglE3PpaLq+FYp5LBMUldWtrqagzKt0jcBpUqTjq5Qr3omUoKma3zTogOve5xegO+3DywVEg4HqVKCua72YErfS7MPQ6hnsbSLl3F+7ty1QKM5zzdLlss+EgHRwc9Hp7e1va5hdr5fKL8/PzL9ZbrZ0+MHn00UcTETGcxYfyKab3fltyAzkJJMcXF/cajer1RrP2Uin0Vn2l2kqMMXlMgEwQRhacH1MDrSfkZx8mO+TmfI/BmkN2P6QWnFDgY4I0o8ZPAB7OO83vcxV87dGiZoi5r3EWB1AQkgNmQgRZKwjpggTUcloLLAGZ0nWa0HWKqU0zRn/ZKTylCrIEZavVwjEerDcaTQgXfzyJobmQ5QqFu1aji2bRYzS3SyDH3Pw7QUldSu3N6lz4EsLA5/hjuP1kRgFpNpt4mAL+pV/7Iv7+P/gy/uP/9D/G7//Lf4Hf+/3fp9Uj/Yt/gX/xX/wX+Jf/+t/gX/6bf4vf+1f/Gv/89/4lvvLP/hl+6x//Lv7BP/wK/v7v/GP8R//wd/BrBOPnCdTPfelLeIwW9eHHH8fZRx7BybPncPzMWSyfOYOlM6ewxIP6M49ewJd+49fxT/+T/wT/p3/9r/Cv/tW/wj//6j/HM7/593GB4Jwl2PxqBSr0i7kKAE8rKka/mIPPvCI0MmqglBY9zwyVqMctRw3HVubxyMNn8cTjj+Gh8+cZSJvjewEVaUAvJMbO7h7b1AjCqABUSus3phJtDyaFpXIAXds5wE5ngB6PphIAbh/oubGQ3znXcUzLlwNQtHJhKYLieDKCIuEaOr5rupg+19bzNdfdQinWJQkJ3CPmDNhkdyynx7WvsJ1qGDCOEVC5KnS5V96iy95hwCumLLh2QiWI6AmUWV/6tO7bW4gZ8R7srGN/9Qo63MePuW+3fKfK8ZS1zvdvr412bt48aG+u36r7wQ+PL83/sNJqvVmmJV0hODmFD/XjpvdBG7S2i1G57G3XKuGbUeBd9pW9ZdNJ15ds7KssHY8O7CQ+QG6pX2QMIyNkpofc0IVgWZZ3ICyjO4/Z6SqPHTQBFpPvXEqC1HKPZLkIhox0FjRn9C7PBcQDz+KG2Nvt0iLmnIeFtZapWzwN3/eh3ErSHTa0eEJBKFeqWFpZRp1ACriAzVaZbnaJSoOLyIP3Q7qcYwZFPC0ohXTZ+L5zp1K6PNQQ0BQaTdc5573imBqVCPOzUzh39iS++KtP45FHzmB+YQY+hdX9eP3kqdOYW1jELN3DWaatmXnUWjMo8zy4zCOcUqOFiFHeiHu2sFpHWKkhLFcRlMoU+BL86Ig8WoIjKkOXON4whPZJHsfIvipsZ3ZxCcdOnsax0xwD94ONqRm2Q1BqH+DciSKIp6E8xaywjPyCKVJ3pxWoGAVKSFa4JkxFISAwKpUA9UaJ1nkW7lc8p06egFNuCwuLfB5yLS0yAjMhuB04RwQ4dwAFIDf2Orh2a7P4Xe/6bgfuR/nclCFXckSikUGQUmkmbIPLBXAwmnPT2oOIFOtqyG9DS2eZWnC96dN2GPza2drg8VAXJaWwUG9ghZZ+vlFFRQPDwRA7BwfY3N9Gwl7CSsjxaphkhHF7HxNGxM3hPjxazYjR2TKj22VJENJ7ywcd7N64imvPP4+bL72UeZNJd7ZcvrYyO/tCs1S5EUqw59Vqg7Nnz3I6ciR4+PAuLscHa0xELLdN8Uw9OJyqNW9WI+9K5OGG5Mm+sulAIWYA8NCOJ20kWQ+TtIs07SO3I3Y8oYUaoDfcYz5moCggOOtF6nGv6pYMPPu0BCgITEtNZ9zKWQ7bKBCz6LSH2OWCj+hy5lxYJQLFRRJHoqApmEppWC68IXC1H2B6ZgbNVgPlcgiP++KcDY1HYwx6PYyGA2QMRHlKEHgK7MUFAJBQMws1tDYJFMdjCM5IA3NTDZxcWcBDZ0/gsUfPY2V5nm5yBU7kIwKq0ZpCVKkgZD4qV+FHZSg/hFUeKQBUCIgPaJYV5MpJwjFz/Nalri7nwbNkuB9CWFqc4n33jCMUph5BXKJg1qenUZ+egQOrX6pAeT5togIINrA9R6J5LywiP8gYMAfFIq0UtCLxGQtRTIITcbeayiriwk5N1bG8tIDl5UWCcxnHj6/AeSEVzi/kGIRjNRxTBo2Y6zRIDPZ7w+J3r7fo6q5tH9Dd7WCb56KHgyFG3N9b9plDQJ1bAJR6FxwIROtiCFnOPSXX360fqxVTyQjQAfeH7t873tvfgaWVbZXLODE3jyV6RfUggKHnxIgqDjodRmqHMPQ4ta84V4s8HiGmKzvmOS4IzDplYMoHZkoaM4yHVD3Ogu0Pd7ax8eabWH/9jVyPJ/25anX1kZOnX19ptTZaado9CyQibLhg2If7xSX54A0Wg+t0JjM17Nfr5evVUnilHKpN5JN2PBlM8nxiknSM0biPA7oKvcEBRKgrlcF4PMCtW4wgwmJ2dooL3UCjXiZAQ0RklMcD9COApgABpgg03wvhaTKfgjMaTnB42MP2ThsxgzklnqFpz0NOEI/ozgiF0y8REEGIMa3ngCDMKKgz000sLExje7uDy5dv4tq1a3wnQ7VSRqNaheZ40skYMfcd8bCLdNSj1UwKYCq664HkmOI4T59YwoXzx3BiZQaBB1j2m9NqCIQtAIbfOVmc8z67I7Q5hZZ6BoZSaAzruXv2aMRjfY5dNHLOMytIIaPwZi7vykmmqKtgRMG6e+3BARYewU7gFynBjDtAsax3VJf1OQ5LJWbISzhwikApRdLQSqAJQmHKUfGxgTEGTrHBwk0GwtTVKxGo01MVnDg2h4fOncT586dx8sQxzMzOoFStwQtLSDmvcWaRcryW65Ux3eSe9LU3r+E7P3gFr765WhxFibLg9AD264Aq7kYUnBUdcrvR6fcRpxnnK1BUrpprOeH24iaDa5sEz2g8hosdnFhaxlkGsVp0jWNuSVbXtrG1ve3BvpQAABAASURBVMt1n6DFcUGBMjjkVmSMnNsdQ9mbHOyhxLZOTDVxnvvr88cWcHJpBjWyMqSlnaI8+Wlq024vz/q9sR2P96Mg2FBaHw6UGos4juAjuTjcD6fdkydPplmnMygH/ka1El6qlaNXQg+3lMm7WZ6PR/Ek6/C8b0ALNGEYP6N74tyglIGeMa1e5JcxVZtGrVTFdLOJudkmqmUPnsop8DG4h4WvFUIKoIKiYFuk3Nvk3Ce5sPj+fhu9PplOgYDicwohtzIUEJAEiZEizUUgGtBEknAPM2JI3QWXygTlzPQU6tUy8mQM90OACTVqYS0JRsvoXZeukcommG/VcIqL6P5l8ZX5ZgHSkFY2pSBZk0OJgEOFWzcrgBuPaA/ieYD2YAkaK0xFo0hVwPIQQgFGQT7r+CxjHXWUd+/g7rt8n42BL1BgFQxIbM8U5Zxc0a6GA7t7z/DeUU7euLruPYGDHwAC1BCAhtbprZR5yzIiE46KZ+SzgoUnAI0PtBJ4WiP0fVQrEaaaNSzMz2B5cRFLpCla76hUhmE/KZWBo5x5Iwq5Fa4H0KXl3CB4Ll65jpvrWzjo9mFEkJPi3BZW1d07D8QLCRUqlMNuD22esW5zva+s3kJ/PEG13sTxYyewMDeHCrcqyThDrzNEh9a5P6R1ppJ1MkfdAKcIxlS4GYHpc3vSDH26wlUsNuswDBYNuO8c9/ZRL/loVSJYBouSQd/G/UGWjcbjdDAY+SKDsucxOLuZ4iO81IfVtojkx44dG8+2yjtzzeq1uVb1JW7Kr/qet53ntj8cx2mnP8KYbkxCy5IQOXGcE2CAlhDloIFqqYXIL6HVaGB+dppAiUBeQ0kKX1uSkDzAADkDQc5CAQLn7nTcXyHQfRqMU7rKrEIhMEojNQK30I4MhVtoSS0Fa0KBGfD81I3HozaemprCDPcq5SjAeNDDoHOISb8Dj26sTw3qrGVGC1oNBMcXp3H+5BJOLM9gpsExakW3KkdMQQGVDmUWLrXMWwo0OBZhoWLfrn/oI8A5MBlhvgCkA6gjgpKAhAOaSzXne4cc0O6SEQ1HVAV0BwUuNZapVRR+BQMNwzrWtc92DDwYuHLhcNgmn7mh5QRhxs17SuvhgmgpXfqMZFhmqWiKeXCfbUmKQKZhhSMxnBkBlHMthS1HoUeA1rE4Pwvn9s7P0frUq/AJXnCNLHiJcFoeAh6dRHRBUyoB91dBr12+gaurG9wXHtL9jAnKjGfKGbdAOUCeVep1OEs8YV87hx1s7u1jY2cPG7v7MOTl7PwiXewTaNQaPBNP6En1CxoNx3BzSTifXr8Hdo8g0PSwhsjo1mrOyVnZOY5zplpCzEhte3sDXQKU2zO0WJbSmKTDgUlHg5QR4dhkNLn5MKHLlzz11FMZPsJLfdhtJ3uNUTWs7k61KtenppuvtRr117QXblFuR71+iiT1MYkFnU6Mw4Mxweljfv40ojLPGY0mcw208gjMKqZbdcxM1dBsVrjIoAVNkExGMBQk4gsBFz6kRvXpyhkK5UGnh9U1p4FHcC5VVKsUi5eJBgIPXimAa6gzBtZ2Brhx+wAHjCKOXRSWgjjhHmXkNC3BmdNSCi2mb1OodIJ6qPG5xx/Gk4+dw7kTC1y4AJrvjBmVTBhFNrQsxCg8NzCWuwju2Gldtp1RCHInzFaIB5IQJI4IlhwCQwViXErpya0l0ByhSA0XqChz5aTMGDiP4yi1SCmwKfuOqfQm9CRcMGZCxZcQOIbtW/EAAlTIU3dv2BfYtwXbZ52Erv6YizPkvJ2VGY6GiLmfThnVtASPsJ64yuzbsr6hUssd0c1MJzEjtiOMCYKEWwhOBNRtaNU0FmZDUgPzdCedoqUc8BkVBNcuoXxn9Fhcu0ppCNdnyKMt97vdN6/cwC1a0S7dUuH6OorZ/zA16MeOMtzc2MHWfgeNmXksnziF5ePH6UpHtMQjXL+xg8tXVrFN9xmcfxSVueQBJhwrp4KAirgURhDOJRlx7PTmMs5Xc2Ua1QpaBCq3ZfQIFHwNhJ6CJ5bb1TzPTJplCSeeeRmZZETcDPCRXerDbplHe2l5ptynX77ZqjWv1OrN14Owdll0ZSOOo8Hefpxv74yxt5eQUgZgPJRL89CqjjzzSRRc6iMlglajwsVtYWF+CpWSB3D3EjOiBpvBp3/FPvge2Uqhp0pGj+7xxu4B9zEddJjPKJCWFstqVezbBonBDpF5bW0XNzb2qal7hYZOKGwJBZFeC8YUzoxukEkmUAwAOXC2KiGWZ1s4TVd2ngGgku/BjcYXt3gavhIEnkIU+vDZl+JCg9Ykofs+Ynuu3QkFMmbQgstLQGWknIrqiGKCKeaaJwRXQpAlBHTqiBo/4X3KNGWasMxRTMGOqRAmpITgiicpQRJjxP30kEBxqauTEbiWvHHC78jlnZJwfcVsb8L2XBvuGMlRTAF27bv+clpOQyXjLKfm/DyuhyGwMr6Tcx6acwxoQiNPI1DqyJqSh8oa5i0C1o8UUCGTpmplzE83sORiChT+kO/kaQzDeYm1CH0frl/3s7ouvZ+9A1rH7T1s7R7ioDtCn0cwh/0J9qhId9sDJFajykDbqTOn4f6xORVEaA8SrO90cWN9l1b1EIfdISbcMlmulO9FKBGkOQGexkkWeN6AUxpkaTqM48loOBzwa5BEgWfqtSotcLUI6lU41nqzRsMR5Uqr2Bgzyi33NUGQ4uRJg4/4Uh92+yJiZoFJOU33ppszN5v16YutxvLLUTh3JTf13bW1fnzzZgc7Oyn293IM+h6UbcDkJbogAZWvjzS1yCmstUqE+dkmlhfpItUieNogy8ZQksEJRuhUm7XICC5nIUaJwd7hoFic3cM+BtS0mQAZZzk2BtsOmBsHeP3aKhdxG/vdARJa3Ew0wWIwpCadkCxBCVoObVKEymCBEcqTjMLSVUeoFVKCwXChfQplvRyiTFBGpEop5BgVhH36vsd5JBhQMw+5lxnRio5pmSdxTKWbFMKYUNBjAm3CdEKgTWh9YtZx7nFMBZEQLCnvXfpWOa3cxBEtTZEW78RUKmMeG4zIzwFpSGs2QRpnxJaB0+8iAkugppmFA++QQB6xnXExnhQOrE5x5ASYIwdMy4goCFCnfHzO2xTgnCCn0vE0UI58NCol1MohIq6FYsTT0ornbrvCcxTDOXg8mqgTpYvTdZxmVPsY96UOrNr5BXkK4bpEgVPKWWHdDMfY7Q/h/tmSazfXsbZFoPUTHof0aS272G33UW5M4/jpczh//iyq9QZ63Mrc3Ojh+toBbjMavM/YQ2+cYMh1ot6D9kICrkV+5KbXG8We9vY9z9tjV4dpnna7g/5gb39vbKzNS6XI1qoVW63XbK1Zt/VW05Zr1VSH/hi+dIxgwIVNAWonfn2UH/URNZ7PzMyMx7bdLpVqtxqNuRemppe/G0ZTP7h8eWf/+rV22j4kgscRLaePXVrS0QAQGyHwqwReCQo+MgqSMbbYJ8zPtbCyPIulhSmEgVC4RxhxH5FR+zqhiwkW6AB+qUZQ5tyXdHH15g7WdsdY3R7htSvbeOGN63j96k0cDMbo0eKMcwpYrckFbnJPE1I4JrRAY7LdolEtY8H9mRP3UCvz05iulYs9pQOOpRBSVqGpfinxSGhJUhJoNQaDHs9eD9HrdgnCmMrGwAl7ynE6yqh0cufmEgSGglmQE2hXTmtlCQawfb4EMgDgvThifVfmhN+yniE5BZbRAiYEtqOJA9xggAH3330eC1HmOJ8ECS1yeoccoNsMqnTcc7qykziBc5FFBFrrt0jxHtaiACn7B4GqiXJPgd6BgK5eYSGFHoLwmbsPA40SSWhc9tZXMWBk3o578KhQI4Kxxq3B8bkmHjlzDJ999BEcX1qkYgt4ktFjmz6tW4Rupwtn/Q2VpmifwZ8hLl9dxe3NXUwyYHbpBKbn51CqVTCk5l3fHeDNa9t4w9XhHrSfclGDEiQs08/SVLgJ2x8WlGf5IPT89Vq98SpjDJdnZmfXStX64Wgy6a2u3x5cWb3RvX7jRn/91tp4b2s7Odjdibf2tkepzXqlZnmn3KxeKc/Wt7HoxwAnzq+P8qM+isZFxJKyg+sHw6pX3Z9bOnVtZubYy1CN5ze3Rru7u2ncPpQsics2iSO0D1MyL8NkZJCnGgIPWmmktIQZhVC4sM06wTLfwvIyA0WFFbXIad0swQtCOaNKgw7hhRUkRsG5QWvbbdymq7O61cGVW3u47lwe7lVGBL0L8Y8zw2ARMCJQB6MxBhRWB5waI7dLBOSJ5Tksz02jWS5RYXBUIhQihYBmwwHTElxZlsJwjJRiKAG2t7Zw6dKbpEsUtDa0ViwXzglw9R2hGLMtytwCCJVwQdbSi7DQXBTNMo+po6N7QFsSyxTrCRWBIln2bQj8nCB1+7iYFnXUJ0AZ+exR0PtMh7wf09114B2758yPaXEntNip8zrYrijFseqCFPOKc3VjAoGX08JZKhRPC11Qr5i/K8/omqbxhPNPqVhzFOAVA8Nod3d/C3bSR9UHar4gYGDNcksSMLg2xUDLicU5gnMOC46/9RqcO1mm66mUdjMki4TeDDCkBTykq9vjNiUmGFVQhtCNjbnGG7tDrK63cXNtn+t8CGcxxyzPvRA5FbXziiZxRq8iKTyJQIeDRq25NdWafmN2bv6NqenZa34p2k2sbXcGg26HGo1Kq99ud8fra2uj9bX1kbtXgd6pT7duVZqNa81GfRfoJBwkucbvj/CjPsK28fTTT6fUUIPuTne3Gi1c6R96L/f64c5wUBry/JcGp2KytIJez6LdnjDCNsSQewenqDUXKaG2jylEOa1Sma7PbKuOFZ4nzszUUK2G8DyBUgKI4mJyKiqA8kswTEeJxS73KLe39nFzfQdr2/t0Y0eMBFrkfJ6Jx7yhm9TGuvunGDe20O324YRjYW4OZ0+t4BwjsgszzULoUlqYajlCvV5Fha6ciBOetLCO4KU5Xk90cV763e9+B9/+9rfoum+jXIoQhj7Hqtg24IbrSAvgMeNpxf2zhkud8BcuJNsOFMvdM6YuH7CuI5/PfAF8ph7pCKAEB5lWAJUgjYcjDGi52weHaB8ckA7RbXfQp0Ud8VlKK53REucMihDngHBsWkNxDor9aeZFsZgKQlghT1Ma8RS+r4u5BIFHxZhSmXK96L0kdF+5kAVALRVmRhCOuwcocxuy2Kpitl6Gl8fo7ZHHB/vIGNRrlH0cW5jG+TPHceGRc5ibmUGlXAGBgxJTS8s5olufUIEqPwK1bqFI270x+qMc++0Ely7v4jq9o42dQxwSvEMazVj5SJSHBIpKWhCn5shzoItbqzTGx5ZPbh87fvri8RNnXp1ZWnhD88zS+npfyqXDoFzuqcAfUmENr169Prx89UovybN2uVW7vXz6+OWp+Zkb9aXFfZFzsYgYfMSX+ojbd83bk9w8j1FGqdaU+fmTSRA0sv2DsZpMBMYEUCrCwUH2nocYAAAQAElEQVQft25vYn1zC4edPmJat5B7mlIlghcEvI8RM2qqxGJxbgpnTizjOPeBka+QcrEdAHIKaJdu3dGChihX69CMzAWVKqbmFjC3uIRqo4kuz8nGXHhnJZ3wToYDlMIAZ0+dxKPnT3Fv1EI1CuEcF0OXM/Q9VKKgsHwZLZWjlFZDOLuI7wW+D1CIR9yv7u/tUksPcXxlBTNT0wg5dt/z4FHoOXRWMwXxi5bTgpgDF5qpFOTaFH7xg7uEey/2Q8wU/YGWE7wXEYgckeV9SjC5sfS7HXTah+h02vRMehhw/xsz0OV5Gh7HrAg2ah5YDoyjon9i3iJnFiwHVxCfs0Ouk4LwP2ssTG44XoUoihCSHKjjOC7+0mdr0/1xkoXm+269hNbXWdXQUyiHPiL2r2HhlEuF/Juj0nVrOsugUcA6TiFYzs26uZD/Y7rt7I7LoZEawQY9otX1fQaKUgypwJ0HlEHBaA+WfB4nMde4R6W0D6ewphoNXDh3DqdWlqqNWvnEeND/QuarY9OLS8nxRx66fPrRR1899tD5S3lU3oh1sONV69uLZ86vnXv8s5fPPv7EjxZPnf5+bW7+1ahS6SAppfcux33k33cV9b7ffA8vvsCVLZXLtjU7Zx5+6LHO6TPne/MLK2i25mgBW1zcGoGX44Bu2PbuLnap7TvU8tRasAIorUF5gOGXFoVmrYpFRk+d5p2bqnJ/GCIKPUAMUueCCaAICB0EABfM80NUanX2N4U6walZltN6pNT4lm5phcBbJuDPnljEKe5r55plhFrB0rqAFDAf+Fx4gt+VWSc4zIOpVgKPZjCl0G9vbxEEXXhK48Sx44w2NykyqiChUCuSWJAbcDncvYgrOHIPOEU4ctUMhdMdoxi6z/kdYhGfExzMuHJXpyD3nGPNSRld0IzzSiikE7qd8WRCCz9BSg/EECiK49Ukl4oGHNGfhlFsl5SLQc6UOIBVADS/SIZZNy4mEP6nlIYmLz3Ph8u7cR8ettEm+UEAPwghrOPGZMkvRV6VCMac49jaWMfarZvY3VxHOh5A8gQBx1JlUK1Zq6BJVzcKQ4gInNIV9iPsJxeFA0Zw9+kVpRQOYR/uF2A6Yl2tkXG/PmYAI54MwD0SWrUylnlmfmxpDtPNerUU+cuUkydV4J2vLsxOnfncZyfnfvVX22c+//m9xolTW6X55fXGysmbxx957Oq5J5++eOELX3jp9KOPX+Sz29H03ACzw8zN/xdB6hfRyVNwinaQnz11evzVf/6frv7e7//exu/9578Xf+ELv2pOnjyNRmOqAI/yNPY7B3QzN3CLi7axu4d2f0TAgQtdopauwNMh5UjBad/5VhmPnV/BExeOg/hC4AvKlQgBLS4rEfAxElqRlNrXUHIC3ydg6ji5soRQgDEtyzy19iOnT+BzF87hxEIVjbJQUMgVCriQqBYgBKEDqQMm5Qsex6m1IjYzTBiFNRS8Ltt64/XX4AI0M9OzWF5aQRSWeC6bwAWBiAkIFJRoKKUgwn5IgIVl+/ymZQAymoiM7mbK8aYEXMKxT6hIYqape0Z05GA9PndlGevkpHEcY0wQjrnfy9mZ8hTCKCx44VNxeYGHIPDhc+yGR1GW57fC/Z/mRlaTbx6RoQIFeALDslwscjEFSIXvqSCg4BsqBnD8Gp4fQJRGSg8n53jBeQVBiR6OQcz7Sr2FUq0BFUQYc/xjutuuXhgE2N/fxV//1V/gj//3/xXuD8bfePVVXL98EZ29bcwxMn7+zAk8cv4MXd0pVCslBOw/JGh9Alu04rjAcSl45RJa3ILMryxT8TahNTAZ9RkobMPn/JZmm3j83Ek8RKVb9ix8lZU8yWdLZf90UPI/a0L9BdWoPVxZWVpsPfRI6cl/+JWDX/ndf3btid/+3ddOPf1rL8+cfew11Vq4Zqqz+1aF43YaJsDJHL+gS33U/YhwlQETpNU4qEbj1nQzmp2aKk9NTetWsyW1eh3VWo3grNENrSIkw2Nav/3uIYHaxmGvhx7dxTHdF64xbC4wRggYga8VqiUP9YqPkMIlnI21OQzJUuiV1tBKcYqWAEmRMgCSE6zO1ZomKOnm4MTyAoM+Tcw0QtQChZDVtQA+3/P5vu95UMw7ofB8j+DJGGAYgYiCx2d+EMIB/5D7uzdef4MWKkGr2cT09DRKUVTU41A4hqMP+QHhf0d3P/lNYwCIABC+RgXAlDhknveunI+sKwMIZntEtKIOoBmVRE7iYwi1iAOo5hyK8SuwDOBUyBOBFoFiRWsNzB2ybMeCl6iiohTvalgOwHkaTskkBFma5NDag1YeODC2osgXg/5gyNRCE7hhqYyc7024fYAoKooS/MDH6u1bePPNi7h+7RoO6SEltO6eFjTpes7OTKNarRCQEe8jLCy2MEsPqVwpY8i98j55fNBuszlNJVyBx/Y4enAimJ2bwczsFBV9FbPTTZwgYC/wqGW6WUNE2SiFGlHoqSjyAy8MmlbrZQaCzg3S9PF+nD5Ge/hw7EUPm3LzfF6dPptUpxeHpWqrY1Stm9rSINPBaDTyrl27RubgF3L9QjoSArTbQmwz0+dq9pWnEt/3/CAMVIlgrFQqqBGgNS5QvdUEKBQDHt63u13s00XaO+zAnX2NGZThesNSggy/clqSlGBL6SYZCljO/WBMC+Iop9Vjv1BceMopQZ3B0NWzdHtc2H+qUcUyI4azzTqqtLTUqBBjoAzAV2ihFYehIYqCx04z9qUIxpx1JrRQoEh6ng/PC3gcNGbwZxc3b67CAcEBs1atwaeQunoCsDbu6xJh7YLc0jBfvHlPymeWiCiIPHCAcnN/m9wTwI1baV2MRxwD2IQ4AuCJhlIkFjjVaTknw/lZWjw4xQcF5ercIVeHCIYjB9KUPFfi6ii4d9lMofgOCLaMfHfzduTaTKgQtfZQKpUI0AhbW5u4desWYwwH9GySgkdOQc/RAs7NzzMY5ECsoX1hfZ+phiH/e4M+OpSHARWA4pqEYQAmdGgyciPndqXKYFKjoIXZWawsLeA4PaRqOYTvgcrbpwX22J6nleeVrNKtFGoptersJMfDcS4PMwL8WCrq8Vj0E4n4D6USnbJeaXmi1BSBXA55UU7ZGn4hl/qF9MJOTgLJfCPasnH2P4rIt0SJ73meBBTgcrmMWqOOqekWZmZmUalW4eSkzejpxuY2bty4xUDRDjoM5BgRcK1hCcYuzytvbezj2s1tHBx2uXg9HHY6TLvU4gNasTEsLYnmLANfo1IK0ayW4YAZeopRQ0b+urTO+wc8a+3wvQRjHt8I6wsF2nDZh3GKQ47joNOjVSByRUEpLrLnQZjm3OOt3rqN27e5d6LrOb+wiOWV43ym+baAmbdIhPe4v0tEIPI23X3L3gHk3dQ4YJHcOBy5e1dXRKAJzrukKMkirj0FAedQkAdlSbmG0CMRIzyuEXhGQTOv6MAJ3dbIC1EtVVAOCBxRsFSCIGByKrskHsMQkO6XUBvcisQMzjlXWSSnggNBoVFYriiA8yR8P0RBQYScfQiV29TMPCpUzCEj21HkwbKP7iDFpavreP3Na7h6/SZGjNr7QUDLWoWb44TxgoQuvE83PAo8bh/GnJdFnbJTr9fgBz7Xf8L+gTK9K8cHBn4Llzvj3K32lQ5KvheU6kGpMh2UyoteubIsQem4CsIT8PxHvDB6otJsPdFszCzVms1qWKtVoygKyHvBL+BSv4A+ii7+8A//UHq9Xtkq84U8Sx4jqTzLOEkL7WmUuDA1MrVFy7m4tIRjDKjU6g1M6M6uM4J76eo1XLx8BVdv3oL7v0sd9EboEJz77R4DBAPkVqBoyTSJ8suFiXl00CtoQitsGeKHSSlYMQMQQ1qBFJpBj4xuVZ+u897eHrZ2dkh72CXQe+MJF9IAFHAvDOEz6muVgtI+uGiA8rgHszyHi3Fj9RacdV9cPoYlAnOKe86UPniW830CAhQb3LlE5E7u3RMRgYgUD0WO0uLmzhcFA3fJCamjnArCkcu7ZyLCYeu36C4wAbZHPpnccv5CYGp44h2RZd6oApQOmB6Hru8QuAaG7qmh5wLOS7E/7hMgVHwe+6LDjYz8HQ56cFuG0PdgHHAJoDEj4S5KvMXz36tXr8Ipss3tXRxQ2SUch+NlpV6H429CJbPXHuDm2g4uX7uNtY0d7B90MRiPMeTWZjgcot/vY0gr6tbU/QZdIQd7K/aalCl4HuegABcL2N3dpZKeUIYMp2CRsj8H0BwKRmlHihFeL1d+wOO30Cg/sjooWx3WeD+fGDk1itNHepPxk/3B6DO9yWQlBlpbQOnrX/+6xkd8cRofbQ8UFiH5v/M7v9OcZPKQiPzbLE2/ktEVdQua080UgiQIfBQWtF5jMGUJZ86cxcLCEgKCosND6OsE5WsXL+OV1y/j2u3t4nexbQLUWc8RQ+3K9xGVqd0rTmsGFJaM55Zd9LhHGfa6DNzFsDz+SKnZB7SWLh/QdQKDI5PxEG0eOWwx2lr8vyG39rDX7mNAq2m0QqlaQZXjIjLh+vE5JqsU3TL2wYDVrbUNuB8xnDn3EBYI0DJd9JhCnDlwUhA4Z0AEgCPwupsye+dDHt3JASJSEHiJvJ2/W8elDoiOcgLlLrl7vgLFsWmnVGjdXeruRd5ux7hxGYEmMH3x4TP1RENbBc1yB0yvSAU+AWoJypR7vnQ0Jg+p1Jz2o2vr0XpG7MMB0jJOkNGK+lrgvBRLaxozWDYgmBzdoiv7wosv4Y03L+EGPY2tvTao5VCuNRBya+PUdGc4werWIS5dW8OlK6vY3W8TWAkAgdtKuKCbO6rqdg7hjr+EsqNJYhKk8YgKISa3DQyVxpBHajs7u2yji3Z3XPzQxCkDZzVzUQyFKaRsN+Y86dbC/VqMri3o2qrYeEFidZ35+cEkOz0cx0/3R/EXJ3F6dhzn82owqD766KMaH/GlPuL2XfPRQb9/hlrxWSX5fwubPyIwgSVTDS2ZKVJKADc25BkUraii9gu4D1xYWoD7R7LOPvQIWnR9UqOwtrVLzbqJ25s72Ke7OUpz5MrpTgXPD1CpVBBFEUQAJxwxgcdVo1sWoF4OUQ19avwUYOheKFC+BoWJ77LPlPddHqpvUMvfXFvH6sY2dg576PEA24kIR8ktmVDjKtCDRXcwwjYjyhMKb4mKYYXWPuAYUo5J04ILAQJFFguJYlMM6q0Udy4L0EUXMC3oTvFPSQyty710F5gudaB1rzlAegSNS0XEFRUk7FuRNIHowFiQ0nBpAUxaVc8qhHweKg+R9hCQQs4l4rwchVEJQakEpQSaPPPJTyIDZkJvJJtAGCX1lUUp9BDxWbVSxvLyMgIGzvb29+H+8qRNZav8EOceeQxnH3kUmXLreojL1zexvdfBMM5g2a+ro/0AHvv3HC/JJ/eDh+7hAcHZw0yrBi05UvZdK4coBR5AYHJo8Dl/3/exwTPX6/RsDro9pFTEKhCuHzChu94dZlzf5a6hIwAAEABJREFUATZ2O5SrA7h/QmX7sI/93hjtQcxAZOIRlPX+cLJIgJ5NUvuZzMoJyf3qhQsX3KLio7w+0g42Nzdn9rv7F/IkecZk2W9aa76kjJ3RsFqLJWMtFFMlBnDauBBOi5hBBCfwlUqExcVZnDt7AidOnoT7IYHiXsX9QGHAPUifFnOUGsT0Vca0cu7IBBB4XNjA8xD6HqrUylOM2C0vTOHYYqugpbnpAqxCjQuSpZLIqeldoGPMYE+XQYddBqHc3wzeWNvC1VvruLG+VfxVxIj9cLQEKdDlWewq95qGfTaa3C/PzsGjEOYEEERBSICCdakI5G6Ku5cDpMu79C45Vliyw92/nbfkjwPl3TS/x2K6/N1nzkreSyLiOihIRKCULvijtQetFEdHYlduCXiCAo95H1KkmhZW0UJq9qWcNqJ7aWiRUheY2dtFb3cb/b0dbLvzyvXbGNMjMfRMnFeS0KV1gCpTaXkEWLc/wK21TfS5XXCgq7WmuZ6L0GEVNxk3cMDYPRxwfz/EkOvqeOoHAQLf5zgBQ7dZuEaRrzDbanAdZ7A838B0o4xy6IGBdrrpOUAF6wmgteO/YECLf9jpst0eerTMw0nG9g0GNJe9cYYOQXjYH2OfHtAB04P+BIcklz/sDRVlwScRoOP5JDMn6BnP5CUJrx0eBl//utX4CC/1UbRtrRWSChrBKbL1Gdjsn1mTf57MbWgxPhWu+M79IQNd6jSdwMBSGHLSgEx0i6moFWd4lnnmxALOnT+PU2fOYW5xpXCFrA4wIacmBOeImrY/pOsymsBFB4WTcn+z534Zsjg/ixPHFnDm5ALOn57Hw2cW8Mi5U5jleZrmfsVmMdKY71GYUiqFNMu4NzHos63t/UNcoTv94mtv4vlXL+Hm+i463OdmdOdApdLudnDtxiq0H2F6dh7N1hQ8P4ChBaKMw1LILQEBIZsdcVxHH4GIHGVZ606mSMi3InVfP55394bAd2D8cXLPRASKgNNaUzh1kXfld0lEinKPAu8UmBKFYhSGI2W7ylp4QAFMIRgtPQJL4bZ0Zw0VVkLLN97YQO/mTexcu4LNK5ewcekiLr38Im68+Qa6PKdMh324rUOXUXZh66VSBUOuzRq9kGurt5FTnutTM5jlOnrlKpyVeum1G9ja7WJMj8OBd8x+M8qBA2bgeQXoMrrMipZvulHBZ3gm/fRnHsGppSaOL7QwN9WAooJ1f+YHAtjTCppC5XgFzjFhu+1OH3uHY1KCw15Kq5hhSLkZ8lhomBgMEgv3p2m9cYr2MMahA2t3UIC60+sHPCaqJ0k2m1nUoiDw5qemgiefLNhFjn00H/VhN/vNb37T2xvuzR90d55RcfabXo4vUdmdCrU0Iq10QK4FSlHTCTz27hGUmueSQiI6iWWDWiXEzFQN2tMYpcABPabeKKGFzCFeAEUweGEJXlRGyAWuVOuo1xt0Z0NaY6HF9IuQ+qkTx3Dq5Arcr3+qAcsVih8vtOoRTh9fwqMPn8OJ48uYpiYOfA3DxU8YyIi5X0xpLeiKUwHkHEOGdm8AF/i5cfM2LcA2bnLfu869aZvWs1yrozUzixL3u8699QjQhMJtnNCLkMUCl4gI8/zcSZhzGD8id2OPvixB4qi4u5N394YAcnQ3n3OMd8mVufpKKXieB02Aihx15J45grtVAmEdl6d95pxzgGZTa0FAHvhMaaYKK3iwsYZbly/jxquv4soLz+PVH/4AL3zvO3j5B9/D1rWr2Lu1is3rV7F++RJ2V28gbh/AIzhq3JM3Gk3Um1NudfHcS6/ijUtXuQ2YoNqc5r78BBZWTnA9gQ5BQP3KvWVebBVqdb7n1pJWc0ALPex14JTo+VPH8KWnHsOXf/UJXDg9i4WmX/yt6OJUBSfn69yuaFDOWNdC6P7mVLJOUbv1KFWqRft7B22sMxi1yyBidxRzbWkSvAgqrMCPqtBRBZb3KTFHA4s+vbPdgw5d7UPZ2W/rg26/1B+MW71BNnvQmVSTxp6Pj/BSH1bbXHxF8p944vyimtjHtMiXlMWvaLGPBJ6eDT1dDjylCE747NVjx5qAVCQhKJTbK3ApFS1JFHjFsUduhG5JSu01ZjpBTA0I5cEqAkmOSCiIfhgyXF6CVopeDXeHbLNajrC4MIeluRam6Pp4wg5zA0Vhr0ZeYTmP8ZxzZWGe9WZ52D1NgNcRUrAsqyZc3DE1+IiH7q7fEV2tLQYYblD7X7p0Da8xMLXOfa8VhUazhcJqBiGU5xfCbwhMw3aKj+vboYEkzPPzdjHnKyRwXGDqEvKxeO7SHydzB6D3pnfriAi01gUppeAu98zVdam7ZxVYgtHQa3BkmbqAnOcLfF+jeI0u5KBzgJ2127hBy7hN4LU3N3BQ0HphIX2xKCnAY7Q7JYDiThv5sAdN5RZyTcp0ZxWPYHrjBO5fN2gThNPzS5hbOkareQzNmQWkRmHI/bwRDXDcTmm48YHgEjLCycEM95Xuj9wfO38cjs7Ri5pvVVClH6spM7WQa9msYHGmCfdTvYAaX8PC40RCyoVHL0GUpsUW9OmRtWkNe7TkzmrG9LxSKOSUKaMDWB2SguI+Fw2rfIQEbBCWrBf40NrXWnse9Zufq8QLtFaOpx8VfWiNX7x40et0Vivkyec8lf99lZtf0bDnCM75UhCUQqrlwPfgcz6EF12nnGdrGUBBEC6oIkA1wel+IOCA5BZnNMrR6YxwSPdySPcqZUjfWkFKkE1o3SaFG5pzKSw8tp1Ta4+GfZ55jeA4ONWoYarqoeQD3DphzJBcQlfG5xsRO6mWAizMtHDy+AoeOn8OJ7mvnZmdgc8FnRCUfR7BDLjPcv1l7LNH1+4mwfnCSy/hu9//AdY3NtGcamGaVrNK65lTqNx+0xCYTspFBODi8+vOR+6kltr9TrZILEdE4vuw1mGUibtnvnjOIpY7gN1L5h6gumoiwm5VQSICEXmrHfceW4Hr2JDX+R2yBKfS4Jw1FJWiUPIMI+ndgwNscC955eLrGBCokRYCwkMzCjHXbOD8Q+fwMOnMyiJm6xVU2IYmUMWtJ8fl+QH3dSm29ju4TQ+j1prFr/69L+PkuUcwRZCWqg0YUQSohfZ8lCsVBARTj9ayy8h5xjPM48sL+PyTj+E3f/1pPHXhJE7MNQqFoHPAxAYJvSlDhV0phXjo7HHuQ+e4//TBKRRHc9MzMzBcCxe/0FQYzPJIJafFNqQcE8YqJjTbk9QiZpupFThQCscj9NDqtPznH34EZ8+ds8dOnDCLS0vp9PTUqBp6g4oJKBJTby8QPvxLfdAmv/a1r9EY2UarVTnT603+Xh5nX/CAz0SBf7a9tzN/8aWXK9/68z/TP/r2t/DmSy/i9ReewxpdoYTnXwIDz1PwkCPUCmXfQ4UCErLMEHx7dEEO9w8IthjC/zztQSvFbYUphC6KSlC8T4k8d+4lBCcxh87BPq6+eRE/+O7f4vLlG+gcdhF61PShRkDrAAoteLlEuJK+65fBp/n5aZw5cwJPPHEB586doTWdZ1WFSRzzEHyMjNZURNyb3EcNKdA+jh87humpaYS0mjHrWYJIaQ03LhFX14GMr9z9uCLmRQRyN3V5knvHu/MuHxUf116RufNlKPiOXLmIUPhMQSJCXpI/fF/EtYyCR65NzTJHHAktSAZnKaEMrFAi6d6gsKQZ8mQEw2irlAJ4gUKtWsKJY0s4dvY05ulWVsoh10lAI8vnAYTduABQxLQW+GjyrNp3CKDQa6/EfV2MHi3nyXMP4/RDj9BiLiOq1KGDCJ7zUIRrSaXn+DrgWfN4NECjVsFpbkc+c+E8LpxdxrH5BhrUrpHW8GERUqlEHHeJ4y5TYSjyA+wv0gpzUw0cX16ET/nJKBPOtdUeeUKwsRuAbeQQdBiccj8HhfY5jhIUnxuQX5yQS3POwQ8CeFTSbmxKdBYF0USLjkVUElPg0iBKBikFl+99VB/1QRqmgKg/+IM/8Hu9vbkAeDiA/nWbpZ+xxpzxPb3U63Sbt65dC954/nl59bkf4Y3nn8NrTG9efhMD7k9c4CDhUUfvcA+9w30MGe2b0PINuVC9dhf9TgcTHjwz0guuBTSZp7mgSilqRwWtFAxdm4waO08mKIUeZlt1VKMA8aiP2zdv4CYDNmuMqB7s7mA46CLjWSeltpi2U3ucA28thAtfogaenWnh9OnjOHP6BIG3zL3rVHE8E4QBIgqUVor13RJaVHn+ubS0RLe2gYCLabgHZDPgMDk+wU9elhLAUleBiasoIkwUyaUkts8i95T9sD5zboxMOFfzDnLljhxYRQSOL5oCiHuuu2UudZ1bZ50dMx043U+AmLeOuBUwPF6yPAEUKjGP4CyVAs6f/KRlpO9D/lsI61la1j6PM9o722iTr4pKsUxBjpSGpSVzf/uaMnLSY2BlyIDLwrGTxT6z2piCohIzUHAASKnsUnpNbg0L/gc+FhhJP3NiCQ+dWcGJpRZmahFCsdBcZ81+fJMi5Bgjjt95P84LEyLP45zrlTJmp1ugYYCbZ8b2tfbgeQEg5LFiLaYJwWwgUHxmRZBToaasa8FLUNy7fJamttvpZqPxcMy2+nmetZPMDHLjx2RdXGpzIHzlo/qoD9iwPxgM6pNO/4TN7ePVsPR5leUn8zhuWSuVPIm9ZNCHW7wOD/gvvvIS3nj5BVynVXP/i7r+9gZ2b17Hyz/6IV74/nfwwg++j4uvvEJ6Azeu3IC2lm5KAJ8Ca8k8Q2uquFCVEheMYBnR+jptmxJwgaewzP3lZx87i//o730BX3j6czhJrd+jEniZbuhffuOv8dILL2JjfQ00gQXYLds3BFTM45Nef4Ae9yMTBgE8JRSSJs7TVXrisUfx+KOP4qFz57G4tAiuJdzfSVbLJUy3Wmg1mygR1EHgFdYTRCcXkcLB5WX77t69g+JiGbj6TCyToqj4cjdHVIyJ77n0Lrkqd/M5x3svuXIRgcg7yb3jSOTtclbi6Dh9a5DTWlp3duLIgZOp0O0Q5okwCq5QSDMctg+xwcjsGtes16OyZGR70OviKtfs1e99F+5/bZjSY/DYz5iKdDwaod8fYnfvEF1GtpNc4PZu4gXQJGfoxuR3u90mv7v0iibwqVCO0eK5AN05F8CjtWxVNV1YgUdeKM5ZshiK56iaR18erbuPHIFYBFwrt17MQjhhTytUymUCNIBbW8Vx+VQcPl1mYT/aD9BstFBhkEiUMJYxRK/f55ZnzDUzUKzPEcPJ1d7Bbn779upofX2ts7W1ub13sL/a6x7uxSYeH4x2JhcuIGWXH9nn/YJTvv71r+tut1vmyGZKpfJKOQyO+8DxqFSeowtQkzjWw4MD6e7tAVw8SzJcuEYUYobarbU4j1K9htxk2N9cx21G/64zHH/tjTdw5Y3XsHr1CjLu94TaMqdApDzqcHshzQ5DT8OjmI1pZRU1eb0SYW66gdmpKmYaIZZmqjh1bA4Pnz9LgJ3GsbxJxQ4AABAASURBVOUl1GtVxJMYmxtb4P4Yq7duodPuwFJaPC6aQMH9ZckGn68z7B8zUFErl3B8cQqnj8/j7OkVnD9zCq1GnUJgMTczXVDVHchzLO4XMULt7lKwzYBj1BQUEWF9kgAi/AKvO6ll1pFh6j4ub11bFEgHurvkLOO9lFNY75KrIyJF2yLimnmLRH7y3gmkUgLFsSlPQUhWATkBC5aJdu8YhFSAipasS1fT/W8NKZg86ki5N8uR0FIppRlAa2Jp5RiqtSYMtc0hvZ02zxS7BOeI8YGY1tPRiApvRN6PKQO0QARNBsN1d0p2cbaFx84t4cyxKSzPVjBbD1CPNCKOQwMQ8lR4dqloMTUB6butEJHIWAYceS5PnuVU3GwYgVZoUK5KlLOcrq2bq895hASn53lwV0pr7ZTO+voG1tfW0KYCz7lX5qtwyt/tdwf9DnV/b5/l69ZkV02WXsyTyes2y2/JOOt6BwepCDt3DX5ExGV57y07gXjyySc9CkjVS9MZbezypNdf3t/amo2H40YWJyX3jwSNDw8x4QZfkXEBGVjl3u4YAy4nVpYwt7SASr0KIbPHnUN0drYYHbyF9ZvXsEF3dI+AzcYjWBf0ITBzAhRcpGIxKEiWzEz4PAo8zHGvsUSrOV0voRwA1RCYY5Tv7KkTePSRhwo6ffoUKuUytXofV67T3V29Re2+hzEPxTMee+QcowMnFSSt6zZGjOz5WmO6UcL8dA1Lc1NYWZpHk0GmkIu9MDeLIxeKC+4UCF1rw/EZ5kFw+Z6GVorzA0RIOLpEeHOULb7fAmRxB/fqndxR4nh9lwxB7ygnODN6Eo7cMxGBcn0xFRH2d0S4c4kc3SumBVHwlVZQmmNnagTIHE8V+2c7lFBE1TI8Kp4B+T/mfIwfwC9XAFq/3AFzdo570fM49+hnUGXgJGUj/dEEvcGkiIqOqNzoPcKKYjAuw4TgjAlOJ88R16xZK2FhpolTK3N46NQClmdraDKqVAsFkUJhMcXYI3ASyJpy4tbekeJ4HYg0LDzmXUrwAASyT2XTpBteIjjplnIqCr7vw4FTc00cvxKuVYeWe3t7Gwc8uyUKyfec71Np5InJkhGdsfFunibXy5Xo9SgKXi6H/ouBL696Hm7JqNK9cOFCho/4Uu+zfTU1NRVWra2k43FrffX2iR997wdL/+P/+/8TfON/+9/Ui9/8Jm6++jpAjTnfaKLGDXczKmGebuDS9DSagQ90O8gIyHx/l+5KjJDuVMAFSKmpXVqPQigKu2XUDumEi5XjrhuTcD8Z02pqCtQczyhPrsxjabqMakmD6wXKLhdFUI50cYyyOD+DUydP4jhpcXkFLQZwYgrd2toGrnJPevXaDdzgwfrBwQGt6wSUXXCNi9TxJ+Gh16g/xqjXpzts0CJAF+ZmGLyoQiwXlePkilJ3JOw/h3AQlmNzKfEAxXvKkGvqx8iVOvqx4ne5tQSIIwdORw6gjlxVRUA5EhGIHJErFznKi9ybKtbRBQFCjltkFOqETEstkLOuJfjCWh1hvYHcC3Dy8Sfw+d/6bTzxq1/ENC2lRGXMnTiNhYcfRZOBnpEOMDKCcnMWAaOwKU2x+yMC94MS5/Y3nesfBuSD4XrU6IEcw699/jE8+ehxLM3UMRllyBLDzkF8WVhaZkeOtxqg26tIHpUd7zhXkLegohJHzAvJcA1cGhCttbKPKFTIOS9OEVpr+ESVuBsAHvMlegYNGof52Sm0mHrcw3ba++i292Nls72l+ZnnLjx09s9OrCz/0dLCwjco79+fqjYum2hxj2KUiHBfwLY+yo96P42/8MILKjJRRQVBCyJzh3t7Cwc7O1OHu/ve7uottX3jJvbW1tGnVsp4/KCo5QMy0qNViblf2b99CzdffokAfrk4vFbcM0b0ECLueyzB2CxH1KTTBKMpQFmmxiv5GqFWvDfIaEkN32lQu8+0qphpllAONXy2IRQy4aIIQaPIPyEwNN+LaAWmpqewRBf3+MnjWFxaRpXC16MLtrt3QJe2DSf87nzMoTsZjZFwb6QICtevpeW+ceUSg1adYjEdQCulkAC2XHiOi324vpQIFMdBrQvLcSj2LwAK4perwwTvvO6UEhx8/Z2PeOfGdS8Z8tLdu1RECuFTFNq7JCIQ+elEWQanBYDLTyBZaI6SJBpGPOTKhwOgdvsyEsISQRoiYXmfZ4P7PPPdHYyw0+lj+6CHPVrLiQSozi1DlesQ1q9RKYcEpONDj57RqN8rlG2jEmF+qo6F6Tpm6mU0ygFK1ISBQrF+Hgycu+rIWUkuPTTBpbSGKI6P7nNOi5pznS35IJyI47FbJ5dqYTtsz1PMWECJQCsFzfctJ24IYnBdhHlPAVHgwaNhyOMRutxj9tq7wzwdb5dD//WVxdnnV5YXXqKX9+bKcuuWOjXXfmoRE/kFABO8ODx+v8fPU089pTKbVfM8nyUYlkf9/nQeJ5V6qaRNnMjwsM2D6n10dnbQ29+DpWCDlsoBdW9jHTd5dvbG97+LN557DuvXr0EINGc5SxyNzhO4f3T42Pwso3IUfDK/ykWu0NpGSrjAORwwHRDnGVmdaZYLi8lXAS6YZAmtW0aLlsHt/xLuOxK6rIYLUq1UMT8/j5MnT+AMAzzHj58C17f4cyQXpIiCEKHvI6f7Nej2MGaASFGLlz2BTYd449WX0WVkebpZQ71aRokLqynWoe8j4PgUx+dpBQGQcb6W41HMK4JVHLGu8OERMcNnYG3ryMI9BZgXufuMZZy/vUMOjHfzLgUvEYFS6i0SEYgcEXiJCL9xT5lQNi0sLZ21iuUeBdiH0iFc4MYQgI6sF0JKFfj1JtoM7Kyub+Lm7j42e0PsEoyX17bwxuXruPTmFex2R0ijKhpLJ6CqTXjlGpXfCo+tPPJrH2sM+nX2tqG4b2zwOKZeChBwtj7nRQPHoxKNig+EtF4hgRKQfA0UwOTcHLCU0rCiYDhmspVLbeH4wYlAWQsFuUPg2qPIa64HP2BT0OSDcLEtDYTNUzhPxzDqLFTioMxlk5Ed9topqZMlw7U47l6pT3mXplrBzf2p0tapVqvzqMgvxGLizqXupPedUCgEO+Sbp0s2zubzJDkv1s5kkzjs8+hjxD3mgIGWzu4eQjJzttlkKvBhEQho+SiFDiy0frn7kTSPQDSZpsk03xrUorCoGzMS2+PxypiW1pKJjnLWTScDhJ5gulnHCUb4GjzOEL4PMtimE9h0DKKLexGDkCtcJrDLUUAg+dB8L+dCDumm5oYLSvdGaY/AilAul6GVQkxruc8gVpsubo/zGfdH2Kdl3eWZ62jQRY1W/djSIuqVEpzmBfdDboG10/gkdln0G/ge2xM4UPKLH5eXn8tnkbfrOOEjvwshdPm75MruNiQiUBy3iLzVh8jbefASuXOvNJRojtsj+Qh0gMgvIyKwwqgM8SIY5TEEqTFkMCcRD+XWDPYJzkvux//be5BKAysPXYCuT2GsAgzgYebEGRx/5HHMnjqL+ZNnENWbWNvYwMU3XsdrL7+IVUZ7k/EAs/Ry5ujlVLgOzjOZMLqb8ijNZhPKRUb5sHBKV8MAVKaGKHSuaUYFmXG9cgLTWXbLMTrXm1MDuJ7CjM+11IrgpWUf0U1O6KN7LFOiAFYgC1Aql1Cv1VBh6heLlxPYOSJfo9WomhMr892TxxavH1ua/85Uq3E76WMwD8RfBnL8HVwc+XvuVXejbqC0KqdpMp0l6fL81HT9xPJycPr4cZw5cQKL7pcZFHIhCANyRhF0HruJqApDrcG14XQzCDWYEJRCAQcjaJr1alEEB8TOwR4OeI7W4Z502OsgI5gNraJJY7qwPqaaVcxO1VAKfTLYwuOC+mLgU/v6dI81tS+XiouXwxK8lsqBQ4BbJEd9utt7+4dwkUTDhVcUXO3GRgo8n+PL4X7beXt1Fa+//AquvPkmSoGPudnpgiL2q8k9Yb+G83DkLKQWwOeDiErBpwDwFnKnb9f/zyMHPEeGY3aUOwG9h1yZe+7ItSUiEHkn/bRy1oJWmuML4BNYWnyCNSBRdRKIk4RzHqfo0209oIXsxRmCWhM2KtOX8zBmnZBgnTp2Eop7y9gvISag/Ra9nCmKca2FiM9zHu5fpUe0zu2LW78R16/H/dze1gY2Vq9je/0Welxfp0w9yr2mRVV3SGwGUB4syRCgOYHpFGnm3FlwRQtgcn04Fk7cTZXE9fc83iqkqUG3O8R4FOMInMLnRx9DGctJwiKtBFwetpiDAmetSbNy6PUYqFpfWVx8Y7Y2vU0HYMg3uQ0Xy/QX/lHvtcfV1VXPT/2oFJTKJsvrNrfNc2fPlr70q1/0fucf/Bb+EQMHn//c5xCRWSkBFVM7OpD6ZEhEoS8FASICwGPHHrnkAOmAaQk64WLUSiESRmG3eR65TRd4hwvqfkAwoea1BKclEGqVEqYaVVoxofa3BThDoiIKNEoEjQORT+Yb1p1wDCMeyUySFJYC77G8FPnY4374zctXi3+jaMSIbc6IrRaNerWG5TuW0QnVqy8+j7/6iz/HCzzXW5ybw/GVZZ5tNuBpBQc6xXlltOyOXL4oU0CJ8/B9D8J1dWUFcb4iwjLBT7ssLcFdMhxvfgeYGfft7t7R3ecude0opeBIRIq2RcQVFyQib5UJRVGJR8tegu/AaT3yRCHLLGICsdMbwP3LEvudATZ2D+AAqstVNOaWGAg6gcrsIqqzC6jMEIiVOnKCNgsrBGgJQ/HRobXK/Kj4Q4GLPBdtE4DFunDx93mm/aPvfQd/+ed/jud/8D0cbK1BE5BVroVPBad4fmnzSbFlyQkgQ6WdE5iGijN3RKuZQ6OwnLT4QgXg5kN2wV2e1kyE80hxyFOCIeXOp1ek3PyLJxbup4GHB/usM4FTpKGvoanQk/HQdDt7CV3afjzs7tVL3lotCA9XQJ3kFpDv/1181HvttFQq6eFkWOkPO8e8MFyu1GpN5Xm+T/eyeeoUvHIF5CVEaWiG3y0F54DBgN12F3t0effpKh4wdX/NYdh5UCqjQkCI8jGJExx0eugxJD9mHH6Y5ugyf8AoqSFwNPeErs0wjBB4AYg9UPEW4MwpvG5Rcy6qoUA7IArb97hAIRVC6PtcCEVhBLe/BrMzs/js44/iVz//JH7lqc/giccv4JFHzuLkiWWCr47NzQ08/8Jz+B4P2ruMLDebDbQYafa8AGNGod1YnWAEYci5qgIcnqe5F8qovWP2k3Lvk0Ihg5KMfWdQSEgpxJVx4ALHAUd3FLNrkN6DpZIyBWUwxXyY8j7nvAwBa1wdzg1sjZ3TLisYEVg5Sg3z5m6evbm8Jf/cWji31agAqfUxSgTdYUwQjrBz2Mfa5h5ub+xgbWsHt3jWu33QRmIFI3pAYyovxblO2H97OELGPkq1OmYWFlGu1xBVygyw1aHIbzdGsJ7lmrg9nmZdxXGk3Ievra3hlVdexXe+8z1cuUrleHAIeqIcuwaoOISSy1GyAAAQAElEQVRKXVOJa+55NddMMS/KA/i+5VhyI+Qx+I7AKI1cFHLywc2NOgZjnq92KC9DKlzwuREF494lVapU6AwCagLZUEgdP10+CIIkCsKeHwQbnu9tc42Ho9RNkZoVf3eXeq9dD4PAs4EtJ2k+Dy2zXuDXhGWae7YS95dDd4Y06ANksvgBMuWhR4ZZMqZ56jSajENH0zPIyCDrBQAXwLJOQmbFZLxXqsL4YRGab48SDMjx3I+KMkONaShkQRQhJFnWd+xTIgCZ7xbviFBcigujlYJH8tlfUc8SCDnQokBxf0E3fAWnji/j2PI85hhgqlZLYFUGifo8B93FLbpmhsvbnJpCiYonzQ3dpgFGBGjKMSvtQ9wLSqC0wCKjJZpgMu6RukjjHpRxFmGAyeAAnYNN9A63MRl1YbjXsjalHGd8z5A4NsuUQLRO8xCMRDngnlDYc967AFfGMVgROOEV7cFyflY0hVXBMHXCSl+syJviucdnHkemMSYSHF/3emNst4fY2OtgfaeNjd02dgnQg+4QbVKP57wjnlVOqCCHDJBNGFgLGPGG1pjQg8nIR0XLE5YCBIEH5ym4M2BDazgeDSHkjXA6RyTkSYYRI+D73ErscA+/d9jB3mEXbbrPA7rRMdckEw85ySkQcNzQPqxoWK6tYX+GPLBsF+7i/ME6rm7C532O8YCWf5fKv88zVRpxCOXPkDcZ30mcolAaBc+UhignMwCtsmt6opRu+75/2w+iTcaIxuVZssv183dI6r32Peu1POtF5UxMMwVqqVahqVa0ECw0SbhFzXhjfR3G82HInJgMHDFdfupp/IN/+2/xzL/+N3j8N38TjYUFSKWCsREcDMY4HCcwYRknLzzOZ8cwpMu12Rth4pUwdfwMbLmOkegiUOFTSMrVChQZr0RBk9nUdvC8EErTknGBtfLgk7j1LARFWxAkFi6NPIWyJyhRIfsAmIUWCxcM6vd66DD0X66WMTXbgk/hq7WaqBOcmZVCcLf32+jR4kwoASnLQCGCp5FxVUUZLvgY7fYWD7jX0WtvAmkPk/4Odtav4vLrP8K1Sy9hd/sWLXAXJk+QEYiGgHRAZHAN1llLusp8yHEBgVYUP4uMoBhS8BMCBaJRoseh6U0462EJGieoudLIoChZmgrQgyXvbRAg93z6aIp8jnFlcwcXb2/i9dV1vHZjDZdubeLW1gH6saFF9RgQ8lGqNBBEFYxogQa0lAldzVqtijK3FB7HYwnCyZgRk+4BbBajHGjMtmqcJwG3twtFJRNw7X2uAXFV/KjjsN3DkMG4UrWFk+cuwC830J3k2GoP0GE6NhoxNP0LNwYPOfMZ1y2l1U7TDDkBJmzX04Dn88v3YTi3Edfg9l6H81jH5dU1jK2CLlehS/TiuDYTKrPuaESPbAinaChy0HxPB6EdTSbpcBwPkjjby613Q4f+BtLO5CTYPWXj7/Kj7rdz7m+EpPvZuJKZfDq1+Xyc5804Tb14MpHRcIgeLWaX+8U293ltRmI32ofY7HRBvxVhaxolBgtK3GX7XHRDxjmLmOoACUlzoaLmDOvMEpzLWDx9Do89/QWc4CF3QPfJaUd6ughLEUQULK2IokBrAkIzFQqspdvkFIQqnhkoalrNZ8oJfzKBoVVXFLJIOZAagIuuCUq2Bga2sL21Cfdzrj1GayMqm5O09L/y+S/gc1Qsjzz6GFaOnUSt3nKvYZ9af4sR3B1GpWO26fk+6PLTpU2wu7OJ1159ERu3r/EoYQtba1ext3UTAwI2Hh7yrHQP+wTnsLvPeUwYPQzg9sEBBVxRo4tIYS0yjj/hGJ31Sjh5ZmEJSkfQGlZRmGkJ3fPU8B0KoqaC8ymYHvmrghLBptFnkGePwNjYOaCVPMA+lV6fwZ9U+VDcM2quh2ZdQ6GOaSlHVJQp+3N89gjukydP4oknHseJEyto8hjJ8xUgFhwmNLMKhvyboEeltrWxht3tTc4rh/tHtg7otg55Jlqp1nDu/MN46le+gEc/8znMLZ/AMLG4fnsLL7z2JtwfQDsrn4uGs/oZQAUDWEWg+R6C0Cd58APF3oRzinF7ex9Xbq7jzeu3cINHPd3hGLQbVKpzVKbT8MIQCZk2nkyKLZMiv3zfpw6kEkpSikOc2Nx2taj1cql0qRqFN1vR1E62vz9m9znp7/RD1t53/4rHllGSxVOc0JKIXrBAgzPQaZJITMGfULOBDNF0YW0UMronGAkQNKfgVWpwAjQcxug7dzVX6GeCYS6YwIOuNlCemoNfbaJMEM8uH8eFz34OKydPQyggjsmGWjNiu8LlcW6fJ3kRglc8QkkHPST9LlxqJkMgnkDSmC3ntJYcJa2OJUBd4EkjL4BLf5K6GQUxWIedrW24PdH29g5yatspjuM8Ber4iZOYm1vE9MwcwdnkFEsEqMWI7tOAlix3ykAJPE9TN0wYkNjD7dVr2N/ZQL+9h+2NmzjcXadbewhkI2Rxj0Ddxbh/ABMPGaAR+B7HwdUQtiMUImgPhoJKjCDmFzFT3IsXQryAQusjE4WcdXLxmfp87iHnbDJSYgRjWsI+o5aH/SH2uOd3e8j9Th+jOEVqKfgEuA5CeEEE5dpkWw6ggCBgeZWAmqbHcPr0KQLrLGZmp+D479xLQ6UoADzPg9JCfmUY9AfoUCEPqaTDMICnFZQSVGtVHDt2HI899gQeJS1ybY142KWCu8nz0murG+jQOhulOAfFsQliKp0xJ+2URUIl5RRVSo9iHI/RYT87+124f4libWsXmwxedXjklUOhzDFXqvVi/BnXxQFzTOufUnkrahNfUZ2nmUnjSZLHcV9bu1OOgqutVvPVmcbUqgsEnTt3LhYRam9O8O/wo+6372uAl/mHrcDkJwKtz1fC8mIpKtejiLHXIBCfe87qdAvHHzqHC089iUc//zQeZnri0UdRX1yG9Upod4a4Snfq8q0t3OI+5/ZuBxt0afYJWEsNXqLl9AnSXAVwQC7XGvC4/4wZbTV088RkCMgzjy6Vz5B7lVrUtwmyQRu97TV0N26jxyjgmAfeaecAdtSnmBoEvkbEhRcC1J2tcmEofiz3NLQIPCVMgS6DUdsMhmxsbGJ9fQvbPNfr08psrO/gFt0l99zzfLgfMpw+fRoneWw0xwhuQG2ccfFHowESCo+iEqmWI4BjHPFs1FHCsdh0DJ/wCUjKxMRpDzHHng4OwSgh9ckIlEkQLVDkhwrKEL8Eq0PyLwSY17RyrtyVJUYhpPtZp1LzuFefZMKA2gBrm7u4cWsD11ZvY9XNY6+NzmCC2PmI4kETUNZa9hej3++jR1d+xPNG8Kpxu7C4sAAHyEceOU+L+RBmZ5uwnFOf+9BOt4+Oq89AnQOM40fAAF0YlRDQ2yhVqnCBs2PHV/DoYxfwxS99Ab/1D38Tv/4f/T08dOEhKPZ9e30DP/jhc7j45hVGzduISnWIDrjmYAAK3NMCg4nFYXeC7YM+1rYPsbq5j2u3tnHx6i24fyL16o0b6HKPqf2ASnMWKyvHMMNYhu8FGDAgtEePZpdr2eeZ+4QureX6gGST2OSTcUxPq+1brNfLpTebtcpLc/X6i7VArSfHGwOy4Zfio+5nFG+88UYg13ca6Xi8AivnaDkfNrmdhUFEpUa4UA6doJfLDLkv8UD6PM5+9jE88itP4fEvfJ5g/RUsnDwJr1zhnsKH+6mXCavIKHyJjhCrEFKqFTTKhQukkCsf9DyokQ2Bo1AKQ4RaIaMQjXsdTHqHyCjwe2s3ce21l3DpJS728z/Axed+gDdf+BEuv/xcUd4mYDNaVaVssXcLtEAD0CL0zAQpj1hyuj7K3dNyCDxYCn2PQZFDaucOjxV26Q6ucn/2xsU3iwjj7bV1uMU/PGxzb9ktQN2jQIwoBGwaTsBXlpYQBZwDrXigwb7BlnP4kqESKkzVSrToBAeDQ+s3LmF3Y5Vt7WNARcTtF62iDwdG69xNL0ROgLqAmANlLgEcMMeJ4T4qRpuW0VmOLgHYZ5hxxHIaR6T0Tlw9R5nVBL6GsQLiEjCmUFAeeVqmImk1m1Q6s1hamsfy8iw9hSZarSqqlTKCwIOnhVbQQ0AQVqk066xfrdURcP+vCRDxfHi0tu53y4uc+wpd4NmFGVRqZYqJQafXxdb2Nvbo5vZo+WIGCXMjyEjjOMPq7R28+vp1vH7xJi5dvY0bq5tY29jFJl3X7b1DWtkODsnjPq0g4cW5WL6bAcYWlHNPOib/e90OejwNmAwGMPScFOfpc8bK5JmJ43EeT7ra5tuRry/VyuGP6pXou81y5ZWZuam11tmF/lMAG8WHdn2QhtT9vLywsBCVPTMtmTpNf+5ha8w5k2XNLM/9lILtopaZCIynUaH1nKHWXDh7GqeoOR968kk89NknCc7TCOsNKILQ52F1dXYJpekFRNT6QWMGQWMWutLEmMBIhezUAYaTBK59PwhQLZcRsv1kOMCIe5v+/i4G+ztYu3oJl195EbfefA2rF1/DtVdfxlXeX+L55EUehexcu4zRwS4srZXvKwLGg8dZ8wOuGa1HSoC69RD4PhUA92whrVZMhPRoNYf9GA6g29xfvvnmZTiAvnn5Mi7zjPT6tRu0qLfh/rmSnZ1dHPDoIWbU0A98WpsZhL4u9mIUBETs23NjAMEZKMw0KnBWf9Dewa1rF7G1fhMHtPgdJ4Cc94RCm6kAR+QjIbQT6yElyGLyaMIhD/l10B1gmwGqvXYfHQbWRgx7OiDCi6A5D00FqGlxxY/grJNoDyICrRWi0C8Uifu71Hl6AM5izs/NYGqqhnLZJxiBlK5lSqQ7JWaI6pDgrDeaqDdaiEplWNGYEGhjjtnVdWWNVgvNqQb8yOOzMXZ2t3H95nW8eeUytnd3WZYipKWPKjUoL8JgmODqtQ0898IlvPDSZbz2xnVcubZKcNJ72dvHPl3yNq31YDJGCgM/DBGVS/A4B8uYQso95ZB867Xb6NGtntCtzpMYBCR8WEM1l/jWjGyaHHJB1kORK/Vy6YWF2dZ3ji/PfufY8YU3/Zny4UkgERGiHb8UVyGjP2sk1loZjWzNSrCscvWYFv+UhjdFdz6g665SaqbUWky4H+iReb14gi73dp14jDGtVRJ4GOSGZY6E+1AfPsE4f/phgvdJnH/yC3R/fxVnnngKy4zgNeaPoUT3VnPxEgMuhROiCAGFyoNA0b3K2XaXh8k3LlOoV6/D0II+fu40Puf+aYtTx3CMUdaI9ry7s42tW6twfy+KYR9C1xgcr6FC4ZqBppO6JmfQwIAyCLdltuDsdMSefApniCisoRzVUaZSKZVrfMdDn4GHDe5Lr928VfwvIl5/4028/MpreP755/HSiy/hIu/Xbt2ie9XjBAyMc6e5L84zxhl42K7oiisbw6ZD5OMu4v4+Rt09dNv72NnfK6zEfneEQ4KtQ5f/iCZwaW8cY0BLMyRzhqlBTE8j45i5veQaWIwzltF9TWkhcyo55ZfglKoqpQAAEABJREFUc+xlKsRGa5bAIzVbmJ2ZwcL8XEHTUy0GpQg08qbP4M3ubhdbW21sbhxgc+uQQLlNq3YVly5dxa3b6zxiOsDOzh7cv3R/iUrqlVdfx4svvYrnSW9euYprdDnfvHwJq+T93uEu974jxOR9nCTIKAvGCiz3h5rA1BwfqITGcQ53hLN70GX7h7SwbXTpEQxoKccE2pCyNZyMqLDH9KgIPGKoXqtQLtgWLaRxWwbKW5XR9XLo0SvJ7LjXMaNeZ5gMuwfa5mvVkn+xVSv/oFUv/VmjWvp2s1J7SWXmVjBbaZ8FUgGHhV+e62eCk8DUW1tbpUh78572TkdhdFYrvaSUqkLEE6Ugng8dBEw9JAROTKCOidweGTrmYudawx2pZEwTCEPfITQ37RGDLeXpeVRmFlGeWWJZC6lX4vmmQgIPlm4cuGhQHrmlEMcJMrouzlXUbCdmIGZrfQ0TRolLvod6KUKzVDqicgWh4ju0su7XRe29XYJgBM4H0B6EYyHyABFo34e7T43FmBZgQsFPKdyGFgriQ3EcxiqwawoFCGTLvKX2zzGitXD7sEPuVbcorKu31rHGqOEu9ztDAlgpjSgKkRH1bk8Km8NFhx1Yx4MO0skAkscoBQLhPnpCl73b79N9G+CAgnnIIEebYOmwrR73eAMGoIYU4gkBeAQ+8kn5sOST0NPQfgQvJBijMlwe2iMoDC3TGAeHHQo9wb+7j0NamIN95ulmbqzdxk2C6SrB5P7XfBffuFgolzfeuEQv4TIuXiS9eQ2XrlzD1avXGDBbL9rZZ3uuTZfuMb9HF9+5rB3uA4e0ZC54k1Apxdzn5ZbGSAkUeR1EJXhBCDIdhnzNjZCfKPKW9+S9ncSpHY3HpBGPm0YYca0H3Lu3OwfY29vCDuMLm/Q01m5ewebtG4yE30aHXseAwbcJtzvpsGtMPJpwC3FQ8uxqJfJfqVfCv21Wo2+16pW/mWk0fjjfqL+xsDC/9vmHl7sEprOYhvLAgeKX5lI/aySrq6u+53l1T/nHfD84FwTBSa31DGdQ4kQoez58Cl9YLjMtAZ4HQ8FP2eiIrtAkN8iVhs/nKgxgPIFEEUDhcedTKQUqpmDFykeHQrdHN3KH7lmf7pphmRM05QVIc4ue26fQZSxxcQPfh9tj7NPl8UTQINhTCm5CLcuNCCI/oEsZAFQWvW6PFqmDjO9aURAKhqJbBI7TKoWQ+y2nXNyh+oh1BrRMI9c/BUUITgtNIBpay5g0wYTWyigPmiDQdIF1ENFZVbQOKQMYPXS6AwwZITXsq1SuourG5sBJz0KzzPM0cp4Ldg73in/nyFMG080qwoDlrDOiYPcYuWwTnAcU9EMe0rt/7qMYF5VH/BYwNcQLIX4ITQqCMqJSBWX25yggnywUgTniXm+XbuMNvEGL/vrrr+PK5SsE4Ot4iZb++9/9Lr7zN9/Gt7/9LXznO3+DH3z/e3jhuefoAbyAl19+GS+S3rx0CTdu3OQ+8Bbc/1Rqn+57AULyKqbWoi7jHlAc66koFHyucYOubVSpQPkeHK81xxjRDa7U6ggZ1HLAJBARJ3lBIh6CsGQ9zzdClZVnWZ4msYknIzse9+iFHKKzv42dzVXcunUZl998CS/88G9x+bUXsM49+97mTRxs3sLh1m3bP9zOXei+WfJWjy1MvfzQqZVvf+bhk//hM48/9CcXPnP826dOnrhYzec3zkxJV0QyEkUav3SX+mkjstZq3/croyxbmtj8fCb24UzJYmxtZUxhi2kVnaV0C1OQATKCSCsPvhcSuxpKKEAisARJbiwXTyDagxHBiBp1QDfHWVlDAObah6Wgl7iXqfDopcK05tJaEyHBrLm4YNuWYEnZ4dE+JyUoclozUPN69Ek8VgnQoPs2t7iCxWOnUOX5ql+moWfbfEghQmEhB5OU52wZUr6VcmkmdGpSo2CVD6cU3H6oVKkVgq84PsX3A9478qIqjAqQi4ccPnRYQ1BpkJruf4QD55Kurm0zUDNGLj6E72s/PGpLa/YI5OSfsbZgv1ICrRW0pyDag4HACf2E3kJC4c+tQKj4tB/AkdIeRGmIKDhlValWwQJGXofY2tjGNVo5ZwFff/U1XHrzTawSWDt0w3udDhxt8ixyc4MWcHcHPQZQUiolt3+rUInWajUqlCp8z0dOD8gFuXKun2L/gIIjK0J+g/NQEK6b70fwyB+Xh/JgOa6MNZ3CcxHdnNNMuJUY0tMY0ANw24I+FVDOBwH50qg1MB6O8v3t3VE2mexQT92ulcOb5dDbLAXoVcjqVj2ws9MlLM5VsTBVwvGFOp44fwzunzg5d2wK8w0ftTBDSU3MfCPoH59vXH7k3Mk/W56f/eN6Ofhbz6Y3lRdvRqXSQbuF0YUL3Pzjl/tSP214ly9fLh+m6exgPD41TMenB2l8fJylzUwh4MrhLhmlQKwgpZVMaVUEHnwdgNYWmouprPDbFqSVwLl5fugjhyChgMbuPeYntAjOKlAlQHHBHEDUnUUPqGnLlRoCgjS3iv0pGPHgsTxlfwNa3VFi4Sxul9HK2LLnsIKoPgVdqsIy4mlp5awX8D2NhG1MOC63TyMmuU/L0eNBvTtXSwy4aq59jdzV4WY0o2Jx/aZ8L2d/ufhFG2NKoNv7peyPHXE8NaigAueSJ0ajzzZ7PNO1BDIfwlCQMyMUXo6dY1IEAJuGA6FLtfagWWZFqOhypA6Y5JEoBY/A9APy1ffh7i2Bnd0BT4egOzg4wC4Pojc3N7C+vo4NksvvMwDT7bQL9z/jvi/PUh73TOBSjgQ+LVsY+lyXAAHb9rSGiBSk2K8jNy6lWc57kKyoApy5BVMFKK8gqzTnpmGgkDo+WhR5iC54mfKF3LBXKxDW0XzPIyl3Z+1Ew+7WS+XXm7Xq95z7OdusvjpVj3jcocetqpdP1TzMNgNMM52p+VgkSAlEzFQ1WiWLZmjQiKydqXvJ8nSp+9DJ2e1HTjfXTy5PbYik+3p/v3dMZPw0b0SEI8Qv9aXebXRceDkwZmo8mZygtnuoPR6d6I7H053JJMw0dNSoIKpV4JdKUBSYnIKSUJASurJCAfYlgE8B1hRazYXw2EnIr1IoaNTLqFbL8AMPVoSLaDChJe6PhuhwvzWkq5RmBpRJxO6Yg4sZEoRN7lEr1QbrCxww/VINrbkVwC+jSxAcDCbY5JnYrZ1DbDCocMAIoPsZVwwPmQ7hwGn8EDkVh/FCGAp75nmIraDPcR/Qfeyz75Gz5uy3P56gMxgWrupwnMBZ6i4DNA5wI45vRBT3qAja/Ql6BOAkF2gqhAqDWS1GomcWj3FeCtt7XYI9KACbkjfjxMIqH7XmNHzOK+X8Djt9uDlrj5aRABUKK9eAPDAQEfhaIySfwzCE7/mgK0LgpogZJFlfW8PF19/A5Utvcu94naBcg/vLi0G/V4DQEsAaZJNWfFcjigLUalVMMwg0Pz+LxcV5TM9MocIjE4HlOzH3eeOi74B9NptNvhNBEXj8wl0izooxJ7SIR8oLBQCtqCKNnVLjfEF+OyUr2gcI0oBrUC5VOYZGYfXdXEaMrlbLpf7p48dufv7Jz3zr7//6F77+D3/jV/9fn3vi3F+fWp66NNPwO40yMhIaBGE9ylHxEgT5AF7Sg5f2UJYJmiVgjuBtlhRKflZOBjuL8WB/WqeHUdPzJlRgOT5Gl/rxsVIohGVK+37lsD+avb23d/Lm1sbsja318s2dTXWNGvnS6i28ySDClZs3cfP2GlxQIOVilChsNrMwtGQlFaIkPgIDRkljWEZwJU8RegAjZZibaaFWLUF7goTPEmp1R0MGRfoM5AwJVuPMCa2tKIWIQZ5qYwoNBpFCRh69ShMBLWM0NQ+pTmN7kGBvkqOTa1zfbWN1v4c2zWLGSGsvV3iVh9cvXbqBly5fZ/4GLvHc8sbGHlY327jFiOT2QQce92xTs/OYXVzE9NwcWoxoNqfYJ2lqZg7zSyuYXlhi+SLmV07i+JnzOPPwozh+9mEcO/MQ6WGcYMT52NlHsHDsLEqNWcR0NPYJ4M4oQ8ygvtAFznUJfY51wrEar4SgwmAYPIxTxywFn9asRGCUohC+pym/Od2+AQ55fLSxfgur16/hGsF46Y3XsLbKvRbd00G3XfypHajotDUIyLNy4KNaClErl1CvREW+HAYoc08YsA8tYCQ5u0M52BEU+a21giLR8CGnljQk6l8qCicuArcsDmiiuJjKWUWwTGAJvpyAPCKOm+tv4YOiAXB+ng45PEPKIVSKhmOFyW2gxcTDfna4t9lTkl2abZTWJqPt4cbVN9TtK6/5W6uXMNhfZ1T+EKEZoUQgltUEJTUmdwcI7RC1IEMjMixLpLt7M1q79urcpdeeO/u9b3/j2Df+5H9u9Xq31FM8xORAPjYf9W4j/RaIJ2P8URZXBpPR1EG/W93pdYLdXk/WGeq/wf3KzY0N3Ga0b5tBGRd+z6lKoyACfU6YJCMoNXyj4OUGiq6UIjAVI5KBBoUkYBCkTitaoaAE0GIhsMhNhjgew0UtJ7QKWZ4hp2ZOuYiGNTS1blCuwScFBGepOYsarWdlbhlpWEVebkBqU+hbH9SpyAkEXZ9GQgCs7Xdxc+cAN7b2sMqD7dvbB8UvTzZo2XbbA/RoKaNqDdPzC5hbXMI8ATq/6PLzmFtYxBwP1peOnyBAjxGgy0W6dOwklk6cxuzScUxxDE1azPrMEqpTCwhq0/CrU0BYRz8R9CbAiG5H7lVgSNT7GBsPE4415/iMjmDgISe/cs43J89SHkuNqah6nQ4OyPe97S3s0G3d3lwv0t2tTfR4rpdQoeWMjgv553NFHTAjgrpEAFYIxio3bpUoQIneSkQKfA2tFBwYTcFjApQWFrzUHXCKCO8AB0y3N7buThRXiStFYAnzohRECELem6KC4hw0cquZeqxLEjcnvgMNpXzOj+vMNXV9W9cnzyk9JdTdQ9M92I8lH+xP1T0ef3RsZ3/DDtvb2bizm5pxJ5O4Zzxay4AADS2BSfLyITwzRCQxQsSUt5GM+3thr73daO9tLBxs325tbt0uu+F/3Ej9+IBFxH6ba1KqBXFYCiZeOUoQ+lnuKWu5sANauL1uF53RCKMkQUaVakXBaVHhQojlomYWDqCGAQ1LF5HeLEIF+GKp0S1dDoVaOQD3FZhq1tBsVAuQ+nzVsH3DEHxOSuMRxqMB+r0euoy69uhmjumCGhVQ+BtozC9h9vgpLNJqLZ9/FI6WmC6eewRzp85jauUkwbuEkK6mKtfhXNvcC5FTSAY8MmmzvcEkRkrB0mGESqNJqzhDMC5gYXkZy8eO4cTJkzh+6gSOMV05fhyLK8cI3GW4/+VfjQGrqFKHolJKOfdRYot9ZrsfMyhE19Aro9Kahxc1EduA7rfFJPfJiDqi2hxiE5CPOY9NYmgqknK1idFogvbBIXYJxLXbq7hJK3mdh/fOWm7ShXX/fErKiK6nnJILUS1HVAmKXgAAABAASURBVHZHVIlClEMfJbonDogOnCFBGmgFn0DyHfAEUISNkPATFxnxruXCmo6YwKXubUd3W3Kp5psuvUMEqL1LVDqW4LTsGSRhG+7tu6SQUeJSiKRK5Ul1eNivV4Iomm5WOnNT1b2l6cZho+SNQskymwwg6QiSj6BI4FmxSYawLMvGfSSjrpQ8kcij1sgSj7wwU7VqZkxmX3gBH6tLvdto/wDksw1GOgz2tBfcyiAHmbGTXKwR30fAvWbIyJ5zNSNGQqNSGWEQIfR8+DqAR/D4BfGePFIEsOQZeJ5BSrg8OesqVKMQ9UoJdbq35VDDk5ygplCnE4BkSXky5msj7oVGmNCqjuO4UAoj+krjHLQ8CpkfoTK3hObyCTQJyNbySTRpzeqM2FZnF1GemkVIlzisNRERACWmDohVRoTL9SaqjQbqrSYaTeZrNUSlCF7gQTyyR4ljBnJaJed2J2kMl8Yp93zcZ8cFGUaMDWKOJ86EqSLwFJQDXH0WYW0GRpcxiIVgNOhyeqPMR3tksNueYH2vj/YgLYC9S09kz/3aiMGdw709dA8Pin9hfsx9mQOlZb/i7JIWBL6HUhigUgpRdpbREe/DgGvkK/iegNiEVgB1KziVgoTr4ZYY73oJS4VzJsm7EFjmqHjmWrlz78ocOeUMxQea5JFc6u5JfM6G2b77OEVgWGJ4YygPYqhQrBJqEaRoNKqT+bmZzRNLy9dPnzh2ZX5maqdeCoeaplzZzHpsKKIstpp1uH+k3M3f0+LmagJfJ/Vqecj3OyuLc3tLC/OHwHT81FNP5fgYXY5j7zrcvGaHBOeu8v1Va7CdW9PNrU205+UEpY1KZYTco4VRBX5AYSajPO3B035BmqnmnkSJ5v7CwhKcltbQ5gQnD+MDLRSqoNh/tmoV1MshKoFCoHJoE0OyMayjdAxDygjMhOT+KmFEd28wmcC5oh0GcQYZF7hUheZe1CcIAwZbApfWmvBo2TSfqagML+RY3ZjLVZ4H1lHhmVuJ924upWI+nEfgc9ktMo43SZMCiBPuicfjEYbDPkaDAUZ0NUd0JRkwY6CIdbKM+yqLjIKZw0MOH7kEEK8MRbdWk3IpFeDc7yXY68Y46KcFufz2wQg77RH26F7v7R3ikJHXbruNEYM68XjM+acFD8kyeJRdX2vcpZBKpMQxO4qYBryncBKYCqxGstBioAhoRw5KRMy7rjkIlbfIgY/39qeSa4WtvVXP3ePoIh/AHgHNe0eKqRyRS8hhV1s4JkHOHnLrabFhIFZMIkabbGqqNDh3/NjGo4+cu/zw2TOvL0xP3eZe+dBmJjYJFyeH8b3AtKam7cz8vA3DUu55Xqq1F7P5QRRFeysrS7dPnj6x+dgTZw7Pnj2biJARHMXH5eO49hNj5SSsHqjxeJJ3RLydLMs28zTbNKnZs7kdMGiUGWOtOwfjM6S0YikBkhgnoBbcflJQQYHNSVnR/t01EQtopeCEqMogRatZw9x0C4tzU1hemOH51QzqkQf6JwVZuiyMFiBj6tzceDLCiEAZ0K3uDofokA7pnu5QmHd4ZLBDl3ufbvBBrw9Hh11aJR7md/sD9PnOiGCO6W5zcgTbED3WdT9UcK7zgO/06T532YYrdyCMqQh4GM45TmjBSbTkOZWFIXAt99GWwZKjCSoo5UN5AbQfwgvKcL9zPeyOMIwtRqnCIBHsHI5we/MQN9Z2sdeJ4faig1hjc7eH2wxQDfojegkJXLue9lCKItRqNTTq9YLqVGTlUoQw9OHTsjuwKuX6FvYPKAGJTMady7q8gaGGtSQ2jAI7dx6//0T4KumtxpiHE6cjEuvSozKXF9YTNxS4L0cGIFaIF94YYi4xSToxiUlNbvKUbB1VqtVdiaKreRg9b7V/kaGMm8NRstUdxJ3uIBkNYpPYUsN4rTkTWzWMc2nHmd3dO+xsHLY7b9brrR9U661bKq4PnEzjY3Y5Dr7rkPuLi4kfBN3Ak00t+oqnvFc9yGtE3pUsTtfSSbI7GcXEx3gyHA5THoHk4zhDQp5nFBZDtW0oXEZpAlVA7CI3tiBDzlsKDRmGwNOolvxi/zk/VcfyXAsrc00sz9ax0KpgphaiXtIoeZY2KYXNCRCCIyFIYrqYjpxlG8ZjOGs6pEXtj8cFEPsEbo/uYI9HNH2Cc0QQTxgFjkdjpAwAJaTxYIAJLWFC4GYMqmQEnQOjYUDGCTKnAq0AT1loycHZQDGwhTxGnnIs8QiT0QBD9uP2xe12B+6vVfb229jePcDmzj629zpo98YYTgzHleGQiNw5HIKnPTCqBB3V4QDcHdBjUD48Atz3fBxRwPSIPJ8pKbhDPlNF/lraHrjLui8U4g8iwTLnish25o7K3T2K+sKyn0136/30FD/jEg7hDr1Vy/VOEsOSo9FZFHmbEo/jJM4nkyxLUolLpeoQ5XI/qDZ3vErlOlf/eYj/XUj0A1Gll6xXfg2q/Ar3K6+pqPGq1eUXrCo9R1fph6nRP5wkeEkH1UtVqe9NJTVuJNjlx+yjftp4nxHJmlE0aIpsNqLwYiMoPVeLSt9TRp5LR8lr8WB8bTIcbfZ7/W6n2xt2u/2kP57kkzw3qYjNfQ8mCGD9ABk1amYEOc8CGYwsAJrlOXK6gzA5PA1UaC1btTLmW1WcWJzG2ePzOL08jZX5JuYI0lY1QDlUdOdyKIIEbNXajEubIWeacU+Y0pIldJ0LwNLiOQs7JPBGBI7bszkQxgSnA2LOvaslEDMCOSVlvAfHIxzPUWoowhZaK/ZnodiTZp/K0MXMYxgGINLJAGO6nn1a7PbBPvZ3t7G9tYWN4u9BN7CxuY3N7T1sMEK8T5d1FBvE3JPyWBTdYYrUeFBBDVF1mi373LcKgrCCKKogCCL4fsj+fVpEDYiCOFKaZR555hcgdmXUc3AAvEsW4GhB8N0lYf5tApiXn02uzltEq4e7xHePyvFzLuFzOarNAYkbJJi5S8I8yfKBFWMym+fcx2eJNakRmQCNETA7Bnb6YWi2PT37nI5m/rrcWPnLytSxb5Wby9/Wldlvqmj6r8Wb+mtE038Z1Oa+EdWX/qrUWPpr8RvP+5m6hV7UkUcfTTiYj91H/awRr3//+wnq9f0w19ealcbztbD6N/VS7RutWutP6pXaX3jK+24ap6+2O70b2/t7G2vbm7tbB/vtg2F/NLImz31lEVG4whJ0WIZH0n4JUH4hTM4lTgiKmODIua9DNoG2CRolD4vTNVrRJt3cKZxaniHN4dTKPE4sLxTu7zzd4OnpBpp0i6vVMvzAo9AK3N9tKieaNoclYEHgClOhMlAEnmIqTAMtKHkePAqLKxcCm6YQKUHtAN3vddBhMGafZ4ibPLpYW1vFJmlr/Sa2N1axs3ELu5u3sbe9hv2dTRwQmIc8hzw82OOe8RDux+XOhU6SHIPhhMGsjD15CEt1lCoNBEyVX4Z4JXhBFUFYhx9WoQlKTYXmOfLCAoBa+9DagxCYVgROwWXcO2QZPRHKuAFghLPmM+uogIQCRMOSwPeEqSgFR1YAvoaP8hK60IqAFJLrjaoAjlzeWUsCEo4MAZqzovK9VEfhxPNVojzPgSnl+Di1pzLgiYmpV3ZEVy9Hreb3Gq3Fv5yaWf6T6vTKn3p+/X+HH/xvlebUX5bqU39Tr9a+G1TLz1erwbVr/Y0uzp517bCpj99H/awhP/vss/kzp05Nnlj+tf2FmeXbrWbjynSj/spsfepHzWr9+4EXfJ/M/wH3by+1u73Xdw4PLm0f7t/i/m9np9fp7w16o26cjBMrCaUuFS/KlR9x+xBBU/C08qAoMIrComDh0d0JiGePdsQzCSJlUAsFU9UQ81PVAqzHFmdwfGkWx0grpKXFWSySlhaYOnK/epmfweL8NJaYrizM2ZXFOXtscdasLMyYYwvTdmWhhbKnENOlHXCv2nMBGAKxe4fa+/sE2NvkALq37QC4hfb+NroH2+i19zDoHmI86CJhcCijcjHOFabLLgIoUSQN5eaofc43IIUEYRlhqYaIRzuKwLTiI7es50XwgzLAe4gH4XuagNR0b5Uj7RdlDmwGUmwTUvblrKUVck8ER6nLHxFY7qgoJ5+tI2E9vs+OgPtO8Z4u4u1Oy5apG63h+4Z5W6RghQKg4D0FiMrCcGypFZ1kSqdJluUiYkj2DuVLS0+P9sf1g4UTX7594okvXjl28rMXF1YevthsLL5eajVeb51YubLw0GeuT59/6NZv/8f/l62/94//q865c1+J+b5hpx/Lj7qfUT/6qCR/7+HZ/m+cW9z77SdO3G4tnrw8v3DslVal+cNqqfptiPztYDz4we7+7nO3dzYv3thaW722cWvv+tbWwdrBQWeYZoPUqLERPxEvNB6tQxiVEJDCKEIUBogCjdBXJEGejCj4B4j7bYD5SOVoln3MNSs4xj3pCQLUWdHTJ5Zw+vgKzpw8jofPn8EjD50t6ALTxx85Z5+4cN5+9tFHzOceu5A/9fgj2eceO589+eiZ/MkLJ22VLvIBXdCdtXVs3V7DBmlrfZ1WcQM7PNzf41HGAV3VNg/524f7tKL7HNM+Rj0Cst9Bysit4X4TtLgelUjEg/1KKUKtWi0CN61GE5VyBSXOsV5roFKpEZilI4AShGWC0yMgc6OKH++D4POCEqxVBYHAEq2htIamhdcFQAlaoTWEwFiLlF5ADl4EHUTgiNIMK2zDEVwqvBcYPjdgSrLvkdgw7vci7iAAeyBxjIoEuB7BywJiAJBY0ZIM87wzmbU8JDIJdw1ZklVZxGo/9nnmmWeyY8eOjaemznTrK48c1Jce2pfGsUORU51W68nO9PS53sLCZ4YikpHY2Y818DG7Ve9jvOaLK0gSvd9T9WCzUa9drjXLL081Gz+stxrfC8PoOzbPvjsa9r/XPjz40dbW1gu31tafW11be3ltY/Pizt7+9cNud70/nOwlqWkbI30rekhrMRbR1HQqZRumxuhkuVKhlfWtgTVJlpoJAwajyTiL4zhJGNrLs3wIa3taqY7v63YQ6IMgUHukncBTOyVfbZd8bEcBNksh1kMfm4GHLeJoN9Sqy0P6iacsPascllbPOPHI6H4aA6UUfN9HiUcsZR69VKo1VEkOfLVKlWAroRSFiHwPAet6sBC60sIoP9hWTspILvDl3iuXqtDKK34vnKT01PiOA5+IQu78VAi0AyJJlMC9l3EsSZJgwiCXo4RR5ty9a1HUDbmn11pBKOS453LvvkWGNorzMQW5PF/mx71yv3RP0xDeuPeYHOU5b5cHU44abixFSlC6PJnCx+yQz10d3rzzI8oICCblxUp5E+P5WW748jtrfSrv1HudtdNIpMLd/cePH+/OfeHszq9+5uzNk8dXLq3MzbxWqwQvUgZ/kGXJ3wwHne/Q8nx3c2f7+xvbWz/c2t790fbe3nO7e+0XDzvdVzrd3sXeYHS5PxjdIFhv9Ufxem8Yb01y7Bnx2hl0N7WqlxANBuR9AAAQAElEQVTAcY5+nJkBqZ8a2+X6tU1uDrnmuwqyoZWsasFVLeqip9WrvlaveFpIeMVX9hWCx9HLWvCSBl7M02RVIeuVoyAJfW0UNTjfIyA1fCLYI+ictdIEaFAqISJI/TCCF4R8HsD3fJIHn2DyROCJhWYb2hoQ73fIQvGZUhqKYISwFwvkrMPxAyJghSIRTgR8X0QgOLqsMeDOneDNSRkM98qW77q6ipU8tqdcVcoyuycO7BGxTFhGhMPRO/Mo2ufr7yt1w3T9OyraBtgO+wWKFJzD22RdIatxHlRcbuxaqUKxCMduqDiomNyMciVqosQfmSxPSrUsx4MLxdq+Xz6IiHkayM5OTfX33nhur/L047fPLj98+TPLp148Nzv1rTOL83+5PF3/q8Dzvk1r8U0C8hu3b2/88eUrl/+Pl19+7T+8/Nobf/Lyaxe/cfHS9W9dun7ru5dvrv3o8urWizc3999YO+hd2+5Nbh6M89u9TG+MEW6lXnnL+uVteNEWtL+pPH9Na3XDWnspS80LaWa/Y3LzV5SDP+OK/3GSZH88GU7+dDwc/9lwnPz5ZBT/STLO/488zv+X/b3d5+N4uDs9VRs06pU08IWWsYQ6LXaN5NPdphSBigBCIGoCM+PeMM0FjPFwzycECzlHEChKrGbWAZSKAPTOSYKQAPc9Tcs3xISBJsNB+SwTCmjMY6CMVlYRJVHo8+2MHnIMuAAW21Ms0UrBI/hdG448LeBWGYoAEAdUutRC11bR8ioCWVHYHWmmmrjQABXGEXnMO3Jl3NYTxHh/xLGJI867SN1YABT5O2W0z8j5n3UdcSIZx5nSi8g5Zt/34TPYpUTTwTBIE3LFINNKjwKlB7ky4/LsLF0LfOovsu4D8kCE2xyxz7rgkUj2hbNTo9kyOrPHju3MTE+vSxjeLFu5Emi5pMLwouf7r3mq/KIo9SPGfb4PK3+bZOZbSZz+9XgS/2VvNP6LdnfwpweH/T/a3W//yT5pd+/gT7d39/50e3vvT7Z29/6Y+T/a2z34D3s7B//hYP/gj/rd7h/1up0/Y4T1r4aj0bcno/F3k3T0vThOGU2Ov5vEyfeS0fgH8SR/LhnHr04m6dWQ1jUK/JdHo+EuPeSJVqqwTrT4RZoTOBkFP6Pgp1TkSWYobkJRVKA9JAkZ5wgUTEcW+o5w3q3hgOdqUHnwPQvLG3un0JURiXzRQhQJFmAtCNN7iOzFW+2xjrwvwp0xfjgpeHEqRZvMMrUFFWPn+FCQ4SNbkPMalBy9kZOfzmLyATQVj1bKKIPUE6/vB37PNyU680UDrsqnmj44OB377iERyU4xwvuZhYXh02fOdH/36af3/+lv/dr2oyu/sfHIZ35t7fTZx249+tjjN86ePH955tjKG4ut1iuhV31BS/jDSZx+b5zEf7u1e/DNG6u3//L6rdvfuHrz5jeuXr/+jYtXrvzFxYuX/uLSxYt/fvGNN//8tVcu//ml1y7+xSsvXvyrF3/0wt9cfOmN711949XnX3n5+VdffO3Fi69du3bpR2++cunmsPPm6hsvX7p18eXLq3u3ru0erN/s7O+tN1uNN5uN2iuDfnc7mYyHSsFQu9uYUdc0TajVackIypwWKaW4pMwbosvegQrghA13Lsu7t+lIOC2f3SVm+bl751Le8uNyHzWxm4/8c+8c2FnBGiojKhv3rbSC0hqUDWRO4ZGfrOXAaekZ5PR7J0y7kR91a1MVcv8BOB1/PnRwukZ/nLgo5sIFpE8tYvJrD80Mb7zQGmw9frwXHJ45jMxgb9i0W+iurU9jcbWVVG+eqMxfXggar586NvvKylzj5Zml6ReXVk6+ON+afmnp1NLL07WZ14O56M3WYuNyMPBu+qcW1/dvlferQCfd2+v/01/7teH3n3hifPEv/iL+9n//3yff/va3C/ryhQsj9PvduOJtTddnVsMwvB6Pxhsmz9rU7JOMPlbKc1emsLScQjdUUU4stb2lUP34vB7c/3QOUI8Rcw6a1oEQnudBK3onBGZO3jrPwVPaeKKSPE8HImhXa7V2YCS9AKL6pzf9qXnyCwGn46bQPyMZR88+K/mzIvkzz0j29NNPp88++mjyla98JX7mmVOT3/7tJ0Zf/vKF0T/6R18YfPmzn+3/g89/vjv35JOd337iTPu3v/REu3b+fDf84oXeV596qv/bTzwxevbZL43d+//lf/l06kLtzr12fXxNxHzta197B7nyp556KntqcXEytbSyr4H1Srl0KwiDPaVkAmsMd0AcrqWWBxS5o5RQqAAB4LxNPLh+Lgccr5Q4tQY4EArzSikIeWmp8MhmOPdcAVR7ZjyJ464F2pVKpXc4su4HCObndvIpqED+/HLNUkQsqQAx05yU3fk3X1LmU5d/RiRj3tXhmr638fO9ov3jDQy0ku2Fxfmb1Up1R2kXLVSMGgoFBwSkHJEASpgXFOVM8OD6ORwgv4RgdLWo7VwCEYEDLIrLQinh2uWZyfPxZDzpWJN35+Zn+1H3sltnU1T7lH/90oHzF7ge+dzKzPDM6dM3qLHXPa1GgecZEjylKEiAwEIY+nU2gLJV3NMW4Jf6+qUYnECEXDPCoyALwyitdcEyMpEKsVB6bpjGmDTP0lEaT9o2y/pzpVrcbp+27tkDAj7N4MTp6QvxyVMntrWn21p7aRD6xvc0iE2Ikw66YMbtjyhcoHBZgtUVP6CfzQHHOyEHRaSomDvnlYE1p9gUmes8Ecv7PMtSm2cDJdgLAr/fODaXnD/ffwDOgmv4dINzfh6mVq71ibkRLaf1PQ++A6eAFpOeFUF5F5xOmPDgum8OiAhEjshZTUMPxDLOo4hECGFKXFqTxdaaXikMdqMo7Nemo3Tvy19+AM47XFZ30k9dsrWF6IUbm7MXL115mPJynIwoUVCUA6E4K0nNTn+sOLukgwa3RaJMfer49H4m7NBlHP/4sohQ9xk6HobsNA6XgLF5nmexyU2fSnGfUdqNkqcP6vX6+Kt8ytcefMgByiS/P0Ufay2xZ9VQBpXBQXv+5o1rj42Ho5PG2LLJcu1cMGsoXtbSelpoCpcjxdSJ2aeIVe9/quQd+QwR4RbBiZiF46kjIpXws3mepLE1eVuL2m3WGju1ctRbARJhQBCflOsDzsNx7gM28bF73RlA3yajWq97uLR6+9Znur3u6TzNq2maeXmWUpBygG6Yq+hpDU8raCWcqL1DTB58fiYH3gKndiLm1Bp5xz280LWFzbjdzMbWGB5hYWt2anq/OhWNCEwy/mc2+6l66Dj3qZrwt1ZXgytX1mdeeO3VR9a3dp72PP80ZWZ6HE/CJM1UnhmC01LrKxJFiftOaniWmU8Vnz7IZC1fpvE8+jVQnsP3PSo47UodGc/zJtVqpW1tvjsZjfYb061Bpdl88Htacufej7r35pOef95av9HOaqu7OyvtdvfCYDh6wkKv5Bb1NMu9PM/FebSAHP0nNKBErnGFTtrw4LpfDtAKFh6ss6BK6SP31rms1joQDrWWPQW7SSO6c7JZGzy5spLeb9uflnrq0zJRN8/Seq/WSftLh/v75+Nx8nCSZGfTPJ/KrY0ABREFF01UyuWFe0731gN6LxywrOyAqTWtpedBa42M3kjO4xRxSLV2nMZx+/DgYNsL9OryyuK6d2p2cPbsWQdavv3gc5cD6m7mk5xSJvTmpi1v3by+cHtt66H17e3P90aj85Mkm0nSvGxy6/6gBCJkh2jApRBYEYAp7vN6UO2dHHBKzhH3lnwgVmnl9pQjRoP2RsPhdQXZnJtudeJr15zVNKz04HMPB9Q9+U9klsCUF7a2wt38oLXVPjjV7vYe6w1GT44n8UkCs57n1qdbq6wDodIQWk0IQekITAv6RLLmI5uUZcuG2wGQd0JFxzUA2WmU0gnjtt3cmM00nlzzRLZPPnyi/+Uvf9n9TNO9hgfX2xz4xIOTU1X99Xb9cH3t5N7O3lPdbu9X6GWtmBxNY21Al1ZZSxDSYloIY4mqIGsBJ1SOwOeWBD4/Ijy4fgYHLPfoqfvrE551ko0QEShIqgW9PE83iNcbU63WNa9a3l966qmxuL0oHlw/zgH14wWflHuCym1x9EvXrk1t726fvnJt9enBcPh4nOSnDfQUfazIilZwoKS0WEcUIYBAdcR7kCzzzt+yeHDdLwdoHUHFB+PAack5EZeb5GnWztJslSy9Ob+wsFOrTA8uANn9tvtpq6c+wRNWOzs70cFeZ2XUHzx62D744jjJHsos5gm6imjPI4EgJTlrKbCUGj6DELAo3FuyRxy5Z59gTn2EU7N0QNh8nmf5ME6SvTRObjBCe/vCIw+3nzhWnQiBy+cf+ueT0CAl75MwjZ+cwws3blQvb+wdX72+9tnt3f2nu8PxwxYyL8orp7kRel5gHiAQLS2mAQFIQAr3ncQttPahSUp5EAdQ3LGoeHD9PA4I+eUxWqvJS0Xw0c0dp2m6x33+Te4OboRlfxNNb8DrgdX8GcxUP+PZx/LR16xVz29ulndubs6v39o4f9BuPzGeTB6hX7VkrdQB5TFPcBKMOCJDibGcrYjmUx4B+AH8IIQXBNDaAyhseHDdNweENUUEopQVkcxaMzR5vk2X9nopCjamyo32V7/4xfirX/2qYdUHn5/CAfVTyj+2xf/khRd0Lc9b3WHvxM7u7uP9weCxOEnPiKebFhIYh0Q5AiWjtNwXcYdkSSiECdrzC2D6YVSk7l4egPM9yYNlbbIUQpdWiUp57/4ObFOp/NpUvbF77jNnh0KLSuIjVn7weVcOfKLAaa1V/X4/vPbmtdnba+tnN7Y2P5NZs+z7fpVuls5MJlmeIgh8KC0EZkbKSVTglCYlCp7WYH0Evg/PYz2lICwHBA+un8+Bgks8RsnTBDbPJmLtARm8qgXXPC9aHSk5bF+pxT+/pQc11CeEBcU0Ll686CVJUL69vTk/GI5OJFl6mpiaZlA2UooIM7lYk0OJLUgYAgIFiYUQB062ovgC6/JbSCzgNzU8IIJP3+UMm6OjmYsI2fBOOnryY990RMhnA5MPJc/3TJZeI6tvNqrl7dmsOnD/3tOPvfHg9l04oN6l7GNblE1P+yMPtd399kKW5wtRKZrmZKrGZoG4f3VWDG9zOK0uNoevAM1TTSGBIHVEoYLJMuRZiizNqPQNiNtCKPnyp+hjOdd7CQUPRARKqYJEpCgDL+uYxJR6D4o3nphU8qxnssnWqN+9OpkM1z735Gd6ld84nbHag899cIDieR+1PiZVwo5W42zg02KGeZ4z8GN4UiK572kTBN6Rq6o5ZZvTUprCejorqgVwxQXxS1H4RIQCKIXwKcW88D04EnxaL2KumLpLHbmbu6mIFLxiQl5KFgZBn5ptM5lMrgVaXdPwtqtmdrj1R0/l7r0H9PM54KTt59f6mNTYxwGU1kbEpsaasbWGAmJHNH1uj5MTY0Y76bljJVkO4dxcUQFA5SyCwIHTkYhApkqNAAAAEABJREFU5IiYAV0zfNova23BApc6Km74JSL85kdgycYk8Lw2YG6NR8Or5Vq4NjVVPfzKV87FX/ta4b6w4oPPz+PAJwqcqlLJ/ESPSmFlV/vebWvNjcl4sjsYDnv9Xn+cxHFmTG4IXCp1U5C9I2yOUSJCDB6Ru79LRZUjmbxb9ClIhXN04qHe4onjlSPDsyiXOmKl4vndVIBMlBpoX7YtzPVxPLlSa9YPPnfmsxNX5wHdPwfU/Vf95a8ZX7uWlqZKvXqtcrteq75erVZ+EITBc0rkNZNnNyDYFJG2CMYWNre0oI5QmEQnjESg+xCNTgDvkqvj6JefAx/VCB1vjtq25M29dFT6ju8Jnx+maXrbWHs7s+kWUOrNzsbuL0/eUfHBzc/mwCcKnO5ffB/cvj387Nkn1s+eOvfGqePHvz89NfXdarn8fU97L3m+fzEI/FXm25w4hcg4KBYcImDhyAGVwlVY1Tw34N61yBsKZVHxU/zl+HIvvYMV3EvwnhE3cT842BuPJ6s2z9Zr0+G+HF4bubXh8wef98AByuh7qP0xqOp+dZJlB/1SI9paWpi5cvzYyR8dO3nimyePH//T48vLfzQzO/9XjXrjShiGB1qrRHOPqpXbayqCUwq6O01bWFYL64BJGN8t/7SnBT9+kglO08V81uHWYWsyHl8TY3dOlY6N37hw4QH3fpJfP7dE/dwaH7MKQg3utHS8uTk6s7h4ePaR42vnTpy+tHxs+cWVY8d+ODcz88NWq/ViuVy+7Xv+KPB9c/SjAw+e5xXBILbxY7MWgB88uH6CA45XjuhxZNaYkcmzXZOb27y/BYPDU6dq8dcf/EzvJ/h2PwUfAjjvp5tffB33PzQ6d+5c7P43hL/+1CPb/+Q3vnD9n/z6U5dOPXz61WPHF58vV8qrUVQahEFowiDgMYsDpwYt6dsAFSLSfQri1y9+Gr+0PYoIRI6oGKS1WW7yYW7NBk+Hb/oq3PTqWYfrkAgVZlHnwdd74oB6T7U/ppXvCIdzrVLko7G20lNKj3zfSzzfc/8a3FughFDn042lewZLR41ZODr6+pgy4H0N2zHiDjmm3NMG+QlHSglTPuDRFfkzsibvmMys2cyuNedr/UfmPv8gCET2vN/PpwKcjjkUJgdOjA/G6I1GEG4ltVIFKLVWR9YSQmTyw6MC44h7Th68wDA1BUJdS58SKrhFfjie3JkyeYifICXuX+lOyc6BMfm+EbMp1m5PtxYHJ08++EPqO6x7X8mnBpyOO6ur0ONRGh7uH1azLC0RlFpR2sTJIHh6ziMV64Bo6Jjl+VuR2iOAUvz43LXzaSSRgkk/MXWWWoi4QFCPodpt8m8nSUcHh9d+9CBC+xPcem8Fnypw9no7epT2/WQ0DGkffRHxIPyPHxEcWU9mLK1klmfFb2uzLANYpmhlXXlhUZ1V/aWkox9WvP8xWpj8DtGlv9sO2QHqrOKZ1l7xVztxHGM8mdgsTY0S5X5g0Bl0+1t5kranFmYeRGjxwa9PFTg9T8mgP9GTZOxZk3li8db8hbwUCL+PPqYAXw4HSFciQstKKXX3n1giIDlFzpmqi5m783QOA2/pSRjHikKJFfxhCMhY41zaER8cJsloHaLaJ5ZOTh69eNGy7MHnA3DgLeH8AG18bF7Nsi07Nj07Ho8kzzIrYgz3R4Skk6MjEodPfokw4+jO7KyT0Dv5T2PigJplGfIsJ3htcezkB36ulI7zPB+QP3uVev1mrVFut1YeTv7gD/7AMfTTyKoPbc6fKnCWy+WsWi4Pq9XKHs8028jNCBa5uPDQHZY6CyHMCyErwm8S7QiccLL4U/YRztcRE36ctSQQC16Qf9Da/ZGBTJIk6aVpclitVPd9Xwaz8bVUhH4J33nwef8c+FSB86WzZ7NaeX64vLCyFXj+noH0IJIQeIWWZ/oWJylcfCQFOcAWz1wtR2/V+rRkpJio4wHdWDiQKiVQSuXWmiRN414Sx+1ypdLlifHY/QgEn/rrgzPgUwXOrwJmobw0evihhza10ttk3yF3khPI3ZC/Qx5JBELOKAog6/BDp40ItY5oaovU5T9xhMIqHs3v7Txz5AEgQr6AHOO8HUDzPDNZliVJnPSTSdoLapURggojaHhwfQgcoAh+CK18TJoQulpf/OJKenx2xe2RutaavrU2pvAZYq4QTOYpfoASOSIlrqh4Rtjik329+wwdEB3RjYXIETgJTGR5zqNNm3Dz3rMa/Xo1iBe9kvlk8+gXN7tPFTjvsNVOJkjTLBlbmw8tTOoMQYFAVmCe34AodUQ0oU5kCWIUl7spMp+eLwdMR3Rj74DTIHOBoZyHwWITsqqvRAYzjak0OF99AM4PSTTUh9TOx6aZixcv6s3+VpnRDOLRjmkX3U/MCoG6C0ARKYRQhKmbGRHrnlma14Lu3n/SUs61mOePzcthkCbyLZ4c1THGis219mLf94ZBGI1awYyZX1n5FKovMu4j+HzqwHnrViD9btsTYzOIGlOSUjpqBTjv5a8IgUmiRBKSDscFLO+t8s78J+GOoHy3abhiR85yQsgLfnhvBYrg1JmCFyurkuZ0lJ9IErIUD64PgQOfOnCeOJHYJM0MJSixxkwoZylE8rd5ySe8oQyyWEi8ITwtpZGJu/kUkLxjjiJCPiiSkF38kBd0Za3SYrSSnBY0s8izSZKZ8fjB326+g3kf4EZ9gHc/lq+Ox2M7V64nWuyIMtdTFgOKWwKaT4EzoI6IVR7TMX7EOTqwvhvx0cf6czSnt3+EAceCgsiPIpVCG1kQgPC0wlv8cKoNAiEqWddkaYxhMhQ8uD5UDqgPtbWPQWM3btww4xkvDoNSpxSGe56nD5VgBJ7eUfgoboa5jDMxEHGUQxUphZmpLQDM/B3Bxc9M2cydj+D+/ntHc3wHP404BBqwo+5/Wp2fKEdxOdAdEefH+dwF6DvKXPkdopUkQNmVzWFNRsohIm4EjKwlkrMMWYpWqwU8VXTx4OtD4MCnDpzPPvts/qWVlcmTn/3M3srKsdtRFGx7WrqCnHtPmgQKYE5LAG5JHSg1PV5N8+pICE6QbEEWlvL54wRQZu+QCJwQHxEE6uf8J9zFuR+YO9BZ5oXvuLd+nMBn7vlRXWGX90lsj5Uh1jL3NqEAIQGHOyQZn98h5hV5ICSTJ8izGDSVUI4HJlWT0cgHHduSV8J42Felixc5GPzdXp+Q3j914CzWTcSWqs1YeeGAUtjP8nzMo4Gc+0qKrQXEwhR/lZLyyICWgiigdcUHun6WyBJsDnDgYOAQjaPKHAw4pncl8BI5qsfsfX+O3rCc4hEBTB25zpgW9z+e5/wLi8mTE/ece033vjO0SilRGsqzSunhYMDmL9z3WB5U/NkcUD/78Sf3aVCuZV6gJsZgbPI8yYlQ5okFW4AhyzJkSUq3LQNoUEUod2+x4978W4VFxhbfR1+FjB9l2SbuiP67pezzTr17W+Zg+B6fsaF783eqFonIvW8URT/9687gjt5wN/dHluA0ZI4joeLQip1aKAGUFuVBIVS5DXZGA/mrW9fkpw/gwZP3woFPLTiblPmc0pbn/M6tyTPDLxYa0HWzcP+flCRNmeYEiKJIeuSrIsAUDGXTsMRQKh1Zq4i4O8Qy+xYJcX1Elm8bguxdia0auP9Yi22zavGxrO/I3AGGyzsqHvJLRDg2jvlOPffsZxL7YVX3Jonj5ThxH2Rp2TkEuHGICBTxaDlJC/GU9nxPFz8LKnVvH6jDnXXBg+tD4YBboQ+loY9bI7d7HTUeDr3MQBuA20GCzlikWV5YS562IOcDEIT2LVIUb7LMgZGvuGfvJPCSHyPe8mMd8RHlnLn7//w0sN1/Cz9Z043lJ0t/fokhf0BeiNxRCsYooeVUyi/7vlfa7h543fYeZ4kH14fAAUrah9DK33ET76f7g91tncSZn+VZYCFaFMMeNA9pkiGOE+41La2SQESzeSeMJDh23SUpyoF7U9y57pbduf2x5C5AXeroxx5/dLf27abvyb5deB+54j0RKi5D/nDyAp++bYVUHnQOfL15yzHoPlp6UOXnceBTy8he51APxqMgzdKQTPI1pctZhoT7zMk4Rp5biHjwdACBRmE0HJLehViTTilgRMGwdkHEp3kHWRhGOB0xB8t8kYJC7vIFWfz4JSJQShUkIhA5Itxz/TTr+hPlsATU231YAe6HwHoFKZcBeWEK4m6AcWx4olRVPK+W5nEproT6nqE9yH4ADnxqwdnNEjVOYi/LrWcNtIVIRh83STMkaU4hBgGhobQHPoMt0Ok4Lfz6cWIRXNm9qcu/O1kWvzsRPOztblMiApGfJL7+wT/yHprgGDgQOCUBvudAf/S2KGNMwMc1EWnkRiomGfh8zlpHNR58v38OqPf/6sf7zeQwljRNFQNBygDiwJflWQHQNDeEiEBEQWkNd7lADpyZgfD23YjFxXOm7sO8JQIpqPgJgnX2kt+2INfbXeIr7m1Q2OHA8G7knjm6227xwnv4utvH/b7i5uH603d5QfffjYtlznL6gNTESCPPTdWGDd7DMQgPrg/GgU8tOP3QZAoysWLdGWfC6KwxOSFISRQnWkyd8NMygJYVINgEfMOlBYGIPiJ+A4U8uhcd4edcBCXPUtk3mz3Ks4PiHddnkeGXiBQAdaBwdAcQEGEfd8YHXu6d+yawP/cO3B76/ihnX9RXEEUvQhTo8cN5FMJB8egzMgQnfY2mze009wjVP712zed4OEh29ODzvjmg3vebH/MXQ55z6sAbWSOH1uSdLMsmBGfmZFbJEVssLQTLYK0psCMUUidx7yTrXrmHG+7+ntsia4vvoy/mXQMESdHo3fSeMnYDESlI3dlv3pu6dtiKSzi2u7ni9md/uapULGz4Tq/3B043HqotCMcCCEBSdPdJjlGBtVIiYJupxXym8tpgPXHWEw+uD8YBx9wP1sLH9O2lU1Op70cDbjY3aTV3GQjq5yZPyJDcoxA6ETTcZxqaBmsp1bR094LJPXei7cynSx255668YMlb9d0d3y/gwPw7ynn/1ueojqXD69pxxSICEcG9wBQ5KgOvYlxM7/8jrHov8fY+PoZKyvXlxiHi3gfcP/DFewWBT+BGNjcNa80SUtTT4aH/7/89n9xH2w+q/HQOqJ/+6JP9ZA9IomrlsDHVuCxQr+V59jrlbi0I/MNGrToIfG8iNs/yzP3BioHmQ+UARitqTYY8S3ncQkpTmCyDNTlxaguJdEzVQHEPlmvKs/urDu0piCgYCjv3u0iTpGgDBKT2NKIoQrVSRa1WRbVaLe7pOb5dn33lVBbufUuFcTfFe7zcu3wdllb0fkh4nCQcd07f1lpAmM94HmxyxqNFicnz0FjbCLxgKc6S1ivPvVx648IfctZ4cH0ADqgP8O7H+tWvXriQVZunBo2F6fUgkjdE4Ue0fq8Tg9dFyVaepYdZGg9sno7F2thTkojYVJDnAmMUgVoQLaE7YSK+N24AABAASURBVHAAVMyLdS5wDmtIeUZskpg3JBaC7UPxBa0UPE/BJyg932NK8n0E7v94FoRF6qyTiOvNsNe8IENgO3DhfV7EFjj09/G2sH8DB07AjcmSC9bdK5aFnHpdlF6gezvTSeL6yjqCr32t+LUGHlzvjwMfFJzvr9dfgrdExGD9+8mpYKY9s7L45uzc9LeUst8eD/s/2t/bvtTtHNwejwbb1ub7noeO1nYgyEYKJvaVZL6vbRR6KIc+XBoQZD65Ke6vWmhtk2SCND2yjHEcI55MkMQJLMHlE4TVahn1ep1WsoZKqQxXxjGBcg8QPQ6E95ID5F1ihQ/0IaRwt637Td1Yfrzu3UFw3D5EqqJkVkTNQWFmuVKqTH3+T/27dR6k750DFKf3/tIn5Y2vfvWrBl++MJG8fFDz9Y2pRvP5RqP5V7Vy5X+vlMP/uRyG/4en5dvJaPSj8aD/SpZM3jRpfC2JR7eT8WCDQN5jeWc07A/i8WCcxuPE5ImzrJZGkaALUK9VUC2XUIpChM5C8jjCI/kMqBRE5HtKQysFJQIhcx0IHBjyPKd1MrRYR6krc+SeOxJxtfnCe/lYgFvp90TWub8cmeW7jtz7d1PqERpN8SGqrEQ1OIcTyuDUxtbV5uGPbvrvZWgP6r6TA+qdt5+uOxGxz4hk/9dnnxnMVrD39O988crnvvDZ55987Mm/Pnfq+J/NzzX+tBSovyIYvz0a9r4Dk37XmOQHBOhzaTJ6KRkP35iMBw6sa2k62TV51lZi+gT0OPRVUor8rFKO8nKpZEqliJY2QHAHoFodgVFZodgDGgpaFPNSWDUHQgfOjPtZl79LDpQu/35Xivhi+3hvxM4cGC1HdxeYLn+3DBAtkEhEV0XUcWP16f5oNLPe7lS+9rXCtRU8uN4zB9R7fuMT+sKzzz5r2i+cHuyXsR9hZiOvq+vTc4uvPHTm/DcfPfvQnzx09vj/Ottq/uFMq/4/NBuV/2+9Vvkf6rXy/1Krl/6sWgq/Q3qxXA4ulUvhKgG5WSlFh1qpPt3YiVZI6faaiPvJkOQspTNdhkGV3IEvd/tUi7sSbIkAB8x7yQHybWBagsu+tRKu/H6JL/Jz9P79vnNvPdfp3XuXdyTCkStF3SJlEVkSJaeR4YT2ZBqLfxR97WtfYwVX8wG9Fw6o91L5E17XPvus5P/l00+nzz77aPLfPPvs+L/6/X/c+wdfurDz2QuPr5155MSNaqt1tVKtXGzUSq9M1WrPNaYb35tqznx7eqr+jVq1+qe1Suk/RGHwx76Sv6JR/r412St5mlzOs/RWnqY7tKwdm+dDWBMrSEZBtkqENvNIdi3x5gTfMKhkuDd14HSpK3OEO5erdyd7b3JfeXZR1HPpeyIOkeEgxpUtPVm8ld5tg41qK1KCUi3RshxEpfMI9eKt1dcqfKZIDz7vkQMPmPYzGCYi+alTpybPPPPo4Nnf+q3uf/Pvnj38v/9X/8Xu/+O//ncb/+3/7d/e/Df/2b+7+J/99m+9+Bt/79e/88Tnzn3j5KmVP5puVP+D56s/tln+lyZN/yZLkx9mcfJymsSX0ji5lSXJnk3znlhMNCTVoownupD4uwC813LeLeNYipG6+7tUFLyPr+J9Quwu2H5eagnMuyB0qat/Ny3y7rmA00HEckZt1XwYRec1vGOj/X5rcxMB+xQ8uN4TBx6A8z2x66gygUIZhPn+9/8wGY93+oPd1cMmsN1U2VorrF1ZnJ19YeXY/F+vHF/+o+OLK//T7NzM/69erf5PkR/8qTXmhSxLbxCse3mW94yxY1IuhbkkRunh8h6GltMRhRrs7x10NIr3+U2IFO1BUKTy81PXk8hRPZd35MblUkcuf5dEJNSiprTnn9K+f45R6dPhYmnq3/93/13o6j6g++fAA3DeP6/eUZNCSDf42fxpusFf+cpX4meeeWbyu7/7u6Pf//1/3P0//+f/dO8rv/fPbn3hi5+98pmzj7+2uDz/wtR04/ulcvk73HN+U2n1txT1560110yW75L6JjeJtTyHoc/KtACnS12n7IveoirI5V2Ze+bI5e+XnEY5qisgMgEwvQ9yfco76qG4OFTQAL9NrtTCZ1Jl+Zz29JmoXH7YZlg4uLJV+/rXreaYhc8ffO6DAw/AeR9Mei9VKMiGlB4TGT995kz3N37j3N6//Moz61946AtXHn/6iRcunDr/jbnWzJ9GUekv6dq+ROt5M83SfWvygRiTwlpjaTUtJd+R61spBa31W+Bk+664IFfnvomIcXXd+0Kw3T8piJBw9AYKP1cKUHKYHDKzDvksZ0IASpTlpqVEnQrC8JHJJDk+iZPW7OyqAy5fLIb+Sf76UOamPpRWHjTyczlw46nFuDzc7ahWtqlL0ZVaLXreD/Q3PGW+oZC9IDCrpA6QTwCTu18aucUREYi8kxzAXId30yIv7vteIkyIftxLYNlbdG/d+8uLHHUicpS6t94xBodUFjLYrHNry1luZ0gndOBf8Mrh8e+/9s3av//3f+ixyoPPfXDArf99VHtQ5YNy4FmR3Lm+zz7zzGDhyRO7J0+dvjFVLr0clLwfRL76Pkxy0aSTDeTOguYpaI8cBoQC7yxpziOXPM9Zaguw8qvIG/ecg+NuFUVwhuBz+SNyJY7cezlrObJM3yvxlQKPfK9I797DDQPF5cod8cYqKPYUpiZvZrlZFuVfgFVnb29vzaMxLH/dWs1qDz4/hwMPwPlzGPRRPH720UeT/+TLn+1+8d99df2hM2feOH9q4dtZMnxuMupdJUjbsHmsrKGMA0LIGWI1Ln7+FxO7ORTdXKU0nwAOnI5oqXhv79wbpvk7yHLjZ2xOQDsyhLAjy/R+iHV5vONqgm9ALArFQekRJRCXCsdKso6YtSI6y20lyfN55XmPWNEPD0bDE1mWtUovvPAgOISff5GtP7/SgxofPgdExP4RkJfmysNmubFbKYWXgtB/TazdIKq6BEKqxBolAkciAsHRZS1TfllHLkuCFfDWJSS+fbcyispwgHLA4hPW4zcrF+9/BGlOCz+mMlG+55Uq5Yoxdjoz5nQYVB7rDXuLr33v1Qr7fmuEeHC9KwcegPNd2fJeC99f/a+JmH/y1FPxzEy522o0btcq5SsKdhUwB2It957WOAlmYAWK1lLE3bm+CC4HOuvycLmjDOHrihzdKbiTuJIfpzuPPoLEGAMGuThm0X7gh7TqdXZzzPP0hWSSnNo63J797771rfDrX//6A/eWjPlpnwfg/Gmc+QWVi0j+1FNPjedWZtthpbJpRa4YazZJY5o4Q7xRyBW0UhASLQ6LCU5avHth+Qsa7n138/Y4oTiXkkDmPM8/M4onj/W7kzNZL28Mh7MuenvfbX7aKqpP24R/Gecrwk1cqTQOQ39fe94NQm+Ldq5nrI2JwdwBVMSNnE9YwM8RLo8K3YN3Ib5gSe5lR2/lj151bbwNoLvtfjipKIH7u9Q0TTEcDoWXp7Sq0PGei/zgfODr85deeXnl1uRS/fnnn38A0HdZPVek3NcD+rvnwOlaLS6X6u3I12tiZYsjOjTWjK3lBo6hniNIsZSfAlRMf/7nHnA6gN594QiZd+8+9FREwfd9pGmG8WgExQIl2v1DYK0g8E962j/XPWifHfUm0zf6/ZCugBsoHlzv5MADcL6TH39nd3RtszEG40qjcehF/qZSdtPwWMWYPHV7ONq0YmwFMC3tKokWqSi7/y+HAdov9zp3qnfb+rBTp0jc2Dh2ZHkGxciyKPHZbdULw2lR+vQkiZ8ctwfHrl65UmP5/U/h59b85FR4AM5fkrWkMNt8u5pWSq1eFAbrvudfg9hDYnBiDL8LCS6+aGgcVI/y7xw+y/gBXVi+wUe8cRkmvHGY4bsux/fvlrnbD5k4XvDIBCKKFjQAUCgExTiRnyRp3VizWCpVzydpfnbj5s7KH/7htyrf/OY3H/w4Ae+8HoDznfz4O71b+K//UTa15A/L5ep6FIVX6QruEaAjoionlvhhzoENR+A6snhHZW/nee9mwdquKhPWZpkDbFF+9K5D6dE77v7DJUMUpkkKrT2EQQRjbEHsT8WTuJxn+UxUKR9nFPehZByf3su7rbW1JOTwnGln8uDjOPAAnI4LvyT0VcDU03RcrlTaYRDsKK13RVSPQEo5REMqPgXorGGxgx6YOrJM7yFCkmAoyvjFD+vyRX4XedY8Sl3Zh0xsGML/uNcERJBx75nnBiwTY61vRcqi9ZTS6hQ8debW9evLN7av1Wg9NccseHAVHHgAzoINvxxfwqjtM888k5V9GXk6avsEpxJ0KNUxHUOD4ipgRflnegdUYIUjwtFlKd+OXDnRaO/ki5T3cOX46C7l3FnP5xhBYKY888xoOTl80fD8QEHpKI7Tph+Ei6TTOzu753uT/vy4VCpzVEJ68CEHPv7g5CQ+aZ9qay6JqmFPaaHlxKHAxnRvKd1ElpDuWE1amXum7mTa0d0il3fkltil70Z36364qVIKYcggLN3ZyTgmQB04AWF5qVyBUl7AI5a69oK5MCyf6A8GT4zHkxPdbtz4f77wgsaDq+CAW7ki8+Drl4cDp1tLaVCtDKIw3BSl9nOTT/IsM8bkbw1SmBNx38y8x497TWg9Rfj9EZC1lscoKUSkAKkDqtYaOV3bJMloUV15WWVZXuNxy1JzauZclppHvvu3f3NOXdmY+pOrV93+8z3O6pNXXX3ypvTxn1GptJg1vepQPL9tYXq5MbGxhvETbiTd9Cj0lHyXu08S1nPEBC4l8ePuPgqyHGbO41kRgfY8eCQR2n8a/TznF8egfV+I1XJu7EwYlo4bUefHo/TcwcHh3OqPLpcJ8I9whPhYXA/A+Uu4TBcuINs53IoVkvH/n50ra27iCMLdM7MrXwp2CSxc2AYbuxKo/Og8wysvPKTwU1xJSiFH4RRUKjhcLlmAJWOhY3en87W0a8uKOUJhI0tattU9PVf3bn/q2Vlh8b5J5NvGcmIsoh72MjPCm5CBNNCheOfJqElJUg7NlznT+WGHiIEjcIZNSMx5JNqiMeGqs+FatfpmoVx5ld8gsqMO0DE4v0ykfmhWabV3pd5oSIzlbOKThJk9kwFWPeKZCMvdDjgRwD1cAZsR8heiHmdHoe2ACLTVYlZ3OlznwSx4TJYOqQ2HRFoDEiU4JSYQ4jwRFz3Rysta9ebeXmW5cvfuVxsbGyP9/DkGJw3uEbVbHEUR+xhhy0ZYV4bYDGLCv24BYJM+B7ivDACmmv6WqfoUmACUJw8rUAvsJ4Ez4J6M9WQnibggxMvey028ell9+OfT4lalMoEvlZGN0ZF1nAb74LBubbsZh1ESO2ROZhHs04JEYDmowyGeeCpAlbRSeUZaHgwS/XIBOIXgGhnjiXUbt5ibmlr3ib/x5Onz60nNzm5sb4eDYfHZWzEG59lf8w/OWCKyJn8pEPEB8otjZl3e4ZUnQdTlILLhe8GpUzA+lMAOz/6QyudOAAAE4klEQVTyYcUpCTofPKCTCH4c6eGXzbF1XzHTArxbxQbY+ouX5eL973+eOiXj/vewZ91hDM6zvuIfMV9hm2wwIyHyZEhsAmOMFcIDJyGaicgDmB7LWyJoUT7x1CphNFFKW6iuOwT0qe4UWGcaHReCwAbBnMepO72gjaR1SJ6OyUxjWVvwRMts7frbg/3F3WfPZ0VG809qjsFJg3c82v/dcugCE9qJMLC5IHAIXI975bEPhJ1OScj3vPNE8HaePY9xALdbhn8CMAg+DnXITb0y6rptof8MMoaGPciWnSnx8Z8x1R6tV4KMDkJMXsi2o3iGycxj5/ZatVr9pnpQW97c3LxQKpVG7ofxuOE0PgbsCkzncqZVP8iJ+LxhnjKGgyTxxnuPBGNIuYLTGNw+JMbj5qtC6UgrqZjxtHh6TCdSSmfoEaFR25QgpqcQgOkJfuk+ku7eUud/rrA1a0J+5cf7fxVLpb/13SccTjuNABspZ8/L/azs7NhmvTVBib+ApJNH8IZxEpsk8Sk4EbKaZqwh/R3rkV8a9L10VDMokjCTwMReIlFgwicRNsbi/SZNJ5JcdM6tEPPqTnlnse5fzWxtbY1U9hyD891R+8Vqnj6uBAf15nSjlVxqJ34WoMxFiecEgGTsDQkhwEHGOGJGpH+EpQqGrFm3f1o6VvGesd7Vrl+flbG3TIq6dJrjTOdRUi18gQ8ebb3AMvXJ2oDZ5MGKcHupul+7WjtoFR48eIFXLtpnNGgMzgG6zyLC9+7dc7v15sybZlRox1SME5rzwtgYckbIUpwgjAEANpaQZIjZ4PkOMJCMBOWUEPCQ8JnVEXltRwAGxiDlhKMjg+uZycqVUp1ov4+m7qzaXSXqWKAD9RJsyOYH9zCs8/tEAJVtCFzmJmJPBbi7JC63tld7u/jbo4e6OWT0OvWONKyyGVbHzqNft2+TqdD8hI95rhXJQixmIUrMXOxdGASTwGJAzWabPILZ2IAYWUYgHwEHUEABwQsQCmmwHxGhrDDJQAEuepU0BFQGYSxSUlQpV4KMIQF49AWAdJO4Uz4max0I4+ncYB04whqSwwyqWuo7sjlhG8aLE4HdTC7IcRBOBc1E8jHxFTsxeWO/EV3frpTnt7bIYRDtCDbcp96Z4fbwHHm3+ex2+MuvP12s1Gprb5utb5ltESlk2rrAAYysYGTriJEtNdO02xFhyfuJHmp8K2l35R+i3nb9clZW3kcdcKpOwZmRljPqzovnS7LWUrvdpkarRa0oYXZ2wgThnJC9EotcQ/lK6dkPs99tbIRZ72HmY3AOyN29deuWbTd3p2ov31xuNZprPvFfG3YXjbWTWMIapEkGEQOYRN2lbIw1r2aqT3eBe7p+Lrl3SOkpqNhfVp0SsqULAE5HURxTCwCNkpiNdc44OyPMl0TMMr6Ilv55Ui6UKxXsZCOla9chJjPEvp0r1/b2JnNT2PxpNPaXfBSvYum4EoTBrLUuZOBGsJ703nd8YoYCkpYFDSGe+9NaS85ZigHOOIopThKyxpBhE2IjbFbYLwrJ8s6Lx5dfPy5Pw+Ghj92hdxA38Vyc26/+mNyvHcyT0Lq1Zilw7oKzLjB40akg1KBVrmBkZjIGgQtiZhqegzt+MXd90jzrhSweeHMA6TxWyFfLO7tr1df1wp07paHPnv8CAAD//wm83f8AAAAGSURBVAMA6Kd8/9cWkCs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274" name="AutoShape 10" descr="data:image/png;base64,iVBORw0KGgoAAAANSUhEUgAAAJQAAAC0CAIAAAD98pK1AAAQAElEQVR4Aez9B7hlx3UeiFbY+eRzc+qcMxpo5JxIAKSYRCXasiVZkiXbGj/Znhn7m3ljy54gj60wo5EtK1qJFCVmEASJHBuh0Tmn2zeHk8POu6ref85pXDSABokmCVL+5m3+d51Vq9KqtWpV2Bsg2MnzZ4ET584cP3u6B/AAhFcFsq6KqxY+fuEscOzi2Q8OV+33vYRQBrgmZS7OTp+9dBFDPnbmFJo9M3nh3NQkAP77ArR8VfQaX8nquQb09MXzPUATRq72UEqvJr5mGVPXXOWaKtBrbP9a9UH7rVYrjmNd11OplGVZlNIwDNvt9jXp+V0XRnfvqCu6j5QSvx3nKfWWDVD6+w5G6AcE+l09718ZNK9pGij857ouHOn7PgwHX0L4QaPnNvQCpkfBoHcAngNlSPeA7CvRE76bXlnm/w282X0Qc/g1DANuAwX/QY8dlkcXoECPAQVWIg3MW87rFUL2/x9XWiCKIp1r/cW+NatWr129Zmhg0NSNOIwYufpyQr9PD9wBoDFQYIVhjIEH7QAZVwIZPVwpvJLv5f6/hHJCNcaxQMGFWDk7k71jM/YDGz4sj75AgR7T7b+jQIeBQsgAkAdcyYB//0DdqwLj/0Bx1U6/jfCalEE7WCGxwdTr9XK53Gg04EVYrbcRIvd7x7e3MNpHgR69kgEPMPxdE9DQVXFNjfw3VBjegvM457Ztp9NpUCiPAyfo9wVXNSaE72h8RYJgWwGm0WWsZGOVgLqXpYxBbwBzrQf2Hg+qXx2K4MBNpAIY6ewTnDIAQlAsSqDge7lIogwkhqZjawGFBLlKSDDIQjEADMqAgufv8VBKoWkvE0wPSKIdNKhzzWu7uUxWxAmaQhKtgUEugAIyEWgcvG2acRhmUqn+QjHwvOXFxSgIOMVyyhghgGNZ/cXiyNDQYH9/NpuFZWF3UJgROsBo6Br2hARyAEIADCQog9yrAqoCqA6AQZleLfBgUBdg+ENDPUDaY1bouyUrWe9gUPId6CXRPhhoAIBBEhqvAMkrATnGD2SueJAEesXQArS/Eu9QYyWJkj1A0quL8fd0AIMWwEMOHkAZUADCFaAMWsCyCQY3hEazgasCNETw5fN5VAHT19dXLBYRkSjmOE4hl0s7KRxH9e6D6kmSwHNoGUASQMUewEPY469KUeBKOZLAlRJMncvJXgZoD5CCAQV6DOi3AYq9F6Aixg/0CqARGAiH76ui57X0m08vCYpGekD1HtOjSF4VMBkMDfeAgk/efFZ0gHlxBkEjqI4yyO/RHgMhSqIi3Ib46y0DKduxTQvLAE6bAOSQIAshCyHilTPe398P1+ZyuUKhgEH02sdIMfwej2ahFdr/jkBJoFcMzJXoCTvOQ1u9DIjAgPYAHgC/QsG8F1DsvdCr0usFY8BI8LYCIwQwyB56PKjGNZiAUUYJ/hh4VOk5GzMa40c7sDKAZul7P/ANOkI0oC/Qlbqo3gMKBEGABtA+JOgCPJqFw9AL6gKmrmNdBQOgGBoBRQEA1cGjCtRAEi4HVURBc9uy0WnaSaNflEHjaBZtojCA8isUQiS/DXolUWCFuZLvOA/pFaAQsNIoeGStUDDXCmjPKSVSKiHAYAvB/pHLZLBVOKZlGyZoh7csUCQpUVeCKEmVAlArZduwJhpBawCE0O290JsTmP79xf6BgQEsbjBoz+I65wA0EXFsGQb6RbP5bBbtQw6kHaeIeZTNYjFUSqEWji04beLMCQbJTrP9/WiQUgoFYC74teP+zv6uEpFACNDug/jG25mOa9EWxtIVvk+y0sgKg4or/FvOg/Td6JVboWDeC++u25PAFqgipUQStrC7D8ILgxFSYKpKhUyJZOcHriIdc6BKd6QdAr5XF9URAcBlS1G4TzGCzKsApkRFtAnKaeesCAmag5/AYEqhHZgVbSI+oBRcgpK9AEIBQzegUrPZnJqa6pkeyV43aAQF4DlUQfuoAgmyUB3DQRI8JRRJFMOCj/bBoy9k9UrC2QCESIK+H6DNlWIrPFsR9RhkAD0etMf3KJIA+GsCzARFAVgcNsJIOONoB3oDGHwPPR4UWbQ7cjDASl/gYQu0AHPg/IJ2kFzJfTeDEIHRESttry2U6PUCB6Ad9AIGVXDih2LwAZpCARgXtZAFIYrBc7OzswsLC9jeLMO0TawNNg7ApHtyBkWrPeBoCoCHEM1qTMMQ0CkmTSaV6evrg7ZoGe2jF7SMMgAYaALmqkBuT95jevQdkrc5D3koBKww4K/Eipyqjvg7UhSAIVALFM7DZO95Lk5izjmEnPHe0+HBMfgVthEY1ZVAZyJRaAcBYZkWjgloSufsbdqTzppFieyBKBFHge96QBLFjFDcBzSmR4mMEhLGKoml74UiUd11muH0wSkDTI3bho5G4sCvV8roK5VJc879MPA8LxYJnA0JfEwY1XRdM3QoDx5DASOlJIQIkaBwksTgHdNGdREnQnSuHxgFlAGFcTBGFLgqUKAnX2F6ySspuruMnhRFAYjQH9BjerSXRMcANp53UEY6tnsHRRIaR0EI1WEdmI8SIjubH+yOVQ87msRsZYTCahiMVAkgiJBUwlddcEo4USjP0QKqiySBPyxDz6Sd4cEB7JWmbqERxIRjGSqJTY2Dus2GiMKMbQ0UiinTEmGSeJGmOGeWaWaAZjtU1MCpMI6ViKXOjcjzY9elUUTCkEipJ4lfr49PjIZxBFiOrRm6bhpM49V6LZECEFj5KYGEcob1HxJLNySyosixbFPDJCBJHGF0GoxIKJqFKUCpIjrn0Jm+x4PiADJJ9wEDQKKueFg36xoIKgCo8H4oikFLzrmuQ1VEFQQdQI/Oz7v+UPgtGZWEsJUvcFEUhWFMZGeKGKaGOaCUjCPfNmkUtC2YlEnPb8HDlChD11KOnXIcQ9eVkHEYYQIhJjB4g2scP93PcoVsTudEo9TSuNuoUxEVs5mRwUHNNokU5aW5yYvnsLdhzUBgQTGFphXmF+ZPohk6JEEUYnFue26SJJQxznir3apVKtVqFRS857ar1Wq72UTv8Bmq9OxG1eXnbUNG9rWg19Q11IDdrwloGoPHXgWKip0xEAKGvPcDh62AEtKDbRlUSREHREZcozIOdK40npw+feill75Vqcw5DmwnTV3DBQB9wZIaN2DQKIld3wsiX1GpQ0BiEruJ36gtz2ZsRkTMmbDTRi5jp22TMxX6LQKEbiGX3bBubTabNk2TEAJjM8aguZQSrsKq2HFbu42tEe886/U6bvGu5/YOpRDWarVS92k0GlAJ1dEI0GsE7YCHEMxVgdzviGt23nds8R0FoBkGD+dpGsKlYwJIgHcUezMJfYBeilEEWpelOIUyoukMdmMc+20iRUg1qpv81Kk3Dh1+oVye0nUhRWRaOqKMMR74kcBhljAUhf8SGRMmNJ00aksajUeGCuMj/avWjCdhe27q3OTpE616eWlp4dyZEy+88OyjX/3Kk9/8xslTJ+AeaM4Y+pWEYB0Ae1k9uMfvfpiFCD5AyeXl5ZmZGfi1VxIUPIACpmli+bkSEALvbQfU/s64rMp3LvhmCfR3TYDPjO6DWrK7maMljBb0qqAKCyOjCgADyI7nOkUllULjhHbmgFhamE78euBVGGkWCjQISkcOv3zgtRdEEqZTqSSWSnHGsenYlOsKgcwJ4VSpZHx8MOsYfrN65sThp7/xlT//sz8CvvTFv/rKV7944LX9lUoZ7u8bKK5Zt3rfTTc89MiHYXFoK4SACj1zg2JQGA6y4BV4F8AQkUQZnKSQxGLrOA5yATCZTAYFsHcAKIYWegCPdq4KNPUdcc3O+44tvqNAT2noBxOsOG+FeUfhqyZpR4qJLymTVGfYjaJ2/elnnvjmNx977OtfSJL66FB6bvrU49/48lNPPdZqVNLpNGLO0Dtm1E2N6xrXNGpwweHToN1uVGuldquey2cHBot33HHbz/zM3/vVf/UvP/zhDz/0kUce/uhH7n7wQ9ddv2901epMoeikM3AbAOVhboyiowshMLqGNilFFmILw4FX4DDc7DFeOGwFSCILgDbgUXGlETBAr8Hvjn7fnAc9rgpojHFCud4ge2UwWkiuim7MvRl2pLPhkd7iqSTpKKtE6C6XFg4fOXDm9PEL50+3WkuKtLHnFQv2qlVjjBF01LURU5ImCYnxSEGYopwkFLGvdNMYGBu94fbbNm3Zumbdesq16tKymUknjDYDv+m5rTDCncBPpC+lkJ2lHp4DoLwQAsqDgTvBoG1cFkHBowCcBIrcHsADBAPA2VXXYQfIUbHXCKog63tBxx7fS/3vWLdrR6xXqqcxtEeVa9db4upEYHn8dSnuGXjptX7DGsfWOUty+fRP/OSnf+bv/d3+/j6v1YaZwjD2OjezoO17OKmiU4pLB2NWOo30UmkZt7aZ+SVcF7idsnIFzUolVPNiGUquDAtCotuScPiuU5dSuGHF7mAwEEjQka5f9goGiI6QhdEBqNUD5PAuCqMKcpFELih4ML0y3x1laAJAK6BAjwFFT0Cvyx5FEkCZlZ6QBJALQN7DO3KhJUIBxSzLwmLSK4NwRDHw6AgAjwJoBOgYi1HKGYATAqG0QxFQutZut5HUU6nxNWv+w2/91o98/GOXLl1CszjXbd68+eLFi+gIPDYYnO4wadA+pRR9gUd8QCiUbAexlSnqTs6LSWFwtI1rOtVbofAFrbthpjhoZgqBZHByRPV2LBQCU9MYYxgIIQRDQINoGfyVQEfoBb6EEDwABgADIapgmKiFJIoBEPYoWgYgB1AeQDEAzFWBdiBHYeBy5IGDCOgxPYrkOwA58A7hVZMrxXRdh5bQBr1i/GCQtQLojVwkkYtpi/MbCsDEKAlPxAmmLBDFcYJe0BQhVCXxC8+/8LWvfO2xxx5bLlVb7SCT7b80OfPiC/tfff2N/v6BRruFZg1D0xlnjBhcg4OxEeJNleOkNMuRmhERLVQ8ZjiwWtx0NNsWVBsaWxUrVm+0JNXcIA4Tkc0VCLlsIvL+HnQNYEQojkElyeUxQHglkIuRogCY7xoM3QCo36MrDJLAu5OQ9HBlbk8C+g4hkq7rYspjDNAVBaAueAAMACcBYJALgIE9O8dKJeHCXhQyHDl0PQojHCGFkJSb5y9cOn7izNxCad2GLV7A8FIlCMjSctO20/AUggPfEHRdo0zJ7sMJZYQLLIleIiSLYuoHSYCYE5SyjnM13WSablt2uVpre34mldYYzqYE1oHOVwW9xgeNoEbPf2CQ7I0XzDUBdVfwHaYVyl216Z58hYLpAYXBgAI9BmsdnAdFOcehT9N1HXKYFEkIEW1hGMKXSJqm6aRSCrFFCAwbIuRwQNc445xQrpu27WQ4N4I4lkRrtv1QKG5kCEktlf1836oNG3ds3Ljj9QMHcX1eWlpQRAiRJFGYRHEUhm69VZ6vTE/OVCv1Wq3ebLZQDP1CE6iBtzCOaS4tLS4vzFs6S5mawZSts3ajZT2yhQAAEABJREFUDh/Sqz0Y4LcBasBPGBSWRwwZEN2n1x0qogDo9wjMLbTznkDrvbwV5spkTwi6AuT2+CsZWKereeeqhFyMxzAMMPAO4rLZbK44uCOUSTto11v1ah02bjRabS+MIpFIwuJEKsLxAnLHzj3X7b1p377bx8c33HvvJ+6771MPPvipn/2ZXxkeXVutNQeHhhjHIdOXIiQqJjJRiQq9sFauLi0sl5aXG7Va6PtKJlzhcJJwEbMkMYicn7ygJUHRMUuzU43lBYtKLmOqJLR6NzDAb4OV8qr7SCl7FuhRJCFGdTh4peT7ZFBrBd8h8lZaRIUVHkwv2aPfJokCcBV0bbVaeFW0tLSEAwU2NkgaDdiwhvd+eJ8E4PUEPr4sLM5VGpVaveO5agNB0ihVK/OlpfnFpbnFxdn5xXq7Xa23JtZs2Hv9TXuvv3Htus3p7ND6dbsZQwiaTzz5DKOa78M1noTHlGCMaIwzQomkSJFYBS1XxKFOicW5yYmuFN7bmExyIoJWbXSgoPzW2aMHG8uzPPH60zZqkmt5GLscD0opDBPeSroP7IAstKS6DxgYpycB/92B9aqhITCgK1hJ9pgefUcuhACEK3SF6Ql7SWgL/eEzBFmlUoEL4Sc4DEmsmSgJoAAcDCGc2nJxykvwql43DMZ5IpQXRK4fekE4M7vYaHpLy5WWG2DPqzeCdGbQcQZ0PeP6ot5w9+y9Ht0NDw8ToijudvgREitnEgmqmMZ0RJvNKRZGG20TyVSiK2lqtDY/jU8SfSlrfvK8W10cKWR45Foa4ZRAvfcPIToXQQwcjsFqib0AL1wcxwEFDxeiKWgIoAx40GsCqqzg8jRBfYhAV/CO5IociwiAZI8qSgnuXhQpKanE9Qt0RQKGaRyLJN4+4LyHU5+UsuekOI4ppRDiW+Xg4CCOGCiD0cZBqKRAlXQ2ky/m8sVCJpe10o6UkjPdd4NCrsipViwMZrOFLVu22oa5tDjPGT139sxAX38xX5iensZUYIxTSlEriiLMm9DzkzBSidC5pmuazg1O8K2ciEQqRQlji0sLhCZSBHOzF9OOPrB2jKsocVu8MyZGFMMI8VUQEG8GI0Qatt83gSTFTovFPVGdicIt28ikUwWMI5/LW6YD52GAjF0OGKLAdOaXhAlhqS4l7/mg/3fmMUwBAGIMFQCDJACmh56wx4NKQgGhQJVQQNL5/EZEZ3RM9ijpnDAI1SgArYTqHB3hRXykKfb3DY+OjI6P4XtmNp+DY0zbIoxSziAZGhoaHxqZGByBG+xUKuE0okoZGviBoaHB/sG1q9Zk7czE6Op8ppjN9cExOg1zKaERd2H6/K7tG/1Wc+PadV7bMzRToyYnOHAoEcf4dKMkXlvzJEmGh8YTQYOIFvtGNKsvoSZhxlKt2jfUd+Ls8clLp/dev5MQQWxTy+RSVt6msLtNDCNgKjZppKuQxEQqmxmyEeSIlbPz1IvQtK1rOSeLJZpAI2GgAYOR0OuajGqO7WSzafguFoIwjWr4YgiLdYylGIURCGcdhrMuoxQ8SxXtATmMgCcwqJSIb/iIIfFdQHWnCTwI13Z51aVEErSphELjSSw6QBrt9ygKrwCxhWnIOYdkpQAYjWJYkLLegyFRxihnHD+sQzlFLgfLqMYYkzIpDgycO3MK81x0L4ZhkDh2lhIT78YSwZlmcabHQmLOWZaDtRQLcIIUYZ4nY2Qo6nou1oMoCAYK2Qfvu/fg/pf+9S/8Qu30ufqpM0dfeNYy9TjwPdflXHf9gGK9NTDGtpVObKvtty+65ZPN9mTLnVounWu78xqLUrYmksBtEylIFAjfJ0pIjA6D1TTN0DqaK9mJewg7vu38vPcfIgWZPQrmTbA3mWv7hRKo0KMEs6Vj2Y5BKWU9EEIhB+DVnudI90EVWByA8zAMMBCjQA+EoDqnFE11GMY6g+xwnWaJxmjn4oCfbtsEpbjuBTjEmtNz5VVrNzmZPt1M+1h3lYZVuYOEgXohASKByW5l8jnCBN74Z7K2QiAZLGUbXr3Wn04PZdIvPfHUoedfXL443WekCms3fesLX/jSX/5huDxJ/XaaG/12Rpf4SEGSqKHoEtHniH2+IQ7Uold9fiw2zvvqbNM7F6tFbjakLLvuXBCFcdJstWsKL1YJoYpwzjFroQqVVErJFISgkqoOZW9RgizSe1Rn3SagveSb9Jqdh8gFELtwQ6+RDoN2FaOEM0zLLjgzMcN0brzpFYKHvvmw7oMUhCsFkASgIjYMDAzrBJWKqs4YqFJMdnhOKNCr1aGMWo5dWloUShWL/Z14olQzOKUUcc91DaVbbrvRaiZCMM4TqgRJWn5TkZBrMgiaInKl356+cLZZWmiXy7W5eRomqh00F0vP//4fnz9xbOe2CdMMcgNZxGxjqSVdogk9Cy9yRVSjFSwIVjUyUabACn3WwJBDeL3tTfrBLNUakrSlaGlcQBGNcbhKCIH1FoOC8oDG8ApeMtLZ9d5yFTLeH67deZgpRKJPii4VY4R3bA3bJkom2AO7bu3KO1kwHiEwJSEdusIQlJJyxW1IIguAT7uRCmeheVgH7QKCSsGk4JiVGLcSSsJNiSKCUJl27DPnTw2PDAgZ1GvLceymM3hpkhAaOildt5kftwHD0e2MpWhk2FzXqe0YKUe3TJq2dSy97eryQC7jaPyh++5bPza2cHFq56bt5bnlres3PP61v/z1f/cvyudPWk46rWXWDAzIttkqy5Q50G4l1WpAWaqYH8tnxnP2RF96NY5TXjTjhrOG6RtGJKRHWeI4FmNMCRlHUZJAealkAhvqutbxnFIIOAz4SsAmVwBuYpJ2cIWQQHpl8n3wVFJKe+UoBcMoxUzXleKAlOTtkIzi3EJ7T69Wz2c9CdaQFTDGKN7iK0oQxKozKC4JE0qTRMfy0nWehj6Q3Zk3AhMAjXgB/udt3rCxkM0V81lOKEmSSnkZdhJJREUCianphmFoGkN5QiSDpgR7XWholOgUMyAJfcfSXnt1vxJx567i+R/92McGh8YOHDr0X/7rH97/oXv7160lhNSWG0SQtK2NjYyZZr9M7MAnMjE16ujEIIqj8UzKEKotlW9anDIhRMwohgj70DgWUQjfYY4rlKRMck7BdHyACCAQopNrQKfiNRSH1Sj6kKhCKTomlIIyoqhpWIZuAhrXGdxJWM9JcAlAKYqhUgc9ua53DGp0H/AogzxkMcYphRu51qFUp0wjCkM3pDIIMRhF6z0XcqIMyifPXRgbHNcEF15iKKOxXC/PlcqzpWapNndxZnluGdPV1G2/FTQq7dBPeldMXCcmL5wvl5Zit+HVSvVmzU477dAdX7fmjp/92f/x3/5bWhzgheKGvTeSifVjG7YTwglnfcM5zSAah8EBxzYGTd4X+yxoBMLziFsVrYV2q5EIapgOZUYUK8otw8oSxaNQhJHAlCEYIFpgShK8rI0waljvMggjb4ISApDLSYKHKdgUv28Bpd9KvG9Odbe9XvGO58A5TsrGhzHLMQwDzuAa6z2UoTDtPSgG9/QoivWAwhqCgnU0kVKiFmUaHMgZ0wnTKaY0MRUxqEJPBGYgSmNKpwDRWdyoTa9dm5mcfP3Y0acnz7964dzL5aUTjJTqldMzU68vzh1RssRZtdG4sFw+5XkLlBGuG0KIIIq5pum2pTtWKpc9NzW59bpdKu1EpWVz21ZSKNzymZ/6mf/13/ttIz2yvdYSXijgBcEQeySIEN5Ch8PtdBR6njtHk1kizvmtM8vLy2FoanpRSMcPdc4zlmUSRsKYwJexpIRpOHdhoYxJEikIMLsuo+sd1qMEJVCNfLuHvVcmhgdTqu7TKwMWEkoJ/MIJVQmWpYhKlUmlBvtylk4iP3AsmkkZhgZq9uUzoe/igoyKeJMSx3E6jVsOg8Q0TbzPBAMhOgLQMnrhnBumhcLwK5UCnsNB26vXuGMR2yKtGkKPhK7mWJZteo2a31rw3OMvvfT7FycfXSo9PTXzWLny3LkLXz516q8vTH51bu6b9dbLEB488ufzpWd8cWRy9qULF08dP3aGMtv1osPHjh8/cXpheWnrnp3KMWdq9fTqVXEm1XJbfsqKDFOZ9jdenX7qjSVzYJCkeA325qQRRZpDNIu03fKq9QPV+rlm6yghh936VzXtFHaNjRtvS9sbKB/MF9cnMrNcJQvLSUJ4wgyqG9y0qGnGlMZKJoR6kYgEV8xieorphmI8TDBRIkmophloDVskY531N/QDjXFYCUmOBZfS93QeSqyAvvlwxjTGdF2H9R08ducfi0MxtAhoOvrALyFwqYoJSWxbx15td58EW1GlAm9ZlkXe+5FSQTPP80zDSGI/nbKKQwNiaf61L/3NE1/90p/+2q99+U/+5Oi3Hlc43GdSmpL33/+h+x740IMf+tDDH37kow8/8omP/sgnPvIjn/iRjz78wIce+vCHr9+7F29wMunc+vUbb73l9vsffGj7rn2btl23UG4OjqxKFwaeeu7Fc9OzF+cXiOWkhgYVM2U219JNmhlsW/ZXXjgy0zYWPbsiSECItAiWuZjFvsI7b5bODhG9f3h09dLSYrUyR0SVKFfX8k03PbMUnL1YnZptuSHNFsjAqCYYiSkPJAmkiLHzGIaeyliZvJHKEd0OJXPjJEoo08xMttA/MMx1k2kGTAEYhgGjgTL2Nn+9LXGlSVGOUtqT0Cuejud0w7GxZKQy6bRtWhpaVARFbdMQSRyFvsYlQ+BIN5XSFxfn8TIatTKZjKZpUCKVSgVBgCbROIKyB/CQAJJK3dKTJNZw18VGEoZExc8+9vXXnn1atpss8JTXOn3owNNf/4po1BxngKj1RF5HyA2EXc+Mm7h9k5G6xUrfmh1+cHjVR1et/eSerT95162/fP+d/92OTT+xZtUDmeLGc7OV9dv2Hj8388qBE5/8qb93972PrN6wde2W7TtuuDkkZjlIWKbQJGyy2jq7XHeGN/DihKtIm5Bm3KGlpjez3HrtyNTLh+a/9NUDM/NmpZqLozEqx86fdY+drL5+aOb5l8++8PKpg0cvXpit13wSUbL/0Nn9Bw6+/Pqhlw4c3v/GkTeOnD568sKp87NuTEOiw3/czErNChJaa+LlbTUIkzjG4qaEEDIRRCoKVsYw1Are03krNl1hYFl41DRNTAGNa5zDIxwmhu/QHAKccUKp4BoxdKbxzs5kdmJR4PwWRZFpmqiOkmgHUdhjQHtAL2AkJWEcEUYN22BU4W0TSeIzzz1z8OUXtqwd3zw+cscNe1YPFLXIP/bq/oVLFwi1kqYVtXKilSPtAnELxCuSoEi8flkxRc2W7bTljI2Ob9TM7EJJe+0wppJcu+OGp/cfmim3b733Q25I6kE4PrZhYHhVIT281G4KvI4jmXOzS68dOp0pDi/WG+dnZp57Zf4bzxx/9BtPPfr4s089f+CJpw8ePLF0aVH5apyndp+fdj77+VNHj+vLpX7FxxQrMKyhCsAAABAASURBVLvPzo3a+UFmpj1BYkJiqnyiXCmaQVL14uVmuFgL5yvt51898sqhE8fPT80slhteLJihO9lUtuBFMaFcM03OdCGUiGMpZcfACna6DHb5910/sCaACgAY5MP0gK4ZoEhCCIeBoRQ+I1EcSZzmNaJxyOIgadTbS6For1u/FjEH52GHw2LYbrfhOcQfpRTlALQDgAEopZGIAcsyoshP5VIkZR498FrO0e++8Qblt2fOnCJ+mwXBUCa9ePEC8X3NyjIrze00sVIdGA4xbGKZLJcS3GwEpBURzP0z0/LYufnlZuJr6Zl6lB5ec8OdD2QGJ6YWK3g7U2l5UUiDRHJiD6VHvUhOnZ9vVXwZkWJfJlOwhIqUooynmFYo9q3L9G1g9ngjLibmBo9saos9T7/ELs5sC5Kb2lHekyzGVZ5rzSi8MHdp/xuT33j+YkBlgpWT8YhqQaK3fFZqqIVK5CdapRlcnFk6evbS8TOTF2YWqk0vSJRu2Nl8rthXhPU0TYNxOGU67zDge2C9n3dT9eYDgwKcczSh6zqjnSoCc0HgdaFUb04EmJtxyRlNZHhp9twrr7z43AtPfuMbX3PdFmqZpskYw97XcxskaBOdvtlJpxVIAJThGiVURoFHRESIKC/Njw70ufWKqaTD1N7t23gc6iJZmrpETF2QxCfEJcRXJFQqlDIWJBSEcMIyxMgS5XRyl5q1lozy42PTlZY9MLZq6+ZzsyUv0fyIfu2xpwqZQsYuNKpuId0H8+x/6uWkLdYMrpVBEoUNJdth0JZYuhI99FksDTdSA6tXBTpfDsJ5NzL719H8xlBbJ631EXUiRaFJTFVERSvySq3KQmXBjQNfxFLTdCfj5IYyhbFscVWub3W2OIKtV7fzidIqTe/S9OKRE6cPvHE4gnUJYYzAREIIJRKRRFEcwDKwWw+s90MIeQcDOwKwOKBpGsxtGAZ8oJRUQqJJqggjlFFCFFGyQ0WcEJJIEU5dOn/ixKFTJ46+cfD1kyePa5qWSWeUUmgknU5jHkAbSlGz0yfknZ83/zQD00vDgROzIcab3Tjuy2VkFJ4+dlwl8eqxUTLQt35ifGl2ariYJyQWRiitWFihMIPE9KUVCMsDnS4v1GPfpbEH1Ryi5Uls+g3RGFq/thqq/Uen8iNjh0+d+8pj39qxY2+9GWuEFdLFsBmeOHi2MlvJs4y72DITpqnI1ASTkuG7esLCQMRCeKL1+skXKvF0nc/NhxeOLhyaas/tP310sloihpbQJCKR0BJmKm4R7lAjbTS8et3DDGpXGu5yvb1cCyq1uFIP50qNWitICDedrJMtaJYjFfWCaH5haW6+ND9fqlQqcejDC5Si3fhNO3V+YX9YHLaXcAZVrAfkwOcr0DjF0ov3ShbXlRBdc0s0xzgahG3wdpwoQbxWQIhmaGbHpEoVUk4eRw+vWsjhzO9Xy3OlxdkwaCuREExjIi9fFhVTkiupEWlSYoR+KIUIo0i3HMU1ouvrN28NhfSj6PSZc4ePHT3+xLc2btuiOLv+rluJ31JKKIIh4aAmOgrzTiXO1ejoYNaxHVPXCEkzsnkVPvj0yyguLZWg9Z49q0+dPV9r1H/1v/8n99xznWHrpXIt69jl2enzxw5uH+sb0sMDj32W16fTSduRgRF5WuxpSWiSKJ9i/Vnt5r0b7rhp83U7xz/60G2/+s9/+S8+96f/+F/800/8+Kfuf/CO++675b47b7zn9uvuvmXnnTfvuv36Hbdev/W+u26489br9u7esHnD2MRQoS9jZgxic1XIpBxL51TFYRD6XhzHgnKl27PlxtRSdaZUr7Z9QTTbtlO2pWmcKTjnMhgWZ6pLuEdjTCeaQQ2D6pwyXK4VxyTAwhVZjDq6wRUnbsg1EgVtrKEhrp2K4GOHlETjBFeDLA7FiUkSfc3ARErqmheN5511w9bC+f2vPvU3rzz7taXpszJsURm6bq2rBXwoJGUMc4NaVGlKMEszDd2007lGEESaMXX+4p477hrZsGVyueJTrqdzxy9e/MPP/sXN99+tHD2MvJlLM265LVrCELrNHZOl4gaWKjeqRbIpZZ2omhJ1ortkVB/IRuau8QF3ceHJrzz94F0bBgfz2CITQjwR2hmTkDBriXUDnFROTL/2+esG6q3jjw3GtRFNyNrMjVtGf/bHb77v1s0P3b7ux+7Z8uC20RuHMvesmRghZLVlr+3vWzs+mrZ1kxPhtpJmJSPlmE2GddLPgn7mjWXkhiFzx7r8rk2FfduH7tw7fvd14zdvHe63I0f5cXOZRq2Mo3NO/UgmuqOc/iOTpUpslANmZPsiSX23bemXlytCCKVwERWEStJ9qEIwMEIgZarzCNKND8wLCAlKMYMkGiMGUUzXdUKJiWVBJ5Vq49nnnzp18tD5069ePH1gceEcLmnFnCGS5pNP/c3L+x87d/FQqzlfby4sLU9HcWtwuGjb3LaZY1HLkIaB2UM4I9ANk2BxbtHUdMrNmhfCYU+/dvD2H//MvR/7dGp4VS1hY1t2feynf+6GH/spOrLq4lIlFgi/dq1cWV4uN8qV+enpubm5Rq3abjS8disJPRUHXBBNkbROhlLmk5//8vKpwx+5be/xl44ffvHJl596DjtJv2XmTL40fWbq5BtHX36yqLmf/pW/uzodZmV1+tRR5QeYvqHXxFFsbDhncyITohMCbwNgKOk8khBFSJSoyPPbtVZtqVQvecIP05Y9nB/gsC0hnCiNCLwYSpu0P6+vGnK2rR2+Y9/2W/duKaY1t7IQei3GSXc+qdePnXzh1UMIvqn5ZaqbuUIRV6xOT2/+MUWoQq8Uf0zBa2AIkZTAdyijWCedwEuUEQYBJ1I39RyJGZNKJYHrLcRy8fGn//NT+3//mf1/+Oxrf/bc6589eOrJij8ZG62St9BUjUV/cdlbxn7TTHAmqDSjGqNJMyq5YcmPlqJkMRFLlJY01tCol3LIQL4fXRm61XADM130lBZFavV9j9zzs7/0sX/xr+/4xX8xct2drba+3OLGwBplWF7kV5vl5er89MKl89OnZ5cv1YNSI1hyk3JIKjGvhrQaMZ877Xw+2jGR+jv33XTDqvyIFt65ffX5/U+PGYT7ZSrdmeOHdL/9kx996Lmvf33x61974Mc+xZLkxMmzktv5oXE3obWARJSEhFRdcezC4qEzs/uPXnj+tRNPvnDw60+/8tUnXvryt156/sUDrx08c/Tk1JFTU68dOdfNPfLYi288tf/EgRNTU0uemxiKpQXRE0GkIGvGcmMFY+Pqod1b1mxaNzbSn83Yuk5VfyGvUdbyXK5pl2bn2n5AdBNBCdeQNx9GOj5hkjAJzxHMHaY6EnCMUopiOJzEiYiSREmC/giiMSFeA4tzTHWVyWg6DxbLp03HS3gpVIu+XPZUReiBnuFW1iqODTuFvsQwAoSWnc0Uh61UMSI4xDhct3TdNDT8kU7w6bGmxURKFnpPP/5EaW62L5tXhGzdtedr33qCaDpJZUkqTzQr5hmfpnyW1p0BM5Vjmi4UxSciPw5b7XY7dAXDbTZULFQ6TuZhTFuRrAvWghYP3nbDttVFVS9tHil84t478lydeuNVLEkwpEl4q94KvXjfDbe47YgsVu+45wFPUiOTdwpDOMK//PrJbzx94KvfOvDUS6+cPD99anJ6cnZ5rlyrNAM3Qo+GZLbrU0ktzS5QqxDSdCPUllpkupq0RXp6KXz18IVvPfXa08+8euz4OddNijkydfrUgZeenD71xsSAvW/HhomhnE6j0GtQInbt2rFx48Zcsa/abC7Vmi0/Mp00UXAZ6T3g4C2uKBOUCgoXdsOOEkopJ5wSnkgSJKIdRQ0cNqI4Dki7IZaWFubnZyulxVqz7EaNi5fO22nDTlmapZtYJjJOTJJm2BaGefrCQqnJgiTTDlJekFFsSKjhetPibEhjQ5T0EZKRiRWHPPGl9CMSh8sXT//Z7/7WVz/7Z8M5J3IbukYTKivLc0Hgu+1mqYR5T9PFbCqVjQXjzGY8xbWUxh3KLEINqbiQRBKCiUAwAzWGYUkVEhqbJtWEV568lNV4wTR0w/zQ3ff91V9+Vsv2kYTtvO9hauaY3bf3jvuffPVoLdLN4kRxbF0jFHU3bIai0vYrTb/a8hNqhJJFSosUD7s0kNxLSCio4eR0Kyc1xxO6l2ixnueZUauwZrYqqr6hjP50fkIzs7Wqe+zYif3PHzx37JVLJ/bXF06zoJrRw/GB1PqJgZHB7KWLp0fHhjK5bNv3BOF+lDRxgE1lFCUrDyM4hhBQBqmEu7FgdrNBGKGcUkykSCTwny+EK+OS21xoLNaD1lKtUq61SpX23HzLMod8z+CkEIdWFOiGnk0SXq00PTdcs37Hbbc/8NGPf+a+Bz65fecdI6OrUyk9kzVb+ITiMT+0EpEhLK8ZRS3dz1IFouSa9Ws2jQ5+6S//64XjhwZzqeWFS2vXjC6VF61CKtWfzfdlhQx9N4rdSBNKRIpJnSlDJjqTpsYdIk3fQwkSBVQkjBKDM4sT0+A4rjlJLHO5gh/Fhp1RYbJx2y6qZ08fP0tYeuHSskgN/vs/+Jw2sOHhn/6V3/2bJ07MN3ffeJsfiWqzRZhuptL5/sFMoWjZ6XQml84W0rl8JpN3MllITNPmmhH4YZJIJSkmEFQLhKr70WLNHRzfaGeHg1gr19uVSq1eq0RegwkvqEwXrbhgJgvnjx557TnhVTetGd20YYKoRNOYF/rVRhP9hgT3S+b6OLgw8ubDqOpAUaYIg/8ASQhVhEqFUlwS8IQwicYYi7lcDhZbrJ4dK+RHhvvHNg6N7Robu+nTn/xnw4WbN66+L6tt9iqOTYcGsqsyZl/WKqbNDFNaEpI44qWl5tFjpTcOtl9/w19aJktlUqmTaovWfdZOGOYywXbeconOP/3IQ3DCt778xZSmchbTaLQ4f76+PCn9stuYz5qiz2Ep6TO3qSfKYpZOLBIzIgxTy2o0HbpcRGbiG9I3WZzSZVbDFIkcmThauo/nciU3aUltwVVVae6976O/+7lHf+MPPv87n398NkkP7Lrj9x979fnJxg2f+vmGNTg4sS4RkSJCyLhcWurhEj4GnjszPXlxeWHebTZEFGqc2oaesa2BYm6kPz86UhwfH5xYNTS6aqR/aDCbL1Rqjbbn67o50Nc/OFB0TOI2lhanTxiyZcmWai9Pnz14+JWnL509JoKmpZFtm9fGkaeU0A2DGWat2TTSGYSQQqSRyw8cdJnDDzwHyohkHecJTUpdUY1QDg/Cu1wTBs+OjWTHR/tHRu3+wYjbpWo8PdOyzJHBvk3jQ9tV7MxeLNdLriZ0njAax5oK5mfPnTl5cG76bL1WKpeXFpbmYYPjpy4eOXXuwLFT+48cff7AoadePfjNl994+oWXL525sHzoWEK02++4+8ixk/PzC2MTq2KRRHHMLY2ljEzGZiqO2g0t9saKuRQnKZ1aDDpHGpXulG55AAAQAElEQVQ2zMM1KgiVoJpKdC5NHls0NmmgxwE1HefomclVm8ZCrlc9P9PvbL3+xlBLTddca3DVgi99Kx/lB9tW4Ww9aGrWqfNn56YmuRIZ29SpGizmd23bcuPePffddcfdt91y2403XL9rx5aN69aMDg/25YsZWwUtt75Ynr+wOHO6WplRSSuXNYaHimtWjRbzOSJjt1lp1xaDVokndYv568aLaT3RlZtP8ZyjcelzFeXTztjoSLPVoJRmMhmcL5bL1Uw2YzopOGgFzNDMKEyQVvAYx6+MwkBjsi+dkZ4vXC9nmn6rmbJspnGlWbadqUR8/7mpg6envvbNZ158/fCZC5Nf/OrXNE370pe/cOrYsYFCNm1oXCa6iGTYMGitXTtTWTzmu5c+9ODehx7c8dBDmx740Kr7H1p374c23vXA1tvu3XXLPdfdfOfem++4ft+9t1qr1g1ef9fmWx7oX79nfPP1ONTtP3KWWHmX6icuTimil9021DVM03EcFft9Re61pzKpYNVoiiQ1Lr1i1vJb1STwVRyzWCqsXKHgCbWokdJ014/WbFxbayVu5Dq5jJeQdhTc+6EHAgJHa/PV2unZ2bl6o5rEoWlYudzunVsffuCuO27e+8Dduz/zybvuvWPXdVtHb9s9vm40t3Ntdvvq9LrR1JZV2Z3ri7s3Du3bOXrXzdsevHvPA3fu3b11PG14jdKF8sIZtzadtuRIMTUxmC/YWs4hXmsun0nSdiSjhqaiVr3UbpT7C+mhgSKRsdeqjQ6kdUZ1Tl3X5ZwPDAxEkcDpFO4EGGMdSqXijLBuIkmwPiSOpaU0bXlmSrbdvmIf/NeXyWmUhn6QCPrYy6cPnVy8NN+uu5IYViCCN4690g5Krx95ply9mMomfQMYtEiSJqGxY/OLF07FQSuXsTgTJ0688c0nn/ryo89+46k3nnrxxBMvH3ty/5GnXzv87IGjzx89/sKJU88fO+dnhs5XwkWRrvPCF595/VsvH8+NbE4Nr+f50VpiLHgJTv2lQM5UGjPLzZrbajamGvWz1cqZeu1iEC4pUmfcM03huaXQr4vEoypiJCYijH0vcNsybqvEZdS3uODEZ0Jmbb5qrH9x5gJT/pqJwR//0Y/ec88tH/3oHT/26Zs/dM+mbZuHt28aWTtoZxjRCXE4MSkhkticcEIE3u1EkgvCEgxXkUDSyFNB22LehvHCnTduvf2GzRMDlmgvz1846dUWMgYZwbad0hOvFvoVy5QaU4ahZzIpy9SlTExdS6dsSpWQJOVYIk4c24Tlc+lMEmFjkOSKhxElEDQoTYhKkpgS6ZgGS+Kx9esH1qwhUrqlciGXZ3F88eyZZ5/ZP3mhKZL+VtuYmatEKt68Y5XSy2a2mulv9o24+ZHQyDQishzIqtQCI2WmU/1ostVImo1weanhe3ESK5HQpaXK4lJtcbm+sISre3N+rjkz17qw6H3++SNfPXzxscOXJq6/71f+l9/eevNDpxeC5w9NTTcUsIDmJ1Y7g4P5ibH02ETfqjUJb7v+xXOT+w8cfvz4qeeXymeY3hwadwhvStoQqiFJi5A2pR7jvkY9i3hG0nBUO8M9Rza5X8rD0IP2gzdvH7SSH3/41rt3je9eV1ydIU5n7yC6UgZMI4nn+m6zLYKQJgmoQVXoBkm7pSWBkSR6HBtJyOIga2omiVjSNmk7z+O1famtq4pbVvdpUStpVeNWPWXw/kIGF58odjWNBkkcC0EojxVpNtseFgylgiCSkqSdlIwjS+NUJIUsjg4xUQIOWnEf6y6WSoqYss6pBaFqMFJZXPidf/Wv3vjiFyafeyGnm6JWP37wcL1cSVvOxPBaETAZKmy8E+Mj2zasz+R4Js+GJ3K5AYMYiadwn0QR1kpopQW98nGSF6SQSo8b5kAmP5pK9zMtNTG+btXYutGR1cMD4wPFsWJutOAMOk4/y/UV1m+sRPHUci0mZkwszczmi+PZ4kRInP2HT33l6cNfef7k4/snT816ZS85euJoubbENJktpAr9Gcmj5driQnmOmVSw2E88N2x6SVvSQNMT0yaWrrgMNBE5XFlE0KDBwlaKhLddt2Xh7NFBbKFRO8cCiyRxdckWvkFjmYRKxpbJso7lGMwxtJxj2hrFRgtJX9ZJ25qDXNtMWzojxOCaTmXsNd3WYhQs9ae0XRvW7NmyMWua1cXFZqWWcjKZXEFxLcK04Ho7Un5CYsndIK7W264XEEJ0TjihlKjQ9/MZO2sZNtegFLJWwCiRXMkoCjhROqMaV1REU+fOfuqRh0dyhc/90R8f3//q41/80otPPVVZWPCqVU0Ey1Pn8ya77/atOzeuNbByhFHgR7Ozy6V6GEpHaP2xMRQbI64+1CKD52dJIEaGx/Zt3Xlfrn9zOj1hOQPZ9EC7GXotP25F0k1UZ+eR1CNgmo1S2ysND+eH+zKJW1vVX9w0Pj519uzC1JSMsTQQxY1aO5xeqrxx4uzXvvX8YhXXIMdKDaYyQ3ZmUPK0L3TJbT+hfkJ8IQIpE6IiqmImIxVTymUsRSSoZDrlGK4Kw8Tz1wwP5U1t/1PfspLAUrEuvOGsmdKZzTG/JYxja7qpaVLEoe+KJIzCAMOG9RANjVq9Xqt47SYYtxkowWzTcXRTV5LgBV8U6CLZtKp/tDigItKoe4nUqZYKle4KTOO80lMxNbmVMdMFQViUqGymCA8FQaBTFrrt8aEhkypHJzSOGNpEXheMSEkZUTLhGmVUcUoQpAvTk26lyuN4z6ZN1z/8CAujyuycruhgIVVbPL11TebWvev7bCIDH/Nj3fhWTRY1NpZJbcsUdhmpbUJfR9Pb+lbdtm7Xgz/zj/+nOz/8qfzIOk/o+Fx8aWFudmF2eu6i5dC0w4oZfahgT/Rn1w4XNowMbJzou+36DasGNC1Y7DPD69YNxctTJ196evtY//aJ0TVDRZoELA6TKDB0LZtN5/J9tj3C9ZFm25pbFuUaawWW5IVM31pf2oGyE+YQPUUNhxsODJUoLRA8UmakdEEMqjm6kWHcEQnJ5fsfevCRF599kVsYmAqabcr1Vq2ipEiUxHkvSqJIxFJKoRSSOERguzENExLfdVUiIImixEllGbcSrHCK2rqRMiyDwFART8hg32BffkhIww0UdAiVGSiz88bBSCfUTJSRzvfb6aKgmCZWoxH6nqcxmjKNscF+nSkWRxoRVHX91iVMJhGnDBEKt2FaySTWKQ3arQ27dixeuqhLSUql2tJSMZtJW2azMjecd++7Y2zdCG0slzWMxmMj+Z2j/beuHv3QQP/9qdSt3LjBTN2cHbijMHJnfvSGkzNLb5w9+frpozO1OWElm/esueuB6x985IYbb153yy1rbrlx1W17J27ZPXTjrsINO1M3b0nvmjDvWNP/sds2PnTD6lu2j5x78dE//j/+VVE0jNYCbyzofmXzxMA2uNphrfL85LlJP8gmYlzQCcPEAr5NM1ZX6/b0bJTQAS9J19t6qSGqbdUM4TNH8nzIcsIaktaQT/OBykijj5p9Ui+UKoFm9wVCv3h2hlCT6ilCDd3KCKpZRkq37GqjWW+1bSudSqU5okrTuW4QSsIoiYXK5Ap2Op3O5CUlgmhC6kmsMCeopJjfBjfikOTTJJ0qhBFLhGmm+q3MEDFy56cWiOEQbre8yErl+waG0WyUiLm5hcgPOKX4hJl1bIOxdqNuaZwR2XVch8B5ghGqMa5j04tiksSMd70b+icvnBvbuIFIUW62qe5oZsqyja0bB1N6a37uLGdqeCh/4dLC6YvlwuA2LxmouZmGZxOj2D+ydmBwnRLFxTn/9Inztq7dfcfNP/7wPQ/cc+PWsfRgjhZMYnNhkISTSBFPJO0kaEStWthc7iORrio5EpCkRYR7484N60cLp15/aTRnm0lAW/WJYnbv1rW37tv14Qfu/LEf/fiGTdv7BtZKkm66you5JA4zMtwpxspsBmSm3Dg7Wzk7V52uerWYeZopLfjC0FOG4KYvjYDqie5IzQmpMb1Y3rV331PPPCsF0RmslFim5fpxQkgrSM5cnD11/lKlHQSKTC+Wjp29cPTE2YNHTh44fOz4qdNzi6UwljOLlal5r+4T5qSs3LDQHTcUvh8mYZDiJG0SxLDruug6M7RWH9gQmCMXl4W0xog92o5ThjM8MLTOsQoiluWlRSUTKuPxsWF4zNA0t+lqmkEI6/it+8dMDTYJ9UQF9VZ/OqtJcurEidE1q5Za9apGt95/19HZ6UueL3KFgNqtQPT35WUUFIv9VjrbFOTU3Lw1PDLrRVWhq3TWKBrKbNiZpsFqS5OXGlPlD++77aO33H7D6lVG4E3o1BaCtJqGlEHTtYhpEFslOnTAUp4yZC5jmdjZqi5RWmeGKbHrhr0RkW7oYkZpceIQUpqaTmkk75B8nqSyZMv2VTfesv2hR+6+94Hb12+aSBfhibjSWnZlEOHYkHJC25yP4sPzi08eO/vo/jfOTs/Pl+qtQCWcxDh9EtKWKmDsqf0vE1O/+babL1w4U16aZpYibplEnuVY1Yicn63OV4Oz08tPvPj615/c/9qRMyfOTV1cKJ+bW7y4sFzxw6lS5dCpsycuXHrh4ImvP3foiVcvvH5uvhoZdmGEaTj0eFGz4jBi0oaNI6ShTbXjujk2HQ6sv+XHW2zdvNvXlqMDY9e7nu22aBKo2UuTowO5226+TmdJEPhSylzfQBDBKqzruA5hhHPGNUq5jGUcxpzrA8NjG3ftnm+2hzZuevHosZNLS0b/UG5klXJyxYFxBL5GeRK0wqDebLe9MHBDkjDLyucbYbvu1wZG85pOpqcumJrasXnDplVjOUPniGnPVX4bB8CMpjuMDWazLV+WmhHXsP3oLTdYrtQJ5YQ5mXQ/YRahOjGd4R07d+/b9/xLL8okISLSksgmIs0QX4REpF1rLs3MTZ2/cP7ksYtnjtWW5x1drV81fMOubbmM4RiUMkmoYhrVDIPoaJweO37owBuv739t/5Fjx6Zm58r1RqXVWqxW77z33r033ujkMnuu3/vCC8+RwCcph3CF+9biQu3MmTOzs7OmaW/fvv2e+255+JF7PvLIvR/9yH0fefjeH/3kRx752CM4JJ46d37brj1YORG3F5Yqhy/MHJ9ZnGv4lJmWYZoaJYq0/bqZNedq1YBoWMkDkgpZYcnX2zI1uHZHRFOZPpNoxrFjJ0ZHhgq5NFSWIlIiVkpRyhnsQ956WKSY4DrRsc8bgeQxN5zCwPDq9Tv23fyjP/cLLJUHNuzc0zextoYTN6JPG9CVZZtRLpekHZqzbRIznRicBboWUJJkMwPttra05A6OFtZuyiuOd+0kTiQ3Hc00FGHgsRAtN4Jf+9//z1o7jAj5l//bbz538HR+dP2ZmdqlShSY6ZbQXWURZs5OL1TcAK+DY5HIJI69Zqs021qcd5fmvaVL7cWLYXUhqCyG1eWkWorKS7Wpi9PHj5x89cWsDActl8DsVgAAEABJREFUui7vrM5a0DgVNU2vwv3aaLFgclIvl8+ePHHk8MHzZ842a3WKbT6IJOZDou594MPnp2db7YBQvVlv2IxsmSjcdcNOYONon0UTFndufvVqW8SkVGklqNZZrk6+/PLLke9vWr1mbGgoInKmWbtQKi/gakhMjWUsLec240aYmIVi1WuZppljrGiahsnRnKeCsfXjmWErJuTo2ZOX5qdXr1nT19enY3PC4SdJmBQaUUgydYXzAkFCxYSmUzOlDDNUWjtRbkKboSCGw9MFX/D04KieLfiUh1KTsRa7QeguJ8FC7C9aesKS2DZ5u1Eu5DOZTCH0SXnZZ7qzduOE5hA/Vk0vigXRDYtSDjMxHZOQ7H/1wN33PThXbvzB559eu2MfL4w/uv9438S405dZCkisEZey//xnX/wvf/Z5K9/vRnG5XMY1ZmQwP9afzRkyzaKCHg9YdDSXmujPbRwd3LF29c41oxuHi0OOllPRmddeKp0/pRrLmcTNSXdAE+uKzu7Vo2G7lk7ZG9eu2rxpY38+47mtS5MXTp04OTU9e/7CpYtTs3hJ4kby2LlJwvRsvr9ZW04zuW64eNPurbs2rxnM2ZrwRRhnHNPRSdaxZSJtjfzIRx7+9Kc+sW3jwLpRfev6gYHRQZa2K3G80HL9hEURxya/XGmHVIsUw1WFJGFGSc1rR2Fb6YmVMTP9WdMgJ6aWT547tXrDmv7hgVTKZlTBbYxIRrCCIPwUueJh1DQSReHCmFKl2THVWkLVgqSV0HPT8/0Ta2LdbCWkEUocZRHRbr3ZKi3WFi8tz55cnj+m0wpT1ZSRJKFnMlMnTuCrKFZmKm1lKOZRKk11w6Bci6Ko1WpJIfAiiBBy9z23e5GouuHIui2jm/ewwnhF2JM+qRBCLbL/rP/bf/S16Yqn5waZlbUz+TCJx0eHb7x+94bdW2laN22S0eN+U7nLc9W56fnzZ6dOH5s7f6oxP01aVSvx7rxu64jD/cWpsDRdIEFGuLNHXnv0L/7oL//o9/7mc3/5zBPfPHfquOe2LY3quk4IqVarx06d3f/aG5/7wlfKzeCr33x6udwmup1LpWTQOU+psJm1tL6MjZOTQRAHkkjFlQg9Nwzk2tVj+67f224SbGyDBZLO2srSWyKp+pHQNMEJicncYo1qZrXZ1BmV7WYqCmSlRJN2FLtbtm8wU7TkBqfOnVi9YfW2nVt1nTIqqMDWTEwOXhGZKJkQKqFtD8yyLMVolMShkDEyGSfcZJY5snpCT6XHxgeHx1fHkpQbTWIYsYjKy5MkafTl9LGhzNiwtnGDlXLwFngxZzleK/HbQiTMdhzFxGLZpZxEiiSK6Lpm6Lir4FU/EUlUq7eOHDldqdVjhU085cY05Law+4+eD6cq5C++cfHAsXPczsXUpIYzODrecP0TJ08dPPjGo1/98n/+d//m3/yjX/w7Dz/4qQ/d/7GHH/yFn/t7v/wL/+BX/vE//Bf/n1/5n/77f/7v/pd/9Ru//u9+97f+w2/9+v/24lPfcMv4+Diz/8nHP/v7/88X//QPXvjW1zUlSguzWDCPHXpjcXYqDHwp4iAIuGaYtjU4OpEp9D38sR8dGl/XDFVCGMe6Zpq6ZWmaEQZBq9lstRtJFFqG5rqttGMifOPQk1GcsngStpUgOkNcgcG0t+xM3skQLUXOXGwvLJYRSMr38lz1aWpIk8MGWV3MDWfTW0cHqRAH33hNyfimG/fKJOrsc3EMocYIZzhiJomKJKZAz29dyohKKMAE45JiQaUS7tM0bWZ+MU6S5Zrf199v2J2rqG2bmi6iZCGT9vtG+zLZ9HCebR4xCtmSiGctzUhcLKom3l5yPZEsmlkoU0LcNomDkCqla8QxNd3SPbd15uTJA6+/Oj4+3t8/4IdJqDhi1MzleMqcnpdSKmaYmm2PrV4zt7R88uyZex984OkXnnvqueeee+GlI8ePuZ63bt26e++992Mf/+SPfvrH/97P/dyv/ot//q//7a/9H//nr//H3/yPv/Vbv/nbv/2bv/a//H8H+/v++nN/9qd/9F9U7P/qP/mlr33x8889+8Rff/bPP//Zv/jLP/3j//v/+q1/9k//0ac/+fAtN+7bsmVTs1VPYpkIZTl5ZqacfP/+Q8e/9Pizrx48MTVfiZUpuEWtrOQGNxwnkxNKCSGkkpwQS8dbKY8kccrkuoYIIUG1bETRSL4wMjSSEDLXJMcvXgiS2JIiJwUtLeXDVlKeTInmhGPevGGjqdTy+XO2Ejs3rtPQru+zRLBEciU1ogiaVElCRSd9ZeQlYYvK0NJYytQNFBQhXpXFSRQE7ujIcKtdW7N6eHS437E5J3EUVDPZyE55RNQIWfaS85Qs6nrJNlsq8U1u2IbdrLeCsG10JmaMqZLPENPQMLm9VjMOA6JkxraVTPbu3jU6PBSGYSqVymatcs2t1tpxTEK3SUU8VMy265WpS+dx6PrMZz7zS7/88//xN37r3//Gb/76b/7mb/8/v/fvf/9Pfu0//8E/+l9//R/8s//hZ/7Hf/mZf/arH/vFX7rvJ3/i5ocf3n3XnZvvuG39rTetvXnfL/yjX/q//9Pv/u7v/ed/9Cv/ZPPNN9G+IknZRArTMnDZoyr23CCOxchAes/2tT/ykQdvvfXWTCZDNe3c+YuFvqFEMrxgu7BUP3p+9tCZqcV2nDBqptJKs+p+SLnmpDNhGPuBjwiwDF0lIWeS6iROkqhRScXxcApxx3AiO3pxtuw3UhknLWRfHHtnTsXT5y8cenH5/BFWLU0UcqdeeunS0cM3bN2yc+2GmfPnRvr6NYmjbtdZSmKvEwo+l4ojvMjKwwwqbK40FSVhS8Uhllc4kqlkdLCvvDiTRlqE4wP5gqMLt17I8MXF07EsEd6MvLk4XmqRaU5bm9YPU9EWUUuEGAkNgziKVRDRNw4uM0ybKKREplIOlEjcFtXYvn3XM07XrC6kbfvMqeP1Sn20P2VQGbfqeuxacStulsaKqZv2bPvFf/DpHdtWBaHYvntPtn+wb2yV0T9CzDTR04Q5xMoSzSRYVCQhlBPDIqZDmEEIpiHV8sWJrVsnduwwh4cJY1CEMMocmxBMIcGowqzilCaCSElsnQz3G3feed0dt96667rrwiTxwrDhRQ2h12n69TNzX37ylaPTDZ8QiVgzzZAQL8RapWHf6TaY6B3LxlKTBw69ImrVzQODt24aHzHIoYu1UzMXUsN506Lu9KXg9GlncaE/bA5acZr6Z5575qv/8bfXWM7HbrvTSRIaeutHJ0ozM5YiBmFcUaJUp33OEp3FTCpGVx5kC0ZibLwAfEZJAnCVRH7b0XnGYJqKsyafGMznHa1dLcVJ2HDrUxcOK+4zLg+/cXDLpq14hdNfMHIZxXH0iX2d2SmrkMRyfn7+7IVKIe8YhtVoNM1cXkvnypWabli33LTn1ddOP/fs07l0aqCQC1teUC81Fqf0qMHDhqO8m3ZtfuSe3Y5GsA4zncdKxpKGEmsJk9jFcWIQmiCmoHrCjYRrCTMSqgumCdxZ4SpuENMkZopoFqGaVFQoLuGnRCjYiFKNa5au6YzBPDgHKEmEIlSSQp5dt33i/ntuueG66/oGh3BMW3ajGOdmO/vqoVN/9FdPv3TkEsNMgEU1QzN4mJBqvcG4zjCqlLP/0IHphZm1I+MP3HhDnpBjJ+bOXDw3uG50uVVuezXSrLXOnds3NvzArm37tq3RkuZ4Jh0vLCflipVOpwhfnp0Pms01YxNMES4JV4wppigRTOFrUNLrF113AdUlU5KSDhjpxClXoEoGnsmJQZX0miaJ8VJ4zVDeNpgXkunFaivC8dPzAxb59nh+T94a3blzrZP24rjkmCRl9SW+7ruuxsnps2fciMD6keRhKDw/ZlYuoQRTuOEGGzZs2Ll9c7OyuDx7PqeLgpbMnT54/abxj9x789Y1gzohtUrNMjV8pULQUN1gpoNVK2FWRO1ESysLi5gtuS3xiku3iG4pbgOSWSHhMdEFMYCYGjEcTPVIccpNRbkQMk5ifBqIE7yfjYmKQz/UCLEQVQkRkqQMsmHd4L69uzdu2qKZqXYQx4ra2UJucGh2qfrZrzz/2rEpapBGQMpNd3B0jJv2han505dmn3jlleGJtQ/ed6/NyMKUuzg33w7cpXo5P5ArLc9pobt7zQRuNUeff/rs8QPX79zYnJtxl5aU65IwYtgRU45j2bVqFT7jisB/VBGAEALnSUIUBXsZrPvbpYqRLli3tMY52koCN/LaKg4yFp8Y7tu8boNQmZlFLyGpxeVgarK9aeOdkuSbbVEsZNauLoyPOpT6uEkrQbK2nUrZUSL3HziyUA3SA32+MomdNjPOQou8fAAf7FqC8naz1SqXhFdnYTNuLf/YRz90+w1bChZJfE8jBDuxyWmpsuT7fpTEkijJuKAsVjQhVBASK5IQ1QWNlAylCEQSCLxRS9pB1PajdhQpwjm1uZaSRKdMF5K2Xb9SrVer1XazIeKQYzWCxrFACOJI5tXbzZrLBRnKkq1rjC3r12xat6qYTXvtut9uMcaw/s/NLz7xzIGphWUzm/YVKftyqRl+8/lXN++84ZZbbiY6OXJ04ZlnX05iUuwfcH3PNPVsOuU2ao3SPBHh2vGhvmwKkzKNgCDC910SuFgD7UyaGVqj2e74RTGqGJes668u6Ujf+oOnuCRcKR0jlFTrgGiKUl0zkyQRQhiarhEVe76laRNjawZHtnFz3bMvTJ87H1+8SHRtnd9OydBq1lvrx8b27N7k4JLVWrQNgruw54Xcyp6bLR06PVmPCAzoU/LGxdaXnth/ano5YmY7TMrVSsfabtNm0X237sMHIbfpqUTm0w70TTkGJTKTdkqlpWq13Gw2vTefdttvNz231fS78JoNt+m2G+1WvdWsNf22D1pertQrzdBPKCKXMClYo9WuN1vNtut5AZ4kimSCJTnK2EbktYNWPWNqI8V0IWWRKBDIbCtZnxvJ8lv3rNu9foIlXuTWC/nsUrlEdePQiTNPvnhorqGOXpg7cnFu9y333X3HrTEhrx6rPX/oxFzNq/uYUWywMDB98VLKtARRLd+bvXgh31ecGB4dmFg1tm6VlrN9TZCMnVjaVG254rrDqyckwegpgydUx39wIQIRSXLFwwQxMB8F1QTtMHAkeEXgPyaRoZvZbNY0zTAIQrfNmbF1+80bt971tUdPTE9ZYTB8/gwGl81mUiZL+2Fkm/S63Ru2bBuK42p1ucSo1fRFpn98utJ+7sDFsyXy9Zcvfe7rT883o4VmUBxdZ6RycwslKeL1ayau37F1/Vh/rdYMAk/XML9xzWjojC+XFy9duhQnYRj5YeBFgS+SSIokicIkCGgckygCZYkEBa/CUAZR1Pb8ptes1soLS5XlCuqFfgyPTs8uLpXrbhgRpukIB13HsqPiiCSxwQXu7JqKmEy4DB2TZg127tDLqj7nxM2iTm7cNvqJDzxS/lAAABAASURBVN+7fmJkaW5mfGR08tJsIjVmZfG2+sSFhXU7bhrfMOgS8sSri19//rXZVqQNDEXcKpfqlcWyRfVVY+Mbt2y2i7nXjh56bv/+o4eOLl+YPHn+bGZscHTzemJSlyfSMWKDSY1LCr0YhecU4RL+A6Udf6q3vAfn6XBbgq2eckG7LgRDtFhSJBnWdcKUQi2CtSKKleVkB4Z3Bd666cm0RtaVlpNLU/O1qnQso1lPvLY7ks/s2j0yNm4ams6pEymDOrmIO+fnyi8fOnvw9KWlthB2PtQyF2aXjp48V2u2sPPdd/vu1cOFerNRLGT7B/ulItVGUzMsReif/umf/tmf/Wk+m3UsS+cEN2CdSpNLW+tsUdilUpzbGrcY68GkFIALaRILP2yWqwtTM3OTU6W5hUqp7AdhiBVFUcqZ1n0YUQhu32ulbDuTsgK32aguERFoKpZBo714Ydfq4sYhp3Th+PLMdL9Nbtm7+f6773Aca2JiQjKtVHc1Jy+MzNRyY7lFvvzoxQOHzy/5iWuk2txoRAKTjUTqum27tm/dsXHXjsQySDbjFHCgU3/zN1/0qNi8b1ff5rWloIXPCZniAPw3Xy1hCZWk8yDaOLrpgvdEHXHnD1lMwiAdHhujpDi8qE5CKIyJhUK0XQw35JpmGbAJrTR8LyCbttw0M92OE5Nr6dfeOHDs1MlKg/T1OelM31KjQkV0157r9+3a2K4t5vNZXLRjSgtDI8pw1mzaum3n7umZuSjwLpw5mTa0Tz5y/y3bhxghURj0Z1IiRlwlzWarmMvahu65zUMH3rjz9ttzmQycxzCTpCRKMEoZ72xlrKstKCMSlEoFEJEopThlGInvecvLi/Pzs6VSqdlopFOOaRqoG5MkUEAsNKV0mEVxzpWUMhGFfJ/lZEI/evH5FwyuUSlUHKVMvZhxdCJNQtaPFXZv26IRIQVWxaTRaHHdSBR76tkzoVAI6whd20a9WZueuphi6r5bblk9PDI3P1MYG/3wT/7EfT/+47OR5ANjD//k3//4z/zchptuQt+tINCYHsnArdVMXSdEKiYFQDFaqQjDiYQq7LedQWFcAJOUECoZwRBiQ4UAZhwnicY4obpkOtF0qhucc4QuZ9LuPNb//uv/+v/4D//m1jtuHBwpZvqzZ2bOv378yMnJihvyXHrcJgNMiG1j9t/75A0iqeaKjmHxVtCMRKBInM+a+3ZsLF08cdPWNT/20G3bh4hFCGkHpsANQMmwbeoEN92w3UBAPPa1RyfGx3du39lutqMgooRr3KBMw2CkwtrAfEECpTwhWlgp4ziiNCTETRKczbAhNtwmXGqnbStl6ZZupwzs3pwEhknMNJYEjgG3ufSYZOm0lwjFzFS64OJ8THTdSC1V2/3jm1hmuOIJX9Jcvvhffu/3/s3//D8998STb7z41J7Nax6597aJwXzO4sWsbcBqIrBy9tY924aG835zqb54cdt48dMfuqOoCy7dfDGLqCLjo7lb7/jk//zv7vvH/8Oaez9KRtZHRrbmCpPa2URPtaIx0y5ypRNMAFxR4kCLA65iqrCXUQqnkpWH9TimJJfwY8JVB1RJyLGaKMIExYS+XAxubrVaYeQzGqcdPZ/PFPoLA0P9/SMDS5WlmaWlheVWyyMi1lSCdUzh23E2bSdJEsex2dlguO82vXqZxO79d960Z9u60QIxSAeY17btEEKtVKpZqxm4GKZSYRA99dQza1evGx4cwaQDCCbgZRDoBhBGCeWXwWhHZ/icYAAqkQJAAaZxAKUIkYbONfzEcRgGyMXiyXWNG2YYxgGOps1ODFHCCSHzy6VMtmimMgulsm7afQNDX/7qVw4cOMApwXJy5x23FfK5Yobs3bNucHDw5MmT5y9cmJiY0E2tUlvesXPrqrHh3Vs3ffRD99E4yqfMYj5jpRyXyFLbX662llthJdaqylxohaU2BqqYwksaZkhqJJLHmMdCUimoTBgoEYzAPUTBEQC06wBhiKkpqeokiGIS6xIlPRN0RFRipIRKiRyIFen4FdGsYBNqW1ahUBgbG1u7di0zzIvTMy+9euD0+UtCJ9wks+XaUy8fnF8uz84tLC4u+20Xq1LKNPrymYnRwSTwluZmzpyZqzSEQE86b4fx/FKJUE1QTbfTYB77xjfjRN5+x11hlPTcQ7sPigO0MxzZFVwmECqlZPcRQmDGgCJP13XsbgwP4ZxgScKOqXMsLjHRE2YIrsVkMJ3PmLaKcelQbbdJKDly4ijVFF5rFGw9m9KLWeytPJXJeolctWGzk3FMmzZi8tVvHXjyhZeVZvcNjdSbba/d6i/k6rVSsZiHU5vNdn+/yXSjHYhIUWpkjFTOyBT1dIGYjmBG/9h4rm8wWxxI5YpUMxNBokR4QSihAcbzbYG5Cn+8rYjsWaXjNCIJPIZc/BLScaRKOZalcZHEoedGuIpRmsvlhkdG73vwrtVr1l2Ynv7CVx/70qPPnbhUnilVZxYrVqowMDCCsFtaWJyfmY7cZui25i9N5lJWEgXTkxffOHj48JlLy62IWWbf8EikSLZQ8GPZDuJvPf3cLXfcObFqTdv1CeW0+5C3P11Zh/TESnWcB5/Bc4CUEm5DHIN2ClEaB5Ip3dIch5mWMkzc8BNmRsotlaN6w6aKeO1cyiQEgdgo5Dv/jllpfnr20qXPfu6zTz/99NGTp8x0PlvIRYS8emLxL77w9OTsIjPsxVLp1JkL2FZF5JtU1sslHX1FweGjR+eWgqYXB4JGTBeaFjIjZHqsGYluxZpdqrcWlsvlerPlo5gPzxmmbdkpRUkP3XF1oosp0nVB1xek8zAGB3W80kn0SisEH/C2ykhjzJKRBBcIgIpIJB3AVJjQhkEYJ3tu2Hjfhx7ODQ4fOXP+xdePXCrVhJGSihUL/Wkn06jXvWZjIJcd6c/RBPPQtXRm22bDax8/dW7/waNn5xshIQklCSGCsCPHTxHKtu/Y3fZC00kpdEA7qxmlFDOOks4cI0oohTF1lMcfeHgLnku6CzUohHr3QS3wjGmcMIObiAVNciOmKaVnmZnWjHQ6h6gyUhnCiJky42aVJh7CM5c2M7axfeeO6enpU+cuSm7+xE//g4CQR585fubSvKCWbmUN0zF0y3dbk+dPb1w1Xi8tjA/1wUSMsUwm8+Qzz88tV800E5wst8SZ6fLRc7OnJsuTy+5C3a1i/Wy0I0F1y5FMSxQXVIMLe16Azm9CwnMd/72Zxi/sAMdAYfCXIXuGeYtK0rFUx6pY90K3KePAYNQxuK3jMEMILBWp2dlayiB7dw7c++CH123dyZ1MK6KtIClVGm0smJSN9Pfv3Lr5tps23Ldv7YP33I5jUei3m62GFwa+kLPl8lP7X/3Dv/4GgrAdEU0nz7/0yqp1GweHR7lpxVhNsPUyTrr+u6xo9wcOW0HPcwi4HpDknMN3oOBRDIxhW4hChUHGQlfUUZSEMak3Sb0uz50LTx678NzT559/5ltf+NzC+dPEa01fmhoeHSuVyk8/91Iq379uyy5f8M8/+gqUXKw0gijGwsOorJUXxgaLv/DTn9m7Lb9r8/qo3UwC37HMRCrCtJmF5fOz/mw5Kbfiqp+U3WSh5c+UW5ML5ZnF8sJyxY+Vbpu64SiNo4IX4HsM647vLYJF4a1El2OUkK5Ukm78YVCq600MCoDb4G1KJCOKK8WUcHSW1lha11IaNynBAYeKBEfzzesKhJCFBlmuNLiRMrIFM1tIF/uHRkaJVJlU6sa91916w9a8TjRCxgfNhx64e8f2zamUHYShF8W+5O1YVb3omRf3Hzp84uDxyen5xXWbtuSKA3Yq3fYCesWDjgAqO3ulevuDsAMQc/AfcuAnrJmoCiH8RzmjBk8oTBrrGs2YOonD2vmzx599+sAX/ubrf/6nf/2ffnfh2NFTLz577Nkn3dkLfaY+OjJWGF71e3/82YsL1bXbrtu695bzs0uR0qstd2L1mmKxODN5XnqNT3/kgV/8qTt3ryJ5TnDzyRpch+Gk8jxvdNWaphsdPnH24iw2B0XMjJHp01L5mJnNQJ6/NHOuM9ZyoxW7fgjjm46TyqQxQEngvw7whyRAFchb6MgpIStSOOwyOjUJHniOd9wmNSkNKTPZLE5Nmka4iFnssTjSlLAwwQlZrpHz55eq9YagzI9l3fO9KDF1rVZewkxcu6o4mCFCkkZTckKyJtm+fuzOu27ftWe3Ztndd19twvT5hcUnn372937/DweGhzZu2KwYbTRaTjpFKaYk1GFQj6iO2khgbpHO1y64qQO4pwe4CoAIoQZQihNXpxylKpZxSELJhdWZhgaJvYunT770xDfzGhtJW2uL+ds//tG7d+1YlUnZbluPI2akLy41Xjt57qd+7pfXbtmVHxxtBYIb9sjIyPSlyfLCzL237fvVf/jJB28Yz2FUEfGbEufnh+7bm884SsTr1q6vlGtMN/xIuIlsBnEzSFpREilOdFOzUvfce//1N+zbuHFTMaczrkXISuIgxpa6MsbOQN+W6Ag6f53TZscEHb6zOHbtcrkkVQS32ZRptatVPRGZbPqlp574jX/1L5/4yz9/4q8+65eWeDalJUEu6xRSDPF06PVDntvKZdKY741GI5svwpStWrkvY58+duh3fvN33njjosNIX5ahg0QSSjouvG7r6o997L6bbrxZ04zFUlkpmk6nW63W9ddf39fX12w2kUySBJ4AumoSesXTCyx01MuCzwDGWBiGuq6bpgk5KoJBMkow3algieRxrIKoWSJ9mbSt3XXrjRs++SN5Q3MQzTix12p9hKzJ5lXLt7KDrxy/+LGf/Aert+xhdoGZmUQxxNO5M6c2rhn/yY8/dN++Vf0a0RLpRCE284wmQl9ZhNx2084kDHzPS2cziaS6nZ6ZW2K6mcrlsGIoyqNEZvK5WrPhOA6UbAcE8wzDiaIIQ4DOPSALWBkx+BXAjCs8mM68lvhF2EnVqNb6svnKwuJosSg9j0jSXl62RPzsN772+Bf+evrMyej82Uf/+i+/9Md/8NKTTz/x2HNDxZyj8aDd0ogaHxmtlsrtVt3WyEP37v7Vf/L3b9t33UvPP/Ubv/17L778hk6IxjrdzC03pxaaGUbuuG71hx948P6779q0cf3khXOrxkdXjY1btpG2nTD0MY0wwxiFu2WHp10dOw0woeC4TlRhqOAwbHgaayZjKE7xdEp1/8Bj3Q9VKJggukLwMVMjSajZ2qXZS2f+/E/xkcEP3Jf//X947MtfLaazXqVeKzVOnpuuh0QZaW5lwkTOzc3VKqW0bfzIQw/cvm/T2n4Kw7M4YX7DEm2bhA4XJlUqQQ9kqL8v6c4hO+VIQscwopSJa1Othi+anFBRWlw4fPDA6VMn5+fnPNenRJmmbhmmpRsYb1fry0Re/n3bD0MFpi6L3vztJE3TzGWyodteNTyMjyjZoVHiuReOHOG+nyLy3huv33z3HcbEmLu0+MbumxXAAAAQAElEQVQLzz3/+GPPf/MxQwRBo+LXKwYVtsGr5aXxgb6b9mzB+8ChDLnnzpv+zk98+tabb5qfnfn8F752+uwUusFt9+iRI68evoDJuG3CvHPv6nvuuE2KeO+uHYVMKmg3Jc7YcZR2LHrFg4qApB3/w2FwGwBGCAHPYeYCcF4PV9SjkGBVMCyd6lqoBDE0QmXf6MhcrXp6esqnFAvamk2bH/7Yp5xs36XZpen55UCymGglfD+q1dE47LVt49of+/CuzSNsyCEmIUwqGrVNFeECRbgwiLR0Evmhwcm6VRNhEMAZmVSac1qrVV96af+hg2/IJEyZPHBrs1PnsykrbcFhzNAoJjSjmGCKdj3BEC5dSIy2C0W7P2+SzvgJymIuX95IIIFDabVcK+bzJBFvvPzKP/3FX/6b3/yPx7/xzY2jo0VL3zQ6un5khNSq4shB6rb6LC1pVSf6csptUb/tcJXitDI3bRJ5/a5tawc0zKLASxCVEyP5m/bt2bFrJ85vR48ff/G1I6+9erDdaLqNuowJwtH1SL28NNxf3LppPVOJjPwowFc9hRcmsBonUH5lIJdHAN9c5giBC4Xo+A+RhyUIQO6V0CjTGOdUQ8kgikOqBOP5NatD0/rYv/61uz79k56VHn3wkexDP3Kx3MqMrraLQyfOnMFbiNGRYZVEW9av/pmfuPPOvWNei6iYkJjIOKGJb3KiGzphjEgJtTFezDkIRweMJImwXFsWFqzEdsyhgb4tG9Y6pnbu9DEeBx97+P7bb75h946tY0N9jsGVjGQYKZmgIWBlXD0Gg+8xK5SRjm9Xkl2mS4q5vNf0LKbNnLs43j9QnppZuDB58cgRFgRBtXz45Rcf/83/8OW/+DPlNfpTBvOad+7bw8L2UN4pQosk9OvlLWtXrernMkpI7FuaoDIOowTvDtZtWH/rLXsf+PDDcwul+fn5sZFRXZHSbBmzGHP5L/7kDyaG+weK2P7xgjiHM6FlcLfZgOcwK2n3IZQrgvWCSUV7D1SWbz5wDKBpGpzHug/KdH8Zp0z5gsWUU5NpluBWqJsyneODo6cPH331/MXDS+Wnn3nhuS8/drrh57deV5bs1ttua9eWDrz4jPSqa4eyaUKwTo5kSIoRrJAWl7quUcMi3JQC7kjwUBnplHBCKCGcdTYIhFQSBZHvhV5LJ0nQLE+dPeE3lvIO7c/ZiDydSZhHRgHqakRojFIiAfLWw4hiEL0lIATOuzJ5macE7/jDtGV7eF8uBF5wNZbK8+cvbF+/gYShw2hKY9J3eew7ROlxUEyZUbM2e+Ec9V0SerFbHyrkbtixlUlCYzd2ayRq2zqxDS3rwGqkHRGm0RRuxdl8HIRzU5cWZy5VS+1Tx8669eq+63ZhPCQJmYxhBdvC3cxg9LKjLqv45g+l2GGUePOBB5XqLDqcc9Z9UKCHbkrTqW4yK2vlsrl+wsyAGgtukFm99mv7X3tlcvr6hz9Ws9KTgbjho59ce8tda/fse/3Aa1//0l8df/3F9aN9awfMuO1HbVcFnsVj2IAqiZ4ToXB6jLgjuC2xAQhhwqOEVKpxZ/eS0EeNDg/1FTJUxBjU6EDhjpv33H7DbouoqN2KfBduQ9xhkJwSgtEkEVXdBVH1xskUPNnJgr+AnvBK51HZk7FuBce0LNNym60f+djH/9l/90//h1/9VZYkzVIFa3rWtrKGQYOAhkHit4Xvjvf3nT125MKpY5NnT8nAk6G/dnx0MEdorHKOlkvrmZSWJF6jXfcioRNiGuTxbz5XKlfiOLZMfdumjRYlX/3CX//6v/0399x2y9qJUYzQYKrd6nxYkCLO5zKMdvXv+qGnp+oGn1KdE0uSJFH3AaO6zmNvPt0alwkjPGdmTWLJmAaeujSzfGm+/Mapi8bA6Jrrb8qu35LfssPP9fnZ/rqdnY4J7Rv45uOP5gxVdNhX/+q//s5/+D8nTx7KpzSLd5YTErmdbpMkECwgesRNaaYI50pI0zSDAJf+c4ZhENoJmHNnToZtN+uYnMSLMxeblaVC2kqZVGc40itIAWyTnGHDkxKnYtJ1Q2+o70EZ/EgVAXoFJOm8wFaE1FrNcq3UNziAmTBwww1hGGqUWZZzdmru4sLi5MJSqVHPFvsGRobdMLowM9uOZSOQlxYqeiqnGRa+v/sBwdz0Aj+MEiUZo5rGDayBlJAwIA9/6K4f+9TDn/joPfffdf3qVSOPfv2Lf/03f9k3WFi1alWthm3QS+fyCCrLMly3SVXECRQINOJzEnISUyIJ7QCWgncBkUQdCCGlxFgoZ4TiVRMTtIOEMcG5YJo0M81Imy/752dKB09cOH52+tCJcxHTK26gZ7IXFhaoZW/cuUNPpzG6RAgqEukHCAhsb88999x/+YPfP3fmbIIemKY0mxkWN9KMG4pwkZAoJkozQ8aUrjWj5NLcPNF0QTTJ6NiqVYR3LjCWYaadVMp2dJ23mk1T5xrKC5mISKA7ypim4YojCeyEcQCMYLCEMNUB0itghmLYauEYJWmUxIGIO9ulqWUG+wIiAxhoaID47reeeiqVyweMB9niL/zp5/7+H/7J0NYdbY1NVioLXnj7xz7dsAqvT5dX77u7qWXrCesf6acKOhPd7hd6XvI0vvYwommScEEcSooGsQmxKdaW6vTsuS27Nkg92rhjY8MPT52brbdjP6HcSsUqMW0yM3ty6uIbBqlPn3398S//2cWzh4j0o8AnUjEVS99jcewYOpWiUa9GUVToK0rCsB0ljAeKhFwndjrRrZrkjx89/diRU4++fuzV05cC6iTSHB1ZXS8166XaqtGRrGlIv12du5hWwZbRvguHXzMpw7cqqbSLM0v1mO2986GFgBydKdWl2VJGSA1BaBLhi2KC20AGYWZZsZ16/dz011/cTwp9NFcMGCs13eWGC1ukcsWlSs0N4ky2GISJadpxJDRNU5QJSbhmSEXDCE1qYADIKaWcUkY6Cw9RoudI0n0w6rj3KLhdEZ0wbFSYzp7nSaLcKHCXlioL89U4nKyWnj9+3BxdQ/QUafue6bi6FZjp/Kr1WmFo8w23/eyv/Pdmcbjc8rKFQhgkBk1SXMXtetRqYcoZSWxJKd1AemHeILEXW4yIWLzy8ovnzp1bv37jz/78L3z0E5/ce/2NhpU+cfLskRMnqKHl8/ml5Zm/+av/2ijNvPri48uzp7WkPnn6YKsyNziYy2YsxhjhPIxFq+25YUK5yUwnYUa54fpCaql8un/YzBQaYXJ2euHVYycW2n5iZwpjE+nikBcllVozjlQmnfv7P/1Te3ZvNg2NKpG2LF2JhckLR19/jSl56sTJSqVyzwMf+uVf+dVNO/cePTv9V195QulccZoQIhixUiyD5cYkXkBeOXr2S088/+qxU9m+oS07rzNT6Uq91Wx7GAhWL7TDFBkbHsJEcUwrwPGayq4jQBhc9Q5A2gMjhBGUlCtrJOSMmJrSMH6G8E1zLAF6KqFWKNOK96XyGBWOGdmJkds//pE7f/ITN338I7k162ql1tMvvvH6+Zkjk6WZeti3ZrNdHKl64dDYWLNRU2HgMKHF7SIM2y6VT7zRPHUonD7NmyXbECmbJo1K5HoZS9c5sXU+eX7m7MkLJ46dr5S8l184UCk31qxZc8cdd2zZuElEcQOFPW+gkGvUltvVZRnUHS02hNsuT0WVGbe+JLBwOAWW6Yv0tDAyWrZI7ayXsLH1WzQnP7dcf/3Y6ZdeP3L01IXFSitRum1ase+WFhdr1TLMt3XTprvuvuORD99kWqRU9uYXlmBorht2OmfYmb7+wev27Pr0j37in//zf/aRRx6qVOt//pefe/W1Q/n+YUFITEgtJOfnvMNnl18/OffEK8e/+uSzy6Xa+Nia66+7IZfrm7s0ffHM+Vq5RDBBQj9pNw2ZjA0UNk6MjuZTaYIrZMThEfJdPkzChBrH/GWE6orqidIiwYJYelHkhkEQBVKqbGr9zddf9/CDD/z0T37q538pPz4kc4P51ZuNwVVJeoAXxmaqbWbllko1y7ImRgdb5aXFybP+8tyjf/Enj//X3//6H/7Ol//g/3n8z34fp0kiwnzWMjglkritQBKSzw3k8sOzM5Xl+caZU9N/+bm/fvSxx5574eVDR45NTc3UarVcLnfrzTc1KsvDxSymhc2iLeuG4+bSi0996fypQ0u1mqcM6WSlmY01O2JOK2HLreDI2UnsalU3IlrKyvTrTkEyOyEM0x99F/PpLRvWX793z/btY30FIgjh0CTvbNyyZdOWrZlCf0KYbqe27Nix+7qdukEPHTzw5a98BfrkC/25vuH5xdrv/snjf/z5Z77+rVcPHj95enpqurQUMTUwNoTjUtBuzU9N4ZVpdXnJYjRnGrqIvFrVZmrzxNjujevHijkSBipwswh0GOK79B1hXhKFIo5FooQgiaCR5AkWcmYzU8YiikVI6Hy7PRe1L/qNIJued72lkLias+6Gu2555NN3/shn9tzzUN+67aniSNOPEak6pZqM/ery/qe/OX/q6N956J6P7tu7Y6hYPn/6xCvPk8gliPwkJpT4oQhj4oZS17JJpGdSw7nMcLF/pOmGh46egP8e/9aTX/jCVx599NHDhw8zopKwLYK2LgNTedIreaVLlcXp05emLizX5+v+fMOfr3lLzbDmJjVfxtT2Ytr0pRfzhFialS8Mjk+s2rBqYmzrxnXbN28aHCgGrnvxQunkiYWTp+a+8cSrTz2z/9z5SyfPnH/uxZe//Og3vvL1x187eOiZZ586d/60H3p4hKSEWbadU8xeKrcuXFo4Pz1XbjZboV9u46ZT8eP2yHCfijzhtwazqaJtNEtz9YVpS0WrBvIbx4e2rB5dhQyupN9ikecYDDOJfLcPE0oqSrmmMU1TjHLOsYs66SyWDoq/dCZV7Je6FjOt7HkBo05fPuGEZ4uJlfZ4qsWsc4v1U1OLPtXMdC6I4qmpqXw2Zxvm+XPnMLubi8vSaw9ms0ngnz19ilSrxDRIylGc5PtTkSJL5Uat6StiKWFUa97cUt3HiS1T0NN5PyGX5hcXS3XDSo2vWo2X3ZQqy+TTk2dir7ZmrE+poNJozpZrlxYroMtNtxkkMdU1O0s003RyfYOjg0OjhpmaWyi99OKrX/3K1/a/8PyjX/niH/2X//yf/u//6w9+//c+99m/+OIX/+ZLX/zKy/tfefX1A+cvXsK618bCQ41IUaZb42vWGqbJDRyi8wNDY4rorp/4XoxV0TRsmURuu95sLC0uXjx+4tWXnv/Gn//Bb73+9GNTJw9cPPFqZebMYJrfvHvL3TftufW6bVvXYbE0aJKoJDKY4thORfzdOq5Tr+MuzdA101CcBkK2ReRREWm8FgYtmYSKREKGsXKsjEFNnWhJIoOE6LbVCMJSEAorHWtO38Ta/OBY/8hEKlvkhq2I1vaSRjtseoIaacXM4c3bt+6+3u4bUIZFKK+5wZIbB4Q0IxIz9AMnPwAAEABJREFUrE+FgcEReEjTU6nisJXtj6gRKjNVGAGWG94rh04kSudGSrcdypgQAocuXaOmpmm66YVR0/USRXTLBqimU8aHR0YloefOnXv2mee/8Y1vvvzCyxfPTzYbjRNHj54/c7pcWtI1NjTYP9TfpzGOaaGbUJvi7BNJHGF1I5URzIgoiwnzhQwlrbW8UrVRLlU514cGhk8cOSx8ty/r5CySt8T60czO9cXN4+lP3HvdAzduWt+vZ1Rzz7qBz3z0vjv3bnCYN5ijOUdjKgjCVpJEzNCZoflxRL6HhxEpsUxHSrTjsOw255v1+VZj3m9aQ4XUQJ+eSoWxjL0kjWCRhhYqi8mMTcZGh0zHjIRshuH0wnK10RaUwIJ2Jrduw+ZAMqk5Ext3zTej88uNl09NX5yrVoTh6mmZ60t0h2bSgaGHhEwuNWptvxH4y9Xa7PwC3DC3XG1GqhaomUpjqRkyOHP15nVb9rx27CxzCqHUam48MLqam87MQombpmboUsokSQzDyGQypqUncdxuNZ/45rdefP6540ePLc7NBm4bs9zWNRwjhwf6N65bvX3LZrgtCYN6vc45HxkZYQzzWKdcjyT1IhErJqhGdLvhh5Jbmp1R3ExncwMDg45p1UrLe3ds+8lPfvSX/v6PPHj73jX99lBKjGbEgOXp/iJtzxZ4a8OQ1W9F7dK5oD5rEr9RWYyDBmWJUrgQJjijxpgZiqjvxXlp0w48H+O3c5mWSo5MX3zxzLH950498cbrj7344ouvHyiV6/2ZAb/cHGS5gtKZ25SeB/9tWbcqm7H9diuRMRaO5eUKZZ1FOF3sH127ScsPWv2r+tfvObjgVuy+rx48MxVzOrzur5999a+efuELz7zyyonzz5+cP3H+wsSmjWs2rFu3ef2qNRMjq8a3X3f96JpN2/fefPt9j1x3693X3XrfDXd+eN3Om1h6+PR0pSVMqzgx34hb0sgMrC43fMRBJu0UsimmkuWF+WOHD7347FNPPv716QvnmpUSTQKbq7xjDBUyg4VMLmVl0w72Gd9rh4HHOouwThgN40jAiownUnHNAKIYAg2OjKkp9ZQbYMnItNqBkjTysVfxydNH92zOpRXZ/60vnXjpcX/uVCauFlmzT2vZ8dKAE49kxMk3nnjlma/+zm/8W5P6GYdqHK0LzARpGh6hHmHKwBmKInh6kFKCkd0HkwmglK44F0lgJQmGiSjWGEOdhCgjl2a5VGiwxDLOLy0stZq+xNB0TWlaxDREVytKc2WzKMVlIWetHhkcGR5IWTwKWkRgU29WK8ulUqnhhXqqMLJhx8Yb79x8xwMb7/jQ+lvvH9l5S2b1VpYficxcoDlTy5VK26WWMzw+tn7zxm27tu++Yfee6/ds37lz07btY6vXZYqDUkvVfTlX8i4ttgYmttDU8Fw98VQ6M7i21KZTJXds3Y7Scnn6/LnDBw68/PzzB197ZW5qkoq4P5/ty6WL2VQhZWccM2PqKR1GoyanVEkMmxDVRZe9kiiGlKSsA0IV0STRBTEF1SXRCKGESqYkJ7FK3NJCrV1dWNWf2b5urM/Cpbishy0V1hKvQsJavTwzkLeYcNeNDyaRS4kgnWuhkowIyhKqxUxLYHna6ZF8V0/HeaZuwNmxSOx0SnMcL0kCSvJDw8XhkUL/YCpTSFmmrTtpHdkWj4PEb8iw5WgEc3m4kLKZiFtlGjQA4Td9r9ny3IrrLbXD2XacXb+tsGXPwNY9/Vt25ldvSo+szg1P9A2Pr1q7eXR8zfjExNDIsGbrkYjcoNVo1ZZL89iQarVKs9l2gyiIeajMiDjZwfWpgbVV35hcDsquMbkYHj5fXmok586cn75wfnl2tl2tCt/XpLQ5dzQNnwPzaSebstK2YZpU1xXnglFYUHYNRQmBb5gisF0HkrAOum4jigIKZlVUEl0RrjqeQzFCiCIUW4QoZh0a+3lHv+uWGx66/571ExOGQBOqkM3t3r07nU5buobXtrv37Lzv/nsKxTwhslOZ4ofBeYKiFS4oh/C7BlYOYhgd5+HVoKlbFtfBiCgRsUwSGUSJH0U4oUSEuVK6foDIZZRwqlKWPjyQ27B6dPuGVbs2rSJeWXol6VaidqXdrNYa9aVada5SPzW3cHZxeXK5Mr1YnllcXihVa/W254aNWmMJV+LFxVJpaWFhrlRZbgc45bmh34yDhgh9JSNGKNd03UxzqzA9X8Ma2YzM4+eWXjk2udCUZZe99PqJer2dhFHKsocG+sZGhkAzacc0NF1jGqccoUYVJ1hZBBGJlAkhBObvUpDvCIQGTAQQ+LlbVVKSEJq4XqvRbilGrYERUhjmerpejxaX2y2fGZv3NDwZKfP4mcnBkTUDI6sDPyYEgcsIpgXpNIWJ8x37/o4FGOYWpYopwqSyCc/rzqCV6zfTUc1tlurlpTLMXfEjXydx2ooztitkFMsgSsIwFnGUMtjqwdzOdWN37du+b+uq9aPpgq24cOOwHccRSsQiCuPA85vNRrVWLjWXlt1qNaw1ZNtzK/W45VEhlZQ4NVgpx7L0rMXSPGFxy6/j2j47ee788eMnDx8+duT4uWMnLtZashVqU/PY8vpyQxsWK0EuN5BJZTHtONWoYhrTTdN2nLQQaBWnMSIVFURJgBJFWWegb1JJWQcYeif+3mkrLLAAk52lEwGNPRWgKlFUKSpbvic4S5glIo3QLLXH0gNbcsM7SHY1MYdIZsIZ3GDn17RDQ9FU21dK6QTBLzVNss5aLIkhJBiq3tnv+08zpbFYJJwyi2m6JINOdvPwxMbBiV1rt4wVhwIvPHtx8uDpU6eXl8saEQWLO2nDzuqGLSTeV3teuyGCtqn8LWP9uzeMXL917b4d6/ds37AFt+GJwaGhvKFTHeuEjGkSMsyBJDbwgSIK+2wH8c5w8oqSVr2xsLBw4eLFI0cPnTry2tljr58/eXjyzLHpC2fnpibnZ2bn5xbDSC5XWniLm+ufsLPDRMvpaSg7pJtp03AMw9Q1izMdrooTGUYJnAQIyhAcknHCNMU1whm8Bet0KQPz7YESupQAV1g6sVtJQrFpJYJKAytjYZAaqbbQFUkXJnbsvPmRffd8auPeB4jIb73hwU277/noj/28m5jU6svkRhQxmTSoYvyy85QulSEUZtO31+Hb5MJjepIknHCLcO5GeWqs7xtelSluGhpbP7xqIN8fJPHZhZlXzp94/tyJV85faiGuGA4AuXQmn85mUraVtnhGJ5WFc35lLk2C1UPZnevHb9i+5sY962/cu/X+O2687459D95x08P33P6JB+/55IO3f/yBGz923+65c2fPHjpy8uChcydOnD19ZnJycnoOL5UmS/OXmkszYXOZxK6j00I2NTI4MD46mrLTQ4OjTiqnG+lcYVhSq9GO7XRfnBAFz+imYdqG6VBuJFIFUSwZAwicRxlcdRlEQ+F3ohORbzMRVrceqIJxlaZUJ/KIQpJgz8IfZTig+5J5hFRCrZHYAe8nudX6wEaW31D2LLN/A0mN2YWxmOUF0d2AEmkSWFhyRBt2R1NIAM0i4219X0uCccNMJMFORgkJfJckSdrAHCY0CSYGsjft3Xr3bTfu2LbRsfTlxZnjp449/8prrx8+efrC7FINWxRRXFfcEEzrGxx3cn2Cai3Xq7tu04/DiChJbEtLmUba0nIpVkiRfIqkDGIzknMMnSQi9KPAl0mk6zreu/f3I1hH+vv7C7ls1rEtRjTsUpGfYAUIvJGREdOwavUG0w3dsMIgNroPgeZB0Gq12u12FEWcc9u2IewBC5ZSBCcyKZWSEkKqOnsYVYiitwA5gDgAwLwD8BskinaqdxmicZ1yDbyTcnSdoEkvUm2ftCPC7ZyXkIYfLyy3+vr7E0HabXj5cl9oHw4DxakVDFr4rsFcN6ZMl4SFImIm0xwSkXaQVE0zJKplSHc0q92wbuS+HZvu27bp5o2bGNVnyq1XD5/4xtMvPPrUi0+9dOj5Q6dfPDp5ZKZ+thwvRmab5xMjRU2d6QSj8wOB4BCCBIFoNP1Ktd1uRn5Ilpcmt2xZZZlkeKgwODhgmp0FwE5l2zF3Ex5hYZKEU2kyYXFhayqXsSrlpUjETibleS0pglzWDIMGURGjUteoaXADfXLYSCqRMCl74FJqUukKIIghLknXcFensOaVIBRzJ4ESbuR5ke9kspqmuW3MNmUbdl/WxmTA3VYjWCZaOZOwxDVIxAkuEmHK4qmUHoY+nnzWViSSJJE0EUxCuYSrhFPBqULQXIv3WPehlHZ+CWEAmuhCKpooFhMKhJQEVPq6CBwii4Y2mk6NFfL33H7H3Xfffeedd954442bNm3K5gtBKJYq9QNHTr7yxtHnXn79yWdf+uYTz3/rWy8++a0Xn3rihVdfffW11147dOjQ8RNHz507MzU1idVxaWF6y+Z1k5fOGQaHM8PAi8IAq7frBYJqghqSwCCEEkmJeBMSprwSPfmVEvDdKqh1JXrtrFAw74l3m1FgChDBTYNq3A8DSZRpmnB/1klRQrgCJJIa9FQxIxElCXsXsI5BN0BRWBggknWg6Ls7vAYJPHf10nCsUgpvEWFTMJhxjuPkshkZeiZJ+jP2urHBHRvHb9i58Za9u27fd92PfvS+jz907yP33/3gXbfdf8ct991+M5gH77njln37btp3w/X4wHXddXv37Lluz86dWzduXLdq165dzVodB3q33YTzFGakkkkcXl2bH6oURsDyrOt64LlEKse0oijo7y/CdnAbVVIpglCAlX7AakKBq/cIbQAoJKWE9nAhIJLI4Nh5I034NHJ5EmP3Kjh8MGfrEqey2FChSSKLxg4XgI3CHKufokLGUegHXrvttjzcHJKxwTwCl3Pe6x5e5AznUsaU7En+llDGGAYOU0BV2IFxQplqNZrjY6P8zbgRQlJKYSjQH6Ta7L06gyrwHLSB9qDgMYYkDDKm7mhUV4kMXL9RbVWWW5VSu1qK3SYkLAk1GSOXi4jGgYo8gtt+F+hJ59zUdVPHPO6sivffd6+h84zjGJxpnDIpOAq9l0I/JDlneiIJ3AYjGBrmFonDCJNw1fgYo4QS7DoSD2NYXn/Q0+49rQV1oRM05pxjzQQ6DKe1ypLfrhMRWjpNWVra1kEBnUmDK1MjkINqFEeOiCQxV5KJzuiJkFQqrDOYB1Ji+SGDg0U0a1sGPEdEgjVT4mRG/hY9ihBYAIjjWKpE13URR1EUOI6N2wulBI9SqjM0SmExAldC9IPCezqPdh+oAeUAMBBgfmG7Nk0D0LHSMSplx+pxHIEBBFJJDD+AAaSIHcvAKz5D5/CQxjkaQWuYFo2Gf+DAYfgSPJUKbtOUuvbDF/T6YCGl1HWdKqESoTEehqES8cT46ECfwwmhcC9RUia9cYGSH+Dzns5DTMBVMDRWy7j7gEmEUIrifVYUJ0EYhVEMnmu6admUcULhCwoKvie0bDvEa7TQx7cLIjqrSpILsecAABAASURBVCeMeaftRrP99NPPCCGiIJQioUqYuq5z6NMp9gO0wHfoKlFS0zqLPLxIiEyiAKvl+PCQpRFKCCOdAyOsRCkFhSs76e/Q5PctG8a6eltdXQnvPowxKAdW0wzFNcl0QHHwBphIUj+WonPExym/g4TwWDHIY0ENTW/WG5ZlpVJOpVLRdapr5NKl+cefeCKdydWbbd+H8xQaFyImWE+vrs4PTYrpGgRBOp2GBWCTocGBxfm5W2+5KYrhSugrMROhPLI4jKO6LlQKSfX2BxIAsh4F08P3MrD3dN57NSop3lQy3MME/c5UURZFycBA55+pqtSb2Vwec3O54h0+chRXOrzZxtxlXMPkYFiBuqN5r35/WHLTNLHuB35EVeduhnvqDXt2D/X3Y8FkRFKCXRz0h7NasGsyCjynCFMUoO+HShQmBIfLIMC7MppKW3iBtP+1N06fn2y5YRAmilCm6UCnte60vSZ9fgCFMaMQWNgysKhLkdRrldtuuSmf0Xqe+wEo8G26uDbn9RqiCr+w9HemKIGrQbPRVooUihlJyBsHj5w8fSaRJMZmgmgjmqJcoDEYSXbmMWIRtf72AGumhN6cYXnEi67V4xNr165Jko7qWDd/uLfSa3MedKWdtQJmfl/A9IRThJLZfAoWOHj47BuHjrh+xHR827YUMzprLzyHAKVcMY7I/tvjtp4mihIMgTG8BHa9duu2W2/G4TmKI3iPqc6ZhRKMrFNWYRQ4wXTYH9DftTkPSnHVfaf6fqnErSiXy6Li2XNzL7/8SqlWN8yUHwqO7Z0h5hgBZ1iGaWNqo9jfNhi6CcWwbNbr9Ww2u3fvXpw4NMrgOUIlgu+HqPC1OQ+zDJduTYr3CUoSzhjlZPLS0rPPPb9Uquj4AiWwiDJ8dcM1QxLKNd1yUlYqremmItemzw/AcAg7zjmuNGD27ds3MJDhlGgaJ0Ri++iAyB+AGlftgqF7ZLx/isLXAMU0y44FOXDo4PGTJyzHxp2h1Wo4jiVwLY9xvZO4vkOYsjqRBwNdQ+M/kKKx73MpmRSZlH3Tvut1SrCEIvhI91Gd4COXrUc6qyj5AT4MUx19v0/KcDDurOxcES4VA4TEnf0t9CSgALJw4eMGn14sHTtzJtdXFCIWSYh5LGPX0pRGEyJxt4tFjGNBgKUJc/wHOPZ3dgWvQAGA9m7cCvsd0YlQkb80O3XXrTePDDiVmmtanX9bBTfbRAp4EVAoif3vTay0C/kK/x7M9ySG1y4vVR3uzaPee/HdrpjqXBXeF5VEBQmpt118CUsEPnxrTspyLFOKiCupMalx3NmZjmWIdWY0DNft4odA6JsOu+wMpCnWe5VJObXS0tqJsW1bNtdqwUAh5boBRQDigt5VU3UpVYr1uG7yHeTdXny35B1V3k+y56b3U/J9lenp1KO9CpQSy9Dz2RyMgj2/Wq0KvLRQChQSSinmOyiA8ldWRPIHDPQOlYBev1AJsAytWqncfvvtY+NFvCVEllJSqcuO6jGgEhmEgOkBKTA92mPAAz2+R1eSYL47sO+u2rtrQSEA8ispFmSRxCMjI7fddsvunbv6igWVxJre2Wix56Fkb7bCXkn3gUfRwg8F8BP6hSbQCkASgKTZbOZymdtuuyEOSF8x02yHjuOoBIculFJYWPGDYsAK8w4eSQC5QI8BBXpJMN81vm/O62nQU2iFgnFb7ZTFbrxhz9133/nggw9iCl933XUDAwPamw8iD9MYk7lnuF47PxQKbXuA2wDoI4SoVMp33HpbyiRB4Bsacb0WdEMuKKHQuus/SrBBSNqR9VoA926mJwQFkAv6PeL75rwVbXpMj0I5xihePSeRwPqzdfO6O++45YF7b9u+YyvmL2A7Jl6e9bY6WARAlR8uMJkA6ADnJXGczWTuuvsOPyQ4EjdaQdpJ+W4Lnz96nkMxoDdYULgQsQjJCiB8N98TggIrud8F831zHvpeUaXHgAKWbiRR5HvtRq0ex9LSicE7bzttu3Nt0HUdloKZ8AoqkYhA8sN9MHugDwA1EHZ4w3DTTfsGikbgh7pGRRJBa3yNRTEMDWUAMHCYVNgiLhuzI1GdsYC5XABcV9JLrlAw3wsu9/e9NHFlXSh5ZZIQGYSepmn9xVyxkMP1ttkKm+3kwtlzGqOcMlgBnsMJBmcB7Ho4fxP1fVbp7fp8hxT0WUFXMbFv3/VBRGzb9H0vlXISERmGJmXSa+jyeK/QWfVWz172u+jl8u+Sf3cCTLKOsaAo2oXeSKOhXhKSHnpJUKAneTdFxR7QCIBGADRt6rgOqEqlwjnjjCBZKpVct8UYMglKwrUoGYYhnIdAxHz/oQAjQr+ZTKaGC0EQYDGfn5/fsWNHLuNIrAkiMQ1NJYKIzgc8FIbOmJrwFCCIAkX8dcKtmwHyZhmwHSAJdLjuHwbeQzf1XZKOBb/Lqu+vmhICDmNEee2miCLH4obGcPjudEw7a023Gak6QUgVNg3aFfzACUzZm0C2bWMO+b7f19e3c+dOKZWU8F4ipZAKtAcJz71Dx47/4MC3S5W60qFvz/ueUx0bvncj34ccBJgSMVWCU4KpjbmLPX/9+nVSvm3lQSDCfBJb3/ehz++mCSiApRswTRP1cSXFkXj79nGi8A5TUNmhSuGGAMAhAtMMgGck/NM7bSoURdUOFIoQ0qNIrzDgv4/4vjkP+l0NQtdY4LtKJsV8Fvc7rJ+5XPqRRx5BYYqhk+7YKeWcE8al7CSR9YOHlBI6gGKGwYWu6/b39+NsRXALIApnyy4jO0z3fWbPB9Czx3RpZ0CQAEj26JUM+O8v2Pe3uXe01hmNlERKRBWyMB5MYUMjWZsqzF2ICIEQvzAc5j5sB/6HApwhEXPQE4snVII+o6OjghBIMOcYoR3QDqWdB2p35hnp6o/yVzI9HhToZYH5IMC+X41Cy6sCszhlmxpj7VZDJlE+n48icujIWRRG16AArAFjgcJ5SP5QAJ9pmoauEXlgcKuD8+KYYLeGYnjx2XmhS1WXJ6BQHo7r0o4Nlby8V+MXjXTlcLACgyQA5vuOTsff90avbBD+QEhhtBgAKI6ecRLW6hVFMK0lSkIO2iuDwuB/KOgpAM+BgfM6cy6Vws4Fla4KKAnNATC90yYokgAkQI/pUSQ/CHzgzmOMh2FMCE2nsvh012q5hJDVE6swqk7fVDFsKlRiajMqFfi3AWXfG6j63pnfNkd236m+jZqaTohUieAcMUbw0RE8gULdEyaROGRK3BPgSCWU7GlKLkdbtzV8KlOdHbHbsYLbu8wHSjoGRE8rQGes+0ACHkC4AGCAFSH49wemsNIQjSjNdUNQomgSJuvWjX34gQds02BEcaaSwOUq4SoydYw/UVS+G9ChA4JDK+ekBwams17Bi4rRbhZRaJKtCHvJtyiBiSUjEsfDd1AcrJIoSOJQ57TVrGOpj6OASJRHi0mnPBpVnR7RKUNfkhPBSaclRRVW14RRwTA8+FYp8ubT0bn7B9NdFYh1QHafXoFe1R7frXqZ9CS93B5lvZ8PkComMbQOMLK3+slkstAG9sJ8J0ThRUwY+Zg2HWvQt4pdlZOY8qpbqEvRDtAdvgQDXLXWihC2JrC6gkCu8ELEMhGaxhB+nFNO2eLifMcLWBVIp2i3P9RD87QrYwxu7YwLNuy2Q6GXRKM/MKDjD7Av2FZ1woh0mG4/YHrj45wnUoSxkFiNhPS9MAxiSjnpmkNS1gFhEknYCDOg25AkqgspyGVgWqJhWHTFeUhCCMlVgVxFu/q8nWItxGd+zdBBmca5rl28NEkpoZQSAhczRZiiHZC3PRL+vCzo6nmZ/4H8fLDOwxC6luosg5JitkPQNRwhi8vlOBaUa2EUt1w/SSRlBumMv7PGEtWl8FynBpQEOtzKn6Kddt5KXuGoFeG1MnA/Qh9HFVBcG+bm5jSNdFSinFK48C0drujtney1dvq9lH9Loe+llW9ft+M2GAHmJj3/dTrFvA7j2NDxwjdstbBgaqZpC6E6Pul5pkcJgo92WqCdum8yUtIOOtHYWdo68QGLA5TCyuSdFr0i3VG1M0VYxytXMJRwRjWFdrtBbehWq+lGCUoxRTkWAIXFkhChFNAJt64C5G0PxgW8TfSBJj7ozt40cXeokiEEO97B4PH+N8K7MkKwWgIwnKbponNzh0pXQHWcgTpX2P8tVsBN3XzGGNZhgDHU/fYWu3oBNIpXmng5jkYQgqA4R5TLTYXT1mWgIoAuUfY98e37/v7mdrT5/rZ4ZWuSwuyXIwZeUIQAhMB3JNW5RakgiGApWBzxIxKFiY9TwJsgTAFv07ATavTyDOjyHVNSSmFrrfuAQVK99wOVropYCm7okUgM20oUNlSFmTE1PUMoV4QS7HbQpTMc1hkIJYTKDkjnYapzeGEKJTrJH9jf20zzgfWqYGj4DMMmFA7q9FMsFnGuw8t7JExdl1LimN6xCblsW8iRJFR2VKQKSbRw+beb6LSGJlQnC+6H2wAwyITvQK8CrJNXkXZEiDNUR0XsdqDQB3RxcZEQqmhn2ZQUruvoQghmjAD9oeOyNt+7HhjqVUEpxREAWegCDCj4Wt3bvn3r2rWrw8DjjAwOFKjCrcE3OONEqSSOAz/q/CuZIZEd52mwWxIjtGBZRhGvnu+7VJF0KoUPN3iDjDiG9TEV0AXaB4+OrgqpFCL33aBMC6OEcd3Ht1fKwWu6+cprr3tBVGu0ddN0vYDpWi80wyTutIMdEFArD13h3s1cVRkI2Xs8yPqO+L4579v31IkhgtVHEiKZkoRK2zI3bVi3eeM6KaLpqQuV5QVKEstiROKaLFOOmU87mbRt6lwmge+1EZduqwEQQvqKxZGRkVwuh4EjiSgR3QcMrAYJZgzoVYEC3xGoiBbQOKPaM8++ODxSLJVrmc6/CtqkjGEOoTcMAcU6oLJDL/8x8t7BfbnI9+/nB+M8CoWpIpdBFPwXeM2tW9Z94uMf+eTHP3LPXbfv2L7R0sjUhTMicv12rVaeLy1Ol8tzbqtCpbB1bWxkaKCvmE2nbEM3NR03MQD2RcswJQIuSRIwAFwI4XtBSnJVKKzs3SwwhDBKOWMa4dpLr7wyO990Mpk4kYBh2a7f+Qc73t0+7Q7w3fIPTvLBOg97OFXYzC/v5PAZJbILXAmEEpHGxMhg4dYb9/7oxz/yd3/qUz/14x9fOzG8anRgdCg/UMwUsw7cVcilC/lMHAb4BJ9Nw3sOzJSEEWzJFe/wSRJFUc9tUmI9U4ib7xhe374ALI5GOOdxJL78la/lM1rb9/CRHWHXaDQsBx9sFSFAN+w6wQdLUtT6QQJdfuDdwb6060IMjik4suM/29IDr1WvlJLYS6W0oaHsti2r77nrln/483/3H/3Dn/uHP/8zP/2ZH3/owfu2bVqftvXQbQZu0202vVZThBEn1EDwMR37I3yQdB8wMDcGoxRsit+rA8VwjHw3OjpR0pODV9haGSWUFvsH3jg43xZNAAAJtElEQVR8+NJMK5vL6RZupbiSQkyv3jp5L/l7FP/exB+08zph19OwN6xu2GHbSxLf1yjpL2aHh/pMrkrLC3MzU6Wl2XJpqdWsaFSODBX37tr+0Icf+Duf+Ylf+sWf/5GPPHL9dbuzqXTg+Z7rIvIILoWiE2eIOQC9IFBA4Z73giSdoISPrwrUBVbqgieEGbqVSee+8IUvmCbBMaXZbmdyWQQ6HNwt8MMkH7TzOmPrXoMQcADc1gFcKJNICrzPbDfr5VazykiSz6XgyP5iOu0YVMWB22g2ql67LuKAEnXj3k133Hb7rbfeunnz5mw6I7BUBiF2L9gangOF5wCG2fJtI49SBNRVwCinpCOHf3GiAsAQQsI4QvCdOnv2wKHTQnX+P1kgRI+gb6ETp2+lfmBcx3my29v7od2C10a6a+ZKlU53mM5YPLF/OKYFcxOpDMPIpNJwwPLyMt68eF5bKQGh4ximpWkMqej0mUucin17195/z+27tm/Ipy2mQqYiJgVVCu0imOA5UHSGCFNweBdIEuxJPRCM8uqLKioCncKEQBMwoECUYG9NsrnC4998gnM9k8m2mm5HbZS4Am92d/XGryh4FRY6Qfp+KIqhI9AeWKcOo4pSTDtQRQk+O2KKEcYgQS4MIRQm4pvv9OS1PUIRACHyDuCtND7SyljqTEdoRj4OIBKvNyk+inJNEhYLgVkfx6FUicbF6Ei/TNpLC8sace+6bc9nfuLhPTvWNMrTImpTKXTORBzW63UcOw3LioVMUE3JREmhki4iKSOpIkwEReS7ITE+uBaWwLg54pPQzrGfKo01w1BznNm5hUNHjkehNDQbCN2oU4MwgQdf9gwquXQjT6pEXsuD0kLJd1NYfsUXvVyhFCTkiof10u+T9opdUf27YBEkqLVCwVwBhBDuEVhfaW/RQkkAA5FR0DZ1aptwkheH7bSljQ7lx0b6sNIRIhmliAaNdYYjpcQwoSrQqdydn2A68Qe3dfKu4a/Zag8MDXthkMpmX3j+pVKpknKytVrDcdK6biLW0XIsIj/0EpWYpg5dIXmfWCncU/X90CtbhuGuTP7t5UNMf00zTRNHyyDo/BPNY2NjW7ZsoVRJmSglOs7T8AmHSMT4e47jmseL1gCRKMdxJqcuvf7GAUkUZzqiIIklZgEuD4xpWEiSJOn58j07/35nvOdgoNbfKsAuMCLQY+I4zmQymzZtgjuhJwzXiT9EHhKwK6UdQ12eyW8bYzf/Gkg6nZ6bm7MNUwoyODj86iuvnTt3YWBoCO/v8DYuChNGNWzPmDpYPqMIy/I1NP5tinb0/05/bxvYdyr8w8y3LAsBh/iDpeC/drsNRw4NDRWLeUjgPNgO+vXMQRGPPe57pugL/eq6jumSSqfbfvDs8y+GQazjVR43E6miJEYncB4nXGB7hxI/KLD36ggK/a0CVid4CBaEmWBQeBEAs27dunwhi7CDL0ExnC6D3xV0Dh6E9GjnJHlN4/I8r7/Yh64p5ZVKdWhw5OSJM6++dtAwbSuV4rqJr1qu2/2PXug6dKPX1Pp7F17R/tsw7+m8b1Pnh5KFwEI8AT3fwJdgXNfFtW9gYACRATtAMVDIATAdYIPq/PT+YFigx79fyghFX0EQYKIkiaRcMyz76eeem19cimLcZ8zOwThG8HVOTGgUOvzAwH5gPX2PHWE7gREBBAF8g60O07zdbg32W/l8Tjc4ZaobeThEIH/lHEe6x9Ze2L1JyTU8+NhUq+IGgnc5eFU2WCrXxiZWnzt/8cy5i/Vmi3HdMExGNcwqeC6J4mto+nsuyjBQ9Iq+0RRmd8804CH/WwVoCN2gIRgoDF9CPcuyqo3o+uuvh4mRBSE0RwGgs05iqUT67UDWNQExh8bxSgHte16QSefKler4qjV4W12uNsI4sewU07VW03UsGy1Dq+8LMEa0A9pTHy33ACEAOejVIw95vTp/+ylUxXttibu4Ehqu+0phfcPA3q45JXAkLpFvl15jqhO4EgEOEO6k89964qlEkmbbtW3HMIxms2lf8V9SucbG31kc4+qJekyP9iQr9J3OQ6H/thAEvmEQHCsQdtj54DYsp6BvjuIdm9w7km+Weu9fVACUwkmHYC2WigrFE0IZ12bmFp555tlCvtiotwqFQqXz/+Orv3dL15YDD/Uq9JgehQTMCt5yHjIAZID+NwQsa3FC2u1mHEcUNwQiQOhbw8KAeglKCEC+54cqgt1Vw6Wg0Nf/9DPPLS0t4+DpeT7e7eHm90Gb7kr9OwPDmHuiKzvuSf72U8syXDdEqCHgoC3Ggq0RAwH/Ft5aML9b/6EFhfdsAOIPjTCmGYmQXDc/+/nPDwwUq9VqsVjEO+y3Ov3euN4QQFeA9sCDroBhtCsJMMj+bwswWbm8jN0Oh5ckibDh4f6HQb1zFLK7+L1Teg1pfKftlkY7tMMT5vthJpM7efLkgQNH+vv7sefhFVq3zAdI4KMVdCJvJfEB9vmBNW0aZHJyshN5GsUSivjrbX5vDgoDBN5Mfa+/TPXemCsaRQnXdayThXzfo48+ihkjhAD9rgd61YrQF/Ie7THgV/DWwN6dt1LoSkYSrBsdARj8fH8pGoR1QK8AeljBihhqd6AojRJyaWrO7f7HAbyg86YxUcTQzZWiK4zCatdRvvvTS3xH2iuAWm9VQr9okiH4NM2i+J5lmMvV+rMvvzK+dvX00rIknaUVJaD0d6Qo8GYPYK+CnlN6FNkrDHgAy6bCDg/1AIUvVEqAAaRMrgqhEgCfPz4YihBaQVcBfB7rIhFRPp/t5uHgwXHA07g5MTr8lUefXSy7sTTdgGSyfW0vNA2LEKZwqxYo3mkkUbIDiU+VnSG/eW2nhLAVHp8ipFDvpBICghUXBgGoAgt0/Ic3mjE+NeSK7VAZuf5vPf/ahcXm4Or1+LIgVBKJCN+JEpUoKgXBK88EPOTvpujhqhDdp5cFn/UA7cGAYl9gePCDxLVCdSt8AFR2DNptvEMokvhFPwpLYq1e8TwP2uM9Sy6X1zRjZr5++sxkte4yDS5LUa4zpsHeWL5Q7b3Rsf6bHX17/r3aYHjF44ch5grVDcUNT8iDx0822h5hFHWgMSihb/E9ybtpp9i1/NHu06vRU73Ho69ODhKdn79lf+l0GtMQsw2eAwPbtVqtp556Ct9rsMnhtIIsyKH8CgP+gwMUSJIEex706fXy8ssvl8vlK83Wk/folfLvhe+1BopGOs7DTw8QAeBB/7YBzoOZYDJQeAtKIgrfeOMNXMxxxgON4xjRCTl40A9a/94CgI4ATBqod+bMmSud94EqgE4JIf8/AAAA//8PZogDAAAABklEQVQDAFFANzl6S6ZVAAAAAElFTkSuQmC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220" name="Picture 4" descr="https://tse3.mm.bing.net/th/id/OIP.2fhHV3VRLzx1EYynSPn2pgHaEK?pid=Api&amp;P=0&amp;h=1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6975" y="3962400"/>
            <a:ext cx="4419600" cy="20573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Objectives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1371600"/>
            <a:ext cx="7239000" cy="4724400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US" sz="3000" dirty="0" smtClean="0"/>
              <a:t>To maintain complete and systematic records</a:t>
            </a:r>
          </a:p>
          <a:p>
            <a:pPr>
              <a:buFont typeface="Arial" pitchFamily="34" charset="0"/>
              <a:buChar char="•"/>
            </a:pPr>
            <a:r>
              <a:rPr lang="en-US" sz="3000" dirty="0" smtClean="0"/>
              <a:t>To determine profit or loss</a:t>
            </a:r>
          </a:p>
          <a:p>
            <a:pPr>
              <a:buFont typeface="Arial" pitchFamily="34" charset="0"/>
              <a:buChar char="•"/>
            </a:pPr>
            <a:r>
              <a:rPr lang="en-US" sz="3000" dirty="0" smtClean="0"/>
              <a:t>To ascertain financial position</a:t>
            </a:r>
          </a:p>
          <a:p>
            <a:pPr>
              <a:buFont typeface="Arial" pitchFamily="34" charset="0"/>
              <a:buChar char="•"/>
            </a:pPr>
            <a:r>
              <a:rPr lang="en-US" sz="3000" dirty="0" smtClean="0"/>
              <a:t>To provide information for decision-making</a:t>
            </a:r>
          </a:p>
          <a:p>
            <a:pPr>
              <a:buFont typeface="Arial" pitchFamily="34" charset="0"/>
              <a:buChar char="•"/>
            </a:pPr>
            <a:r>
              <a:rPr lang="en-US" sz="3000" dirty="0" smtClean="0"/>
              <a:t>To assist management in planning and control</a:t>
            </a:r>
            <a:endParaRPr lang="en-US" sz="3000" dirty="0"/>
          </a:p>
        </p:txBody>
      </p:sp>
      <p:sp>
        <p:nvSpPr>
          <p:cNvPr id="11270" name="AutoShape 6" descr="data:image/png;base64,iVBORw0KGgoAAAANSUhEUgAAAOcAAAEYCAYAAACnR+FYAAAQAElEQVR4Aez997Ntx3UmCH5ptjv+XO/eu/d5C/vgQRKGXpTEklRUqUqqroipienu6enomJieiP6tqX9gOqo7eiJmerq7NN3lSJVTuZGhE0WKBiQIAnjA8/e96+3x52ybOV+eB0CURNAAZPGJwsFZN/fOnTtz5cr1rbVy5b0PEu993pPAexK4JyXwHjjvyWV5j6n3JAC8B873tOCnJgFrrfj0pz8tP/OZzyheK1d+2lrJa/FTG/TnqOP3wPlztJj34FT0pz71qdJDDz00cevWrakzZ85M/saVK+XLly979yCv9xxL74Hz3lmSnydOxh7z5Tt3KmEYzkPrC4UQD0aVyv0szxnfP/K1a9dqL7zwgvfzNOmf9FzeA+dPWqLv9QeGrfjFX/xFVbO2IT3vuPLU01LL5wXJ9/XTnsbFupRzlUolfE9cby+B98D59rJ578k7lMBnP/tZmaappsecC3z/XJUec6I58djczOwHZmbmPjIzNfOx6anmh5rN5vFXX321QjC/twf9PrJ+D5zfRyjvVb07CUxPT4t6ve6SQHWhxLySaslT6pjn+6d9379IwD6ohLykfLVSm63VOdp74KQQ/uL3PXD+RYm8d/+uJfDss8+CIJT8eKYowqIogpxlnmUVY4qGNXZOSLVigKPCiGkO6IB8LwGULP3sv++B82e/Bj+XHBCYoshzZLkpRqNhPhgOi8FggFEc6zhNoyzP60VeHEGBxZdffrnyrW99S/9cCuJdTOo9cL4L4b336veXAIEmHDgtYHOTmyzN8zxNDfehDrDKGhPwzSqfz/PYc75cLlejKAq495QkAYv3vCgF9B44KYT3vj9hCVwCHDhNkQoCUUghhFRKBUEwpjAMA9/zakrKKQMzPcrzJjmorK+vB1/EF5WFFWOQstJ93fWb5O7/utB74PwRV/oN5VAsvWvXrgVra2uRo83NzZIrXZ17RvprL9MIkUj9VOdFDoLTaE8pekZViiIpAJEksRj0+yqJk4rJixkiccX3/QX619mljaW5q+tX569vXF+kbJfb7fbxbrd7IkmSY63R6Ei/359lXXN3d9dlef2fZ3n/tVckjD93f3ChqSdjq+3CK/WFL3xBv2DtGIxbW1sRlaK6s7PTpKJN84xuxvO8uVKpNEunMNNoNCa3t7cb+/v7ZQdU967r727P9/5Px6ujnwSnJZRkoIPxLxhQoIVWGoH2hE8quA+NhyMQnMiyrGSMmQ18fYqZ25NGypOy8M9EMrpQUZUH6GkfEUo9Rvk+YYR4rKzUQ7y+6Pv+KXrfJcp6klQm3x7JGU5i/ycxg3ujj/fA+T3r8MUvflFdv37dJwCj1dXV6tLSUrO6vj4jw/Aoleg0lemiH0WX/ErlqULKD+hS6Rkr5TNhufy0CPRjXiW6T0f6RGVqav7hhx+usQ+3j7rnFcb9/qubO0XhjJKjd8wzQSJXsKK01p4UUvNeUG5xnMTxcDjM41FcZGnKoXgKqlQtDILFqFy+oD3/caXEc6HvfzyKyr8aVUp/J4zC3wpC/+8GpfC3fE/9lvLU31We95+QPqV9/2NFUTyWAaeub2zMUtZVt3au458Xkj8vE/lR5+GUhaScd6OnK7darQa94vTe3t7C8ePHj9IjniAQz9Jq30fQXSpr/WToyffrIHiWSvQ8len5chg+F4X+cxHraMGfYS7j2VIYPRv5wbNaB++vBMEj8LzTUbM5f3h4WH3hhRecZRc/Ko/vth3nR4c1jgDeKt/s841nDoCK1w48/t//+38/mJiYCCiHgEruu999dZ7fgfbN935Yyb6Ee4d9hDd2bpRtbkNppSeEsIBIrbEx80MDKcRQSpkoJQuC1+fzJp8dM4U5R2YfIEAveVI9Fmj/Mc/3LmmpH5IQD8LgYVg8wjZPsI/3E/3PRbXqh8PA+/Bko/qBSqPx0Ozs7MpapzPhthnkR+Gv+Ef+Fef/x2KfCyaYSdT0jGG1Wq1TMWaZQTxKZTlFusCs4QPSk49ILZ+CxDNUgg+RPial/rjnqY9rT3+MCvMh3/OeDTz//aHvvc/3NMn/QOD5z/rK+3Co/Q8Fvv9MoPXDodYnh8Vwttlslty4bvwfi+EfsbHrl/QW4PiaR/IdveFNHAjHYbrjg/WayRf/ypUr0Z07d8pKKU69XO6YToQG6Lz88MyZM/5v/uZvOqMy/muSN/qXDrC8Jkbu/sUJr8fjunEuXrwYcW9YC7Kglg/zCmWqlVCFp1Tiad3TSnc8z+t42ut7yksEIGxhKjYv5kkrtrCnJORprfUJtlshMJekEPME5SzHmSeIj3DNjrHfi0wmPen73se8IPhl3n/Sp7G0gX6oovUyDWbTrTHf4RD4K/v5awNOt1BUoOqxY8fmqIxnStXSY6VK6UPUyk+Uq+VfDqPok45KUemXoyj6RKlc+XClWv5ApVJ+vByVHgyD8JxW6oSEWJZCLAqIedIcV96VToGOUEmWIcQ5ATxC5XnOE+L9nvAucYyjLkSmV3JhruQ7P7Gv+zMsAi2kx5rYbLUWDw4OTu619y5sHxzcv769/YDHkPHO9p3Td3bvLK+cXVmih1xgomWO0cE8AeBojgo/Q0BMVmylKTqiqZRy2dNplnM3btxYuP+J+2ep7FMbGxvNv/f3/l6N+7yKo//qv/qvaq6eYy+Vm+VjqU1PEhhODk4uE+xTMQLpsVxnXzeFENdY3uD9Kq83uSYdJoG4Dc1DCqTOZxNSygafRbxXJIqS/tZakF9HgqGsZk3ANjWCd87T3inuQS/5gf98qP1fLIXhL5Wa1YdKjdIieSs5b85+/kp+5V9Jrn8MpqkAzsr7DF9rk5OTR4UW94Wl8HFf+2OPpz39Ad/zn/Y8/RS94uOe51/i/QO+553n9Skq13IQBgue581QISYgUGdZIZXJxpg4RpX3NT6bEALzPDs4xqDyPkj5SOBHj+lAPyw8cZJ9TNFAuCyj80hjxWMf7+jLMd285Ac/+MFydao6F1Wj+yqh91RQiT4YliofjsrRRyq1yke4d/tQEJaf19p/RsvgaeX7jzO5comG5EHf9+/j9UXum08TGCs58kWC4Ajrj5PX+8Jy+IgXeo/Xw/pTBNT7OI8nPe65uXd8gB7yYhzHD/K9x2h83l8NGFpGlaeUr+4TQiyTJjiG5fN9ltd4/xL7/iYn+03y/h2Wl0nrSqiupz1BOYekMq9DtvcE+AYbgEGxI95DAEIKIXg/BigrykIIylwuSoizQspLvH8frHjKGHEf97oLKw+uOHmzPf7KfeRfOY5/fIYls6yl2MTzylMXx6D0/Q9LpZ5TWhOQ/sMs79faO0vFOElgHvV8f44KOuV7XkNrXSWVtNLOWrtFlparT4Ijxw5LYaxxoaPzjE4ZJgXEopTioqf1057ynlNSOcVxRwZTN2/eLPE9By7B8h19f/u3f1twb6gzlU1SEc8q7X/I88Nf8/3gN0M//DtREP5terHfKPn+b/gkLb2/LZX6m1LLT0rYX7BCfIh6/6wU4mnSJYL2nC3ESSicITgeNMBznPMnyPcnSb+htPotIdTf5hbyVyHlJ7Ki+BjPKD/B/n5Fu/4979e15/8S6Qml1EkCcZIgzKWVzkN+dzAY/Cn331/o9XqfJ6i/xOdfl5BXg8DfJbjzarmiKqWyH/i+9JTGXcEIEGxQUoJ9Qkk1JilYT6mxf+dNFfsKC2PceMuc0318+izpKRHq0zrTU5f3LjvPzDf+an3lXy12fzxuuXii0+nUmNE7Fnnlx4IgeNzzg0tS6bNSyKN8Pk2qkSICzCfA3EK7PRRY9+eJUOSC/yUGXLvvrRRCuFvFH6FSyoV2R7X27qdReIbe7BMMpZ/n8cvDDEGXaDTqfN9n2x/7+6lPfUoTRNUwrJz0tH8JUtxnrTltLFYAHBEQS5zjkva8Za30KQLzorDiAdY/JLkf9jz9kNb6AanEfVLJC77WF6wtLgkrnvR8/wNRGD4ZBtHjvh884Xk+jzTkI5zak0zcPMvzyw8bU3wMVnxIKf0+JSX7UWdh7KkszU70Br1j+7v7S712O0yTdMR9fRsZdq21GwTSHZY3hBCXBczLQshrfH9fe17iB4H1PI92Q4xlb4oC1hiwPQQnxXfgiAAc17lnrAblMK7ntS8EakLKZUljSCP1YSX8x0tp6eQLN16ou8Qc2/yV+f7cgpMLKt0ej6HNTHQ3wfCwFOp+rdRpJeQiV8hZ2gqVxVlVF2Y6QAmC9O7Cc5/DPsDnb93zHQj+58ofRIIfPtcsSkqrSe1pd7bwgPa892mPyaMoepJu+CEeKCzvDnabt27dCjmWG5+v/WjfZrOp6/V6pSjMsjHFOWvM8TzLFklT3Mc1jTV18lonDwz7xDSv5zm3I1RsF3Ke4CgnhRQnWL8ipVyBFMcJvPP0mPcTrA+Q7zPa0y4x4xIwR9nOAX6F45wmaC7w/YsUxTm+e4LtuQfHLGU9NxoMF3ud3sJh63CGxscjWIfcJ7ZVofa11rtsv03+1tl2FUpdkRJXhZR3+KylpMz4nCxyV/kX5M/xxl/KyT3kmrjCQgiQBKSQ4MdloCMpxZTU8hQNy+N+6NMoly40/eZM/dixiO/zDbb8K/Adz+hnyudPaXAC02dip+Z53lGp9Tkq2v1KqWNCiGkOWaaiujCUl3cXmYv254DoQOnI1TsaN3zjh4B44+rtC44Dkvs6kLpkx6Kmx2bY9oTv+y6j+wu+wqWwCJfL5bI7znEh8Q/v+I0hB8FA5zKvFlk+kxKUcZJMj5K4MopHmuTOFlFY53k4Uyq6mwuJkUHhki1VdtPg/QTnNkHATVLbZ7I8P0rgHSXTi5SV49lnqXgv2BYEmSvZhwl47/rx2Y8zKiLLMz0cDSNGKk2Gr5PdVrvCaxT5aMA+2rGK24uLiy0mxojZdovh7T77XbOFuAZrXmY/6+Slx34Llu771nqw7q1rPsCbRAHzK6GEehOcrp2Toe8pbyIMwpNRUHo0CLl39sNjIo7rb5znujYc8t7+ynubvXfOHb1K4HnelPK8k85bekovUhka7DEoTOEsLG8FF/fPiFb7L927OkdsxVcJZP5koAXrSqf0pDeV5c2Sj8ZfPqKyMEqDkFRQ3/f8qqc9t589Gfj+Je4JPyA88Qw0HiJgj/JYo8E+fuivpLGNrhf1krDeFKyYtoWdMFlRytPcS+NE0FshzzMQdGM+pBBQUoIlr4QoCiOLwipTWK/IjccyKAoTZVlRzbOC0QQ8a6BAaYAfN3cpJFwpLMZ98F5QrsLT2vU7HovjiuFoJEajUQYlXCLoUAI9djEkKFMhBPNPwly6dCkngBOGux0v8m5LrV9gIHsVFtvsvc92uZO5VJK3HFUIgF/wI4SAEALg14EW1sJ9KBMURe5+6wiMHoQpCmc4qkqqBa79CWHFOU3DPMHzXNfWvXOvk7zXGXwn/FH4zrpXlK/mPF8fl1L+mcd0iRtzd0ElF1kI4dYZQrD8HqLy/VmdY0I4OZdDZAAAEABJREFUYNILUYOMIyqFK11PjlwTgI1IfAT3caUjdy0EVU3KgLxUOe4cy5NKyMd8pd4XeAGTKDhXqVTmeVxR5dFI4I5IOA/XoXv9LXJ1PCIIGBbWqZgLJs9nqIh1KqbPUjpACg4qyNSfkYCwApL/uZ+W1xQBmwnJa11YERS5LRV5USoMfM5dAPwyxuV4EEJAkjgehWDZl4VTHAkBJdxPCxgD8oJ0NCrIWy8KgnUvDPe8arXH81QHzAJvfIQQ9rnnnsv7/f6A/e+WSqXXOdoV9rDKLg+FFENSIZWyQrF/yaeC9GbJa8GGgv1ZDm1pSawpYMi8YWk5OS6RFEJ4UqDKckoKsUQe65Sx5mvuVRb39lfe2+z9+NxZa+Xe3l6klOKCSJ5JqiNKyhmuhvsdTO0WjtdULjFeXsHF5UJSuXhhLBUP42dczHHpnluywX5B5RmT5U8rDNgBGwuWtPviTWIuVEi2cKLlMyup064EeIEiz51l13mW8DgGR7RW9weB9wwTRY9Fleh8qV6a536y/oEPfCD87Gc/6zrhi3e/5IEdfVGVyygLUcyaImMCJp5Nk1HJFLlUfBr6PsphhFIQwtcewDkx9IUjkGVJ3qTU0DqA9iOhvNC3RlRHSTFhrAy18mQYljg1CXpTWEJKEMyC88izHFmaIk8zOCBaemfDexCYsAaSpcnTOI/jQ4LgZi0IdvI8H37pS1/iyHfn8L0/z58/nzGLG/NoZpQZc4MZ1+8W1qzl1h4aa4fWdUq5CinhiEzBcBy2A5/B4/zcOhljyGsBd83oBIHngV7dNbdFnqe2KBIhRK6U+r58fC9P99K1vJeY+QnxIuM4rkkpFyTkaU5wgf3WSRqWGsYLLhQc8fJH/lq2tGOVuHvF27e+VhAVeJPequZwIBkS37GkNx6xuZCSPkGgxOtpJewpAXNJIn9UK3GqKOKjUmbzzzzzyFSrdavh/gLj9ddfr66ufqfe651pZBlm+P6Sp+UJtp/RUkWaE/aUhiMlFbkRBJZFkRdjsvQqZAROgZWQYPO7JISgcqsizzxPaRn4HkNVNW7nZiQF+6E3KvIU7AgMDRH5mgYgQBj4UFpBcG4my8yo38sHnW7c67a7fG+3HIbdlZWV7L/9b//bP5v8GzJwhRDCzs/PZzwzHdDb3mLdi+zqm7YoXi+KYot0SHAPSBlBafgMfGdMljc0FDZNkiIejXJS5oh13IJnMfvr8dlBkiZbaZau5llxNc3zQ+YhmLzH9+WH499TX3lPcfMumeGCCYaEHj9NXh+hAp5mOccFdV7zrbny/h2NdHdF7/78Sx0I8ZeqODbeojf0QZILpQSVWlLJiAFrSwJm1prioinyx7LR8IFWZ//izsHu2WE6WuEWbr4oBlONRjjlVWoznVGxkOf2KKQ6pqQ8rpWeogcJfc8nqDT3lgQLAEMw5vR0eZ6DSg5rLAT/k+RTSgEJfiwdCckUGYoshe954F6YfeANEvRAgu8WMPSSDoS+liiFPiqlkOAMoHnv6os0NcmwHw963WG33ernQDtRaiSEKEgWb/P5baC42WwOs0pl3ff9l2HMnxpjvp3l2ZU4iVfTLNlKsrTFfeSA9SMIEbO/mPMZMfFFpzsYDIeD3mAw6JDaw8HgkJV7w9FgYxQPb9BQvzYcxq8ORqPv2iTZ2dzcdOB8G27urerxGt1bLL1zbq5fv8719Wv8sUiAHlVKLRGg7izRZULf6piL+9b1j3Mh2Fjgjf8syzEBwqkeyZWS5ZukhKCSCxALRIuBA4GlF7IuViRZk1HxM0H95DpkE0naP7e7u/7R23euf/L26tVfOjzcfbLA6Fy5UT4iPHNKQ5wtaX2mKNJH2cfD2lOLQsoqwcZpcjSpAA7G0BAZAZdkMTJ6vMLksGRu/JjPhQvJbQ7B8ZEnyEYDxIMulCjgkRNBHgXsGJh+4CEiGCN6yZDX9NaUgEVBsBbsv0hjWI6hhU2jKGg3m/WDqempFpNdCb1UgR/y+TSZuQTkTWDEpgdMEl0hfZmG5V+ncfp7o1Hy+6NR/MfDUfz10Wj4IumVOB5dJr3K6+8SiKTRS6Ph6Nts9w3SV4bD0RdGw/g/xKPkXyZJ9q8Lk37ZqGSj3W73XTJKCAqDg93rXy7Fvc7ij86fy8QxuTBBxWBYKB04p7gQJfZArQWcF+M9b4E3S/wIH7eUgu1cyeKNr6sB3M8x2bvXeOtjISldOQYDx+aGzxAkoKcSVHynH28ClddCSjApk0zsH2yd3txYfWhz6/bjvfbBk0nce4oh7lMSxROw9knti6cNioeNKU4KISdYFxpjBaO8t0Y2HCMvCvBoBFmRoyDYQOblmBfLPSNxYNJMibytNV73tPimFPbLntZ/4Hny84XJXkjjwc3hoLc37He7WTwc5lmcpMkoGfR7abt9mO7sbKWbG2vx+u3bg831tcOD/b3teDS8A1tsaCX3g8AMy+Vy/hZTP+CCa0HpIadxHeR5vtnv91+jx/tGlmVfztP086Q/SNP49+MkHhMZ+X0S69I/zDJSmv1hnmV/xHf/MI3jP0pGoz8axfEXhv3+n6TGfIuB+vUSSm0C0+093Vg/gJt75xHV595h5t1yUhSFA+I03cgxrfXYa7JPn6AUJFAJeIu3SvwYH+o2BNu7ksX4O77nlatz17x842vZlsRKRUDwS3QaGIJEEKQEAgSfGXovR4INqNAoisTb39uY2N5aXdrbXT876LcfN0XynLTmo0WWP893nyWQP8RB7jOFcb9IUSmM0RnDV86dOLVjMi5BwrEcKPmcI5IXrrRUAuwDWTKEyeNEC7NbLYdfmapXfm+yXvpHU83K/ysI1f+aDLv/+mB/65u7m3du7ty5vXO4v9vqdg57ndZBb39vp7+5vj64deNa/7XLr3Zefuk7+y+/8p3V16++enV9be1Kq9VajYf9nU4nHfD45EcCJ+cDIYQ5depUwmRYe2FhYaPX611lBPSilPJPrLW/PxqM/k1v1PsXh/uHv3uwd/DZ/d39f86jo39lcvOvbVH8Huf/byngf2+D4P/H68/lSfLV4XD43fUbN26Tj4Njx47FHKNwY/2VIDLJJePPv+JfLp4k0WGGDaXUvOd5i1xU5zXdb//8pTmy7TueseCbb4LxL127Z84rOrK8GbszAwcIB0hFTgR9uGBp6d2Ggx76vTbSuI+ElCYDWJvC/QZbGAivMKPp1uHO8q2bV07fvHHl1PbWxgmGk0uK2WeCuWotPaYhIDmUkAqOJJNC4DWkJBfuASDIKFvCkfYk6vUqCEov8FTJZMlku7M/t762unT5le8sf+tPvzL/J1/6Yu1rX/1K+sILX9996Tvfvv3yd79z9crrr716+87qq3SR30mS0TelFH/Kje6XS+Xw89Vy9d/V643fm52d+jczk83PNScnXwLQJ71TMJiTJ09mt27dGs3OznaEEPsMdTdFJtboUW9zoW9Xq9VVgtfRbYJwbTAYbFAeW2m3u3d4eNiigeodHh4mzz777Dvlgez/bL9Uk58tAz+h0SUP8CN6y8k3gOmSQO5A3+01FRftLw3z/er+UqO3qaCuY0wOgH+ujauw42d0lSwNC8PSgs6ReBHj0tBjZtyr7e/vYGN9DVub66Q7oLdCkQ/h+5b7PCGTuFfa3d1o3Lj2+vT161emt7fWJ7IsqRHkZc/3xhEBhICSEoqgVNqDZCmVgmAdOKhwK6wAkGEL6in3m1oL90hx71pOk+F8nIwWsyyeT/PRbBIPS/1Bb9DptG4d7O1+e2t364s8V/3S/v7uH/c7nS8l8egLDEP+yPe8P6xWyn9Uq9W/MNEof3lubuZPV06deuHhhy5cfvjJExsEhQshDd7BRwhhSeaRRx7JWCb0pMOzZ8/2Tpw40bnvvvva9IRjOnr0aJsesc12nSeeeKJ74cKF/gMPPDB46qmnRrxOn3vuuZzv23fAwj3xilu6e4KRd8mE5F4zUkq5X2RfZl/uV/QqLLV13sX++fVhHR+9u6/4812yM1dh3daOgLQYX9A7MtQCGFgKgkMSLAAhkqUYDbu4c/sWXnvtFbz26st49ZWXcPPGVSRJH4EvEJUUBv1DtrmhGDb6r776ksf2Kh72hWI/BAf7tVBS0tP6BLTP0oPyNKQmKQnpwlgSuMrOaxqTI8sSxPEQg2FfDYf9EjOalFdxNCwFM+VSqTEzN53df9+56+//wPu/+vGPf/z3fuVv/I3f+dBHn/+njzz5xL949H1P/vNLTzz9u+976qnfve/Bh/7lqXMX/sOJU6e+dGR5+Tsrk8G1iYUTG7Wl860jR55yISSFgJ/4R7wBXJaG9FMZ4yfO9DvskMv2Dt+8t16T9JghF6spGfKxdMD0uPcgNsyYU9aNS/eDIQ/Dxx9/XYUVxNxdcv0IdvEXaVzPH66eBfgC8eh4YGMC0x1JZMkIg14X21sbWLtzG5ubG9jaWsfe/jaGBG2ex7DMto5GPXrSBFGgUa2WCdgA7Iy8mzGB7lAIibtzE6wD52theIzi9poFjRJZds0wBif4HHzOeveS5we6Qtc3M7949MSZc+eXjx07t7h09Ozc/OLpiYnJo6VqZaberFcrlYmiUW20Q6n2yhOl3VCV95sLx0nRmCpz6OK1w7GnJC93J8qx3vu+OwnId/f6vfH21taWDMPQU0pVCE5m5eH++kC/CcI3PSUVZ8ywu3c0vvmxfgi2vktvgY81oMLfJcA9xV/6OH0loNjO0nsVWQYX1nbabbRbh2AYCXqwcV2eJ7AmYw85QZaiXA6wtLSAY8eOYn5ulh7Sg+PdGR7BwSxbMv/DjKxBTlDmb2Rp84Lvu+Majjlmit4WbrX5klQSdL+wgj89LwpKpclKvX7ED6Pj2g/O+qXS/dr3LiovOJtbeYqueCKMmsJvLiaDgYoxNTXisDzDXBgK4ehUIhhCsu69709QAvIn2NfPrKv5+XkIISQ/PksHTM8Y45JEY0V2jLHeFWNyyj2++Kn8cHBx9Ia3pJeylsBk6QDsrl1JXuG8qtISlUoJzYkGGs06waehGIoqgink+eLRo0fw5JOP431PP4ULF87Tg1YhAB6H5BD0mpbIzHjmmBDwKcPlNEnBYwakvM/z4u78hYCUEmCfUit4YQgjJEZs0+31wKMLEY9i3el1J/qj4Qn2/Ai096QXBO8PyuUPqNA7Z0Uxy6RLlduHYHV1VQMQeO/zU5UAV+yn2v9/rM6doigC0iV/3JyEU0YmiKjoCu7aEhxvkrsXwr1CmHxP/ZvP32RaCAEh/oy+tx5UdOHojedvPoPglSM+A58Z9h8TMM6T8RZuPxiUItSbTTz+xBN49vnncP/994NKz73gCJrgsQRzQc9Xr9fBiABpkoBhOzzuJXMCUQgBqSTynN6R4AQ/luM44iWE5H6TJMgHZQLXlxu/YNuc7VJ6WCs1pBcCyidQFTLDLv0oYF0lKexkbsSx1OC+UVY8lhg8G1v7bGaz+9vD9rHZ2Vm3p5uhuTIAABAASURBVHd/pO7ibDfke/RTkID8KfT5M+vSKSLJOgaklGNgMtQlRsTYgzjlFULAPRNC4M2Pq3+T3qz7i6V7/ufq3Ovsw7IcD8iHrvxe4sAMHQHn2XKGm+7eeS4HUO37OHXmDIH5AMPWJVoJwHkxdjPeNxYEUBhFyOjdtra30e10ESfxGJBCCEhSwT7deFJIkI27xHqt1HjuUiq4j+OdcnGXcO1zOnWrPKgggvJDWOmhEIoetaxY52cFogJyinXLWWEvkJWnC4gPSqWfCoPSgzzYP33Y7y8wi1t/9dVXXdZYjjt/78dPVAI/L0IteObl/j3UkZQyo4SYC7GM+O6Gk5begnUQQoyJbcalEH927+reJCGEa06QcB9H7+QA4ryU68cpt6WKu2un8JbnjMZ5OpK7d6AqqP2ODMcVBA5PPaCVHvfp2rcPW7jy+uv47kvfxYsvvoiXWG5ubjE7O0Ick30CRWsf3W4fGxubuHr1Oq7fuIGDwzb3oGWOTsDTszp+x0Ckt9UEorsXUhC4cjye87ZBECAMQh7NhPTCEYIxIANI7QF8J4dEAYGCVibnteHYgsAVng/pBZ72wxrLRWjv/lK1/jE/Kn+yAD6RZ9lDqdbLpdL0xPo63JHVz4suAffI5+dFoHY0GuX0JCNSjyBJSA6gb3lMByZHrB+Dzl07cuvgyrcj15593n2HsLAwVGTDewtDQBYkQxCOQSssW7BHQeJ3/K6hKksJS8AzqmSt5DHGCOvrG7h1axWrq3ewsbmNvLAIghKy3DIMFRxFIolzdDoD7B+00B/ErLfwGIpKpaBIIfeOPj2wVhKSoBwPS14AS7gBSkoS20pF2ElWC8pDkAdF3iUKIzkuOCaJ4+f0qMbyOdsL5UFpT5C0kIrHVF7T84NjbHZxGMcPD+L0saIoHgoa0Wmv2pnbB8Z/XEA5sgMO8d73XUuAK/au+/iZd3D9+nUQnCbP8z7pgErTp5KkZIyFZUG9pNI6sDjicyrp3Xp37+iNOstrR+PnfHn8rvsxhp0DH8kQOgUzoW4P58iwK+vgIAQEQQKCggpNAFgqvxlDxVLpx/0JiTjJCLhDbO/sYmd3z7Y7PeP5oanUGiYvhCFAWcLy2ibc+MVJTpB5cN60MByDfWjt0ROGBKuGJDiF4BzJl6Wx4AR4Q44sXM4JlogqGKumHDdhXznv8wJMGlmSYQKpYPhsx+B3cwEkhJCQUoGhLFjyVnpCiHqWpvOD4ehUWmSPcE6PBYHn/qGw414cT62urvpwL/PHe993LwH57rv42ffQ6XQMwTlKkmSnKIrr1totKlJHSpkqpQwJjng/ZpbPxyXbjEHId2ye5wXD19x9+DznM6O1ti40dN7J830I4cQl+A6Q0w1m3PNlDC/pslFYC+ueCwUh75Ki9/E8H9oL4IAlhB6DNS8M20sCIy/iNI9za7sQuqV1cCCk30pT9OORjf2gkjYnpovZ2UXMzi1Csr+bt26h1WpjOBox7O0QWLRBHJtGhUcvBgXDcEd5lo8zuskoYbg8QKfVweHeIQ73eXTTG7JuiOHQ0QhxnCDloJw7DNHJ+cNNktiGA7qSAgIWPWZ2KWu/3+s0rMmXg0A+4PvqA9pTT2Qmu9hsNudvtlrunwZVYwG/9+NdScBp27vq4F54+dKlS4WU0oW07l92u2aMuUIFWyVve0II97uZPI8TCds4Sl0phIj5fMB2raIodgjMdSronTdojXXudzW32W5PKrXPd/YhxC5BuFPYYivN880kSzbTLGWZbvO9vbwwB4U17cLaHhW7DyGHBOqINCANeT8qCtMlaPdrtfp6qVxfLZUqV6Jy9VtRVPlWGNW+Va02v1mtTb5Sr0/fXlhYPjh58tzw4sUH7cLiUTiQ7+0fMAw1kEIRUNkYjJwvQVXQQ75BDKUtDUdB95jRW8bDGD3uXx1AHfU6PYJzgOFgwNA5ptdMUdDIOCCyIwLT0ONaCBogd68EJcX++p0Whr2OMlkS+hITEsXRZNg7T3rYpKOHpScvNqxdXF1drX7mM595D6AU27v5/lyAUwhheNY58jxvxxhzlfRtgs79C+M3WW6TWmzTI/WVUn16xB7B1qHg9ouiuE2P8Tq97kv0JN8mfYv0bd5/l4B1/yr5Vba7boHrWZFdzbL0tThJXx3Fo5fpvb47GAxfZvvLw9HwKukW3fd6mmXbaZ7t5dYecgvZJiAPjLEta9FOM7MVlcvXV1ZOfOfkyTPfOHX6whcvXHjg3ywtH/93R5aP/bsHH3riXz348BNfePDhp77zwAOP33n0sfd3n3jyGbu4tEIvHtLbxfDpxaNSibZCwDCMLQgc48DFUJuuDg5L4GAObDk9qPOew/6QGd/e2IP2mfkddHsY0XOmPKZx74L9CL4j6SF5QAzh7glOQdKsFzzC6R0eIBn0oGwhI19Fssia/c7hwrDXua+I48eUxJNS5me0NtOf+tSnlLWM5Sm8977vTAI/F+B0UyfwbK1WGxB4m1mWvUT6wyRJ/jEPzv8F6d8z7P08vdufEIhfpdJ8hc//II7jf8n7f8TyH/PZZ1j+LsvfpbJ/hu/+E17/b3zvf6US/8NkOPqdzBS/Q4D+b0mSuvb/NM6Tz6Rp8tk8T/4Z2/6TJE3/EcH5Twdx/NnBaPgvh8PRvxoORr/X6w//A0H8e3GSfjZJs89aq/9ZVC79k3K1+i/qjfrvV2qVr1eqtW+GUeXFMCpfrlWb36rXJ76hdWlVwCO4ka6urtmNjW0CT9HLWZDvMTnvaAkkJwNHQkpIIaHkXRJ8g3ijN+RTa2FMMT43LTKGwwS1EoDH9r5S8IkuzRDW1Slh4Ui7vxwn6E2R0lOP4CmgWgogTY5++1DtrN+JOvs706N+67TIh0940r6/Vo4ejdtb8wAi0s/0a60Vb9LPlJF3MLh8B+/cy6+kV69edR7xVqvV+g73R1/q9/ufG41Gf0j6I4Lvc1mWfY6K/TmC6Y94/Yd8/nmWX+R+6k9IX2Wbr7Luq91u98ssv7i3t/f5w8PDzxHgn+u0D7942O996XDQ+eN+v/Xl3mj45cEo+fIB7wf58Au9OP5cfzD4I/bzh/1u/w/b3e4fdvv9P2j3Op/rxYM/7MXDP2D7z1HvvzS9MPPV0ydOf/3ksVMvLZ1aujZzdPZ6fXrmZlSdudOYWLxRb8xc0zpiaK1bSWLTnd0D06P3q9XqUDyWocKBhgiCYLJjcFoHwz8j57QMl8rau8DkNccFNRWmyMAfUEStx/d9otFnqYWA5iuu3pHmC5oaYvMUWTKCyRIEWqAceMiTIXrtA9na3/Gy0aBKsM6bIjmnRHHJ0+LhRMiTlNuE+x8JWeuYYcc/xa8bg+S8tb9mbcR1q7bb7ebu7u7McDicc9TtdicPDg7cL0+U2Nadz7r2NE8/RcbeRdcU/bt4+x57VQhhH3nkkewf/IN/0F1cXNxOkmSVYHuRC/HHXKjfJ0D/LYHzewTav+H953n/AhfsGtvcOXfu3PqVK1e2Xnrppe0XX3xx6/jx4xsMldeXl5fX2OYOgX4n7sRr6CbrYYJ1nhqu71h/zTt7dnVXRrf8oydvbC8tXat53isyTV/UwDeK4fBPCdivZDb+k95B72uj9uiFg+HBK0Uhb9pRsJumam8wsAeL1bOdzoZpR3ayxfp2NWy0ta4yQRTtFka0hnGSDIex8ZhYOrK8glKpDK091Go1BAxx3TIIp2Ik4onAs8SeoYc1LK2LWNlEjD2qJHwVADpJekFBsEn4RKADqWa2VxHokt5VMpxVvPfYYR5zb9rvQNoMgQMyATrottBrHTDM7fJ9KIa5JZGnMxLmtJTiQeKRZBcvXLgQcjhB+ql9ub6uf4ocIde3Klut6VzKI0KIUzrQDyRF8khSFI/keX6e577LnU5ndnt7u761tRWQKfcui3vvK+89lt49R5/+9KfpJ1D8zu/8TkpLOSC42r7v7+3s7OxyIXcISlcecCE7XKDRP/pH/yjjQha//uu//ha5+zcod/+Eo2vzF+kbfO88kH385Mn0JJB+ifTHs7PxnTt3BktLSz16505YFARd1IqiqHX79u1OlEddevUhgZ9885vfzD772c/mnHFx6dKlfGVlJa9Wq8V+r++Rx5JSUg+HI0lDYrX2baVSRZXEftHvD0AcgTyOCaCOWeKSoCoYrjIaYPjqPB4pzeDCX1NQLGwjhYCWEpqhrJYaSiiSBPiMe2MC2rXjDfsUUiBOYgyHfY6Xs6bg8wS9ziHiYW8M8Hqjikq1JNxeFHlWJs0qY88Hwqx4njdJGYeUOwfAD/u87XO+T6dvFUuPFBBc5Vu3bjW2elvTB6ODBXrIo1xnLgeebATRRxqlyieDMPxUtVL/1UqpRir9aqVa+TXleb/iheHHStXqJb/iH6VsnSf13nbgn+GDdyWwnyHfP3RoQS/qQOo8qfvnL44cOTJyf4g7Nzc3cH+86+5dvfuDXNfuB3X4Zl+u3V8k9+xN+rQQ5teFKFyfrMvoNVI3xrFjx2JHrI9dneOJz8eGwPXHa+voi1/8IsS0u8pKDBGbhEd9OBxEnVZLlqJQ1Ko1eimPIDHU/4x7zgKWjaRUEMItpRjfO3DSS4yzsA7IefZGNpZoJoQh+J/WGjRYGL8LRWBKCAJVsC/w3kISqwKsRJwmYLKLbYHCpBgMumgd7iFPR6jXSqjWKvTmIZQw7LkIuLGd1EKdklKdpjtbrvMDvPFbRJZNePODvgTfm0BkLso6MPrY2yvT49V2dm409/fXJsMQM/V6tCSH8rTpm/uFEA+bzDwJyGd4/VEl5MeV9j4GIz4khXyOhuh5SPERKQWfiQ9rJZ70tTrHthPkxSfdc195z3H015ihZ599VgS9LAh81L1AzVoUR0bxYLrdaZXqtZpq1GtMyiQoM6ytlCvIeDZJBEErD84DSnpAIdySCuLDELwZKUXOTK7L6gol4cgYw3A4RKVcgxCagBM8t5UIwgrCUh06KAMqgOUzkOIkGwM0jAJ60SG2ttewu7cJKQ2WjywgKvnsx4DdQyvt+X5QC7V3NFDe/Z70Lok8X94f7jdXsepb9vrDlvhb3/qWZpQT0hPW0OvVaQ0mDovRssh7p3zfP8O+T3tCnlNKPyiEfc4a80kB8TdpGn6JEfkHPamf1Frdr4ATeVYsZUkxz+h8ThhxVFh52ve8B4IgeDLwSk9IX873elvRD+PpZ/Fc/iwGfW/M7y+B1dVVlWWWidxS1ZOy2WnvT49Gg4aA9ZWSUgiCKCvG3lFKBaU0nYGGgCQYMa63FhBCEThUTQjWE+IEowOnlBIED1gNNoPhD0cFfxgrCFLXj3tHsC8xfp5mGRKGtUkas65gv0AYaMzPTqMc+TjY3ca3v/IVvPT1r6N30MKg1RK9vX1/Z2Ot0e92j2slHwLwuJeJ82E7nGNIX6Vn9D9jP+NCVPWqfdVfs2vR3t7r1Xb7dtMyTD11tLGs085529+41OutPd06vPFcMtygwcLuAAAQAElEQVT50LC79dG4v/vxbn/zE/3h7i9kWZeeMH2fVMWjviceksKctzZfyfNiqshtlUCNitwEWVb4joyxEUVYBeyUhF1UEkfI28ygEO4XJwSv76mvvKe4+WvODPelyvNsFGi/RuVpumxnGseVwA+0EFJYY2EItIJ7RxYEmg9JkFoCy/CZA5m7ZlsIISFIBQFYsDEBAakUtEdAszTWIn/DowICIFGRkWeGY/Al3hu+x/HpoRMYnnOC2i4tva5WmJuahE9Nv3PzBr7xxS/i5a9/E0Oenba3d7F1a1Xdev31qHN4sGCtuWDy/Cnk5hHfyNMMp2d76NWexbPRzdbNykR/oi5b6XQmxGKG9FgemjOesg96On7SFINnk6z70cz0PpEXvV9Iiu4vFKb/8TTvf4L1Hyuy/nPGjC5JmZ9W2q4oZeZskTfTLCUgc2k4+YJzKPIcaZKjKAzzXMYH4Dyl22tO0EpN+NovsU5aS0Hy4l75yp8tI++N/qYEqBgyCEZeXORlY8RkYcRstztoADqcnJxGuVyF70fQmuGmEVQ0C6dLbEeQ2TEROwQW+Azj+yw3yPICeW5hrIQQCkp7DF0jeL4DKcZlELIuJNDpbKW08LSE50koam4eD+HBoOL7qIYB+octXH/1Ndx87Qo2bt1Gd+8Aiv1XS1U0p+exu7WDl775TfnC177ibdy6Xku6hwsmGZ2zefGkEup5rfVDGOmzg730ZEnVTwO4aKV53CJ7XovkE8Dob8LvfipXB78Wm82Px8XG86Ns4/2p3Xm4EAfnCnF4Msfh0SQ/WBgme9N53q4Dg0jKREPE0tghQ/8e0myAvEhgTUZ5ZEjp+Y3JQXvCITk1QAoJoZTQgaBgXO09RvIe4+evMzva88qhtn4lSZKpeBTPZWlWpTJ7tWodvkfwSAVFEk6rICFYWnpM5+EAwa8gCKnm9BQJM7QJ96Q5wckmsOLucyElpGI7ELRUXAgDKiiUFlTkHMbV2YLVBQoqdLfFrGy/z+sElv0NWm3sb24zhGV9p4esP4IZJRi1uti5uYa167ews77O9iMBkwTSZnXtyUVPqbPS4LEszp4dDUYfEoX6oJLyI4FSHy2p8EOBFs8C+fuB+MnCjh6mhzxf2MEJK0ZHpU7mlZ9Naj+r+2FRCYKirL0sMhgEWdH10qyj2F5YO4JFzDmMCMyYoExhORfQuLiSDZyUALYCRG4NEpuboTE6wd1KFvfOV947rPz15mR/fz/QOqDiebXBaDDdH/bnKJGyRxdXKpUgpaD6GAiumFKSgJIQrAI1DIYAkxLSteFL7hiFZ7cYxTEyHqtY1km+4wBqhKWqGtZnYPhHNSUQiRrnMQsCs8hTdpnBskwGfbT2dtFvt5EQoMlgMC7TwZCqzffyAjZOkQ8SHK5v4bWvfA3r125g1OuhWSsjCqQyNol8T02QjtApX8yy4sNFZj4pjfgVUeBvKqH+hiZApVTvE8I8bE1yNs8HR7OsP2UR16TOIgYMXlSSolTWjCA0KhUPUSQhVMp59JCkbc6lg4JeUwjyD5JNYWzGmZNPztnJRkq+wxpLETBSia0RXSH0gVKqLzg4yYmKLe6Nr7w32HiPCxvZslH5dBh6i71ee7bdOqxHoa8jhpwuNEsZXqbJEKZI4cLOwFcEJ3WJnk9Iw5BXwmMoqjVQmAR5HpNSONB5vkQQeFD0joII0bxXbKs8Ac1+/EDzOclT9NAKAUtFzTBFhtGgB/crfJUoBLOkWJydw4XTZ7EwPQf2iB49ZqNSR51h7aDTZ+gbwWdY/NprL+FLX/oDfPHzv4/NO7fcvtUPSqVa5IVzDIFXJmrNs1r4K+nQLAy66RSMamrlVxmGR0mc6DhJaYwEAj9ElSF9mf2XoyoBX2Miqo5KqYJSSVEGyRiYadaFJTiVV0BrA0nkO7kJFHBz8TyPspAAYwJaJ+4eTCvPsx0hRLsoCuc5ca99HLf3Gk//Ufmx1gqSJKkvWOvO1b6XFOvdM0fip8EY+9e7drfiC3/BWHmyMPZskiSLSTyqVKtlVauU4VHZHchArQK9JFNDELzOs2QMVlABXd24jTCw3HwahnOWbaQUVFY1JsnVduAULKUCxsTnUgkoJdjGkYQajwf2kzORMgIxDY8vu4SPZjnZaBI0AQpmjkfDGHME7ML8IgGhyI8lvxoLi3NwRmEw7MLYHEIKxW9QGFMmWw1f+5MKXkOJoOLpsBRofmXgm9x6WVrIlAkcawW09GgsQgQ6IOh9eMpnyTrfQxQqSJkhNwOGsENAZOTdQioLOkKMQ1mA4JTQ2oOUCoDITVH0jbWbBOVtUofyTnEPfuQ9yNN/bJYEB1TrgH9uZyfY29sLGWJGPGcLtra2Aj7zSIrk2rH4yX7deH7izwotzhS5uTRK40dNbpapWdFEoymbzQZKUUSignoagoEoCDwHzNGgiyzhPotZV2syVuekggwaCHKrlKBSSiglIQkqV0fI8blT3jeISLEEvLF8h9ogFR8rXvB9y7qCRymSLxqOsb52B62DQwIhB/fEGI5GyLi/XV45hhOnTqPWmEC714fyfHzqb/0tPPehD+Hk2TOYmp+H+ysaQ6MxGIww4h6VXUMTaKWwIiYa06IUVYjeADCKoAeK1HIugICEEpokIQlWIh3gy5LRgosepDKwDGEtQ1kpLTzNdpw3GMo6/oVgD4rvk4RQlJ7ICuAwz80tTtv9H806U1NTGe7BD1fh3uPKWus8VsCyfHBwULt1q9VotWzj9u120xHPyho3bhzWX9/bq7pf42K70P1DU5/hez9oNmw37tf12ev1pod2uNRLeieHWXbfVJ4/Wmk0nuL+7ukoip4sl8uPViqVB4fD4YXBID17cNA/027HJ3h/lOBd3N3tz233ejOunzeJvMz0+/1Z0txgb2/eDgbzLBdcafv9OdKs5TuuZP38qNVaCcrBOWHUo8KKB/MsO3W4uz9LHSvXKzXFJIpwylgQAMIChnu8IZXf/clXr91Bl8mZPo8vBqTW/gHazKS6a9dOCQmtPL5jkMYpw9MRzytTMGQED/ffohYTPgcH+9jn3rLTbrFdH4ULoeMBATjgvnUIy8EFARtnKVTgYXJhHicffQSPf/jD+NDHfgHzy8fgMfSUURnVqRk06EXLs/NozC6gwXvtEXRSQ5KfkG3CMACxAqUAKQVAAAJ8LnzyXIKnS1DSJ+9ATg+ajWKYJIVNGX2mIxSjHjJSQj5z8mSshdQagh1aKRnWWxQOyG5M7UNyXLZAYWCyzCZZZg7y3Oxxb36Ypq5TGDJxz33lvcKRA9ar1vqbm5sl5hMaNMqz/RTLYVg9OTFbPmvV6EK16o/JqOB8fSo8O+l5p7xyeXm301mYWZmZfLLbrVtrKwRJ2fXD6+gNKrGs0BM2+WxeKXUSGvchxWOeDJ+ijnxAGsNUvvig9rSj56XWz0kpn8mt+EBRpO/XWj4lRP4k8yuP+X70cFDCA7oo7s95FEAZXiTdF4bh/SiKB1n/UOD7DxVJ8jDV8GEk+UOuHjkeQCEeyIvkwUCph6wwj0pTPM5FeEIKe9Hk6Uq/25pU0kbVcshHKYaDDliHmHu/Ya9NAO6i2z64W8eQcdjvjH/PtXWwO37W69GzZTGoolRwizxPCLI+BmyXjAZIkpieawiXMIrjZPw7ur1udwzW0XDo9oawJoehpyxcSS/lkko5S83jlrBaQXWiiamlJRy/cAH3PfEEwTiPsDmB5pEjWD5/EUfPnIdXaSJqTKFcn4YRHkNPwVIiiHz4oQehAMGJgx9jLAyPhwANrcMxKenAaRkZpMgIQpMOYXk8gqyHIukgGXYwGg6QpOTVSjgACqVheU0bNu5PCA3lwlmCExDIC2tJaVaYXp7bfp7LmHphV1dXJUuBe+wj7xV+3scQcqLfr6tSac7q7ARlfL+0eJ/Q3ke0Fb/sa++Type/IjR+lTz/CkTxyxbq47YontHAJW306aq2xw77h8tRFC3QA87FcTzTbrd5Xthd4IH+clAOTnqh92Bu8o/Ayl/1lP8bWsu/raT8denpvyG1/CUhx/TLXMtfhRCfgrG/UZCoPn8LkH+Li/+3LMSvC6t+VSnvk9KKXzJC/LIB/oZS4lcJrL8phPl18vgpIcSn3D2s+TX282sAS+S/xnd+zUjxa2z/N7QUHyOQntbCnpYin0njXjXwjF+tavS6u9jZvoX19WvY3rqF3Z1V3t9E63CdirnPbvtIk0MCaxv7h2s4ZH2vu8NQsweLESBGVN42BsN9dHu7GI3ayLMhp2VBwzMmKiWV1iCnRlshILWC8j1oz4MfBARThCFD5z5pan4O9alJCD7LCAwrJSKGrLrRQJ1gPffkk3j6E7+IB973LMUbQfo1+OVJjHKBIUHkQK4Dwf45YwvyCIqFBoQurShYAffMh+cH0ASVNYbGgnNIuijyHufb5QttFFkLCefS63VpZDJ6RAXIAIA/vs4zsJScnwfFfhTnxK45Fl+lxclyThcQRkm/KPyg4tK/gKIsBO6Jz10m5N3iZ/PThaLcc7nQdCasTZ6oeuHDtVLpg6GnPqpgPmry9BnS+z1fPe154n2ep56i9NwvLD9d8oIPVEvB87z/cByPPp4Mk09mafZJUYhfTvP0E/QYH+uPuh/zff+DOgg+7HneLxWZ/WUC7Rek0s8ZeqxRPHowS7ILWZ6dMkWxbI1dosYs0kkscVt31FgcA+xJpeQZKeVF7ekHIPBQYcwl1j/hSfUkF/4pJcRTyponhTGPpXHySJaml4QUj0ulnrACT9h0+IjN08cg8STV43Fpise0xOOaB/LEw5k0Hs6ncX8yjXuVON7T+wc3xPr6y9jZeQ17e1cJuuvYP7iKg8Nr6HRu8voKn10e0+7e67y/yjZ81r2JXv822p0b2N1/HRtbr/Cd6+j21xBn2+j01nm/zva72N3dw8FBGwVBwXkiZti4z/3k1vYudvisRW9qqBbTBCS1Fymvh0UOE/jwG3WIKEShNVIBpJ5GzlAV5RKfNVB4IW5stnBjvY2twxGMDiD43HDSCQdLKWBDzUuYDU553CG0hdSUqLBIGWV6vkalFjHgGGAwOmBovY+8OECe7zAKWCXPu7C2x/sCUamORmMBpXAKvq5BqzKCsE6AV2AQ0DgJDIYF5ZIhyRirCOUZyDppHloeDavRnFetTnOkqa1eb3Kt05m43W43bxzeqO/u7lbW1taiF154wf3yvaQI/qN+/6MO6CwTSZF8Uml6enrC/d2dUsE5DfOwJ+TTvud90FPyg1KKZwyVndJ4kNcXtVIXtBTnBew5lhd8X90XeN5DDAefsLZ4htmCj1JPPqGU+ATb/IKx9he4Oh/L6SWLIvuoBX6By/8xms/nlZQ8T7NniqI4mhf5PMeZ4nWDZY3vVY2xVY5bI1AbLCdJM1KIeaXUEq+XjTHHrcVpXp9j/QUBc17CnlWwp4U1Jxg7nYDJT6bJ6NSw1z3V3d8/2drf435y+0xr18SNfwAAEABJREFUd+d0r3V4Oh70T9k8OyatWaCWNWyeMIs5CnwvE3neojJtIs0OqIQd2oMeh2IputDekHVtvrLP53ssD2DMIes6bNMly20q8w463TWC7xYGox2KoQMvILzkCFkxRByPMGBiZsDzyTS3KGhBCiP4Th/bBObqnXXs7O1jxGRQmUD0SiUUSmFYFASeB69WhSiVkROUIwItJUgz30PCNgO22evHuLHRxk3S5sEQufIgfB/WUzz1B5jrgXVANDkyQzfH7CqUYJ1AXhh4gY9ytQwjcsRpD4PhAZL0gF50F0m8AVMcAiKGpWQcEMuVGeKsRjlEfN+HUCVARiiMhyQT7MMgzgrkBpJzDa2QkxbiKMtTuRLHkzwnyWM0EsetTY8D2fFAVFaGUh4hcOcmjx6dbAFVt1W6Zq3LhTiwOj3+qeLnp9o5vudDMAreKqBVYYjpkibHdaAfCpR4Rmv1SxLyF4QQz3HNLlHm54TEMaXkEmmK79VIZdaXlRYVqVAWwlYAW/W0mvQ9vehp75jv+2dI93m+/7BU6lJW5I8ytH0qHsWPpVl6Ubg/vmVblg0SVxBOyD+SDCwZICg5B0sMWj/LUoZEWaikiJxWkJ/ID6jG1UopDP0w73X1zo1r8uqL35KvfefF8IUvfD740r/+V97Xv/iF8JUXvhmsXnnd6+/v+TJNw0oYRJ6AV45Cceb0GVy8cD/ue4Puv+9+PPDAA3iQ9NCDD+Fh0qWHWD78EC499DAeuP8+tuXe7+IFnD59Gke472s2mzyor4BJLUwxDF1i3ZkzZ3D+wkWcPX8BR5ZPYGFpBc3JWcREirEa1UYT5WodwzjFa1evYW1zGzsHLey1OhgVBjII4VeqUEEJVvowvo9Me4i5GIZ1JigjY92N7QO8trqFg4FBJ5HopRJ94i82QE4ZWi1hCcSC1857FhLIYEiAkRphVGc4XYPyq6hUJyGkx2ihR2PVo9EZwBQxjHU9CSgdEXABBiOJw16K3cMBtve62DsYoMP7mOMKjheUNOfnQ/tK0nGHucUkI+3l3JgLuc3d/wT08TQzTxkjPqB08JzWwYdkUH7ej6JncqHf54XlR3qt0cUsqB7zdjoLq6t7k6vtdnV1ddU5GeoEfiof+VPp9Xs6tdYKktdqtWqjUWshz8OLlXr0pOd5H/I9/4PU4w9orZ9QSj4gBE7x1Tlr0eSMy1qpUED4xhTaFLmypqDT49IKoyxtubGpFtL4WomA4VCUxHE5TbOqlLLB/glafxrCzgB2iv3XPE+zTx0aYzRJAQw0+ePuV7AgWbYmA7yBEGJM7trRuFpIITmgsU61IKUUyvFm8pwrbxSRq9J4JNdXb4jVK6/hztUraO/tyN7+nuzubIsur/e3NuXW6k1x59oVubuxJpElkhMRoV9GpTKDamUB1eoSajVHR1CvH0GjsYxmcxkTk8dIxzE5eRxTUycwPX0KM3NnML94fkxz8+cwO3saC3NncXTpIo6tPIjjpKNL92Fx8RxmZk+gMbEI6VeQEZRBuQ6rPLR7QwKxi9wqLB5ZwdziEUxMzyEkICv1JhrTM5icX0BYqyGl2EYEWyokjBcgUz5GrGszs7rV7mOnF6PgXGxQQUEAJUwgxJRrQiGmriS5+xG92YAI6gwdsPrYIrC29we4TY+7eqfFcFzwuEajNwC9veZ+2YcxIb2+Qaud4rCVYXdvyPC9g9U7+7h5exc3V3dwZ2MfO3sdtLojDJMCBbiOnkS73xMbu3ve+vZO7c7G5tFbd9bvu3l74/Gbq3fez/LZ1Y2tZ9e2d5/Z3Nn7wNZu6wN7rd6zw8w8m2T2ucza5zOrnjNB6X22UXusMMF5Ozm/fGOnP33t4KD2hVu3Quq5JAlO8yfy/amC0zF6+fJlj6n7qlf2FqRU5yHlUwryw0rJT/jaY/iqnvR9fZ73KwJihrFKRVh4UghBcLI5YA0FXOSwtJhKcmVtActwyJiEzy2EAIbDPjOPfSY9Rs4YKALeC4KAwNU++/ZIrk5IKblnKbjIhu+JMYFh3Zs0BuBfFC0HsKwzsBBSQBGCQrh3AcV7awxMntE1ZMwkxuge7uP6669h9fo1EIgoGEb6nFREK04rg7TXwf7mOm68dhl3rl9FzEysIA+eKnOyVY7SJE2SpgBMQYppSDkDpWeh9Rw8bw6+v0CaRxQtoVxZRq1xAo3mKYL2DGZnzmNp8QEcP3ZpTEeWHsDU5BlUayuIygsISpPIGPINUgsHzswoUBnpddqQfoTz9z+Ek2cu4AiPSCYJ0MnZWUzPL4wBG1RrGHG+w7wYgxR+gAQCHe5Zdzt9eswYA7omGVUhgipNaIgh7/sEbpdA7I4SdIYJ2ixb/SEOOgPsHvSxttXCTQLsxtohXr++gyvXd7k/tkxkeej1Pa6th+EoZChfQbstuBdPsbsfY3NngLUxmA8I0D3cXt/H5vYhn3XRosEZxAX4pdEB9tsdAndL3dnaita2tuc2tnfPbG7vPbS9d/DY1v7+U7v7rSdIj++1uo/sH3Ye73SHT/RG6dN99/vAafahNDcfzfLiI5z+8xZ4vDDmPnjqpLHewgzKjfV1BN/6FvSnP/1pyYV719+fSCc/gAt/eXmq6UXeqUDJp7X2PqGkeE4p9ahS8pxSasXz9IxSuiKl8Jy+v9mXpWoKApHhIqsMIAyV1EIrQbJUVt5LA08LeJ5ka4ssSx04WRIoAOs9cAwIIXiHt8qiKEDDgbc+dx+/dfuXLwT7F9zPFCgceqWE8jSUVoCwHEOAbMEywdEi6NavXsHajesgI5ibnMTsZBNLszM4trSImWYDZe6pkKY42N7C1toduN9fdWeRll6rYCiYjxTy2EeeOApYBijSECYhpQFsFgIZyzzkMw+ufTaULDUKPvN0E5XKLCYmF1EiEA0itHsWWztDKm6PSptBl+ooNSZxZ3sft7f20KOHmV1cxtTcIhMxGGdXC6HRnJhFvTmNam0C1coE5abRG8ZIc0DAh2ZU3yEINrb3cOvO5rhe+SX0GR4f9nrY2jvEdXq0V69u4LuXV/HSK1dIl/HSy6/hlddu4NXXbuKVy7dw/eY21re69N4Z3/WQ2TrgzXDfW8PWrmX7XdIegVjgoKUZykYojDNkFUCVIb0ydFBDwHn5UR06ZJ0OYCTlYoHEgH0KFAJgOCtTY3VamGCU56VhmlcGcV7tjNJae5DWDrtpo9VLJrYOOjNXrt9eunLrzrGbdzZPr23vnd/ebz1w2Ok9wvl9IImLDxdQH5HCeyqsVi8gSBYnjgwmfuU/+8/cER5Hwrv6yHf19tu87CwHld/b39+f5D7iOAd5lPQkJB4TEOcBsSyEmOJ1jRTxmvASUgg+IVlr7no2QkLynvKFYgdSAZKANczwFUVM3Y+5QCkkg9xyKURApRdCjN91ADTmbj/uOs/zsccEP0IICHGXePvW11qu4ht37vrurQAbkxO4ReV4Ba8tlNasFjAEuiZz2iNz7PNwbxe763cwYrazUYlwZH4G1TBAQP41Pb7P0oMB8hTuUD3t99HZ20PCM0YUHMr6/BFyjIhU4nUJAo4iXr9BBBsciRCCBBHAGp/GQyPLFbsJABVBUGnjTKHTK+hJBtg7HOKQe7EBN1yZYHtFr0ZttQRTlSBszs7DL9XQZaKo0x/BhZxGKEjpQyqS9AArOZaAr0No6dMYAO1WH/sujNzvwgUQSnkQWsEIIKF8OkwQtTpDgqr/Bg1w2Bqix81of2QJdkNASgwSD31SYiowaoJedxqJnUSnX8G1WzGu3kwYrkboDepIsgayooLchuP5WklZkCdBslIjLdhvHNMz97Gz38HmTgcEFHJQ9OSr4EQyIVROTtMCXpLDG6XWG8TG741yvzvMg3YvjVq9UfmwPajvtXuTOwftuZ39wyPb++0Tuwediwed/kPtXv/xfpw8kebFYzGTmgnMcc8EU+uAC3OpFBzwHX7lO3zvB772i7/4i6rVapWELxZFoe7XSrxfOW8p5Gkq/CJgG7A2YCdcaTjnA0GB8Qv3cWGiLQpeGkiCUUkB9gEX0rrQNuNZ3SjuYzjsIk76VOIcjWYdtXqNAPX4noUDY5qmeJOSJBnXWTLgeR7ID9u98bXkiPXuzj135K7vkuPKkR0DMzf0ngS9UpI8WxoIeiGGuR7DO+F7OGBIe7C7A18JzE9P4ujCHHwJjBjKtvd2GOIOIQhMUaQo+Roeue/s78GBVBgL5QWkEqRfZnmXpMf77yGhI4DkSkUP4QhUygIKVDIqJsAIEv3EMpRLGa72sbnbJjBjuFA2FR76BOiApLnnnJw/gqUTp1CdmEFBwO0z1Nxv93DY6RGoI8RpTtlZpDRwZBG+ClCLavBYDkcJOodsx9A0GeQo6KKkUCiVIobQIfyI60HxGYAzVQANiRARpCrDD5sIeQ4akHQ0AXgNpCDgZAPGm0Iup5CJGYalM7izpRiSKvLU5JrPITczSIoS0sLjtUYBn8bAkUaSG3Rp7HYPDxgu7+L6nW28fmMLh90BCmHZDpynIEkYqVinkFuJlIZtlAoMaDD6o4L7VYO0UPTeVnYHqXfQ6Zd2DjqNzd2D2a2dg6O7+4enDtqdi/1B/Ngoy9/PqOo5dnafsGrR6/erq6vw8C4+8l28+31fdWeXzAw2RCCOS+09KrR8nxDiLBvPAaIEWPmmRxuDkKBwYGCBNz+SYFSKKwoDipIgMLwqMIoHVP5drG/cxs2bV3H12mVcvvwyrl17nXuSLj1mAaUUSZMUpJTwPA++749Jaz2uc23IE9znzdJdOz7eLN+8ds8FWRn3xX7e7EMIwfEMPUXKkoaEXpFzQzIaIU9iVOnJqYrIaL0Vn3nCItQKc1NTmGBShS9CFDly7kc7Dpw0HpwonPKzNyoLkHH2TEQwHLNwZ4OZMXiTUhoJRzlfMBAQjD2kr6ACjqoFFQ9ULGDAfvukhBlXHUVQUQktF5ZKjaAxgebcAhCEoGfAICtAbCHODG7eWsPa2iZKYYlUIRB9ziUj/DVKQQVKeARlFzev3sSAnjPg/VRtCgHBbbKc00sYqWQwhtecZ8HxjXUyk6yTyHKJwiqSJp8SXlRFWK3D0OuODGhYCnRpaVIE0JVpyNIUrDdBmTQ4tybb1fkuvab1KCsxpsKCpUVOuaUcd5Qm6I0GNDBddPodymKImIYx5rOMbSz1Q2gPOojg09iEjBqicgMRw/eoPDEuSzUakEodQanKdiVYts8sxDDJdLs3KO/utybWt7YXb95eO3X1xs0Hdlv7j6dF+qCFPz2xghL1SJME3sFHvoN3vu8rjgGSXFpaquRCLEKqh7RWl4SU98MKHu6LujXWJ0kSHaeFHfd09yfevHMo5VQEObPWsB1VlYptKdCY4Nw/2MHG5hpu37mJW7eu49r113Hj5nXsU8GZrR2D0vP0uBRCjEuPAA2CgNcaDmTgRwgBIQSv/vzXuvH/fBXvBDgPAl1DacVrQW7JP9u69obKZwgWvOwQrMYAABAASURBVEHuacB2GYHX77RhGev5SqJajtDknrNOD18m0F19Fg/5POUYnKugFDhXXsGFhI6cpXdkWH+3NDTOhs8tS4ukSKlwCXIUME5mNGquZLQKRzk5zWCQSWq8ryECH0b7zKLepVQoAlIiZuMOw9m9ww42tndx2O7SGGYQUPAIGI+gkwSTIrkyZqja5n5yd30HObOtPutDeFBkWtBzWcoENErkkiAlb4WF5TNHeS4ITqAgozkB60LQhO3jIsOI8xkVCT17QnCO0GMeYWgsYvbfJ6AP+zl69G5xoTlfzoX8FZBvgBLgEKznqE5eHD9j4jBhvylBmeQJvWCChNdpniNjdEY7xHclCvZjhAcrfFIIKwOWPgw0Sw9Q/ltkpcf2Uqa59eIkK/UGcaPT688ddron+v3RhVEc389twbn91mBxvdutfXF1NfjMO/h/x3A58ZP6CKZAvFSIKS3lGU96zyohH9ZKHaH8a8YSmG8o85sDijcuhLgLUKfolt5hXM26goI1VHhrDRcyYxjbZ5ZuF1tbG1hfvw3nQW/fuYXbt29iY30NvV4XQgg4T6npJQ37EkLAXTtwulIIQcttYMnLeJzv+fH96t58zNcYWkv2JSEkyE8Oy6VTShGTBQqG0HQXCGgYQhoCDoBOq4W97W3waAURQTHZbCKqllGpVTHNa+dhk9EQNR7yewyJqR+AtLDqTQKvQTC5ewCaJYmns3AkeD3KRugMuhhmVDrKK6NCpuSskAD1DCpUUIGC0ORZ3AVold5bhCV0CKrbW/vojHL45Rr3Zz1cu7mK73z3FfKhuU2YwDDOQdzAp0KW/IgsKIbgMfY3d3GwuY+4PYDOJVQmkbSHABNLY4A62VM+krxQ4LDG4u6lADHB7YCB8/o52+U0vPutXWzsraETHzLb28PQ9NFNO9jv72PrcItlGzvtFm5tbWO71UaPCScrFRxxVsi5ngUHcOCEFJCaPDGSkL4rHWm2KRgVxBilJEY3wzjBgNQfJugP0jH1Bhn6Q0c5PW6KFpNdPT4f0YsXVGRBOXiUg8+zXY8eV9HQOWGZwpbTtJgajkbL/f7gPpYfGHQH9yejYqEehtXpRx8lwvFjfeSP1foHNF4F/NruboN64H6B4JKS6hSBOcuyLCzVjsL7XuUXQkBIeZeEYM8CbPIGWbjFzNJsrPjuMeUNwcU2tH6W1tVd+wzfAiWgqHR5OoAUOSKnjNIQJyP0e1xE7vWGPGbJc/ZFJTBvgB1cyLeIDI6vWVrWOz4FRxsTdYpc8rGgUhkUuaGuFVSuHJaL5Qc+BOcBIQClqNAN1OsNOF1MGN713d5nbx/bO86obOP2jRsY9Xs8lliAHwYoVUo4duoEaixBi25pky3naTknvEHOeI0z1xLjYdxQb1IQ+ijzXQd+jwZJOkHRmCm+G3oC9WqERr2CEkNaIQTSJMWgP0CeZfBoEKanm2Ckhj1GHh0mser07O9/5v14+KGLWFlegDNqGdchphJ7bFjwvc7BPvY21lEMe5iulVHzBfLePm5d/jYGO+uQcRc+j7l8Ju48Hn9Jrpc0KSQ9mKQBka6O8wwUGCJLlEKJmekalo/O4PjKHI4emcaRI1M4e3YZjz56P5778LP49d/4FH7l138V73v+GTzyxOO478H7ceb8KZw+exynTh3DqZMrOHVi+Q06ilPHj+DE8aM4uXIEx5eXxnM5yfvTbHfi2FGOtYgF5gNmpyYx0agxEx2SD43Ak/CoU5q6wEsEjHA8Glyt5Fj2oGydDhW0WAWtTMGFNqA2CimsUnKYZnXubY/ut3sPtHr9R3cODh8Z7g+Xy0M03vg1QIEf8SN/xHY/tFm91QqiKGpqpQlKed6TclFD1YWLEwDhFN55Mow/Au5+fOkmZgDOGda6Gj7jPTHESs7D1ZEkFUtLAV9LEJPwhEVAgUW+Gi+wpwpIJLDFEKPBAdqH29jf3WC5iwEBmtNaFkUGOwZoDksPM1Z69gOCAVRmwJIbEscCrwSTBGCvgiB0ROvI96xrBstFcW2k1BBSoWB1kuaoNSd4HDEPTc+UsU1vFOOQiZUDhon79KTrd+5gd3cXKSccMMxtUDlmlxYQhj4cjwktekov6IyJ45cDkROOJASkIyk4vmW1GRsuj2NHToFoGMgJaJcguL8THFsDKAc+PXOICsHp8X3kBZ/Tx9BYgfJQfEEK3tsEhmBqTtTx4EP34QQVfWqqAaUlcsosY3unoJbvJPTUSf8Qkom5mmegsy6yziZ629cRH9wB+nsIihFKyBCSVD5CwMC7HilM10NMN0JMVANMNyPMTpSwMF3GysIEThGcJ4/M4NjSFFYWp3FieQ7nz57AY488hA9+6Fk8/8HncOnxR3H+4gUcP3kMR2g8FhZnMT8/jfnZKSzMTWFpYRrLfNfRUdYvubqZCSzMNHF0cQYrR+ZxjLS8NIcjCzN8ZxLz0w3MTFbJT4X8RZgkb42yj1rJQyXQiCgDzYhGcO5u/u5M21JBnQ4YypmJIJoaCSgPdLARz3SnDrrDU+1+8uAgsZfi1JxJrJ2tLC+HANiQP3+E74/c8Af1RaBJz/MCrtKEp+SiB7nIudRtbnzjlIEvGxe+0OpCSDgQpkmGsReiVjMcQE6PZAkCKcmSpf4VQOBCB3brXpBU0dDzMVGroeR7DK8MlSxF5Ak4QU42fSpmj2HkdSYpXsL111/EzWuvYHfrNvrdA2RZDEMLbmi5Myq/ocIJaTEGJYF5F6wGQgCOByUUpCOryYxiMwnF/zzhwVM+jYTPthIZ52dYn3BV9nf2UJ+YxpGTZ9BkoiXnYrWZfIkZa+VKI5MKe70eXrt5A1/+5tfh16pYPL4CWhmqrsGIwDw8PES33aaB6SMlsJ2nEhbQfFezDy00DBM3KUOtmHvEbJShYGaxYGhqGFLalIJLDWxiQUwQQCBANBo0FiW+W2EfC80mInba29vG9VcvMynVw5lTC5iZrvJ8lPPzBYQEDY6hssWwigAMBCALaFLJB5oVDyUVI+tuoLX+KrLWTSxWU6jBGtKDmyjlPVRFSsqg4g6agcGppQk8/uAKHn9gBfedmsPFUzN44MwsLp1bwMVjkzg5X8XyZIRj5GNlqoa6p1AlMBqhh4lKiR6uismJBiIy4HHdtQJojVEw8ZOnI7KXIZRAxQeqPlDzLCqyQEnkKLGsekAj0piuRZibqGBxpoYjcw2CuYkT9NRnVmZw9hhpeRInj0xgaaqMemARyQwe98GGJwMmGUAwegs4tqcEdYByojHkF0YGgFdCYr1gs9WfPhhmJ4a5vH+Y5pfS3BwvlUpVbv00fsSP/BHb/cBmX8QXZarSgOCqC2HrXNiKENIX/CGomJYAHJNhNwQgqyGo+HwOIQAlBSQnalFgNOpzX7nFTOFN7O6sY39vg7SJg71NdNp7iIddgCESIw2EnqKyGGRpD1sbN7C6enlM6+vX6Z3W0OnsokcL3x+00e+3kaRDWI4R0Bo68rjwjjRdsabI6HzgyFlJRcmQLQIU4CUEQLIcK2VGNmY7BQcWGk6kBGgyJjPet8Wc5/LZCzh2/iIWjp1AaWIKCMrItQ+/2kR9dhELx0/h2H0PYP70WahaA0Marw5D4FHK/hl6JgTmyN0PGAkwDB0NBhj2++h2O+h1utxf9wjgAeUxRBKPGK4myKmkxhlAJjto7ag1hgbLwqOQI2pyifISVOLNm9ewd/sWkvYhpkoRIkqly/PZ/a11bK2tYoN7+B6jDUsDFnoSJV8zWrEYdlvocm/Y3ucekEZv2N5FqDKsHJ/D8WOzmIhyBLYHw8hlcLCNnOG7JC+aXkZbA09aenAPE/USpumpmtUQ1chDRGNb5hgV8lfSHI+8On4d31waKC6EUpLyVlB8JnhPEdPTg9MskFJmMbPkI+7fY8or5fFOQeNvuSaabaPA4zghAs8jDwoeDZTHfvwxybEelQJF3jTqRPYkvftMI8Rss0yqYGl2AkfpkY/MTmKyWkLIvb51xp77fUOggnOzoFryR85oqx9nYn17T99a32re2tg+utvpnzvsxad31g+Xete3ay9YppjZ/od95Q9r8KM8r6IqlFCUg4mEkAGE9CFYxS9AT1mwF4JSCg3Be0eKAhJudGEgaJmlKpAzJD1obeP22jVcvf4ybhFsd+5cwfraVSZ/rmFre5VHKdsEWR+SljDwJYTIMBi2cfvONbZ/HXf47g4TC63uLj1RlwmNLgYjKjPBGdPqWfqoMPLh+QpyPK6BYqm0gZSOCvbpKIdkuCcdf2MqIGCQc1/oQk8lBd9TgJAEZ46E+w+jFHZbHbTpLeePn8SJiw/g+IX7MXVkBdXpOUQTs5g6ehwr5+7DhUtPYPnc/WgurcCWahhZhQG9Xm6BnH2lPP4YEZx9KniPiS5HHSZEDrg3PGwdjkE65DHBiNnemJQmI2QuInDRgQu/CCzLMBXkWRIUngaiQEIUMbZXr6G3u4mARu44Q78aHx5ubqG9s4HdtVu4efUyegQu0+qItByTYn/dwz20eFbbYca8x+u4dwiRDbDIcPH4sUXMNUuoeAYF95wH25sEMw0pXYpHuQgaALfPdYhywKiUAoQEvrJcEaZMC0YDBffoBfe3OSmjgUrjFDH3uiMaqgGpPxxhQHJlnzLuMXLo90c0VEN0e310uHVoOfkf8ppntf3+EAlBWjihEjQZ5RvzPub2I3PjkTdLowjyIAFoOoiA1sABtcqQdqIWYG6yhqPzkzi+NEuaw/x0HTU+0yJnNJVCcnukJCCpD+AcLbXE9b+7f4jN7Z1oa2d3qjsYHSf/pw67w+PDYjQR7e0FHO6HftntD23zQxtcQo+pWFNIKxlaowDZvssoHNdk3OPEQ/heRNY5JIUhaG0MlSjLh4iTFpKMCtfbwOtXv4FXr3wNr137Ol6/9g28fv2buHLjW7h649u4sfoybm9coXfaZtatByMTJIzdhgw3YpYDKkov6aFPGnI/FFMRU4Yj4zZMGMW0dBkVkhLlPirBiO0TUvoGZfmAwBgwnBtSpYewYgiQhBgRqBnnAIbaHqIo5Jw4DwG2A3nP2Z+FZuhYSAVGleP78tQsFs7fj3OPPI6H3v8cHv3gR3H/Mx/C8Qcfw8TCcQhdYbZQoBezI6+KoNKE9AKOb9lnSsMyQp8A7DHx0u62sd8+wN7BHg7b++j2W3DzdjRyc6Nhy8wIOfeOhUgwJsQoSEamEF5O3i2qZY25RhnnVhbw8JnjOE6vMFsJ0CRQVqYmUKNy7vCISiVDlBUAygz0DgUNQHtnG3GnjZLWuHD6FKqUw+uvvIw73/0uBD37I48+jsnJaSRxho3tPXQJIMH5RNU6FDOcxAZlTnnlQM4pZ+zeKcyIQNlt93Fn+xCr2wdY3djFzbVtXFtdx+s3buPVq7fw8mvX8dLlq3jxldfx4stX8dKr1/HalVVcu7GG1dubWFvfxZ3NPdIObvHd66ubuHpzDZev3cYrV2/jZdKr1+5Ql9bJHEYsAAAQAElEQVTHfW/td9Hup9QjQZkprrWm3ZAkgYLhkCFoPRqmyUaAyao3pll6+8WZJo7MT2GBcpuaqNHTllCmZw4oNyUMDaBH/QgghECeFzJNMxdB1tnfcrfTOZ92k7nAmBKn/kO/1LAf2uZHaPCsGdgiS00xoB8c5YXJCiuKwoLRrOCEJQT3ZQISRWYc06wrQDNOJS+g6LWUymn5e9jdu43D1jqVcpeLu4NOf4dC3Ea7t8NrV3dAT9WHERkVmV14jiS8KIAKfDgE5TA8rC9AfsZK4NLtUnsQWgNSwZIbKyTgSkcCYAFBDyN4LYSF8zZSGkh6dMVS8ZkjzWeGyZGdrS2G3TsYDQcAe1TsWyqFUrUK6ftYY8p/QE8QMUFUm11AY/EIveQy6nNLKE/Owaswo6si8ukhLTxAl6GCKpQzYMqjfARyKkjG0CxhPyN60iHDtt6gjwEBO3KekhnDnB4t5z66YFkQioYRhSU5+RQ2RY6U0kgBmUNTznUC8fiROZwmHaOi1X2BGiOQ2XoFp48uYWGigXzQw4DeeUgy3AczOcCFLIjRhFiN4bxbKQxRLZUR+gEyerOCXq7M+5npWTSaUxgRiZmLlvwQfqkKIzU6BOv2Xht3tvZwe32bINkZ0+2Nbaxv7WFj9xCbOwfYZLm128L2fgs7+20apA72W10cEMCHnSHogdCiZzzkfbc/ojxSxLSIjkaJQW+UwwFvvzNiJDPE1kEfm/s97PJ+rxtj53CAjd021ngUdJuGYI1ntessd3lu2+kOqIc5FNdZOunRMPZae+gebCHpHyCkDGe5X12am8TcVAONWkgZSCjK3jJqkXwvoh5OTkyg2WigUq3oMIqqVJL57mBwfJAO5zr9rGatVSTB+rf9yrd98uM9sEmRuK1Xjz9HmbFJakxBhNqcCGX0gDHxOmG4klDRMiqU5YSksvAZbmnG8XyN4ck+UiYTpM5g6RmNiFHYETIbIye5NtaFFHxP+QoekwVBKUBYKSMol6CpNNCaPQtkhoZBKII4QBBV4HHfJ3XAZwpEKpQKoXivlM9rj+RKzdKRYikhpWBJkqBpsXCKGjNbee3Ka7h5/QraDO8kn/mBBysss7UN8hTixq3bVKYOrNKw5MmGJVifpEMYRR5YFhzfkREhoEqQmgAlOCX5EVKBlYy4BIEKFBRgSg+TcF+Z8GDeCdu46ONNIgTd+C4qAI2JZUjusq+FSSk/gpPGTCmDWjnAyaMLWHaWv+zDo1csc45zzRpOLx/F8tzc2DO2d3ewu7kJw/0cOLYzWlp7MMYi5p4uJ/gqlTqPJI5T3CHrUsT9GFNTc1hYWobgHEBSfgQdlpFBjc8M17Z2eZa6jsv0eq+8tjour968DVe/QzDuHnbuArHTR/uNM8YBz1qTzCAraLAY/hv2VZCygnJhuArlUXYBiXKkXHPhI2W7USG5VRDoJ0B3ZDDIJPok94sMW3s93FrfG/Ny9cYdXHc8rG/B/WsQIxoR8LjHpEPsMzxfX72OOzevYm/zFmzSxQQN3MJ0kyFuA27fHPoCkvK2BKelvANfY4FynJufw+TUlCyVyyUrxdQwTZeSvJjNsqS+vr7uA6Dm8OfbfH/gw7d55/tW27sfBqomTos8TrI8T/PcpLT8KRc3pvUfcFE7zFa6EK3dbqHjkhu00n0mgQbcD/aZ7Nk/3KcVTOBR2X3fg+cpLr6Gu/aDAF4YQEhJfSmQUkmpK3AG4MDtNWhVR7HlvYfc+MhyTfJ4HxA4BIaNkOcBaOiRFz6BV4YQb1LEebGd9WELjSJXyBl75ZlFRqtccJ9iOV7MRMne+h28+I2v4utf+WO89OILSOM+fIaFGfd81lJj6GWNsEjo3QbcM6YOUDRIIyYt+r0BhvQyOSTnQqtLb+MFJUB6BKIkT1Q05UhznvruvXTX3vgeQo/bWQBu7oZbhLslK/gVQkBI9iNcCVgHWmv4xEJJAY/7KsV3YiaZ+q02FJ+FWiHSHr2CxszkJC6eOUul3MWNGzeh3UE7xw9pWI6eOgP3y/EOdIJGpD45i6WVUzig3O9sHWBIeYHZyqBCj9GYBF/GkKAaJjmGBDOtNvoEGhMmLDOG9BnX2pBDiYJgKoxCYe5eG947GtcTiPmYJHLW51ZyXgraC+GRFAEplA9D2aR8P+PzzP2uLSMTwWhERg0GJhMY5R46jO0GiaCx8CHJqx/V4IUVSB1wvTK0DtsMkddx68Yt0nVsr13H3voNtLZuMZrYQj48hCyGCEQKYhQT9JzTzQqmSPVaibowZDTVQ5XXFToMp7MZE2KZMYEVaBQW0/3cTPSFKF0GJ8WVebuvfLsHP2a9EKIu8jyXKUGZFXSjRV4kpqBHzRniZFyIGL1hf0xdZh07/S5ciNZndq0/HPJ6gD6VN+EiFgUgoKHpYZT0ea0guChSaGjtA5AEjsGIyYKUyQNGfxDCQ8joocmky+z8UczNL2N69ggazTmGFlPcB0zA9ytQ7BNsa4xHRfD/jIoAhoC2BKeBDwsPoAV2JDguBwAbjJVZMoTsM2GyeuMavvPCN3h8w0VLY2glCOoURZEjLIXI2W7AsMiwN8H9C5SEuy7IcG7Aa4pfKAAkKpTlvARLyXspNO/U3We8h5AQLAXrwXcMo4KcnRS55RzukjEgcMF2bOvaO2IvgiR5rZSCkhIu0cOXaIQMry0063ztQbFNvVLDsZXjY/nuM6nR645oBA0EZaa9MpRfRi48rHF/2GVaujGzhNLEHGLK68rtLeyyvVEhJmfn4Udl7p0LDJNsXBYGjFoErFCcggchNYRyRKA4g0QepOb19yEhPYDtIRUgJCznxAt+JXnjvRCUp0BB+eWO+DyHhqOMZWo1jAwBXWLJtSa/BesKGgT6D84xx13j2WVi6RDtwwN0DriN2t9EzOSiiVsQaY/gbGPEU4BBe4dHWB24MHeiXsL0ZB1uDyroQXMa6SDw4HkaLppJaNSJCZ9zrVqlJ/PCNBlhR531dU4Gb/uRb/vkx3sgOwcHXlIYvzB07rnN8sIaWgskVNQBkwtdKmmXntFdD5hc6DGB0KML6zsaxOj0RugPcygdQSBAQa8nRMjrkOeTFHJG4RcKislgS+FnBPGQ2bgRz/ssrWWT+5wjR4/hNI8wHnjgETz40KO4ePEhnDh+DgvzxzDhQFquIWSIGZCs0ExEAWkqkDLUSZ2ndIB1wOQYgnxIkqLHUM57eAGEECgzCTLdbGCq0YD7vdkXvvF13Lp+FYNOGxUCMiNIUy5OnYf5FhZ97hGlpxBUSohqFQRsI7VCTrmkjMtSeuQsy2CNAwpADYMwgqBREHAk+UxAcM5SuPl743rLOWcpvTo9e55bFCyLgiPyXbCtYFvJOfINqiZ/8lpLD4oljIWvNaIgJEAt+xbQBAb4CaMS5heOoESQJjw3XV/bRL+XMAIRaDOJQnuIEffI33jpNVy9vQO/MYuT9z+CaHIBX/rmd/E6ATooBOaOrqBcq4NKSTm79wsIqaA9H0EYoVKpoVSuIOR4nh/AIy8+18VRwGvXxpEfRPB573lsQ9AqpSHZjxCAk1ue5yjomSznZC3ALyiGMeWsiynjARNU7UECFZRRqU8ioBG30qfBsNyvJuhRj/p0GAOuVRwPUDCcJfIAJtqywSE0E21l7jXLnoEZdXC4vYbN29eYud6EyEdo8EhobrqB2ekJylRD0AQp8kcocIx0DPqsMFr6QckISXDKhoYJkm5X4Qd85A949iM9staKnZ2doFpSZVpel5Wq01qUDYQ2QohcGIY7IwyLERJnx8ohonoVUa2OSmMKNYKm3lxEc+IIFhfP4OGHnqHlfgCN2hGGWCdYLsHXDRSZT9LwZRmloEaQ1BAytAq9EKEfkEJ4yoeEGitzQQUpcoHhMGWCqYcNl8lbO2Rmr43bt9vY3R0y45mj08/RGxQMswzJMvwCYr4X5wBzC6D+c6FpGAyQxzEshV6q13HmzCkcmZ+HJbBWr13H+uoqfCUReBq+Ry6EpfIMCc4OBoMOEhqnnKF7lg0p15T8SkS+QKAAzSMPkScAQS2NIZgESbFeQnAeFBvAUloNTwZQwgcIzjwzNGK8dIZrTJL8KL5DBWYUoBgFOJK8FgSUYLgu6DEU5aYJEBAowyzHgAYiJsAHnPAwA+esMbWwAl1u4E+//TI+/9Vv4nNfeWEMvqsb+xjJCOHUElo0ll9j1vQy925Dr4LjDz+JcHoJlspfbU7CJ6isA441sAz3iyLHkADo9bo8/uiQnJdq45AZ6AN3zrq7i8P9fbS55emzzYgJsJwycX1IylNLCV9rBL6HKAhQK0eoM8/QqJTRoE41GlU0GzVMTDSoTw00JpqoNuooVyuISiUUlK07lkk4Z6otp++jzPpapYQq+wo9ypt7xnjYQZ9n6qPeARSB6THXocwQNu3SCO9glyHu2q0rPA++joPdDa5tB4Lv+QqY4N59olkHVwWGc+fEaUw0lFZSKOWleV6O0yQMyP/M9Hk+dhrF5t/nK79P3Y9cRWCq1dXVQKm4Jq2cVkIsQIgpQFStkJ4VgtUSRgtYTpxoQugERYsaVuoIynV4jPmVVyXzNZRKMzhy5BxmZ46jXl3AZPMIquUZKO4L6WwRDwxsLscKGuiQpQ9PaWipoJWCpfDdX6Y4CzigJRy6kJlWsdPuwWXitnfb2NrpYHuni11m7/YOeswE9rB72MWeo1aPZQ+7zAzu8czMlbuuju8fkHrdPgbMDuaMg6Z5ZDA/O4c6PcDO9jY21tdRMMT2qTgh98VcLVrNhKH3AAkP/nOXLEABEGlSEIDKcl4GivfKZISMgcfV0LDQQsATkqUEmxFsFtIIKKHgK4/1GpJhviGgbA5YAteQLI2Kk49gqCYN2xgPkiR4LQgkkAQoKxqz3AokRQHr5Eb5EecY0cskzu14HibnGa7Wp7DKLOar12/j5WuruM7r7fYQfaMgqhMYMMq4RZluMgM6EAHKc8tAuYFU+jA0kynDuSQecV1y3nEOnFtOsDkypoCSgNbkiPPVSsDXCoGnaLg8gs+jEfZRoiwdlceljyhkXcAy0FQniYDv+3zXk5ZyIUkDTwNBoAnIAOVySC9dGpPvawgpIAVJCiiWHpnwHUlAcS1ogVE4I0oPabM+yj4QqgKarkXw2C/nGa473+21dse/kNHvHLL9EJIzDnyFJo1ErVamIcgIzhxCCGgyJKUSFpBMiAbDUaxEpZrlVGf8gA9Z+gFPf8AjAlOAGafpUqmeppgTECuMIs6zXLIQDSukD8kPFzqq1lBqNLhuTdQaEyjXGvDKVVgVIiHYejTX7U6CHr2YUBGiiO2q02jUZhHRSxapRJdK0SFQhgRHwVlxnLvccVBLy0wNZcawj0MekG9vrWNnewP7+zvodlrst8vQrMtMMImg7XOPu3dwiDVmI9c2NpnW38CttXXcvH2HZ2u3ceXmKl677ug2LrN052wuo7i518KW+1fpGOrlTBJNTMzg+InT0QARfQAAEABJREFUGDC03tzaoYfuwKPil6tV5NYy65whpbcwAhCego58+Dzy0VxEiBw5Q6Kc54jC5FRCjVopBPUHbDoufQkqBZWa86PpgeZC+wSTIyUFBIFEnNMOCFA3SK4UvJdjUg5EHFwQuILAdboHelzt+9z7j+CSaLVmFeV6BQXVa0SPUgiLiEmOyblZNGbmYDmfPj1rj/tGEZaRSI12kiOGRuZFMFGFZWkM2F1ma/vcWA4YTWzv7cH9Lx56VF7LqMAZnpAT4xch51+vljA3O4mjSws4tryE06eO4/zZUzjHiOQMr08eXx7XH12cwwLbTU82MEE+6+UQlZJPYAoQFXDRyNjTdfYJlh10DnfR7x4gGXUBkxC8YJTlo1Eto9mok2p8v0QjJ6kyGYOVEZM4faRsnzOktVwPxfc0UhoHgWkem1RLGoEsoGlEAxqBEhcm9AQ81jkeBAXra4Ey188BsxSFSJkEzLn2guvk0UtKrW1Oo07PLXikUqRJMSrNIheCAsf3/8jvX/32tdZa7+DgoHa4cX2xLYuzo7j/aCT1E9KaS3mSnpEQc772ylQeBaEE6Nkcc1b5GOaCCYMhtg572NrvEAhreJ3Kf3N1A+ubuwTLNi6/dhX7By04s3Lz1s1xxnBnd5fWt4BPC6TZpaQFFpbqRLIMJ2weAzZBxg17v7fPDf0Oet298f3sbBOnTh0lHcGpkws4cWoWx0/O4Bhp5cQMllkePT6LpWNUghXS8hzmj85xzzSH2aOzmD1C4v3Ewhz8Gg0Lkx+T8yuYOXoSM0vHMTl3FHXut4yMsM4D9HVmLQ/aA2LAo+T12Bvtd3pMiCWOa6TcI40ByzupJDzOyaeVl1wjKQjSQMIphqHV9lWOSiRRr/pQMgNMTAhlCKgcARNMhkpfkAy9MqgIoCcUjB5QWAgSCBRRgN5T0ANLegbJ90HZ5vADHyVn4elBUypNTllKrQCl3ziCkijXqjh++jTK9QYSGhtDfmOO0aFxO+h20aKh68YJ96AF/QqQSwXhB4jKZUxPN7F8dAGnj6/g+MoRnDy2hDMnj+D+Cydw3znmBo4fwbGlWawsTeHk8gyWeLQzy6TKkZkajkxXsTBdwSwzoLMEx/xkhfc1LMzUSQ0cmWtieWEKx7g2J1fmcfrYPE4dW8Dy4jRmJsso+RYoBoh5LjkiJQPqEz2eJyjPUKNeDtCoRKQQpUCNAexJw8inz/eGiPh+4Fl49JiSgFQ2p7HLkNKjpszMG+pbRANTpaGosh9neEyeImV4F/kalXIAt54C7mNphDOYwhgpVeb7wagUBpmqVO4+dk3ehuTb1P+laoJS3rp1K9y9dWsCh4dHqGXnrc0fC0L9fiXxFOf2kLD2hFZyytc6FPzQp8Nw8d3fwjnveNhPscVQcnOvg52DLu5s7GCVXmh9cwcbDA3X1jdw7fp17OztoNvv4NatG7hz5xbazIwqWqZS5MOjUkphAAoMyFlmsLR0OTfvCRcgHrXhLGma9GC4X6jRC0xP1bgXKKPejFCvB6g3uDgTEZpTZTS48PXJKmqkKqlCqk5UUZmkhZ2ooUqFqU42UJ6YgF+fQNCYRXlyEfWZo6hMLSGqz0KGdTBnwgP1XTij0x3mVNIy4EVUakklHqI7ipESLEOGGSN6FnftvCudGigi4ijjAqZjhbBmwIVuc25DzjdHFFgI+irLfQ8IA08b1ttx+4KKUjBUNHkG+yZACSC8QYJjSmMhLcZEoSBnuOlRKcvca+UEc5rndLwFFMEpuJhpzr5hmRQq49jx44jYLmH/BeveJMt2goZFeh78UkQAU4ZTdcqzjqmZJpYWZgnIozh7agUnlhex4n7pgUbu9PElnFxZxPLCNNxfg8xRzvN8b7JeRpOJlUmu10Q1QJMKXqeHbLCcYN1ULcIU20zTe840q5jnmi7NTODI/CT7msLK0gyOLk5icbaByUaISiDg0WAjGyCPO8iGbVjqiLYpIg1UIw91By6WZcqCmIVhPsDklLnKEWiCk0pti4Syz0kFDAFYjGWdwiciS4yCqvSWvpZcqxx5GnNdBKLQh1YKkl4T/Biui7VcCCtSGsV+VKmNqgJCr7JbPn+7r3y7B99bT2CKra2tsNmM5q1JL/RH3ffxIPojWoiPlcPow0qIS54Up6pBMBcoXaET0EWeC0PrPRxleP3GNq7e2sXmdge7BwO0qclDpuFzK6kUAinDuj0mBTZ31jGMe/ScW1jbuIFDprAzAiyMBMplDxHDC+1ZWFrAguC0fFs5wXDAduuQ4UwXHBe+71F4GtYaHOzv4cbNm3jp1Vfwne+8TLqMl1+5jlcv38Ll12/j8pXbeO3abVwhXeXe6trNO7h2a40h7gZD3S0CbodE3ve6SGWIfqGwO8jRyRRGNsDI+Lixto+XXT831hEXHkP4GUS1KfjlBkTAUBASfW7q2kmK3jhETAnWhPMb4IB728NuDy5zPUyG6I9aGAwOmTg5QL+/x+t9JrUOGH71YHi+ZqlwgiGXEBkkLXtB5UmpdBmpYJhseM81gqB8BL0hXxqD1tAgFFSenGTobS297bgdA1pFJVQKEC5McwaPdZ6mzAmOCQLBsG2/14KhYpdoIGdnp3Df/edw/wPncfbcSZy/7xzuf+g8Lj3K8oFjOHN6EUcWp7A014TzdtONCHWuXcgxPAGwa3gSY2IVnK1lMABihJICuKy0u5be30DSeCgDKEtiKWloBI0H3TvbJEAWj0vFpFqFHThPe/zILE7To55gFDRDz1smUB1Ih509dLnVcXtGIpYAlASpjwrn5KIRMArLmanN6CEFMmjKRZAUDZFHIxSEAQguaGfEBCAFxtdO3zxPU34AAwwI6nXg+VBC8NpSFz1GPio3RTbSUh7Qu3YK2zf5CjgrvO1Hvu2T73nAbGypVFJzMi/uL9fr75uYm/1grV5/mgzcT1ys5KN4AXkxWYpKFS2El8WxaHNP5/Znd+5sYWurg3Y7QxwrDEeWe8AUnc6AcXkOxTCgQQUQukCaDyB0CqtiWDmE9jMw+YyoKlmCbQsYkSJ3npKKYrmqkuBU2gOEW2YFayQByjXjnjCJc3SZxGm7X1Bo99HpDtHlkU2Pe6MW7/f223C0Py5b2Du4e+/K3b02k0htuOc79PTrTHxcZ1byCunqxgFubLXQ5XFPfW4Fx849iOVT96HUnEcqQhwSvNuHA5YZQSlAW4Qu+Rk4NxlW4JVr0FF5TCqqQIZVeKUKdBAQABnSrEs57eOwtYGd3VVsbN1keZv3WxgMDzj/EbRvUK740J6FJWANPapxJck62ZBAhQVSCCqaI7iSdcLVUREF5ah47ckcAYGp+Vyyzh0jaIK/xBB7ol7CLL3UrIsmqPwL3CZcOL2CC6eWCYAFHGV4uThTw8xEGc1aCVVmPcfJG65rFGiEVFqPyi2MQUEDkdNAGZZukQSTQo4sPYukIVUwMG7fy+iioHcXNNqK7ykCUtLxSEYD0rV1xHcDKaD5jqQhkuTbha2RBzT4Y4q8zBOYc+Rrph5hohrQk6YoGF3lLjSlIZQ0ZKEWKAceymNvJwD2lbNeULdAdBQc25GhFKVSEEJS3oJr5NYpR0GeLPjhj5zbA8P2ro3vE5ySHRCtWirXVWqN6WotdgPfb8ksSzsg83z17b7y7R58b32FH5uZIzbLHzJ59pQ1xdNayvtFYZez4aiZj0Z15Bnn6Psmy+Wg18PBzh427mxifW2b+78EaaIYugXcB0qe++ToD0a8N4hKIWbnp1CiZ5Q6gxcYhGWgRECWa4L7IomQ4bkXGkDntOspMipeZjMUFKClAKT24fklSBnC0pNxXZEkFinPQUYEaMzzOkNgWKM4LQ1Ly5blBrFLbMQZ+UmZVSWNUgxHCb1Vgj4B3OvF6DIT2WG5e9jH1TvbuEZw3txu4frmPjopFWF+BRcffRr3PfI0ZpdOIicPe0xeud/dPCQqB2zTIx/dxMBRrgOAvAovhLM4guBUpRr8cg1eFNHGJeS9hyFB2GpvYXd/jdnl2+PysL2N/uCQe8YBJN1JVNact4UVGQyNliHQDMFZOCL4DOUEAg58LkQOyQ2oJBAVpSj5TLKNYumU2qcX9tjOKTljQIzDPwK/UfHeCBtnUfEFFhiCnicwTyzNYGmmgVkq/0RFg8sHZQzJQlIhJcy4FLyGsTCUd07QOTLMaoNKLdh+TLxWbCddOwK34AJahtGKnl+zHw1LfgzG96yTBK1mfaAlfEW1QAHJuUgCVHE+PudH0aBR8jDNcHhuojLmuxZq9pPDZtQ9Jn8KAlTRKISeQjkKuJfXEIKIYf9WWLgbB8yMfOXkz0BwVEHjaLlGOfUnZSY+41TMmHJmuy3bSnbia015CwhrraAwpBQjJe2h1non8L2WbDaTm2B3ePuPfPtHgOuXJHVRVE0az/VanRPf/uqfLP3Rv/gXjZe/9qfB6uVX5e7qKsghuIdGwaOLw50d7GxuoU+AgsIvBREa1QZCKqOh93ATUPRy1XIVzUYDM1NTWFiYR517iYBxjx9JlLn3qDXL9JghPNZxVQhIw/DXgNEh1U0iswpJQaDzfG9Eyk0AY0MC/m6pdAVh2ITv1yn0GqKIPIQVeF4EKX2UCIiJ5hTcLy80G5NoMNlTrzZRqzRo/Wsol6ooEThREMEPSvBIKiwhqjVQ5hleCokugdzq9ZFQ8ageMJwXlE+vVkJUbiCqcHz2YzjeYWeIG0x8vfr6LXzn8g18i/QKQ+Hrq1vY5uF+h4fkHRqsja0N7B/uMbwfwBJMmtoXlgL2RR5o3S03jyMezXR5dtrptzl2AijAwFImOdIiQ8q9UUrrn1FhDRUV7EcwLlQa0PQUmqUUVDV6CUFlV7ymfkJRISXrbMY+SZJ9eex5dqKBOe67B+0DGIZ8ZfIkXaKEfbu9mc/3JUPfghlPUcT0ZjkU3xPWgIZ8TJJ8+1oj5JYjoEf1tYKj0NPcU3vjEPMuD4CvFBj6ocL5utJXAh69b6Dv1o/rOA/JOSsCRhMMWgCCPDnAJTwGSeMuCoaoAec6US3RkEziyNw059GkIeGsaCgGTGq5c1dDPQ3CCGFUgs+zWSFczxKGpSEvhRU0iEBWADmvHSX0kiMa9j5zCaM4RcZ7UCeEEBDSkQTFCVsU1qRpTNm2wiDY8aQ6KAe6uwKkn3LLhr/0eatCvnX1/S/kOtYDbpQnkuFgoX14sEggTvjWhjYZyb21NXH5xRexc+cO9je2cOf6Ddy6do2Hs6vodTpMT484mxyelLBUmBEPlgVDknolwjIzdYtzM5iebKJaouJR8KCwLQ1WYYrxZAtaoYJeruByF8JDIQIUkgAUEa9LSFnGBOUw87lnExglHgVaQRBNodpYxOT0Mio8kglLTYTuXwIPq/D9Mjw/glY+haghGXIoqaGlR2LJcTTJI/EO7loLDYobji9DiQtqgvb5lNokqTiWSii5ICUucK1ShQN0ygVL6IlTem1OGc6Dd7ojtLoD7MdJkGEAABAASURBVPFIyAFyk0czmzuHWN/ax20mx+5sbGP3sM25jOCstXARQRjCp3wcaSqOkWpspOI8R0KPk1JgGeWWuZJKllJ2KS1/RtDRpqPgMwYNlIsdEycCx6sA4Pi2fAeUM1cISgiqF+iFqIWOaXovcJxGuYSpeg2K/Y667fGvtRU0EJpADghMSh1cHTiQBpSPT63SlIfg2GD/gvJxfftcY59gZNRFNiwEeQVJAbw3cNeOqMjwlIQmMCTnVZCPnN60oFelssOQJ0c5Q2DHvyTfHtu6ft27IEit21czWeZ4DLle1dDDVLOKGRqZernMdQVSl2kexsiIOiE1lA4gqBcFFEEoaXoUBOuM4uxoeDOrULC0vAf1paC00twiKyxnKuH5PqTi5Hnn+BTW0gGbrMiyrjTYKEfBtXIU7XBJB0IIQ7L4AR/X0w94DCV6omQlpoo0mW8f7HFutcr958/KmWZTdA/38eLXvoZbV64SlNfxyksv4cqrr2Lt1i30Wi2M3C99j/oAhZQNuxjx/MkXBdz+5czJpTFAJxs1eEJwYQwKWp88MwwrUzhFHowKJJlEAQfKEoyqwMgqrKrD6BpyRZI1JKaM7lBjlEWQuolyfQlTM8cxt3AS1focgqgJP+A4fgWa4PQZVhpOKmHImyYZMoZZBRfacHybG3BAkE0qqSBJEqhIBi6ZkqUDgjRGmXFcjSFTrRJCCwunkI1KCZO1GkqBzzO3Q7QPD9Hnnrfg4hsuYE4QGGi+LxGnBfrDhAmhPta29nCVR0rXmYxqcV8cZ4AVXGivBB1QkRyFZYggglOUDGqsOEb5yIUiWAVSLnPG/jMCIbMWOSzBCBSUbUHx5uTR1RWsB+vYBI6nojBwnsNVSwj2LKlyYjxfSzDQ6qNEpZuoVlENI/Q4p9s3riEd9qFoADwYljnc+V810AiVIEgxBpcUnAefu5+KNx49pwORcuMTlDlBV5AMrwsC7i65yRsovssvbUOOEY9uRsMB4tEQaRLD/WJDzKgloaAKggPkWyuPntjHeAyOpVBA0vNLk90taUgazM5OMwPf4BGRT8NnuNaxM6Jci4L6YKWGo5QgTIykDDWEF0HokHJ3OqhZ+hBeAMW1kDrg7DgS36XiIQxLUK4PGqScOmVNYTiHpMjSQ2mLW9O1+itl39/pKUWvhR/6kT+oxfr6ugp1GIoiq6ejZILgrPTabc/9RYPlxr7ih1icm8Px06cwy9C04MHroNNFnxlIS6EHWiL0BJLBAXyZYGG2hmNHplnWuQkHFKcPWn9lxTicbNanoWUEKdwka/D9KXq8WUTlefjRLJQ/DehJyGAafnmRxx/HMTV/GiunHsQTH/gILj3xDE6cuR8TUwvQBCG3lMyIDsfe6KDdQYvevN1po9VuIaNl9YmoMFSIQo1S6KES+aiVA9QJuCYTChO1MsFWwWS9gpmJGlbI+9xMlZ5eUCFHhFmCsg/M8jyuXvKQ9lvYXV9Fe2cLk9Uy5iYacCHhZL2KyPcAgt/Nl2vGwkAIBc/zETGcCsMKfEc0ItqvAqqENFcEsKWhytHtFxiMLOKMUrM+hC4jLDdZlpBZTUtPEh4KkgMtqDiCBO2zLw+WymulQkGpF9x7F5Dja2MFDJXLUCFBfqTU0CqAlB44S1galcALMTU5hXNnzkKxzZ1bt+EMjmZ/KAwTpjENVwKtFff5MYajAatzGCopnQfLglMvkNEb56SCYBzXW8t2BjmBCX6klFBKsR9NHjRr7PhZkiTIsxyW/QkhKDsLYwFNkEg3Pzdn3rs+BUvNfnzyEpA8tpc0WJbvg+97UqFaLqPCbVVIoyc4b6ogaIeQF5KyVMi4so5SymmUkQfeOzlaysTw2ggNLyzDL5XhcbsDSV7Zr/J8ztHgLuBTGj+T0sh0fKXWfa1vVSvR7aguD8OpqZiT+6Ff+YNaeJ4ndZr7QhItNi/Hg75PCcnA88YLIjjZermCZr2OUhAgG41QMJa/KwQJLS04XcD00WCC59jRCWb3GmjyUN3Sm1qGKpZScQpQCWusn0U5mkI5ZFlaQKm8iFK0RIu0BD9YoHzmoYJ5eKVFhLWjqE4cR336BCZm3S8DMIRtEtxhCQlXbpBm6HNRB/EICQ2F9CSCko9yLaQ3DdFkkmB6ugZ3BurKGV7PkuZI82OqYmG6isXpCssKFmerPBqoY2mmioWJEmabIeZIC5NlHJ2tox4ItLZu49rL38adK68ikga1QKPiKYRcIU0vQyOHyGNdGHKOIUJ6JM1FBfl1oRVFAYsQVpRJFeSmhLQIueABChvRSpeQc1+dFT4SHtmkpJzHOQUCKpWH1GjWK5IYk1OujMDLoeEUygifpUdQapY+IO+SdcrNNhbeuE6qAIok+NyyHlDwdIjp6VlIoXDAcLzfHyJLcsAARW6oFoDkXCznUhCwxloIIUiSc5HITYGEupFykgX1Rko5bi9YsiVcKZWCUvpuvRDs0yKnQcsILCEElNagTkIqBSEVS4/9ewD5s/RR7BYcFoI1kj+1kFC8IQcQ7gF5VawrUf6lqIQgiNhewYHSkeF8oUKAxsiqgHok0WFikI4V4L2hnHLK03lZzXfDUoWOowKlPQihQKbo3VNGfiObJqmxxgylEHuB718NgvBmFAY7aVEMLsF5JfzQj/xBLShAkWUDjxMLAOvnaSwq5RKmZmeQMMRIBgMuHUXL2L3g9YhJIJ/CrpYjlMIAdOWw+RBRkGNhrsQD6RkszERU1gJ9elgHZpPmyDn70KsRnAtoEnQTTYKteQr12gmUy8cQBEe5KEvQwRL86AiiygoqteOo1E8QaCvQBPQhM6qbe3u4s7VJ2sDW/i5agy4FnCAoa8wuTuPYqSM4e+EYLtx3AqfPLuH4iTnSPE4cnyPN4sTKDE4sT+PE0UkcP9Ik1enpqzi+VGXGskKgRlgmOM8sTuDCsfkxnTk6g1NHJlHzcmxcexXf+vLn8N2vfxli1IPivgxM29u4BxsPoWgkmpUS5iYbPERvol4qQQEM//toH7bQOugiTqjIRUS8VqnUNUjVgPYnEJZm4IdTELqOOPfRHViGxCmGqUQhImTMUjuvykgZ/ZEZUy82GKUgwNmGwDMygJUh2/sAS6EjSF2iTkXEWIDCtQGfUUGFKt19piLyZDEa5RCC73PFY4LyYO+QHr1HPgXr9ZhAL6SUD/2GskqluW4+lVcTnIY8jZjoiuHA6fsBQoLEZ/TllFtKDSkVBN8RQsKCGkyQ5yTiHR7buwgjiEIEfM/zAggCwkKSB87PsDTA3ajEwvIla1nBjiQElOuzABsIhIGHiH34PudNsOWF4Nw1FKMtHdWgmZsQ3PowXYBdrsmQF1b6gPQ4D0F5AsoLETHZV6nUyVvIjiWNFPW6P2CGv0+fk2aMHLpK6fVaufqdaqN+XftF+8mlpVQIQa74yg/5yh/8fA88PoOUMgcsl5nG2ZgijWNmFA/JZI4ms63a8xgW5OjRc2YUCihooTxIpSgIzaRPBY2aB08lGA1bGDGbBu4BylEArSTPEls8U+yg288RlqY48SYHKiHhHjLOAsRFACPL8MMGKrVZVGszbDcB0KGPEoFWa4TtrQP0uF/zPB8LCws4e/oEHr54GufPHsdxHkjPT5cwUfcY0iiUmBEOfQlPgzxZ8kBhOy9PErKAEHeny5miYPhrshiSnr6sgJDPFIUS6QKRNgjY3qMhrAQKR+YmMN0oU71z7G3ehiEwq4HmvYFiNlOSaqGH2YkaI4gZHF+ex5mTy7hw7hQeuP8CLl64QN6PYGJiFqVyE1KGcBY9SS3l65RPk7cQQoUUcUQ5RQABlzH84tYJvWGKA8pgr9XHzmGP4XwP+/0R2tybDTIgpSIW0oPRIYQXwll/SQ8A38lXcxYKuVBwbVwYDOXDkZGKa23RZTbeDyNMMMTd2trB7s4++ZFQUkIKARBIWikopbl2ORXZoKDHSrKCQB5wjfexvbs3/p3ePnXIJbVGjJ5avR52Dg6wubPLM91trDHbf2d9E7fXN8bXW+4dbkt6wxGo8jxOStDiOfkhk2u9UUYDzLG57pKAUkEFgvIpaCjGyRqOnZMMQ2dFyPtKgEsAF9VZuto0c3wC0D68Uh1BdRJedQo2bGLIaGW3l2PISMV6NJZ0ILksIWO0Ir0KXKKxwvYBwSwpK2MERsORHfb7qc2LrrRmQ1p7g8ZqtVKb2Ds/PR1zJFoM/vwRvvIHtTEmt6Yo8nQ4GtnC9LT2R9badBSP8na/Z63nYWphkcCR6DJ87I5iKoCgcLioVAIICaUVJhoVVEoawsbI8iEKk8LzBC2gR4ttsee8Rm+IIY9EoKtUjjIFHrIvEqigtFpWBVC0dFGlSqFUoHXA5ACtcTfBgGeRRWJR4uLMTExhZXGR3m8JJ47M49jiHJZmmpio+qgEXBhlEZCoghAMtTQXzC2aBD9jS2sgXcnMpCWYLLPMjNWhee98i+L5qihieKIgGSjk7CdDJfKwcmQB080qPAK2u78Dw1R+yZM8/M7H4FRFAp9GyQF2ZqKKefK1tEB+l+dw4sRRevFlLNKwzM7OYXpmdgyCer2JstsfMVz3vGg8b0VFENIDhEZhJUEgxuAZZQYDerUuFbY1SMbA3GOGeJeAfZMOeFwzZKSSFBY53zVSc/3YD0sHzLskkfO+kIrPFPvM0KZH6HN9y9UaZpln2CeY9vZ2kXH7IAQITsDJyslRssIQlDkNdUrADkYJ2jxycuu8vXeAbfcv4O8f0ivRKB+0xvebPBdf3969C9DtHawR/Gub23DA3Dts47DTQ6s3IB8jHPB697CDzd0WI6Q2dmmM2pxvPzU05Ip6o5ELDy4MNW6OhYUhOMH9ruL2gnaUa2cheE0Fh4HgPNme+mUINFOaQKJriFUNud9EphvIZB2pqCKxZfZfhhdOwg8niOkqpAw5ecqR4wz7g3zU7w9or7Y9heuhL14rB+H6ySDqCCFyksWP+HGyfNumo1GtECYb7mzvHva6nf1as9GRgd/rJinzZ9aEk5OYO3kSXSrzFsNUZ6FzpSGCEIaKQ4MFY4BKuYTA1yDO4UKKcjlCVIlQKIk+9yG7tIqZUIy0yujnFoNCIKa/KbwSBPcGiqGM8Th/zzLkABQPzHOGjG0ucPegDcPw7fjiCi6ePIf7Tp7Bsfl5TDBkFGSgpoGaJwkQQGYZiGhIMmU4bh7HUORPQ3F5JAeQkFZBU/EVJGstF9GgpAVK7ENzMcH3DJNhytrxcxDgloteLoVYWT5CIIWsSqm0IwiCUduMwHSUskwQd1vIhj2ECgg1EPkAXx1TteJhfn4Sx5YX4f4y4/77LuCB+y7iwvmzOLK0gMmJOkpRAE8RNEWBIVchSRJ615zyFoDnAU72foCUwOpxL7hLo3ebSvzanS28fOM2XmNGeGP3EPs8zmnx2SAuxvtTw/aGa5cLhcxKKiBAe8cYAVgnCG9urPO+wOTsNJaWjzI5NcT+wT66XcqfBkcwMCy7MgRnAAAQAElEQVSyEQGaUJYWPnkohESPXvuAHu6w04cbb49Au72+hcuvX8Mrr13B5SvXceP2Gu7wKG6Lnni/1SXYOvT8bZZtuKOnwShFh3s/92x9ew8buwe4QzBfu72OV6/dwnev3MAr19dwbW0Xa/sdtBODXIXwyw14QQmKc7MEZ8FMr0ljapaBh5wBejYWmeTaZmzTSy26hcaIwGzTa6bRNGZOPgzdPIa+baCdUj9JGbgOtSME6BRGiQK7pVoZFDR6/U5vNOh29qqRvjY72fj2yWPL355aLu/ytDHBj/mRP6j9yspKlgfNrhVq2w9K1xsTEy8Iz3t5mOc3vUp1M9deZ6vdzrdaHdumwooogs8Y3C/XIbiX8Gjtw6iCMCxToTwIKvTYUjG9XdAjpRTUkB53SJAkeYHMCFpzBasCSL6fWVBxctbn8KmUYYn1SnDfMuCmuwfXV5ljTtNILMxM02vVUSWQI62h3VgMmQT3ebLIIDmeIpDosEEHCtcmpDJnVOCEQs1zS1FQwalQlhnMnBY/5X444X7aGEDSkyiSFAqg8joyVENHIFjCShUzR49gbmkRJRqfzc11dDttzrmApNfVVGCPpFzUwDKg5McWXBpIAtgpdhoPwKQbhv0uBp0O9+VtHsW0Mex14J5ZziPQEjX2P9WsYXZqAvVqGWHgEwwamnw4r0UG4TxXYS1yMp9x3ikNSMwQzoWGWzs7BMMG7qytM3RcxzrDyC0q+z6B0+n10eP2pD+K4UJPV0ac2/zSEhaOHMHE9AwqtTomp6dQcF63Vm+iz/NrSwMttYKQApw03Cem7Fo02vvMBRwcHHLb0aMhMfCZPGw0m2MPfOToEo4dW2HUcAwnTh7DSZIrj7M8feYUHC0fPw7BuR3yFGCDHhVKo0w9g/LGEUNvmBDIPWzst2hIDrF12MVBb0TDT53iWkIqOIAqAcraOvGMHUVBPdSeQkHe3VxHhaHnlSSNhOfnLoQVQYMes4Qh9/SJC2fDBiJuq4QuQ3ohdTsgbxpxnBY7O7uxydNWEOi1UhS+UilH1yebjZ1qvT66dAm5k8mPQ/IHNRZCFAsLC8NGpbndmJl5fXZ+6U9VVPlaKuSL5Ymp7xaef3tj/6C/2+vnMYUQNSZQak4iqNYxBpgXwQ/LCBhuesoHlw6golguqlO0nIApqHAF6wqCgV8YSEjtQXm0bRRaQnA5xQoIuiCKQDyg50KswQAelaHZqGOOwJxo1lGOAlDWXABwHMKGCslVADiGI8neNR95QiLQGsIC7h//PaC1jrnpN5xDTCOzQ4/s6noMAV1YlhDAbv+SFxIWGuBcjNAEgEJBft3+TNPDl+tNNLkfC3m9R4Xs85zXcm6gx5WOqAyCobIgQBWvHUneG0YBKc+Dh702uu1DtOmRDvZ2sM8jmQOS+4ecB6zP2EZQdiEBWqXLbVQiVEsByoFHz67piSUCJaAF4A7jFbl1pWQpOHfBMmP00O604P6XiVs72+BxGdbW10gb2Nre5v7/AG0ahm6/jz73eM5wVgnGxSNHMc/tQo2Z+YDzWyRQte/j1u1b9J4dGBoByXuKEJbXloahoLfK6FZigt2VLsIIPI16rYrZmRkcoSE7dmwZpwjEE8dXCNJlnDhBoBKsrv70qRM4deokjtJTc6mwzzPW9Y0NCKFQJ7grlRr8IILhevZoCPYdePcPCM4W9ro9tIcxEhpdy7XS2sc4ImJbtyQZecupF8r3xqhxc80Ylhoa3mK8zh6sCBjuBuOjldSocekcT21yBsKPIDkXP9IguC3llW1ubQyswFatVr3BdbnsldRaYQadb372sxmx5KaAH+cjf5TGLSn3q9XwSnly+luT03NfWjy68m9OXXjgf59eWPwDEUS3ZVAalhuTdm5pBc2ZOfgUGhOGGNH1pbmEViF8HcCn5wkJqJKvUaJylUIPJSpWOfTZRkEAUBSe5JXgtRSCqi8ghIDvB1C0lA5EfYImoZKVa2VMTNXRmKhAagkDoDCW5K4ENEGuCUIl1bgPB0ZYO243old04dHnPv8lfPull9HlQuZFgVV6k3/1734fX/v2d7HJI4Ow0qAFNlhnuLTDvdvISCganFx6DPk0uHuGERox93p73Et1+sOxNQ+iMgTHzbMcRV4gpxd3iTTGPNwjt9Bv79MjHiLutZD0W3DhbswQMaPXTAc9hr595MM+CnpTbmJ430NC8A5a+2jtbvI89TY2b9/EiKB1HrmkgVqo0SwHmCQ1Iw9VTyBEDo97ZJkNIUiaeb0K5R36mkbMMoExwOH+HjY213Dn9irW1m5jixnvDr1+QmBRpGPgOQPKCcGwQnkejh0/gVqjiT3nESk7Z8TA+bp1SWjgODQapQgL9O7HuRc/zpB/5cginLevMo73pOX4BpJA1uwzY0YrGcQoUoN0lCGmN8wzA9pnt6hotw6xSSOyevMG3G+feRxremISk80JVCoVWCnQzxIcUnZ79OT7NC5dAjZxgIMmayGUDgECLkk4b4a+tMeQbhsgJXU1HeuIrzRCqRC5UilI9iuVAEMxSjJHWAkwMUMnRN1T1N2M/O8e7BebO9vxYYsH6EJcaU5OvBREjVs1Wd07MzU1/NSnPmXwDj7yR3nn1KlTSXXxbEfW1GZ9unl9eu7oqysnLrwS1SYuyyC6ZqS3D7+UVCamEdWaUFTeDJL7FoGcpsQYAicHDBXVUEktM6DOe4B7MkF7RD0hKA0EDLTjiN6hYDtfKwSBD8/z+Uwh42INuIAZ95KaCtKcbKBaL8FZLwMw2cSFZRsHMsBCjYUrqVOC75PEXWJTZg972KOHFMrnqApub3NtdRO3N/cxyIERLWWb+7Hbu20uOpUoDGHJRyo8DLkvSa0kMCVGucWNtU1859XXCfJXmbgYANqnsiiknO+IIbu1Bh7nEgUeApZaGAhDCXH+il7UgctnaBuIApEGvaBE2Veo0njVaMSaDGObVOgaQVWm1ntsK+htCx4V9Q930SFYR+0DgNnhgOAryQJlad6gAhVt0QgUJso+6uxPM6xmNwh9Tc8boUIQlShnRfnk3FMP6PE77Taz4C0cHh6gRZ1rMy/QZojaZjKmz72u8gOAxrJPELkoo0ujBCEBwQlYIOde2HnwGvmenWzi6MIcjjGEXeSedbJRQ8SxFdcINIiWXkxQyfk2tBTUBVA+YMBBObFN4ElMTTSxwETU/Pwc9941TNQjzDQrmKEOTPJZqVKB8n3qnOV6ZehxfJegHDHqyamDFgpSKXYM7pdTMApFxnojFaMf8ksDamm42QIB+fccP443F31RQ4QSEJxQUAoY1pe5dfHoBArst3t2e29/1O529nTg3Qii8DVGBlfL5dJmEs70hBAFiT3ix/7IH/UNDpBPTJzoRJNLu11rN32vslt40ZoIKldSobas9vp+pWpVWAK8ALlQyAnQnMDMKaCM1jSlhR2fjzI8y5Iu0riDIhtAUZkkQSqd0kjAMNzNuB/1PY0oiBAwtqd+I0ky7jVj0DkiIFiaUw1EtGSS+lBwEV1YkhKcRWF4BzirR1TC3QgAUkgIKXkF7pP66FOhXLhWa0wSnENcvrbGkGjIDPQyKpNziOHj8q2tcZKq1GjAq5SRSQ+9FBhyTgN6X7e3+e5r1/G1F17CN7/zMtr06oo8F1zoERXEgVMKMOQO0WQI3qhVUHUhupYIJLj/NbTSICAFASlQCTTugjJAoxxiolLCJPeVk3xvohKhUfJQ9SXcLzn4lFnSIXi219E/2EHabYGHptA89glsgkhkKFG2VW1R52DOm5Y16KXblP0AUlhUOEazXsME51flWL6naARTyqaHQ4bXu7s7PALZoyE7wA73pdukXYaOHWZOh/R2LgJx24A9Zk8L5gwUDZNUGqnzugwbQxqjOuU2Rw96hMByuYEpjlehMfAoGMEYsyA4lQACtvV54bP0HJAKA8mFjwKFYwxt77t4AQ89+CCWj8xhqlnGZD3AzEQVM5MTaLhwm0bGnSCklP0gzdCjYYxpyKkSKAhEwb4tgeYir5iGs6By5Gzr1spyHGcoJPkJWKf4PhWODiWBdVsSCfi+RhAFcLkPPxAEeGw39w5zes7uMBmtTc/NfHdiov469XK1tjixf2meKoR3/uGQP97Lv/3bv11MT08nrayVBEG4F5ZLVwrlrWVCt+LCmlFhLaMGGOXBcpEcTNI4QcI94ogh26BziF5nD+3DHXRa2xgNDqAwhEQCJVJ4mguCHJYLq6SEomWTQjm5MTQ0LA0EF84LPPihgrNmlgsbUvkCKq3WClJKAtIid/vVZISUQDe0gEoKhtcaUgjMcJ+6srwMQWTHBFnMFYyqTYblC5iYO4LSxBxkuYlURWinCrt0iK0YSDmWVQUTD318+9VVfPFPv43bPGONqZh+qQbN7KCkcVJ+yL4VpJKoUxnnnec4dhRHji4yLJqETwvs0xL70sKn7Q6EgWbEkA66GDK87bcO0N7fxeHuNty+83B3C116yRH3izmzvYJnr5red5ZHN8cWptEkaGU+RNzZR9Ldhx31EJgEPkPavHeI3dvX8PqL38A3/+QL+OqXv4g//cqX8c2vfw0vv/Qibly/yjPLTQy4Pk5mmvKTUkAIJ0ZLHU3Qodfc3NzE7TtruHb9Jr714ndw/dYq+jwmuXbzNq4xE3zIs0cHAo9zD4IAfJ3GN0VO+ecplZwgdMArhQEqBJIrnQFWtJ4UE6R0umj5noUiiAzXLyNI8twy8VXB4vwsz4aXETGHYbleHptTjOxLEDA+Ze8D7ChjfzGB7QxoynUpIMECrELC5F+bWeqYa244wZgG1M3ZGSrLiE6ST598Cm4nLElQD42r5/pMTzW5lmVQZTBghMEjjHj/YP8gCIMbDGW/MzU99eVKpX7Ns/ZwBcgExUcW3/F3LI4f5+1Pf/rTxgG00+kkUVTdK1cr1/ywck14/gbDhOEwy4rYhQicgRWSAim4r+kjobcseO4HKoykVVcigRIxAi9DrSK598zhyQRyXF/wmQVfhi0sPSkvWVqiUCgNqRQsBZtSiAUtnuAsJMmVXFlIp1juXli45ITrR8C6R+P7lF68oOdzHthlFEf0ADSw8LhPDCp1lnUQPch1yDOuEB0icn9QoEOrs9eJsbbTJiBbuLN9iC3uS7tM9WdQUPSYPvvwwxIMJBV3hBaTKz2GiT3ugzottt9Yw/XXL+M7L3ydAPljfPmLf4Q//sIfsvwc/uSLn8cfk77s6EufZx2J5Z/88Rfwp3/yJXzzq3+Cb3/za3j5xRdw+eXv4Orll8f/m4DdjVXuQzfgQtxR9xAjetPewTYONu9g8+ZV3HrtZVz57rdw+TvfxNVXXsL2Ouvv3MZt7t9uXr+G27dujvdzbYawCUNW5ymEtVQtS2NYkAy3DDmGBOKIsosJmHa3DwiN6dkFWJYDynDIfXduBKs1tOdDca2EEJBCQgjWC4Bf3P2wf4aOcMSxlJRQUsKti2QDnx7c9yQkLNe/TmYk/gAAEABJREFUGBvVKsP7KWapfaVgc0OvCuoM+Ax810JwvSHINscy7MvQsAv2AxpBq4EB+Wt1Y7R5rJNwDuC4BUvB8NXnewF1KaSXdKvnypCrWCYPEd+vcIsxR3DWyIM1uW21Wkmr1W7HcX/Nj/xvTk42vt6cal6dbsxtrzQaNOV8ecwQJ/MOv/KdvOcAeuzYsfjIkan9ierUzerExGt+qXKDFqvNcCF1iwcKx3LCLiM2GLaRxD0IgjIMLKqMrZpVD82ah8mmj7mZMgEq4OkE1gwpaC4GLWDBpA87Q0ahUh4QQjK08CHYd0aBdvujsdKwmr4HKChsS5J8rrmAjpQQkCTlGhGNKUPjHkOyXR6Gb23uoM0MnwNnwfBbeiGgA+5bJEYFELMuVwG6qcVBP6W1tLi11cW3Lm/i5sYeGMtA0VNyz42CCmoZLYTlKoKojJQGav+whdtMMN24dQuvXb6Mb33zG/j87/8+/s3vfhb/7B/+L/if/sf/Af/Df/f/wH9P+h/+wX+H/+f/+N/j//M//b/xv/zP/xP+4f/6P+P/+zv/EP/4f//f8E//8f+O3/1n/wT/8p9/Br/3L/85/v2//df4/f/wb/FHv/8fSP8ef/z5P8Jr330ROxu3MWKCacjoZG/jDq6++hK+/fWvENR/jBe//lW8zjZb66sQ9NAFPUS33cb2xiY21u6MwXnIxNCQCRVDo+cACsqyoJzBj1Iaivv8qFzmPt9tJ6qYWzqCiw88hLnFIwjLNTgDl1mggITS3higHqMIzw/gSsk+CgIgZT5hxJDTUULP5cZQUkArSU+b8W0Ltz+vEghuX0zEwrrIh0CNAgFFvQf5EuRPAuP2hl7WOC/H/oVS0G7MMIQXaeiQrTygM0iwe9CHO95JaWS4LQf4nmZfJepImTxUSFUF1AjIRqAxyVC/QT6aLBcmm6hFAffTcbG7vdlrt/a2qWrX6tXS589ePP+VoCh2uuuX+0KIjERJkLl38SXX7+JtwAz8LAn8aMsP/du+pzchbJ8mrdCehvIEhMw5f1pZO0DgZ6hWJKoEZpkH7u66WZXcP2iUSzmk6CNP2+w1BuWLggruLCm3AcgYxhT0nkIIgJRRgTq0gDHB5jK0LlxJGarkXCB2wL4ARUFrdqS140VT1wzi0RAH+/tYv3MHWwzTKpUqpqZmUG80CW6BEQ/Nh7Sm5AbSjxBWGpBeCSnT64edBINhBjeehYB1gBcKJfbhFNd5yV32nXKxT509i4LK89rrV+DoMsvXr9JLcdwDHglk3PNUq1Us8fzwHNs+cP/9uPTII3j8icfx9Pvfj2ef/yA+9gsfxy9/8pP4tU99Cr/+G38Lv/G3/zb+zm/+Hfzmb/0W/u7f/S38J6Rf/5t/E88/9yxmGaYf7O3iG1/7Kr76lT9mqHoFip7koQcu4lO/+kn8X//L/wL/zf/9/4b/5r/+r/Ff/l/+c/wX/+f/FP/Ff/5/wn/+n/4f8ff/D38Pv/l3fgOf/KVP4IPPvh+PPfIgzpOnFYb987NzBJaHhCAy9HKGBs7N3aPyawJPaA8u4ohzgxura3jltWv47uWrcP/rvtubu9hr95gJLZADsJJ+UPksfcJLQyi3Lj58gghSIWfcmRGEOeU3HsfypfHXwrC+IJCcTjiHxN0LHHFXAJux/9EAlvtchpQEUIhGtYJ6rQafekjW0BkBOzwy22sdUJdSCCqVB4uQ8/EYdgtuJwJugby4D8PsuU4GKJPrpq+x2KhjodHg9gNIer1R7/BwTxT5rdBT321Uq1+PSqWdKjAcbm4Oz58/76aKn8RHvstOjGw2k7Ac7AR+sBqGwXWl1K5UYqS0sIJxumX2UMqUVjRDEOQIQ4OQpadTeHoE349RiQoEfgLNe0EQCySQtL/CWUEukORdnhbICD7nGYUQcADpM8HkAEn5EnhsyPYg2TEVMFwASwIXQSpOVYCAZ3jGg/aY71q+WKvW4ACq6RVAoBkhYZWCW1DaAxRv1NFOoE/LG9MYsDsuugcl1ZgPEKiODMHoFG1mbhYPP/Iwjp88yaOeKTQnJtGcnMTk1DTmFxawcuwYzp6/gAcfuoRHn3gCTzz9Pjz1vvePQfn0s8/ifc8/jw986EN49iMfwbMf/QieJz334Q/jWVf3wQ/iGT539IEPPo+nn/kALj3+GM6ePYN57smqlTLK5RImmMFcWTmC++6/iCeeehzPPv8MPsj2zz/P/p9+Cu8nfeB9T+F9LJ/k+5ceehAXzp3FiePHcGRxAYsuecP+FhdmMTM1eTeZ1aDHjCJIztvJywA0Zimcl3KGau+whY2dfawRlHe29vD/Z+8/vy07rjtB8Lcjjrv+3uddegMgYUgQEClSJTVRJalUrFK1qSJWS1XTVTVVa/XqmdUfpteaWf1NrH9jPnWP69VU+5KnJJISPbxLpM+X+by93hwXMb84LxNIkCCZcBQB5MHdN+LEiRNmx/7tvWPHfYmNvUNsExCH9HD6kwzu6MKIBrQH8XymjjxAabJUSGxQhMBFAdTi+IZ3SglE3PpaLq+FYp5LBMUldWtrqagzKt0jcBpUqTjq5Qr3omUoKma3zTogOve5xegO+3DywVEg4HqVKCua72YErfS7MPQ6hnsbSLl3F+7ty1QKM5zzdLlss+EgHRwc9Hp7e1va5hdr5fKL8/PzL9ZbrZ0+MHn00UcTETGcxYfyKab3fltyAzkJJMcXF/cajer1RrP2Uin0Vn2l2kqMMXlMgEwQRhacH1MDrSfkZx8mO+TmfI/BmkN2P6QWnFDgY4I0o8ZPAB7OO83vcxV87dGiZoi5r3EWB1AQkgNmQgRZKwjpggTUcloLLAGZ0nWa0HWKqU0zRn/ZKTylCrIEZavVwjEerDcaTQgXfzyJobmQ5QqFu1aji2bRYzS3SyDH3Pw7QUldSu3N6lz4EsLA5/hjuP1kRgFpNpt4mAL+pV/7Iv7+P/gy/uP/9D/G7//Lf4Hf+/3fp9Uj/Yt/gX/xX/wX+Jf/+t/gX/6bf4vf+1f/Gv/89/4lvvLP/hl+6x//Lv7BP/wK/v7v/GP8R//wd/BrBOPnCdTPfelLeIwW9eHHH8fZRx7BybPncPzMWSyfOYOlM6ewxIP6M49ewJd+49fxT/+T/wT/p3/9r/Cv/tW/wj//6j/HM7/593GB4Jwl2PxqBSr0i7kKAE8rKka/mIPPvCI0MmqglBY9zwyVqMctRw3HVubxyMNn8cTjj+Gh8+cZSJvjewEVaUAvJMbO7h7b1AjCqABUSus3phJtDyaFpXIAXds5wE5ngB6PphIAbh/oubGQ3znXcUzLlwNQtHJhKYLieDKCIuEaOr5rupg+19bzNdfdQinWJQkJ3CPmDNhkdyynx7WvsJ1qGDCOEVC5KnS5V96iy95hwCumLLh2QiWI6AmUWV/6tO7bW4gZ8R7srGN/9Qo63MePuW+3fKfK8ZS1zvdvr412bt48aG+u36r7wQ+PL83/sNJqvVmmJV0hODmFD/XjpvdBG7S2i1G57G3XKuGbUeBd9pW9ZdNJ15ds7KssHY8O7CQ+QG6pX2QMIyNkpofc0IVgWZZ3ICyjO4/Z6SqPHTQBFpPvXEqC1HKPZLkIhox0FjRn9C7PBcQDz+KG2Nvt0iLmnIeFtZapWzwN3/eh3ErSHTa0eEJBKFeqWFpZRp1ACriAzVaZbnaJSoOLyIP3Q7qcYwZFPC0ohXTZ+L5zp1K6PNQQ0BQaTdc5573imBqVCPOzUzh39iS++KtP45FHzmB+YQY+hdX9eP3kqdOYW1jELN3DWaatmXnUWjMo8zy4zCOcUqOFiFHeiHu2sFpHWKkhLFcRlMoU+BL86Ig8WoIjKkOXON4whPZJHsfIvipsZ3ZxCcdOnsax0xwD94ONqRm2Q1BqH+DciSKIp6E8xaywjPyCKVJ3pxWoGAVKSFa4JkxFISAwKpUA9UaJ1nkW7lc8p06egFNuCwuLfB5yLS0yAjMhuB04RwQ4dwAFIDf2Orh2a7P4Xe/6bgfuR/nclCFXckSikUGQUmkmbIPLBXAwmnPT2oOIFOtqyG9DS2eZWnC96dN2GPza2drg8VAXJaWwUG9ghZZ+vlFFRQPDwRA7BwfY3N9Gwl7CSsjxaphkhHF7HxNGxM3hPjxazYjR2TKj22VJENJ7ywcd7N64imvPP4+bL72UeZNJd7ZcvrYyO/tCs1S5EUqw59Vqg7Nnz3I6ciR4+PAuLscHa0xELLdN8Uw9OJyqNW9WI+9K5OGG5Mm+sulAIWYA8NCOJ20kWQ+TtIs07SO3I3Y8oYUaoDfcYz5moCggOOtF6nGv6pYMPPu0BCgITEtNZ9zKWQ7bKBCz6LSH2OWCj+hy5lxYJQLFRRJHoqApmEppWC68IXC1H2B6ZgbNVgPlcgiP++KcDY1HYwx6PYyGA2QMRHlKEHgK7MUFAJBQMws1tDYJFMdjCM5IA3NTDZxcWcBDZ0/gsUfPY2V5nm5yBU7kIwKq0ZpCVKkgZD4qV+FHZSg/hFUeKQBUCIgPaJYV5MpJwjFz/Nalri7nwbNkuB9CWFqc4n33jCMUph5BXKJg1qenUZ+egQOrX6pAeT5togIINrA9R6J5LywiP8gYMAfFIq0UtCLxGQtRTIITcbeayiriwk5N1bG8tIDl5UWCcxnHj6/AeSEVzi/kGIRjNRxTBo2Y6zRIDPZ7w+J3r7fo6q5tH9Dd7WCb56KHgyFG3N9b9plDQJ1bAJR6FxwIROtiCFnOPSXX360fqxVTyQjQAfeH7t873tvfgaWVbZXLODE3jyV6RfUggKHnxIgqDjodRmqHMPQ4ta84V4s8HiGmKzvmOS4IzDplYMoHZkoaM4yHVD3Ogu0Pd7ax8eabWH/9jVyPJ/25anX1kZOnX19ptTZaado9CyQibLhg2If7xSX54A0Wg+t0JjM17Nfr5evVUnilHKpN5JN2PBlM8nxiknSM0biPA7oKvcEBRKgrlcF4PMCtW4wgwmJ2dooL3UCjXiZAQ0RklMcD9COApgABpgg03wvhaTKfgjMaTnB42MP2ThsxgzklnqFpz0NOEI/ozgiF0y8REEGIMa3ngCDMKKgz000sLExje7uDy5dv4tq1a3wnQ7VSRqNaheZ40skYMfcd8bCLdNSj1UwKYCq664HkmOI4T59YwoXzx3BiZQaBB1j2m9NqCIQtAIbfOVmc8z67I7Q5hZZ6BoZSaAzruXv2aMRjfY5dNHLOMytIIaPwZi7vykmmqKtgRMG6e+3BARYewU7gFynBjDtAsax3VJf1OQ5LJWbISzhwikApRdLQSqAJQmHKUfGxgTEGTrHBwk0GwtTVKxGo01MVnDg2h4fOncT586dx8sQxzMzOoFStwQtLSDmvcWaRcryW65Ux3eSe9LU3r+E7P3gFr765WhxFibLg9AD264Aq7kYUnBUdcrvR6fcRpxnnK1BUrpprOeH24iaDa5sEz2g8hosdnFhaxlkGsVp0jWNuSVbXtrG1ve3BvpQAABAASURBVMt1n6DFcUGBMjjkVmSMnNsdQ9mbHOyhxLZOTDVxnvvr88cWcHJpBjWyMqSlnaI8+Wlq024vz/q9sR2P96Mg2FBaHw6UGos4juAjuTjcD6fdkydPplmnMygH/ka1El6qlaNXQg+3lMm7WZ6PR/Ek6/C8b0ALNGEYP6N74tyglIGeMa1e5JcxVZtGrVTFdLOJudkmqmUPnsop8DG4h4WvFUIKoIKiYFuk3Nvk3Ce5sPj+fhu9PplOgYDicwohtzIUEJAEiZEizUUgGtBEknAPM2JI3QWXygTlzPQU6tUy8mQM90OACTVqYS0JRsvoXZeukcommG/VcIqL6P5l8ZX5ZgHSkFY2pSBZk0OJgEOFWzcrgBuPaA/ieYD2YAkaK0xFo0hVwPIQQgFGQT7r+CxjHXWUd+/g7rt8n42BL1BgFQxIbM8U5Zxc0a6GA7t7z/DeUU7euLruPYGDHwAC1BCAhtbprZR5yzIiE46KZ+SzgoUnAI0PtBJ4WiP0fVQrEaaaNSzMz2B5cRFLpCla76hUhmE/KZWBo5x5Iwq5Fa4H0KXl3CB4Ll65jpvrWzjo9mFEkJPi3BZW1d07D8QLCRUqlMNuD22esW5zva+s3kJ/PEG13sTxYyewMDeHCrcqyThDrzNEh9a5P6R1ppJ1MkfdAKcIxlS4GYHpc3vSDH26wlUsNuswDBYNuO8c9/ZRL/loVSJYBouSQd/G/UGWjcbjdDAY+SKDsucxOLuZ4iO81IfVtojkx44dG8+2yjtzzeq1uVb1JW7Kr/qet53ntj8cx2mnP8KYbkxCy5IQOXGcE2CAlhDloIFqqYXIL6HVaGB+dppAiUBeQ0kKX1uSkDzAADkDQc5CAQLn7nTcXyHQfRqMU7rKrEIhMEojNQK30I4MhVtoSS0Fa0KBGfD81I3HozaemprCDPcq5SjAeNDDoHOISb8Dj26sTw3qrGVGC1oNBMcXp3H+5BJOLM9gpsExakW3KkdMQQGVDmUWLrXMWwo0OBZhoWLfrn/oI8A5MBlhvgCkA6gjgpKAhAOaSzXne4cc0O6SEQ1HVAV0BwUuNZapVRR+BQMNwzrWtc92DDwYuHLhcNgmn7mh5QRhxs17SuvhgmgpXfqMZFhmqWiKeXCfbUmKQKZhhSMxnBkBlHMthS1HoUeA1rE4Pwvn9s7P0frUq/AJXnCNLHiJcFoeAh6dRHRBUyoB91dBr12+gaurG9wXHtL9jAnKjGfKGbdAOUCeVep1OEs8YV87hx1s7u1jY2cPG7v7MOTl7PwiXewTaNQaPBNP6En1CxoNx3BzSTifXr8Hdo8g0PSwhsjo1mrOyVnZOY5zplpCzEhte3sDXQKU2zO0WJbSmKTDgUlHg5QR4dhkNLn5MKHLlzz11FMZPsJLfdhtJ3uNUTWs7k61KtenppuvtRr117QXblFuR71+iiT1MYkFnU6Mw4Mxweljfv40ojLPGY0mcw208gjMKqZbdcxM1dBsVrjIoAVNkExGMBQk4gsBFz6kRvXpyhkK5UGnh9U1p4FHcC5VVKsUi5eJBgIPXimAa6gzBtZ2Brhx+wAHjCKOXRSWgjjhHmXkNC3BmdNSCi2mb1OodIJ6qPG5xx/Gk4+dw7kTC1y4AJrvjBmVTBhFNrQsxCg8NzCWuwju2Gldtp1RCHInzFaIB5IQJI4IlhwCQwViXErpya0l0ByhSA0XqChz5aTMGDiP4yi1SCmwKfuOqfQm9CRcMGZCxZcQOIbtW/EAAlTIU3dv2BfYtwXbZ52Erv6YizPkvJ2VGY6GiLmfThnVtASPsJ64yuzbsr6hUssd0c1MJzEjtiOMCYKEWwhOBNRtaNU0FmZDUgPzdCedoqUc8BkVBNcuoXxn9Fhcu0ppCNdnyKMt97vdN6/cwC1a0S7dUuH6OorZ/zA16MeOMtzc2MHWfgeNmXksnziF5ePH6UpHtMQjXL+xg8tXVrFN9xmcfxSVueQBJhwrp4KAirgURhDOJRlx7PTmMs5Xc2Ua1QpaBCq3ZfQIFHwNhJ6CJ5bb1TzPTJplCSeeeRmZZETcDPCRXerDbplHe2l5ptynX77ZqjWv1OrN14Owdll0ZSOOo8Hefpxv74yxt5eQUgZgPJRL89CqjjzzSRRc6iMlglajwsVtYWF+CpWSB3D3EjOiBpvBp3/FPvge2Uqhp0pGj+7xxu4B9zEddJjPKJCWFstqVezbBonBDpF5bW0XNzb2qal7hYZOKGwJBZFeC8YUzoxukEkmUAwAOXC2KiGWZ1s4TVd2ngGgku/BjcYXt3gavhIEnkIU+vDZl+JCg9Ykofs+Ynuu3QkFMmbQgstLQGWknIrqiGKCKeaaJwRXQpAlBHTqiBo/4X3KNGWasMxRTMGOqRAmpITgiicpQRJjxP30kEBxqauTEbiWvHHC78jlnZJwfcVsb8L2XBvuGMlRTAF27bv+clpOQyXjLKfm/DyuhyGwMr6Tcx6acwxoQiNPI1DqyJqSh8oa5i0C1o8UUCGTpmplzE83sORiChT+kO/kaQzDeYm1CH0frl/3s7ouvZ+9A1rH7T1s7R7ioDtCn0cwh/0J9qhId9sDJFajykDbqTOn4f6xORVEaA8SrO90cWN9l1b1EIfdISbcMlmulO9FKBGkOQGexkkWeN6AUxpkaTqM48loOBzwa5BEgWfqtSotcLUI6lU41nqzRsMR5Uqr2Bgzyi33NUGQ4uRJg4/4Uh92+yJiZoFJOU33ppszN5v16YutxvLLUTh3JTf13bW1fnzzZgc7Oyn293IM+h6UbcDkJbogAZWvjzS1yCmstUqE+dkmlhfpItUieNogy8ZQksEJRuhUm7XICC5nIUaJwd7hoFic3cM+BtS0mQAZZzk2BtsOmBsHeP3aKhdxG/vdARJa3Ew0wWIwpCadkCxBCVoObVKEymCBEcqTjMLSVUeoFVKCwXChfQplvRyiTFBGpEop5BgVhH36vsd5JBhQMw+5lxnRio5pmSdxTKWbFMKYUNBjAm3CdEKgTWh9YtZx7nFMBZEQLCnvXfpWOa3cxBEtTZEW78RUKmMeG4zIzwFpSGs2QRpnxJaB0+8iAkugppmFA++QQB6xnXExnhQOrE5x5ASYIwdMy4goCFCnfHzO2xTgnCCn0vE0UI58NCol1MohIq6FYsTT0ornbrvCcxTDOXg8mqgTpYvTdZxmVPsY96UOrNr5BXkK4bpEgVPKWWHdDMfY7Q/h/tmSazfXsbZFoPUTHof0aS272G33UW5M4/jpczh//iyq9QZ63Mrc3Ojh+toBbjMavM/YQ2+cYMh1ot6D9kICrkV+5KbXG8We9vY9z9tjV4dpnna7g/5gb39vbKzNS6XI1qoVW63XbK1Zt/VW05Zr1VSH/hi+dIxgwIVNAWonfn2UH/URNZ7PzMyMx7bdLpVqtxqNuRemppe/G0ZTP7h8eWf/+rV22j4kgscRLaePXVrS0QAQGyHwqwReCQo+MgqSMbbYJ8zPtbCyPIulhSmEgVC4RxhxH5FR+zqhiwkW6AB+qUZQ5tyXdHH15g7WdsdY3R7htSvbeOGN63j96k0cDMbo0eKMcwpYrckFbnJPE1I4JrRAY7LdolEtY8H9mRP3UCvz05iulYs9pQOOpRBSVqGpfinxSGhJUhJoNQaDHs9eD9HrdgnCmMrGwAl7ynE6yqh0cufmEgSGglmQE2hXTmtlCQawfb4EMgDgvThifVfmhN+yniE5BZbRAiYEtqOJA9xggAH3330eC1HmOJ8ECS1yeoccoNsMqnTcc7qykziBc5FFBFrrt0jxHtaiACn7B4GqiXJPgd6BgK5eYSGFHoLwmbsPA40SSWhc9tZXMWBk3o578KhQI4Kxxq3B8bkmHjlzDJ999BEcX1qkYgt4ktFjmz6tW4Rupwtn/Q2VpmifwZ8hLl9dxe3NXUwyYHbpBKbn51CqVTCk5l3fHeDNa9t4w9XhHrSfclGDEiQs08/SVLgJ2x8WlGf5IPT89Vq98SpjDJdnZmfXStX64Wgy6a2u3x5cWb3RvX7jRn/91tp4b2s7Odjdibf2tkepzXqlZnmn3KxeKc/Wt7HoxwAnzq+P8qM+isZFxJKyg+sHw6pX3Z9bOnVtZubYy1CN5ze3Rru7u2ncPpQsics2iSO0D1MyL8NkZJCnGgIPWmmktIQZhVC4sM06wTLfwvIyA0WFFbXIad0swQtCOaNKgw7hhRUkRsG5QWvbbdymq7O61cGVW3u47lwe7lVGBL0L8Y8zw2ARMCJQB6MxBhRWB5waI7dLBOSJ5Tksz02jWS5RYXBUIhQihYBmwwHTElxZlsJwjJRiKAG2t7Zw6dKbpEsUtDa0ViwXzglw9R2hGLMtytwCCJVwQdbSi7DQXBTNMo+po6N7QFsSyxTrCRWBIln2bQj8nCB1+7iYFnXUJ0AZ+exR0PtMh7wf09114B2758yPaXEntNip8zrYrijFseqCFPOKc3VjAoGX08JZKhRPC11Qr5i/K8/omqbxhPNPqVhzFOAVA8Nod3d/C3bSR9UHar4gYGDNcksSMLg2xUDLicU5gnMOC46/9RqcO1mm66mUdjMki4TeDDCkBTykq9vjNiUmGFVQhtCNjbnGG7tDrK63cXNtn+t8CGcxxyzPvRA5FbXziiZxRq8iKTyJQIeDRq25NdWafmN2bv6NqenZa34p2k2sbXcGg26HGo1Kq99ud8fra2uj9bX1kbtXgd6pT7duVZqNa81GfRfoJBwkucbvj/CjPsK28fTTT6fUUIPuTne3Gi1c6R96L/f64c5wUBry/JcGp2KytIJez6LdnjDCNsSQewenqDUXKaG2jylEOa1Sma7PbKuOFZ4nzszUUK2G8DyBUgKI4mJyKiqA8kswTEeJxS73KLe39nFzfQdr2/t0Y0eMBFrkfJ6Jx7yhm9TGuvunGDe20O324YRjYW4OZ0+t4BwjsgszzULoUlqYajlCvV5Fha6ciBOetLCO4KU5Xk90cV763e9+B9/+9rfoum+jXIoQhj7Hqtg24IbrSAvgMeNpxf2zhkud8BcuJNsOFMvdM6YuH7CuI5/PfAF8ph7pCKAEB5lWAJUgjYcjDGi52weHaB8ckA7RbXfQp0Ud8VlKK53REucMihDngHBsWkNxDor9aeZFsZgKQlghT1Ma8RS+r4u5BIFHxZhSmXK96L0kdF+5kAVALRVmRhCOuwcocxuy2Kpitl6Gl8fo7ZHHB/vIGNRrlH0cW5jG+TPHceGRc5ibmUGlXAGBgxJTS8s5olufUIEqPwK1bqFI270x+qMc++0Ely7v4jq9o42dQxwSvEMazVj5SJSHBIpKWhCn5shzoItbqzTGx5ZPbh87fvri8RNnXp1ZWnhD88zS+npfyqXDoFzuqcAfUmENr169Prx89UovybN2uVW7vXz6+OWp+Zkb9aXFfZFzsYgYfMSX+ojbd83bk9w8j1FGqdaU+fmTSRA0sv2DsZpMBMYEUCrCwUH2nocYAAAQAElEQVQft25vYn1zC4edPmJat5B7mlIlghcEvI8RM2qqxGJxbgpnTizjOPeBka+QcrEdAHIKaJdu3dGChihX69CMzAWVKqbmFjC3uIRqo4kuz8nGXHhnJZ3wToYDlMIAZ0+dxKPnT3Fv1EI1CuEcF0OXM/Q9VKKgsHwZLZWjlFZDOLuI7wW+D1CIR9yv7u/tUksPcXxlBTNT0wg5dt/z4FHoOXRWMwXxi5bTgpgDF5qpFOTaFH7xg7uEey/2Q8wU/YGWE7wXEYgckeV9SjC5sfS7HXTah+h02vRMehhw/xsz0OV5Gh7HrAg2ah5YDoyjon9i3iJnFiwHVxCfs0Ouk4LwP2ssTG44XoUoihCSHKjjOC7+0mdr0/1xkoXm+269hNbXWdXQUyiHPiL2r2HhlEuF/Juj0nVrOsugUcA6TiFYzs26uZD/Y7rt7I7LoZEawQY9otX1fQaKUgypwJ0HlEHBaA+WfB4nMde4R6W0D6ewphoNXDh3DqdWlqqNWvnEeND/QuarY9OLS8nxRx66fPrRR1899tD5S3lU3oh1sONV69uLZ86vnXv8s5fPPv7EjxZPnf5+bW7+1ahS6SAppfcux33k33cV9b7ffA8vvsCVLZXLtjU7Zx5+6LHO6TPne/MLK2i25mgBW1zcGoGX44Bu2PbuLnap7TvU8tRasAIorUF5gOGXFoVmrYpFRk+d5p2bqnJ/GCIKPUAMUueCCaAICB0EABfM80NUanX2N4U6walZltN6pNT4lm5phcBbJuDPnljEKe5r55plhFrB0rqAFDAf+Fx4gt+VWSc4zIOpVgKPZjCl0G9vbxEEXXhK48Sx44w2NykyqiChUCuSWJAbcDncvYgrOHIPOEU4ctUMhdMdoxi6z/kdYhGfExzMuHJXpyD3nGPNSRld0IzzSiikE7qd8WRCCz9BSg/EECiK49Ukl4oGHNGfhlFsl5SLQc6UOIBVADS/SIZZNy4mEP6nlIYmLz3Ph8u7cR8ettEm+UEAPwghrOPGZMkvRV6VCMac49jaWMfarZvY3VxHOh5A8gQBx1JlUK1Zq6BJVzcKQ4gInNIV9iPsJxeFA0Zw9+kVpRQOYR/uF2A6Yl2tkXG/PmYAI54MwD0SWrUylnlmfmxpDtPNerUU+cuUkydV4J2vLsxOnfncZyfnfvVX22c+//m9xolTW6X55fXGysmbxx957Oq5J5++eOELX3jp9KOPX+Sz29H03ACzw8zN/xdB6hfRyVNwinaQnz11evzVf/6frv7e7//exu/9578Xf+ELv2pOnjyNRmOqAI/yNPY7B3QzN3CLi7axu4d2f0TAgQtdopauwNMh5UjBad/5VhmPnV/BExeOg/hC4AvKlQgBLS4rEfAxElqRlNrXUHIC3ydg6ji5soRQgDEtyzy19iOnT+BzF87hxEIVjbJQUMgVCriQqBYgBKEDqQMm5Qsex6m1IjYzTBiFNRS8Ltt64/XX4AI0M9OzWF5aQRSWeC6bwAWBiAkIFJRoKKUgwn5IgIVl+/ymZQAymoiM7mbK8aYEXMKxT6hIYqape0Z05GA9PndlGevkpHEcY0wQjrnfy9mZ8hTCKCx44VNxeYGHIPDhc+yGR1GW57fC/Z/mRlaTbx6RoQIFeALDslwscjEFSIXvqSCg4BsqBnD8Gp4fQJRGSg8n53jBeQVBiR6OQcz7Sr2FUq0BFUQYc/xjutuuXhgE2N/fxV//1V/gj//3/xXuD8bfePVVXL98EZ29bcwxMn7+zAk8cv4MXd0pVCslBOw/JGh9Alu04rjAcSl45RJa3ILMryxT8TahNTAZ9RkobMPn/JZmm3j83Ek8RKVb9ix8lZU8yWdLZf90UPI/a0L9BdWoPVxZWVpsPfRI6cl/+JWDX/ndf3btid/+3ddOPf1rL8+cfew11Vq4Zqqz+1aF43YaJsDJHL+gS33U/YhwlQETpNU4qEbj1nQzmp2aKk9NTetWsyW1eh3VWo3grNENrSIkw2Nav/3uIYHaxmGvhx7dxTHdF64xbC4wRggYga8VqiUP9YqPkMIlnI21OQzJUuiV1tBKcYqWAEmRMgCSE6zO1ZomKOnm4MTyAoM+Tcw0QtQChZDVtQA+3/P5vu95UMw7ofB8j+DJGGAYgYiCx2d+EMIB/5D7uzdef4MWKkGr2cT09DRKUVTU41A4hqMP+QHhf0d3P/lNYwCIABC+RgXAlDhknveunI+sKwMIZntEtKIOoBmVRE7iYwi1iAOo5hyK8SuwDOBUyBOBFoFiRWsNzB2ybMeCl6iiohTvalgOwHkaTskkBFma5NDag1YeODC2osgXg/5gyNRCE7hhqYyc7024fYAoKooS/MDH6u1bePPNi7h+7RoO6SEltO6eFjTpes7OTKNarRCQEe8jLCy2MEsPqVwpY8i98j55fNBuszlNJVyBx/Y4enAimJ2bwczsFBV9FbPTTZwgYC/wqGW6WUNE2SiFGlHoqSjyAy8MmlbrZQaCzg3S9PF+nD5Ge/hw7EUPm3LzfF6dPptUpxeHpWqrY1Stm9rSINPBaDTyrl27RubgF3L9QjoSArTbQmwz0+dq9pWnEt/3/CAMVIlgrFQqqBGgNS5QvdUEKBQDHt63u13s00XaO+zAnX2NGZThesNSggy/clqSlGBL6SYZCljO/WBMC+Iop9Vjv1BceMopQZ3B0NWzdHtc2H+qUcUyI4azzTqqtLTUqBBjoAzAV2ihFYehIYqCx04z9qUIxpx1JrRQoEh6ng/PC3gcNGbwZxc3b67CAcEBs1atwaeQunoCsDbu6xJh7YLc0jBfvHlPymeWiCiIPHCAcnN/m9wTwI1baV2MRxwD2IQ4AuCJhlIkFjjVaTknw/lZWjw4xQcF5ercIVeHCIYjB9KUPFfi6ii4d9lMofgOCLaMfHfzduTaTKgQtfZQKpUI0AhbW5u4desWYwwH9GySgkdOQc/RAs7NzzMY5ECsoX1hfZ+phiH/e4M+OpSHARWA4pqEYQAmdGgyciPndqXKYFKjoIXZWawsLeA4PaRqOYTvgcrbpwX22J6nleeVrNKtFGoptersJMfDcS4PMwL8WCrq8Vj0E4n4D6USnbJeaXmi1BSBXA55UU7ZGn4hl/qF9MJOTgLJfCPasnH2P4rIt0SJ73meBBTgcrmMWqOOqekWZmZmUalW4eSkzejpxuY2bty4xUDRDjoM5BgRcK1hCcYuzytvbezj2s1tHBx2uXg9HHY6TLvU4gNasTEsLYnmLANfo1IK0ayW4YAZeopRQ0b+urTO+wc8a+3wvQRjHt8I6wsF2nDZh3GKQ47joNOjVSByRUEpLrLnQZjm3OOt3rqN27e5d6LrOb+wiOWV43ym+baAmbdIhPe4v0tEIPI23X3L3gHk3dQ4YJHcOBy5e1dXRKAJzrukKMkirj0FAedQkAdlSbmG0CMRIzyuEXhGQTOv6MAJ3dbIC1EtVVAOCBxRsFSCIGByKrskHsMQkO6XUBvcisQMzjlXWSSnggNBoVFYriiA8yR8P0RBQYScfQiV29TMPCpUzCEj21HkwbKP7iDFpavreP3Na7h6/SZGjNr7QUDLWoWb44TxgoQuvE83PAo8bh/GnJdFnbJTr9fgBz7Xf8L+gTK9K8cHBn4Llzvj3K32lQ5KvheU6kGpMh2UyoteubIsQem4CsIT8PxHvDB6otJsPdFszCzVms1qWKtVoygKyHvBL+BSv4A+ii7+8A//UHq9Xtkq84U8Sx4jqTzLOEkL7WmUuDA1MrVFy7m4tIRjDKjU6g1M6M6uM4J76eo1XLx8BVdv3oL7v0sd9EboEJz77R4DBAPkVqBoyTSJ8suFiXl00CtoQitsGeKHSSlYMQMQQ1qBFJpBj4xuVZ+u897eHrZ2dkh72CXQe+MJF9IAFHAvDOEz6muVgtI+uGiA8rgHszyHi3Fj9RacdV9cPoYlAnOKe86UPniW830CAhQb3LlE5E7u3RMRgYgUD0WO0uLmzhcFA3fJCamjnArCkcu7ZyLCYeu36C4wAbZHPpnccv5CYGp44h2RZd6oApQOmB6Hru8QuAaG7qmh5wLOS7E/7hMgVHwe+6LDjYz8HQ56cFuG0PdgHHAJoDEj4S5KvMXz36tXr8Ipss3tXRxQ2SUch+NlpV6H429CJbPXHuDm2g4uX7uNtY0d7B90MRiPMeTWZjgcot/vY0gr6tbU/QZdIQd7K/aalCl4HuegABcL2N3dpZKeUIYMp2CRsj8H0BwKRmlHihFeL1d+wOO30Cg/sjooWx3WeD+fGDk1itNHepPxk/3B6DO9yWQlBlpbQOnrX/+6xkd8cRofbQ8UFiH5v/M7v9OcZPKQiPzbLE2/ktEVdQua080UgiQIfBQWtF5jMGUJZ86cxcLCEgKCosND6OsE5WsXL+OV1y/j2u3t4nexbQLUWc8RQ+3K9xGVqd0rTmsGFJaM55Zd9LhHGfa6DNzFsDz+SKnZB7SWLh/QdQKDI5PxEG0eOWwx2lr8vyG39rDX7mNAq2m0QqlaQZXjIjLh+vE5JqsU3TL2wYDVrbUNuB8xnDn3EBYI0DJd9JhCnDlwUhA4Z0AEgCPwupsye+dDHt3JASJSEHiJvJ2/W8elDoiOcgLlLrl7vgLFsWmnVGjdXeruRd5ux7hxGYEmMH3x4TP1RENbBc1yB0yvSAU+AWoJypR7vnQ0Jg+p1Jz2o2vr0XpG7MMB0jJOkNGK+lrgvBRLaxozWDYgmBzdoiv7wosv4Y03L+EGPY2tvTao5VCuNRBya+PUdGc4werWIS5dW8OlK6vY3W8TWAkAgdtKuKCbO6rqdg7hjr+EsqNJYhKk8YgKISa3DQyVxpBHajs7u2yji3Z3XPzQxCkDZzVzUQyFKaRsN+Y86dbC/VqMri3o2qrYeEFidZ35+cEkOz0cx0/3R/EXJ3F6dhzn82owqD766KMaH/GlPuL2XfPRQb9/hlrxWSX5fwubPyIwgSVTDS2ZKVJKADc25BkUraii9gu4D1xYWoD7R7LOPvQIWnR9UqOwtrVLzbqJ25s72Ke7OUpz5MrpTgXPD1CpVBBFEUQAJxwxgcdVo1sWoF4OUQ19avwUYOheKFC+BoWJ77LPlPddHqpvUMvfXFvH6sY2dg576PEA24kIR8ktmVDjKtCDRXcwwjYjyhMKb4mKYYXWPuAYUo5J04ILAQJFFguJYlMM6q0Udy4L0EUXMC3oTvFPSQyty710F5gudaB1rzlAegSNS0XEFRUk7FuRNIHowFiQ0nBpAUxaVc8qhHweKg+R9hCQQs4l4rwchVEJQakEpQSaPPPJTyIDZkJvJJtAGCX1lUUp9BDxWbVSxvLyMgIGzvb29+H+8qRNZav8EOceeQxnH3kUmXLreojL1zexvdfBMM5g2a+ro/0AHvv3HC/JJ/eDh+7hAcHZw0yrBi05UvZdK4coBR5AYHJo8Dl/3/exwTPX6/RsDro9pFTEKhCuHzChu94dZlzf5a6hIwAAEABJREFUATZ2O5SrA7h/QmX7sI/93hjtQcxAZOIRlPX+cLJIgJ5NUvuZzMoJyf3qhQsX3KLio7w+0g42Nzdn9rv7F/IkecZk2W9aa76kjJ3RsFqLJWMtFFMlBnDauBBOi5hBBCfwlUqExcVZnDt7AidOnoT7IYHiXsX9QGHAPUifFnOUGsT0Vca0cu7IBBB4XNjA8xD6HqrUylOM2C0vTOHYYqugpbnpAqxCjQuSpZLIqeldoGPMYE+XQYddBqHc3wzeWNvC1VvruLG+VfxVxIj9cLQEKdDlWewq95qGfTaa3C/PzsGjEOYEEERBSICCdakI5G6Ku5cDpMu79C45Vliyw92/nbfkjwPl3TS/x2K6/N1nzkreSyLiOihIRKCULvijtQetFEdHYlduCXiCAo95H1KkmhZW0UJq9qWcNqJ7aWiRUheY2dtFb3cb/b0dbLvzyvXbGNMjMfRMnFeS0KV1gCpTaXkEWLc/wK21TfS5XXCgq7WmuZ6L0GEVNxk3cMDYPRxwfz/EkOvqeOoHAQLf5zgBQ7dZuEaRrzDbanAdZ7A838B0o4xy6IGBdrrpOUAF6wmgteO/YECLf9jpst0eerTMw0nG9g0GNJe9cYYOQXjYH2OfHtAB04P+BIcklz/sDRVlwScRoOP5JDMn6BnP5CUJrx0eBl//utX4CC/1UbRtrRWSChrBKbL1Gdjsn1mTf57MbWgxPhWu+M79IQNd6jSdwMBSGHLSgEx0i6moFWd4lnnmxALOnT+PU2fOYW5xpXCFrA4wIacmBOeImrY/pOsymsBFB4WTcn+z534Zsjg/ixPHFnDm5ALOn57Hw2cW8Mi5U5jleZrmfsVmMdKY71GYUiqFNMu4NzHos63t/UNcoTv94mtv4vlXL+Hm+i463OdmdOdApdLudnDtxiq0H2F6dh7N1hQ8P4ChBaKMw1LILQEBIZsdcVxHH4GIHGVZ606mSMi3InVfP55394bAd2D8cXLPRASKgNNaUzh1kXfld0lEinKPAu8UmBKFYhSGI2W7ylp4QAFMIRgtPQJL4bZ0Zw0VVkLLN97YQO/mTexcu4LNK5ewcekiLr38Im68+Qa6PKdMh324rUOXUXZh66VSBUOuzRq9kGurt5FTnutTM5jlOnrlKpyVeum1G9ja7WJMj8OBd8x+M8qBA2bgeQXoMrrMipZvulHBZ3gm/fRnHsGppSaOL7QwN9WAooJ1f+YHAtjTCppC5XgFzjFhu+1OH3uHY1KCw15Kq5hhSLkZ8lhomBgMEgv3p2m9cYr2MMahA2t3UIC60+sHPCaqJ0k2m1nUoiDw5qemgiefLNhFjn00H/VhN/vNb37T2xvuzR90d55RcfabXo4vUdmdCrU0Iq10QK4FSlHTCTz27hGUmueSQiI6iWWDWiXEzFQN2tMYpcABPabeKKGFzCFeAEUweGEJXlRGyAWuVOuo1xt0Z0NaY6HF9IuQ+qkTx3Dq5Arcr3+qAcsVih8vtOoRTh9fwqMPn8OJ48uYpiYOfA3DxU8YyIi5X0xpLeiKUwHkHEOGdm8AF/i5cfM2LcA2bnLfu869aZvWs1yrozUzixL3u8699QjQhMJtnNCLkMUCl4gI8/zcSZhzGD8id2OPvixB4qi4u5N394YAcnQ3n3OMd8mVufpKKXieB02Aihx15J45grtVAmEdl6d95pxzgGZTa0FAHvhMaaYKK3iwsYZbly/jxquv4soLz+PVH/4AL3zvO3j5B9/D1rWr2Lu1is3rV7F++RJ2V28gbh/AIzhq3JM3Gk3Um1NudfHcS6/ijUtXuQ2YoNqc5r78BBZWTnA9gQ5BQP3KvWVebBVqdb7n1pJWc0ALPex14JTo+VPH8KWnHsOXf/UJXDg9i4WmX/yt6OJUBSfn69yuaFDOWNdC6P7mVLJOUbv1KFWqRft7B22sMxi1yyBidxRzbWkSvAgqrMCPqtBRBZb3KTFHA4s+vbPdgw5d7UPZ2W/rg26/1B+MW71BNnvQmVSTxp6Pj/BSH1bbXHxF8p944vyimtjHtMiXlMWvaLGPBJ6eDT1dDjylCE747NVjx5qAVCQhKJTbK3ApFS1JFHjFsUduhG5JSu01ZjpBTA0I5cEqAkmOSCiIfhgyXF6CVopeDXeHbLNajrC4MIeluRam6Pp4wg5zA0Vhr0ZeYTmP8ZxzZWGe9WZ52D1NgNcRUrAsqyZc3DE1+IiH7q7fEV2tLQYYblD7X7p0Da8xMLXOfa8VhUazhcJqBiGU5xfCbwhMw3aKj+vboYEkzPPzdjHnKyRwXGDqEvKxeO7SHydzB6D3pnfriAi01gUppeAu98zVdam7ZxVYgtHQa3BkmbqAnOcLfF+jeI0u5KBzgJ2127hBy7hN4LU3N3BQ0HphIX2xKCnAY7Q7JYDiThv5sAdN5RZyTcp0ZxWPYHrjBO5fN2gThNPzS5hbOkareQzNmQWkRmHI/bwRDXDcTmm48YHgEjLCycEM95Xuj9wfO38cjs7Ri5pvVVClH6spM7WQa9msYHGmCfdTvYAaX8PC40RCyoVHL0GUpsUW9OmRtWkNe7TkzmrG9LxSKOSUKaMDWB2SguI+Fw2rfIQEbBCWrBf40NrXWnse9Zufq8QLtFaOpx8VfWiNX7x40et0Vivkyec8lf99lZtf0bDnCM75UhCUQqrlwPfgcz6EF12nnGdrGUBBEC6oIkA1wel+IOCA5BZnNMrR6YxwSPdySPcqZUjfWkFKkE1o3SaFG5pzKSw8tp1Ta4+GfZ55jeA4ONWoYarqoeQD3DphzJBcQlfG5xsRO6mWAizMtHDy+AoeOn8OJ7mvnZmdgc8FnRCUfR7BDLjPcv1l7LNH1+4mwfnCSy/hu9//AdY3NtGcamGaVrNK65lTqNx+0xCYTspFBODi8+vOR+6kltr9TrZILEdE4vuw1mGUibtnvnjOIpY7gN1L5h6gumoiwm5VQSICEXmrHfceW4Hr2JDX+R2yBKfS4Jw1FJWiUPIMI+ndgwNscC955eLrGBCokRYCwkMzCjHXbOD8Q+fwMOnMyiJm6xVU2IYmUMWtJ8fl+QH3dSm29ju4TQ+j1prFr/69L+PkuUcwRZCWqg0YUQSohfZ8lCsVBARTj9ayy8h5xjPM48sL+PyTj+E3f/1pPHXhJE7MNQqFoHPAxAYJvSlDhV0phXjo7HHuQ+e4//TBKRRHc9MzMzBcCxe/0FQYzPJIJafFNqQcE8YqJjTbk9QiZpupFThQCscj9NDqtPznH34EZ8+ds8dOnDCLS0vp9PTUqBp6g4oJKBJTby8QPvxLfdAmv/a1r9EY2UarVTnT603+Xh5nX/CAz0SBf7a9tzN/8aWXK9/68z/TP/r2t/DmSy/i9ReewxpdoYTnXwIDz1PwkCPUCmXfQ4UCErLMEHx7dEEO9w8IthjC/zztQSvFbYUphC6KSlC8T4k8d+4lBCcxh87BPq6+eRE/+O7f4vLlG+gcdhF61PShRkDrAAoteLlEuJK+65fBp/n5aZw5cwJPPHEB586doTWdZ1WFSRzzEHyMjNZURNyb3EcNKdA+jh87humpaYS0mjHrWYJIaQ03LhFX14GMr9z9uCLmRQRyN3V5knvHu/MuHxUf116RufNlKPiOXLmIUPhMQSJCXpI/fF/EtYyCR65NzTJHHAktSAZnKaEMrFAi6d6gsKQZ8mQEw2irlAJ4gUKtWsKJY0s4dvY05ulWVsoh10lAI8vnAYTduABQxLQW+GjyrNp3CKDQa6/EfV2MHi3nyXMP4/RDj9BiLiOq1KGDCJ7zUIRrSaXn+DrgWfN4NECjVsFpbkc+c+E8LpxdxrH5BhrUrpHW8GERUqlEHHeJ4y5TYSjyA+wv0gpzUw0cX16ET/nJKBPOtdUeeUKwsRuAbeQQdBiccj8HhfY5jhIUnxuQX5yQS3POwQ8CeFTSbmxKdBYF0USLjkVUElPg0iBKBikFl+99VB/1QRqmgKg/+IM/8Hu9vbkAeDiA/nWbpZ+xxpzxPb3U63Sbt65dC954/nl59bkf4Y3nn8NrTG9efhMD7k9c4CDhUUfvcA+9w30MGe2b0PINuVC9dhf9TgcTHjwz0guuBTSZp7mgSilqRwWtFAxdm4waO08mKIUeZlt1VKMA8aiP2zdv4CYDNmuMqB7s7mA46CLjWSeltpi2U3ucA28thAtfogaenWnh9OnjOHP6BIG3zL3rVHE8E4QBIgqUVor13RJaVHn+ubS0RLe2gYCLabgHZDPgMDk+wU9elhLAUleBiasoIkwUyaUkts8i95T9sD5zboxMOFfzDnLljhxYRQSOL5oCiHuuu2UudZ1bZ50dMx043U+AmLeOuBUwPF6yPAEUKjGP4CyVAs6f/KRlpO9D/lsI61la1j6PM9o722iTr4pKsUxBjpSGpSVzf/uaMnLSY2BlyIDLwrGTxT6z2piCohIzUHAASKnsUnpNbg0L/gc+FhhJP3NiCQ+dWcGJpRZmahFCsdBcZ81+fJMi5Bgjjt95P84LEyLP45zrlTJmp1ugYYCbZ8b2tfbgeQEg5LFiLaYJwWwgUHxmRZBToaasa8FLUNy7fJamttvpZqPxcMy2+nmetZPMDHLjx2RdXGpzIHzlo/qoD9iwPxgM6pNO/4TN7ePVsPR5leUn8zhuWSuVPIm9ZNCHW7wOD/gvvvIS3nj5BVynVXP/i7r+9gZ2b17Hyz/6IV74/nfwwg++j4uvvEJ6Azeu3IC2lm5KAJ8Ca8k8Q2uquFCVEheMYBnR+jptmxJwgaewzP3lZx87i//o730BX3j6czhJrd+jEniZbuhffuOv8dILL2JjfQ00gQXYLds3BFTM45Nef4Ae9yMTBgE8JRSSJs7TVXrisUfx+KOP4qFz57G4tAiuJdzfSVbLJUy3Wmg1mygR1EHgFdYTRCcXkcLB5WX77t69g+JiGbj6TCyToqj4cjdHVIyJ77n0Lrkqd/M5x3svuXIRgcg7yb3jSOTtclbi6Dh9a5DTWlp3duLIgZOp0O0Q5okwCq5QSDMctg+xwcjsGtes16OyZGR70OviKtfs1e99F+5/bZjSY/DYz5iKdDwaod8fYnfvEF1GtpNc4PZu4gXQJGfoxuR3u90mv7v0iibwqVCO0eK5AN05F8CjtWxVNV1YgUdeKM5ZshiK56iaR18erbuPHIFYBFwrt17MQjhhTytUymUCNIBbW8Vx+VQcPl1mYT/aD9BstFBhkEiUMJYxRK/f55ZnzDUzUKzPEcPJ1d7Bbn779upofX2ts7W1ub13sL/a6x7uxSYeH4x2JhcuIGWXH9nn/YJTvv71r+tut1vmyGZKpfJKOQyO+8DxqFSeowtQkzjWw4MD6e7tAVw8SzJcuEYUYobarbU4j1K9htxk2N9cx21G/64zHH/tjTdw5Y3XsHr1CjLu94TaMqdApDzqcHshzQ5DT8OjmI1pZRU1eb0SYW66gdmpKmYaIZZmqjh1bA4Pnz9LgJ3GsbxJxQ4AABAASURBVOUl1GtVxJMYmxtb4P4Yq7duodPuwFJaPC6aQMH9ZckGn68z7B8zUFErl3B8cQqnj8/j7OkVnD9zCq1GnUJgMTczXVDVHchzLO4XMULt7lKwzYBj1BQUEWF9kgAi/AKvO6ll1pFh6j4ub11bFEgHurvkLOO9lFNY75KrIyJF2yLimnmLRH7y3gmkUgLFsSlPQUhWATkBC5aJdu8YhFSAipasS1fT/W8NKZg86ki5N8uR0FIppRlAa2Jp5RiqtSYMtc0hvZ02zxS7BOeI8YGY1tPRiApvRN6PKQO0QARNBsN1d0p2cbaFx84t4cyxKSzPVjBbD1CPNCKOQwMQ8lR4dqloMTUB6butEJHIWAYceS5PnuVU3GwYgVZoUK5KlLOcrq2bq895hASn53lwV0pr7ZTO+voG1tfW0KYCz7lX5qtwyt/tdwf9DnV/b5/l69ZkV02WXsyTyes2y2/JOOt6BwepCDt3DX5ExGV57y07gXjyySc9CkjVS9MZbezypNdf3t/amo2H40YWJyX3jwSNDw8x4QZfkXEBGVjl3u4YAy4nVpYwt7SASr0KIbPHnUN0drYYHbyF9ZvXsEF3dI+AzcYjWBf0ITBzAhRcpGIxKEiWzEz4PAo8zHGvsUSrOV0voRwA1RCYY5Tv7KkTePSRhwo6ffoUKuUytXofV67T3V29Re2+hzEPxTMee+QcowMnFSSt6zZGjOz5WmO6UcL8dA1Lc1NYWZpHk0GmkIu9MDeLIxeKC+4UCF1rw/EZ5kFw+Z6GVorzA0RIOLpEeHOULb7fAmRxB/fqndxR4nh9lwxB7ygnODN6Eo7cMxGBcn0xFRH2d0S4c4kc3SumBVHwlVZQmmNnagTIHE8V+2c7lFBE1TI8Kp4B+T/mfIwfwC9XAFq/3AFzdo570fM49+hnUGXgJGUj/dEEvcGkiIqOqNzoPcKKYjAuw4TgjAlOJ88R16xZK2FhpolTK3N46NQClmdraDKqVAsFkUJhMcXYI3ASyJpy4tbekeJ4HYg0LDzmXUrwAASyT2XTpBteIjjplnIqCr7vw4FTc00cvxKuVYeWe3t7Gwc8uyUKyfec71Np5InJkhGdsfFunibXy5Xo9SgKXi6H/ouBL696Hm7JqNK9cOFCho/4Uu+zfTU1NRVWra2k43FrffX2iR997wdL/+P/+/8TfON/+9/Ui9/8Jm6++jpAjTnfaKLGDXczKmGebuDS9DSagQ90O8gIyHx/l+5KjJDuVMAFSKmpXVqPQigKu2XUDumEi5XjrhuTcD8Z02pqCtQczyhPrsxjabqMakmD6wXKLhdFUI50cYyyOD+DUydP4jhpcXkFLQZwYgrd2toGrnJPevXaDdzgwfrBwQGt6wSUXXCNi9TxJ+Gh16g/xqjXpzts0CJAF+ZmGLyoQiwXlePkilJ3JOw/h3AQlmNzKfEAxXvKkGvqx8iVOvqx4ne5tQSIIwdORw6gjlxVRUA5EhGIHJErFznKi9ybKtbRBQFCjltkFOqETEstkLOuJfjCWh1hvYHcC3Dy8Sfw+d/6bTzxq1/ENC2lRGXMnTiNhYcfRZOBnpEOMDKCcnMWAaOwKU2x+yMC94MS5/Y3nesfBuSD4XrU6IEcw699/jE8+ehxLM3UMRllyBLDzkF8WVhaZkeOtxqg26tIHpUd7zhXkLegohJHzAvJcA1cGhCttbKPKFTIOS9OEVpr+ESVuBsAHvMlegYNGof52Sm0mHrcw3ba++i292Nls72l+ZnnLjx09s9OrCz/0dLCwjco79+fqjYum2hxj2KUiHBfwLY+yo96P42/8MILKjJRRQVBCyJzh3t7Cwc7O1OHu/ve7uottX3jJvbW1tGnVsp4/KCo5QMy0qNViblf2b99CzdffokAfrk4vFbcM0b0ECLueyzB2CxH1KTTBKMpQFmmxiv5GqFWvDfIaEkN32lQu8+0qphpllAONXy2IRQy4aIIQaPIPyEwNN+LaAWmpqewRBf3+MnjWFxaRpXC16MLtrt3QJe2DSf87nzMoTsZjZFwb6QICtevpeW+ceUSg1adYjEdQCulkAC2XHiOi324vpQIFMdBrQvLcSj2LwAK4perwwTvvO6UEhx8/Z2PeOfGdS8Z8tLdu1RECuFTFNq7JCIQ+elEWQanBYDLTyBZaI6SJBpGPOTKhwOgdvsyEsISQRoiYXmfZ4P7PPPdHYyw0+lj+6CHPVrLiQSozi1DlesQ1q9RKYcEpONDj57RqN8rlG2jEmF+qo6F6Tpm6mU0ygFK1ISBQrF+Hgycu+rIWUkuPTTBpbSGKI6P7nNOi5pznS35IJyI47FbJ5dqYTtsz1PMWECJQCsFzfctJ24IYnBdhHlPAVHgwaNhyOMRutxj9tq7wzwdb5dD//WVxdnnV5YXXqKX9+bKcuuWOjXXfmoRE/kFABO8ODx+v8fPU089pTKbVfM8nyUYlkf9/nQeJ5V6qaRNnMjwsM2D6n10dnbQ29+DpWCDlsoBdW9jHTd5dvbG97+LN557DuvXr0EINGc5SxyNzhO4f3T42Pwso3IUfDK/ykWu0NpGSrjAORwwHRDnGVmdaZYLi8lXAS6YZAmtW0aLlsHt/xLuOxK6rIYLUq1UMT8/j5MnT+AMAzzHj58C17f4cyQXpIiCEKHvI6f7Nej2MGaASFGLlz2BTYd449WX0WVkebpZQ71aRokLqynWoe8j4PgUx+dpBQGQcb6W41HMK4JVHLGu8OERMcNnYG3ryMI9BZgXufuMZZy/vUMOjHfzLgUvEYFS6i0SEYgcEXiJCL9xT5lQNi0sLZ21iuUeBdiH0iFc4MYQgI6sF0JKFfj1JtoM7Kyub+Lm7j42e0PsEoyX17bwxuXruPTmFex2R0ijKhpLJ6CqTXjlGpXfCo+tPPJrH2sM+nX2tqG4b2zwOKZeChBwtj7nRQPHoxKNig+EtF4hgRKQfA0UwOTcHLCU0rCiYDhmspVLbeH4wYlAWQsFuUPg2qPIa64HP2BT0OSDcLEtDYTNUzhPxzDqLFTioMxlk5Ed9topqZMlw7U47l6pT3mXplrBzf2p0tapVqvzqMgvxGLizqXupPedUCgEO+Sbp0s2zubzJDkv1s5kkzjs8+hjxD3mgIGWzu4eQjJzttlkKvBhEQho+SiFDiy0frn7kTSPQDSZpsk03xrUorCoGzMS2+PxypiW1pKJjnLWTScDhJ5gulnHCUb4GjzOEL4PMtimE9h0DKKLexGDkCtcJrDLUUAg+dB8L+dCDumm5oYLSvdGaY/AilAul6GVQkxruc8gVpsubo/zGfdH2Kdl3eWZ62jQRY1W/djSIuqVEpzmBfdDboG10/gkdln0G/ge2xM4UPKLH5eXn8tnkbfrOOEjvwshdPm75MruNiQiUBy3iLzVh8jbefASuXOvNJRojtsj+Qh0gMgvIyKwwqgM8SIY5TEEqTFkMCcRD+XWDPYJzkvux//be5BKAysPXYCuT2GsAgzgYebEGRx/5HHMnjqL+ZNnENWbWNvYwMU3XsdrL7+IVUZ7k/EAs/Ry5ujlVLgOzjOZMLqb8ijNZhPKRUb5sHBKV8MAVKaGKHSuaUYFmXG9cgLTWXbLMTrXm1MDuJ7CjM+11IrgpWUf0U1O6KN7LFOiAFYgC1Aql1Cv1VBh6heLlxPYOSJfo9WomhMr892TxxavH1ua/85Uq3E76WMwD8RfBnL8HVwc+XvuVXejbqC0KqdpMp0l6fL81HT9xPJycPr4cZw5cQKL7pcZFHIhCANyRhF0HruJqApDrcG14XQzCDWYEJRCAQcjaJr1alEEB8TOwR4OeI7W4Z502OsgI5gNraJJY7qwPqaaVcxO1VAKfTLYwuOC+mLgU/v6dI81tS+XiouXwxK8lsqBQ4BbJEd9utt7+4dwkUTDhVcUXO3GRgo8n+PL4X7beXt1Fa+//AquvPkmSoGPudnpgiL2q8k9Yb+G83DkLKQWwOeDiErBpwDwFnKnb9f/zyMHPEeGY3aUOwG9h1yZe+7ItSUiEHkn/bRy1oJWmuML4BNYWnyCNSBRdRKIk4RzHqfo0209oIXsxRmCWhM2KtOX8zBmnZBgnTp2Eop7y9gvISag/Ra9nCmKca2FiM9zHu5fpUe0zu2LW78R16/H/dze1gY2Vq9je/0Welxfp0w9yr2mRVV3SGwGUB4syRCgOYHpFGnm3FlwRQtgcn04Fk7cTZXE9fc83iqkqUG3O8R4FOMInMLnRx9DGctJwiKtBFwetpiDAmetSbNy6PUYqFpfWVx8Y7Y2vU0HYMg3uQ0Xy/QX/lHvtcfV1VXPT/2oFJTKJsvrNrfNc2fPlr70q1/0fucf/Bb+EQMHn//c5xCRWSkBFVM7OpD6ZEhEoS8FASICwGPHHrnkAOmAaQk64WLUSiESRmG3eR65TRd4hwvqfkAwoea1BKclEGqVEqYaVVoxofa3BThDoiIKNEoEjQORT+Yb1p1wDCMeyUySFJYC77G8FPnY4374zctXi3+jaMSIbc6IrRaNerWG5TuW0QnVqy8+j7/6iz/HCzzXW5ybw/GVZZ5tNuBpBQc6xXlltOyOXL4oU0CJ8/B9D8J1dWUFcb4iwjLBT7ssLcFdMhxvfgeYGfft7t7R3ecude0opeBIRIq2RcQVFyQib5UJRVGJR8tegu/AaT3yRCHLLGICsdMbwP3LEvudATZ2D+AAqstVNOaWGAg6gcrsIqqzC6jMEIiVOnKCNgsrBGgJQ/HRobXK/Kj4Q4GLPBdtE4DFunDx93mm/aPvfQd/+ed/jud/8D0cbK1BE5BVroVPBad4fmnzSbFlyQkgQ6WdE5iGijN3RKuZQ6OwnLT4QgXg5kN2wV2e1kyE80hxyFOCIeXOp1ek3PyLJxbup4GHB/usM4FTpKGvoanQk/HQdDt7CV3afjzs7tVL3lotCA9XQJ3kFpDv/1181HvttFQq6eFkWOkPO8e8MFyu1GpN5Xm+T/eyeeoUvHIF5CVEaWiG3y0F54DBgN12F3t0effpKh4wdX/NYdh5UCqjQkCI8jGJExx0eugxJD9mHH6Y5ugyf8AoqSFwNPeErs0wjBB4AYg9UPEW4MwpvG5Rcy6qoUA7IArb97hAIRVC6PtcCEVhBLe/BrMzs/js44/iVz//JH7lqc/giccv4JFHzuLkiWWCr47NzQ08/8Jz+B4P2ruMLDebDbQYafa8AGNGod1YnWAEYci5qgIcnqe5F8qovWP2k3Lvk0Ihg5KMfWdQSEgpxJVx4ALHAUd3FLNrkN6DpZIyBWUwxXyY8j7nvAwBa1wdzg1sjZ3TLisYEVg5Sg3z5m6evbm8Jf/cWji31agAqfUxSgTdYUwQjrBz2Mfa5h5ub+xgbWsHt3jWu33QRmIFI3pAYyovxblO2H97OELGPkq1OmYWFlGu1xBVygyw1aHIbzdGsJ7lmrg9nmZdxXGk3Ievra3hlVdexXe+8z1cuUrleHAIeqIcuwaoOISSy1GyAAAQAElEQVRKXVOJa+55NddMMS/KA/i+5VhyI+Qx+I7AKI1cFHLywc2NOgZjnq92KC9DKlzwuREF494lVapU6AwCagLZUEgdP10+CIIkCsKeHwQbnu9tc42Ho9RNkZoVf3eXeq9dD4PAs4EtJ2k+Dy2zXuDXhGWae7YS95dDd4Y06ANksvgBMuWhR4ZZMqZ56jSajENH0zPIyCDrBQAXwLJOQmbFZLxXqsL4YRGab48SDMjx3I+KMkONaShkQRQhJFnWd+xTIgCZ7xbviFBcigujlYJH8tlfUc8SCDnQokBxf0E3fAWnji/j2PI85hhgqlZLYFUGifo8B93FLbpmhsvbnJpCiYonzQ3dpgFGBGjKMSvtQ9wLSqC0wCKjJZpgMu6RukjjHpRxFmGAyeAAnYNN9A63MRl1YbjXsjalHGd8z5A4NsuUQLRO8xCMRDngnlDYc967AFfGMVgROOEV7cFyflY0hVXBMHXCSl+syJviucdnHkemMSYSHF/3emNst4fY2OtgfaeNjd02dgnQg+4QbVKP57wjnlVOqCCHDJBNGFgLGPGG1pjQg8nIR0XLE5YCBIEH5ym4M2BDazgeDSHkjXA6RyTkSYYRI+D73ErscA+/d9jB3mEXbbrPA7rRMdckEw85ySkQcNzQPqxoWK6tYX+GPLBsF+7i/ME6rm7C532O8YCWf5fKv88zVRpxCOXPkDcZ30mcolAaBc+UhignMwCtsmt6opRu+75/2w+iTcaIxuVZssv183dI6r32Peu1POtF5UxMMwVqqVahqVa0ECw0SbhFzXhjfR3G82HInJgMHDFdfupp/IN/+2/xzL/+N3j8N38TjYUFSKWCsREcDMY4HCcwYRknLzzOZ8cwpMu12Rth4pUwdfwMbLmOkegiUOFTSMrVChQZr0RBk9nUdvC8EErTknGBtfLgk7j1LARFWxAkFi6NPIWyJyhRIfsAmIUWCxcM6vd66DD0X66WMTXbgk/hq7WaqBOcmZVCcLf32+jR4kwoASnLQCGCp5FxVUUZLvgY7fYWD7jX0WtvAmkPk/4Odtav4vLrP8K1Sy9hd/sWLXAXJk+QEYiGgHRAZHAN1llLusp8yHEBgVYUP4uMoBhS8BMCBaJRoseh6U0462EJGieoudLIoChZmgrQgyXvbRAg93z6aIp8jnFlcwcXb2/i9dV1vHZjDZdubeLW1gH6saFF9RgQ8lGqNBBEFYxogQa0lAldzVqtijK3FB7HYwnCyZgRk+4BbBajHGjMtmqcJwG3twtFJRNw7X2uAXFV/KjjsN3DkMG4UrWFk+cuwC830J3k2GoP0GE6NhoxNP0LNwYPOfMZ1y2l1U7TDDkBJmzX04Dn88v3YTi3Edfg9l6H81jH5dU1jK2CLlehS/TiuDYTKrPuaESPbAinaChy0HxPB6EdTSbpcBwPkjjby613Q4f+BtLO5CTYPWXj7/Kj7rdz7m+EpPvZuJKZfDq1+Xyc5804Tb14MpHRcIgeLWaX+8U293ltRmI32ofY7HRBvxVhaxolBgtK3GX7XHRDxjmLmOoACUlzoaLmDOvMEpzLWDx9Do89/QWc4CF3QPfJaUd6ughLEUQULK2IokBrAkIzFQqspdvkFIQqnhkoalrNZ8oJfzKBoVVXFLJIOZAagIuuCUq2Bga2sL21Cfdzrj1GayMqm5O09L/y+S/gc1Qsjzz6GFaOnUSt3nKvYZ9af4sR3B1GpWO26fk+6PLTpU2wu7OJ1159ERu3r/EoYQtba1ext3UTAwI2Hh7yrHQP+wTnsLvPeUwYPQzg9sEBBVxRo4tIYS0yjj/hGJ31Sjh5ZmEJSkfQGlZRmGkJ3fPU8B0KoqaC8ymYHvmrghLBptFnkGePwNjYOaCVPMA+lV6fwZ9U+VDcM2quh2ZdQ6GOaSlHVJQp+3N89gjukydP4oknHseJEyto8hjJ8xUgFhwmNLMKhvyboEeltrWxht3tTc4rh/tHtg7otg55Jlqp1nDu/MN46le+gEc/8znMLZ/AMLG4fnsLL7z2JtwfQDsrn4uGs/oZQAUDWEWg+R6C0Cd58APF3oRzinF7ex9Xbq7jzeu3cINHPd3hGLQbVKpzVKbT8MIQCZk2nkyKLZMiv3zfpw6kEkpSikOc2Nx2taj1cql0qRqFN1vR1E62vz9m9znp7/RD1t53/4rHllGSxVOc0JKIXrBAgzPQaZJITMGfULOBDNF0YW0UMronGAkQNKfgVWpwAjQcxug7dzVX6GeCYS6YwIOuNlCemoNfbaJMEM8uH8eFz34OKydPQyggjsmGWjNiu8LlcW6fJ3kRglc8QkkHPST9LlxqJkMgnkDSmC3ntJYcJa2OJUBd4EkjL4BLf5K6GQUxWIedrW24PdH29g5yatspjuM8Ber4iZOYm1vE9MwcwdnkFEsEqMWI7tOAlix3ykAJPE9TN0wYkNjD7dVr2N/ZQL+9h+2NmzjcXadbewhkI2Rxj0Ddxbh/ABMPGaAR+B7HwdUQtiMUImgPhoJKjCDmFzFT3IsXQryAQusjE4WcdXLxmfp87iHnbDJSYgRjWsI+o5aH/SH2uOd3e8j9Th+jOEVqKfgEuA5CeEEE5dpkWw6ggCBgeZWAmqbHcPr0KQLrLGZmp+D479xLQ6UoADzPg9JCfmUY9AfoUCEPqaTDMICnFZQSVGtVHDt2HI899gQeJS1ybY142KWCu8nz0murG+jQOhulOAfFsQliKp0xJ+2URUIl5RRVSo9iHI/RYT87+124f4libWsXmwxedXjklUOhzDFXqvVi/BnXxQFzTOufUnkrahNfUZ2nmUnjSZLHcV9bu1OOgqutVvPVmcbUqgsEnTt3LhYRam9O8O/wo+6372uAl/mHrcDkJwKtz1fC8mIpKtejiLHXIBCfe87qdAvHHzqHC089iUc//zQeZnri0UdRX1yG9Upod4a4Snfq8q0t3OI+5/ZuBxt0afYJWEsNXqLl9AnSXAVwQC7XGvC4/4wZbTV088RkCMgzjy6Vz5B7lVrUtwmyQRu97TV0N26jxyjgmAfeaecAdtSnmBoEvkbEhRcC1J2tcmEofiz3NLQIPCVMgS6DUdsMhmxsbGJ9fQvbPNfr08psrO/gFt0l99zzfLgfMpw+fRoneWw0xwhuQG2ccfFHowESCo+iEqmWI4BjHPFs1FHCsdh0DJ/wCUjKxMRpDzHHng4OwSgh9ckIlEkQLVDkhwrKEL8Eq0PyLwSY17RyrtyVJUYhpPtZp1LzuFefZMKA2gBrm7u4cWsD11ZvY9XNY6+NzmCC2PmI4kETUNZa9hej3++jR1d+xPNG8Kpxu7C4sAAHyEceOU+L+RBmZ5uwnFOf+9BOt4+Oq89AnQOM40fAAF0YlRDQ2yhVqnCBs2PHV/DoYxfwxS99Ab/1D38Tv/4f/T08dOEhKPZ9e30DP/jhc7j45hVGzduISnWIDrjmYAAK3NMCg4nFYXeC7YM+1rYPsbq5j2u3tnHx6i24fyL16o0b6HKPqf2ASnMWKyvHMMNYhu8FGDAgtEePZpdr2eeZ+4QureX6gGST2OSTcUxPq+1brNfLpTebtcpLc/X6i7VArSfHGwOy4Zfio+5nFG+88UYg13ca6Xi8AivnaDkfNrmdhUFEpUa4UA6doJfLDLkv8UD6PM5+9jE88itP4fEvfJ5g/RUsnDwJr1zhnsKH+6mXCavIKHyJjhCrEFKqFTTKhQukkCsf9DyokQ2Bo1AKQ4RaIaMQjXsdTHqHyCjwe2s3ce21l3DpJS728z/Axed+gDdf+BEuv/xcUd4mYDNaVaVssXcLtEAD0CL0zAQpj1hyuj7K3dNyCDxYCn2PQZFDaucOjxV26Q6ucn/2xsU3iwjj7bV1uMU/PGxzb9ktQN2jQIwoBGwaTsBXlpYQBZwDrXigwb7BlnP4kqESKkzVSrToBAeDQ+s3LmF3Y5Vt7WNARcTtF62iDwdG69xNL0ROgLqAmANlLgEcMMeJ4T4qRpuW0VmOLgHYZ5hxxHIaR6T0Tlw9R5nVBL6GsQLiEjCmUFAeeVqmImk1m1Q6s1hamsfy8iw9hSZarSqqlTKCwIOnhVbQQ0AQVqk066xfrdURcP+vCRDxfHi0tu53y4uc+wpd4NmFGVRqZYqJQafXxdb2Nvbo5vZo+WIGCXMjyEjjOMPq7R28+vp1vH7xJi5dvY0bq5tY29jFJl3X7b1DWtkODsnjPq0g4cW5WL6bAcYWlHNPOib/e90OejwNmAwGMPScFOfpc8bK5JmJ43EeT7ra5tuRry/VyuGP6pXou81y5ZWZuam11tmF/lMAG8WHdn2QhtT9vLywsBCVPTMtmTpNf+5ha8w5k2XNLM/9lILtopaZCIynUaH1nKHWXDh7GqeoOR968kk89NknCc7TCOsNKILQ52F1dXYJpekFRNT6QWMGQWMWutLEmMBIhezUAYaTBK59PwhQLZcRsv1kOMCIe5v+/i4G+ztYu3oJl195EbfefA2rF1/DtVdfxlXeX+L55EUehexcu4zRwS4srZXvKwLGg8dZ8wOuGa1HSoC69RD4PhUA92whrVZMhPRoNYf9GA6g29xfvvnmZTiAvnn5Mi7zjPT6tRu0qLfh/rmSnZ1dHPDoIWbU0A98WpsZhL4u9mIUBETs23NjAMEZKMw0KnBWf9Dewa1rF7G1fhMHtPgdJ4Cc94RCm6kAR+QjIbQT6yElyGLyaMIhD/l10B1gmwGqvXYfHQbWRgx7OiDCi6A5D00FqGlxxY/grJNoDyICrRWi0C8Uifu71Hl6AM5izs/NYGqqhnLZJxiBlK5lSqQ7JWaI6pDgrDeaqDdaiEplWNGYEGhjjtnVdWWNVgvNqQb8yOOzMXZ2t3H95nW8eeUytnd3WZYipKWPKjUoL8JgmODqtQ0898IlvPDSZbz2xnVcubZKcNJ72dvHPl3yNq31YDJGCgM/DBGVS/A4B8uYQso95ZB867Xb6NGtntCtzpMYBCR8WEM1l/jWjGyaHHJB1kORK/Vy6YWF2dZ3ji/PfufY8YU3/Zny4UkgERGiHb8UVyGjP2sk1loZjWzNSrCscvWYFv+UhjdFdz6g665SaqbUWky4H+iReb14gi73dp14jDGtVRJ4GOSGZY6E+1AfPsE4f/phgvdJnH/yC3R/fxVnnngKy4zgNeaPoUT3VnPxEgMuhROiCAGFyoNA0b3K2XaXh8k3LlOoV6/D0II+fu40Puf+aYtTx3CMUdaI9ry7s42tW6twfy+KYR9C1xgcr6FC4ZqBppO6JmfQwIAyCLdltuDsdMSefApniCisoRzVUaZSKZVrfMdDn4GHDe5Lr928VfwvIl5/4028/MpreP755/HSiy/hIu/Xbt2ie9XjBAyMc6e5L84zxhl42K7oiisbw6ZD5OMu4v4+Rt09dNv72NnfK6zEfneEQ4KtQ5f/iCZwaW8cY0BLMyRzhqlBTE8j45i5veQaWIwzltF9TWkhcyo55ZfglKoqpQAAEABJREFUc+xlKsRGa5bAIzVbmJ2ZwcL8XEHTUy0GpQg08qbP4M3ubhdbW21sbhxgc+uQQLlNq3YVly5dxa3b6zxiOsDOzh7cv3R/iUrqlVdfx4svvYrnSW9euYprdDnfvHwJq+T93uEu974jxOR9nCTIKAvGCiz3h5rA1BwfqITGcQ53hLN70GX7h7SwbXTpEQxoKccE2pCyNZyMqLDH9KgIPGKoXqtQLtgWLaRxWwbKW5XR9XLo0SvJ7LjXMaNeZ5gMuwfa5mvVkn+xVSv/oFUv/VmjWvp2s1J7SWXmVjBbaZ8FUgGHhV+e62eCk8DUW1tbpUh78572TkdhdFYrvaSUqkLEE6Ugng8dBEw9JAROTKCOidweGTrmYudawx2pZEwTCEPfITQ37RGDLeXpeVRmFlGeWWJZC6lX4vmmQgIPlm4cuGhQHrmlEMcJMrouzlXUbCdmIGZrfQ0TRolLvod6KUKzVDqicgWh4ju0su7XRe29XYJgBM4H0B6EYyHyABFo34e7T43FmBZgQsFPKdyGFgriQ3EcxiqwawoFCGTLvKX2zzGitXD7sEPuVbcorKu31rHGqOEu9ztDAlgpjSgKkRH1bk8Km8NFhx1Yx4MO0skAkscoBQLhPnpCl73b79N9G+CAgnnIIEebYOmwrR73eAMGoIYU4gkBeAQ+8kn5sOST0NPQfgQvJBijMlwe2iMoDC3TGAeHHQo9wb+7j0NamIN95ulmbqzdxk2C6SrB5P7XfBffuFgolzfeuEQv4TIuXiS9eQ2XrlzD1avXGDBbL9rZZ3uuTZfuMb9HF9+5rB3uA4e0ZC54k1Apxdzn5ZbGSAkUeR1EJXhBCDIdhnzNjZCfKPKW9+S9ncSpHY3HpBGPm0YYca0H3Lu3OwfY29vCDuMLm/Q01m5ewebtG4yE30aHXseAwbcJtzvpsGtMPJpwC3FQ8uxqJfJfqVfCv21Wo2+16pW/mWk0fjjfqL+xsDC/9vmHl7sEprOYhvLAgeKX5lI/aySrq6u+53l1T/nHfD84FwTBSa31DGdQ4kQoez58Cl9YLjMtAZ4HQ8FP2eiIrtAkN8iVhs/nKgxgPIFEEUDhcedTKQUqpmDFykeHQrdHN3KH7lmf7pphmRM05QVIc4ue26fQZSxxcQPfh9tj7NPl8UTQINhTCm5CLcuNCCI/oEsZAFQWvW6PFqmDjO9aURAKhqJbBI7TKoWQ+y2nXNyh+oh1BrRMI9c/BUUITgtNIBpay5g0wYTWyigPmiDQdIF1ENFZVbQOKQMYPXS6AwwZITXsq1SuourG5sBJz0KzzPM0cp4Ldg73in/nyFMG080qwoDlrDOiYPcYuWwTnAcU9EMe0rt/7qMYF5VH/BYwNcQLIX4ITQqCMqJSBWX25yggnywUgTniXm+XbuMNvEGL/vrrr+PK5SsE4Ot4iZb++9/9Lr7zN9/Gt7/9LXznO3+DH3z/e3jhuefoAbyAl19+GS+S3rx0CTdu3OQ+8Bbc/1Rqn+57AULyKqbWoi7jHlAc66koFHyucYOubVSpQPkeHK81xxjRDa7U6ggZ1HLAJBARJ3lBIh6CsGQ9zzdClZVnWZ4msYknIzse9+iFHKKzv42dzVXcunUZl998CS/88G9x+bUXsM49+97mTRxs3sLh1m3bP9zOXei+WfJWjy1MvfzQqZVvf+bhk//hM48/9CcXPnP826dOnrhYzec3zkxJV0QyEkUav3SX+mkjstZq3/croyxbmtj8fCb24UzJYmxtZUxhi2kVnaV0C1OQATKCSCsPvhcSuxpKKEAisARJbiwXTyDagxHBiBp1QDfHWVlDAObah6Wgl7iXqfDopcK05tJaEyHBrLm4YNuWYEnZ4dE+JyUoclozUPN69Ek8VgnQoPs2t7iCxWOnUOX5ql+moWfbfEghQmEhB5OU52wZUr6VcmkmdGpSo2CVD6cU3H6oVKkVgq84PsX3A9478qIqjAqQi4ccPnRYQ1BpkJruf4QD55Kurm0zUDNGLj6E72s/PGpLa/YI5OSfsbZgv1ICrRW0pyDag4HACf2E3kJC4c+tQKj4tB/AkdIeRGmIKDhlValWwQJGXofY2tjGNVo5ZwFff/U1XHrzTawSWDt0w3udDhxt8ixyc4MWcHcHPQZQUiolt3+rUInWajUqlCp8z0dOD8gFuXKun2L/gIIjK0J+g/NQEK6b70fwyB+Xh/JgOa6MNZ3CcxHdnNNMuJUY0tMY0ANw24I+FVDOBwH50qg1MB6O8v3t3VE2mexQT92ulcOb5dDbLAXoVcjqVj2ws9MlLM5VsTBVwvGFOp44fwzunzg5d2wK8w0ftTBDSU3MfCPoH59vXH7k3Mk/W56f/eN6Ofhbz6Y3lRdvRqXSQbuF0YUL3Pzjl/tSP214ly9fLh+m6exgPD41TMenB2l8fJylzUwh4MrhLhmlQKwgpZVMaVUEHnwdgNYWmouprPDbFqSVwLl5fugjhyChgMbuPeYntAjOKlAlQHHBHEDUnUUPqGnLlRoCgjS3iv0pGPHgsTxlfwNa3VFi4Sxul9HK2LLnsIKoPgVdqsIy4mlp5awX8D2NhG1MOC63TyMmuU/L0eNBvTtXSwy4aq59jdzV4WY0o2Jx/aZ8L2d/ufhFG2NKoNv7peyPHXE8NaigAueSJ0ajzzZ7PNO1BDIfwlCQMyMUXo6dY1IEAJuGA6FLtfagWWZFqOhypA6Y5JEoBY/A9APy1ffh7i2Bnd0BT4egOzg4wC4Pojc3N7C+vo4NksvvMwDT7bQL9z/jvi/PUh73TOBSjgQ+LVsY+lyXAAHb9rSGiBSk2K8jNy6lWc57kKyoApy5BVMFKK8gqzTnpmGgkDo+WhR5iC54mfKF3LBXKxDW0XzPIyl3Z+1Ew+7WS+XXm7Xq95z7OdusvjpVj3jcocetqpdP1TzMNgNMM52p+VgkSAlEzFQ1WiWLZmjQiKydqXvJ8nSp+9DJ2e1HTjfXTy5PbYik+3p/v3dMZPw0b0SEI8Qv9aXebXRceDkwZmo8mZygtnuoPR6d6I7H053JJMw0dNSoIKpV4JdKUBSYnIKSUJASurJCAfYlgE8B1hRazYXw2EnIr1IoaNTLqFbL8AMPVoSLaDChJe6PhuhwvzWkq5RmBpRJxO6Yg4sZEoRN7lEr1QbrCxww/VINrbkVwC+jSxAcDCbY5JnYrZ1DbDCocMAIoPsZVwwPmQ7hwGn8EDkVh/FCGAp75nmIraDPcR/Qfeyz75Gz5uy3P56gMxgWrupwnMBZ6i4DNA5wI45vRBT3qAja/Ql6BOAkF2gqhAqDWS1GomcWj3FeCtt7XYI9KACbkjfjxMIqH7XmNHzOK+X8Djt9uDlrj5aRABUKK9eAPDAQEfhaIySfwzCE7/mgK0LgpogZJFlfW8PF19/A5Utvcu94naBcg/vLi0G/V4DQEsAaZJNWfFcjigLUalVMMwg0Pz+LxcV5TM9MocIjE4HlOzH3eeOi74B9NptNvhNBEXj8wl0izooxJ7SIR8oLBQCtqCKNnVLjfEF+OyUr2gcI0oBrUC5VOYZGYfXdXEaMrlbLpf7p48dufv7Jz3zr7//6F77+D3/jV/9fn3vi3F+fWp66NNPwO40yMhIaBGE9ylHxEgT5AF7Sg5f2UJYJmiVgjuBtlhRKflZOBjuL8WB/WqeHUdPzJlRgOT5Gl/rxsVIohGVK+37lsD+avb23d/Lm1sbsja318s2dTXWNGvnS6i28ySDClZs3cfP2GlxQIOVilChsNrMwtGQlFaIkPgIDRkljWEZwJU8RegAjZZibaaFWLUF7goTPEmp1R0MGRfoM5AwJVuPMCa2tKIWIQZ5qYwoNBpFCRh69ShMBLWM0NQ+pTmN7kGBvkqOTa1zfbWN1v4c2zWLGSGsvV3iVh9cvXbqBly5fZ/4GLvHc8sbGHlY327jFiOT2QQce92xTs/OYXVzE9NwcWoxoNqfYJ2lqZg7zSyuYXlhi+SLmV07i+JnzOPPwozh+9mEcO/MQ6WGcYMT52NlHsHDsLEqNWcR0NPYJ4M4oQ8ygvtAFznUJfY51wrEar4SgwmAYPIxTxywFn9asRGCUohC+pym/Od2+AQ55fLSxfgur16/hGsF46Y3XsLbKvRbd00G3XfypHajotDUIyLNy4KNaClErl1CvREW+HAYoc08YsA8tYCQ5u0M52BEU+a21giLR8CGnljQk6l8qCicuArcsDmiiuJjKWUWwTGAJvpyAPCKOm+tv4YOiAXB+ng45PEPKIVSKhmOFyW2gxcTDfna4t9lTkl2abZTWJqPt4cbVN9TtK6/5W6uXMNhfZ1T+EKEZoUQgltUEJTUmdwcI7RC1IEMjMixLpLt7M1q79urcpdeeO/u9b3/j2Df+5H9u9Xq31FM8xORAPjYf9W4j/RaIJ2P8URZXBpPR1EG/W93pdYLdXk/WGeq/wf3KzY0N3Ga0b5tBGRd+z6lKoyACfU6YJCMoNXyj4OUGiq6UIjAVI5KBBoUkYBCkTitaoaAE0GIhsMhNhjgew0UtJ7QKWZ4hp2ZOuYiGNTS1blCuwScFBGepOYsarWdlbhlpWEVebkBqU+hbH9SpyAkEXZ9GQgCs7Xdxc+cAN7b2sMqD7dvbB8UvTzZo2XbbA/RoKaNqDdPzC5hbXMI8ATq/6PLzmFtYxBwP1peOnyBAjxGgy0W6dOwklk6cxuzScUxxDE1azPrMEqpTCwhq0/CrU0BYRz8R9CbAiG5H7lVgSNT7GBsPE4415/iMjmDgISe/cs43J89SHkuNqah6nQ4OyPe97S3s0G3d3lwv0t2tTfR4rpdQoeWMjgv553NFHTAjgrpEAFYIxio3bpUoQIneSkQKfA2tFBwYTcFjApQWFrzUHXCKCO8AB0y3N7buThRXiStFYAnzohRECELem6KC4hw0cquZeqxLEjcnvgMNpXzOj+vMNXV9W9cnzyk9JdTdQ9M92I8lH+xP1T0ef3RsZ3/DDtvb2bizm5pxJ5O4Zzxay4AADS2BSfLyITwzRCQxQsSUt5GM+3thr73daO9tLBxs325tbt0uu+F/3Ej9+IBFxH6ba1KqBXFYCiZeOUoQ+lnuKWu5sANauL1uF53RCKMkQUaVakXBaVHhQojlomYWDqCGAQ1LF5HeLEIF+GKp0S1dDoVaOQD3FZhq1tBsVAuQ+nzVsH3DEHxOSuMRxqMB+r0euoy69uhmjumCGhVQ+BtozC9h9vgpLNJqLZ9/FI6WmC6eewRzp85jauUkwbuEkK6mKtfhXNvcC5FTSAY8MmmzvcEkRkrB0mGESqNJqzhDMC5gYXkZy8eO4cTJkzh+6gSOMV05fhyLK8cI3GW4/+VfjQGrqFKHolJKOfdRYot9ZrsfMyhE19Aro9Kahxc1EduA7rfFJPfJiDqi2hxiE5CPOY9NYmgqknK1idFogvbBIXYJxLXbq7hJK3mdh/fOWm7ShXX/fErKiK6nnJILUS1HVAmKXgAAABAASURBVHZHVIlClEMfJbonDogOnCFBGmgFn0DyHfAEUISNkPATFxnxruXCmo6YwKXubUd3W3Kp5psuvUMEqL1LVDqW4LTsGSRhG+7tu6SQUeJSiKRK5Ul1eNivV4Iomm5WOnNT1b2l6cZho+SNQskymwwg6QiSj6BI4FmxSYawLMvGfSSjrpQ8kcij1sgSj7wwU7VqZkxmX3gBH6tLvdto/wDksw1GOgz2tBfcyiAHmbGTXKwR30fAvWbIyJ5zNSNGQqNSGWEQIfR8+DqAR/D4BfGePFIEsOQZeJ5BSrg8OesqVKMQ9UoJdbq35VDDk5ygplCnE4BkSXky5msj7oVGmNCqjuO4UAoj+krjHLQ8CpkfoTK3hObyCTQJyNbySTRpzeqM2FZnF1GemkVIlzisNRERACWmDohVRoTL9SaqjQbqrSYaTeZrNUSlCF7gQTyyR4ljBnJaJed2J2kMl8Yp93zcZ8cFGUaMDWKOJ86EqSLwFJQDXH0WYW0GRpcxiIVgNOhyeqPMR3tksNueYH2vj/YgLYC9S09kz/3aiMGdw709dA8Pin9hfsx9mQOlZb/i7JIWBL6HUhigUgpRdpbREe/DgGvkK/iegNiEVgB1KziVgoTr4ZYY73oJS4VzJsm7EFjmqHjmWrlz78ocOeUMxQea5JFc6u5JfM6G2b77OEVgWGJ4YygPYqhQrBJqEaRoNKqT+bmZzRNLy9dPnzh2ZX5maqdeCoeaplzZzHpsKKIstpp1uH+k3M3f0+LmagJfJ/Vqecj3OyuLc3tLC/OHwHT81FNP5fgYXY5j7zrcvGaHBOeu8v1Va7CdW9PNrU205+UEpY1KZYTco4VRBX5AYSajPO3B035BmqnmnkSJ5v7CwhKcltbQ5gQnD+MDLRSqoNh/tmoV1MshKoFCoHJoE0OyMayjdAxDygjMhOT+KmFEd28wmcC5oh0GcQYZF7hUheZe1CcIAwZbApfWmvBo2TSfqagML+RY3ZjLVZ4H1lHhmVuJ924upWI+nEfgc9ktMo43SZMCiBPuicfjEYbDPkaDAUZ0NUd0JRkwY6CIdbKM+yqLjIKZw0MOH7kEEK8MRbdWk3IpFeDc7yXY68Y46KcFufz2wQg77RH26F7v7R3ikJHXbruNEYM68XjM+acFD8kyeJRdX2vcpZBKpMQxO4qYBryncBKYCqxGstBioAhoRw5KRMy7rjkIlbfIgY/39qeSa4WtvVXP3ePoIh/AHgHNe0eKqRyRS8hhV1s4JkHOHnLrabFhIFZMIkabbGqqNDh3/NjGo4+cu/zw2TOvL0xP3eZe+dBmJjYJFyeH8b3AtKam7cz8vA3DUu55Xqq1F7P5QRRFeysrS7dPnj6x+dgTZw7Pnj2biJARHMXH5eO49hNj5SSsHqjxeJJ3RLydLMs28zTbNKnZs7kdMGiUGWOtOwfjM6S0YikBkhgnoBbcflJQQYHNSVnR/t01EQtopeCEqMogRatZw9x0C4tzU1hemOH51QzqkQf6JwVZuiyMFiBj6tzceDLCiEAZ0K3uDofokA7pnu5QmHd4ZLBDl3ufbvBBrw9Hh11aJR7md/sD9PnOiGCO6W5zcgTbED3WdT9UcK7zgO/06T532YYrdyCMqQh4GM45TmjBSbTkOZWFIXAt99GWwZKjCSoo5UN5AbQfwgvKcL9zPeyOMIwtRqnCIBHsHI5we/MQN9Z2sdeJ4faig1hjc7eH2wxQDfojegkJXLue9lCKItRqNTTq9YLqVGTlUoQw9OHTsjuwKuX6FvYPKAGJTMady7q8gaGGtSQ2jAI7dx6//0T4KumtxpiHE6cjEuvSozKXF9YTNxS4L0cGIFaIF94YYi4xSToxiUlNbvKUbB1VqtVdiaKreRg9b7V/kaGMm8NRstUdxJ3uIBkNYpPYUsN4rTkTWzWMc2nHmd3dO+xsHLY7b9brrR9U661bKq4PnEzjY3Y5Dr7rkPuLi4kfBN3Ak00t+oqnvFc9yGtE3pUsTtfSSbI7GcXEx3gyHA5THoHk4zhDQp5nFBZDtW0oXEZpAlVA7CI3tiBDzlsKDRmGwNOolvxi/zk/VcfyXAsrc00sz9ax0KpgphaiXtIoeZY2KYXNCRCCIyFIYrqYjpxlG8ZjOGs6pEXtj8cFEPsEbo/uYI9HNH2Cc0QQTxgFjkdjpAwAJaTxYIAJLWFC4GYMqmQEnQOjYUDGCTKnAq0AT1loycHZQDGwhTxGnnIs8QiT0QBD9uP2xe12B+6vVfb229jePcDmzj629zpo98YYTgzHleGQiNw5HIKnPTCqBB3V4QDcHdBjUD48Atz3fBxRwPSIPJ8pKbhDPlNF/lraHrjLui8U4g8iwTLnish25o7K3T2K+sKyn0136/30FD/jEg7hDr1Vy/VOEsOSo9FZFHmbEo/jJM4nkyxLUolLpeoQ5XI/qDZ3vErlOlf/eYj/XUj0A1Gll6xXfg2q/Ar3K6+pqPGq1eUXrCo9R1fph6nRP5wkeEkH1UtVqe9NJTVuJNjlx+yjftp4nxHJmlE0aIpsNqLwYiMoPVeLSt9TRp5LR8lr8WB8bTIcbfZ7/W6n2xt2u/2kP57kkzw3qYjNfQ8mCGD9ABk1amYEOc8CGYwsAJrlOXK6gzA5PA1UaC1btTLmW1WcWJzG2ePzOL08jZX5JuYI0lY1QDlUdOdyKIIEbNXajEubIWeacU+Y0pIldJ0LwNLiOQs7JPBGBI7bszkQxgSnA2LOvaslEDMCOSVlvAfHIxzPUWoowhZaK/ZnodiTZp/K0MXMYxgGINLJAGO6nn1a7PbBPvZ3t7G9tYWN4u9BN7CxuY3N7T1sMEK8T5d1FBvE3JPyWBTdYYrUeFBBDVF1mi373LcKgrCCKKogCCL4fsj+fVpEDYiCOFKaZR555hcgdmXUc3AAvEsW4GhB8N0lYf5tApiXn02uzltEq4e7xHePyvFzLuFzOarNAYkbJJi5S8I8yfKBFWMym+fcx2eJNakRmQCNETA7Bnb6YWi2PT37nI5m/rrcWPnLytSxb5Wby9/Wldlvqmj6r8Wb+mtE038Z1Oa+EdWX/qrUWPpr8RvP+5m6hV7UkUcfTTiYj91H/awRr3//+wnq9f0w19ealcbztbD6N/VS7RutWutP6pXaX3jK+24ap6+2O70b2/t7G2vbm7tbB/vtg2F/NLImz31lEVG4whJ0WIZH0n4JUH4hTM4lTgiKmODIua9DNoG2CRolD4vTNVrRJt3cKZxaniHN4dTKPE4sLxTu7zzd4OnpBpp0i6vVMvzAo9AK3N9tKieaNoclYEHgClOhMlAEnmIqTAMtKHkePAqLKxcCm6YQKUHtAN3vddBhMGafZ4ibPLpYW1vFJmlr/Sa2N1axs3ELu5u3sbe9hv2dTRwQmIc8hzw82OOe8RDux+XOhU6SHIPhhMGsjD15CEt1lCoNBEyVX4Z4JXhBFUFYhx9WoQlKTYXmOfLCAoBa+9DagxCYVgROwWXcO2QZPRHKuAFghLPmM+uogIQCRMOSwPeEqSgFR1YAvoaP8hK60IqAFJLrjaoAjlzeWUsCEo4MAZqzovK9VEfhxPNVojzPgSnl+Di1pzLgiYmpV3ZEVy9Hreb3Gq3Fv5yaWf6T6vTKn3p+/X+HH/xvlebUX5bqU39Tr9a+G1TLz1erwbVr/Y0uzp517bCpj99H/awhP/vss/kzp05Nnlj+tf2FmeXbrWbjynSj/spsfepHzWr9+4EXfJ/M/wH3by+1u73Xdw4PLm0f7t/i/m9np9fp7w16o26cjBMrCaUuFS/KlR9x+xBBU/C08qAoMIrComDh0d0JiGePdsQzCSJlUAsFU9UQ81PVAqzHFmdwfGkWx0grpKXFWSySlhaYOnK/epmfweL8NJaYrizM2ZXFOXtscdasLMyYYwvTdmWhhbKnENOlHXCv2nMBGAKxe4fa+/sE2NvkALq37QC4hfb+NroH2+i19zDoHmI86CJhcCijcjHOFabLLgIoUSQN5eaofc43IIUEYRlhqYaIRzuKwLTiI7es50XwgzLAe4gH4XuagNR0b5Uj7RdlDmwGUmwTUvblrKUVck8ER6nLHxFY7qgoJ5+tI2E9vs+OgPtO8Z4u4u1Oy5apG63h+4Z5W6RghQKg4D0FiMrCcGypFZ1kSqdJluUiYkj2DuVLS0+P9sf1g4UTX7594okvXjl28rMXF1YevthsLL5eajVeb51YubLw0GeuT59/6NZv/8f/l62/94//q865c1+J+b5hpx/Lj7qfUT/6qCR/7+HZ/m+cW9z77SdO3G4tnrw8v3DslVal+cNqqfptiPztYDz4we7+7nO3dzYv3thaW722cWvv+tbWwdrBQWeYZoPUqLERPxEvNB6tQxiVEJDCKEIUBogCjdBXJEGejCj4B4j7bYD5SOVoln3MNSs4xj3pCQLUWdHTJ5Zw+vgKzpw8jofPn8EjD50t6ALTxx85Z5+4cN5+9tFHzOceu5A/9fgj2eceO589+eiZ/MkLJ22VLvIBXdCdtXVs3V7DBmlrfZ1WcQM7PNzf41HGAV3VNg/524f7tKL7HNM+Rj0Cst9Bysit4X4TtLgelUjEg/1KKUKtWi0CN61GE5VyBSXOsV5roFKpEZilI4AShGWC0yMgc6OKH++D4POCEqxVBYHAEq2htIamhdcFQAlaoTWEwFiLlF5ADl4EHUTgiNIMK2zDEVwqvBcYPjdgSrLvkdgw7vci7iAAeyBxjIoEuB7BywJiAJBY0ZIM87wzmbU8JDIJdw1ZklVZxGo/9nnmmWeyY8eOjaemznTrK48c1Jce2pfGsUORU51W68nO9PS53sLCZ4YikpHY2Y818DG7Ve9jvOaLK0gSvd9T9WCzUa9drjXLL081Gz+stxrfC8PoOzbPvjsa9r/XPjz40dbW1gu31tafW11be3ltY/Pizt7+9cNud70/nOwlqWkbI30rekhrMRbR1HQqZRumxuhkuVKhlfWtgTVJlpoJAwajyTiL4zhJGNrLs3wIa3taqY7v63YQ6IMgUHukncBTOyVfbZd8bEcBNksh1kMfm4GHLeJoN9Sqy0P6iacsPascllbPOPHI6H4aA6UUfN9HiUcsZR69VKo1VEkOfLVKlWAroRSFiHwPAet6sBC60sIoP9hWTspILvDl3iuXqtDKK34vnKT01PiOA5+IQu78VAi0AyJJlMC9l3EsSZJgwiCXo4RR5ty9a1HUDbmn11pBKOS453LvvkWGNorzMQW5PF/mx71yv3RP0xDeuPeYHOU5b5cHU44abixFSlC6PJnCx+yQz10d3rzzI8oICCblxUp5E+P5WW748jtrfSrv1HudtdNIpMLd/cePH+/OfeHszq9+5uzNk8dXLq3MzbxWqwQvUgZ/kGXJ3wwHne/Q8nx3c2f7+xvbWz/c2t790fbe3nO7e+0XDzvdVzrd3sXeYHS5PxjdIFhv9Ufxem8Yb01y7Bnx2hl0N7WqlxANBuR9AAAQAElEQVTAcY5+nJkBqZ8a2+X6tU1uDrnmuwqyoZWsasFVLeqip9WrvlaveFpIeMVX9hWCx9HLWvCSBl7M02RVIeuVoyAJfW0UNTjfIyA1fCLYI+ictdIEaFAqISJI/TCCF4R8HsD3fJIHn2DyROCJhWYb2hoQ73fIQvGZUhqKYISwFwvkrMPxAyJghSIRTgR8X0QgOLqsMeDOneDNSRkM98qW77q6ipU8tqdcVcoyuycO7BGxTFhGhMPRO/Mo2ufr7yt1w3T9OyraBtgO+wWKFJzD22RdIatxHlRcbuxaqUKxCMduqDiomNyMciVqosQfmSxPSrUsx4MLxdq+Xz6IiHkayM5OTfX33nhur/L047fPLj98+TPLp148Nzv1rTOL83+5PF3/q8Dzvk1r8U0C8hu3b2/88eUrl/+Pl19+7T+8/Nobf/Lyaxe/cfHS9W9dun7ru5dvrv3o8urWizc3999YO+hd2+5Nbh6M89u9TG+MEW6lXnnL+uVteNEWtL+pPH9Na3XDWnspS80LaWa/Y3LzV5SDP+OK/3GSZH88GU7+dDwc/9lwnPz5ZBT/STLO/488zv+X/b3d5+N4uDs9VRs06pU08IWWsYQ6LXaN5NPdphSBigBCIGoCM+PeMM0FjPFwzycECzlHEChKrGbWAZSKAPTOSYKQAPc9Tcs3xISBJsNB+SwTCmjMY6CMVlYRJVHo8+2MHnIMuAAW21Ms0UrBI/hdG448LeBWGYoAEAdUutRC11bR8ioCWVHYHWmmmrjQABXGEXnMO3Jl3NYTxHh/xLGJI867SN1YABT5O2W0z8j5n3UdcSIZx5nSi8g5Zt/34TPYpUTTwTBIE3LFINNKjwKlB7ky4/LsLF0LfOovsu4D8kCE2xyxz7rgkUj2hbNTo9kyOrPHju3MTE+vSxjeLFu5Emi5pMLwouf7r3mq/KIo9SPGfb4PK3+bZOZbSZz+9XgS/2VvNP6LdnfwpweH/T/a3W//yT5pd+/gT7d39/50e3vvT7Z29/6Y+T/a2z34D3s7B//hYP/gj/rd7h/1up0/Y4T1r4aj0bcno/F3k3T0vThOGU2Ov5vEyfeS0fgH8SR/LhnHr04m6dWQ1jUK/JdHo+EuPeSJVqqwTrT4RZoTOBkFP6Pgp1TkSWYobkJRVKA9JAkZ5wgUTEcW+o5w3q3hgOdqUHnwPQvLG3un0JURiXzRQhQJFmAtCNN7iOzFW+2xjrwvwp0xfjgpeHEqRZvMMrUFFWPn+FCQ4SNbkPMalBy9kZOfzmLyATQVj1bKKIPUE6/vB37PNyU680UDrsqnmj44OB377iERyU4xwvuZhYXh02fOdH/36af3/+lv/dr2oyu/sfHIZ35t7fTZx249+tjjN86ePH955tjKG4ut1iuhV31BS/jDSZx+b5zEf7u1e/DNG6u3//L6rdvfuHrz5jeuXr/+jYtXrvzFxYuX/uLSxYt/fvGNN//8tVcu//ml1y7+xSsvXvyrF3/0wt9cfOmN711949XnX3n5+VdffO3Fi69du3bpR2++cunmsPPm6hsvX7p18eXLq3u3ru0erN/s7O+tN1uNN5uN2iuDfnc7mYyHSsFQu9uYUdc0TajVackIypwWKaW4pMwbosvegQrghA13Lsu7t+lIOC2f3SVm+bl751Le8uNyHzWxm4/8c+8c2FnBGiojKhv3rbSC0hqUDWRO4ZGfrOXAaekZ5PR7J0y7kR91a1MVcv8BOB1/PnRwukZ/nLgo5sIFpE8tYvJrD80Mb7zQGmw9frwXHJ45jMxgb9i0W+iurU9jcbWVVG+eqMxfXggar586NvvKylzj5Zml6ReXVk6+ON+afmnp1NLL07WZ14O56M3WYuNyMPBu+qcW1/dvlferQCfd2+v/01/7teH3n3hifPEv/iL+9n//3yff/va3C/ryhQsj9PvduOJtTddnVsMwvB6Pxhsmz9rU7JOMPlbKc1emsLScQjdUUU4stb2lUP34vB7c/3QOUI8Rcw6a1oEQnudBK3onBGZO3jrPwVPaeKKSPE8HImhXa7V2YCS9AKL6pzf9qXnyCwGn46bQPyMZR88+K/mzIvkzz0j29NNPp88++mjyla98JX7mmVOT3/7tJ0Zf/vKF0T/6R18YfPmzn+3/g89/vjv35JOd337iTPu3v/REu3b+fDf84oXeV596qv/bTzwxevbZL43d+//lf/l06kLtzr12fXxNxHzta197B7nyp556KntqcXEytbSyr4H1Srl0KwiDPaVkAmsMd0AcrqWWBxS5o5RQqAAB4LxNPLh+Lgccr5Q4tQY4EArzSikIeWmp8MhmOPdcAVR7ZjyJ464F2pVKpXc4su4HCObndvIpqED+/HLNUkQsqQAx05yU3fk3X1LmU5d/RiRj3tXhmr638fO9ov3jDQy0ku2Fxfmb1Up1R2kXLVSMGgoFBwSkHJEASpgXFOVM8OD6ORwgv4RgdLWo7VwCEYEDLIrLQinh2uWZyfPxZDzpWJN35+Zn+1H3sltnU1T7lH/90oHzF7ge+dzKzPDM6dM3qLHXPa1GgecZEjylKEiAwEIY+nU2gLJV3NMW4Jf6+qUYnECEXDPCoyALwyitdcEyMpEKsVB6bpjGmDTP0lEaT9o2y/pzpVrcbp+27tkDAj7N4MTp6QvxyVMntrWn21p7aRD6xvc0iE2Ikw66YMbtjyhcoHBZgtUVP6CfzQHHOyEHRaSomDvnlYE1p9gUmes8Ecv7PMtSm2cDJdgLAr/fODaXnD/ffwDOgmv4dINzfh6mVq71ibkRLaf1PQ++A6eAFpOeFUF5F5xOmPDgum8OiAhEjshZTUMPxDLOo4hECGFKXFqTxdaaXikMdqMo7Nemo3Tvy19+AM47XFZ30k9dsrWF6IUbm7MXL115mPJynIwoUVCUA6E4K0nNTn+sOLukgwa3RaJMfer49H4m7NBlHP/4sohQ9xk6HobsNA6XgLF5nmexyU2fSnGfUdqNkqcP6vX6+Kt8ytcefMgByiS/P0Ufay2xZ9VQBpXBQXv+5o1rj42Ho5PG2LLJcu1cMGsoXtbSelpoCpcjxdSJ2aeIVe9/quQd+QwR4RbBiZiF46kjIpXws3mepLE1eVuL2m3WGju1ctRbARJhQBCflOsDzsNx7gM28bF73RlA3yajWq97uLR6+9Znur3u6TzNq2maeXmWUpBygG6Yq+hpDU8raCWcqL1DTB58fiYH3gKndiLm1Bp5xz280LWFzbjdzMbWGB5hYWt2anq/OhWNCEwy/mc2+6l66Dj3qZrwt1ZXgytX1mdeeO3VR9a3dp72PP80ZWZ6HE/CJM1UnhmC01LrKxJFiftOaniWmU8Vnz7IZC1fpvE8+jVQnsP3PSo47UodGc/zJtVqpW1tvjsZjfYb061Bpdl88Htacufej7r35pOef95av9HOaqu7OyvtdvfCYDh6wkKv5Bb1NMu9PM/FebSAHP0nNKBErnGFTtrw4LpfDtAKFh6ss6BK6SP31rms1joQDrWWPQW7SSO6c7JZGzy5spLeb9uflnrq0zJRN8/Seq/WSftLh/v75+Nx8nCSZGfTPJ/KrY0ABREFF01UyuWFe0731gN6LxywrOyAqTWtpedBa42M3kjO4xRxSLV2nMZx+/DgYNsL9OryyuK6d2p2cPbsWQdavv3gc5cD6m7mk5xSJvTmpi1v3by+cHtt66H17e3P90aj85Mkm0nSvGxy6/6gBCJkh2jApRBYEYAp7vN6UO2dHHBKzhH3lnwgVmnl9pQjRoP2RsPhdQXZnJtudeJr15zVNKz04HMPB9Q9+U9klsCUF7a2wt38oLXVPjjV7vYe6w1GT44n8UkCs57n1qdbq6wDodIQWk0IQekITAv6RLLmI5uUZcuG2wGQd0JFxzUA2WmU0gnjtt3cmM00nlzzRLZPPnyi/+Uvf9n9TNO9hgfX2xz4xIOTU1X99Xb9cH3t5N7O3lPdbu9X6GWtmBxNY21Al1ZZSxDSYloIY4mqIGsBJ1SOwOeWBD4/Ijy4fgYHLPfoqfvrE551ko0QEShIqgW9PE83iNcbU63WNa9a3l966qmxuL0oHlw/zgH14wWflHuCym1x9EvXrk1t726fvnJt9enBcPh4nOSnDfQUfazIilZwoKS0WEcUIYBAdcR7kCzzzt+yeHDdLwdoHUHFB+PAack5EZeb5GnWztJslSy9Ob+wsFOrTA8uANn9tvtpq6c+wRNWOzs70cFeZ2XUHzx62D744jjJHsos5gm6imjPI4EgJTlrKbCUGj6DELAo3FuyRxy5Z59gTn2EU7N0QNh8nmf5ME6SvTRObjBCe/vCIw+3nzhWnQiBy+cf+ueT0CAl75MwjZ+cwws3blQvb+wdX72+9tnt3f2nu8PxwxYyL8orp7kRel5gHiAQLS2mAQFIQAr3ncQttPahSUp5EAdQ3LGoeHD9PA4I+eUxWqvJS0Xw0c0dp2m6x33+Te4OboRlfxNNb8DrgdX8GcxUP+PZx/LR16xVz29ulndubs6v39o4f9BuPzGeTB6hX7VkrdQB5TFPcBKMOCJDibGcrYjmUx4B+AH8IIQXBNDaAyhseHDdNweENUUEopQVkcxaMzR5vk2X9nopCjamyo32V7/4xfirX/2qYdUHn5/CAfVTyj+2xf/khRd0Lc9b3WHvxM7u7uP9weCxOEnPiKebFhIYh0Q5AiWjtNwXcYdkSSiECdrzC2D6YVSk7l4egPM9yYNlbbIUQpdWiUp57/4ObFOp/NpUvbF77jNnh0KLSuIjVn7weVcOfKLAaa1V/X4/vPbmtdnba+tnN7Y2P5NZs+z7fpVuls5MJlmeIgh8KC0EZkbKSVTglCYlCp7WYH0Evg/PYz2lICwHBA+un8+Bgks8RsnTBDbPJmLtARm8qgXXPC9aHSk5bF+pxT+/pQc11CeEBcU0Ll686CVJUL69vTk/GI5OJFl6mpiaZlA2UooIM7lYk0OJLUgYAgIFiYUQB062ovgC6/JbSCzgNzU8IIJP3+UMm6OjmYsI2fBOOnryY990RMhnA5MPJc/3TJZeI6tvNqrl7dmsOnD/3tOPvfHg9l04oN6l7GNblE1P+yMPtd399kKW5wtRKZrmZKrGZoG4f3VWDG9zOK0uNoevAM1TTSGBIHVEoYLJMuRZiizNqPQNiNtCKPnyp+hjOdd7CQUPRARKqYJEpCgDL+uYxJR6D4o3nphU8qxnssnWqN+9OpkM1z735Gd6ld84nbHag899cIDieR+1PiZVwo5W42zg02KGeZ4z8GN4UiK572kTBN6Rq6o5ZZvTUprCejorqgVwxQXxS1H4RIQCKIXwKcW88D04EnxaL2KumLpLHbmbu6mIFLxiQl5KFgZBn5ptM5lMrgVaXdPwtqtmdrj1R0/l7r0H9PM54KTt59f6mNTYxwGU1kbEpsaasbWGAmJHNH1uj5MTY0Y76bljJVkO4dxcUQFA5SyCwIHTkYhApkqNAAAAEABJREFU5IiYAV0zfNova23BApc6Km74JSL85kdgycYk8Lw2YG6NR8Or5Vq4NjVVPfzKV87FX/ta4b6w4oPPz+PAJwqcqlLJ/ESPSmFlV/vebWvNjcl4sjsYDnv9Xn+cxHFmTG4IXCp1U5C9I2yOUSJCDB6Ru79LRZUjmbxb9ClIhXN04qHe4onjlSPDsyiXOmKl4vndVIBMlBpoX7YtzPVxPLlSa9YPPnfmsxNX5wHdPwfU/Vf95a8ZX7uWlqZKvXqtcrteq75erVZ+EITBc0rkNZNnNyDYFJG2CMYWNre0oI5QmEQnjESg+xCNTgDvkqvj6JefAx/VCB1vjtq25M29dFT6ju8Jnx+maXrbWHs7s+kWUOrNzsbuL0/eUfHBzc/mwCcKnO5ffB/cvj387Nkn1s+eOvfGqePHvz89NfXdarn8fU97L3m+fzEI/FXm25w4hcg4KBYcImDhyAGVwlVY1Tw34N61yBsKZVHxU/zl+HIvvYMV3EvwnhE3cT842BuPJ6s2z9Zr0+G+HF4bubXh8wef98AByuh7qP0xqOp+dZJlB/1SI9paWpi5cvzYyR8dO3nimyePH//T48vLfzQzO/9XjXrjShiGB1qrRHOPqpXbayqCUwq6O01bWFYL64BJGN8t/7SnBT9+kglO08V81uHWYWsyHl8TY3dOlY6N37hw4QH3fpJfP7dE/dwaH7MKQg3utHS8uTk6s7h4ePaR42vnTpy+tHxs+cWVY8d+ODcz88NWq/ViuVy+7Xv+KPB9c/SjAw+e5xXBILbxY7MWgB88uH6CA45XjuhxZNaYkcmzXZOb27y/BYPDU6dq8dcf/EzvJ/h2PwUfAjjvp5tffB33PzQ6d+5c7P43hL/+1CPb/+Q3vnD9n/z6U5dOPXz61WPHF58vV8qrUVQahEFowiDgMYsDpwYt6dsAFSLSfQri1y9+Gr+0PYoIRI6oGKS1WW7yYW7NBk+Hb/oq3PTqWYfrkAgVZlHnwdd74oB6T7U/ppXvCIdzrVLko7G20lNKj3zfSzzfc/8a3FughFDn042lewZLR41ZODr6+pgy4H0N2zHiDjmm3NMG+QlHSglTPuDRFfkzsibvmMys2cyuNedr/UfmPv8gCET2vN/PpwKcjjkUJgdOjA/G6I1GEG4ltVIFKLVWR9YSQmTyw6MC44h7Th68wDA1BUJdS58SKrhFfjie3JkyeYifICXuX+lOyc6BMfm+EbMp1m5PtxYHJ08++EPqO6x7X8mnBpyOO6ur0ONRGh7uH1azLC0RlFpR2sTJIHh6ziMV64Bo6Jjl+VuR2iOAUvz43LXzaSSRgkk/MXWWWoi4QFCPodpt8m8nSUcHh9d+9CBC+xPcem8Fnypw9no7epT2/WQ0DGkffRHxIPyPHxEcWU9mLK1klmfFb2uzLANYpmhlXXlhUZ1V/aWkox9WvP8xWpj8DtGlv9sO2QHqrOKZ1l7xVztxHGM8mdgsTY0S5X5g0Bl0+1t5kranFmYeRGjxwa9PFTg9T8mgP9GTZOxZk3li8db8hbwUCL+PPqYAXw4HSFciQstKKXX3n1giIDlFzpmqi5m783QOA2/pSRjHikKJFfxhCMhY41zaER8cJsloHaLaJ5ZOTh69eNGy7MHnA3DgLeH8AG18bF7Nsi07Nj07Ho8kzzIrYgz3R4Skk6MjEodPfokw4+jO7KyT0Dv5T2PigJplGfIsJ3htcezkB36ulI7zPB+QP3uVev1mrVFut1YeTv7gD/7AMfTTyKoPbc6fKnCWy+WsWi4Pq9XKHs8028jNCBa5uPDQHZY6CyHMCyErwm8S7QiccLL4U/YRztcRE36ctSQQC16Qf9Da/ZGBTJIk6aVpclitVPd9Xwaz8bVUhH4J33nwef8c+FSB86WzZ7NaeX64vLCyFXj+noH0IJIQeIWWZ/oWJylcfCQFOcAWz1wtR2/V+rRkpJio4wHdWDiQKiVQSuXWmiRN414Sx+1ypdLlifHY/QgEn/rrgzPgUwXOrwJmobw0evihhza10ttk3yF3khPI3ZC/Qx5JBELOKAog6/BDp40ItY5oaovU5T9xhMIqHs3v7Txz5AEgQr6AHOO8HUDzPDNZliVJnPSTSdoLapURggojaHhwfQgcoAh+CK18TJoQulpf/OJKenx2xe2RutaavrU2pvAZYq4QTOYpfoASOSIlrqh4Rtjik329+wwdEB3RjYXIETgJTGR5zqNNm3Dz3rMa/Xo1iBe9kvlk8+gXN7tPFTjvsNVOJkjTLBlbmw8tTOoMQYFAVmCe34AodUQ0oU5kCWIUl7spMp+eLwdMR3Rj74DTIHOBoZyHwWITsqqvRAYzjak0OF99AM4PSTTUh9TOx6aZixcv6s3+VpnRDOLRjmkX3U/MCoG6C0ARKYRQhKmbGRHrnlma14Lu3n/SUs61mOePzcthkCbyLZ4c1THGis219mLf94ZBGI1awYyZX1n5FKovMu4j+HzqwHnrViD9btsTYzOIGlOSUjpqBTjv5a8IgUmiRBKSDscFLO+t8s78J+GOoHy3abhiR85yQsgLfnhvBYrg1JmCFyurkuZ0lJ9IErIUD64PgQOfOnCeOJHYJM0MJSixxkwoZylE8rd5ySe8oQyyWEi8ITwtpZGJu/kUkLxjjiJCPiiSkF38kBd0Za3SYrSSnBY0s8izSZKZ8fjB326+g3kf4EZ9gHc/lq+Ox2M7V64nWuyIMtdTFgOKWwKaT4EzoI6IVR7TMX7EOTqwvhvx0cf6czSnt3+EAceCgsiPIpVCG1kQgPC0wlv8cKoNAiEqWddkaYxhMhQ8uD5UDqgPtbWPQWM3btww4xkvDoNSpxSGe56nD5VgBJ7eUfgoboa5jDMxEHGUQxUphZmpLQDM/B3Bxc9M2cydj+D+/ntHc3wHP404BBqwo+5/Wp2fKEdxOdAdEefH+dwF6DvKXPkdopUkQNmVzWFNRsohIm4EjKwlkrMMWYpWqwU8VXTx4OtD4MCnDpzPPvts/qWVlcmTn/3M3srKsdtRFGx7WrqCnHtPmgQKYE5LAG5JHSg1PV5N8+pICE6QbEEWlvL54wRQZu+QCJwQHxEE6uf8J9zFuR+YO9BZ5oXvuLd+nMBn7vlRXWGX90lsj5Uh1jL3NqEAIQGHOyQZn98h5hV5ICSTJ8izGDSVUI4HJlWT0cgHHduSV8J42Felixc5GPzdXp+Q3j914CzWTcSWqs1YeeGAUtjP8nzMo4Gc+0qKrQXEwhR/lZLyyICWgiigdcUHun6WyBJsDnDgYOAQjaPKHAw4pncl8BI5qsfsfX+O3rCc4hEBTB25zpgW9z+e5/wLi8mTE/ece033vjO0SilRGsqzSunhYMDmL9z3WB5U/NkcUD/78Sf3aVCuZV6gJsZgbPI8yYlQ5okFW4AhyzJkSUq3LQNoUEUod2+x4978W4VFxhbfR1+FjB9l2SbuiP67pezzTr17W+Zg+B6fsaF783eqFonIvW8URT/9687gjt5wN/dHluA0ZI4joeLQip1aKAGUFuVBIVS5DXZGA/mrW9fkpw/gwZP3woFPLTiblPmc0pbn/M6tyTPDLxYa0HWzcP+flCRNmeYEiKJIeuSrIsAUDGXTsMRQKh1Zq4i4O8Qy+xYJcX1Elm8bguxdia0auP9Yi22zavGxrO/I3AGGyzsqHvJLRDg2jvlOPffsZxL7YVX3Jonj5ThxH2Rp2TkEuHGICBTxaDlJC/GU9nxPFz8LKnVvH6jDnXXBg+tD4YBboQ+loY9bI7d7HTUeDr3MQBuA20GCzlikWV5YS562IOcDEIT2LVIUb7LMgZGvuGfvJPCSHyPe8mMd8RHlnLn7//w0sN1/Cz9Z043lJ0t/fokhf0BeiNxRCsYooeVUyi/7vlfa7h543fYeZ4kH14fAAUrah9DK33ET76f7g91tncSZn+VZYCFaFMMeNA9pkiGOE+41La2SQESzeSeMJDh23SUpyoF7U9y57pbduf2x5C5AXeroxx5/dLf27abvyb5deB+54j0RKi5D/nDyAp++bYVUHnQOfL15yzHoPlp6UOXnceBTy8he51APxqMgzdKQTPI1pctZhoT7zMk4Rp5biHjwdACBRmE0HJLehViTTilgRMGwdkHEp3kHWRhGOB0xB8t8kYJC7vIFWfz4JSJQShUkIhA5Itxz/TTr+hPlsATU231YAe6HwHoFKZcBeWEK4m6AcWx4olRVPK+W5nEproT6nqE9yH4ADnxqwdnNEjVOYi/LrWcNtIVIRh83STMkaU4hBgGhobQHPoMt0Ok4Lfz6cWIRXNm9qcu/O1kWvzsRPOztblMiApGfJL7+wT/yHprgGDgQOCUBvudAf/S2KGNMwMc1EWnkRiomGfh8zlpHNR58v38OqPf/6sf7zeQwljRNFQNBygDiwJflWQHQNDeEiEBEQWkNd7lADpyZgfD23YjFxXOm7sO8JQIpqPgJgnX2kt+2INfbXeIr7m1Q2OHA8G7knjm6227xwnv4utvH/b7i5uH603d5QfffjYtlznL6gNTESCPPTdWGDd7DMQgPrg/GgU8tOP3QZAoysWLdGWfC6KwxOSFISRQnWkyd8NMygJYVINgEfMOlBYGIPiJ+A4U8uhcd4edcBCXPUtk3mz3Ks4PiHddnkeGXiBQAdaBwdAcQEGEfd8YHXu6d+yawP/cO3B76/ihnX9RXEEUvQhTo8cN5FMJB8egzMgQnfY2mze009wjVP712zed4OEh29ODzvjmg3vebH/MXQ55z6sAbWSOH1uSdLMsmBGfmZFbJEVssLQTLYK0psCMUUidx7yTrXrmHG+7+ntsia4vvoy/mXQMESdHo3fSeMnYDESlI3dlv3pu6dtiKSzi2u7ni9md/uapULGz4Tq/3B043HqotCMcCCEBSdPdJjlGBtVIiYJupxXym8tpgPXHWEw+uD8YBx9wP1sLH9O2lU1Op70cDbjY3aTV3GQjq5yZPyJDcoxA6ETTcZxqaBmsp1bR094LJPXei7cynSx255668YMlb9d0d3y/gwPw7ynn/1ueojqXD69pxxSICEcG9wBQ5KgOvYlxM7/8jrHov8fY+PoZKyvXlxiHi3gfcP/DFewWBT+BGNjcNa80SUtTT4aH/7/89n9xH2w+q/HQOqJ/+6JP9ZA9IomrlsDHVuCxQr+V59jrlbi0I/MNGrToIfG8iNs/yzP3BioHmQ+UARitqTYY8S3ncQkpTmCyDNTlxaguJdEzVQHEPlmvKs/urDu0piCgYCjv3u0iTpGgDBKT2NKIoQrVSRa1WRbVaLe7pOb5dn33lVBbufUuFcTfFe7zcu3wdllb0fkh4nCQcd07f1lpAmM94HmxyxqNFicnz0FjbCLxgKc6S1ivPvVx648IfctZ4cH0ADqgP8O7H+tWvXriQVZunBo2F6fUgkjdE4Ue0fq8Tg9dFyVaepYdZGg9sno7F2thTkojYVJDnAmMUgVoQLaE7YSK+N24AABAASURBVHAAVMyLdS5wDmtIeUZskpg3JBaC7UPxBa0UPE/BJyg932NK8n0E7v94FoRF6qyTiOvNsNe8IENgO3DhfV7EFjj09/G2sH8DB07AjcmSC9bdK5aFnHpdlF6gezvTSeL6yjqCr32t+LUGHlzvjwMfFJzvr9dfgrdExGD9+8mpYKY9s7L45uzc9LeUst8eD/s/2t/bvtTtHNwejwbb1ub7noeO1nYgyEYKJvaVZL6vbRR6KIc+XBoQZD65Ke6vWmhtk2SCND2yjHEcI55MkMQJLMHlE4TVahn1ep1WsoZKqQxXxjGBcg8QPQ6E95ID5F1ihQ/0IaRwt637Td1Yfrzu3UFw3D5EqqJkVkTNQWFmuVKqTH3+T/27dR6k750DFKf3/tIn5Y2vfvWrBl++MJG8fFDz9Y2pRvP5RqP5V7Vy5X+vlMP/uRyG/4en5dvJaPSj8aD/SpZM3jRpfC2JR7eT8WCDQN5jeWc07A/i8WCcxuPE5ImzrJZGkaALUK9VUC2XUIpChM5C8jjCI/kMqBRE5HtKQysFJQIhcx0IHBjyPKd1MrRYR6krc+SeOxJxtfnCe/lYgFvp90TWub8cmeW7jtz7d1PqERpN8SGqrEQ1OIcTyuDUxtbV5uGPbvrvZWgP6r6TA+qdt5+uOxGxz4hk/9dnnxnMVrD39O988crnvvDZ55987Mm/Pnfq+J/NzzX+tBSovyIYvz0a9r4Dk37XmOQHBOhzaTJ6KRkP35iMBw6sa2k62TV51lZi+gT0OPRVUor8rFKO8nKpZEqliJY2QHAHoFodgVFZodgDGgpaFPNSWDUHQgfOjPtZl79LDpQu/35Xivhi+3hvxM4cGC1HdxeYLn+3DBAtkEhEV0XUcWP16f5oNLPe7lS+9rXCtRU8uN4zB9R7fuMT+sKzzz5r2i+cHuyXsR9hZiOvq+vTc4uvPHTm/DcfPfvQnzx09vj/Ottq/uFMq/4/NBuV/2+9Vvkf6rXy/1Krl/6sWgq/Q3qxXA4ulUvhKgG5WSlFh1qpPt3YiVZI6faaiPvJkOQspTNdhkGV3IEvd/tUi7sSbIkAB8x7yQHybWBagsu+tRKu/H6JL/Jz9P79vnNvPdfp3XuXdyTCkStF3SJlEVkSJaeR4YT2ZBqLfxR97WtfYwVX8wG9Fw6o91L5E17XPvus5P/l00+nzz77aPLfPPvs+L/6/X/c+wdfurDz2QuPr5155MSNaqt1tVKtXGzUSq9M1WrPNaYb35tqznx7eqr+jVq1+qe1Suk/RGHwx76Sv6JR/r412St5mlzOs/RWnqY7tKwdm+dDWBMrSEZBtkqENvNIdi3x5gTfMKhkuDd14HSpK3OEO5erdyd7b3JfeXZR1HPpeyIOkeEgxpUtPVm8ld5tg41qK1KCUi3RshxEpfMI9eKt1dcqfKZIDz7vkQMPmPYzGCYi+alTpybPPPPo4Nnf+q3uf/Pvnj38v/9X/8Xu/+O//ncb/+3/7d/e/Df/2b+7+J/99m+9+Bt/79e/88Tnzn3j5KmVP5puVP+D56s/tln+lyZN/yZLkx9mcfJymsSX0ji5lSXJnk3znlhMNCTVoownupD4uwC813LeLeNYipG6+7tUFLyPr+J9Quwu2H5eagnMuyB0qat/Ny3y7rmA00HEckZt1XwYRec1vGOj/X5rcxMB+xQ8uN4TBx6A8z2x66gygUIZhPn+9/8wGY93+oPd1cMmsN1U2VorrF1ZnJ19YeXY/F+vHF/+o+OLK//T7NzM/69erf5PkR/8qTXmhSxLbxCse3mW94yxY1IuhbkkRunh8h6GltMRhRrs7x10NIr3+U2IFO1BUKTy81PXk8hRPZd35MblUkcuf5dEJNSiprTnn9K+f45R6dPhYmnq3/93/13o6j6g++fAA3DeP6/eUZNCSDf42fxpusFf+cpX4meeeWbyu7/7u6Pf//1/3P0//+f/dO8rv/fPbn3hi5+98pmzj7+2uDz/wtR04/ulcvk73HN+U2n1txT1560110yW75L6JjeJtTyHoc/KtACnS12n7IveoirI5V2Ze+bI5e+XnEY5qisgMgEwvQ9yfco76qG4OFTQAL9NrtTCZ1Jl+Zz29JmoXH7YZlg4uLJV+/rXreaYhc8ffO6DAw/AeR9Mei9VKMiGlB4TGT995kz3N37j3N6//Moz61946AtXHn/6iRcunDr/jbnWzJ9GUekv6dq+ROt5M83SfWvygRiTwlpjaTUtJd+R61spBa31W+Bk+664IFfnvomIcXXd+0Kw3T8piJBw9AYKP1cKUHKYHDKzDvksZ0IASpTlpqVEnQrC8JHJJDk+iZPW7OyqAy5fLIb+Sf76UOamPpRWHjTyczlw46nFuDzc7ahWtqlL0ZVaLXreD/Q3PGW+oZC9IDCrpA6QTwCTu18aucUREYi8kxzAXId30yIv7vteIkyIftxLYNlbdG/d+8uLHHUicpS6t94xBodUFjLYrHNry1luZ0gndOBf8Mrh8e+/9s3av//3f+ixyoPPfXDArf99VHtQ5YNy4FmR3Lm+zz7zzGDhyRO7J0+dvjFVLr0clLwfRL76Pkxy0aSTDeTOguYpaI8cBoQC7yxpziOXPM9Zaguw8qvIG/ecg+NuFUVwhuBz+SNyJY7cezlrObJM3yvxlQKPfK9I797DDQPF5cod8cYqKPYUpiZvZrlZFuVfgFVnb29vzaMxLH/dWs1qDz4/hwMPwPlzGPRRPH720UeT/+TLn+1+8d99df2hM2feOH9q4dtZMnxuMupdJUjbsHmsrKGMA0LIGWI1Ln7+FxO7ORTdXKU0nwAOnI5oqXhv79wbpvk7yHLjZ2xOQDsyhLAjy/R+iHV5vONqgm9ALArFQekRJRCXCsdKso6YtSI6y20lyfN55XmPWNEPD0bDE1mWtUovvPAgOISff5GtP7/SgxofPgdExP4RkJfmysNmubFbKYWXgtB/TazdIKq6BEKqxBolAkciAsHRZS1TfllHLkuCFfDWJSS+fbcyispwgHLA4hPW4zcrF+9/BGlOCz+mMlG+55Uq5Yoxdjoz5nQYVB7rDXuLr33v1Qr7fmuEeHC9KwcegPNd2fJeC99f/a+JmH/y1FPxzEy522o0btcq5SsKdhUwB2It957WOAlmYAWK1lLE3bm+CC4HOuvycLmjDOHrihzdKbiTuJIfpzuPPoLEGAMGuThm0X7gh7TqdXZzzPP0hWSSnNo63J797771rfDrX//6A/eWjPlpnwfg/Gmc+QWVi0j+1FNPjedWZtthpbJpRa4YazZJY5o4Q7xRyBW0UhASLQ6LCU5avHth+Qsa7n138/Y4oTiXkkDmPM8/M4onj/W7kzNZL28Mh7MuenvfbX7aKqpP24R/Gecrwk1cqTQOQ39fe94NQm+Ldq5nrI2JwdwBVMSNnE9YwM8RLo8K3YN3Ib5gSe5lR2/lj151bbwNoLvtfjipKIH7u9Q0TTEcDoWXp7Sq0PGei/zgfODr85deeXnl1uRS/fnnn38A0HdZPVek3NcD+rvnwOlaLS6X6u3I12tiZYsjOjTWjK3lBo6hniNIsZSfAlRMf/7nHnA6gN594QiZd+8+9FREwfd9pGmG8WgExQIl2v1DYK0g8E962j/XPWifHfUm0zf6/ZCugBsoHlzv5MADcL6TH39nd3RtszEG40qjcehF/qZSdtPwWMWYPHV7ONq0YmwFMC3tKokWqSi7/y+HAdov9zp3qnfb+rBTp0jc2Dh2ZHkGxciyKPHZbdULw2lR+vQkiZ8ctwfHrl65UmP5/U/h59b85FR4AM5fkrWkMNt8u5pWSq1eFAbrvudfg9hDYnBiDL8LCS6+aGgcVI/y7xw+y/gBXVi+wUe8cRkmvHGY4bsux/fvlrnbD5k4XvDIBCKKFjQAUCgExTiRnyRp3VizWCpVzydpfnbj5s7KH/7htyrf/OY3H/w4Ae+8HoDznfz4O71b+K//UTa15A/L5ep6FIVX6QruEaAjoionlvhhzoENR+A6snhHZW/nee9mwdquKhPWZpkDbFF+9K5D6dE77v7DJUMUpkkKrT2EQQRjbEHsT8WTuJxn+UxUKR9nFPehZByf3su7rbW1JOTwnGln8uDjOPAAnI4LvyT0VcDU03RcrlTaYRDsKK13RVSPQEo5REMqPgXorGGxgx6YOrJM7yFCkmAoyvjFD+vyRX4XedY8Sl3Zh0xsGML/uNcERJBx75nnBiwTY61vRcqi9ZTS6hQ8debW9evLN7av1Wg9NccseHAVHHgAzoINvxxfwqjtM888k5V9GXk6avsEpxJ0KNUxHUOD4ipgRflnegdUYIUjwtFlKd+OXDnRaO/ki5T3cOX46C7l3FnP5xhBYKY888xoOTl80fD8QEHpKI7Tph+Ei6TTOzu753uT/vy4VCpzVEJ68CEHPv7g5CQ+aZ9qay6JqmFPaaHlxKHAxnRvKd1ElpDuWE1amXum7mTa0d0il3fkltil70Z36364qVIKYcggLN3ZyTgmQB04AWF5qVyBUl7AI5a69oK5MCyf6A8GT4zHkxPdbtz4f77wgsaDq+CAW7ki8+Drl4cDp1tLaVCtDKIw3BSl9nOTT/IsM8bkbw1SmBNx38y8x497TWg9Rfj9EZC1lscoKUSkAKkDqtYaOV3bJMloUV15WWVZXuNxy1JzauZclppHvvu3f3NOXdmY+pOrV93+8z3O6pNXXX3ypvTxn1GptJg1vepQPL9tYXq5MbGxhvETbiTd9Cj0lHyXu08S1nPEBC4l8ePuPgqyHGbO41kRgfY8eCQR2n8a/TznF8egfV+I1XJu7EwYlo4bUefHo/TcwcHh3OqPLpcJ8I9whPhYXA/A+Uu4TBcuINs53IoVkvH/n50ra27iCMLdM7MrXwp2CSxc2AYbuxKo/Og8wysvPKTwU1xJSiFH4RRUKjhcLlmAJWOhY3en87W0a8uKOUJhI0tattU9PVf3bn/q2Vlh8b5J5NvGcmIsoh72MjPCm5CBNNCheOfJqElJUg7NlznT+WGHiIEjcIZNSMx5JNqiMeGqs+FatfpmoVx5ld8gsqMO0DE4v0ykfmhWabV3pd5oSIzlbOKThJk9kwFWPeKZCMvdDjgRwD1cAZsR8heiHmdHoe2ACLTVYlZ3OlznwSx4TJYOqQ2HRFoDEiU4JSYQ4jwRFz3Rysta9ebeXmW5cvfuVxsbGyP9/DkGJw3uEbVbHEUR+xhhy0ZYV4bYDGLCv24BYJM+B7ivDACmmv6WqfoUmACUJw8rUAvsJ4Ez4J6M9WQnibggxMvey028ell9+OfT4lalMoEvlZGN0ZF1nAb74LBubbsZh1ESO2ROZhHs04JEYDmowyGeeCpAlbRSeUZaHgwS/XIBOIXgGhnjiXUbt5ibmlr3ib/x5Onz60nNzm5sb4eDYfHZWzEG59lf8w/OWCKyJn8pEPEB8otjZl3e4ZUnQdTlILLhe8GpUzA+lMAOz/6QyudOAAAE4klEQVTyYcUpCTofPKCTCH4c6eGXzbF1XzHTArxbxQbY+ouX5eL973+eOiXj/vewZ91hDM6zvuIfMV9hm2wwIyHyZEhsAmOMFcIDJyGaicgDmB7LWyJoUT7x1CphNFFKW6iuOwT0qe4UWGcaHReCwAbBnMepO72gjaR1SJ6OyUxjWVvwRMts7frbg/3F3WfPZ0VG809qjsFJg3c82v/dcugCE9qJMLC5IHAIXI975bEPhJ1OScj3vPNE8HaePY9xALdbhn8CMAg+DnXITb0y6rptof8MMoaGPciWnSnx8Z8x1R6tV4KMDkJMXsi2o3iGycxj5/ZatVr9pnpQW97c3LxQKpVG7ofxuOE0PgbsCkzncqZVP8iJ+LxhnjKGgyTxxnuPBGNIuYLTGNw+JMbj5qtC6UgrqZjxtHh6TCdSSmfoEaFR25QgpqcQgOkJfuk+ku7eUud/rrA1a0J+5cf7fxVLpb/13SccTjuNABspZ8/L/azs7NhmvTVBib+ApJNH8IZxEpsk8Sk4EbKaZqwh/R3rkV8a9L10VDMokjCTwMReIlFgwicRNsbi/SZNJ5JcdM6tEPPqTnlnse5fzWxtbY1U9hyD891R+8Vqnj6uBAf15nSjlVxqJ34WoMxFiecEgGTsDQkhwEHGOGJGpH+EpQqGrFm3f1o6VvGesd7Vrl+flbG3TIq6dJrjTOdRUi18gQ8ebb3AMvXJ2oDZ5MGKcHupul+7WjtoFR48eIFXLtpnNGgMzgG6zyLC9+7dc7v15sybZlRox1SME5rzwtgYckbIUpwgjAEANpaQZIjZ4PkOMJCMBOWUEPCQ8JnVEXltRwAGxiDlhKMjg+uZycqVUp1ov4+m7qzaXSXqWKAD9RJsyOYH9zCs8/tEAJVtCFzmJmJPBbi7JC63tld7u/jbo4e6OWT0OvWONKyyGVbHzqNft2+TqdD8hI95rhXJQixmIUrMXOxdGASTwGJAzWabPILZ2IAYWUYgHwEHUEABwQsQCmmwHxGhrDDJQAEuepU0BFQGYSxSUlQpV4KMIQF49AWAdJO4Uz4max0I4+ncYB04whqSwwyqWuo7sjlhG8aLE4HdTC7IcRBOBc1E8jHxFTsxeWO/EV3frpTnt7bIYRDtCDbcp96Z4fbwHHm3+ex2+MuvP12s1Gprb5utb5ltESlk2rrAAYysYGTriJEtNdO02xFhyfuJHmp8K2l35R+i3nb9clZW3kcdcKpOwZmRljPqzovnS7LWUrvdpkarRa0oYXZ2wgThnJC9EotcQ/lK6dkPs99tbIRZ72HmY3AOyN29deuWbTd3p2ov31xuNZprPvFfG3YXjbWTWMIapEkGEQOYRN2lbIw1r2aqT3eBe7p+Lrl3SOkpqNhfVp0SsqULAE5HURxTCwCNkpiNdc44OyPMl0TMMr6Ilv55Ui6UKxXsZCOla9chJjPEvp0r1/b2JnNT2PxpNPaXfBSvYum4EoTBrLUuZOBGsJ703nd8YoYCkpYFDSGe+9NaS85ZigHOOIopThKyxpBhE2IjbFbYLwrJ8s6Lx5dfPy5Pw+Ghj92hdxA38Vyc26/+mNyvHcyT0Lq1Zilw7oKzLjB40akg1KBVrmBkZjIGgQtiZhqegzt+MXd90jzrhSweeHMA6TxWyFfLO7tr1df1wp07paHPnv8CAAD//wm83f8AAAAGSURBVAMA6Kd8/9cWkCs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272" name="AutoShape 8" descr="data:image/png;base64,iVBORw0KGgoAAAANSUhEUgAAAOcAAAEYCAYAAACnR+FYAAAQAElEQVR4Aez997Ntx3UmCH5ptjv+XO/eu/d5C/vgQRKGXpTEklRUqUqqroipienu6enomJieiP6tqX9gOqo7eiJmerq7NN3lSJVTuZGhE0WKBiQIAnjA8/e96+3x52ybOV+eB0CURNAAZPGJwsFZN/fOnTtz5cr1rbVy5b0PEu993pPAexK4JyXwHjjvyWV5j6n3JAC8B873tOCnJgFrrfj0pz8tP/OZzyheK1d+2lrJa/FTG/TnqOP3wPlztJj34FT0pz71qdJDDz00cevWrakzZ85M/saVK+XLly979yCv9xxL74Hz3lmSnydOxh7z5Tt3KmEYzkPrC4UQD0aVyv0szxnfP/K1a9dqL7zwgvfzNOmf9FzeA+dPWqLv9QeGrfjFX/xFVbO2IT3vuPLU01LL5wXJ9/XTnsbFupRzlUolfE9cby+B98D59rJ578k7lMBnP/tZmaappsecC3z/XJUec6I58djczOwHZmbmPjIzNfOx6anmh5rN5vFXX321QjC/twf9PrJ+D5zfRyjvVb07CUxPT4t6ve6SQHWhxLySaslT6pjn+6d9379IwD6ohLykfLVSm63VOdp74KQQ/uL3PXD+RYm8d/+uJfDss8+CIJT8eKYowqIogpxlnmUVY4qGNXZOSLVigKPCiGkO6IB8LwGULP3sv++B82e/Bj+XHBCYoshzZLkpRqNhPhgOi8FggFEc6zhNoyzP60VeHEGBxZdffrnyrW99S/9cCuJdTOo9cL4L4b336veXAIEmHDgtYHOTmyzN8zxNDfehDrDKGhPwzSqfz/PYc75cLlejKAq495QkAYv3vCgF9B44KYT3vj9hCVwCHDhNkQoCUUghhFRKBUEwpjAMA9/zakrKKQMzPcrzJjmorK+vB1/EF5WFFWOQstJ93fWb5O7/utB74PwRV/oN5VAsvWvXrgVra2uRo83NzZIrXZ17RvprL9MIkUj9VOdFDoLTaE8pekZViiIpAJEksRj0+yqJk4rJixkiccX3/QX619mljaW5q+tX569vXF+kbJfb7fbxbrd7IkmSY63R6Ei/359lXXN3d9dlef2fZ3n/tVckjD93f3ChqSdjq+3CK/WFL3xBv2DtGIxbW1sRlaK6s7PTpKJN84xuxvO8uVKpNEunMNNoNCa3t7cb+/v7ZQdU967r727P9/5Px6ujnwSnJZRkoIPxLxhQoIVWGoH2hE8quA+NhyMQnMiyrGSMmQ18fYqZ25NGypOy8M9EMrpQUZUH6GkfEUo9Rvk+YYR4rKzUQ7y+6Pv+KXrfJcp6klQm3x7JGU5i/ycxg3ujj/fA+T3r8MUvflFdv37dJwCj1dXV6tLSUrO6vj4jw/Aoleg0lemiH0WX/ErlqULKD+hS6Rkr5TNhufy0CPRjXiW6T0f6RGVqav7hhx+usQ+3j7rnFcb9/qubO0XhjJKjd8wzQSJXsKK01p4UUvNeUG5xnMTxcDjM41FcZGnKoXgKqlQtDILFqFy+oD3/caXEc6HvfzyKyr8aVUp/J4zC3wpC/+8GpfC3fE/9lvLU31We95+QPqV9/2NFUTyWAaeub2zMUtZVt3au458Xkj8vE/lR5+GUhaScd6OnK7darQa94vTe3t7C8ePHj9IjniAQz9Jq30fQXSpr/WToyffrIHiWSvQ8len5chg+F4X+cxHraMGfYS7j2VIYPRv5wbNaB++vBMEj8LzTUbM5f3h4WH3hhRecZRc/Ko/vth3nR4c1jgDeKt/s841nDoCK1w48/t//+38/mJiYCCiHgEruu999dZ7fgfbN935Yyb6Ee4d9hDd2bpRtbkNppSeEsIBIrbEx80MDKcRQSpkoJQuC1+fzJp8dM4U5R2YfIEAveVI9Fmj/Mc/3LmmpH5IQD8LgYVg8wjZPsI/3E/3PRbXqh8PA+/Bko/qBSqPx0Ozs7MpapzPhthnkR+Gv+Ef+Fef/x2KfCyaYSdT0jGG1Wq1TMWaZQTxKZTlFusCs4QPSk49ILZ+CxDNUgg+RPial/rjnqY9rT3+MCvMh3/OeDTz//aHvvc/3NMn/QOD5z/rK+3Co/Q8Fvv9MoPXDodYnh8Vwttlslty4bvwfi+EfsbHrl/QW4PiaR/IdveFNHAjHYbrjg/WayRf/ypUr0Z07d8pKKU69XO6YToQG6Lz88MyZM/5v/uZvOqMy/muSN/qXDrC8Jkbu/sUJr8fjunEuXrwYcW9YC7Kglg/zCmWqlVCFp1Tiad3TSnc8z+t42ut7yksEIGxhKjYv5kkrtrCnJORprfUJtlshMJekEPME5SzHmSeIj3DNjrHfi0wmPen73se8IPhl3n/Sp7G0gX6oovUyDWbTrTHf4RD4K/v5awNOt1BUoOqxY8fmqIxnStXSY6VK6UPUyk+Uq+VfDqPok45KUemXoyj6RKlc+XClWv5ApVJ+vByVHgyD8JxW6oSEWJZCLAqIedIcV96VToGOUEmWIcQ5ATxC5XnOE+L9nvAucYyjLkSmV3JhruQ7P7Gv+zMsAi2kx5rYbLUWDw4OTu619y5sHxzcv769/YDHkPHO9p3Td3bvLK+cXVmih1xgomWO0cE8AeBojgo/Q0BMVmylKTqiqZRy2dNplnM3btxYuP+J+2ep7FMbGxvNv/f3/l6N+7yKo//qv/qvaq6eYy+Vm+VjqU1PEhhODk4uE+xTMQLpsVxnXzeFENdY3uD9Kq83uSYdJoG4Dc1DCqTOZxNSygafRbxXJIqS/tZakF9HgqGsZk3ANjWCd87T3inuQS/5gf98qP1fLIXhL5Wa1YdKjdIieSs5b85+/kp+5V9Jrn8MpqkAzsr7DF9rk5OTR4UW94Wl8HFf+2OPpz39Ad/zn/Y8/RS94uOe51/i/QO+553n9Skq13IQBgue581QISYgUGdZIZXJxpg4RpX3NT6bEALzPDs4xqDyPkj5SOBHj+lAPyw8cZJ9TNFAuCyj80hjxWMf7+jLMd285Ac/+MFydao6F1Wj+yqh91RQiT4YliofjsrRRyq1yke4d/tQEJaf19p/RsvgaeX7jzO5comG5EHf9+/j9UXum08TGCs58kWC4Ajrj5PX+8Jy+IgXeo/Xw/pTBNT7OI8nPe65uXd8gB7yYhzHD/K9x2h83l8NGFpGlaeUr+4TQiyTJjiG5fN9ltd4/xL7/iYn+03y/h2Wl0nrSqiupz1BOYekMq9DtvcE+AYbgEGxI95DAEIKIXg/BigrykIIylwuSoizQspLvH8frHjKGHEf97oLKw+uOHmzPf7KfeRfOY5/fIYls6yl2MTzylMXx6D0/Q9LpZ5TWhOQ/sMs79faO0vFOElgHvV8f44KOuV7XkNrXSWVtNLOWrtFlparT4Ijxw5LYaxxoaPzjE4ZJgXEopTioqf1057ynlNSOcVxRwZTN2/eLPE9By7B8h19f/u3f1twb6gzlU1SEc8q7X/I88Nf8/3gN0M//DtREP5terHfKPn+b/gkLb2/LZX6m1LLT0rYX7BCfIh6/6wU4mnSJYL2nC3ESSicITgeNMBznPMnyPcnSb+htPotIdTf5hbyVyHlJ7Ki+BjPKD/B/n5Fu/4979e15/8S6Qml1EkCcZIgzKWVzkN+dzAY/Cn331/o9XqfJ6i/xOdfl5BXg8DfJbjzarmiKqWyH/i+9JTGXcEIEGxQUoJ9Qkk1JilYT6mxf+dNFfsKC2PceMuc0318+izpKRHq0zrTU5f3LjvPzDf+an3lXy12fzxuuXii0+nUmNE7Fnnlx4IgeNzzg0tS6bNSyKN8Pk2qkSICzCfA3EK7PRRY9+eJUOSC/yUGXLvvrRRCuFvFH6FSyoV2R7X27qdReIbe7BMMpZ/n8cvDDEGXaDTqfN9n2x/7+6lPfUoTRNUwrJz0tH8JUtxnrTltLFYAHBEQS5zjkva8Za30KQLzorDiAdY/JLkf9jz9kNb6AanEfVLJC77WF6wtLgkrnvR8/wNRGD4ZBtHjvh884Xk+jzTkI5zak0zcPMvzyw8bU3wMVnxIKf0+JSX7UWdh7KkszU70Br1j+7v7S712O0yTdMR9fRsZdq21GwTSHZY3hBCXBczLQshrfH9fe17iB4H1PI92Q4xlb4oC1hiwPQQnxXfgiAAc17lnrAblMK7ntS8EakLKZUljSCP1YSX8x0tp6eQLN16ou8Qc2/yV+f7cgpMLKt0ej6HNTHQ3wfCwFOp+rdRpJeQiV8hZ2gqVxVlVF2Y6QAmC9O7Cc5/DPsDnb93zHQj+58ofRIIfPtcsSkqrSe1pd7bwgPa892mPyaMoepJu+CEeKCzvDnabt27dCjmWG5+v/WjfZrOp6/V6pSjMsjHFOWvM8TzLFklT3Mc1jTV18lonDwz7xDSv5zm3I1RsF3Ke4CgnhRQnWL8ipVyBFMcJvPP0mPcTrA+Q7zPa0y4x4xIwR9nOAX6F45wmaC7w/YsUxTm+e4LtuQfHLGU9NxoMF3ud3sJh63CGxscjWIfcJ7ZVofa11rtsv03+1tl2FUpdkRJXhZR3+KylpMz4nCxyV/kX5M/xxl/KyT3kmrjCQgiQBKSQ4MdloCMpxZTU8hQNy+N+6NMoly40/eZM/dixiO/zDbb8K/Adz+hnyudPaXAC02dip+Z53lGp9Tkq2v1KqWNCiGkOWaaiujCUl3cXmYv254DoQOnI1TsaN3zjh4B44+rtC44Dkvs6kLpkx6Kmx2bY9oTv+y6j+wu+wqWwCJfL5bI7znEh8Q/v+I0hB8FA5zKvFlk+kxKUcZJMj5K4MopHmuTOFlFY53k4Uyq6mwuJkUHhki1VdtPg/QTnNkHATVLbZ7I8P0rgHSXTi5SV49lnqXgv2BYEmSvZhwl47/rx2Y8zKiLLMz0cDSNGKk2Gr5PdVrvCaxT5aMA+2rGK24uLiy0mxojZdovh7T77XbOFuAZrXmY/6+Slx34Llu771nqw7q1rPsCbRAHzK6GEehOcrp2Toe8pbyIMwpNRUHo0CLl39sNjIo7rb5znujYc8t7+ynubvXfOHb1K4HnelPK8k85bekovUhka7DEoTOEsLG8FF/fPiFb7L927OkdsxVcJZP5koAXrSqf0pDeV5c2Sj8ZfPqKyMEqDkFRQ3/f8qqc9t589Gfj+Je4JPyA88Qw0HiJgj/JYo8E+fuivpLGNrhf1krDeFKyYtoWdMFlRytPcS+NE0FshzzMQdGM+pBBQUoIlr4QoCiOLwipTWK/IjccyKAoTZVlRzbOC0QQ8a6BAaYAfN3cpJFwpLMZ98F5QrsLT2vU7HovjiuFoJEajUQYlXCLoUAI9djEkKFMhBPNPwly6dCkngBOGux0v8m5LrV9gIHsVFtvsvc92uZO5VJK3HFUIgF/wI4SAEALg14EW1sJ9KBMURe5+6wiMHoQpCmc4qkqqBa79CWHFOU3DPMHzXNfWvXOvk7zXGXwn/FH4zrpXlK/mPF8fl1L+mcd0iRtzd0ElF1kI4dYZQrD8HqLy/VmdY0I4OZdDZAAAEABJREFUYNILUYOMIyqFK11PjlwTgI1IfAT3caUjdy0EVU3KgLxUOe4cy5NKyMd8pd4XeAGTKDhXqVTmeVxR5dFI4I5IOA/XoXv9LXJ1PCIIGBbWqZgLJs9nqIh1KqbPUjpACg4qyNSfkYCwApL/uZ+W1xQBmwnJa11YERS5LRV5USoMfM5dAPwyxuV4EEJAkjgehWDZl4VTHAkBJdxPCxgD8oJ0NCrIWy8KgnUvDPe8arXH81QHzAJvfIQQ9rnnnsv7/f6A/e+WSqXXOdoV9rDKLg+FFENSIZWyQrF/yaeC9GbJa8GGgv1ZDm1pSawpYMi8YWk5OS6RFEJ4UqDKckoKsUQe65Sx5mvuVRb39lfe2+z9+NxZa+Xe3l6klOKCSJ5JqiNKyhmuhvsdTO0WjtdULjFeXsHF5UJSuXhhLBUP42dczHHpnluywX5B5RmT5U8rDNgBGwuWtPviTWIuVEi2cKLlMyup064EeIEiz51l13mW8DgGR7RW9weB9wwTRY9Fleh8qV6a536y/oEPfCD87Gc/6zrhi3e/5IEdfVGVyygLUcyaImMCJp5Nk1HJFLlUfBr6PsphhFIQwtcewDkx9IUjkGVJ3qTU0DqA9iOhvNC3RlRHSTFhrAy18mQYljg1CXpTWEJKEMyC88izHFmaIk8zOCBaemfDexCYsAaSpcnTOI/jQ4LgZi0IdvI8H37pS1/iyHfn8L0/z58/nzGLG/NoZpQZc4MZ1+8W1qzl1h4aa4fWdUq5CinhiEzBcBy2A5/B4/zcOhljyGsBd83oBIHngV7dNbdFnqe2KBIhRK6U+r58fC9P99K1vJeY+QnxIuM4rkkpFyTkaU5wgf3WSRqWGsYLLhQc8fJH/lq2tGOVuHvF27e+VhAVeJPequZwIBkS37GkNx6xuZCSPkGgxOtpJewpAXNJIn9UK3GqKOKjUmbzzzzzyFSrdavh/gLj9ddfr66ufqfe651pZBlm+P6Sp+UJtp/RUkWaE/aUhiMlFbkRBJZFkRdjsvQqZAROgZWQYPO7JISgcqsizzxPaRn4HkNVNW7nZiQF+6E3KvIU7AgMDRH5mgYgQBj4UFpBcG4my8yo38sHnW7c67a7fG+3HIbdlZWV7L/9b//bP5v8GzJwhRDCzs/PZzwzHdDb3mLdi+zqm7YoXi+KYot0SHAPSBlBafgMfGdMljc0FDZNkiIejXJS5oh13IJnMfvr8dlBkiZbaZau5llxNc3zQ+YhmLzH9+WH499TX3lPcfMumeGCCYaEHj9NXh+hAp5mOccFdV7zrbny/h2NdHdF7/78Sx0I8ZeqODbeojf0QZILpQSVWlLJiAFrSwJm1prioinyx7LR8IFWZ//izsHu2WE6WuEWbr4oBlONRjjlVWoznVGxkOf2KKQ6pqQ8rpWeogcJfc8nqDT3lgQLAEMw5vR0eZ6DSg5rLAT/k+RTSgEJfiwdCckUGYoshe954F6YfeANEvRAgu8WMPSSDoS+liiFPiqlkOAMoHnv6os0NcmwHw963WG33ernQDtRaiSEKEgWb/P5baC42WwOs0pl3ff9l2HMnxpjvp3l2ZU4iVfTLNlKsrTFfeSA9SMIEbO/mPMZMfFFpzsYDIeD3mAw6JDaw8HgkJV7w9FgYxQPb9BQvzYcxq8ORqPv2iTZ2dzcdOB8G27urerxGt1bLL1zbq5fv8719Wv8sUiAHlVKLRGg7izRZULf6piL+9b1j3Mh2Fjgjf8syzEBwqkeyZWS5ZukhKCSCxALRIuBA4GlF7IuViRZk1HxM0H95DpkE0naP7e7u/7R23euf/L26tVfOjzcfbLA6Fy5UT4iPHNKQ5wtaX2mKNJH2cfD2lOLQsoqwcZpcjSpAA7G0BAZAZdkMTJ6vMLksGRu/JjPhQvJbQ7B8ZEnyEYDxIMulCjgkRNBHgXsGJh+4CEiGCN6yZDX9NaUgEVBsBbsv0hjWI6hhU2jKGg3m/WDqempFpNdCb1UgR/y+TSZuQTkTWDEpgdMEl0hfZmG5V+ncfp7o1Hy+6NR/MfDUfz10Wj4IumVOB5dJr3K6+8SiKTRS6Ph6Nts9w3SV4bD0RdGw/g/xKPkXyZJ9q8Lk37ZqGSj3W73XTJKCAqDg93rXy7Fvc7ij86fy8QxuTBBxWBYKB04p7gQJfZArQWcF+M9b4E3S/wIH7eUgu1cyeKNr6sB3M8x2bvXeOtjISldOQYDx+aGzxAkoKcSVHynH28ClddCSjApk0zsH2yd3txYfWhz6/bjvfbBk0nce4oh7lMSxROw9knti6cNioeNKU4KISdYFxpjBaO8t0Y2HCMvCvBoBFmRoyDYQOblmBfLPSNxYNJMibytNV73tPimFPbLntZ/4Hny84XJXkjjwc3hoLc37He7WTwc5lmcpMkoGfR7abt9mO7sbKWbG2vx+u3bg831tcOD/b3teDS8A1tsaCX3g8AMy+Vy/hZTP+CCa0HpIadxHeR5vtnv91+jx/tGlmVfztP086Q/SNP49+MkHhMZ+X0S69I/zDJSmv1hnmV/xHf/MI3jP0pGoz8axfEXhv3+n6TGfIuB+vUSSm0C0+093Vg/gJt75xHV595h5t1yUhSFA+I03cgxrfXYa7JPn6AUJFAJeIu3SvwYH+o2BNu7ksX4O77nlatz17x842vZlsRKRUDwS3QaGIJEEKQEAgSfGXovR4INqNAoisTb39uY2N5aXdrbXT876LcfN0XynLTmo0WWP893nyWQP8RB7jOFcb9IUSmM0RnDV86dOLVjMi5BwrEcKPmcI5IXrrRUAuwDWTKEyeNEC7NbLYdfmapXfm+yXvpHU83K/ysI1f+aDLv/+mB/65u7m3du7ty5vXO4v9vqdg57ndZBb39vp7+5vj64deNa/7XLr3Zefuk7+y+/8p3V16++enV9be1Kq9VajYf9nU4nHfD45EcCJ+cDIYQ5depUwmRYe2FhYaPX611lBPSilPJPrLW/PxqM/k1v1PsXh/uHv3uwd/DZ/d39f86jo39lcvOvbVH8Huf/byngf2+D4P/H68/lSfLV4XD43fUbN26Tj4Njx47FHKNwY/2VIDLJJePPv+JfLp4k0WGGDaXUvOd5i1xU5zXdb//8pTmy7TueseCbb4LxL127Z84rOrK8GbszAwcIB0hFTgR9uGBp6d2Ggx76vTbSuI+ElCYDWJvC/QZbGAivMKPp1uHO8q2bV07fvHHl1PbWxgmGk0uK2WeCuWotPaYhIDmUkAqOJJNC4DWkJBfuASDIKFvCkfYk6vUqCEov8FTJZMlku7M/t762unT5le8sf+tPvzL/J1/6Yu1rX/1K+sILX9996Tvfvv3yd79z9crrr716+87qq3SR30mS0TelFH/Kje6XS+Xw89Vy9d/V643fm52d+jczk83PNScnXwLQJ71TMJiTJ09mt27dGs3OznaEEPsMdTdFJtboUW9zoW9Xq9VVgtfRbYJwbTAYbFAeW2m3u3d4eNiigeodHh4mzz777Dvlgez/bL9Uk58tAz+h0SUP8CN6y8k3gOmSQO5A3+01FRftLw3z/er+UqO3qaCuY0wOgH+ujauw42d0lSwNC8PSgs6ReBHj0tBjZtyr7e/vYGN9DVub66Q7oLdCkQ/h+5b7PCGTuFfa3d1o3Lj2+vT161emt7fWJ7IsqRHkZc/3xhEBhICSEoqgVNqDZCmVgmAdOKhwK6wAkGEL6in3m1oL90hx71pOk+F8nIwWsyyeT/PRbBIPS/1Bb9DptG4d7O1+e2t364s8V/3S/v7uH/c7nS8l8egLDEP+yPe8P6xWyn9Uq9W/MNEof3lubuZPV06deuHhhy5cfvjJExsEhQshDd7BRwhhSeaRRx7JWCb0pMOzZ8/2Tpw40bnvvvva9IRjOnr0aJsesc12nSeeeKJ74cKF/gMPPDB46qmnRrxOn3vuuZzv23fAwj3xilu6e4KRd8mE5F4zUkq5X2RfZl/uV/QqLLV13sX++fVhHR+9u6/4812yM1dh3daOgLQYX9A7MtQCGFgKgkMSLAAhkqUYDbu4c/sWXnvtFbz26st49ZWXcPPGVSRJH4EvEJUUBv1DtrmhGDb6r776ksf2Kh72hWI/BAf7tVBS0tP6BLTP0oPyNKQmKQnpwlgSuMrOaxqTI8sSxPEQg2FfDYf9EjOalFdxNCwFM+VSqTEzN53df9+56+//wPu/+vGPf/z3fuVv/I3f+dBHn/+njzz5xL949H1P/vNLTzz9u+976qnfve/Bh/7lqXMX/sOJU6e+dGR5+Tsrk8G1iYUTG7Wl860jR55yISSFgJ/4R7wBXJaG9FMZ4yfO9DvskMv2Dt+8t16T9JghF6spGfKxdMD0uPcgNsyYU9aNS/eDIQ/Dxx9/XYUVxNxdcv0IdvEXaVzPH66eBfgC8eh4YGMC0x1JZMkIg14X21sbWLtzG5ubG9jaWsfe/jaGBG2ex7DMto5GPXrSBFGgUa2WCdgA7Iy8mzGB7lAIibtzE6wD52theIzi9poFjRJZds0wBif4HHzOeveS5we6Qtc3M7949MSZc+eXjx07t7h09Ozc/OLpiYnJo6VqZaberFcrlYmiUW20Q6n2yhOl3VCV95sLx0nRmCpz6OK1w7GnJC93J8qx3vu+OwnId/f6vfH21taWDMPQU0pVCE5m5eH++kC/CcI3PSUVZ8ywu3c0vvmxfgi2vktvgY81oMLfJcA9xV/6OH0loNjO0nsVWQYX1nbabbRbh2AYCXqwcV2eJ7AmYw85QZaiXA6wtLSAY8eOYn5ulh7Sg+PdGR7BwSxbMv/DjKxBTlDmb2Rp84Lvu+Majjlmit4WbrX5klQSdL+wgj89LwpKpclKvX7ED6Pj2g/O+qXS/dr3LiovOJtbeYqueCKMmsJvLiaDgYoxNTXisDzDXBgK4ehUIhhCsu69709QAvIn2NfPrKv5+XkIISQ/PksHTM8Y45JEY0V2jLHeFWNyyj2++Kn8cHBx9Ia3pJeylsBk6QDsrl1JXuG8qtISlUoJzYkGGs06waehGIoqgink+eLRo0fw5JOP431PP4ULF87Tg1YhAB6H5BD0mpbIzHjmmBDwKcPlNEnBYwakvM/z4u78hYCUEmCfUit4YQgjJEZs0+31wKMLEY9i3el1J/qj4Qn2/Ai096QXBO8PyuUPqNA7Z0Uxy6RLlduHYHV1VQMQeO/zU5UAV+yn2v9/rM6doigC0iV/3JyEU0YmiKjoCu7aEhxvkrsXwr1CmHxP/ZvP32RaCAEh/oy+tx5UdOHojedvPoPglSM+A58Z9h8TMM6T8RZuPxiUItSbTTz+xBN49vnncP/994NKz73gCJrgsQRzQc9Xr9fBiABpkoBhOzzuJXMCUQgBqSTynN6R4AQ/luM44iWE5H6TJMgHZQLXlxu/YNuc7VJ6WCs1pBcCyidQFTLDLv0oYF0lKexkbsSx1OC+UVY8lhg8G1v7bGaz+9vD9rHZ2Vm3p5uhuTIAABAASURBVHd/pO7ibDfke/RTkID8KfT5M+vSKSLJOgaklGNgMtQlRsTYgzjlFULAPRNC4M2Pq3+T3qz7i6V7/ufq3Ovsw7IcD8iHrvxe4sAMHQHn2XKGm+7eeS4HUO37OHXmDIH5AMPWJVoJwHkxdjPeNxYEUBhFyOjdtra30e10ESfxGJBCCEhSwT7deFJIkI27xHqt1HjuUiq4j+OdcnGXcO1zOnWrPKgggvJDWOmhEIoetaxY52cFogJyinXLWWEvkJWnC4gPSqWfCoPSgzzYP33Y7y8wi1t/9dVXXdZYjjt/78dPVAI/L0IteObl/j3UkZQyo4SYC7GM+O6Gk5begnUQQoyJbcalEH927+reJCGEa06QcB9H7+QA4ryU68cpt6WKu2un8JbnjMZ5OpK7d6AqqP2ODMcVBA5PPaCVHvfp2rcPW7jy+uv47kvfxYsvvoiXWG5ubjE7O0Ick30CRWsf3W4fGxubuHr1Oq7fuIGDwzb3oGWOTsDTszp+x0Ckt9UEorsXUhC4cjye87ZBECAMQh7NhPTCEYIxIANI7QF8J4dEAYGCVibnteHYgsAVng/pBZ72wxrLRWjv/lK1/jE/Kn+yAD6RZ9lDqdbLpdL0xPo63JHVz4suAffI5+dFoHY0GuX0JCNSjyBJSA6gb3lMByZHrB+Dzl07cuvgyrcj15593n2HsLAwVGTDewtDQBYkQxCOQSssW7BHQeJ3/K6hKksJS8AzqmSt5DHGCOvrG7h1axWrq3ewsbmNvLAIghKy3DIMFRxFIolzdDoD7B+00B/ErLfwGIpKpaBIIfeOPj2wVhKSoBwPS14AS7gBSkoS20pF2ElWC8pDkAdF3iUKIzkuOCaJ4+f0qMbyOdsL5UFpT5C0kIrHVF7T84NjbHZxGMcPD+L0saIoHgoa0Wmv2pnbB8Z/XEA5sgMO8d73XUuAK/au+/iZd3D9+nUQnCbP8z7pgErTp5KkZIyFZUG9pNI6sDjicyrp3Xp37+iNOstrR+PnfHn8rvsxhp0DH8kQOgUzoW4P58iwK+vgIAQEQQKCggpNAFgqvxlDxVLpx/0JiTjJCLhDbO/sYmd3z7Y7PeP5oanUGiYvhCFAWcLy2ibc+MVJTpB5cN60MByDfWjt0ROGBKuGJDiF4BzJl6Wx4AR4Q44sXM4JlogqGKumHDdhXznv8wJMGlmSYQKpYPhsx+B3cwEkhJCQUoGhLFjyVnpCiHqWpvOD4ehUWmSPcE6PBYHn/qGw414cT62urvpwL/PHe993LwH57rv42ffQ6XQMwTlKkmSnKIrr1totKlJHSpkqpQwJjng/ZpbPxyXbjEHId2ye5wXD19x9+DznM6O1ti40dN7J830I4cQl+A6Q0w1m3PNlDC/pslFYC+ueCwUh75Ki9/E8H9oL4IAlhB6DNS8M20sCIy/iNI9za7sQuqV1cCCk30pT9OORjf2gkjYnpovZ2UXMzi1Csr+bt26h1WpjOBox7O0QWLRBHJtGhUcvBgXDcEd5lo8zuskoYbg8QKfVweHeIQ73eXTTG7JuiOHQ0QhxnCDloJw7DNHJ+cNNktiGA7qSAgIWPWZ2KWu/3+s0rMmXg0A+4PvqA9pTT2Qmu9hsNudvtlrunwZVYwG/9+NdScBp27vq4F54+dKlS4WU0oW07l92u2aMuUIFWyVve0II97uZPI8TCds4Sl0phIj5fMB2raIodgjMdSronTdojXXudzW32W5PKrXPd/YhxC5BuFPYYivN880kSzbTLGWZbvO9vbwwB4U17cLaHhW7DyGHBOqINCANeT8qCtMlaPdrtfp6qVxfLZUqV6Jy9VtRVPlWGNW+Va02v1mtTb5Sr0/fXlhYPjh58tzw4sUH7cLiUTiQ7+0fMAw1kEIRUNkYjJwvQVXQQ75BDKUtDUdB95jRW8bDGD3uXx1AHfU6PYJzgOFgwNA5ptdMUdDIOCCyIwLT0ONaCBogd68EJcX++p0Whr2OMlkS+hITEsXRZNg7T3rYpKOHpScvNqxdXF1drX7mM595D6AU27v5/lyAUwhheNY58jxvxxhzlfRtgs79C+M3WW6TWmzTI/WVUn16xB7B1qHg9ouiuE2P8Tq97kv0JN8mfYv0bd5/l4B1/yr5Vba7boHrWZFdzbL0tThJXx3Fo5fpvb47GAxfZvvLw9HwKukW3fd6mmXbaZ7t5dYecgvZJiAPjLEta9FOM7MVlcvXV1ZOfOfkyTPfOHX6whcvXHjg3ywtH/93R5aP/bsHH3riXz348BNfePDhp77zwAOP33n0sfd3n3jyGbu4tEIvHtLbxfDpxaNSibZCwDCMLQgc48DFUJuuDg5L4GAObDk9qPOew/6QGd/e2IP2mfkddHsY0XOmPKZx74L9CL4j6SF5QAzh7glOQdKsFzzC6R0eIBn0oGwhI19Fssia/c7hwrDXua+I48eUxJNS5me0NtOf+tSnlLWM5Sm8977vTAI/F+B0UyfwbK1WGxB4m1mWvUT6wyRJ/jEPzv8F6d8z7P08vdufEIhfpdJ8hc//II7jf8n7f8TyH/PZZ1j+LsvfpbJ/hu/+E17/b3zvf6US/8NkOPqdzBS/Q4D+b0mSuvb/NM6Tz6Rp8tk8T/4Z2/6TJE3/EcH5Twdx/NnBaPgvh8PRvxoORr/X6w//A0H8e3GSfjZJs89aq/9ZVC79k3K1+i/qjfrvV2qVr1eqtW+GUeXFMCpfrlWb36rXJ76hdWlVwCO4ka6urtmNjW0CT9HLWZDvMTnvaAkkJwNHQkpIIaHkXRJ8g3ijN+RTa2FMMT43LTKGwwS1EoDH9r5S8IkuzRDW1Slh4Ui7vxwn6E2R0lOP4CmgWgogTY5++1DtrN+JOvs706N+67TIh0940r6/Vo4ejdtb8wAi0s/0a60Vb9LPlJF3MLh8B+/cy6+kV69edR7xVqvV+g73R1/q9/ufG41Gf0j6I4Lvc1mWfY6K/TmC6Y94/Yd8/nmWX+R+6k9IX2Wbr7Luq91u98ssv7i3t/f5w8PDzxHgn+u0D7942O996XDQ+eN+v/Xl3mj45cEo+fIB7wf58Au9OP5cfzD4I/bzh/1u/w/b3e4fdvv9P2j3Op/rxYM/7MXDP2D7z1HvvzS9MPPV0ydOf/3ksVMvLZ1aujZzdPZ6fXrmZlSdudOYWLxRb8xc0zpiaK1bSWLTnd0D06P3q9XqUDyWocKBhgiCYLJjcFoHwz8j57QMl8rau8DkNccFNRWmyMAfUEStx/d9otFnqYWA5iuu3pHmC5oaYvMUWTKCyRIEWqAceMiTIXrtA9na3/Gy0aBKsM6bIjmnRHHJ0+LhRMiTlNuE+x8JWeuYYcc/xa8bg+S8tb9mbcR1q7bb7ebu7u7McDicc9TtdicPDg7cL0+U2Nadz7r2NE8/RcbeRdcU/bt4+x57VQhhH3nkkewf/IN/0F1cXNxOkmSVYHuRC/HHXKjfJ0D/LYHzewTav+H953n/AhfsGtvcOXfu3PqVK1e2Xnrppe0XX3xx6/jx4xsMldeXl5fX2OYOgX4n7sRr6CbrYYJ1nhqu71h/zTt7dnVXRrf8oydvbC8tXat53isyTV/UwDeK4fBPCdivZDb+k95B72uj9uiFg+HBK0Uhb9pRsJumam8wsAeL1bOdzoZpR3ayxfp2NWy0ta4yQRTtFka0hnGSDIex8ZhYOrK8glKpDK091Go1BAxx3TIIp2Ik4onAs8SeoYc1LK2LWNlEjD2qJHwVADpJekFBsEn4RKADqWa2VxHokt5VMpxVvPfYYR5zb9rvQNoMgQMyATrottBrHTDM7fJ9KIa5JZGnMxLmtJTiQeKRZBcvXLgQcjhB+ql9ub6uf4ocIde3Klut6VzKI0KIUzrQDyRF8khSFI/keX6e577LnU5ndnt7u761tRWQKfcui3vvK+89lt49R5/+9KfpJ1D8zu/8TkpLOSC42r7v7+3s7OxyIXcISlcecCE7XKDRP/pH/yjjQha//uu//ha5+zcod/+Eo2vzF+kbfO88kH385Mn0JJB+ifTHs7PxnTt3BktLSz16505YFARd1IqiqHX79u1OlEddevUhgZ9885vfzD772c/mnHFx6dKlfGVlJa9Wq8V+r++Rx5JSUg+HI0lDYrX2baVSRZXEftHvD0AcgTyOCaCOWeKSoCoYrjIaYPjqPB4pzeDCX1NQLGwjhYCWEpqhrJYaSiiSBPiMe2MC2rXjDfsUUiBOYgyHfY6Xs6bg8wS9ziHiYW8M8Hqjikq1JNxeFHlWJs0qY88Hwqx4njdJGYeUOwfAD/u87XO+T6dvFUuPFBBc5Vu3bjW2elvTB6ODBXrIo1xnLgeebATRRxqlyieDMPxUtVL/1UqpRir9aqVa+TXleb/iheHHStXqJb/iH6VsnSf13nbgn+GDdyWwnyHfP3RoQS/qQOo8qfvnL44cOTJyf4g7Nzc3cH+86+5dvfuDXNfuB3X4Zl+u3V8k9+xN+rQQ5teFKFyfrMvoNVI3xrFjx2JHrI9dneOJz8eGwPXHa+voi1/8IsS0u8pKDBGbhEd9OBxEnVZLlqJQ1Ko1eimPIDHU/4x7zgKWjaRUEMItpRjfO3DSS4yzsA7IefZGNpZoJoQh+J/WGjRYGL8LRWBKCAJVsC/w3kISqwKsRJwmYLKLbYHCpBgMumgd7iFPR6jXSqjWKvTmIZQw7LkIuLGd1EKdklKdpjtbrvMDvPFbRJZNePODvgTfm0BkLso6MPrY2yvT49V2dm409/fXJsMQM/V6tCSH8rTpm/uFEA+bzDwJyGd4/VEl5MeV9j4GIz4khXyOhuh5SPERKQWfiQ9rJZ70tTrHthPkxSfdc195z3H015ihZ599VgS9LAh81L1AzVoUR0bxYLrdaZXqtZpq1GtMyiQoM6ytlCvIeDZJBEErD84DSnpAIdySCuLDELwZKUXOTK7L6gol4cgYw3A4RKVcgxCagBM8t5UIwgrCUh06KAMqgOUzkOIkGwM0jAJ60SG2ttewu7cJKQ2WjywgKvnsx4DdQyvt+X5QC7V3NFDe/Z70Lok8X94f7jdXsepb9vrDlvhb3/qWZpQT0hPW0OvVaQ0mDovRssh7p3zfP8O+T3tCnlNKPyiEfc4a80kB8TdpGn6JEfkHPamf1Frdr4ATeVYsZUkxz+h8ThhxVFh52ve8B4IgeDLwSk9IX873elvRD+PpZ/Fc/iwGfW/M7y+B1dVVlWWWidxS1ZOy2WnvT49Gg4aA9ZWSUgiCKCvG3lFKBaU0nYGGgCQYMa63FhBCEThUTQjWE+IEowOnlBIED1gNNoPhD0cFfxgrCFLXj3tHsC8xfp5mGRKGtUkas65gv0AYaMzPTqMc+TjY3ca3v/IVvPT1r6N30MKg1RK9vX1/Z2Ot0e92j2slHwLwuJeJ82E7nGNIX6Vn9D9jP+NCVPWqfdVfs2vR3t7r1Xb7dtMyTD11tLGs085529+41OutPd06vPFcMtygwcLuAAAQAElEQVT50LC79dG4v/vxbn/zE/3h7i9kWZeeMH2fVMWjviceksKctzZfyfNiqshtlUCNitwEWVb4joyxEUVYBeyUhF1UEkfI28ygEO4XJwSv76mvvKe4+WvODPelyvNsFGi/RuVpumxnGseVwA+0EFJYY2EItIJ7RxYEmg9JkFoCy/CZA5m7ZlsIISFIBQFYsDEBAakUtEdAszTWIn/DowICIFGRkWeGY/Al3hu+x/HpoRMYnnOC2i4tva5WmJuahE9Nv3PzBr7xxS/i5a9/E0Oenba3d7F1a1Xdev31qHN4sGCtuWDy/Cnk5hHfyNMMp2d76NWexbPRzdbNykR/oi5b6XQmxGKG9FgemjOesg96On7SFINnk6z70cz0PpEXvV9Iiu4vFKb/8TTvf4L1Hyuy/nPGjC5JmZ9W2q4oZeZskTfTLCUgc2k4+YJzKPIcaZKjKAzzXMYH4Dyl22tO0EpN+NovsU5aS0Hy4l75yp8tI++N/qYEqBgyCEZeXORlY8RkYcRstztoADqcnJxGuVyF70fQmuGmEVQ0C6dLbEeQ2TEROwQW+Azj+yw3yPICeW5hrIQQCkp7DF0jeL4DKcZlELIuJNDpbKW08LSE50koam4eD+HBoOL7qIYB+octXH/1Ndx87Qo2bt1Gd+8Aiv1XS1U0p+exu7WDl775TfnC177ibdy6Xku6hwsmGZ2zefGkEup5rfVDGOmzg730ZEnVTwO4aKV53CJ7XovkE8Dob8LvfipXB78Wm82Px8XG86Ns4/2p3Xm4EAfnCnF4Msfh0SQ/WBgme9N53q4Dg0jKREPE0tghQ/8e0myAvEhgTUZ5ZEjp+Y3JQXvCITk1QAoJoZTQgaBgXO09RvIe4+evMzva88qhtn4lSZKpeBTPZWlWpTJ7tWodvkfwSAVFEk6rICFYWnpM5+EAwa8gCKnm9BQJM7QJ96Q5wckmsOLucyElpGI7ELRUXAgDKiiUFlTkHMbV2YLVBQoqdLfFrGy/z+sElv0NWm3sb24zhGV9p4esP4IZJRi1uti5uYa167ews77O9iMBkwTSZnXtyUVPqbPS4LEszp4dDUYfEoX6oJLyI4FSHy2p8EOBFs8C+fuB+MnCjh6mhzxf2MEJK0ZHpU7mlZ9Naj+r+2FRCYKirL0sMhgEWdH10qyj2F5YO4JFzDmMCMyYoExhORfQuLiSDZyUALYCRG4NEpuboTE6wd1KFvfOV947rPz15mR/fz/QOqDiebXBaDDdH/bnKJGyRxdXKpUgpaD6GAiumFKSgJIQrAI1DIYAkxLSteFL7hiFZ7cYxTEyHqtY1km+4wBqhKWqGtZnYPhHNSUQiRrnMQsCs8hTdpnBskwGfbT2dtFvt5EQoMlgMC7TwZCqzffyAjZOkQ8SHK5v4bWvfA3r125g1OuhWSsjCqQyNol8T02QjtApX8yy4sNFZj4pjfgVUeBvKqH+hiZApVTvE8I8bE1yNs8HR7OsP2UR16TOIgYMXlSSolTWjCA0KhUPUSQhVMp59JCkbc6lg4JeUwjyD5JNYWzGmZNPztnJRkq+wxpLETBSia0RXSH0gVKqLzg4yYmKLe6Nr7w32HiPCxvZslH5dBh6i71ee7bdOqxHoa8jhpwuNEsZXqbJEKZI4cLOwFcEJ3WJnk9Iw5BXwmMoqjVQmAR5HpNSONB5vkQQeFD0joII0bxXbKs8Ac1+/EDzOclT9NAKAUtFzTBFhtGgB/crfJUoBLOkWJydw4XTZ7EwPQf2iB49ZqNSR51h7aDTZ+gbwWdY/NprL+FLX/oDfPHzv4/NO7fcvtUPSqVa5IVzDIFXJmrNs1r4K+nQLAy66RSMamrlVxmGR0mc6DhJaYwEAj9ElSF9mf2XoyoBX2Miqo5KqYJSSVEGyRiYadaFJTiVV0BrA0nkO7kJFHBz8TyPspAAYwJaJ+4eTCvPsx0hRLsoCuc5ca99HLf3Gk//Ufmx1gqSJKkvWOvO1b6XFOvdM0fip8EY+9e7drfiC3/BWHmyMPZskiSLSTyqVKtlVauU4VHZHchArQK9JFNDELzOs2QMVlABXd24jTCw3HwahnOWbaQUVFY1JsnVduAULKUCxsTnUgkoJdjGkYQajwf2kzORMgIxDY8vu4SPZjnZaBI0AQpmjkfDGHME7ML8IgGhyI8lvxoLi3NwRmEw7MLYHEIKxW9QGFMmWw1f+5MKXkOJoOLpsBRofmXgm9x6WVrIlAkcawW09GgsQgQ6IOh9eMpnyTrfQxQqSJkhNwOGsENAZOTdQioLOkKMQ1mA4JTQ2oOUCoDITVH0jbWbBOVtUofyTnEPfuQ9yNN/bJYEB1TrgH9uZyfY29sLGWJGPGcLtra2Aj7zSIrk2rH4yX7deH7izwotzhS5uTRK40dNbpapWdFEoymbzQZKUUSignoagoEoCDwHzNGgiyzhPotZV2syVuekggwaCHKrlKBSSiglIQkqV0fI8blT3jeISLEEvLF8h9ogFR8rXvB9y7qCRymSLxqOsb52B62DQwIhB/fEGI5GyLi/XV45hhOnTqPWmEC714fyfHzqb/0tPPehD+Hk2TOYmp+H+ysaQ6MxGIww4h6VXUMTaKWwIiYa06IUVYjeADCKoAeK1HIugICEEpokIQlWIh3gy5LRgosepDKwDGEtQ1kpLTzNdpw3GMo6/oVgD4rvk4RQlJ7ICuAwz80tTtv9H806U1NTGe7BD1fh3uPKWus8VsCyfHBwULt1q9VotWzj9u120xHPyho3bhzWX9/bq7pf42K70P1DU5/hez9oNmw37tf12ev1pod2uNRLeieHWXbfVJ4/Wmk0nuL+7ukoip4sl8uPViqVB4fD4YXBID17cNA/027HJ3h/lOBd3N3tz233ejOunzeJvMz0+/1Z0txgb2/eDgbzLBdcafv9OdKs5TuuZP38qNVaCcrBOWHUo8KKB/MsO3W4uz9LHSvXKzXFJIpwylgQAMIChnu8IZXf/clXr91Bl8mZPo8vBqTW/gHazKS6a9dOCQmtPL5jkMYpw9MRzytTMGQED/ffohYTPgcH+9jn3rLTbrFdH4ULoeMBATjgvnUIy8EFARtnKVTgYXJhHicffQSPf/jD+NDHfgHzy8fgMfSUURnVqRk06EXLs/NozC6gwXvtEXRSQ5KfkG3CMACxAqUAKQVAAAJ8LnzyXIKnS1DSJ+9ATg+ajWKYJIVNGX2mIxSjHjJSQj5z8mSshdQagh1aKRnWWxQOyG5M7UNyXLZAYWCyzCZZZg7y3Oxxb36Ypq5TGDJxz33lvcKRA9ar1vqbm5sl5hMaNMqz/RTLYVg9OTFbPmvV6EK16o/JqOB8fSo8O+l5p7xyeXm301mYWZmZfLLbrVtrKwRJ2fXD6+gNKrGs0BM2+WxeKXUSGvchxWOeDJ+ijnxAGsNUvvig9rSj56XWz0kpn8mt+EBRpO/XWj4lRP4k8yuP+X70cFDCA7oo7s95FEAZXiTdF4bh/SiKB1n/UOD7DxVJ8jDV8GEk+UOuHjkeQCEeyIvkwUCph6wwj0pTPM5FeEIKe9Hk6Uq/25pU0kbVcshHKYaDDliHmHu/Ya9NAO6i2z64W8eQcdjvjH/PtXWwO37W69GzZTGoolRwizxPCLI+BmyXjAZIkpieawiXMIrjZPw7ur1udwzW0XDo9oawJoehpyxcSS/lkko5S83jlrBaQXWiiamlJRy/cAH3PfEEwTiPsDmB5pEjWD5/EUfPnIdXaSJqTKFcn4YRHkNPwVIiiHz4oQehAMGJgx9jLAyPhwANrcMxKenAaRkZpMgIQpMOYXk8gqyHIukgGXYwGg6QpOTVSjgACqVheU0bNu5PCA3lwlmCExDIC2tJaVaYXp7bfp7LmHphV1dXJUuBe+wj7xV+3scQcqLfr6tSac7q7ARlfL+0eJ/Q3ke0Fb/sa++Type/IjR+lTz/CkTxyxbq47YontHAJW306aq2xw77h8tRFC3QA87FcTzTbrd5Xthd4IH+clAOTnqh92Bu8o/Ayl/1lP8bWsu/raT8denpvyG1/CUhx/TLXMtfhRCfgrG/UZCoPn8LkH+Li/+3LMSvC6t+VSnvk9KKXzJC/LIB/oZS4lcJrL8phPl18vgpIcSn3D2s+TX282sAS+S/xnd+zUjxa2z/N7QUHyOQntbCnpYin0njXjXwjF+tavS6u9jZvoX19WvY3rqF3Z1V3t9E63CdirnPbvtIk0MCaxv7h2s4ZH2vu8NQsweLESBGVN42BsN9dHu7GI3ayLMhp2VBwzMmKiWV1iCnRlshILWC8j1oz4MfBARThCFD5z5pan4O9alJCD7LCAwrJSKGrLrRQJ1gPffkk3j6E7+IB973LMUbQfo1+OVJjHKBIUHkQK4Dwf45YwvyCIqFBoQurShYAffMh+cH0ASVNYbGgnNIuijyHufb5QttFFkLCefS63VpZDJ6RAXIAIA/vs4zsJScnwfFfhTnxK45Fl+lxclyThcQRkm/KPyg4tK/gKIsBO6Jz10m5N3iZ/PThaLcc7nQdCasTZ6oeuHDtVLpg6GnPqpgPmry9BnS+z1fPe154n2ep56i9NwvLD9d8oIPVEvB87z/cByPPp4Mk09mafZJUYhfTvP0E/QYH+uPuh/zff+DOgg+7HneLxWZ/WUC7Rek0s8ZeqxRPHowS7ILWZ6dMkWxbI1dosYs0kkscVt31FgcA+xJpeQZKeVF7ekHIPBQYcwl1j/hSfUkF/4pJcRTyponhTGPpXHySJaml4QUj0ulnrACT9h0+IjN08cg8STV43Fpise0xOOaB/LEw5k0Hs6ncX8yjXuVON7T+wc3xPr6y9jZeQ17e1cJuuvYP7iKg8Nr6HRu8voKn10e0+7e67y/yjZ81r2JXv822p0b2N1/HRtbr/Cd6+j21xBn2+j01nm/zva72N3dw8FBGwVBwXkiZti4z/3k1vYudvisRW9qqBbTBCS1Fymvh0UOE/jwG3WIKEShNVIBpJ5GzlAV5RKfNVB4IW5stnBjvY2twxGMDiD43HDSCQdLKWBDzUuYDU553CG0hdSUqLBIGWV6vkalFjHgGGAwOmBovY+8OECe7zAKWCXPu7C2x/sCUamORmMBpXAKvq5BqzKCsE6AV2AQ0DgJDIYF5ZIhyRirCOUZyDppHloeDavRnFetTnOkqa1eb3Kt05m43W43bxzeqO/u7lbW1taiF154wf3yvaQI/qN+/6MO6CwTSZF8Uml6enrC/d2dUsE5DfOwJ+TTvud90FPyg1KKZwyVndJ4kNcXtVIXtBTnBew5lhd8X90XeN5DDAefsLZ4htmCj1JPPqGU+ATb/IKx9he4Oh/L6SWLIvuoBX6By/8xms/nlZQ8T7NniqI4mhf5PMeZ4nWDZY3vVY2xVY5bI1AbLCdJM1KIeaXUEq+XjTHHrcVpXp9j/QUBc17CnlWwp4U1Jxg7nYDJT6bJ6NSw1z3V3d8/2drf435y+0xr18SNfwAAEABJREFUd+d0r3V4Oh70T9k8OyatWaCWNWyeMIs5CnwvE3neojJtIs0OqIQd2oMeh2IputDekHVtvrLP53ssD2DMIes6bNMly20q8w463TWC7xYGox2KoQMvILzkCFkxRByPMGBiZsDzyTS3KGhBCiP4Th/bBObqnXXs7O1jxGRQmUD0SiUUSmFYFASeB69WhSiVkROUIwItJUgz30PCNgO22evHuLHRxk3S5sEQufIgfB/WUzz1B5jrgXVANDkyQzfH7CqUYJ1AXhh4gY9ytQwjcsRpD4PhAZL0gF50F0m8AVMcAiKGpWQcEMuVGeKsRjlEfN+HUCVARiiMhyQT7MMgzgrkBpJzDa2QkxbiKMtTuRLHkzwnyWM0EsetTY8D2fFAVFaGUh4hcOcmjx6dbAFVt1W6Zq3LhTiwOj3+qeLnp9o5vudDMAreKqBVYYjpkibHdaAfCpR4Rmv1SxLyF4QQz3HNLlHm54TEMaXkEmmK79VIZdaXlRYVqVAWwlYAW/W0mvQ9vehp75jv+2dI93m+/7BU6lJW5I8ytH0qHsWPpVl6Ubg/vmVblg0SVxBOyD+SDCwZICg5B0sMWj/LUoZEWaikiJxWkJ/ID6jG1UopDP0w73X1zo1r8uqL35KvfefF8IUvfD740r/+V97Xv/iF8JUXvhmsXnnd6+/v+TJNw0oYRJ6AV45Cceb0GVy8cD/ue4Puv+9+PPDAA3iQ9NCDD+Fh0qWHWD78EC499DAeuP8+tuXe7+IFnD59Gke472s2mzyor4BJLUwxDF1i3ZkzZ3D+wkWcPX8BR5ZPYGFpBc3JWcREirEa1UYT5WodwzjFa1evYW1zGzsHLey1OhgVBjII4VeqUEEJVvowvo9Me4i5GIZ1JigjY92N7QO8trqFg4FBJ5HopRJ94i82QE4ZWi1hCcSC1857FhLIYEiAkRphVGc4XYPyq6hUJyGkx2ihR2PVo9EZwBQxjHU9CSgdEXABBiOJw16K3cMBtve62DsYoMP7mOMKjheUNOfnQ/tK0nGHucUkI+3l3JgLuc3d/wT08TQzTxkjPqB08JzWwYdkUH7ej6JncqHf54XlR3qt0cUsqB7zdjoLq6t7k6vtdnV1ddU5GeoEfiof+VPp9Xs6tdYKktdqtWqjUWshz8OLlXr0pOd5H/I9/4PU4w9orZ9QSj4gBE7x1Tlr0eSMy1qpUED4xhTaFLmypqDT49IKoyxtubGpFtL4WomA4VCUxHE5TbOqlLLB/glafxrCzgB2iv3XPE+zTx0aYzRJAQw0+ePuV7AgWbYmA7yBEGJM7trRuFpIITmgsU61IKUUyvFm8pwrbxSRq9J4JNdXb4jVK6/hztUraO/tyN7+nuzubIsur/e3NuXW6k1x59oVubuxJpElkhMRoV9GpTKDamUB1eoSajVHR1CvH0GjsYxmcxkTk8dIxzE5eRxTUycwPX0KM3NnML94fkxz8+cwO3saC3NncXTpIo6tPIjjpKNL92Fx8RxmZk+gMbEI6VeQEZRBuQ6rPLR7QwKxi9wqLB5ZwdziEUxMzyEkICv1JhrTM5icX0BYqyGl2EYEWyokjBcgUz5GrGszs7rV7mOnF6PgXGxQQUEAJUwgxJRrQiGmriS5+xG92YAI6gwdsPrYIrC29we4TY+7eqfFcFzwuEajNwC9veZ+2YcxIb2+Qaud4rCVYXdvyPC9g9U7+7h5exc3V3dwZ2MfO3sdtLojDJMCBbiOnkS73xMbu3ve+vZO7c7G5tFbd9bvu3l74/Gbq3fez/LZ1Y2tZ9e2d5/Z3Nn7wNZu6wN7rd6zw8w8m2T2ucza5zOrnjNB6X22UXusMMF5Ozm/fGOnP33t4KD2hVu3Quq5JAlO8yfy/amC0zF6+fJlj6n7qlf2FqRU5yHlUwryw0rJT/jaY/iqnvR9fZ73KwJihrFKRVh4UghBcLI5YA0FXOSwtJhKcmVtActwyJiEzy2EAIbDPjOPfSY9Rs4YKALeC4KAwNU++/ZIrk5IKblnKbjIhu+JMYFh3Zs0BuBfFC0HsKwzsBBSQBGCQrh3AcV7awxMntE1ZMwkxuge7uP6669h9fo1EIgoGEb6nFREK04rg7TXwf7mOm68dhl3rl9FzEysIA+eKnOyVY7SJE2SpgBMQYppSDkDpWeh9Rw8bw6+v0CaRxQtoVxZRq1xAo3mKYL2DGZnzmNp8QEcP3ZpTEeWHsDU5BlUayuIygsISpPIGPINUgsHzswoUBnpddqQfoTz9z+Ek2cu4AiPSCYJ0MnZWUzPL4wBG1RrGHG+w7wYgxR+gAQCHe5Zdzt9eswYA7omGVUhgipNaIgh7/sEbpdA7I4SdIYJ2ixb/SEOOgPsHvSxttXCTQLsxtohXr++gyvXd7k/tkxkeej1Pa6th+EoZChfQbstuBdPsbsfY3NngLUxmA8I0D3cXt/H5vYhn3XRosEZxAX4pdEB9tsdAndL3dnaita2tuc2tnfPbG7vPbS9d/DY1v7+U7v7rSdIj++1uo/sH3Ye73SHT/RG6dN99/vAafahNDcfzfLiI5z+8xZ4vDDmPnjqpLHewgzKjfV1BN/6FvSnP/1pyYV719+fSCc/gAt/eXmq6UXeqUDJp7X2PqGkeE4p9ahS8pxSasXz9IxSuiKl8Jy+v9mXpWoKApHhIqsMIAyV1EIrQbJUVt5LA08LeJ5ka4ssSx04WRIoAOs9cAwIIXiHt8qiKEDDgbc+dx+/dfuXLwT7F9zPFCgceqWE8jSUVoCwHEOAbMEywdEi6NavXsHajesgI5ibnMTsZBNLszM4trSImWYDZe6pkKY42N7C1toduN9fdWeRll6rYCiYjxTy2EeeOApYBijSECYhpQFsFgIZyzzkMw+ufTaULDUKPvN0E5XKLCYmF1EiEA0itHsWWztDKm6PSptBl+ooNSZxZ3sft7f20KOHmV1cxtTcIhMxGGdXC6HRnJhFvTmNam0C1coE5abRG8ZIc0DAh2ZU3yEINrb3cOvO5rhe+SX0GR4f9nrY2jvEdXq0V69u4LuXV/HSK1dIl/HSy6/hlddu4NXXbuKVy7dw/eY21re69N4Z3/WQ2TrgzXDfW8PWrmX7XdIegVjgoKUZykYojDNkFUCVIb0ydFBDwHn5UR06ZJ0OYCTlYoHEgH0KFAJgOCtTY3VamGCU56VhmlcGcV7tjNJae5DWDrtpo9VLJrYOOjNXrt9eunLrzrGbdzZPr23vnd/ebz1w2Ok9wvl9IImLDxdQH5HCeyqsVi8gSBYnjgwmfuU/+8/cER5Hwrv6yHf19tu87CwHld/b39+f5D7iOAd5lPQkJB4TEOcBsSyEmOJ1jRTxmvASUgg+IVlr7no2QkLynvKFYgdSAZKANczwFUVM3Y+5QCkkg9xyKURApRdCjN91ADTmbj/uOs/zsccEP0IICHGXePvW11qu4ht37vrurQAbkxO4ReV4Ba8tlNasFjAEuiZz2iNz7PNwbxe763cwYrazUYlwZH4G1TBAQP41Pb7P0oMB8hTuUD3t99HZ20PCM0YUHMr6/BFyjIhU4nUJAo4iXr9BBBsciRCCBBHAGp/GQyPLFbsJABVBUGnjTKHTK+hJBtg7HOKQe7EBN1yZYHtFr0ZttQRTlSBszs7DL9XQZaKo0x/BhZxGKEjpQyqS9AArOZaAr0No6dMYAO1WH/sujNzvwgUQSnkQWsEIIKF8OkwQtTpDgqr/Bg1w2Bqix81of2QJdkNASgwSD31SYiowaoJedxqJnUSnX8G1WzGu3kwYrkboDepIsgayooLchuP5WklZkCdBslIjLdhvHNMz97Gz38HmTgcEFHJQ9OSr4EQyIVROTtMCXpLDG6XWG8TG741yvzvMg3YvjVq9UfmwPajvtXuTOwftuZ39wyPb++0Tuwediwed/kPtXv/xfpw8kebFYzGTmgnMcc8EU+uAC3OpFBzwHX7lO3zvB772i7/4i6rVapWELxZFoe7XSrxfOW8p5Gkq/CJgG7A2YCdcaTjnA0GB8Qv3cWGiLQpeGkiCUUkB9gEX0rrQNuNZ3SjuYzjsIk76VOIcjWYdtXqNAPX4noUDY5qmeJOSJBnXWTLgeR7ID9u98bXkiPXuzj135K7vkuPKkR0DMzf0ngS9UpI8WxoIeiGGuR7DO+F7OGBIe7C7A18JzE9P4ujCHHwJjBjKtvd2GOIOIQhMUaQo+Roeue/s78GBVBgL5QWkEqRfZnmXpMf77yGhI4DkSkUP4QhUygIKVDIqJsAIEv3EMpRLGa72sbnbJjBjuFA2FR76BOiApLnnnJw/gqUTp1CdmEFBwO0z1Nxv93DY6RGoI8RpTtlZpDRwZBG+ClCLavBYDkcJOodsx9A0GeQo6KKkUCiVIobQIfyI60HxGYAzVQANiRARpCrDD5sIeQ4akHQ0AXgNpCDgZAPGm0Iup5CJGYalM7izpRiSKvLU5JrPITczSIoS0sLjtUYBn8bAkUaSG3Rp7HYPDxgu7+L6nW28fmMLh90BCmHZDpynIEkYqVinkFuJlIZtlAoMaDD6o4L7VYO0UPTeVnYHqXfQ6Zd2DjqNzd2D2a2dg6O7+4enDtqdi/1B/Ngoy9/PqOo5dnafsGrR6/erq6vw8C4+8l28+31fdWeXzAw2RCCOS+09KrR8nxDiLBvPAaIEWPmmRxuDkKBwYGCBNz+SYFSKKwoDipIgMLwqMIoHVP5drG/cxs2bV3H12mVcvvwyrl17nXuSLj1mAaUUSZMUpJTwPA++749Jaz2uc23IE9znzdJdOz7eLN+8ds8FWRn3xX7e7EMIwfEMPUXKkoaEXpFzQzIaIU9iVOnJqYrIaL0Vn3nCItQKc1NTmGBShS9CFDly7kc7Dpw0HpwonPKzNyoLkHH2TEQwHLNwZ4OZMXiTUhoJRzlfMBAQjD2kr6ACjqoFFQ9ULGDAfvukhBlXHUVQUQktF5ZKjaAxgebcAhCEoGfAICtAbCHODG7eWsPa2iZKYYlUIRB9ziUj/DVKQQVKeARlFzev3sSAnjPg/VRtCgHBbbKc00sYqWQwhtecZ8HxjXUyk6yTyHKJwiqSJp8SXlRFWK3D0OuODGhYCnRpaVIE0JVpyNIUrDdBmTQ4tybb1fkuvab1KCsxpsKCpUVOuaUcd5Qm6I0GNDBddPodymKImIYx5rOMbSz1Q2gPOojg09iEjBqicgMRw/eoPDEuSzUakEodQanKdiVYts8sxDDJdLs3KO/utybWt7YXb95eO3X1xs0Hdlv7j6dF+qCFPz2xghL1SJME3sFHvoN3vu8rjgGSXFpaquRCLEKqh7RWl4SU98MKHu6LujXWJ0kSHaeFHfd09yfevHMo5VQEObPWsB1VlYptKdCY4Nw/2MHG5hpu37mJW7eu49r113Hj5nXsU8GZrR2D0vP0uBRCjEuPAA2CgNcaDmTgRwgBIQSv/vzXuvH/fBXvBDgPAl1DacVrQW7JP9u69obKZwgWvOwQrMYAABAASURBVEHuacB2GYHX77RhGev5SqJajtDknrNOD18m0F19Fg/5POUYnKugFDhXXsGFhI6cpXdkWH+3NDTOhs8tS4ukSKlwCXIUME5mNGquZLQKRzk5zWCQSWq8ryECH0b7zKLepVQoAlIiZuMOw9m9ww42tndx2O7SGGYQUPAIGI+gkwSTIrkyZqja5n5yd30HObOtPutDeFBkWtBzWcoENErkkiAlb4WF5TNHeS4ITqAgozkB60LQhO3jIsOI8xkVCT17QnCO0GMeYWgsYvbfJ6AP+zl69G5xoTlfzoX8FZBvgBLgEKznqE5eHD9j4jBhvylBmeQJvWCChNdpniNjdEY7xHclCvZjhAcrfFIIKwOWPgw0Sw9Q/ltkpcf2Uqa59eIkK/UGcaPT688ddron+v3RhVEc389twbn91mBxvdutfXF1NfjMO/h/x3A58ZP6CKZAvFSIKS3lGU96zyohH9ZKHaH8a8YSmG8o85sDijcuhLgLUKfolt5hXM26goI1VHhrDRcyYxjbZ5ZuF1tbG1hfvw3nQW/fuYXbt29iY30NvV4XQgg4T6npJQ37EkLAXTtwulIIQcttYMnLeJzv+fH96t58zNcYWkv2JSEkyE8Oy6VTShGTBQqG0HQXCGgYQhoCDoBOq4W97W3waAURQTHZbCKqllGpVTHNa+dhk9EQNR7yewyJqR+AtLDqTQKvQTC5ewCaJYmns3AkeD3KRugMuhhmVDrKK6NCpuSskAD1DCpUUIGC0ORZ3AVold5bhCV0CKrbW/vojHL45Rr3Zz1cu7mK73z3FfKhuU2YwDDOQdzAp0KW/IgsKIbgMfY3d3GwuY+4PYDOJVQmkbSHABNLY4A62VM+krxQ4LDG4u6lADHB7YCB8/o52+U0vPutXWzsraETHzLb28PQ9NFNO9jv72PrcItlGzvtFm5tbWO71UaPCScrFRxxVsi5ngUHcOCEFJCaPDGSkL4rHWm2KRgVxBilJEY3wzjBgNQfJugP0jH1Bhn6Q0c5PW6KFpNdPT4f0YsXVGRBOXiUg8+zXY8eV9HQOWGZwpbTtJgajkbL/f7gPpYfGHQH9yejYqEehtXpRx8lwvFjfeSP1foHNF4F/NruboN64H6B4JKS6hSBOcuyLCzVjsL7XuUXQkBIeZeEYM8CbPIGWbjFzNJsrPjuMeUNwcU2tH6W1tVd+wzfAiWgqHR5OoAUOSKnjNIQJyP0e1xE7vWGPGbJc/ZFJTBvgB1cyLeIDI6vWVrWOz4FRxsTdYpc8rGgUhkUuaGuFVSuHJaL5Qc+BOcBIQClqNAN1OsNOF1MGN713d5nbx/bO86obOP2jRsY9Xs8lliAHwYoVUo4duoEaixBi25pky3naTknvEHOeI0z1xLjYdxQb1IQ+ijzXQd+jwZJOkHRmCm+G3oC9WqERr2CEkNaIQTSJMWgP0CeZfBoEKanm2Ckhj1GHh0mser07O9/5v14+KGLWFlegDNqGdchphJ7bFjwvc7BPvY21lEMe5iulVHzBfLePm5d/jYGO+uQcRc+j7l8Ju48Hn9Jrpc0KSQ9mKQBka6O8wwUGCJLlEKJmekalo/O4PjKHI4emcaRI1M4e3YZjz56P5778LP49d/4FH7l138V73v+GTzyxOO478H7ceb8KZw+exynTh3DqZMrOHVi+Q06ilPHj+DE8aM4uXIEx5eXxnM5yfvTbHfi2FGOtYgF5gNmpyYx0agxEx2SD43Ak/CoU5q6wEsEjHA8Glyt5Fj2oGydDhW0WAWtTMGFNqA2CimsUnKYZnXubY/ut3sPtHr9R3cODh8Z7g+Xy0M03vg1QIEf8SN/xHY/tFm91QqiKGpqpQlKed6TclFD1YWLEwDhFN55Mow/Au5+fOkmZgDOGda6Gj7jPTHESs7D1ZEkFUtLAV9LEJPwhEVAgUW+Gi+wpwpIJLDFEKPBAdqH29jf3WC5iwEBmtNaFkUGOwZoDksPM1Z69gOCAVRmwJIbEscCrwSTBGCvgiB0ROvI96xrBstFcW2k1BBSoWB1kuaoNSd4HDEPTc+UsU1vFOOQiZUDhon79KTrd+5gd3cXKSccMMxtUDlmlxYQhj4cjwktekov6IyJ45cDkROOJASkIyk4vmW1GRsuj2NHToFoGMgJaJcguL8THFsDKAc+PXOICsHp8X3kBZ/Tx9BYgfJQfEEK3tsEhmBqTtTx4EP34QQVfWqqAaUlcsosY3unoJbvJPTUSf8Qkom5mmegsy6yziZ629cRH9wB+nsIihFKyBCSVD5CwMC7HilM10NMN0JMVANMNyPMTpSwMF3GysIEThGcJ4/M4NjSFFYWp3FieQ7nz57AY488hA9+6Fk8/8HncOnxR3H+4gUcP3kMR2g8FhZnMT8/jfnZKSzMTWFpYRrLfNfRUdYvubqZCSzMNHF0cQYrR+ZxjLS8NIcjCzN8ZxLz0w3MTFbJT4X8RZgkb42yj1rJQyXQiCgDzYhGcO5u/u5M21JBnQ4YypmJIJoaCSgPdLARz3SnDrrDU+1+8uAgsZfi1JxJrJ2tLC+HANiQP3+E74/c8Af1RaBJz/MCrtKEp+SiB7nIudRtbnzjlIEvGxe+0OpCSDgQpkmGsReiVjMcQE6PZAkCKcmSpf4VQOBCB3brXpBU0dDzMVGroeR7DK8MlSxF5Ak4QU42fSpmj2HkdSYpXsL111/EzWuvYHfrNvrdA2RZDEMLbmi5Myq/ocIJaTEGJYF5F6wGQgCOByUUpCOryYxiMwnF/zzhwVM+jYTPthIZ52dYn3BV9nf2UJ+YxpGTZ9BkoiXnYrWZfIkZa+VKI5MKe70eXrt5A1/+5tfh16pYPL4CWhmqrsGIwDw8PES33aaB6SMlsJ2nEhbQfFezDy00DBM3KUOtmHvEbJShYGaxYGhqGFLalIJLDWxiQUwQQCBANBo0FiW+W2EfC80mInba29vG9VcvMynVw5lTC5iZrvJ8lPPzBYQEDY6hssWwigAMBCALaFLJB5oVDyUVI+tuoLX+KrLWTSxWU6jBGtKDmyjlPVRFSsqg4g6agcGppQk8/uAKHn9gBfedmsPFUzN44MwsLp1bwMVjkzg5X8XyZIRj5GNlqoa6p1AlMBqhh4lKiR6uismJBiIy4HHdtQJojVEw8ZOnI7KXIZRAxQeqPlDzLCqyQEnkKLGsekAj0piuRZibqGBxpoYjcw2CuYkT9NRnVmZw9hhpeRInj0xgaaqMemARyQwe98GGJwMmGUAwegs4tqcEdYByojHkF0YGgFdCYr1gs9WfPhhmJ4a5vH+Y5pfS3BwvlUpVbv00fsSP/BHb/cBmX8QXZarSgOCqC2HrXNiKENIX/CGomJYAHJNhNwQgqyGo+HwOIQAlBSQnalFgNOpzX7nFTOFN7O6sY39vg7SJg71NdNp7iIddgCESIw2EnqKyGGRpD1sbN7C6enlM6+vX6Z3W0OnsokcL3x+00e+3kaRDWI4R0Bo68rjwjjRdsabI6HzgyFlJRcmQLQIU4CUEQLIcK2VGNmY7BQcWGk6kBGgyJjPet8Wc5/LZCzh2/iIWjp1AaWIKCMrItQ+/2kR9dhELx0/h2H0PYP70WahaA0Marw5D4FHK/hl6JgTmyN0PGAkwDB0NBhj2++h2O+h1utxf9wjgAeUxRBKPGK4myKmkxhlAJjto7ag1hgbLwqOQI2pyifISVOLNm9ewd/sWkvYhpkoRIkqly/PZ/a11bK2tYoN7+B6jDUsDFnoSJV8zWrEYdlvocm/Y3ucekEZv2N5FqDKsHJ/D8WOzmIhyBLYHw8hlcLCNnOG7JC+aXkZbA09aenAPE/USpumpmtUQ1chDRGNb5hgV8lfSHI+8On4d31waKC6EUpLyVlB8JnhPEdPTg9MskFJmMbPkI+7fY8or5fFOQeNvuSaabaPA4zghAs8jDwoeDZTHfvwxybEelQJF3jTqRPYkvftMI8Rss0yqYGl2AkfpkY/MTmKyWkLIvb51xp77fUOggnOzoFryR85oqx9nYn17T99a32re2tg+utvpnzvsxad31g+Xete3ay9YppjZ/od95Q9r8KM8r6IqlFCUg4mEkAGE9CFYxS9AT1mwF4JSCg3Be0eKAhJudGEgaJmlKpAzJD1obeP22jVcvf4ybhFsd+5cwfraVSZ/rmFre5VHKdsEWR+SljDwJYTIMBi2cfvONbZ/HXf47g4TC63uLj1RlwmNLgYjKjPBGdPqWfqoMPLh+QpyPK6BYqm0gZSOCvbpKIdkuCcdf2MqIGCQc1/oQk8lBd9TgJAEZ46E+w+jFHZbHbTpLeePn8SJiw/g+IX7MXVkBdXpOUQTs5g6ehwr5+7DhUtPYPnc/WgurcCWahhZhQG9Xm6BnH2lPP4YEZx9KniPiS5HHSZEDrg3PGwdjkE65DHBiNnemJQmI2QuInDRgQu/CCzLMBXkWRIUngaiQEIUMbZXr6G3u4mARu44Q78aHx5ubqG9s4HdtVu4efUyegQu0+qItByTYn/dwz20eFbbYca8x+u4dwiRDbDIcPH4sUXMNUuoeAYF95wH25sEMw0pXYpHuQgaALfPdYhywKiUAoQEvrJcEaZMC0YDBffoBfe3OSmjgUrjFDH3uiMaqgGpPxxhQHJlnzLuMXLo90c0VEN0e310uHVoOfkf8ppntf3+EAlBWjihEjQZ5RvzPub2I3PjkTdLowjyIAFoOoiA1sABtcqQdqIWYG6yhqPzkzi+NEuaw/x0HTU+0yJnNJVCcnukJCCpD+AcLbXE9b+7f4jN7Z1oa2d3qjsYHSf/pw67w+PDYjQR7e0FHO6HftntD23zQxtcQo+pWFNIKxlaowDZvssoHNdk3OPEQ/heRNY5JIUhaG0MlSjLh4iTFpKMCtfbwOtXv4FXr3wNr137Ol6/9g28fv2buHLjW7h649u4sfoybm9coXfaZtatByMTJIzdhgw3YpYDKkov6aFPGnI/FFMRU4Yj4zZMGMW0dBkVkhLlPirBiO0TUvoGZfmAwBgwnBtSpYewYgiQhBgRqBnnAIbaHqIo5Jw4DwG2A3nP2Z+FZuhYSAVGleP78tQsFs7fj3OPPI6H3v8cHv3gR3H/Mx/C8Qcfw8TCcQhdYbZQoBezI6+KoNKE9AKOb9lnSsMyQp8A7DHx0u62sd8+wN7BHg7b++j2W3DzdjRyc6Nhy8wIOfeOhUgwJsQoSEamEF5O3i2qZY25RhnnVhbw8JnjOE6vMFsJ0CRQVqYmUKNy7vCISiVDlBUAygz0DgUNQHtnG3GnjZLWuHD6FKqUw+uvvIw73/0uBD37I48+jsnJaSRxho3tPXQJIMH5RNU6FDOcxAZlTnnlQM4pZ+zeKcyIQNlt93Fn+xCr2wdY3djFzbVtXFtdx+s3buPVq7fw8mvX8dLlq3jxldfx4stX8dKr1/HalVVcu7GG1dubWFvfxZ3NPdIObvHd66ubuHpzDZev3cYrV2/jZdKr1+5Ql9bJHEYsAAAQAElEQVTHfW/td9Hup9QjQZkprrWm3ZAkgYLhkCFoPRqmyUaAyao3pll6+8WZJo7MT2GBcpuaqNHTllCmZw4oNyUMDaBH/QgghECeFzJNMxdB1tnfcrfTOZ92k7nAmBKn/kO/1LAf2uZHaPCsGdgiS00xoB8c5YXJCiuKwoLRrOCEJQT3ZQISRWYc06wrQDNOJS+g6LWUymn5e9jdu43D1jqVcpeLu4NOf4dC3Ea7t8NrV3dAT9WHERkVmV14jiS8KIAKfDgE5TA8rC9AfsZK4NLtUnsQWgNSwZIbKyTgSkcCYAFBDyN4LYSF8zZSGkh6dMVS8ZkjzWeGyZGdrS2G3TsYDQcAe1TsWyqFUrUK6ftYY8p/QE8QMUFUm11AY/EIveQy6nNLKE/Owaswo6si8ukhLTxAl6GCKpQzYMqjfARyKkjG0CxhPyN60iHDtt6gjwEBO3KekhnDnB4t5z66YFkQioYRhSU5+RQ2RY6U0kgBmUNTznUC8fiROZwmHaOi1X2BGiOQ2XoFp48uYWGigXzQw4DeeUgy3AczOcCFLIjRhFiN4bxbKQxRLZUR+gEyerOCXq7M+5npWTSaUxgRiZmLlvwQfqkKIzU6BOv2Xht3tvZwe32bINkZ0+2Nbaxv7WFj9xCbOwfYZLm128L2fgs7+20apA72W10cEMCHnSHogdCiZzzkfbc/ojxSxLSIjkaJQW+UwwFvvzNiJDPE1kEfm/s97PJ+rxtj53CAjd021ngUdJuGYI1ntessd3lu2+kOqIc5FNdZOunRMPZae+gebCHpHyCkDGe5X12am8TcVAONWkgZSCjK3jJqkXwvoh5OTkyg2WigUq3oMIqqVJL57mBwfJAO5zr9rGatVSTB+rf9yrd98uM9sEmRuK1Xjz9HmbFJakxBhNqcCGX0gDHxOmG4klDRMiqU5YSksvAZbmnG8XyN4ck+UiYTpM5g6RmNiFHYETIbIye5NtaFFHxP+QoekwVBKUBYKSMol6CpNNCaPQtkhoZBKII4QBBV4HHfJ3XAZwpEKpQKoXivlM9rj+RKzdKRYikhpWBJkqBpsXCKGjNbee3Ka7h5/QraDO8kn/mBBysss7UN8hTixq3bVKYOrNKw5MmGJVifpEMYRR5YFhzfkREhoEqQmgAlOCX5EVKBlYy4BIEKFBRgSg+TcF+Z8GDeCdu46ONNIgTd+C4qAI2JZUjusq+FSSk/gpPGTCmDWjnAyaMLWHaWv+zDo1csc45zzRpOLx/F8tzc2DO2d3ewu7kJw/0cOLYzWlp7MMYi5p4uJ/gqlTqPJI5T3CHrUsT9GFNTc1hYWobgHEBSfgQdlpFBjc8M17Z2eZa6jsv0eq+8tjour968DVe/QzDuHnbuArHTR/uNM8YBz1qTzCAraLAY/hv2VZCygnJhuArlUXYBiXKkXHPhI2W7USG5VRDoJ0B3ZDDIJPok94sMW3s93FrfG/Ny9cYdXHc8rG/B/WsQIxoR8LjHpEPsMzxfX72OOzevYm/zFmzSxQQN3MJ0kyFuA27fHPoCkvK2BKelvANfY4FynJufw+TUlCyVyyUrxdQwTZeSvJjNsqS+vr7uA6Dm8OfbfH/gw7d55/tW27sfBqomTos8TrI8T/PcpLT8KRc3pvUfcFE7zFa6EK3dbqHjkhu00n0mgQbcD/aZ7Nk/3KcVTOBR2X3fg+cpLr6Gu/aDAF4YQEhJfSmQUkmpK3AG4MDtNWhVR7HlvYfc+MhyTfJ4HxA4BIaNkOcBaOiRFz6BV4YQb1LEebGd9WELjSJXyBl75ZlFRqtccJ9iOV7MRMne+h28+I2v4utf+WO89OILSOM+fIaFGfd81lJj6GWNsEjo3QbcM6YOUDRIIyYt+r0BhvQyOSTnQqtLb+MFJUB6BKIkT1Q05UhznvruvXTX3vgeQo/bWQBu7oZbhLslK/gVQkBI9iNcCVgHWmv4xEJJAY/7KsV3YiaZ+q02FJ+FWiHSHr2CxszkJC6eOUul3MWNGzeh3UE7xw9pWI6eOgP3y/EOdIJGpD45i6WVUzig3O9sHWBIeYHZyqBCj9GYBF/GkKAaJjmGBDOtNvoEGhMmLDOG9BnX2pBDiYJgKoxCYe5eG947GtcTiPmYJHLW51ZyXgraC+GRFAEplA9D2aR8P+PzzP2uLSMTwWhERg0GJhMY5R46jO0GiaCx8CHJqx/V4IUVSB1wvTK0DtsMkddx68Yt0nVsr13H3voNtLZuMZrYQj48hCyGCEQKYhQT9JzTzQqmSPVaibowZDTVQ5XXFToMp7MZE2KZMYEVaBQW0/3cTPSFKF0GJ8WVebuvfLsHP2a9EKIu8jyXKUGZFXSjRV4kpqBHzRniZFyIGL1hf0xdZh07/S5ciNZndq0/HPJ6gD6VN+EiFgUgoKHpYZT0ea0guChSaGjtA5AEjsGIyYKUyQNGfxDCQ8joocmky+z8UczNL2N69ggazTmGFlPcB0zA9ytQ7BNsa4xHRfD/jIoAhoC2BKeBDwsPoAV2JDguBwAbjJVZMoTsM2GyeuMavvPCN3h8w0VLY2glCOoURZEjLIXI2W7AsMiwN8H9C5SEuy7IcG7Aa4pfKAAkKpTlvARLyXspNO/U3We8h5AQLAXrwXcMo4KcnRS55RzukjEgcMF2bOvaO2IvgiR5rZSCkhIu0cOXaIQMry0063ztQbFNvVLDsZXjY/nuM6nR645oBA0EZaa9MpRfRi48rHF/2GVaujGzhNLEHGLK68rtLeyyvVEhJmfn4Udl7p0LDJNsXBYGjFoErFCcggchNYRyRKA4g0QepOb19yEhPYDtIRUgJCznxAt+JXnjvRCUp0BB+eWO+DyHhqOMZWo1jAwBXWLJtSa/BesKGgT6D84xx13j2WVi6RDtwwN0DriN2t9EzOSiiVsQaY/gbGPEU4BBe4dHWB24MHeiXsL0ZB1uDyroQXMa6SDw4HkaLppJaNSJCZ9zrVqlJ/PCNBlhR531dU4Gb/uRb/vkx3sgOwcHXlIYvzB07rnN8sIaWgskVNQBkwtdKmmXntFdD5hc6DGB0KML6zsaxOj0RugPcygdQSBAQa8nRMjrkOeTFHJG4RcKislgS+FnBPGQ2bgRz/ssrWWT+5wjR4/hNI8wHnjgETz40KO4ePEhnDh+DgvzxzDhQFquIWSIGZCs0ExEAWkqkDLUSZ2ndIB1wOQYgnxIkqLHUM57eAGEECgzCTLdbGCq0YD7vdkXvvF13Lp+FYNOGxUCMiNIUy5OnYf5FhZ97hGlpxBUSohqFQRsI7VCTrmkjMtSeuQsy2CNAwpADYMwgqBREHAk+UxAcM5SuPl743rLOWcpvTo9e55bFCyLgiPyXbCtYFvJOfINqiZ/8lpLD4oljIWvNaIgJEAt+xbQBAb4CaMS5heOoESQJjw3XV/bRL+XMAIRaDOJQnuIEffI33jpNVy9vQO/MYuT9z+CaHIBX/rmd/E6ATooBOaOrqBcq4NKSTm79wsIqaA9H0EYoVKpoVSuIOR4nh/AIy8+18VRwGvXxpEfRPB573lsQ9AqpSHZjxCAk1ue5yjomSznZC3ALyiGMeWsiynjARNU7UECFZRRqU8ioBG30qfBsNyvJuhRj/p0GAOuVRwPUDCcJfIAJtqywSE0E21l7jXLnoEZdXC4vYbN29eYud6EyEdo8EhobrqB2ekJylRD0AQp8kcocIx0DPqsMFr6QckISXDKhoYJkm5X4Qd85A949iM9staKnZ2doFpSZVpel5Wq01qUDYQ2QohcGIY7IwyLERJnx8ohonoVUa2OSmMKNYKm3lxEc+IIFhfP4OGHnqHlfgCN2hGGWCdYLsHXDRSZT9LwZRmloEaQ1BAytAq9EKEfkEJ4yoeEGitzQQUpcoHhMGWCqYcNl8lbO2Rmr43bt9vY3R0y45mj08/RGxQMswzJMvwCYr4X5wBzC6D+c6FpGAyQxzEshV6q13HmzCkcmZ+HJbBWr13H+uoqfCUReBq+Ry6EpfIMCc4OBoMOEhqnnKF7lg0p15T8SkS+QKAAzSMPkScAQS2NIZgESbFeQnAeFBvAUloNTwZQwgcIzjwzNGK8dIZrTJL8KL5DBWYUoBgFOJK8FgSUYLgu6DEU5aYJEBAowyzHgAYiJsAHnPAwA+esMbWwAl1u4E+//TI+/9Vv4nNfeWEMvqsb+xjJCOHUElo0ll9j1vQy925Dr4LjDz+JcHoJlspfbU7CJ6isA441sAz3iyLHkADo9bo8/uiQnJdq45AZ6AN3zrq7i8P9fbS55emzzYgJsJwycX1IylNLCV9rBL6HKAhQK0eoM8/QqJTRoE41GlU0GzVMTDSoTw00JpqoNuooVyuISiUUlK07lkk4Z6otp++jzPpapYQq+wo9ypt7xnjYQZ9n6qPeARSB6THXocwQNu3SCO9glyHu2q0rPA++joPdDa5tB4Lv+QqY4N59olkHVwWGc+fEaUw0lFZSKOWleV6O0yQMyP/M9Hk+dhrF5t/nK79P3Y9cRWCq1dXVQKm4Jq2cVkIsQIgpQFStkJ4VgtUSRgtYTpxoQugERYsaVuoIynV4jPmVVyXzNZRKMzhy5BxmZ46jXl3AZPMIquUZKO4L6WwRDwxsLscKGuiQpQ9PaWipoJWCpfDdX6Y4CzigJRy6kJlWsdPuwWXitnfb2NrpYHuni11m7/YOeswE9rB72MWeo1aPZQ+7zAzu8czMlbuuju8fkHrdPgbMDuaMg6Z5ZDA/O4c6PcDO9jY21tdRMMT2qTgh98VcLVrNhKH3AAkP/nOXLEABEGlSEIDKcl4GivfKZISMgcfV0LDQQsATkqUEmxFsFtIIKKHgK4/1GpJhviGgbA5YAteQLI2Kk49gqCYN2xgPkiR4LQgkkAQoKxqz3AokRQHr5Eb5EecY0cskzu14HibnGa7Wp7DKLOar12/j5WuruM7r7fYQfaMgqhMYMMq4RZluMgM6EAHKc8tAuYFU+jA0kynDuSQecV1y3nEOnFtOsDkypoCSgNbkiPPVSsDXCoGnaLg8gs+jEfZRoiwdlceljyhkXcAy0FQniYDv+3zXk5ZyIUkDTwNBoAnIAOVySC9dGpPvawgpIAVJCiiWHpnwHUlAcS1ogVE4I0oPabM+yj4QqgKarkXw2C/nGa473+21dse/kNHvHLL9EJIzDnyFJo1ErVamIcgIzhxCCGgyJKUSFpBMiAbDUaxEpZrlVGf8gA9Z+gFPf8AjAlOAGafpUqmeppgTECuMIs6zXLIQDSukD8kPFzqq1lBqNLhuTdQaEyjXGvDKVVgVIiHYejTX7U6CHr2YUBGiiO2q02jUZhHRSxapRJdK0SFQhgRHwVlxnLvccVBLy0wNZcawj0MekG9vrWNnewP7+zvodlrst8vQrMtMMImg7XOPu3dwiDVmI9c2NpnW38CttXXcvH2HZ2u3ceXmKl677ug2LrN052wuo7i518KW+1fpGOrlTBJNTMzg+InT0QARfQAAEABJREFUGDC03tzaoYfuwKPil6tV5NYy65whpbcwAhCego58+Dzy0VxEiBw5Q6Kc54jC5FRCjVopBPUHbDoufQkqBZWa86PpgeZC+wSTIyUFBIFEnNMOCFA3SK4UvJdjUg5EHFwQuILAdboHelzt+9z7j+CSaLVmFeV6BQXVa0SPUgiLiEmOyblZNGbmYDmfPj1rj/tGEZaRSI12kiOGRuZFMFGFZWkM2F1ma/vcWA4YTWzv7cH9Lx56VF7LqMAZnpAT4xch51+vljA3O4mjSws4tryE06eO4/zZUzjHiOQMr08eXx7XH12cwwLbTU82MEE+6+UQlZJPYAoQFXDRyNjTdfYJlh10DnfR7x4gGXUBkxC8YJTlo1Eto9mok2p8v0QjJ6kyGYOVEZM4faRsnzOktVwPxfc0UhoHgWkem1RLGoEsoGlEAxqBEhcm9AQ81jkeBAXra4Ey188BsxSFSJkEzLn2guvk0UtKrW1Oo07PLXikUqRJMSrNIheCAsf3/8jvX/32tdZa7+DgoHa4cX2xLYuzo7j/aCT1E9KaS3mSnpEQc772ylQeBaEE6Nkcc1b5GOaCCYMhtg572NrvEAhreJ3Kf3N1A+ubuwTLNi6/dhX7By04s3Lz1s1xxnBnd5fWt4BPC6TZpaQFFpbqRLIMJ2weAzZBxg17v7fPDf0Oet298f3sbBOnTh0lHcGpkws4cWoWx0/O4Bhp5cQMllkePT6LpWNUghXS8hzmj85xzzSH2aOzmD1C4v3Ewhz8Gg0Lkx+T8yuYOXoSM0vHMTl3FHXut4yMsM4D9HVmLQ/aA2LAo+T12Bvtd3pMiCWOa6TcI40ByzupJDzOyaeVl1wjKQjSQMIphqHV9lWOSiRRr/pQMgNMTAhlCKgcARNMhkpfkAy9MqgIoCcUjB5QWAgSCBRRgN5T0ANLegbJ90HZ5vADHyVn4elBUypNTllKrQCl3ziCkijXqjh++jTK9QYSGhtDfmOO0aFxO+h20aKh68YJ96AF/QqQSwXhB4jKZUxPN7F8dAGnj6/g+MoRnDy2hDMnj+D+Cydw3znmBo4fwbGlWawsTeHk8gyWeLQzy6TKkZkajkxXsTBdwSwzoLMEx/xkhfc1LMzUSQ0cmWtieWEKx7g2J1fmcfrYPE4dW8Dy4jRmJsso+RYoBoh5LjkiJQPqEz2eJyjPUKNeDtCoRKQQpUCNAexJw8inz/eGiPh+4Fl49JiSgFQ2p7HLkNKjpszMG+pbRANTpaGosh9neEyeImV4F/kalXIAt54C7mNphDOYwhgpVeb7wagUBpmqVO4+dk3ehuTb1P+laoJS3rp1K9y9dWsCh4dHqGXnrc0fC0L9fiXxFOf2kLD2hFZyytc6FPzQp8Nw8d3fwjnveNhPscVQcnOvg52DLu5s7GCVXmh9cwcbDA3X1jdw7fp17OztoNvv4NatG7hz5xbazIwqWqZS5MOjUkphAAoMyFlmsLR0OTfvCRcgHrXhLGma9GC4X6jRC0xP1bgXKKPejFCvB6g3uDgTEZpTZTS48PXJKmqkKqlCqk5UUZmkhZ2ooUqFqU42UJ6YgF+fQNCYRXlyEfWZo6hMLSGqz0KGdTBnwgP1XTij0x3mVNIy4EVUakklHqI7ipESLEOGGSN6FnftvCudGigi4ijjAqZjhbBmwIVuc25DzjdHFFgI+irLfQ8IA08b1ttx+4KKUjBUNHkG+yZACSC8QYJjSmMhLcZEoSBnuOlRKcvca+UEc5rndLwFFMEpuJhpzr5hmRQq49jx44jYLmH/BeveJMt2goZFeh78UkQAU4ZTdcqzjqmZJpYWZgnIozh7agUnlhex4n7pgUbu9PElnFxZxPLCNNxfg8xRzvN8b7JeRpOJlUmu10Q1QJMKXqeHbLCcYN1ULcIU20zTe840q5jnmi7NTODI/CT7msLK0gyOLk5icbaByUaISiDg0WAjGyCPO8iGbVjqiLYpIg1UIw91By6WZcqCmIVhPsDklLnKEWiCk0pti4Syz0kFDAFYjGWdwiciS4yCqvSWvpZcqxx5GnNdBKLQh1YKkl4T/Biui7VcCCtSGsV+VKmNqgJCr7JbPn+7r3y7B99bT2CKra2tsNmM5q1JL/RH3ffxIPojWoiPlcPow0qIS54Up6pBMBcoXaET0EWeC0PrPRxleP3GNq7e2sXmdge7BwO0qclDpuFzK6kUAinDuj0mBTZ31jGMe/ScW1jbuIFDprAzAiyMBMplDxHDC+1ZWFrAguC0fFs5wXDAduuQ4UwXHBe+71F4GtYaHOzv4cbNm3jp1Vfwne+8TLqMl1+5jlcv38Ll12/j8pXbeO3abVwhXeXe6trNO7h2a40h7gZD3S0CbodE3ve6SGWIfqGwO8jRyRRGNsDI+Lixto+XXT831hEXHkP4GUS1KfjlBkTAUBASfW7q2kmK3jhETAnWhPMb4IB728NuDy5zPUyG6I9aGAwOmTg5QL+/x+t9JrUOGH71YHi+ZqlwgiGXEBkkLXtB5UmpdBmpYJhseM81gqB8BL0hXxqD1tAgFFSenGTobS297bgdA1pFJVQKEC5McwaPdZ6mzAmOCQLBsG2/14KhYpdoIGdnp3Df/edw/wPncfbcSZy/7xzuf+g8Lj3K8oFjOHN6EUcWp7A014TzdtONCHWuXcgxPAGwa3gSY2IVnK1lMABihJICuKy0u5be30DSeCgDKEtiKWloBI0H3TvbJEAWj0vFpFqFHThPe/zILE7To55gFDRDz1smUB1Ih509dLnVcXtGIpYAlASpjwrn5KIRMArLmanN6CEFMmjKRZAUDZFHIxSEAQguaGfEBCAFxtdO3zxPU34AAwwI6nXg+VBC8NpSFz1GPio3RTbSUh7Qu3YK2zf5CjgrvO1Hvu2T73nAbGypVFJzMi/uL9fr75uYm/1grV5/mgzcT1ys5KN4AXkxWYpKFS2El8WxaHNP5/Znd+5sYWurg3Y7QxwrDEeWe8AUnc6AcXkOxTCgQQUQukCaDyB0CqtiWDmE9jMw+YyoKlmCbQsYkSJ3npKKYrmqkuBU2gOEW2YFayQByjXjnjCJc3SZxGm7X1Bo99HpDtHlkU2Pe6MW7/f223C0Py5b2Du4e+/K3b02k0htuOc79PTrTHxcZ1byCunqxgFubLXQ5XFPfW4Fx849iOVT96HUnEcqQhwSvNuHA5YZQSlAW4Qu+Rk4NxlW4JVr0FF5TCqqQIZVeKUKdBAQABnSrEs57eOwtYGd3VVsbN1keZv3WxgMDzj/EbRvUK740J6FJWANPapxJck62ZBAhQVSCCqaI7iSdcLVUREF5ah47ckcAYGp+Vyyzh0jaIK/xBB7ol7CLL3UrIsmqPwL3CZcOL2CC6eWCYAFHGV4uThTw8xEGc1aCVVmPcfJG65rFGiEVFqPyi2MQUEDkdNAGZZukQSTQo4sPYukIVUwMG7fy+iioHcXNNqK7ykCUtLxSEYD0rV1xHcDKaD5jqQhkuTbha2RBzT4Y4q8zBOYc+Rrph5hohrQk6YoGF3lLjSlIZQ0ZKEWKAceymNvJwD2lbNeULdAdBQc25GhFKVSEEJS3oJr5NYpR0GeLPjhj5zbA8P2ro3vE5ySHRCtWirXVWqN6WotdgPfb8ksSzsg83z17b7y7R58b32FH5uZIzbLHzJ59pQ1xdNayvtFYZez4aiZj0Z15Bnn6Psmy+Wg18PBzh427mxifW2b+78EaaIYugXcB0qe++ToD0a8N4hKIWbnp1CiZ5Q6gxcYhGWgRECWa4L7IomQ4bkXGkDntOspMipeZjMUFKClAKT24fklSBnC0pNxXZEkFinPQUYEaMzzOkNgWKM4LQ1Ly5blBrFLbMQZ+UmZVSWNUgxHCb1Vgj4B3OvF6DIT2WG5e9jH1TvbuEZw3txu4frmPjopFWF+BRcffRr3PfI0ZpdOIicPe0xeud/dPCQqB2zTIx/dxMBRrgOAvAovhLM4guBUpRr8cg1eFNHGJeS9hyFB2GpvYXd/jdnl2+PysL2N/uCQe8YBJN1JVNact4UVGQyNliHQDMFZOCL4DOUEAg58LkQOyQ2oJBAVpSj5TLKNYumU2qcX9tjOKTljQIzDPwK/UfHeCBtnUfEFFhiCnicwTyzNYGmmgVkq/0RFg8sHZQzJQlIhJcy4FLyGsTCUd07QOTLMaoNKLdh+TLxWbCddOwK34AJahtGKnl+zHw1LfgzG96yTBK1mfaAlfEW1QAHJuUgCVHE+PudH0aBR8jDNcHhuojLmuxZq9pPDZtQ9Jn8KAlTRKISeQjkKuJfXEIKIYf9WWLgbB8yMfOXkz0BwVEHjaLlGOfUnZSY+41TMmHJmuy3bSnbia015CwhrraAwpBQjJe2h1non8L2WbDaTm2B3ePuPfPtHgOuXJHVRVE0az/VanRPf/uqfLP3Rv/gXjZe/9qfB6uVX5e7qKsghuIdGwaOLw50d7GxuoU+AgsIvBREa1QZCKqOh93ATUPRy1XIVzUYDM1NTWFiYR517iYBxjx9JlLn3qDXL9JghPNZxVQhIw/DXgNEh1U0iswpJQaDzfG9Eyk0AY0MC/m6pdAVh2ITv1yn0GqKIPIQVeF4EKX2UCIiJ5hTcLy80G5NoMNlTrzZRqzRo/Wsol6ooEThREMEPSvBIKiwhqjVQ5hleCokugdzq9ZFQ8ageMJwXlE+vVkJUbiCqcHz2YzjeYWeIG0x8vfr6LXzn8g18i/QKQ+Hrq1vY5uF+h4fkHRqsja0N7B/uMbwfwBJMmtoXlgL2RR5o3S03jyMezXR5dtrptzl2AijAwFImOdIiQ8q9UUrrn1FhDRUV7EcwLlQa0PQUmqUUVDV6CUFlV7ymfkJRISXrbMY+SZJ9eex5dqKBOe67B+0DGIZ8ZfIkXaKEfbu9mc/3JUPfghlPUcT0ZjkU3xPWgIZ8TJJ8+1oj5JYjoEf1tYKj0NPcU3vjEPMuD4CvFBj6ocL5utJXAh69b6Dv1o/rOA/JOSsCRhMMWgCCPDnAJTwGSeMuCoaoAec6US3RkEziyNw059GkIeGsaCgGTGq5c1dDPQ3CCGFUgs+zWSFczxKGpSEvhRU0iEBWADmvHSX0kiMa9j5zCaM4RcZ7UCeEEBDSkQTFCVsU1qRpTNm2wiDY8aQ6KAe6uwKkn3LLhr/0eatCvnX1/S/kOtYDbpQnkuFgoX14sEggTvjWhjYZyb21NXH5xRexc+cO9je2cOf6Ddy6do2Hs6vodTpMT484mxyelLBUmBEPlgVDknolwjIzdYtzM5iebKJaouJR8KCwLQ1WYYrxZAtaoYJeruByF8JDIQIUkgAUEa9LSFnGBOUw87lnExglHgVaQRBNodpYxOT0Mio8kglLTYTuXwIPq/D9Mjw/glY+haghGXIoqaGlR2LJcTTJI/EO7loLDYobji9DiQtqgvb5lNokqTiWSii5ICUucK1ShQN0ygVL6IlTem1OGc6Dd7ojtLoD7MdJkGEAABAASURBVPFIyAFyk0czmzuHWN/ax20mx+5sbGP3sM25jOCstXARQRjCp3wcaSqOkWpspOI8R0KPk1JgGeWWuZJKllJ2KS1/RtDRpqPgMwYNlIsdEycCx6sA4Pi2fAeUM1cISgiqF+iFqIWOaXovcJxGuYSpeg2K/Y667fGvtRU0EJpADghMSh1cHTiQBpSPT63SlIfg2GD/gvJxfftcY59gZNRFNiwEeQVJAbw3cNeOqMjwlIQmMCTnVZCPnN60oFelssOQJ0c5Q2DHvyTfHtu6ft27IEit21czWeZ4DLle1dDDVLOKGRqZernMdQVSl2kexsiIOiE1lA4gqBcFFEEoaXoUBOuM4uxoeDOrULC0vAf1paC00twiKyxnKuH5PqTi5Hnn+BTW0gGbrMiyrjTYKEfBtXIU7XBJB0IIQ7L4AR/X0w94DCV6omQlpoo0mW8f7HFutcr958/KmWZTdA/38eLXvoZbV64SlNfxyksv4cqrr2Lt1i30Wi2M3C99j/oAhZQNuxjx/MkXBdz+5czJpTFAJxs1eEJwYQwKWp88MwwrUzhFHowKJJlEAQfKEoyqwMgqrKrD6BpyRZI1JKaM7lBjlEWQuolyfQlTM8cxt3AS1focgqgJP+A4fgWa4PQZVhpOKmHImyYZMoZZBRfacHybG3BAkE0qqSBJEqhIBi6ZkqUDgjRGmXFcjSFTrRJCCwunkI1KCZO1GkqBzzO3Q7QPD9Hnnrfg4hsuYE4QGGi+LxGnBfrDhAmhPta29nCVR0rXmYxqcV8cZ4AVXGivBB1QkRyFZYggglOUDGqsOEb5yIUiWAVSLnPG/jMCIbMWOSzBCBSUbUHx5uTR1RWsB+vYBI6nojBwnsNVSwj2LKlyYjxfSzDQ6qNEpZuoVlENI/Q4p9s3riEd9qFoADwYljnc+V810AiVIEgxBpcUnAefu5+KNx49pwORcuMTlDlBV5AMrwsC7i65yRsovssvbUOOEY9uRsMB4tEQaRLD/WJDzKgloaAKggPkWyuPntjHeAyOpVBA0vNLk90taUgazM5OMwPf4BGRT8NnuNaxM6Jci4L6YKWGo5QgTIykDDWEF0HokHJ3OqhZ+hBeAMW1kDrg7DgS36XiIQxLUK4PGqScOmVNYTiHpMjSQ2mLW9O1+itl39/pKUWvhR/6kT+oxfr6ugp1GIoiq6ejZILgrPTabc/9RYPlxr7ih1icm8Px06cwy9C04MHroNNFnxlIS6EHWiL0BJLBAXyZYGG2hmNHplnWuQkHFKcPWn9lxTicbNanoWUEKdwka/D9KXq8WUTlefjRLJQ/DehJyGAafnmRxx/HMTV/GiunHsQTH/gILj3xDE6cuR8TUwvQBCG3lMyIDsfe6KDdQYvevN1po9VuIaNl9YmoMFSIQo1S6KES+aiVA9QJuCYTChO1MsFWwWS9gpmJGlbI+9xMlZ5eUCFHhFmCsg/M8jyuXvKQ9lvYXV9Fe2cLk9Uy5iYacCHhZL2KyPcAgt/Nl2vGwkAIBc/zETGcCsMKfEc0ItqvAqqENFcEsKWhytHtFxiMLOKMUrM+hC4jLDdZlpBZTUtPEh4KkgMtqDiCBO2zLw+WymulQkGpF9x7F5Dja2MFDJXLUCFBfqTU0CqAlB44S1galcALMTU5hXNnzkKxzZ1bt+EMjmZ/KAwTpjENVwKtFff5MYajAatzGCopnQfLglMvkNEb56SCYBzXW8t2BjmBCX6klFBKsR9NHjRr7PhZkiTIsxyW/QkhKDsLYwFNkEg3Pzdn3rs+BUvNfnzyEpA8tpc0WJbvg+97UqFaLqPCbVVIoyc4b6ogaIeQF5KyVMi4so5SymmUkQfeOzlaysTw2ggNLyzDL5XhcbsDSV7Zr/J8ztHgLuBTGj+T0sh0fKXWfa1vVSvR7aguD8OpqZiT+6Ff+YNaeJ4ndZr7QhItNi/Hg75PCcnA88YLIjjZermCZr2OUhAgG41QMJa/KwQJLS04XcD00WCC59jRCWb3GmjyUN3Sm1qGKpZScQpQCWusn0U5mkI5ZFlaQKm8iFK0RIu0BD9YoHzmoYJ5eKVFhLWjqE4cR336BCZm3S8DMIRtEtxhCQlXbpBm6HNRB/EICQ2F9CSCko9yLaQ3DdFkkmB6ugZ3BurKGV7PkuZI82OqYmG6isXpCssKFmerPBqoY2mmioWJEmabIeZIC5NlHJ2tox4ItLZu49rL38adK68ikga1QKPiKYRcIU0vQyOHyGNdGHKOIUJ6JM1FBfl1oRVFAYsQVpRJFeSmhLQIueABChvRSpeQc1+dFT4SHtmkpJzHOQUCKpWH1GjWK5IYk1OujMDLoeEUygifpUdQapY+IO+SdcrNNhbeuE6qAIok+NyyHlDwdIjp6VlIoXDAcLzfHyJLcsAARW6oFoDkXCznUhCwxloIIUiSc5HITYGEupFykgX1Rko5bi9YsiVcKZWCUvpuvRDs0yKnQcsILCEElNagTkIqBSEVS4/9ewD5s/RR7BYcFoI1kj+1kFC8IQcQ7gF5VawrUf6lqIQgiNhewYHSkeF8oUKAxsiqgHok0WFikI4V4L2hnHLK03lZzXfDUoWOowKlPQihQKbo3VNGfiObJqmxxgylEHuB718NgvBmFAY7aVEMLsF5JfzQj/xBLShAkWUDjxMLAOvnaSwq5RKmZmeQMMRIBgMuHUXL2L3g9YhJIJ/CrpYjlMIAdOWw+RBRkGNhrsQD6RkszERU1gJ9elgHZpPmyDn70KsRnAtoEnQTTYKteQr12gmUy8cQBEe5KEvQwRL86AiiygoqteOo1E8QaCvQBPQhM6qbe3u4s7VJ2sDW/i5agy4FnCAoa8wuTuPYqSM4e+EYLtx3AqfPLuH4iTnSPE4cnyPN4sTKDE4sT+PE0UkcP9Ik1enpqzi+VGXGskKgRlgmOM8sTuDCsfkxnTk6g1NHJlHzcmxcexXf+vLn8N2vfxli1IPivgxM29u4BxsPoWgkmpUS5iYbPERvol4qQQEM//toH7bQOugiTqjIRUS8VqnUNUjVgPYnEJZm4IdTELqOOPfRHViGxCmGqUQhImTMUjuvykgZ/ZEZUy82GKUgwNmGwDMygJUh2/sAS6EjSF2iTkXEWIDCtQGfUUGFKt19piLyZDEa5RCC73PFY4LyYO+QHr1HPgXr9ZhAL6SUD/2GskqluW4+lVcTnIY8jZjoiuHA6fsBQoLEZ/TllFtKDSkVBN8RQsKCGkyQ5yTiHR7buwgjiEIEfM/zAggCwkKSB87PsDTA3ajEwvIla1nBjiQElOuzABsIhIGHiH34PudNsOWF4Nw1FKMtHdWgmZsQ3PowXYBdrsmQF1b6gPQ4D0F5AsoLETHZV6nUyVvIjiWNFPW6P2CGv0+fk2aMHLpK6fVaufqdaqN+XftF+8mlpVQIQa74yg/5yh/8fA88PoOUMgcsl5nG2ZgijWNmFA/JZI4ms63a8xgW5OjRc2YUCihooTxIpSgIzaRPBY2aB08lGA1bGDGbBu4BylEArSTPEls8U+yg288RlqY48SYHKiHhHjLOAsRFACPL8MMGKrVZVGszbDcB0KGPEoFWa4TtrQP0uF/zPB8LCws4e/oEHr54GufPHsdxHkjPT5cwUfcY0iiUmBEOfQlPgzxZ8kBhOy9PErKAEHeny5miYPhrshiSnr6sgJDPFIUS6QKRNgjY3qMhrAQKR+YmMN0oU71z7G3ehiEwq4HmvYFiNlOSaqGH2YkaI4gZHF+ex5mTy7hw7hQeuP8CLl64QN6PYGJiFqVyE1KGcBY9SS3l65RPk7cQQoUUcUQ5RQABlzH84tYJvWGKA8pgr9XHzmGP4XwP+/0R2tybDTIgpSIW0oPRIYQXwll/SQ8A38lXcxYKuVBwbVwYDOXDkZGKa23RZTbeDyNMMMTd2trB7s4++ZFQUkIKARBIWikopbl2ORXZoKDHSrKCQB5wjfexvbs3/p3ePnXIJbVGjJ5avR52Dg6wubPLM91trDHbf2d9E7fXN8bXW+4dbkt6wxGo8jxOStDiOfkhk2u9UUYDzLG57pKAUkEFgvIpaCjGyRqOnZMMQ2dFyPtKgEsAF9VZuto0c3wC0D68Uh1BdRJedQo2bGLIaGW3l2PISMV6NJZ0ILksIWO0Ir0KXKKxwvYBwSwpK2MERsORHfb7qc2LrrRmQ1p7g8ZqtVKb2Ds/PR1zJFoM/vwRvvIHtTEmt6Yo8nQ4GtnC9LT2R9badBSP8na/Z63nYWphkcCR6DJ87I5iKoCgcLioVAIICaUVJhoVVEoawsbI8iEKk8LzBC2gR4ttsee8Rm+IIY9EoKtUjjIFHrIvEqigtFpWBVC0dFGlSqFUoHXA5ACtcTfBgGeRRWJR4uLMTExhZXGR3m8JJ47M49jiHJZmmpio+qgEXBhlEZCoghAMtTQXzC2aBD9jS2sgXcnMpCWYLLPMjNWhee98i+L5qihieKIgGSjk7CdDJfKwcmQB080qPAK2u78Dw1R+yZM8/M7H4FRFAp9GyQF2ZqKKefK1tEB+l+dw4sRRevFlLNKwzM7OYXpmdgyCer2JstsfMVz3vGg8b0VFENIDhEZhJUEgxuAZZQYDerUuFbY1SMbA3GOGeJeAfZMOeFwzZKSSFBY53zVSc/3YD0sHzLskkfO+kIrPFPvM0KZH6HN9y9UaZpln2CeY9vZ2kXH7IAQITsDJyslRssIQlDkNdUrADkYJ2jxycuu8vXeAbfcv4O8f0ivRKB+0xvebPBdf3969C9DtHawR/Gub23DA3Dts47DTQ6s3IB8jHPB697CDzd0WI6Q2dmmM2pxvPzU05Ip6o5ELDy4MNW6OhYUhOMH9ruL2gnaUa2cheE0Fh4HgPNme+mUINFOaQKJriFUNud9EphvIZB2pqCKxZfZfhhdOwg8niOkqpAw5ecqR4wz7g3zU7w9or7Y9heuhL14rB+H6ySDqCCFyksWP+HGyfNumo1GtECYb7mzvHva6nf1as9GRgd/rJinzZ9aEk5OYO3kSXSrzFsNUZ6FzpSGCEIaKQ4MFY4BKuYTA1yDO4UKKcjlCVIlQKIk+9yG7tIqZUIy0yujnFoNCIKa/KbwSBPcGiqGM8Th/zzLkABQPzHOGjG0ucPegDcPw7fjiCi6ePIf7Tp7Bsfl5TDBkFGSgpoGaJwkQQGYZiGhIMmU4bh7HUORPQ3F5JAeQkFZBU/EVJGstF9GgpAVK7ENzMcH3DJNhytrxcxDgloteLoVYWT5CIIWsSqm0IwiCUduMwHSUskwQd1vIhj2ECgg1EPkAXx1TteJhfn4Sx5YX4f4y4/77LuCB+y7iwvmzOLK0gMmJOkpRAE8RNEWBIVchSRJ615zyFoDnAU72foCUwOpxL7hLo3ebSvzanS28fOM2XmNGeGP3EPs8zmnx2SAuxvtTw/aGa5cLhcxKKiBAe8cYAVgnCG9urPO+wOTsNJaWjzI5NcT+wT66XcqfBkcwMCy7MgRnAAAQAElEQVSyEQGaUJYWPnkohESPXvuAHu6w04cbb49Au72+hcuvX8Mrr13B5SvXceP2Gu7wKG6Lnni/1SXYOvT8bZZtuKOnwShFh3s/92x9ew8buwe4QzBfu72OV6/dwnev3MAr19dwbW0Xa/sdtBODXIXwyw14QQmKc7MEZ8FMr0ljapaBh5wBejYWmeTaZmzTSy26hcaIwGzTa6bRNGZOPgzdPIa+baCdUj9JGbgOtSME6BRGiQK7pVoZFDR6/U5vNOh29qqRvjY72fj2yWPL355aLu/ytDHBj/mRP6j9yspKlgfNrhVq2w9K1xsTEy8Iz3t5mOc3vUp1M9deZ6vdzrdaHdumwooogs8Y3C/XIbiX8Gjtw6iCMCxToTwIKvTYUjG9XdAjpRTUkB53SJAkeYHMCFpzBasCSL6fWVBxctbn8KmUYYn1SnDfMuCmuwfXV5ljTtNILMxM02vVUSWQI62h3VgMmQT3ebLIIDmeIpDosEEHCtcmpDJnVOCEQs1zS1FQwalQlhnMnBY/5X444X7aGEDSkyiSFAqg8joyVENHIFjCShUzR49gbmkRJRqfzc11dDttzrmApNfVVGCPpFzUwDKg5McWXBpIAtgpdhoPwKQbhv0uBp0O9+VtHsW0Mex14J5ZziPQEjX2P9WsYXZqAvVqGWHgEwwamnw4r0UG4TxXYS1yMp9x3ikNSMwQzoWGWzs7BMMG7qytM3RcxzrDyC0q+z6B0+n10eP2pD+K4UJPV0ac2/zSEhaOHMHE9AwqtTomp6dQcF63Vm+iz/NrSwMttYKQApw03Cem7Fo02vvMBRwcHHLb0aMhMfCZPGw0m2MPfOToEo4dW2HUcAwnTh7DSZIrj7M8feYUHC0fPw7BuR3yFGCDHhVKo0w9g/LGEUNvmBDIPWzst2hIDrF12MVBb0TDT53iWkIqOIAqAcraOvGMHUVBPdSeQkHe3VxHhaHnlSSNhOfnLoQVQYMes4Qh9/SJC2fDBiJuq4QuQ3ohdTsgbxpxnBY7O7uxydNWEOi1UhS+UilH1yebjZ1qvT66dAm5k8mPQ/IHNRZCFAsLC8NGpbndmJl5fXZ+6U9VVPlaKuSL5Ymp7xaef3tj/6C/2+vnMYUQNSZQak4iqNYxBpgXwQ/LCBhuesoHlw6golguqlO0nIApqHAF6wqCgV8YSEjtQXm0bRRaQnA5xQoIuiCKQDyg50KswQAelaHZqGOOwJxo1lGOAlDWXABwHMKGCslVADiGI8neNR95QiLQGsIC7h//PaC1jrnpN5xDTCOzQ4/s6noMAV1YlhDAbv+SFxIWGuBcjNAEgEJBft3+TNPDl+tNNLkfC3m9R4Xs85zXcm6gx5WOqAyCobIgQBWvHUneG0YBKc+Dh702uu1DtOmRDvZ2sM8jmQOS+4ecB6zP2EZQdiEBWqXLbVQiVEsByoFHz67piSUCJaAF4A7jFbl1pWQpOHfBMmP00O604P6XiVs72+BxGdbW10gb2Nre5v7/AG0ahm6/jz73eM5wVgnGxSNHMc/tQo2Z+YDzWyRQte/j1u1b9J4dGBoByXuKEJbXloahoLfK6FZigt2VLsIIPI16rYrZmRkcoSE7dmwZpwjEE8dXCNJlnDhBoBKsrv70qRM4deokjtJTc6mwzzPW9Y0NCKFQJ7grlRr8IILhevZoCPYdePcPCM4W9ro9tIcxEhpdy7XS2sc4ImJbtyQZecupF8r3xqhxc80Ylhoa3mK8zh6sCBjuBuOjldSocekcT21yBsKPIDkXP9IguC3llW1ubQyswFatVr3BdbnsldRaYQadb372sxmx5KaAH+cjf5TGLSn3q9XwSnly+luT03NfWjy68m9OXXjgf59eWPwDEUS3ZVAalhuTdm5pBc2ZOfgUGhOGGNH1pbmEViF8HcCn5wkJqJKvUaJylUIPJSpWOfTZRkEAUBSe5JXgtRSCqi8ghIDvB1C0lA5EfYImoZKVa2VMTNXRmKhAagkDoDCW5K4ENEGuCUIl1bgPB0ZYO243old04dHnPv8lfPull9HlQuZFgVV6k3/1734fX/v2d7HJI4Ow0qAFNlhnuLTDvdvISCganFx6DPk0uHuGERox93p73Et1+sOxNQ+iMgTHzbMcRV4gpxd3iTTGPNwjt9Bv79MjHiLutZD0W3DhbswQMaPXTAc9hr595MM+CnpTbmJ430NC8A5a+2jtbvI89TY2b9/EiKB1HrmkgVqo0SwHmCQ1Iw9VTyBEDo97ZJkNIUiaeb0K5R36mkbMMoExwOH+HjY213Dn9irW1m5jixnvDr1+QmBRpGPgOQPKCcGwQnkejh0/gVqjiT3nESk7Z8TA+bp1SWjgODQapQgL9O7HuRc/zpB/5cginLevMo73pOX4BpJA1uwzY0YrGcQoUoN0lCGmN8wzA9pnt6hotw6xSSOyevMG3G+feRxremISk80JVCoVWCnQzxIcUnZ79OT7NC5dAjZxgIMmayGUDgECLkk4b4a+tMeQbhsgJXU1HeuIrzRCqRC5UilI9iuVAEMxSjJHWAkwMUMnRN1T1N2M/O8e7BebO9vxYYsH6EJcaU5OvBREjVs1Wd07MzU1/NSnPmXwDj7yR3nn1KlTSXXxbEfW1GZ9unl9eu7oqysnLrwS1SYuyyC6ZqS3D7+UVCamEdWaUFTeDJL7FoGcpsQYAicHDBXVUEktM6DOe4B7MkF7RD0hKA0EDLTjiN6hYDtfKwSBD8/z+Uwh42INuIAZ95KaCtKcbKBaL8FZLwMw2cSFZRsHMsBCjYUrqVOC75PEXWJTZg972KOHFMrnqApub3NtdRO3N/cxyIERLWWb+7Hbu20uOpUoDGHJRyo8DLkvSa0kMCVGucWNtU1859XXCfJXmbgYANqnsiiknO+IIbu1Bh7nEgUeApZaGAhDCXH+il7UgctnaBuIApEGvaBE2Veo0njVaMSaDGObVOgaQVWm1ntsK+htCx4V9Q930SFYR+0DgNnhgOAryQJlad6gAhVt0QgUJso+6uxPM6xmNwh9Tc8boUIQlShnRfnk3FMP6PE77Taz4C0cHh6gRZ1rMy/QZojaZjKmz72u8gOAxrJPELkoo0ujBCEBwQlYIOde2HnwGvmenWzi6MIcjjGEXeSedbJRQ8SxFdcINIiWXkxQyfk2tBTUBVA+YMBBObFN4ElMTTSxwETU/Pwc9941TNQjzDQrmKEOTPJZqVKB8n3qnOV6ZehxfJegHDHqyamDFgpSKXYM7pdTMApFxnojFaMf8ksDamm42QIB+fccP443F31RQ4QSEJxQUAoY1pe5dfHoBArst3t2e29/1O529nTg3Qii8DVGBlfL5dJmEs70hBAFiT3ix/7IH/UNDpBPTJzoRJNLu11rN32vslt40ZoIKldSobas9vp+pWpVWAK8ALlQyAnQnMDMKaCM1jSlhR2fjzI8y5Iu0riDIhtAUZkkQSqd0kjAMNzNuB/1PY0oiBAwtqd+I0ky7jVj0DkiIFiaUw1EtGSS+lBwEV1YkhKcRWF4BzirR1TC3QgAUkgIKXkF7pP66FOhXLhWa0wSnENcvrbGkGjIDPQyKpNziOHj8q2tcZKq1GjAq5SRSQ+9FBhyTgN6X7e3+e5r1/G1F17CN7/zMtr06oo8F1zoERXEgVMKMOQO0WQI3qhVUHUhupYIJLj/NbTSICAFASlQCTTugjJAoxxiolLCJPeVk3xvohKhUfJQ9SXcLzn4lFnSIXi219E/2EHabYGHptA89glsgkhkKFG2VW1R52DOm5Y16KXblP0AUlhUOEazXsME51flWL6naARTyqaHQ4bXu7s7PALZoyE7wA73pdukXYaOHWZOh/R2LgJx24A9Zk8L5gwUDZNUGqnzugwbQxqjOuU2Rw96hMByuYEpjlehMfAoGMEYsyA4lQACtvV54bP0HJAKA8mFjwKFYwxt77t4AQ89+CCWj8xhqlnGZD3AzEQVM5MTaLhwm0bGnSCklP0gzdCjYYxpyKkSKAhEwb4tgeYir5iGs6By5Gzr1spyHGcoJPkJWKf4PhWODiWBdVsSCfi+RhAFcLkPPxAEeGw39w5zes7uMBmtTc/NfHdiov469XK1tjixf2meKoR3/uGQP97Lv/3bv11MT08nrayVBEG4F5ZLVwrlrWVCt+LCmlFhLaMGGOXBcpEcTNI4QcI94ogh26BziF5nD+3DHXRa2xgNDqAwhEQCJVJ4mguCHJYLq6SEomWTQjm5MTQ0LA0EF84LPPihgrNmlgsbUvkCKq3WClJKAtIid/vVZISUQDe0gEoKhtcaUgjMcJ+6srwMQWTHBFnMFYyqTYblC5iYO4LSxBxkuYlURWinCrt0iK0YSDmWVQUTD318+9VVfPFPv43bPGONqZh+qQbN7KCkcVJ+yL4VpJKoUxnnnec4dhRHji4yLJqETwvs0xL70sKn7Q6EgWbEkA66GDK87bcO0N7fxeHuNty+83B3C116yRH3izmzvYJnr5red5ZHN8cWptEkaGU+RNzZR9Ldhx31EJgEPkPavHeI3dvX8PqL38A3/+QL+OqXv4g//cqX8c2vfw0vv/Qibly/yjPLTQy4Pk5mmvKTUkAIJ0ZLHU3Qodfc3NzE7TtruHb9Jr714ndw/dYq+jwmuXbzNq4xE3zIs0cHAo9zD4IAfJ3GN0VO+ecplZwgdMArhQEqBJIrnQFWtJ4UE6R0umj5noUiiAzXLyNI8twy8VXB4vwsz4aXETGHYbleHptTjOxLEDA+Ze8D7ChjfzGB7QxoynUpIMECrELC5F+bWeqYa244wZgG1M3ZGSrLiE6ST598Cm4nLElQD42r5/pMTzW5lmVQZTBghMEjjHj/YP8gCIMbDGW/MzU99eVKpX7Ns/ZwBcgExUcW3/F3LI4f5+1Pf/rTxgG00+kkUVTdK1cr1/ywck14/gbDhOEwy4rYhQicgRWSAim4r+kjobcseO4HKoykVVcigRIxAi9DrSK598zhyQRyXF/wmQVfhi0sPSkvWVqiUCgNqRQsBZtSiAUtnuAsJMmVXFlIp1juXli45ITrR8C6R+P7lF68oOdzHthlFEf0ADSw8LhPDCp1lnUQPch1yDOuEB0icn9QoEOrs9eJsbbTJiBbuLN9iC3uS7tM9WdQUPSYPvvwwxIMJBV3hBaTKz2GiT3ugzottt9Yw/XXL+M7L3ydAPljfPmLf4Q//sIfsvwc/uSLn8cfk77s6EufZx2J5Z/88Rfwp3/yJXzzq3+Cb3/za3j5xRdw+eXv4Orll8f/m4DdjVXuQzfgQtxR9xAjetPewTYONu9g8+ZV3HrtZVz57rdw+TvfxNVXXsL2Ouvv3MZt7t9uXr+G27dujvdzbYawCUNW5ymEtVQtS2NYkAy3DDmGBOKIsosJmHa3DwiN6dkFWJYDynDIfXduBKs1tOdDca2EEJBCQgjWC4Bf3P2wf4aOcMSxlJRQUsKti2QDnx7c9yQkLNe/TmYk/gAAEABJREFUGBvVKsP7KWapfaVgc0OvCuoM+Ax810JwvSHINscy7MvQsAv2AxpBq4EB+Wt1Y7R5rJNwDuC4BUvB8NXnewF1KaSXdKvnypCrWCYPEd+vcIsxR3DWyIM1uW21Wkmr1W7HcX/Nj/xvTk42vt6cal6dbsxtrzQaNOV8ecwQJ/MOv/KdvOcAeuzYsfjIkan9ierUzerExGt+qXKDFqvNcCF1iwcKx3LCLiM2GLaRxD0IgjIMLKqMrZpVD82ah8mmj7mZMgEq4OkE1gwpaC4GLWDBpA87Q0ahUh4QQjK08CHYd0aBdvujsdKwmr4HKChsS5J8rrmAjpQQkCTlGhGNKUPjHkOyXR6Gb23uoM0MnwNnwfBbeiGgA+5bJEYFELMuVwG6qcVBP6W1tLi11cW3Lm/i5sYeGMtA0VNyz42CCmoZLYTlKoKojJQGav+whdtMMN24dQuvXb6Mb33zG/j87/8+/s3vfhb/7B/+L/if/sf/Af/Df/f/wH9P+h/+wX+H/+f/+N/j//M//b/xv/zP/xP+4f/6P+P/+zv/EP/4f//f8E//8f+O3/1n/wT/8p9/Br/3L/85/v2//df4/f/wb/FHv/8fSP8ef/z5P8Jr330ROxu3MWKCacjoZG/jDq6++hK+/fWvENR/jBe//lW8zjZb66sQ9NAFPUS33cb2xiY21u6MwXnIxNCQCRVDo+cACsqyoJzBj1Iaivv8qFzmPt9tJ6qYWzqCiw88hLnFIwjLNTgDl1mggITS3higHqMIzw/gSsk+CgIgZT5hxJDTUULP5cZQUkArSU+b8W0Ltz+vEghuX0zEwrrIh0CNAgFFvQf5EuRPAuP2hl7WOC/H/oVS0G7MMIQXaeiQrTygM0iwe9CHO95JaWS4LQf4nmZfJepImTxUSFUF1AjIRqAxyVC/QT6aLBcmm6hFAffTcbG7vdlrt/a2qWrX6tXS589ePP+VoCh2uuuX+0KIjERJkLl38SXX7+JtwAz8LAn8aMsP/du+pzchbJ8mrdCehvIEhMw5f1pZO0DgZ6hWJKoEZpkH7u66WZXcP2iUSzmk6CNP2+w1BuWLggruLCm3AcgYxhT0nkIIgJRRgTq0gDHB5jK0LlxJGarkXCB2wL4ARUFrdqS140VT1wzi0RAH+/tYv3MHWwzTKpUqpqZmUG80CW6BEQ/Nh7Sm5AbSjxBWGpBeCSnT64edBINhBjeehYB1gBcKJfbhFNd5yV32nXKxT509i4LK89rrV+DoMsvXr9JLcdwDHglk3PNUq1Us8fzwHNs+cP/9uPTII3j8icfx9Pvfj2ef/yA+9gsfxy9/8pP4tU99Cr/+G38Lv/G3/zb+zm/+Hfzmb/0W/u7f/S38J6Rf/5t/E88/9yxmGaYf7O3iG1/7Kr76lT9mqHoFip7koQcu4lO/+kn8X//L/wL/zf/9/4b/5r/+r/Ff/l/+c/wX/+f/FP/Ff/5/wn/+n/4f8ff/D38Pv/l3fgOf/KVP4IPPvh+PPfIgzpOnFYb987NzBJaHhCAy9HKGBs7N3aPyawJPaA8u4ohzgxura3jltWv47uWrcP/rvtubu9hr95gJLZADsJJ+UPksfcJLQyi3Lj58gghSIWfcmRGEOeU3HsfypfHXwrC+IJCcTjiHxN0LHHFXAJux/9EAlvtchpQEUIhGtYJ6rQafekjW0BkBOzwy22sdUJdSCCqVB4uQ8/EYdgtuJwJugby4D8PsuU4GKJPrpq+x2KhjodHg9gNIer1R7/BwTxT5rdBT321Uq1+PSqWdKjAcbm4Oz58/76aKn8RHvstOjGw2k7Ac7AR+sBqGwXWl1K5UYqS0sIJxumX2UMqUVjRDEOQIQ4OQpadTeHoE349RiQoEfgLNe0EQCySQtL/CWUEukORdnhbICD7nGYUQcADpM8HkAEn5EnhsyPYg2TEVMFwASwIXQSpOVYCAZ3jGg/aY71q+WKvW4ACq6RVAoBkhYZWCW1DaAxRv1NFOoE/LG9MYsDsuugcl1ZgPEKiODMHoFG1mbhYPP/Iwjp88yaOeKTQnJtGcnMTk1DTmFxawcuwYzp6/gAcfuoRHn3gCTzz9Pjz1vvePQfn0s8/ifc8/jw986EN49iMfwbMf/QieJz334Q/jWVf3wQ/iGT539IEPPo+nn/kALj3+GM6ePYN57smqlTLK5RImmMFcWTmC++6/iCeeehzPPv8MPsj2zz/P/p9+Cu8nfeB9T+F9LJ/k+5ceehAXzp3FiePHcGRxAYsuecP+FhdmMTM1eTeZ1aDHjCJIztvJywA0Zimcl3KGau+whY2dfawRlHe29vD/Z+8/vy07rjtB8Lcjjrv+3uddegMgYUgQEClSJTVRJalUrFK1qSJWS1XTVTVVa/XqmdUfpteaWf1NrH9jPnWP69VU+5KnJJISPbxLpM+X+by93hwXMb84LxNIkCCZcBQB5MHdN+LEiRNmx/7tvWPHfYmNvUNsExCH9HD6kwzu6MKIBrQH8XymjjxAabJUSGxQhMBFAdTi+IZ3SglE3PpaLq+FYp5LBMUldWtrqagzKt0jcBpUqTjq5Qr3omUoKma3zTogOve5xegO+3DywVEg4HqVKCua72YErfS7MPQ6hnsbSLl3F+7ty1QKM5zzdLlss+EgHRwc9Hp7e1va5hdr5fKL8/PzL9ZbrZ0+MHn00UcTETGcxYfyKab3fltyAzkJJMcXF/cajer1RrP2Uin0Vn2l2kqMMXlMgEwQRhacH1MDrSfkZx8mO+TmfI/BmkN2P6QWnFDgY4I0o8ZPAB7OO83vcxV87dGiZoi5r3EWB1AQkgNmQgRZKwjpggTUcloLLAGZ0nWa0HWKqU0zRn/ZKTylCrIEZavVwjEerDcaTQgXfzyJobmQ5QqFu1aji2bRYzS3SyDH3Pw7QUldSu3N6lz4EsLA5/hjuP1kRgFpNpt4mAL+pV/7Iv7+P/gy/uP/9D/G7//Lf4Hf+/3fp9Uj/Yt/gX/xX/wX+Jf/+t/gX/6bf4vf+1f/Gv/89/4lvvLP/hl+6x//Lv7BP/wK/v7v/GP8R//wd/BrBOPnCdTPfelLeIwW9eHHH8fZRx7BybPncPzMWSyfOYOlM6ewxIP6M49ewJd+49fxT/+T/wT/p3/9r/Cv/tW/wj//6j/HM7/593GB4Jwl2PxqBSr0i7kKAE8rKka/mIPPvCI0MmqglBY9zwyVqMctRw3HVubxyMNn8cTjj+Gh8+cZSJvjewEVaUAvJMbO7h7b1AjCqABUSus3phJtDyaFpXIAXds5wE5ngB6PphIAbh/oubGQ3znXcUzLlwNQtHJhKYLieDKCIuEaOr5rupg+19bzNdfdQinWJQkJ3CPmDNhkdyynx7WvsJ1qGDCOEVC5KnS5V96iy95hwCumLLh2QiWI6AmUWV/6tO7bW4gZ8R7srGN/9Qo63MePuW+3fKfK8ZS1zvdvr412bt48aG+u36r7wQ+PL83/sNJqvVmmJV0hODmFD/XjpvdBG7S2i1G57G3XKuGbUeBd9pW9ZdNJ15ds7KssHY8O7CQ+QG6pX2QMIyNkpofc0IVgWZZ3ICyjO4/Z6SqPHTQBFpPvXEqC1HKPZLkIhox0FjRn9C7PBcQDz+KG2Nvt0iLmnIeFtZapWzwN3/eh3ErSHTa0eEJBKFeqWFpZRp1ACriAzVaZbnaJSoOLyIP3Q7qcYwZFPC0ohXTZ+L5zp1K6PNQQ0BQaTdc5573imBqVCPOzUzh39iS++KtP45FHzmB+YQY+hdX9eP3kqdOYW1jELN3DWaatmXnUWjMo8zy4zCOcUqOFiFHeiHu2sFpHWKkhLFcRlMoU+BL86Ig8WoIjKkOXON4whPZJHsfIvipsZ3ZxCcdOnsax0xwD94ONqRm2Q1BqH+DciSKIp6E8xaywjPyCKVJ3pxWoGAVKSFa4JkxFISAwKpUA9UaJ1nkW7lc8p06egFNuCwuLfB5yLS0yAjMhuB04RwQ4dwAFIDf2Orh2a7P4Xe/6bgfuR/nclCFXckSikUGQUmkmbIPLBXAwmnPT2oOIFOtqyG9DS2eZWnC96dN2GPza2drg8VAXJaWwUG9ghZZ+vlFFRQPDwRA7BwfY3N9Gwl7CSsjxaphkhHF7HxNGxM3hPjxazYjR2TKj22VJENJ7ywcd7N64imvPP4+bL72UeZNJd7ZcvrYyO/tCs1S5EUqw59Vqg7Nnz3I6ciR4+PAuLscHa0xELLdN8Uw9OJyqNW9WI+9K5OGG5Mm+sulAIWYA8NCOJ20kWQ+TtIs07SO3I3Y8oYUaoDfcYz5moCggOOtF6nGv6pYMPPu0BCgITEtNZ9zKWQ7bKBCz6LSH2OWCj+hy5lxYJQLFRRJHoqApmEppWC68IXC1H2B6ZgbNVgPlcgiP++KcDY1HYwx6PYyGA2QMRHlKEHgK7MUFAJBQMws1tDYJFMdjCM5IA3NTDZxcWcBDZ0/gsUfPY2V5nm5yBU7kIwKq0ZpCVKkgZD4qV+FHZSg/hFUeKQBUCIgPaJYV5MpJwjFz/Nalri7nwbNkuB9CWFqc4n33jCMUph5BXKJg1qenUZ+egQOrX6pAeT5togIINrA9R6J5LywiP8gYMAfFIq0UtCLxGQtRTIITcbeayiriwk5N1bG8tIDl5UWCcxnHj6/AeSEVzi/kGIRjNRxTBo2Y6zRIDPZ7w+J3r7fo6q5tH9Dd7WCb56KHgyFG3N9b9plDQJ1bAJR6FxwIROtiCFnOPSXX360fqxVTyQjQAfeH7t873tvfgaWVbZXLODE3jyV6RfUggKHnxIgqDjodRmqHMPQ4ta84V4s8HiGmKzvmOS4IzDplYMoHZkoaM4yHVD3Ogu0Pd7ax8eabWH/9jVyPJ/25anX1kZOnX19ptTZaado9CyQibLhg2If7xSX54A0Wg+t0JjM17Nfr5evVUnilHKpN5JN2PBlM8nxiknSM0biPA7oKvcEBRKgrlcF4PMCtW4wgwmJ2dooL3UCjXiZAQ0RklMcD9COApgABpgg03wvhaTKfgjMaTnB42MP2ThsxgzklnqFpz0NOEI/ozgiF0y8REEGIMa3ngCDMKKgz000sLExje7uDy5dv4tq1a3wnQ7VSRqNaheZ40skYMfcd8bCLdNSj1UwKYCq664HkmOI4T59YwoXzx3BiZQaBB1j2m9NqCIQtAIbfOVmc8z67I7Q5hZZ6BoZSaAzruXv2aMRjfY5dNHLOMytIIaPwZi7vykmmqKtgRMG6e+3BARYewU7gFynBjDtAsax3VJf1OQ5LJWbISzhwikApRdLQSqAJQmHKUfGxgTEGTrHBwk0GwtTVKxGo01MVnDg2h4fOncT586dx8sQxzMzOoFStwQtLSDmvcWaRcryW65Ux3eSe9LU3r+E7P3gFr765WhxFibLg9AD264Aq7kYUnBUdcrvR6fcRpxnnK1BUrpprOeH24iaDa5sEz2g8hosdnFhaxlkGsVp0jWNuSVbXtrG1ve3BvpQAABAASURBVMt1n6DFcUGBMjjkVmSMnNsdQ9mbHOyhxLZOTDVxnvvr88cWcHJpBjWyMqSlnaI8+Wlq024vz/q9sR2P96Mg2FBaHw6UGos4juAjuTjcD6fdkydPplmnMygH/ka1El6qlaNXQg+3lMm7WZ6PR/Ek6/C8b0ALNGEYP6N74tyglIGeMa1e5JcxVZtGrVTFdLOJudkmqmUPnsop8DG4h4WvFUIKoIKiYFuk3Nvk3Ce5sPj+fhu9PplOgYDicwohtzIUEJAEiZEizUUgGtBEknAPM2JI3QWXygTlzPQU6tUy8mQM90OACTVqYS0JRsvoXZeukcommG/VcIqL6P5l8ZX5ZgHSkFY2pSBZk0OJgEOFWzcrgBuPaA/ieYD2YAkaK0xFo0hVwPIQQgFGQT7r+CxjHXWUd+/g7rt8n42BL1BgFQxIbM8U5Zxc0a6GA7t7z/DeUU7euLruPYGDHwAC1BCAhtbprZR5yzIiE46KZ+SzgoUnAI0PtBJ4WiP0fVQrEaaaNSzMz2B5cRFLpCla76hUhmE/KZWBo5x5Iwq5Fa4H0KXl3CB4Ll65jpvrWzjo9mFEkJPi3BZW1d07D8QLCRUqlMNuD22esW5zva+s3kJ/PEG13sTxYyewMDeHCrcqyThDrzNEh9a5P6R1ppJ1MkfdAKcIxlS4GYHpc3vSDH26wlUsNuswDBYNuO8c9/ZRL/loVSJYBouSQd/G/UGWjcbjdDAY+SKDsucxOLuZ4iO81IfVtojkx44dG8+2yjtzzeq1uVb1JW7Kr/qet53ntj8cx2mnP8KYbkxCy5IQOXGcE2CAlhDloIFqqYXIL6HVaGB+dppAiUBeQ0kKX1uSkDzAADkDQc5CAQLn7nTcXyHQfRqMU7rKrEIhMEojNQK30I4MhVtoSS0Fa0KBGfD81I3HozaemprCDPcq5SjAeNDDoHOISb8Dj26sTw3qrGVGC1oNBMcXp3H+5BJOLM9gpsExakW3KkdMQQGVDmUWLrXMWwo0OBZhoWLfrn/oI8A5MBlhvgCkA6gjgpKAhAOaSzXne4cc0O6SEQ1HVAV0BwUuNZapVRR+BQMNwzrWtc92DDwYuHLhcNgmn7mh5QRhxs17SuvhgmgpXfqMZFhmqWiKeXCfbUmKQKZhhSMxnBkBlHMthS1HoUeA1rE4Pwvn9s7P0frUq/AJXnCNLHiJcFoeAh6dRHRBUyoB91dBr12+gaurG9wXHtL9jAnKjGfKGbdAOUCeVep1OEs8YV87hx1s7u1jY2cPG7v7MOTl7PwiXewTaNQaPBNP6En1CxoNx3BzSTifXr8Hdo8g0PSwhsjo1mrOyVnZOY5zplpCzEhte3sDXQKU2zO0WJbSmKTDgUlHg5QR4dhkNLn5MKHLlzz11FMZPsJLfdhtJ3uNUTWs7k61KtenppuvtRr117QXblFuR71+iiT1MYkFnU6Mw4Mxweljfv40ojLPGY0mcw208gjMKqZbdcxM1dBsVrjIoAVNkExGMBQk4gsBFz6kRvXpyhkK5UGnh9U1p4FHcC5VVKsUi5eJBgIPXimAa6gzBtZ2Brhx+wAHjCKOXRSWgjjhHmXkNC3BmdNSCi2mb1OodIJ6qPG5xx/Gk4+dw7kTC1y4AJrvjBmVTBhFNrQsxCg8NzCWuwju2Gldtp1RCHInzFaIB5IQJI4IlhwCQwViXErpya0l0ByhSA0XqChz5aTMGDiP4yi1SCmwKfuOqfQm9CRcMGZCxZcQOIbtW/EAAlTIU3dv2BfYtwXbZ52Erv6YizPkvJ2VGY6GiLmfThnVtASPsJ64yuzbsr6hUssd0c1MJzEjtiOMCYKEWwhOBNRtaNU0FmZDUgPzdCedoqUc8BkVBNcuoXxn9Fhcu0ppCNdnyKMt97vdN6/cwC1a0S7dUuH6OorZ/zA16MeOMtzc2MHWfgeNmXksnziF5ePH6UpHtMQjXL+xg8tXVrFN9xmcfxSVueQBJhwrp4KAirgURhDOJRlx7PTmMs5Xc2Ua1QpaBCq3ZfQIFHwNhJ6CJ5bb1TzPTJplCSeeeRmZZETcDPCRXerDbplHe2l5ptynX77ZqjWv1OrN14Owdll0ZSOOo8Hefpxv74yxt5eQUgZgPJRL89CqjjzzSRRc6iMlglajwsVtYWF+CpWSB3D3EjOiBpvBp3/FPvge2Uqhp0pGj+7xxu4B9zEddJjPKJCWFstqVezbBonBDpF5bW0XNzb2qal7hYZOKGwJBZFeC8YUzoxukEkmUAwAOXC2KiGWZ1s4TVd2ngGgku/BjcYXt3gavhIEnkIU+vDZl+JCg9Ykofs+Ynuu3QkFMmbQgstLQGWknIrqiGKCKeaaJwRXQpAlBHTqiBo/4X3KNGWasMxRTMGOqRAmpITgiicpQRJjxP30kEBxqauTEbiWvHHC78jlnZJwfcVsb8L2XBvuGMlRTAF27bv+clpOQyXjLKfm/DyuhyGwMr6Tcx6acwxoQiNPI1DqyJqSh8oa5i0C1o8UUCGTpmplzE83sORiChT+kO/kaQzDeYm1CH0frl/3s7ouvZ+9A1rH7T1s7R7ioDtCn0cwh/0J9qhId9sDJFajykDbqTOn4f6xORVEaA8SrO90cWN9l1b1EIfdISbcMlmulO9FKBGkOQGexkkWeN6AUxpkaTqM48loOBzwa5BEgWfqtSotcLUI6lU41nqzRsMR5Uqr2Bgzyi33NUGQ4uRJg4/4Uh92+yJiZoFJOU33ppszN5v16YutxvLLUTh3JTf13bW1fnzzZgc7Oyn293IM+h6UbcDkJbogAZWvjzS1yCmstUqE+dkmlhfpItUieNogy8ZQksEJRuhUm7XICC5nIUaJwd7hoFic3cM+BtS0mQAZZzk2BtsOmBsHeP3aKhdxG/vdARJa3Ew0wWIwpCadkCxBCVoObVKEymCBEcqTjMLSVUeoFVKCwXChfQplvRyiTFBGpEop5BgVhH36vsd5JBhQMw+5lxnRio5pmSdxTKWbFMKYUNBjAm3CdEKgTWh9YtZx7nFMBZEQLCnvXfpWOa3cxBEtTZEW78RUKmMeG4zIzwFpSGs2QRpnxJaB0+8iAkugppmFA++QQB6xnXExnhQOrE5x5ASYIwdMy4goCFCnfHzO2xTgnCCn0vE0UI58NCol1MohIq6FYsTT0ornbrvCcxTDOXg8mqgTpYvTdZxmVPsY96UOrNr5BXkK4bpEgVPKWWHdDMfY7Q/h/tmSazfXsbZFoPUTHof0aS272G33UW5M4/jpczh//iyq9QZ63Mrc3Ojh+toBbjMavM/YQ2+cYMh1ot6D9kICrkV+5KbXG8We9vY9z9tjV4dpnna7g/5gb39vbKzNS6XI1qoVW63XbK1Zt/VW05Zr1VSH/hi+dIxgwIVNAWonfn2UH/URNZ7PzMyMx7bdLpVqtxqNuRemppe/G0ZTP7h8eWf/+rV22j4kgscRLaePXVrS0QAQGyHwqwReCQo+MgqSMbbYJ8zPtbCyPIulhSmEgVC4RxhxH5FR+zqhiwkW6AB+qUZQ5tyXdHH15g7WdsdY3R7htSvbeOGN63j96k0cDMbo0eKMcwpYrckFbnJPE1I4JrRAY7LdolEtY8H9mRP3UCvz05iulYs9pQOOpRBSVqGpfinxSGhJUhJoNQaDHs9eD9HrdgnCmMrGwAl7ynE6yqh0cufmEgSGglmQE2hXTmtlCQawfb4EMgDgvThifVfmhN+yniE5BZbRAiYEtqOJA9xggAH3330eC1HmOJ8ECS1yeoccoNsMqnTcc7qykziBc5FFBFrrt0jxHtaiACn7B4GqiXJPgd6BgK5eYSGFHoLwmbsPA40SSWhc9tZXMWBk3o578KhQI4Kxxq3B8bkmHjlzDJ999BEcX1qkYgt4ktFjmz6tW4Rupwtn/Q2VpmifwZ8hLl9dxe3NXUwyYHbpBKbn51CqVTCk5l3fHeDNa9t4w9XhHrSfclGDEiQs08/SVLgJ2x8WlGf5IPT89Vq98SpjDJdnZmfXStX64Wgy6a2u3x5cWb3RvX7jRn/91tp4b2s7Odjdibf2tkepzXqlZnmn3KxeKc/Wt7HoxwAnzq+P8qM+isZFxJKyg+sHw6pX3Z9bOnVtZubYy1CN5ze3Rru7u2ncPpQsics2iSO0D1MyL8NkZJCnGgIPWmmktIQZhVC4sM06wTLfwvIyA0WFFbXIad0swQtCOaNKgw7hhRUkRsG5QWvbbdymq7O61cGVW3u47lwe7lVGBL0L8Y8zw2ARMCJQB6MxBhRWB5waI7dLBOSJ5Tksz02jWS5RYXBUIhQihYBmwwHTElxZlsJwjJRiKAG2t7Zw6dKbpEsUtDa0ViwXzglw9R2hGLMtytwCCJVwQdbSi7DQXBTNMo+po6N7QFsSyxTrCRWBIln2bQj8nCB1+7iYFnXUJ0AZ+exR0PtMh7wf09114B2758yPaXEntNip8zrYrijFseqCFPOKc3VjAoGX08JZKhRPC11Qr5i/K8/omqbxhPNPqVhzFOAVA8Nod3d/C3bSR9UHar4gYGDNcksSMLg2xUDLicU5gnMOC46/9RqcO1mm66mUdjMki4TeDDCkBTykq9vjNiUmGFVQhtCNjbnGG7tDrK63cXNtn+t8CGcxxyzPvRA5FbXziiZxRq8iKTyJQIeDRq25NdWafmN2bv6NqenZa34p2k2sbXcGg26HGo1Kq99ud8fra2uj9bX1kbtXgd6pT7duVZqNa81GfRfoJBwkucbvj/CjPsK28fTTT6fUUIPuTne3Gi1c6R96L/f64c5wUBry/JcGp2KytIJez6LdnjDCNsSQewenqDUXKaG2jylEOa1Sma7PbKuOFZ4nzszUUK2G8DyBUgKI4mJyKiqA8kswTEeJxS73KLe39nFzfQdr2/t0Y0eMBFrkfJ6Jx7yhm9TGuvunGDe20O324YRjYW4OZ0+t4BwjsgszzULoUlqYajlCvV5Fha6ciBOetLCO4KU5Xk90cV763e9+B9/+9rfoum+jXIoQhj7Hqtg24IbrSAvgMeNpxf2zhkud8BcuJNsOFMvdM6YuH7CuI5/PfAF8ph7pCKAEB5lWAJUgjYcjDGi52weHaB8ckA7RbXfQp0Ud8VlKK53REucMihDngHBsWkNxDor9aeZFsZgKQlghT1Ma8RS+r4u5BIFHxZhSmXK96L0kdF+5kAVALRVmRhCOuwcocxuy2Kpitl6Gl8fo7ZHHB/vIGNRrlH0cW5jG+TPHceGRc5ibmUGlXAGBgxJTS8s5olufUIEqPwK1bqFI270x+qMc++0Ely7v4jq9o42dQxwSvEMazVj5SJSHBIpKWhCn5shzoItbqzTGx5ZPbh87fvri8RNnXp1ZWnhD88zS+npfyqXDoFzuqcAfUmENr169Prx89UovybN2uVW7vXz6+OWp+Zkb9aXFfZFzsYgYfMSX+ojbd83bk9w8j1FGqdaU+fmTSRA0sv2DsZpMBMYEUCrCwUH2nocYAAAQAElEQVQft25vYn1zC4edPmJat5B7mlIlghcEvI8RM2qqxGJxbgpnTizjOPeBka+QcrEdAHIKaJdu3dGChihX69CMzAWVKqbmFjC3uIRqo4kuz8nGXHhnJZ3wToYDlMIAZ0+dxKPnT3Fv1EI1CuEcF0OXM/Q9VKKgsHwZLZWjlFZDOLuI7wW+D1CIR9yv7u/tUksPcXxlBTNT0wg5dt/z4FHoOXRWMwXxi5bTgpgDF5qpFOTaFH7xg7uEey/2Q8wU/YGWE7wXEYgckeV9SjC5sfS7HXTah+h02vRMehhw/xsz0OV5Gh7HrAg2ah5YDoyjon9i3iJnFiwHVxCfs0Ouk4LwP2ssTG44XoUoihCSHKjjOC7+0mdr0/1xkoXm+269hNbXWdXQUyiHPiL2r2HhlEuF/Juj0nVrOsugUcA6TiFYzs26uZD/Y7rt7I7LoZEawQY9otX1fQaKUgypwJ0HlEHBaA+WfB4nMde4R6W0D6ewphoNXDh3DqdWlqqNWvnEeND/QuarY9OLS8nxRx66fPrRR1899tD5S3lU3oh1sONV69uLZ86vnXv8s5fPPv7EjxZPnf5+bW7+1ahS6SAppfcux33k33cV9b7ffA8vvsCVLZXLtjU7Zx5+6LHO6TPne/MLK2i25mgBW1zcGoGX44Bu2PbuLnap7TvU8tRasAIorUF5gOGXFoVmrYpFRk+d5p2bqnJ/GCIKPUAMUueCCaAICB0EABfM80NUanX2N4U6walZltN6pNT4lm5phcBbJuDPnljEKe5r55plhFrB0rqAFDAf+Fx4gt+VWSc4zIOpVgKPZjCl0G9vbxEEXXhK48Sx44w2NykyqiChUCuSWJAbcDncvYgrOHIPOEU4ctUMhdMdoxi6z/kdYhGfExzMuHJXpyD3nGPNSRld0IzzSiikE7qd8WRCCz9BSg/EECiK49Ukl4oGHNGfhlFsl5SLQc6UOIBVADS/SIZZNy4mEP6nlIYmLz3Ph8u7cR8ettEm+UEAPwghrOPGZMkvRV6VCMac49jaWMfarZvY3VxHOh5A8gQBx1JlUK1Zq6BJVzcKQ4gInNIV9iPsJxeFA0Zw9+kVpRQOYR/uF2A6Yl2tkXG/PmYAI54MwD0SWrUylnlmfmxpDtPNerUU+cuUkydV4J2vLsxOnfncZyfnfvVX22c+//m9xolTW6X55fXGysmbxx957Oq5J5++eOELX3jp9KOPX+Sz29H03ACzw8zN/xdB6hfRyVNwinaQnz11evzVf/6frv7e7//exu/9578Xf+ELv2pOnjyNRmOqAI/yNPY7B3QzN3CLi7axu4d2f0TAgQtdopauwNMh5UjBad/5VhmPnV/BExeOg/hC4AvKlQgBLS4rEfAxElqRlNrXUHIC3ydg6ji5soRQgDEtyzy19iOnT+BzF87hxEIVjbJQUMgVCriQqBYgBKEDqQMm5Qsex6m1IjYzTBiFNRS8Ltt64/XX4AI0M9OzWF5aQRSWeC6bwAWBiAkIFJRoKKUgwn5IgIVl+/ymZQAymoiM7mbK8aYEXMKxT6hIYqape0Z05GA9PndlGevkpHEcY0wQjrnfy9mZ8hTCKCx44VNxeYGHIPDhc+yGR1GW57fC/Z/mRlaTbx6RoQIFeALDslwscjEFSIXvqSCg4BsqBnD8Gp4fQJRGSg8n53jBeQVBiR6OQcz7Sr2FUq0BFUQYc/xjutuuXhgE2N/fxV//1V/gj//3/xXuD8bfePVVXL98EZ29bcwxMn7+zAk8cv4MXd0pVCslBOw/JGh9Alu04rjAcSl45RJa3ILMryxT8TahNTAZ9RkobMPn/JZmm3j83Ek8RKVb9ix8lZU8yWdLZf90UPI/a0L9BdWoPVxZWVpsPfRI6cl/+JWDX/ndf3btid/+3ddOPf1rL8+cfew11Vq4Zqqz+1aF43YaJsDJHL+gS33U/YhwlQETpNU4qEbj1nQzmp2aKk9NTetWsyW1eh3VWo3grNENrSIkw2Nav/3uIYHaxmGvhx7dxTHdF64xbC4wRggYga8VqiUP9YqPkMIlnI21OQzJUuiV1tBKcYqWAEmRMgCSE6zO1ZomKOnm4MTyAoM+Tcw0QtQChZDVtQA+3/P5vu95UMw7ofB8j+DJGGAYgYiCx2d+EMIB/5D7uzdef4MWKkGr2cT09DRKUVTU41A4hqMP+QHhf0d3P/lNYwCIABC+RgXAlDhknveunI+sKwMIZntEtKIOoBmVRE7iYwi1iAOo5hyK8SuwDOBUyBOBFoFiRWsNzB2ybMeCl6iiohTvalgOwHkaTskkBFma5NDag1YeODC2osgXg/5gyNRCE7hhqYyc7024fYAoKooS/MDH6u1bePPNi7h+7RoO6SEltO6eFjTpes7OTKNarRCQEe8jLCy2MEsPqVwpY8i98j55fNBuszlNJVyBx/Y4enAimJ2bwczsFBV9FbPTTZwgYC/wqGW6WUNE2SiFGlHoqSjyAy8MmlbrZQaCzg3S9PF+nD5Ge/hw7EUPm3LzfF6dPptUpxeHpWqrY1Stm9rSINPBaDTyrl27RubgF3L9QjoSArTbQmwz0+dq9pWnEt/3/CAMVIlgrFQqqBGgNS5QvdUEKBQDHt63u13s00XaO+zAnX2NGZThesNSggy/clqSlGBL6SYZCljO/WBMC+Iop9Vjv1BceMopQZ3B0NWzdHtc2H+qUcUyI4azzTqqtLTUqBBjoAzAV2ihFYehIYqCx04z9qUIxpx1JrRQoEh6ng/PC3gcNGbwZxc3b67CAcEBs1atwaeQunoCsDbu6xJh7YLc0jBfvHlPymeWiCiIPHCAcnN/m9wTwI1baV2MRxwD2IQ4AuCJhlIkFjjVaTknw/lZWjw4xQcF5ercIVeHCIYjB9KUPFfi6ii4d9lMofgOCLaMfHfzduTaTKgQtfZQKpUI0AhbW5u4desWYwwH9GySgkdOQc/RAs7NzzMY5ECsoX1hfZ+phiH/e4M+OpSHARWA4pqEYQAmdGgyciPndqXKYFKjoIXZWawsLeA4PaRqOYTvgcrbpwX22J6nleeVrNKtFGoptersJMfDcS4PMwL8WCrq8Vj0E4n4D6USnbJeaXmi1BSBXA55UU7ZGn4hl/qF9MJOTgLJfCPasnH2P4rIt0SJ73meBBTgcrmMWqOOqekWZmZmUalW4eSkzejpxuY2bty4xUDRDjoM5BgRcK1hCcYuzytvbezj2s1tHBx2uXg9HHY6TLvU4gNasTEsLYnmLANfo1IK0ayW4YAZeopRQ0b+urTO+wc8a+3wvQRjHt8I6wsF2nDZh3GKQ47joNOjVSByRUEpLrLnQZjm3OOt3rqN27e5d6LrOb+wiOWV43ym+baAmbdIhPe4v0tEIPI23X3L3gHk3dQ4YJHcOBy5e1dXRKAJzrukKMkirj0FAedQkAdlSbmG0CMRIzyuEXhGQTOv6MAJ3dbIC1EtVVAOCBxRsFSCIGByKrskHsMQkO6XUBvcisQMzjlXWSSnggNBoVFYriiA8yR8P0RBQYScfQiV29TMPCpUzCEj21HkwbKP7iDFpavreP3Na7h6/SZGjNr7QUDLWoWb44TxgoQuvE83PAo8bh/GnJdFnbJTr9fgBz7Xf8L+gTK9K8cHBn4Llzvj3K32lQ5KvheU6kGpMh2UyoteubIsQem4CsIT8PxHvDB6otJsPdFszCzVms1qWKtVoygKyHvBL+BSv4A+ii7+8A//UHq9Xtkq84U8Sx4jqTzLOEkL7WmUuDA1MrVFy7m4tIRjDKjU6g1M6M6uM4J76eo1XLx8BVdv3oL7v0sd9EboEJz77R4DBAPkVqBoyTSJ8suFiXl00CtoQitsGeKHSSlYMQMQQ1qBFJpBj4xuVZ+u897eHrZ2dkh72CXQe+MJF9IAFHAvDOEz6muVgtI+uGiA8rgHszyHi3Fj9RacdV9cPoYlAnOKe86UPniW830CAhQb3LlE5E7u3RMRgYgUD0WO0uLmzhcFA3fJCamjnArCkcu7ZyLCYeu36C4wAbZHPpnccv5CYGp44h2RZd6oApQOmB6Hru8QuAaG7qmh5wLOS7E/7hMgVHwe+6LDjYz8HQ56cFuG0PdgHHAJoDEj4S5KvMXz36tXr8Ipss3tXRxQ2SUch+NlpV6H429CJbPXHuDm2g4uX7uNtY0d7B90MRiPMeTWZjgcot/vY0gr6tbU/QZdIQd7K/aalCl4HuegABcL2N3dpZKeUIYMp2CRsj8H0BwKRmlHihFeL1d+wOO30Cg/sjooWx3WeD+fGDk1itNHepPxk/3B6DO9yWQlBlpbQOnrX/+6xkd8cRofbQ8UFiH5v/M7v9OcZPKQiPzbLE2/ktEVdQua080UgiQIfBQWtF5jMGUJZ86cxcLCEgKCosND6OsE5WsXL+OV1y/j2u3t4nexbQLUWc8RQ+3K9xGVqd0rTmsGFJaM55Zd9LhHGfa6DNzFsDz+SKnZB7SWLh/QdQKDI5PxEG0eOWwx2lr8vyG39rDX7mNAq2m0QqlaQZXjIjLh+vE5JqsU3TL2wYDVrbUNuB8xnDn3EBYI0DJd9JhCnDlwUhA4Z0AEgCPwupsye+dDHt3JASJSEHiJvJ2/W8elDoiOcgLlLrl7vgLFsWmnVGjdXeruRd5ux7hxGYEmMH3x4TP1RENbBc1yB0yvSAU+AWoJypR7vnQ0Jg+p1Jz2o2vr0XpG7MMB0jJOkNGK+lrgvBRLaxozWDYgmBzdoiv7wosv4Y03L+EGPY2tvTao5VCuNRBya+PUdGc4werWIS5dW8OlK6vY3W8TWAkAgdtKuKCbO6rqdg7hjr+EsqNJYhKk8YgKISa3DQyVxpBHajs7u2yji3Z3XPzQxCkDZzVzUQyFKaRsN+Y86dbC/VqMri3o2qrYeEFidZ35+cEkOz0cx0/3R/EXJ3F6dhzn82owqD766KMaH/GlPuL2XfPRQb9/hlrxWSX5fwubPyIwgSVTDS2ZKVJKADc25BkUraii9gu4D1xYWoD7R7LOPvQIWnR9UqOwtrVLzbqJ25s72Ke7OUpz5MrpTgXPD1CpVBBFEUQAJxwxgcdVo1sWoF4OUQ19avwUYOheKFC+BoWJ77LPlPddHqpvUMvfXFvH6sY2dg576PEA24kIR8ktmVDjKtCDRXcwwjYjyhMKb4mKYYXWPuAYUo5J04ILAQJFFguJYlMM6q0Udy4L0EUXMC3oTvFPSQyty710F5gudaB1rzlAegSNS0XEFRUk7FuRNIHowFiQ0nBpAUxaVc8qhHweKg+R9hCQQs4l4rwchVEJQakEpQSaPPPJTyIDZkJvJJtAGCX1lUUp9BDxWbVSxvLyMgIGzvb29+H+8qRNZav8EOceeQxnH3kUmXLreojL1zexvdfBMM5g2a+ro/0AHvv3HC/JJ/eDh+7hAcHZw0yrBi05UvZdK4coBR5AYHJo8Dl/3/exwTPX6/RsDro9pFTEKhCuHzChu94dZlzf5a6hIwAAEABJREFUATZ2O5SrA7h/QmX7sI/93hjtQcxAZOIRlPX+cLJIgJ5NUvuZzMoJyf3qhQsX3KLio7w+0g42Nzdn9rv7F/IkecZk2W9aa76kjJ3RsFqLJWMtFFMlBnDauBBOi5hBBCfwlUqExcVZnDt7AidOnoT7IYHiXsX9QGHAPUifFnOUGsT0Vca0cu7IBBB4XNjA8xD6HqrUylOM2C0vTOHYYqugpbnpAqxCjQuSpZLIqeldoGPMYE+XQYddBqHc3wzeWNvC1VvruLG+VfxVxIj9cLQEKdDlWewq95qGfTaa3C/PzsGjEOYEEERBSICCdakI5G6Ku5cDpMu79C45Vliyw92/nbfkjwPl3TS/x2K6/N1nzkreSyLiOihIRKCULvijtQetFEdHYlduCXiCAo95H1KkmhZW0UJq9qWcNqJ7aWiRUheY2dtFb3cb/b0dbLvzyvXbGNMjMfRMnFeS0KV1gCpTaXkEWLc/wK21TfS5XXCgq7WmuZ6L0GEVNxk3cMDYPRxwfz/EkOvqeOoHAQLf5zgBQ7dZuEaRrzDbanAdZ7A838B0o4xy6IGBdrrpOUAF6wmgteO/YECLf9jpst0eerTMw0nG9g0GNJe9cYYOQXjYH2OfHtAB04P+BIcklz/sDRVlwScRoOP5JDMn6BnP5CUJrx0eBl//utX4CC/1UbRtrRWSChrBKbL1Gdjsn1mTf57MbWgxPhWu+M79IQNd6jSdwMBSGHLSgEx0i6moFWd4lnnmxALOnT+PU2fOYW5xpXCFrA4wIacmBOeImrY/pOsymsBFB4WTcn+z534Zsjg/ixPHFnDm5ALOn57Hw2cW8Mi5U5jleZrmfsVmMdKY71GYUiqFNMu4NzHos63t/UNcoTv94mtv4vlXL+Hm+i463OdmdOdApdLudnDtxiq0H2F6dh7N1hQ8P4ChBaKMw1LILQEBIZsdcVxHH4GIHGVZ606mSMi3InVfP55394bAd2D8cXLPRASKgNNaUzh1kXfld0lEinKPAu8UmBKFYhSGI2W7ylp4QAFMIRgtPQJL4bZ0Zw0VVkLLN97YQO/mTexcu4LNK5ewcekiLr38Im68+Qa6PKdMh324rUOXUXZh66VSBUOuzRq9kGurt5FTnutTM5jlOnrlKpyVeum1G9ja7WJMj8OBd8x+M8qBA2bgeQXoMrrMipZvulHBZ3gm/fRnHsGppSaOL7QwN9WAooJ1f+YHAtjTCppC5XgFzjFhu+1OH3uHY1KCw15Kq5hhSLkZ8lhomBgMEgv3p2m9cYr2MMahA2t3UIC60+sHPCaqJ0k2m1nUoiDw5qemgiefLNhFjn00H/VhN/vNb37T2xvuzR90d55RcfabXo4vUdmdCrU0Iq10QK4FSlHTCTz27hGUmueSQiI6iWWDWiXEzFQN2tMYpcABPabeKKGFzCFeAEUweGEJXlRGyAWuVOuo1xt0Z0NaY6HF9IuQ+qkTx3Dq5Arcr3+qAcsVih8vtOoRTh9fwqMPn8OJ48uYpiYOfA3DxU8YyIi5X0xpLeiKUwHkHEOGdm8AF/i5cfM2LcA2bnLfu869aZvWs1yrozUzixL3u8699QjQhMJtnNCLkMUCl4gI8/zcSZhzGD8id2OPvixB4qi4u5N394YAcnQ3n3OMd8mVufpKKXieB02Aihx15J45grtVAmEdl6d95pxzgGZTa0FAHvhMaaYKK3iwsYZbly/jxquv4soLz+PVH/4AL3zvO3j5B9/D1rWr2Lu1is3rV7F++RJ2V28gbh/AIzhq3JM3Gk3Um1NudfHcS6/ijUtXuQ2YoNqc5r78BBZWTnA9gQ5BQP3KvWVebBVqdb7n1pJWc0ALPex14JTo+VPH8KWnHsOXf/UJXDg9i4WmX/yt6OJUBSfn69yuaFDOWNdC6P7mVLJOUbv1KFWqRft7B22sMxi1yyBidxRzbWkSvAgqrMCPqtBRBZb3KTFHA4s+vbPdgw5d7UPZ2W/rg26/1B+MW71BNnvQmVSTxp6Pj/BSH1bbXHxF8p944vyimtjHtMiXlMWvaLGPBJ6eDT1dDjylCE747NVjx5qAVCQhKJTbK3ApFS1JFHjFsUduhG5JSu01ZjpBTA0I5cEqAkmOSCiIfhgyXF6CVopeDXeHbLNajrC4MIeluRam6Pp4wg5zA0Vhr0ZeYTmP8ZxzZWGe9WZ52D1NgNcRUrAsqyZc3DE1+IiH7q7fEV2tLQYYblD7X7p0Da8xMLXOfa8VhUazhcJqBiGU5xfCbwhMw3aKj+vboYEkzPPzdjHnKyRwXGDqEvKxeO7SHydzB6D3pnfriAi01gUppeAu98zVdam7ZxVYgtHQa3BkmbqAnOcLfF+jeI0u5KBzgJ2127hBy7hN4LU3N3BQ0HphIX2xKCnAY7Q7JYDiThv5sAdN5RZyTcp0ZxWPYHrjBO5fN2gThNPzS5hbOkareQzNmQWkRmHI/bwRDXDcTmm48YHgEjLCycEM95Xuj9wfO38cjs7Ri5pvVVClH6spM7WQa9msYHGmCfdTvYAaX8PC40RCyoVHL0GUpsUW9OmRtWkNe7TkzmrG9LxSKOSUKaMDWB2SguI+Fw2rfIQEbBCWrBf40NrXWnse9Zufq8QLtFaOpx8VfWiNX7x40et0Vivkyec8lf99lZtf0bDnCM75UhCUQqrlwPfgcz6EF12nnGdrGUBBEC6oIkA1wel+IOCA5BZnNMrR6YxwSPdySPcqZUjfWkFKkE1o3SaFG5pzKSw8tp1Ta4+GfZ55jeA4ONWoYarqoeQD3DphzJBcQlfG5xsRO6mWAizMtHDy+AoeOn8OJ7mvnZmdgc8FnRCUfR7BDLjPcv1l7LNH1+4mwfnCSy/hu9//AdY3NtGcamGaVrNK65lTqNx+0xCYTspFBODi8+vOR+6kltr9TrZILEdE4vuw1mGUibtnvnjOIpY7gN1L5h6gumoiwm5VQSICEXmrHfceW4Hr2JDX+R2yBKfS4Jw1FJWiUPIMI+ndgwNscC955eLrGBCokRYCwkMzCjHXbOD8Q+fwMOnMyiJm6xVU2IYmUMWtJ8fl+QH3dSm29ju4TQ+j1prFr/69L+PkuUcwRZCWqg0YUQSohfZ8lCsVBARTj9ayy8h5xjPM48sL+PyTj+E3f/1pPHXhJE7MNQqFoHPAxAYJvSlDhV0phXjo7HHuQ+e4//TBKRRHc9MzMzBcCxe/0FQYzPJIJafFNqQcE8YqJjTbk9QiZpupFThQCscj9NDqtPznH34EZ8+ds8dOnDCLS0vp9PTUqBp6g4oJKBJTby8QPvxLfdAmv/a1r9EY2UarVTnT603+Xh5nX/CAz0SBf7a9tzN/8aWXK9/68z/TP/r2t/DmSy/i9ReewxpdoYTnXwIDz1PwkCPUCmXfQ4UCErLMEHx7dEEO9w8IthjC/zztQSvFbYUphC6KSlC8T4k8d+4lBCcxh87BPq6+eRE/+O7f4vLlG+gcdhF61PShRkDrAAoteLlEuJK+65fBp/n5aZw5cwJPPHEB586doTWdZ1WFSRzzEHyMjNZURNyb3EcNKdA+jh87humpaYS0mjHrWYJIaQ03LhFX14GMr9z9uCLmRQRyN3V5knvHu/MuHxUf116RufNlKPiOXLmIUPhMQSJCXpI/fF/EtYyCR65NzTJHHAktSAZnKaEMrFAi6d6gsKQZ8mQEw2irlAJ4gUKtWsKJY0s4dvY05ulWVsoh10lAI8vnAYTduABQxLQW+GjyrNp3CKDQa6/EfV2MHi3nyXMP4/RDj9BiLiOq1KGDCJ7zUIRrSaXn+DrgWfN4NECjVsFpbkc+c+E8LpxdxrH5BhrUrpHW8GERUqlEHHeJ4y5TYSjyA+wv0gpzUw0cX16ET/nJKBPOtdUeeUKwsRuAbeQQdBiccj8HhfY5jhIUnxuQX5yQS3POwQ8CeFTSbmxKdBYF0USLjkVUElPg0iBKBikFl+99VB/1QRqmgKg/+IM/8Hu9vbkAeDiA/nWbpZ+xxpzxPb3U63Sbt65dC954/nl59bkf4Y3nn8NrTG9efhMD7k9c4CDhUUfvcA+9w30MGe2b0PINuVC9dhf9TgcTHjwz0guuBTSZp7mgSilqRwWtFAxdm4waO08mKIUeZlt1VKMA8aiP2zdv4CYDNmuMqB7s7mA46CLjWSeltpi2U3ucA28thAtfogaenWnh9OnjOHP6BIG3zL3rVHE8E4QBIgqUVor13RJaVHn+ubS0RLe2gYCLabgHZDPgMDk+wU9elhLAUleBiasoIkwUyaUkts8i95T9sD5zboxMOFfzDnLljhxYRQSOL5oCiHuuu2UudZ1bZ50dMx043U+AmLeOuBUwPF6yPAEUKjGP4CyVAs6f/KRlpO9D/lsI61la1j6PM9o722iTr4pKsUxBjpSGpSVzf/uaMnLSY2BlyIDLwrGTxT6z2piCohIzUHAASKnsUnpNbg0L/gc+FhhJP3NiCQ+dWcGJpRZmahFCsdBcZ81+fJMi5Bgjjt95P84LEyLP45zrlTJmp1ugYYCbZ8b2tfbgeQEg5LFiLaYJwWwgUHxmRZBToaasa8FLUNy7fJamttvpZqPxcMy2+nmetZPMDHLjx2RdXGpzIHzlo/qoD9iwPxgM6pNO/4TN7ePVsPR5leUn8zhuWSuVPIm9ZNCHW7wOD/gvvvIS3nj5BVynVXP/i7r+9gZ2b17Hyz/6IV74/nfwwg++j4uvvEJ6Azeu3IC2lm5KAJ8Ca8k8Q2uquFCVEheMYBnR+jptmxJwgaewzP3lZx87i//o730BX3j6czhJrd+jEniZbuhffuOv8dILL2JjfQ00gQXYLds3BFTM45Nef4Ae9yMTBgE8JRSSJs7TVXrisUfx+KOP4qFz57G4tAiuJdzfSVbLJUy3Wmg1mygR1EHgFdYTRCcXkcLB5WX77t69g+JiGbj6TCyToqj4cjdHVIyJ77n0Lrkqd/M5x3svuXIRgcg7yb3jSOTtclbi6Dh9a5DTWlp3duLIgZOp0O0Q5okwCq5QSDMctg+xwcjsGtes16OyZGR70OviKtfs1e99F+5/bZjSY/DYz5iKdDwaod8fYnfvEF1GtpNc4PZu4gXQJGfoxuR3u90mv7v0iibwqVCO0eK5AN05F8CjtWxVNV1YgUdeKM5ZshiK56iaR18erbuPHIFYBFwrt17MQjhhTytUymUCNIBbW8Vx+VQcPl1mYT/aD9BstFBhkEiUMJYxRK/f55ZnzDUzUKzPEcPJ1d7Bbn779upofX2ts7W1ub13sL/a6x7uxSYeH4x2JhcuIGWXH9nn/YJTvv71r+tut1vmyGZKpfJKOQyO+8DxqFSeowtQkzjWw4MD6e7tAVw8SzJcuEYUYobarbU4j1K9htxk2N9cx21G/64zHH/tjTdw5Y3XsHr1CjLu94TaMqdApDzqcHshzQ5DT8OjmI1pZRU1eb0SYW66gdmpKmYaIZZmqjh1bA4Pnz9LgJ3GsbxJxQ4AABAASURBVOUl1GtVxJMYmxtb4P4Yq7duodPuwFJaPC6aQMH9ZckGn68z7B8zUFErl3B8cQqnj8/j7OkVnD9zCq1GnUJgMTczXVDVHchzLO4XMULt7lKwzYBj1BQUEWF9kgAi/AKvO6ll1pFh6j4ub11bFEgHurvkLOO9lFNY75KrIyJF2yLimnmLRH7y3gmkUgLFsSlPQUhWATkBC5aJdu8YhFSAipasS1fT/W8NKZg86ki5N8uR0FIppRlAa2Jp5RiqtSYMtc0hvZ02zxS7BOeI8YGY1tPRiApvRN6PKQO0QARNBsN1d0p2cbaFx84t4cyxKSzPVjBbD1CPNCKOQwMQ8lR4dqloMTUB6butEJHIWAYceS5PnuVU3GwYgVZoUK5KlLOcrq2bq895hASn53lwV0pr7ZTO+voG1tfW0KYCz7lX5qtwyt/tdwf9DnV/b5/l69ZkV02WXsyTyes2y2/JOOt6BwepCDt3DX5ExGV57y07gXjyySc9CkjVS9MZbezypNdf3t/amo2H40YWJyX3jwSNDw8x4QZfkXEBGVjl3u4YAy4nVpYwt7SASr0KIbPHnUN0drYYHbyF9ZvXsEF3dI+AzcYjWBf0ITBzAhRcpGIxKEiWzEz4PAo8zHGvsUSrOV0voRwA1RCYY5Tv7KkTePSRhwo6ffoUKuUytXofV67T3V29Re2+hzEPxTMee+QcowMnFSSt6zZGjOz5WmO6UcL8dA1Lc1NYWZpHk0GmkIu9MDeLIxeKC+4UCF1rw/EZ5kFw+Z6GVorzA0RIOLpEeHOULb7fAmRxB/fqndxR4nh9lwxB7ygnODN6Eo7cMxGBcn0xFRH2d0S4c4kc3SumBVHwlVZQmmNnagTIHE8V+2c7lFBE1TI8Kp4B+T/mfIwfwC9XAFq/3AFzdo570fM49+hnUGXgJGUj/dEEvcGkiIqOqNzoPcKKYjAuw4TgjAlOJ88R16xZK2FhpolTK3N46NQClmdraDKqVAsFkUJhMcXYI3ASyJpy4tbekeJ4HYg0LDzmXUrwAASyT2XTpBteIjjplnIqCr7vw4FTc00cvxKuVYeWe3t7Gwc8uyUKyfec71Np5InJkhGdsfFunibXy5Xo9SgKXi6H/ouBL696Hm7JqNK9cOFCho/4Uu+zfTU1NRVWra2k43FrffX2iR997wdL/+P/+/8TfON/+9/Ui9/8Jm6++jpAjTnfaKLGDXczKmGebuDS9DSagQ90O8gIyHx/l+5KjJDuVMAFSKmpXVqPQigKu2XUDumEi5XjrhuTcD8Z02pqCtQczyhPrsxjabqMakmD6wXKLhdFUI50cYyyOD+DUydP4jhpcXkFLQZwYgrd2toGrnJPevXaDdzgwfrBwQGt6wSUXXCNi9TxJ+Gh16g/xqjXpzts0CJAF+ZmGLyoQiwXlePkilJ3JOw/h3AQlmNzKfEAxXvKkGvqx8iVOvqx4ne5tQSIIwdORw6gjlxVRUA5EhGIHJErFznKi9ybKtbRBQFCjltkFOqETEstkLOuJfjCWh1hvYHcC3Dy8Sfw+d/6bTzxq1/ENC2lRGXMnTiNhYcfRZOBnpEOMDKCcnMWAaOwKU2x+yMC94MS5/Y3nesfBuSD4XrU6IEcw699/jE8+ehxLM3UMRllyBLDzkF8WVhaZkeOtxqg26tIHpUd7zhXkLegohJHzAvJcA1cGhCttbKPKFTIOS9OEVpr+ESVuBsAHvMlegYNGof52Sm0mHrcw3ba++i292Nls72l+ZnnLjx09s9OrCz/0dLCwjco79+fqjYum2hxj2KUiHBfwLY+yo96P42/8MILKjJRRQVBCyJzh3t7Cwc7O1OHu/ve7uottX3jJvbW1tGnVsp4/KCo5QMy0qNViblf2b99CzdffokAfrk4vFbcM0b0ECLueyzB2CxH1KTTBKMpQFmmxiv5GqFWvDfIaEkN32lQu8+0qphpllAONXy2IRQy4aIIQaPIPyEwNN+LaAWmpqewRBf3+MnjWFxaRpXC16MLtrt3QJe2DSf87nzMoTsZjZFwb6QICtevpeW+ceUSg1adYjEdQCulkAC2XHiOi324vpQIFMdBrQvLcSj2LwAK4perwwTvvO6UEhx8/Z2PeOfGdS8Z8tLdu1RECuFTFNq7JCIQ+elEWQanBYDLTyBZaI6SJBpGPOTKhwOgdvsyEsISQRoiYXmfZ4P7PPPdHYyw0+lj+6CHPVrLiQSozi1DlesQ1q9RKYcEpONDj57RqN8rlG2jEmF+qo6F6Tpm6mU0ygFK1ISBQrF+Hgycu+rIWUkuPTTBpbSGKI6P7nNOi5pznS35IJyI47FbJ5dqYTtsz1PMWECJQCsFzfctJ24IYnBdhHlPAVHgwaNhyOMRutxj9tq7wzwdb5dD//WVxdnnV5YXXqKX9+bKcuuWOjXXfmoRE/kFABO8ODx+v8fPU089pTKbVfM8nyUYlkf9/nQeJ5V6qaRNnMjwsM2D6n10dnbQ29+DpWCDlsoBdW9jHTd5dvbG97+LN557DuvXr0EINGc5SxyNzhO4f3T42Pwso3IUfDK/ykWu0NpGSrjAORwwHRDnGVmdaZYLi8lXAS6YZAmtW0aLlsHt/xLuOxK6rIYLUq1UMT8/j5MnT+AMAzzHj58C17f4cyQXpIiCEKHvI6f7Nej2MGaASFGLlz2BTYd449WX0WVkebpZQ71aRokLqynWoe8j4PgUx+dpBQGQcb6W41HMK4JVHLGu8OERMcNnYG3ryMI9BZgXufuMZZy/vUMOjHfzLgUvEYFS6i0SEYgcEXiJCL9xT5lQNi0sLZ21iuUeBdiH0iFc4MYQgI6sF0JKFfj1JtoM7Kyub+Lm7j42e0PsEoyX17bwxuXruPTmFex2R0ijKhpLJ6CqTXjlGpXfCo+tPPJrH2sM+nX2tqG4b2zwOKZeChBwtj7nRQPHoxKNig+EtF4hgRKQfA0UwOTcHLCU0rCiYDhmspVLbeH4wYlAWQsFuUPg2qPIa64HP2BT0OSDcLEtDYTNUzhPxzDqLFTioMxlk5Ed9topqZMlw7U47l6pT3mXplrBzf2p0tapVqvzqMgvxGLizqXupPedUCgEO+Sbp0s2zubzJDkv1s5kkzjs8+hjxD3mgIGWzu4eQjJzttlkKvBhEQho+SiFDiy0frn7kTSPQDSZpsk03xrUorCoGzMS2+PxypiW1pKJjnLWTScDhJ5gulnHCUb4GjzOEL4PMtimE9h0DKKLexGDkCtcJrDLUUAg+dB8L+dCDumm5oYLSvdGaY/AilAul6GVQkxruc8gVpsubo/zGfdH2Kdl3eWZ62jQRY1W/djSIuqVEpzmBfdDboG10/gkdln0G/ge2xM4UPKLH5eXn8tnkbfrOOEjvwshdPm75MruNiQiUBy3iLzVh8jbefASuXOvNJRojtsj+Qh0gMgvIyKwwqgM8SIY5TEEqTFkMCcRD+XWDPYJzkvux//be5BKAysPXYCuT2GsAgzgYebEGRx/5HHMnjqL+ZNnENWbWNvYwMU3XsdrL7+IVUZ7k/EAs/Ry5ujlVLgOzjOZMLqb8ijNZhPKRUb5sHBKV8MAVKaGKHSuaUYFmXG9cgLTWXbLMTrXm1MDuJ7CjM+11IrgpWUf0U1O6KN7LFOiAFYgC1Aql1Cv1VBh6heLlxPYOSJfo9WomhMr892TxxavH1ua/85Uq3E76WMwD8RfBnL8HVwc+XvuVXejbqC0KqdpMp0l6fL81HT9xPJycPr4cZw5cQKL7pcZFHIhCANyRhF0HruJqApDrcG14XQzCDWYEJRCAQcjaJr1alEEB8TOwR4OeI7W4Z502OsgI5gNraJJY7qwPqaaVcxO1VAKfTLYwuOC+mLgU/v6dI81tS+XiouXwxK8lsqBQ4BbJEd9utt7+4dwkUTDhVcUXO3GRgo8n+PL4X7beXt1Fa+//AquvPkmSoGPudnpgiL2q8k9Yb+G83DkLKQWwOeDiErBpwDwFnKnb9f/zyMHPEeGY3aUOwG9h1yZe+7ItSUiEHkn/bRy1oJWmuML4BNYWnyCNSBRdRKIk4RzHqfo0209oIXsxRmCWhM2KtOX8zBmnZBgnTp2Eop7y9gvISag/Ra9nCmKca2FiM9zHu5fpUe0zu2LW78R16/H/dze1gY2Vq9je/0Welxfp0w9yr2mRVV3SGwGUB4syRCgOYHpFGnm3FlwRQtgcn04Fk7cTZXE9fc83iqkqUG3O8R4FOMInMLnRx9DGctJwiKtBFwetpiDAmetSbNy6PUYqFpfWVx8Y7Y2vU0HYMg3uQ0Xy/QX/lHvtcfV1VXPT/2oFJTKJsvrNrfNc2fPlr70q1/0fucf/Bb+EQMHn//c5xCRWSkBFVM7OpD6ZEhEoS8FASICwGPHHrnkAOmAaQk64WLUSiESRmG3eR65TRd4hwvqfkAwoea1BKclEGqVEqYaVVoxofa3BThDoiIKNEoEjQORT+Yb1p1wDCMeyUySFJYC77G8FPnY4374zctXi3+jaMSIbc6IrRaNerWG5TuW0QnVqy8+j7/6iz/HCzzXW5ybw/GVZZ5tNuBpBQc6xXlltOyOXL4oU0CJ8/B9D8J1dWUFcb4iwjLBT7ssLcFdMhxvfgeYGfft7t7R3ecude0opeBIRIq2RcQVFyQib5UJRVGJR8tegu/AaT3yRCHLLGICsdMbwP3LEvudATZ2D+AAqstVNOaWGAg6gcrsIqqzC6jMEIiVOnKCNgsrBGgJQ/HRobXK/Kj4Q4GLPBdtE4DFunDx93mm/aPvfQd/+ed/jud/8D0cbK1BE5BVroVPBad4fmnzSbFlyQkgQ6WdE5iGijN3RKuZQ6OwnLT4QgXg5kN2wV2e1kyE80hxyFOCIeXOp1ek3PyLJxbup4GHB/usM4FTpKGvoanQk/HQdDt7CV3afjzs7tVL3lotCA9XQJ3kFpDv/1181HvttFQq6eFkWOkPO8e8MFyu1GpN5Xm+T/eyeeoUvHIF5CVEaWiG3y0F54DBgN12F3t0effpKh4wdX/NYdh5UCqjQkCI8jGJExx0eugxJD9mHH6Y5ugyf8AoqSFwNPeErs0wjBB4AYg9UPEW4MwpvG5Rcy6qoUA7IArb97hAIRVC6PtcCEVhBLe/BrMzs/js44/iVz//JH7lqc/giccv4JFHzuLkiWWCr47NzQ08/8Jz+B4P2ruMLDebDbQYafa8AGNGod1YnWAEYci5qgIcnqe5F8qovWP2k3Lvk0Ihg5KMfWdQSEgpxJVx4ALHAUd3FLNrkN6DpZIyBWUwxXyY8j7nvAwBa1wdzg1sjZ3TLisYEVg5Sg3z5m6evbm8Jf/cWji31agAqfUxSgTdYUwQjrBz2Mfa5h5ub+xgbWsHt3jWu33QRmIFI3pAYyovxblO2H97OELGPkq1OmYWFlGu1xBVygyw1aHIbzdGsJ7lmrg9nmZdxXGk3Ievra3hlVdexXe+8z1cuUrleHAIeqIcuwaoOISSy1GyAAAQAElEQVRKXVOJa+55NddMMS/KA/i+5VhyI+Qx+I7AKI1cFHLywc2NOgZjnq92KC9DKlzwuREF494lVapU6AwCagLZUEgdP10+CIIkCsKeHwQbnu9tc42Ho9RNkZoVf3eXeq9dD4PAs4EtJ2k+Dy2zXuDXhGWae7YS95dDd4Y06ANksvgBMuWhR4ZZMqZ56jSajENH0zPIyCDrBQAXwLJOQmbFZLxXqsL4YRGab48SDMjx3I+KMkONaShkQRQhJFnWd+xTIgCZ7xbviFBcigujlYJH8tlfUc8SCDnQokBxf0E3fAWnji/j2PI85hhgqlZLYFUGifo8B93FLbpmhsvbnJpCiYonzQ3dpgFGBGjKMSvtQ9wLSqC0wCKjJZpgMu6RukjjHpRxFmGAyeAAnYNN9A63MRl1YbjXsjalHGd8z5A4NsuUQLRO8xCMRDngnlDYc967AFfGMVgROOEV7cFyflY0hVXBMHXCSl+syJviucdnHkemMSYSHF/3emNst4fY2OtgfaeNjd02dgnQg+4QbVKP57wjnlVOqCCHDJBNGFgLGPGG1pjQg8nIR0XLE5YCBIEH5ym4M2BDazgeDSHkjXA6RyTkSYYRI+D73ErscA+/d9jB3mEXbbrPA7rRMdckEw85ySkQcNzQPqxoWK6tYX+GPLBsF+7i/ME6rm7C532O8YCWf5fKv88zVRpxCOXPkDcZ30mcolAaBc+UhignMwCtsmt6opRu+75/2w+iTcaIxuVZssv183dI6r32Peu1POtF5UxMMwVqqVahqVa0ECw0SbhFzXhjfR3G82HInJgMHDFdfupp/IN/+2/xzL/+N3j8N38TjYUFSKWCsREcDMY4HCcwYRknLzzOZ8cwpMu12Rth4pUwdfwMbLmOkegiUOFTSMrVChQZr0RBk9nUdvC8EErTknGBtfLgk7j1LARFWxAkFi6NPIWyJyhRIfsAmIUWCxcM6vd66DD0X66WMTXbgk/hq7WaqBOcmZVCcLf32+jR4kwoASnLQCGCp5FxVUUZLvgY7fYWD7jX0WtvAmkPk/4Odtav4vLrP8K1Sy9hd/sWLXAXJk+QEYiGgHRAZHAN1llLusp8yHEBgVYUP4uMoBhS8BMCBaJRoseh6U0462EJGieoudLIoChZmgrQgyXvbRAg93z6aIp8jnFlcwcXb2/i9dV1vHZjDZdubeLW1gH6saFF9RgQ8lGqNBBEFYxogQa0lAldzVqtijK3FB7HYwnCyZgRk+4BbBajHGjMtmqcJwG3twtFJRNw7X2uAXFV/KjjsN3DkMG4UrWFk+cuwC830J3k2GoP0GE6NhoxNP0LNwYPOfMZ1y2l1U7TDDkBJmzX04Dn88v3YTi3Edfg9l6H81jH5dU1jK2CLlehS/TiuDYTKrPuaESPbAinaChy0HxPB6EdTSbpcBwPkjjby613Q4f+BtLO5CTYPWXj7/Kj7rdz7m+EpPvZuJKZfDq1+Xyc5804Tb14MpHRcIgeLWaX+8U293ltRmI32ofY7HRBvxVhaxolBgtK3GX7XHRDxjmLmOoACUlzoaLmDOvMEpzLWDx9Do89/QWc4CF3QPfJaUd6ughLEUQULK2IokBrAkIzFQqspdvkFIQqnhkoalrNZ8oJfzKBoVVXFLJIOZAagIuuCUq2Bga2sL21Cfdzrj1GayMqm5O09L/y+S/gc1Qsjzz6GFaOnUSt3nKvYZ9af4sR3B1GpWO26fk+6PLTpU2wu7OJ1159ERu3r/EoYQtba1ext3UTAwI2Hh7yrHQP+wTnsLvPeUwYPQzg9sEBBVxRo4tIYS0yjj/hGJ31Sjh5ZmEJSkfQGlZRmGkJ3fPU8B0KoqaC8ymYHvmrghLBptFnkGePwNjYOaCVPMA+lV6fwZ9U+VDcM2quh2ZdQ6GOaSlHVJQp+3N89gjukydP4oknHseJEyto8hjJ8xUgFhwmNLMKhvyboEeltrWxht3tTc4rh/tHtg7otg55Jlqp1nDu/MN46le+gEc/8znMLZ/AMLG4fnsLL7z2JtwfQDsrn4uGs/oZQAUDWEWg+R6C0Cd58APF3oRzinF7ex9Xbq7jzeu3cINHPd3hGLQbVKpzVKbT8MIQCZk2nkyKLZMiv3zfpw6kEkpSikOc2Nx2taj1cql0qRqFN1vR1E62vz9m9znp7/RD1t53/4rHllGSxVOc0JKIXrBAgzPQaZJITMGfULOBDNF0YW0UMronGAkQNKfgVWpwAjQcxug7dzVX6GeCYS6YwIOuNlCemoNfbaJMEM8uH8eFz34OKydPQyggjsmGWjNiu8LlcW6fJ3kRglc8QkkHPST9LlxqJkMgnkDSmC3ntJYcJa2OJUBd4EkjL4BLf5K6GQUxWIedrW24PdH29g5yatspjuM8Ber4iZOYm1vE9MwcwdnkFEsEqMWI7tOAlix3ykAJPE9TN0wYkNjD7dVr2N/ZQL+9h+2NmzjcXadbewhkI2Rxj0Ddxbh/ABMPGaAR+B7HwdUQtiMUImgPhoJKjCDmFzFT3IsXQryAQusjE4WcdXLxmfp87iHnbDJSYgRjWsI+o5aH/SH2uOd3e8j9Th+jOEVqKfgEuA5CeEEE5dpkWw6ggCBgeZWAmqbHcPr0KQLrLGZmp+D479xLQ6UoADzPg9JCfmUY9AfoUCEPqaTDMICnFZQSVGtVHDt2HI899gQeJS1ybY142KWCu8nz0murG+jQOhulOAfFsQliKp0xJ+2URUIl5RRVSo9iHI/RYT87+124f4libWsXmwxedXjklUOhzDFXqvVi/BnXxQFzTOufUnkrahNfUZ2nmUnjSZLHcV9bu1OOgqutVvPVmcbUqgsEnTt3LhYRam9O8O/wo+6372uAl/mHrcDkJwKtz1fC8mIpKtejiLHXIBCfe87qdAvHHzqHC089iUc//zQeZnri0UdRX1yG9Upod4a4Snfq8q0t3OI+5/ZuBxt0afYJWEsNXqLl9AnSXAVwQC7XGvC4/4wZbTV088RkCMgzjy6Vz5B7lVrUtwmyQRu97TV0N26jxyjgmAfeaecAdtSnmBoEvkbEhRcC1J2tcmEofiz3NLQIPCVMgS6DUdsMhmxsbGJ9fQvbPNfr08psrO/gFt0l99zzfLgfMpw+fRoneWw0xwhuQG2ccfFHowESCo+iEqmWI4BjHPFs1FHCsdh0DJ/wCUjKxMRpDzHHng4OwSgh9ckIlEkQLVDkhwrKEL8Eq0PyLwSY17RyrtyVJUYhpPtZp1LzuFefZMKA2gBrm7u4cWsD11ZvY9XNY6+NzmCC2PmI4kETUNZa9hej3++jR1d+xPNG8Kpxu7C4sAAHyEceOU+L+RBmZ5uwnFOf+9BOt4+Oq89AnQOM40fAAF0YlRDQ2yhVqnCBs2PHV/DoYxfwxS99Ab/1D38Tv/4f/T08dOEhKPZ9e30DP/jhc7j45hVGzduISnWIDrjmYAAK3NMCg4nFYXeC7YM+1rYPsbq5j2u3tnHx6i24fyL16o0b6HKPqf2ASnMWKyvHMMNYhu8FGDAgtEePZpdr2eeZ+4QureX6gGST2OSTcUxPq+1brNfLpTebtcpLc/X6i7VArSfHGwOy4Zfio+5nFG+88UYg13ca6Xi8AivnaDkfNrmdhUFEpUa4UA6doJfLDLkv8UD6PM5+9jE88itP4fEvfJ5g/RUsnDwJr1zhnsKH+6mXCavIKHyJjhCrEFKqFTTKhQukkCsf9DyokQ2Bo1AKQ4RaIaMQjXsdTHqHyCjwe2s3ce21l3DpJS728z/Axed+gDdf+BEuv/xcUd4mYDNaVaVssXcLtEAD0CL0zAQpj1hyuj7K3dNyCDxYCn2PQZFDaucOjxV26Q6ucn/2xsU3iwjj7bV1uMU/PGxzb9ktQN2jQIwoBGwaTsBXlpYQBZwDrXigwb7BlnP4kqESKkzVSrToBAeDQ+s3LmF3Y5Vt7WNARcTtF62iDwdG69xNL0ROgLqAmANlLgEcMMeJ4T4qRpuW0VmOLgHYZ5hxxHIaR6T0Tlw9R5nVBL6GsQLiEjCmUFAeeVqmImk1m1Q6s1hamsfy8iw9hSZarSqqlTKCwIOnhVbQQ0AQVqk066xfrdURcP+vCRDxfHi0tu53y4uc+wpd4NmFGVRqZYqJQafXxdb2Nvbo5vZo+WIGCXMjyEjjOMPq7R28+vp1vH7xJi5dvY0bq5tY29jFJl3X7b1DWtkODsnjPq0g4cW5WL6bAcYWlHNPOib/e90OejwNmAwGMPScFOfpc8bK5JmJ43EeT7ra5tuRry/VyuGP6pXou81y5ZWZuam11tmF/lMAG8WHdn2QhtT9vLywsBCVPTMtmTpNf+5ha8w5k2XNLM/9lILtopaZCIynUaH1nKHWXDh7GqeoOR968kk89NknCc7TCOsNKILQ52F1dXYJpekFRNT6QWMGQWMWutLEmMBIhezUAYaTBK59PwhQLZcRsv1kOMCIe5v+/i4G+ztYu3oJl195EbfefA2rF1/DtVdfxlXeX+L55EUehexcu4zRwS4srZXvKwLGg8dZ8wOuGa1HSoC69RD4PhUA92whrVZMhPRoNYf9GA6g29xfvvnmZTiAvnn5Mi7zjPT6tRu0qLfh/rmSnZ1dHPDoIWbU0A98WpsZhL4u9mIUBETs23NjAMEZKMw0KnBWf9Dewa1rF7G1fhMHtPgdJ4Cc94RCm6kAR+QjIbQT6yElyGLyaMIhD/l10B1gmwGqvXYfHQbWRgx7OiDCi6A5D00FqGlxxY/grJNoDyICrRWi0C8Uifu71Hl6AM5izs/NYGqqhnLZJxiBlK5lSqQ7JWaI6pDgrDeaqDdaiEplWNGYEGhjjtnVdWWNVgvNqQb8yOOzMXZ2t3H95nW8eeUytnd3WZYipKWPKjUoL8JgmODqtQ0898IlvPDSZbz2xnVcubZKcNJ72dvHPl3yNq31YDJGCgM/DBGVS/A4B8uYQso95ZB867Xb6NGtntCtzpMYBCR8WEM1l/jWjGyaHHJB1kORK/Vy6YWF2dZ3ji/PfufY8YU3/Zny4UkgERGiHb8UVyGjP2sk1loZjWzNSrCscvWYFv+UhjdFdz6g665SaqbUWky4H+iReb14gi73dp14jDGtVRJ4GOSGZY6E+1AfPsE4f/phgvdJnH/yC3R/fxVnnngKy4zgNeaPoUT3VnPxEgMuhROiCAGFyoNA0b3K2XaXh8k3LlOoV6/D0II+fu40Puf+aYtTx3CMUdaI9ry7s42tW6twfy+KYR9C1xgcr6FC4ZqBppO6JmfQwIAyCLdltuDsdMSefApniCisoRzVUaZSKZVrfMdDn4GHDe5Lr928VfwvIl5/4028/MpreP755/HSiy/hIu/Xbt2ie9XjBAyMc6e5L84zxhl42K7oiisbw6ZD5OMu4v4+Rt09dNv72NnfK6zEfneEQ4KtQ5f/iCZwaW8cY0BLMyRzhqlBTE8j45i5veQaWIwzltF9TWkhcyo55ZfglKoqpQAAEABJREFUc+xlKsRGa5bAIzVbmJ2ZwcL8XEHTUy0GpQg08qbP4M3ubhdbW21sbhxgc+uQQLlNq3YVly5dxa3b6zxiOsDOzh7cv3R/iUrqlVdfx4svvYrnSW9euYprdDnfvHwJq+T93uEu974jxOR9nCTIKAvGCiz3h5rA1BwfqITGcQ53hLN70GX7h7SwbXTpEQxoKccE2pCyNZyMqLDH9KgIPGKoXqtQLtgWLaRxWwbKW5XR9XLo0SvJ7LjXMaNeZ5gMuwfa5mvVkn+xVSv/oFUv/VmjWvp2s1J7SWXmVjBbaZ8FUgGHhV+e62eCk8DUW1tbpUh78572TkdhdFYrvaSUqkLEE6Ugng8dBEw9JAROTKCOidweGTrmYudawx2pZEwTCEPfITQ37RGDLeXpeVRmFlGeWWJZC6lX4vmmQgIPlm4cuGhQHrmlEMcJMrouzlXUbCdmIGZrfQ0TRolLvod6KUKzVDqicgWh4ju0su7XRe29XYJgBM4H0B6EYyHyABFo34e7T43FmBZgQsFPKdyGFgriQ3EcxiqwawoFCGTLvKX2zzGitXD7sEPuVbcorKu31rHGqOEu9ztDAlgpjSgKkRH1bk8Km8NFhx1Yx4MO0skAkscoBQLhPnpCl73b79N9G+CAgnnIIEebYOmwrR73eAMGoIYU4gkBeAQ+8kn5sOST0NPQfgQvJBijMlwe2iMoDC3TGAeHHQo9wb+7j0NamIN95ulmbqzdxk2C6SrB5P7XfBffuFgolzfeuEQv4TIuXiS9eQ2XrlzD1avXGDBbL9rZZ3uuTZfuMb9HF9+5rB3uA4e0ZC54k1Apxdzn5ZbGSAkUeR1EJXhBCDIdhnzNjZCfKPKW9+S9ncSpHY3HpBGPm0YYca0H3Lu3OwfY29vCDuMLm/Q01m5ewebtG4yE30aHXseAwbcJtzvpsGtMPJpwC3FQ8uxqJfJfqVfCv21Wo2+16pW/mWk0fjjfqL+xsDC/9vmHl7sEprOYhvLAgeKX5lI/aySrq6u+53l1T/nHfD84FwTBSa31DGdQ4kQoez58Cl9YLjMtAZ4HQ8FP2eiIrtAkN8iVhs/nKgxgPIFEEUDhcedTKQUqpmDFykeHQrdHN3KH7lmf7pphmRM05QVIc4ue26fQZSxxcQPfh9tj7NPl8UTQINhTCm5CLcuNCCI/oEsZAFQWvW6PFqmDjO9aURAKhqJbBI7TKoWQ+y2nXNyh+oh1BrRMI9c/BUUITgtNIBpay5g0wYTWyigPmiDQdIF1ENFZVbQOKQMYPXS6AwwZITXsq1SuourG5sBJz0KzzPM0cp4Ldg73in/nyFMG080qwoDlrDOiYPcYuWwTnAcU9EMe0rt/7qMYF5VH/BYwNcQLIX4ITQqCMqJSBWX25yggnywUgTniXm+XbuMNvEGL/vrrr+PK5SsE4Ot4iZb++9/9Lr7zN9/Gt7/9LXznO3+DH3z/e3jhuefoAbyAl19+GS+S3rx0CTdu3OQ+8Bbc/1Rqn+57AULyKqbWoi7jHlAc66koFHyucYOubVSpQPkeHK81xxjRDa7U6ggZ1HLAJBARJ3lBIh6CsGQ9zzdClZVnWZ4msYknIzse9+iFHKKzv42dzVXcunUZl998CS/88G9x+bUXsM49+97mTRxs3sLh1m3bP9zOXei+WfJWjy1MvfzQqZVvf+bhk//hM48/9CcXPnP826dOnrhYzec3zkxJV0QyEkUav3SX+mkjstZq3/croyxbmtj8fCb24UzJYmxtZUxhi2kVnaV0C1OQATKCSCsPvhcSuxpKKEAisARJbiwXTyDagxHBiBp1QDfHWVlDAObah6Wgl7iXqfDopcK05tJaEyHBrLm4YNuWYEnZ4dE+JyUoclozUPN69Ek8VgnQoPs2t7iCxWOnUOX5ql+moWfbfEghQmEhB5OU52wZUr6VcmkmdGpSo2CVD6cU3H6oVKkVgq84PsX3A9478qIqjAqQi4ccPnRYQ1BpkJruf4QD55Kurm0zUDNGLj6E72s/PGpLa/YI5OSfsbZgv1ICrRW0pyDag4HACf2E3kJC4c+tQKj4tB/AkdIeRGmIKDhlValWwQJGXofY2tjGNVo5ZwFff/U1XHrzTawSWDt0w3udDhxt8ixyc4MWcHcHPQZQUiolt3+rUInWajUqlCp8z0dOD8gFuXKun2L/gIIjK0J+g/NQEK6b70fwyB+Xh/JgOa6MNZ3CcxHdnNNMuJUY0tMY0ANw24I+FVDOBwH50qg1MB6O8v3t3VE2mexQT92ulcOb5dDbLAXoVcjqVj2ws9MlLM5VsTBVwvGFOp44fwzunzg5d2wK8w0ftTBDSU3MfCPoH59vXH7k3Mk/W56f/eN6Ofhbz6Y3lRdvRqXSQbuF0YUL3Pzjl/tSP214ly9fLh+m6exgPD41TMenB2l8fJylzUwh4MrhLhmlQKwgpZVMaVUEHnwdgNYWmouprPDbFqSVwLl5fugjhyChgMbuPeYntAjOKlAlQHHBHEDUnUUPqGnLlRoCgjS3iv0pGPHgsTxlfwNa3VFi4Sxul9HK2LLnsIKoPgVdqsIy4mlp5awX8D2NhG1MOC63TyMmuU/L0eNBvTtXSwy4aq59jdzV4WY0o2Jx/aZ8L2d/ufhFG2NKoNv7peyPHXE8NaigAueSJ0ajzzZ7PNO1BDIfwlCQMyMUXo6dY1IEAJuGA6FLtfagWWZFqOhypA6Y5JEoBY/A9APy1ffh7i2Bnd0BT4egOzg4wC4Pojc3N7C+vo4NksvvMwDT7bQL9z/jvi/PUh73TOBSjgQ+LVsY+lyXAAHb9rSGiBSk2K8jNy6lWc57kKyoApy5BVMFKK8gqzTnpmGgkDo+WhR5iC54mfKF3LBXKxDW0XzPIyl3Z+1Ew+7WS+XXm7Xq95z7OdusvjpVj3jcocetqpdP1TzMNgNMM52p+VgkSAlEzFQ1WiWLZmjQiKydqXvJ8nSp+9DJ2e1HTjfXTy5PbYik+3p/v3dMZPw0b0SEI8Qv9aXebXRceDkwZmo8mZygtnuoPR6d6I7H053JJMw0dNSoIKpV4JdKUBSYnIKSUJASurJCAfYlgE8B1hRazYXw2EnIr1IoaNTLqFbL8AMPVoSLaDChJe6PhuhwvzWkq5RmBpRJxO6Yg4sZEoRN7lEr1QbrCxww/VINrbkVwC+jSxAcDCbY5JnYrZ1DbDCocMAIoPsZVwwPmQ7hwGn8EDkVh/FCGAp75nmIraDPcR/Qfeyz75Gz5uy3P56gMxgWrupwnMBZ6i4DNA5wI45vRBT3qAja/Ql6BOAkF2gqhAqDWS1GomcWj3FeCtt7XYI9KACbkjfjxMIqH7XmNHzOK+X8Djt9uDlrj5aRABUKK9eAPDAQEfhaIySfwzCE7/mgK0LgpogZJFlfW8PF19/A5Utvcu94naBcg/vLi0G/V4DQEsAaZJNWfFcjigLUalVMMwg0Pz+LxcV5TM9MocIjE4HlOzH3eeOi74B9NptNvhNBEXj8wl0izooxJ7SIR8oLBQCtqCKNnVLjfEF+OyUr2gcI0oBrUC5VOYZGYfXdXEaMrlbLpf7p48dufv7Jz3zr7//6F77+D3/jV/9fn3vi3F+fWp66NNPwO40yMhIaBGE9ylHxEgT5AF7Sg5f2UJYJmiVgjuBtlhRKflZOBjuL8WB/WqeHUdPzJlRgOT5Gl/rxsVIohGVK+37lsD+avb23d/Lm1sbsja318s2dTXWNGvnS6i28ySDClZs3cfP2GlxQIOVilChsNrMwtGQlFaIkPgIDRkljWEZwJU8RegAjZZibaaFWLUF7goTPEmp1R0MGRfoM5AwJVuPMCa2tKIWIQZ5qYwoNBpFCRh69ShMBLWM0NQ+pTmN7kGBvkqOTa1zfbWN1v4c2zWLGSGsvV3iVh9cvXbqBly5fZ/4GLvHc8sbGHlY327jFiOT2QQce92xTs/OYXVzE9NwcWoxoNqfYJ2lqZg7zSyuYXlhi+SLmV07i+JnzOPPwozh+9mEcO/MQ6WGcYMT52NlHsHDsLEqNWcR0NPYJ4M4oQ8ygvtAFznUJfY51wrEar4SgwmAYPIxTxywFn9asRGCUohC+pym/Od2+AQ55fLSxfgur16/hGsF46Y3XsLbKvRbd00G3XfypHajotDUIyLNy4KNaClErl1CvREW+HAYoc08YsA8tYCQ5u0M52BEU+a21giLR8CGnljQk6l8qCicuArcsDmiiuJjKWUWwTGAJvpyAPCKOm+tv4YOiAXB+ng45PEPKIVSKhmOFyW2gxcTDfna4t9lTkl2abZTWJqPt4cbVN9TtK6/5W6uXMNhfZ1T+EKEZoUQgltUEJTUmdwcI7RC1IEMjMixLpLt7M1q79urcpdeeO/u9b3/j2Df+5H9u9Xq31FM8xORAPjYf9W4j/RaIJ2P8URZXBpPR1EG/W93pdYLdXk/WGeq/wf3KzY0N3Ga0b5tBGRd+z6lKoyACfU6YJCMoNXyj4OUGiq6UIjAVI5KBBoUkYBCkTitaoaAE0GIhsMhNhjgew0UtJ7QKWZ4hp2ZOuYiGNTS1blCuwScFBGepOYsarWdlbhlpWEVebkBqU+hbH9SpyAkEXZ9GQgCs7Xdxc+cAN7b2sMqD7dvbB8UvTzZo2XbbA/RoKaNqDdPzC5hbXMI8ATq/6PLzmFtYxBwP1peOnyBAjxGgy0W6dOwklk6cxuzScUxxDE1azPrMEqpTCwhq0/CrU0BYRz8R9CbAiG5H7lVgSNT7GBsPE4415/iMjmDgISe/cs43J89SHkuNqah6nQ4OyPe97S3s0G3d3lwv0t2tTfR4rpdQoeWMjgv553NFHTAjgrpEAFYIxio3bpUoQIneSkQKfA2tFBwYTcFjApQWFrzUHXCKCO8AB0y3N7buThRXiStFYAnzohRECELem6KC4hw0cquZeqxLEjcnvgMNpXzOj+vMNXV9W9cnzyk9JdTdQ9M92I8lH+xP1T0ef3RsZ3/DDtvb2bizm5pxJ5O4Zzxay4AADS2BSfLyITwzRCQxQsSUt5GM+3thr73daO9tLBxs325tbt0uu+F/3Ej9+IBFxH6ba1KqBXFYCiZeOUoQ+lnuKWu5sANauL1uF53RCKMkQUaVakXBaVHhQojlomYWDqCGAQ1LF5HeLEIF+GKp0S1dDoVaOQD3FZhq1tBsVAuQ+nzVsH3DEHxOSuMRxqMB+r0euoy69uhmjumCGhVQ+BtozC9h9vgpLNJqLZ9/FI6WmC6eewRzp85jauUkwbuEkK6mKtfhXNvcC5FTSAY8MmmzvcEkRkrB0mGESqNJqzhDMC5gYXkZy8eO4cTJkzh+6gSOMV05fhyLK8cI3GW4/+VfjQGrqFKHolJKOfdRYot9ZrsfMyhE19Aro9Kahxc1EduA7rfFJPfJiDqi2hxiE5CPOY9NYmgqknK1idFogvbBIXYJxLXbq7hJK3mdh/fOWm7ShXX/fErKiK6nnJILUS1HVAmKXgAAABAASURBVHZHVIlClEMfJbonDogOnCFBGmgFn0DyHfAEUISNkPATFxnxruXCmo6YwKXubUd3W3Kp5psuvUMEqL1LVDqW4LTsGSRhG+7tu6SQUeJSiKRK5Ul1eNivV4Iomm5WOnNT1b2l6cZho+SNQskymwwg6QiSj6BI4FmxSYawLMvGfSSjrpQ8kcij1sgSj7wwU7VqZkxmX3gBH6tLvdto/wDksw1GOgz2tBfcyiAHmbGTXKwR30fAvWbIyJ5zNSNGQqNSGWEQIfR8+DqAR/D4BfGePFIEsOQZeJ5BSrg8OesqVKMQ9UoJdbq35VDDk5ygplCnE4BkSXky5msj7oVGmNCqjuO4UAoj+krjHLQ8CpkfoTK3hObyCTQJyNbySTRpzeqM2FZnF1GemkVIlzisNRERACWmDohVRoTL9SaqjQbqrSYaTeZrNUSlCF7gQTyyR4ljBnJaJed2J2kMl8Yp93zcZ8cFGUaMDWKOJ86EqSLwFJQDXH0WYW0GRpcxiIVgNOhyeqPMR3tksNueYH2vj/YgLYC9S09kz/3aiMGdw709dA8Pin9hfsx9mQOlZb/i7JIWBL6HUhigUgpRdpbREe/DgGvkK/iegNiEVgB1KziVgoTr4ZYY73oJS4VzJsm7EFjmqHjmWrlz78ocOeUMxQea5JFc6u5JfM6G2b77OEVgWGJ4YygPYqhQrBJqEaRoNKqT+bmZzRNLy9dPnzh2ZX5maqdeCoeaplzZzHpsKKIstpp1uH+k3M3f0+LmagJfJ/Vqecj3OyuLc3tLC/OHwHT81FNP5fgYXY5j7zrcvGaHBOeu8v1Va7CdW9PNrU205+UEpY1KZYTco4VRBX5AYSajPO3B035BmqnmnkSJ5v7CwhKcltbQ5gQnD+MDLRSqoNh/tmoV1MshKoFCoHJoE0OyMayjdAxDygjMhOT+KmFEd28wmcC5oh0GcQYZF7hUheZe1CcIAwZbApfWmvBo2TSfqagML+RY3ZjLVZ4H1lHhmVuJ924upWI+nEfgc9ktMo43SZMCiBPuicfjEYbDPkaDAUZ0NUd0JRkwY6CIdbKM+yqLjIKZw0MOH7kEEK8MRbdWk3IpFeDc7yXY68Y46KcFufz2wQg77RH26F7v7R3ikJHXbruNEYM68XjM+acFD8kyeJRdX2vcpZBKpMQxO4qYBryncBKYCqxGstBioAhoRw5KRMy7rjkIlbfIgY/39qeSa4WtvVXP3ePoIh/AHgHNe0eKqRyRS8hhV1s4JkHOHnLrabFhIFZMIkabbGqqNDh3/NjGo4+cu/zw2TOvL0xP3eZe+dBmJjYJFyeH8b3AtKam7cz8vA3DUu55Xqq1F7P5QRRFeysrS7dPnj6x+dgTZw7Pnj2biJARHMXH5eO49hNj5SSsHqjxeJJ3RLydLMs28zTbNKnZs7kdMGiUGWOtOwfjM6S0YikBkhgnoBbcflJQQYHNSVnR/t01EQtopeCEqMogRatZw9x0C4tzU1hemOH51QzqkQf6JwVZuiyMFiBj6tzceDLCiEAZ0K3uDofokA7pnu5QmHd4ZLBDl3ufbvBBrw9Hh11aJR7md/sD9PnOiGCO6W5zcgTbED3WdT9UcK7zgO/06T532YYrdyCMqQh4GM45TmjBSbTkOZWFIXAt99GWwZKjCSoo5UN5AbQfwgvKcL9zPeyOMIwtRqnCIBHsHI5we/MQN9Z2sdeJ4faig1hjc7eH2wxQDfojegkJXLue9lCKItRqNTTq9YLqVGTlUoQw9OHTsjuwKuX6FvYPKAGJTMady7q8gaGGtSQ2jAI7dx6//0T4KumtxpiHE6cjEuvSozKXF9YTNxS4L0cGIFaIF94YYi4xSToxiUlNbvKUbB1VqtVdiaKreRg9b7V/kaGMm8NRstUdxJ3uIBkNYpPYUsN4rTkTWzWMc2nHmd3dO+xsHLY7b9brrR9U661bKq4PnEzjY3Y5Dr7rkPuLi4kfBN3Ak00t+oqnvFc9yGtE3pUsTtfSSbI7GcXEx3gyHA5THoHk4zhDQp5nFBZDtW0oXEZpAlVA7CI3tiBDzlsKDRmGwNOolvxi/zk/VcfyXAsrc00sz9ax0KpgphaiXtIoeZY2KYXNCRCCIyFIYrqYjpxlG8ZjOGs6pEXtj8cFEPsEbo/uYI9HNH2Cc0QQTxgFjkdjpAwAJaTxYIAJLWFC4GYMqmQEnQOjYUDGCTKnAq0AT1loycHZQDGwhTxGnnIs8QiT0QBD9uP2xe12B+6vVfb229jePcDmzj629zpo98YYTgzHleGQiNw5HIKnPTCqBB3V4QDcHdBjUD48Atz3fBxRwPSIPJ8pKbhDPlNF/lraHrjLui8U4g8iwTLnish25o7K3T2K+sKyn0136/30FD/jEg7hDr1Vy/VOEsOSo9FZFHmbEo/jJM4nkyxLUolLpeoQ5XI/qDZ3vErlOlf/eYj/XUj0A1Gll6xXfg2q/Ar3K6+pqPGq1eUXrCo9R1fph6nRP5wkeEkH1UtVqe9NJTVuJNjlx+yjftp4nxHJmlE0aIpsNqLwYiMoPVeLSt9TRp5LR8lr8WB8bTIcbfZ7/W6n2xt2u/2kP57kkzw3qYjNfQ8mCGD9ABk1amYEOc8CGYwsAJrlOXK6gzA5PA1UaC1btTLmW1WcWJzG2ePzOL08jZX5JuYI0lY1QDlUdOdyKIIEbNXajEubIWeacU+Y0pIldJ0LwNLiOQs7JPBGBI7bszkQxgSnA2LOvaslEDMCOSVlvAfHIxzPUWoowhZaK/ZnodiTZp/K0MXMYxgGINLJAGO6nn1a7PbBPvZ3t7G9tYWN4u9BN7CxuY3N7T1sMEK8T5d1FBvE3JPyWBTdYYrUeFBBDVF1mi373LcKgrCCKKogCCL4fsj+fVpEDYiCOFKaZR555hcgdmXUc3AAvEsW4GhB8N0lYf5tApiXn02uzltEq4e7xHePyvFzLuFzOarNAYkbJJi5S8I8yfKBFWMym+fcx2eJNakRmQCNETA7Bnb6YWi2PT37nI5m/rrcWPnLytSxb5Wby9/Wldlvqmj6r8Wb+mtE038Z1Oa+EdWX/qrUWPpr8RvP+5m6hV7UkUcfTTiYj91H/awRr3//+wnq9f0w19ealcbztbD6N/VS7RutWutP6pXaX3jK+24ap6+2O70b2/t7G2vbm7tbB/vtg2F/NLImz31lEVG4whJ0WIZH0n4JUH4hTM4lTgiKmODIua9DNoG2CRolD4vTNVrRJt3cKZxaniHN4dTKPE4sLxTu7zzd4OnpBpp0i6vVMvzAo9AK3N9tKieaNoclYEHgClOhMlAEnmIqTAMtKHkePAqLKxcCm6YQKUHtAN3vddBhMGafZ4ibPLpYW1vFJmlr/Sa2N1axs3ELu5u3sbe9hv2dTRwQmIc8hzw82OOe8RDux+XOhU6SHIPhhMGsjD15CEt1lCoNBEyVX4Z4JXhBFUFYhx9WoQlKTYXmOfLCAoBa+9DagxCYVgROwWXcO2QZPRHKuAFghLPmM+uogIQCRMOSwPeEqSgFR1YAvoaP8hK60IqAFJLrjaoAjlzeWUsCEo4MAZqzovK9VEfhxPNVojzPgSnl+Di1pzLgiYmpV3ZEVy9Hreb3Gq3Fv5yaWf6T6vTKn3p+/X+HH/xvlebUX5bqU39Tr9a+G1TLz1erwbVr/Y0uzp517bCpj99H/awhP/vss/kzp05Nnlj+tf2FmeXbrWbjynSj/spsfepHzWr9+4EXfJ/M/wH3by+1u73Xdw4PLm0f7t/i/m9np9fp7w16o26cjBMrCaUuFS/KlR9x+xBBU/C08qAoMIrComDh0d0JiGePdsQzCSJlUAsFU9UQ81PVAqzHFmdwfGkWx0grpKXFWSySlhaYOnK/epmfweL8NJaYrizM2ZXFOXtscdasLMyYYwvTdmWhhbKnENOlHXCv2nMBGAKxe4fa+/sE2NvkALq37QC4hfb+NroH2+i19zDoHmI86CJhcCijcjHOFabLLgIoUSQN5eaofc43IIUEYRlhqYaIRzuKwLTiI7es50XwgzLAe4gH4XuagNR0b5Uj7RdlDmwGUmwTUvblrKUVck8ER6nLHxFY7qgoJ5+tI2E9vs+OgPtO8Z4u4u1Oy5apG63h+4Z5W6RghQKg4D0FiMrCcGypFZ1kSqdJluUiYkj2DuVLS0+P9sf1g4UTX7594okvXjl28rMXF1YevthsLL5eajVeb51YubLw0GeuT59/6NZv/8f/l62/94//q865c1+J+b5hpx/Lj7qfUT/6qCR/7+HZ/m+cW9z77SdO3G4tnrw8v3DslVal+cNqqfptiPztYDz4we7+7nO3dzYv3thaW722cWvv+tbWwdrBQWeYZoPUqLERPxEvNB6tQxiVEJDCKEIUBogCjdBXJEGejCj4B4j7bYD5SOVoln3MNSs4xj3pCQLUWdHTJ5Zw+vgKzpw8jofPn8EjD50t6ALTxx85Z5+4cN5+9tFHzOceu5A/9fgj2eceO589+eiZ/MkLJ22VLvIBXdCdtXVs3V7DBmlrfZ1WcQM7PNzf41HGAV3VNg/524f7tKL7HNM+Rj0Cst9Bysit4X4TtLgelUjEg/1KKUKtWi0CN61GE5VyBSXOsV5roFKpEZilI4AShGWC0yMgc6OKH++D4POCEqxVBYHAEq2htIamhdcFQAlaoTWEwFiLlF5ADl4EHUTgiNIMK2zDEVwqvBcYPjdgSrLvkdgw7vci7iAAeyBxjIoEuB7BywJiAJBY0ZIM87wzmbU8JDIJdw1ZklVZxGo/9nnmmWeyY8eOjaemznTrK48c1Jce2pfGsUORU51W68nO9PS53sLCZ4YikpHY2Y818DG7Ve9jvOaLK0gSvd9T9WCzUa9drjXLL081Gz+stxrfC8PoOzbPvjsa9r/XPjz40dbW1gu31tafW11be3ltY/Pizt7+9cNud70/nOwlqWkbI30rekhrMRbR1HQqZRumxuhkuVKhlfWtgTVJlpoJAwajyTiL4zhJGNrLs3wIa3taqY7v63YQ6IMgUHukncBTOyVfbZd8bEcBNksh1kMfm4GHLeJoN9Sqy0P6iacsPascllbPOPHI6H4aA6UUfN9HiUcsZR69VKo1VEkOfLVKlWAroRSFiHwPAet6sBC60sIoP9hWTspILvDl3iuXqtDKK34vnKT01PiOA5+IQu78VAi0AyJJlMC9l3EsSZJgwiCXo4RR5ty9a1HUDbmn11pBKOS453LvvkWGNorzMQW5PF/mx71yv3RP0xDeuPeYHOU5b5cHU44abixFSlC6PJnCx+yQz10d3rzzI8oICCblxUp5E+P5WW748jtrfSrv1HudtdNIpMLd/cePH+/OfeHszq9+5uzNk8dXLq3MzbxWqwQvUgZ/kGXJ3wwHne/Q8nx3c2f7+xvbWz/c2t790fbe3nO7e+0XDzvdVzrd3sXeYHS5PxjdIFhv9Ufxem8Yb01y7Bnx2hl0N7WqlxANBuR9AAAQAElEQVTAcY5+nJkBqZ8a2+X6tU1uDrnmuwqyoZWsasFVLeqip9WrvlaveFpIeMVX9hWCx9HLWvCSBl7M02RVIeuVoyAJfW0UNTjfIyA1fCLYI+ictdIEaFAqISJI/TCCF4R8HsD3fJIHn2DyROCJhWYb2hoQ73fIQvGZUhqKYISwFwvkrMPxAyJghSIRTgR8X0QgOLqsMeDOneDNSRkM98qW77q6ipU8tqdcVcoyuycO7BGxTFhGhMPRO/Mo2ufr7yt1w3T9OyraBtgO+wWKFJzD22RdIatxHlRcbuxaqUKxCMduqDiomNyMciVqosQfmSxPSrUsx4MLxdq+Xz6IiHkayM5OTfX33nhur/L047fPLj98+TPLp148Nzv1rTOL83+5PF3/q8Dzvk1r8U0C8hu3b2/88eUrl/+Pl19+7T+8/Nobf/Lyaxe/cfHS9W9dun7ru5dvrv3o8urWizc3999YO+hd2+5Nbh6M89u9TG+MEW6lXnnL+uVteNEWtL+pPH9Na3XDWnspS80LaWa/Y3LzV5SDP+OK/3GSZH88GU7+dDwc/9lwnPz5ZBT/STLO/488zv+X/b3d5+N4uDs9VRs06pU08IWWsYQ6LXaN5NPdphSBigBCIGoCM+PeMM0FjPFwzycECzlHEChKrGbWAZSKAPTOSYKQAPc9Tcs3xISBJsNB+SwTCmjMY6CMVlYRJVHo8+2MHnIMuAAW21Ms0UrBI/hdG448LeBWGYoAEAdUutRC11bR8ioCWVHYHWmmmrjQABXGEXnMO3Jl3NYTxHh/xLGJI867SN1YABT5O2W0z8j5n3UdcSIZx5nSi8g5Zt/34TPYpUTTwTBIE3LFINNKjwKlB7ky4/LsLF0LfOovsu4D8kCE2xyxz7rgkUj2hbNTo9kyOrPHju3MTE+vSxjeLFu5Emi5pMLwouf7r3mq/KIo9SPGfb4PK3+bZOZbSZz+9XgS/2VvNP6LdnfwpweH/T/a3W//yT5pd+/gT7d39/50e3vvT7Z29/6Y+T/a2z34D3s7B//hYP/gj/rd7h/1up0/Y4T1r4aj0bcno/F3k3T0vThOGU2Ov5vEyfeS0fgH8SR/LhnHr04m6dWQ1jUK/JdHo+EuPeSJVqqwTrT4RZoTOBkFP6Pgp1TkSWYobkJRVKA9JAkZ5wgUTEcW+o5w3q3hgOdqUHnwPQvLG3un0JURiXzRQhQJFmAtCNN7iOzFW+2xjrwvwp0xfjgpeHEqRZvMMrUFFWPn+FCQ4SNbkPMalBy9kZOfzmLyATQVj1bKKIPUE6/vB37PNyU680UDrsqnmj44OB377iERyU4xwvuZhYXh02fOdH/36af3/+lv/dr2oyu/sfHIZ35t7fTZx249+tjjN86ePH955tjKG4ut1iuhV31BS/jDSZx+b5zEf7u1e/DNG6u3//L6rdvfuHrz5jeuXr/+jYtXrvzFxYuX/uLSxYt/fvGNN//8tVcu//ml1y7+xSsvXvyrF3/0wt9cfOmN711949XnX3n5+VdffO3Fi69du3bpR2++cunmsPPm6hsvX7p18eXLq3u3ru0erN/s7O+tN1uNN5uN2iuDfnc7mYyHSsFQu9uYUdc0TajVackIypwWKaW4pMwbosvegQrghA13Lsu7t+lIOC2f3SVm+bl751Le8uNyHzWxm4/8c+8c2FnBGiojKhv3rbSC0hqUDWRO4ZGfrOXAaekZ5PR7J0y7kR91a1MVcv8BOB1/PnRwukZ/nLgo5sIFpE8tYvJrD80Mb7zQGmw9frwXHJ45jMxgb9i0W+iurU9jcbWVVG+eqMxfXggar586NvvKylzj5Zml6ReXVk6+ON+afmnp1NLL07WZ14O56M3WYuNyMPBu+qcW1/dvlferQCfd2+v/01/7teH3n3hifPEv/iL+9n//3yff/va3C/ryhQsj9PvduOJtTddnVsMwvB6Pxhsmz9rU7JOMPlbKc1emsLScQjdUUU4stb2lUP34vB7c/3QOUI8Rcw6a1oEQnudBK3onBGZO3jrPwVPaeKKSPE8HImhXa7V2YCS9AKL6pzf9qXnyCwGn46bQPyMZR88+K/mzIvkzz0j29NNPp88++mjyla98JX7mmVOT3/7tJ0Zf/vKF0T/6R18YfPmzn+3/g89/vjv35JOd337iTPu3v/REu3b+fDf84oXeV596qv/bTzwxevbZL43d+//lf/l06kLtzr12fXxNxHzta197B7nyp556KntqcXEytbSyr4H1Srl0KwiDPaVkAmsMd0AcrqWWBxS5o5RQqAAB4LxNPLh+Lgccr5Q4tQY4EArzSikIeWmp8MhmOPdcAVR7ZjyJ464F2pVKpXc4su4HCObndvIpqED+/HLNUkQsqQAx05yU3fk3X1LmU5d/RiRj3tXhmr638fO9ov3jDQy0ku2Fxfmb1Up1R2kXLVSMGgoFBwSkHJEASpgXFOVM8OD6ORwgv4RgdLWo7VwCEYEDLIrLQinh2uWZyfPxZDzpWJN35+Zn+1H3sltnU1T7lH/90oHzF7ge+dzKzPDM6dM3qLHXPa1GgecZEjylKEiAwEIY+nU2gLJV3NMW4Jf6+qUYnECEXDPCoyALwyitdcEyMpEKsVB6bpjGmDTP0lEaT9o2y/pzpVrcbp+27tkDAj7N4MTp6QvxyVMntrWn21p7aRD6xvc0iE2Ikw66YMbtjyhcoHBZgtUVP6CfzQHHOyEHRaSomDvnlYE1p9gUmes8Ecv7PMtSm2cDJdgLAr/fODaXnD/ffwDOgmv4dINzfh6mVq71ibkRLaf1PQ++A6eAFpOeFUF5F5xOmPDgum8OiAhEjshZTUMPxDLOo4hECGFKXFqTxdaaXikMdqMo7Nemo3Tvy19+AM47XFZ30k9dsrWF6IUbm7MXL115mPJynIwoUVCUA6E4K0nNTn+sOLukgwa3RaJMfer49H4m7NBlHP/4sohQ9xk6HobsNA6XgLF5nmexyU2fSnGfUdqNkqcP6vX6+Kt8ytcefMgByiS/P0Ufay2xZ9VQBpXBQXv+5o1rj42Ho5PG2LLJcu1cMGsoXtbSelpoCpcjxdSJ2aeIVe9/quQd+QwR4RbBiZiF46kjIpXws3mepLE1eVuL2m3WGju1ctRbARJhQBCflOsDzsNx7gM28bF73RlA3yajWq97uLR6+9Znur3u6TzNq2maeXmWUpBygG6Yq+hpDU8raCWcqL1DTB58fiYH3gKndiLm1Bp5xz280LWFzbjdzMbWGB5hYWt2anq/OhWNCEwy/mc2+6l66Dj3qZrwt1ZXgytX1mdeeO3VR9a3dp72PP80ZWZ6HE/CJM1UnhmC01LrKxJFiftOaniWmU8Vnz7IZC1fpvE8+jVQnsP3PSo47UodGc/zJtVqpW1tvjsZjfYb061Bpdl88Htacufej7r35pOef95av9HOaqu7OyvtdvfCYDh6wkKv5Bb1NMu9PM/FebSAHP0nNKBErnGFTtrw4LpfDtAKFh6ss6BK6SP31rms1joQDrWWPQW7SSO6c7JZGzy5spLeb9uflnrq0zJRN8/Seq/WSftLh/v75+Nx8nCSZGfTPJ/KrY0ABREFF01UyuWFe0731gN6LxywrOyAqTWtpedBa42M3kjO4xRxSLV2nMZx+/DgYNsL9OryyuK6d2p2cPbsWQdavv3gc5cD6m7mk5xSJvTmpi1v3by+cHtt66H17e3P90aj85Mkm0nSvGxy6/6gBCJkh2jApRBYEYAp7vN6UO2dHHBKzhH3lnwgVmnl9pQjRoP2RsPhdQXZnJtudeJr15zVNKz04HMPB9Q9+U9klsCUF7a2wt38oLXVPjjV7vYe6w1GT44n8UkCs57n1qdbq6wDodIQWk0IQekITAv6RLLmI5uUZcuG2wGQd0JFxzUA2WmU0gnjtt3cmM00nlzzRLZPPnyi/+Uvf9n9TNO9hgfX2xz4xIOTU1X99Xb9cH3t5N7O3lPdbu9X6GWtmBxNY21Al1ZZSxDSYloIY4mqIGsBJ1SOwOeWBD4/Ijy4fgYHLPfoqfvrE551ko0QEShIqgW9PE83iNcbU63WNa9a3l966qmxuL0oHlw/zgH14wWflHuCym1x9EvXrk1t726fvnJt9enBcPh4nOSnDfQUfazIilZwoKS0WEcUIYBAdcR7kCzzzt+yeHDdLwdoHUHFB+PAack5EZeb5GnWztJslSy9Ob+wsFOrTA8uANn9tvtpq6c+wRNWOzs70cFeZ2XUHzx62D744jjJHsos5gm6imjPI4EgJTlrKbCUGj6DELAo3FuyRxy5Z59gTn2EU7N0QNh8nmf5ME6SvTRObjBCe/vCIw+3nzhWnQiBy+cf+ueT0CAl75MwjZ+cwws3blQvb+wdX72+9tnt3f2nu8PxwxYyL8orp7kRel5gHiAQLS2mAQFIQAr3ncQttPahSUp5EAdQ3LGoeHD9PA4I+eUxWqvJS0Xw0c0dp2m6x33+Te4OboRlfxNNb8DrgdX8GcxUP+PZx/LR16xVz29ulndubs6v39o4f9BuPzGeTB6hX7VkrdQB5TFPcBKMOCJDibGcrYjmUx4B+AH8IIQXBNDaAyhseHDdNweENUUEopQVkcxaMzR5vk2X9nopCjamyo32V7/4xfirX/2qYdUHn5/CAfVTyj+2xf/khRd0Lc9b3WHvxM7u7uP9weCxOEnPiKebFhIYh0Q5AiWjtNwXcYdkSSiECdrzC2D6YVSk7l4egPM9yYNlbbIUQpdWiUp57/4ObFOp/NpUvbF77jNnh0KLSuIjVn7weVcOfKLAaa1V/X4/vPbmtdnba+tnN7Y2P5NZs+z7fpVuls5MJlmeIgh8KC0EZkbKSVTglCYlCp7WYH0Evg/PYz2lICwHBA+un8+Bgks8RsnTBDbPJmLtARm8qgXXPC9aHSk5bF+pxT+/pQc11CeEBcU0Ll686CVJUL69vTk/GI5OJFl6mpiaZlA2UooIM7lYk0OJLUgYAgIFiYUQB062ovgC6/JbSCzgNzU8IIJP3+UMm6OjmYsI2fBOOnryY990RMhnA5MPJc/3TJZeI6tvNqrl7dmsOnD/3tOPvfHg9l04oN6l7GNblE1P+yMPtd399kKW5wtRKZrmZKrGZoG4f3VWDG9zOK0uNoevAM1TTSGBIHVEoYLJMuRZiizNqPQNiNtCKPnyp+hjOdd7CQUPRARKqYJEpCgDL+uYxJR6D4o3nphU8qxnssnWqN+9OpkM1z735Gd6ld84nbHag899cIDieR+1PiZVwo5W42zg02KGeZ4z8GN4UiK572kTBN6Rq6o5ZZvTUprCejorqgVwxQXxS1H4RIQCKIXwKcW88D04EnxaL2KumLpLHbmbu6mIFLxiQl5KFgZBn5ptM5lMrgVaXdPwtqtmdrj1R0/l7r0H9PM54KTt59f6mNTYxwGU1kbEpsaasbWGAmJHNH1uj5MTY0Y76bljJVkO4dxcUQFA5SyCwIHTkYhApkqNAAAAEABJREFU5IiYAV0zfNova23BApc6Km74JSL85kdgycYk8Lw2YG6NR8Or5Vq4NjVVPfzKV87FX/ta4b6w4oPPz+PAJwqcqlLJ/ESPSmFlV/vebWvNjcl4sjsYDnv9Xn+cxHFmTG4IXCp1U5C9I2yOUSJCDB6Ru79LRZUjmbxb9ClIhXN04qHe4onjlSPDsyiXOmKl4vndVIBMlBpoX7YtzPVxPLlSa9YPPnfmsxNX5wHdPwfU/Vf95a8ZX7uWlqZKvXqtcrteq75erVZ+EITBc0rkNZNnNyDYFJG2CMYWNre0oI5QmEQnjESg+xCNTgDvkqvj6JefAx/VCB1vjtq25M29dFT6ju8Jnx+maXrbWHs7s+kWUOrNzsbuL0/eUfHBzc/mwCcKnO5ffB/cvj387Nkn1s+eOvfGqePHvz89NfXdarn8fU97L3m+fzEI/FXm25w4hcg4KBYcImDhyAGVwlVY1Tw34N61yBsKZVHxU/zl+HIvvYMV3EvwnhE3cT842BuPJ6s2z9Zr0+G+HF4bubXh8wef98AByuh7qP0xqOp+dZJlB/1SI9paWpi5cvzYyR8dO3nimyePH//T48vLfzQzO/9XjXrjShiGB1qrRHOPqpXbayqCUwq6O01bWFYL64BJGN8t/7SnBT9+kglO08V81uHWYWsyHl8TY3dOlY6N37hw4QH3fpJfP7dE/dwaH7MKQg3utHS8uTk6s7h4ePaR42vnTpy+tHxs+cWVY8d+ODcz88NWq/ViuVy+7Xv+KPB9c/SjAw+e5xXBILbxY7MWgB88uH6CA45XjuhxZNaYkcmzXZOb27y/BYPDU6dq8dcf/EzvJ/h2PwUfAjjvp5tffB33PzQ6d+5c7P43hL/+1CPb/+Q3vnD9n/z6U5dOPXz61WPHF58vV8qrUVQahEFowiDgMYsDpwYt6dsAFSLSfQri1y9+Gr+0PYoIRI6oGKS1WW7yYW7NBk+Hb/oq3PTqWYfrkAgVZlHnwdd74oB6T7U/ppXvCIdzrVLko7G20lNKj3zfSzzfc/8a3FughFDn042lewZLR41ZODr6+pgy4H0N2zHiDjmm3NMG+QlHSglTPuDRFfkzsibvmMys2cyuNedr/UfmPv8gCET2vN/PpwKcjjkUJgdOjA/G6I1GEG4ltVIFKLVWR9YSQmTyw6MC44h7Th68wDA1BUJdS58SKrhFfjie3JkyeYifICXuX+lOyc6BMfm+EbMp1m5PtxYHJ08++EPqO6x7X8mnBpyOO6ur0ONRGh7uH1azLC0RlFpR2sTJIHh6ziMV64Bo6Jjl+VuR2iOAUvz43LXzaSSRgkk/MXWWWoi4QFCPodpt8m8nSUcHh9d+9CBC+xPcem8Fnypw9no7epT2/WQ0DGkffRHxIPyPHxEcWU9mLK1klmfFb2uzLANYpmhlXXlhUZ1V/aWkox9WvP8xWpj8DtGlv9sO2QHqrOKZ1l7xVztxHGM8mdgsTY0S5X5g0Bl0+1t5kranFmYeRGjxwa9PFTg9T8mgP9GTZOxZk3li8db8hbwUCL+PPqYAXw4HSFciQstKKXX3n1giIDlFzpmqi5m783QOA2/pSRjHikKJFfxhCMhY41zaER8cJsloHaLaJ5ZOTh69eNGy7MHnA3DgLeH8AG18bF7Nsi07Nj07Ho8kzzIrYgz3R4Skk6MjEodPfokw4+jO7KyT0Dv5T2PigJplGfIsJ3htcezkB36ulI7zPB+QP3uVev1mrVFut1YeTv7gD/7AMfTTyKoPbc6fKnCWy+WsWi4Pq9XKHs8028jNCBa5uPDQHZY6CyHMCyErwm8S7QiccLL4U/YRztcRE36ctSQQC16Qf9Da/ZGBTJIk6aVpclitVPd9Xwaz8bVUhH4J33nwef8c+FSB86WzZ7NaeX64vLCyFXj+noH0IJIQeIWWZ/oWJylcfCQFOcAWz1wtR2/V+rRkpJio4wHdWDiQKiVQSuXWmiRN414Sx+1ypdLlifHY/QgEn/rrgzPgUwXOrwJmobw0evihhza10ttk3yF3khPI3ZC/Qx5JBELOKAog6/BDp40ItY5oaovU5T9xhMIqHs3v7Txz5AEgQr6AHOO8HUDzPDNZliVJnPSTSdoLapURggojaHhwfQgcoAh+CK18TJoQulpf/OJKenx2xe2RutaavrU2pvAZYq4QTOYpfoASOSIlrqh4Rtjik329+wwdEB3RjYXIETgJTGR5zqNNm3Dz3rMa/Xo1iBe9kvlk8+gXN7tPFTjvsNVOJkjTLBlbmw8tTOoMQYFAVmCe34AodUQ0oU5kCWIUl7spMp+eLwdMR3Rj74DTIHOBoZyHwWITsqqvRAYzjak0OF99AM4PSTTUh9TOx6aZixcv6s3+VpnRDOLRjmkX3U/MCoG6C0ARKYRQhKmbGRHrnlma14Lu3n/SUs61mOePzcthkCbyLZ4c1THGis219mLf94ZBGI1awYyZX1n5FKovMu4j+HzqwHnrViD9btsTYzOIGlOSUjpqBTjv5a8IgUmiRBKSDscFLO+t8s78J+GOoHy3abhiR85yQsgLfnhvBYrg1JmCFyurkuZ0lJ9IErIUD64PgQOfOnCeOJHYJM0MJSixxkwoZylE8rd5ySe8oQyyWEi8ITwtpZGJu/kUkLxjjiJCPiiSkF38kBd0Za3SYrSSnBY0s8izSZKZ8fjB326+g3kf4EZ9gHc/lq+Ox2M7V64nWuyIMtdTFgOKWwKaT4EzoI6IVR7TMX7EOTqwvhvx0cf6czSnt3+EAceCgsiPIpVCG1kQgPC0wlv8cKoNAiEqWddkaYxhMhQ8uD5UDqgPtbWPQWM3btww4xkvDoNSpxSGe56nD5VgBJ7eUfgoboa5jDMxEHGUQxUphZmpLQDM/B3Bxc9M2cydj+D+/ntHc3wHP404BBqwo+5/Wp2fKEdxOdAdEefH+dwF6DvKXPkdopUkQNmVzWFNRsohIm4EjKwlkrMMWYpWqwU8VXTx4OtD4MCnDpzPPvts/qWVlcmTn/3M3srKsdtRFGx7WrqCnHtPmgQKYE5LAG5JHSg1PV5N8+pICE6QbEEWlvL54wRQZu+QCJwQHxEE6uf8J9zFuR+YO9BZ5oXvuLd+nMBn7vlRXWGX90lsj5Uh1jL3NqEAIQGHOyQZn98h5hV5ICSTJ8izGDSVUI4HJlWT0cgHHduSV8J42Felixc5GPzdXp+Q3j914CzWTcSWqs1YeeGAUtjP8nzMo4Gc+0qKrQXEwhR/lZLyyICWgiigdcUHun6WyBJsDnDgYOAQjaPKHAw4pncl8BI5qsfsfX+O3rCc4hEBTB25zpgW9z+e5/wLi8mTE/ece033vjO0SilRGsqzSunhYMDmL9z3WB5U/NkcUD/78Sf3aVCuZV6gJsZgbPI8yYlQ5okFW4AhyzJkSUq3LQNoUEUod2+x4978W4VFxhbfR1+FjB9l2SbuiP67pezzTr17W+Zg+B6fsaF783eqFonIvW8URT/9687gjt5wN/dHluA0ZI4joeLQip1aKAGUFuVBIVS5DXZGA/mrW9fkpw/gwZP3woFPLTiblPmc0pbn/M6tyTPDLxYa0HWzcP+flCRNmeYEiKJIeuSrIsAUDGXTsMRQKh1Zq4i4O8Qy+xYJcX1Elm8bguxdia0auP9Yi22zavGxrO/I3AGGyzsqHvJLRDg2jvlOPffsZxL7YVX3Jonj5ThxH2Rp2TkEuHGICBTxaDlJC/GU9nxPFz8LKnVvH6jDnXXBg+tD4YBboQ+loY9bI7d7HTUeDr3MQBuA20GCzlikWV5YS562IOcDEIT2LVIUb7LMgZGvuGfvJPCSHyPe8mMd8RHlnLn7//w0sN1/Cz9Z043lJ0t/fokhf0BeiNxRCsYooeVUyi/7vlfa7h543fYeZ4kH14fAAUrah9DK33ET76f7g91tncSZn+VZYCFaFMMeNA9pkiGOE+41La2SQESzeSeMJDh23SUpyoF7U9y57pbduf2x5C5AXeroxx5/dLf27abvyb5deB+54j0RKi5D/nDyAp++bYVUHnQOfL15yzHoPlp6UOXnceBTy8he51APxqMgzdKQTPI1pctZhoT7zMk4Rp5biHjwdACBRmE0HJLehViTTilgRMGwdkHEp3kHWRhGOB0xB8t8kYJC7vIFWfz4JSJQShUkIhA5Itxz/TTr+hPlsATU231YAe6HwHoFKZcBeWEK4m6AcWx4olRVPK+W5nEproT6nqE9yH4ADnxqwdnNEjVOYi/LrWcNtIVIRh83STMkaU4hBgGhobQHPoMt0Ok4Lfz6cWIRXNm9qcu/O1kWvzsRPOztblMiApGfJL7+wT/yHprgGDgQOCUBvudAf/S2KGNMwMc1EWnkRiomGfh8zlpHNR58v38OqPf/6sf7zeQwljRNFQNBygDiwJflWQHQNDeEiEBEQWkNd7lADpyZgfD23YjFxXOm7sO8JQIpqPgJgnX2kt+2INfbXeIr7m1Q2OHA8G7knjm6227xwnv4utvH/b7i5uH603d5QfffjYtlznL6gNTESCPPTdWGDd7DMQgPrg/GgU8tOP3QZAoysWLdGWfC6KwxOSFISRQnWkyd8NMygJYVINgEfMOlBYGIPiJ+A4U8uhcd4edcBCXPUtk3mz3Ks4PiHddnkeGXiBQAdaBwdAcQEGEfd8YHXu6d+yawP/cO3B76/ihnX9RXEEUvQhTo8cN5FMJB8egzMgQnfY2mze009wjVP712zed4OEh29ODzvjmg3vebH/MXQ55z6sAbWSOH1uSdLMsmBGfmZFbJEVssLQTLYK0psCMUUidx7yTrXrmHG+7+ntsia4vvoy/mXQMESdHo3fSeMnYDESlI3dlv3pu6dtiKSzi2u7ni9md/uapULGz4Tq/3B043HqotCMcCCEBSdPdJjlGBtVIiYJupxXym8tpgPXHWEw+uD8YBx9wP1sLH9O2lU1Op70cDbjY3aTV3GQjq5yZPyJDcoxA6ETTcZxqaBmsp1bR094LJPXei7cynSx255668YMlb9d0d3y/gwPw7ynn/1ueojqXD69pxxSICEcG9wBQ5KgOvYlxM7/8jrHov8fY+PoZKyvXlxiHi3gfcP/DFewWBT+BGNjcNa80SUtTT4aH/7/89n9xH2w+q/HQOqJ/+6JP9ZA9IomrlsDHVuCxQr+V59jrlbi0I/MNGrToIfG8iNs/yzP3BioHmQ+UARitqTYY8S3ncQkpTmCyDNTlxaguJdEzVQHEPlmvKs/urDu0piCgYCjv3u0iTpGgDBKT2NKIoQrVSRa1WRbVaLe7pOb5dn33lVBbufUuFcTfFe7zcu3wdllb0fkh4nCQcd07f1lpAmM94HmxyxqNFicnz0FjbCLxgKc6S1ivPvVx648IfctZ4cH0ADqgP8O7H+tWvXriQVZunBo2F6fUgkjdE4Ue0fq8Tg9dFyVaepYdZGg9sno7F2thTkojYVJDnAmMUgVoQLaE7YSK+N24AABAASURBVHAAVMyLdS5wDmtIeUZskpg3JBaC7UPxBa0UPE/BJyg932NK8n0E7v94FoRF6qyTiOvNsNe8IENgO3DhfV7EFjj09/G2sH8DB07AjcmSC9bdK5aFnHpdlF6gezvTSeL6yjqCr32t+LUGHlzvjwMfFJzvr9dfgrdExGD9+8mpYKY9s7L45uzc9LeUst8eD/s/2t/bvtTtHNwejwbb1ub7noeO1nYgyEYKJvaVZL6vbRR6KIc+XBoQZD65Ke6vWmhtk2SCND2yjHEcI55MkMQJLMHlE4TVahn1ep1WsoZKqQxXxjGBcg8QPQ6E95ID5F1ihQ/0IaRwt637Td1Yfrzu3UFw3D5EqqJkVkTNQWFmuVKqTH3+T/27dR6k750DFKf3/tIn5Y2vfvWrBl++MJG8fFDz9Y2pRvP5RqP5V7Vy5X+vlMP/uRyG/4en5dvJaPSj8aD/SpZM3jRpfC2JR7eT8WCDQN5jeWc07A/i8WCcxuPE5ImzrJZGkaALUK9VUC2XUIpChM5C8jjCI/kMqBRE5HtKQysFJQIhcx0IHBjyPKd1MrRYR6krc+SeOxJxtfnCe/lYgFvp90TWub8cmeW7jtz7d1PqERpN8SGqrEQ1OIcTyuDUxtbV5uGPbvrvZWgP6r6TA+qdt5+uOxGxz4hk/9dnnxnMVrD39O988crnvvDZ55987Mm/Pnfq+J/NzzX+tBSovyIYvz0a9r4Dk37XmOQHBOhzaTJ6KRkP35iMBw6sa2k62TV51lZi+gT0OPRVUor8rFKO8nKpZEqliJY2QHAHoFodgVFZodgDGgpaFPNSWDUHQgfOjPtZl79LDpQu/35Xivhi+3hvxM4cGC1HdxeYLn+3DBAtkEhEV0XUcWP16f5oNLPe7lS+9rXCtRU8uN4zB9R7fuMT+sKzzz5r2i+cHuyXsR9hZiOvq+vTc4uvPHTm/DcfPfvQnzx09vj/Ottq/uFMq/4/NBuV/2+9Vvkf6rXy/1Krl/6sWgq/Q3qxXA4ulUvhKgG5WSlFh1qpPt3YiVZI6faaiPvJkOQspTNdhkGV3IEvd/tUi7sSbIkAB8x7yQHybWBagsu+tRKu/H6JL/Jz9P79vnNvPdfp3XuXdyTCkStF3SJlEVkSJaeR4YT2ZBqLfxR97WtfYwVX8wG9Fw6o91L5E17XPvus5P/l00+nzz77aPLfPPvs+L/6/X/c+wdfurDz2QuPr5155MSNaqt1tVKtXGzUSq9M1WrPNaYb35tqznx7eqr+jVq1+qe1Suk/RGHwx76Sv6JR/r412St5mlzOs/RWnqY7tKwdm+dDWBMrSEZBtkqENvNIdi3x5gTfMKhkuDd14HSpK3OEO5erdyd7b3JfeXZR1HPpeyIOkeEgxpUtPVm8ld5tg41qK1KCUi3RshxEpfMI9eKt1dcqfKZIDz7vkQMPmPYzGCYi+alTpybPPPPo4Nnf+q3uf/Pvnj38v/9X/8Xu/+O//ncb/+3/7d/e/Df/2b+7+J/99m+9+Bt/79e/88Tnzn3j5KmVP5puVP+D56s/tln+lyZN/yZLkx9mcfJymsSX0ji5lSXJnk3znlhMNCTVoownupD4uwC813LeLeNYipG6+7tUFLyPr+J9Quwu2H5eagnMuyB0qat/Ny3y7rmA00HEckZt1XwYRec1vGOj/X5rcxMB+xQ8uN4TBx6A8z2x66gygUIZhPn+9/8wGY93+oPd1cMmsN1U2VorrF1ZnJ19YeXY/F+vHF/+o+OLK//T7NzM/69erf5PkR/8qTXmhSxLbxCse3mW94yxY1IuhbkkRunh8h6GltMRhRrs7x10NIr3+U2IFO1BUKTy81PXk8hRPZd35MblUkcuf5dEJNSiprTnn9K+f45R6dPhYmnq3/93/13o6j6g++fAA3DeP6/eUZNCSDf42fxpusFf+cpX4meeeWbyu7/7u6Pf//1/3P0//+f/dO8rv/fPbn3hi5+98pmzj7+2uDz/wtR04/ulcvk73HN+U2n1txT1560110yW75L6JjeJtTyHoc/KtACnS12n7IveoirI5V2Ze+bI5e+XnEY5qisgMgEwvQ9yfco76qG4OFTQAL9NrtTCZ1Jl+Zz29JmoXH7YZlg4uLJV+/rXreaYhc8ffO6DAw/AeR9Mei9VKMiGlB4TGT995kz3N37j3N6//Moz61946AtXHn/6iRcunDr/jbnWzJ9GUekv6dq+ROt5M83SfWvygRiTwlpjaTUtJd+R61spBa31W+Bk+664IFfnvomIcXXd+0Kw3T8piJBw9AYKP1cKUHKYHDKzDvksZ0IASpTlpqVEnQrC8JHJJDk+iZPW7OyqAy5fLIb+Sf76UOamPpRWHjTyczlw46nFuDzc7ahWtqlL0ZVaLXreD/Q3PGW+oZC9IDCrpA6QTwCTu18aucUREYi8kxzAXId30yIv7vteIkyIftxLYNlbdG/d+8uLHHUicpS6t94xBodUFjLYrHNry1luZ0gndOBf8Mrh8e+/9s3av//3f+ixyoPPfXDArf99VHtQ5YNy4FmR3Lm+zz7zzGDhyRO7J0+dvjFVLr0clLwfRL76Pkxy0aSTDeTOguYpaI8cBoQC7yxpziOXPM9Zaguw8qvIG/ecg+NuFUVwhuBz+SNyJY7cezlrObJM3yvxlQKPfK9I797DDQPF5cod8cYqKPYUpiZvZrlZFuVfgFVnb29vzaMxLH/dWs1qDz4/hwMPwPlzGPRRPH720UeT/+TLn+1+8d99df2hM2feOH9q4dtZMnxuMupdJUjbsHmsrKGMA0LIGWI1Ln7+FxO7ORTdXKU0nwAOnI5oqXhv79wbpvk7yHLjZ2xOQDsyhLAjy/R+iHV5vONqgm9ALArFQekRJRCXCsdKso6YtSI6y20lyfN55XmPWNEPD0bDE1mWtUovvPAgOISff5GtP7/SgxofPgdExP4RkJfmysNmubFbKYWXgtB/TazdIKq6BEKqxBolAkciAsHRZS1TfllHLkuCFfDWJSS+fbcyispwgHLA4hPW4zcrF+9/BGlOCz+mMlG+55Uq5Yoxdjoz5nQYVB7rDXuLr33v1Qr7fmuEeHC9KwcegPNd2fJeC99f/a+JmH/y1FPxzEy522o0btcq5SsKdhUwB2It957WOAlmYAWK1lLE3bm+CC4HOuvycLmjDOHrihzdKbiTuJIfpzuPPoLEGAMGuThm0X7gh7TqdXZzzPP0hWSSnNo63J797771rfDrX//6A/eWjPlpnwfg/Gmc+QWVi0j+1FNPjedWZtthpbJpRa4YazZJY5o4Q7xRyBW0UhASLQ6LCU5avHth+Qsa7n138/Y4oTiXkkDmPM8/M4onj/W7kzNZL28Mh7MuenvfbX7aKqpP24R/Gecrwk1cqTQOQ39fe94NQm+Ldq5nrI2JwdwBVMSNnE9YwM8RLo8K3YN3Ib5gSe5lR2/lj151bbwNoLvtfjipKIH7u9Q0TTEcDoWXp7Sq0PGei/zgfODr85deeXnl1uRS/fnnn38A0HdZPVek3NcD+rvnwOlaLS6X6u3I12tiZYsjOjTWjK3lBo6hniNIsZSfAlRMf/7nHnA6gN594QiZd+8+9FREwfd9pGmG8WgExQIl2v1DYK0g8E962j/XPWifHfUm0zf6/ZCugBsoHlzv5MADcL6TH39nd3RtszEG40qjcehF/qZSdtPwWMWYPHV7ONq0YmwFMC3tKokWqSi7/y+HAdov9zp3qnfb+rBTp0jc2Dh2ZHkGxciyKPHZbdULw2lR+vQkiZ8ctwfHrl65UmP5/U/h59b85FR4AM5fkrWkMNt8u5pWSq1eFAbrvudfg9hDYnBiDL8LCS6+aGgcVI/y7xw+y/gBXVi+wUe8cRkmvHGY4bsux/fvlrnbD5k4XvDIBCKKFjQAUCgExTiRnyRp3VizWCpVzydpfnbj5s7KH/7htyrf/OY3H/w4Ae+8HoDznfz4O71b+K//UTa15A/L5ep6FIVX6QruEaAjoionlvhhzoENR+A6snhHZW/nee9mwdquKhPWZpkDbFF+9K5D6dE77v7DJUMUpkkKrT2EQQRjbEHsT8WTuJxn+UxUKR9nFPehZByf3su7rbW1JOTwnGln8uDjOPAAnI4LvyT0VcDU03RcrlTaYRDsKK13RVSPQEo5REMqPgXorGGxgx6YOrJM7yFCkmAoyvjFD+vyRX4XedY8Sl3Zh0xsGML/uNcERJBx75nnBiwTY61vRcqi9ZTS6hQ8debW9evLN7av1Wg9NccseHAVHHgAzoINvxxfwqjtM888k5V9GXk6avsEpxJ0KNUxHUOD4ipgRflnegdUYIUjwtFlKd+OXDnRaO/ki5T3cOX46C7l3FnP5xhBYKY888xoOTl80fD8QEHpKI7Tph+Ei6TTOzu753uT/vy4VCpzVEJ68CEHPv7g5CQ+aZ9qay6JqmFPaaHlxKHAxnRvKd1ElpDuWE1amXum7mTa0d0il3fkltil70Z36364qVIKYcggLN3ZyTgmQB04AWF5qVyBUl7AI5a69oK5MCyf6A8GT4zHkxPdbtz4f77wgsaDq+CAW7ki8+Drl4cDp1tLaVCtDKIw3BSl9nOTT/IsM8bkbw1SmBNx38y8x497TWg9Rfj9EZC1lscoKUSkAKkDqtYaOV3bJMloUV15WWVZXuNxy1JzauZclppHvvu3f3NOXdmY+pOrV93+8z3O6pNXXX3ypvTxn1GptJg1vepQPL9tYXq5MbGxhvETbiTd9Cj0lHyXu08S1nPEBC4l8ePuPgqyHGbO41kRgfY8eCQR2n8a/TznF8egfV+I1XJu7EwYlo4bUefHo/TcwcHh3OqPLpcJ8I9whPhYXA/A+Uu4TBcuINs53IoVkvH/n50ra27iCMLdM7MrXwp2CSxc2AYbuxKo/Og8wysvPKTwU1xJSiFH4RRUKjhcLlmAJWOhY3en87W0a8uKOUJhI0tattU9PVf3bn/q2Vlh8b5J5NvGcmIsoh72MjPCm5CBNNCheOfJqElJUg7NlznT+WGHiIEjcIZNSMx5JNqiMeGqs+FatfpmoVx5ld8gsqMO0DE4v0ykfmhWabV3pd5oSIzlbOKThJk9kwFWPeKZCMvdDjgRwD1cAZsR8heiHmdHoe2ACLTVYlZ3OlznwSx4TJYOqQ2HRFoDEiU4JSYQ4jwRFz3Rysta9ebeXmW5cvfuVxsbGyP9/DkGJw3uEbVbHEUR+xhhy0ZYV4bYDGLCv24BYJM+B7ivDACmmv6WqfoUmACUJw8rUAvsJ4Ez4J6M9WQnibggxMvey028ell9+OfT4lalMoEvlZGN0ZF1nAb74LBubbsZh1ESO2ROZhHs04JEYDmowyGeeCpAlbRSeUZaHgwS/XIBOIXgGhnjiXUbt5ibmlr3ib/x5Onz60nNzm5sb4eDYfHZWzEG59lf8w/OWCKyJn8pEPEB8otjZl3e4ZUnQdTlILLhe8GpUzA+lMAOz/6QyudOAAAE4klEQVTyYcUpCTofPKCTCH4c6eGXzbF1XzHTArxbxQbY+ouX5eL973+eOiXj/vewZ91hDM6zvuIfMV9hm2wwIyHyZEhsAmOMFcIDJyGaicgDmB7LWyJoUT7x1CphNFFKW6iuOwT0qe4UWGcaHReCwAbBnMepO72gjaR1SJ6OyUxjWVvwRMts7frbg/3F3WfPZ0VG809qjsFJg3c82v/dcugCE9qJMLC5IHAIXI975bEPhJ1OScj3vPNE8HaePY9xALdbhn8CMAg+DnXITb0y6rptof8MMoaGPciWnSnx8Z8x1R6tV4KMDkJMXsi2o3iGycxj5/ZatVr9pnpQW97c3LxQKpVG7ofxuOE0PgbsCkzncqZVP8iJ+LxhnjKGgyTxxnuPBGNIuYLTGNw+JMbj5qtC6UgrqZjxtHh6TCdSSmfoEaFR25QgpqcQgOkJfuk+ku7eUud/rrA1a0J+5cf7fxVLpb/13SccTjuNABspZ8/L/azs7NhmvTVBib+ApJNH8IZxEpsk8Sk4EbKaZqwh/R3rkV8a9L10VDMokjCTwMReIlFgwicRNsbi/SZNJ5JcdM6tEPPqTnlnse5fzWxtbY1U9hyD891R+8Vqnj6uBAf15nSjlVxqJ34WoMxFiecEgGTsDQkhwEHGOGJGpH+EpQqGrFm3f1o6VvGesd7Vrl+flbG3TIq6dJrjTOdRUi18gQ8ebb3AMvXJ2oDZ5MGKcHupul+7WjtoFR48eIFXLtpnNGgMzgG6zyLC9+7dc7v15sybZlRox1SME5rzwtgYckbIUpwgjAEANpaQZIjZ4PkOMJCMBOWUEPCQ8JnVEXltRwAGxiDlhKMjg+uZycqVUp1ov4+m7qzaXSXqWKAD9RJsyOYH9zCs8/tEAJVtCFzmJmJPBbi7JC63tld7u/jbo4e6OWT0OvWONKyyGVbHzqNft2+TqdD8hI95rhXJQixmIUrMXOxdGASTwGJAzWabPILZ2IAYWUYgHwEHUEABwQsQCmmwHxGhrDDJQAEuepU0BFQGYSxSUlQpV4KMIQF49AWAdJO4Uz4max0I4+ncYB04whqSwwyqWuo7sjlhG8aLE4HdTC7IcRBOBc1E8jHxFTsxeWO/EV3frpTnt7bIYRDtCDbcp96Z4fbwHHm3+ex2+MuvP12s1Gprb5utb5ltESlk2rrAAYysYGTriJEtNdO02xFhyfuJHmp8K2l35R+i3nb9clZW3kcdcKpOwZmRljPqzovnS7LWUrvdpkarRa0oYXZ2wgThnJC9EotcQ/lK6dkPs99tbIRZ72HmY3AOyN29deuWbTd3p2ov31xuNZprPvFfG3YXjbWTWMIapEkGEQOYRN2lbIw1r2aqT3eBe7p+Lrl3SOkpqNhfVp0SsqULAE5HURxTCwCNkpiNdc44OyPMl0TMMr6Ilv55Ui6UKxXsZCOla9chJjPEvp0r1/b2JnNT2PxpNPaXfBSvYum4EoTBrLUuZOBGsJ703nd8YoYCkpYFDSGe+9NaS85ZigHOOIopThKyxpBhE2IjbFbYLwrJ8s6Lx5dfPy5Pw+Ghj92hdxA38Vyc26/+mNyvHcyT0Lq1Zilw7oKzLjB40akg1KBVrmBkZjIGgQtiZhqegzt+MXd90jzrhSweeHMA6TxWyFfLO7tr1df1wp07paHPnv8CAAD//wm83f8AAAAGSURBVAMA6Kd8/9cWkCs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274" name="AutoShape 10" descr="data:image/png;base64,iVBORw0KGgoAAAANSUhEUgAAAJQAAAC0CAIAAAD98pK1AAAQAElEQVR4Aez9B7hlx3UeiFbY+eRzc+qcMxpo5JxIAKSYRCXasiVZkiXbGj/Znhn7m3ljy54gj60wo5EtK1qJFCVmEASJHBuh0Tmn2zeHk8POu6ref85pXDSABokmCVL+5m3+d51Vq9KqtWpV2Bsg2MnzZ4ET584cP3u6B/AAhFcFsq6KqxY+fuEscOzi2Q8OV+33vYRQBrgmZS7OTp+9dBFDPnbmFJo9M3nh3NQkAP77ArR8VfQaX8nquQb09MXzPUATRq72UEqvJr5mGVPXXOWaKtBrbP9a9UH7rVYrjmNd11OplGVZlNIwDNvt9jXp+V0XRnfvqCu6j5QSvx3nKfWWDVD6+w5G6AcE+l09718ZNK9pGij857ouHOn7PgwHX0L4QaPnNvQCpkfBoHcAngNlSPeA7CvRE76bXlnm/w282X0Qc/g1DANuAwX/QY8dlkcXoECPAQVWIg3MW87rFUL2/x9XWiCKIp1r/cW+NatWr129Zmhg0NSNOIwYufpyQr9PD9wBoDFQYIVhjIEH7QAZVwIZPVwpvJLv5f6/hHJCNcaxQMGFWDk7k71jM/YDGz4sj75AgR7T7b+jQIeBQsgAkAdcyYB//0DdqwLj/0Bx1U6/jfCalEE7WCGxwdTr9XK53Gg04EVYrbcRIvd7x7e3MNpHgR69kgEPMPxdE9DQVXFNjfw3VBjegvM457Ztp9NpUCiPAyfo9wVXNSaE72h8RYJgWwGm0WWsZGOVgLqXpYxBbwBzrQf2Hg+qXx2K4MBNpAIY6ewTnDIAQlAsSqDge7lIogwkhqZjawGFBLlKSDDIQjEADMqAgufv8VBKoWkvE0wPSKIdNKhzzWu7uUxWxAmaQhKtgUEugAIyEWgcvG2acRhmUqn+QjHwvOXFxSgIOMVyyhghgGNZ/cXiyNDQYH9/NpuFZWF3UJgROsBo6Br2hARyAEIADCQog9yrAqoCqA6AQZleLfBgUBdg+ENDPUDaY1bouyUrWe9gUPId6CXRPhhoAIBBEhqvAMkrATnGD2SueJAEesXQArS/Eu9QYyWJkj1A0quL8fd0AIMWwEMOHkAZUADCFaAMWsCyCQY3hEazgasCNETw5fN5VAHT19dXLBYRkSjmOE4hl0s7KRxH9e6D6kmSwHNoGUASQMUewEPY469KUeBKOZLAlRJMncvJXgZoD5CCAQV6DOi3AYq9F6Aixg/0CqARGAiH76ui57X0m08vCYpGekD1HtOjSF4VMBkMDfeAgk/efFZ0gHlxBkEjqI4yyO/RHgMhSqIi3Ib46y0DKduxTQvLAE6bAOSQIAshCyHilTPe398P1+ZyuUKhgEH02sdIMfwej2ahFdr/jkBJoFcMzJXoCTvOQ1u9DIjAgPYAHgC/QsG8F1DsvdCr0usFY8BI8LYCIwQwyB56PKjGNZiAUUYJ/hh4VOk5GzMa40c7sDKAZul7P/ANOkI0oC/Qlbqo3gMKBEGABtA+JOgCPJqFw9AL6gKmrmNdBQOgGBoBRQEA1cGjCtRAEi4HVURBc9uy0WnaSaNflEHjaBZtojCA8isUQiS/DXolUWCFuZLvOA/pFaAQsNIoeGStUDDXCmjPKSVSKiHAYAvB/pHLZLBVOKZlGyZoh7csUCQpUVeCKEmVAlArZduwJhpBawCE0O290JsTmP79xf6BgQEsbjBoz+I65wA0EXFsGQb6RbP5bBbtQw6kHaeIeZTNYjFUSqEWji04beLMCQbJTrP9/WiQUgoFYC74teP+zv6uEpFACNDug/jG25mOa9EWxtIVvk+y0sgKg4or/FvOg/Td6JVboWDeC++u25PAFqgipUQStrC7D8ILgxFSYKpKhUyJZOcHriIdc6BKd6QdAr5XF9URAcBlS1G4TzGCzKsApkRFtAnKaeesCAmag5/AYEqhHZgVbSI+oBRcgpK9AEIBQzegUrPZnJqa6pkeyV43aAQF4DlUQfuoAgmyUB3DQRI8JRRJFMOCj/bBoy9k9UrC2QCESIK+H6DNlWIrPFsR9RhkAD0etMf3KJIA+GsCzARFAVgcNsJIOONoB3oDGHwPPR4UWbQ7cjDASl/gYQu0AHPg/IJ2kFzJfTeDEIHRESttry2U6PUCB6Ad9AIGVXDih2LwAZpCARgXtZAFIYrBc7OzswsLC9jeLMO0TawNNg7ApHtyBkWrPeBoCoCHEM1qTMMQ0CkmTSaV6evrg7ZoGe2jF7SMMgAYaALmqkBuT95jevQdkrc5D3koBKww4K/Eipyqjvg7UhSAIVALFM7DZO95Lk5izjmEnPHe0+HBMfgVthEY1ZVAZyJRaAcBYZkWjgloSufsbdqTzppFieyBKBFHge96QBLFjFDcBzSmR4mMEhLGKoml74UiUd11muH0wSkDTI3bho5G4sCvV8roK5VJc879MPA8LxYJnA0JfEwY1XRdM3QoDx5DASOlJIQIkaBwksTgHdNGdREnQnSuHxgFlAGFcTBGFLgqUKAnX2F6ySspuruMnhRFAYjQH9BjerSXRMcANp53UEY6tnsHRRIaR0EI1WEdmI8SIjubH+yOVQ87msRsZYTCahiMVAkgiJBUwlddcEo4USjP0QKqiySBPyxDz6Sd4cEB7JWmbqERxIRjGSqJTY2Dus2GiMKMbQ0UiinTEmGSeJGmOGeWaWaAZjtU1MCpMI6ViKXOjcjzY9elUUTCkEipJ4lfr49PjIZxBFiOrRm6bhpM49V6LZECEFj5KYGEcob1HxJLNySyosixbFPDJCBJHGF0GoxIKJqFKUCpIjrn0Jm+x4PiADJJ9wEDQKKueFg36xoIKgCo8H4oikFLzrmuQ1VEFQQdQI/Oz7v+UPgtGZWEsJUvcFEUhWFMZGeKGKaGOaCUjCPfNmkUtC2YlEnPb8HDlChD11KOnXIcQ9eVkHEYYQIhJjB4g2scP93PcoVsTudEo9TSuNuoUxEVs5mRwUHNNokU5aW5yYvnsLdhzUBgQTGFphXmF+ZPohk6JEEUYnFue26SJJQxznir3apVKtVqFRS857ar1Wq72UTv8Bmq9OxG1eXnbUNG9rWg19Q11IDdrwloGoPHXgWKip0xEAKGvPcDh62AEtKDbRlUSREHREZcozIOdK40npw+feill75Vqcw5DmwnTV3DBQB9wZIaN2DQKIld3wsiX1GpQ0BiEruJ36gtz2ZsRkTMmbDTRi5jp22TMxX6LQKEbiGX3bBubTabNk2TEAJjM8aguZQSrsKq2HFbu42tEe886/U6bvGu5/YOpRDWarVS92k0GlAJ1dEI0GsE7YCHEMxVgdzviGt23nds8R0FoBkGD+dpGsKlYwJIgHcUezMJfYBeilEEWpelOIUyoukMdmMc+20iRUg1qpv81Kk3Dh1+oVye0nUhRWRaOqKMMR74kcBhljAUhf8SGRMmNJ00aksajUeGCuMj/avWjCdhe27q3OTpE616eWlp4dyZEy+88OyjX/3Kk9/8xslTJ+AeaM4Y+pWEYB0Ae1k9uMfvfpiFCD5AyeXl5ZmZGfi1VxIUPIACpmli+bkSEALvbQfU/s64rMp3LvhmCfR3TYDPjO6DWrK7maMljBb0qqAKCyOjCgADyI7nOkUllULjhHbmgFhamE78euBVGGkWCjQISkcOv3zgtRdEEqZTqSSWSnHGsenYlOsKgcwJ4VSpZHx8MOsYfrN65sThp7/xlT//sz8CvvTFv/rKV7944LX9lUoZ7u8bKK5Zt3rfTTc89MiHYXFoK4SACj1zg2JQGA6y4BV4F8AQkUQZnKSQxGLrOA5yATCZTAYFsHcAKIYWegCPdq4KNPUdcc3O+44tvqNAT2noBxOsOG+FeUfhqyZpR4qJLymTVGfYjaJ2/elnnvjmNx977OtfSJL66FB6bvrU49/48lNPPdZqVNLpNGLO0Dtm1E2N6xrXNGpwweHToN1uVGuldquey2cHBot33HHbz/zM3/vVf/UvP/zhDz/0kUce/uhH7n7wQ9ddv2901epMoeikM3AbAOVhboyiowshMLqGNilFFmILw4FX4DDc7DFeOGwFSCILgDbgUXGlETBAr8Hvjn7fnAc9rgpojHFCud4ge2UwWkiuim7MvRl2pLPhkd7iqSTpKKtE6C6XFg4fOXDm9PEL50+3WkuKtLHnFQv2qlVjjBF01LURU5ImCYnxSEGYopwkFLGvdNMYGBu94fbbNm3Zumbdesq16tKymUknjDYDv+m5rTDCncBPpC+lkJ2lHp4DoLwQAsqDgTvBoG1cFkHBowCcBIrcHsADBAPA2VXXYQfIUbHXCKog63tBxx7fS/3vWLdrR6xXqqcxtEeVa9db4upEYHn8dSnuGXjptX7DGsfWOUty+fRP/OSnf+bv/d3+/j6v1YaZwjD2OjezoO17OKmiU4pLB2NWOo30UmkZt7aZ+SVcF7idsnIFzUolVPNiGUquDAtCotuScPiuU5dSuGHF7mAwEEjQka5f9goGiI6QhdEBqNUD5PAuCqMKcpFELih4ML0y3x1laAJAK6BAjwFFT0Cvyx5FEkCZlZ6QBJALQN7DO3KhJUIBxSzLwmLSK4NwRDHw6AgAjwJoBOgYi1HKGYATAqG0QxFQutZut5HUU6nxNWv+w2/91o98/GOXLl1CszjXbd68+eLFi+gIPDYYnO4wadA+pRR9gUd8QCiUbAexlSnqTs6LSWFwtI1rOtVbofAFrbthpjhoZgqBZHByRPV2LBQCU9MYYxgIIQRDQINoGfyVQEfoBb6EEDwABgADIapgmKiFJIoBEPYoWgYgB1AeQDEAzFWBdiBHYeBy5IGDCOgxPYrkOwA58A7hVZMrxXRdh5bQBr1i/GCQtQLojVwkkYtpi/MbCsDEKAlPxAmmLBDFcYJe0BQhVCXxC8+/8LWvfO2xxx5bLlVb7SCT7b80OfPiC/tfff2N/v6BRruFZg1D0xlnjBhcg4OxEeJNleOkNMuRmhERLVQ8ZjiwWtx0NNsWVBsaWxUrVm+0JNXcIA4Tkc0VCLlsIvL+HnQNYEQojkElyeUxQHglkIuRogCY7xoM3QCo36MrDJLAu5OQ9HBlbk8C+g4hkq7rYspjDNAVBaAueAAMACcBYJALgIE9O8dKJeHCXhQyHDl0PQojHCGFkJSb5y9cOn7izNxCad2GLV7A8FIlCMjSctO20/AUggPfEHRdo0zJ7sMJZYQLLIleIiSLYuoHSYCYE5SyjnM13WSablt2uVpre34mldYYzqYE1oHOVwW9xgeNoEbPf2CQ7I0XzDUBdVfwHaYVyl216Z58hYLpAYXBgAI9BmsdnAdFOcehT9N1HXKYFEkIEW1hGMKXSJqm6aRSCrFFCAwbIuRwQNc445xQrpu27WQ4N4I4lkRrtv1QKG5kCEktlf1836oNG3ds3Ljj9QMHcX1eWlpQRAiRJFGYRHEUhm69VZ6vTE/OVCv1Wq3ebLZQDP1CE6iBtzCOaS4tLS4vzFs6S5mawZSts3ajZT2yhQAAEABJREFUDh/Sqz0Y4LcBasBPGBSWRwwZEN2n1x0qogDo9wjMLbTznkDrvbwV5spkTwi6AuT2+CsZWKereeeqhFyMxzAMMPAO4rLZbK44uCOUSTto11v1ah02bjRabS+MIpFIwuJEKsLxAnLHzj3X7b1p377bx8c33HvvJ+6771MPPvipn/2ZXxkeXVutNQeHhhjHIdOXIiQqJjJRiQq9sFauLi0sl5aXG7Va6PtKJlzhcJJwEbMkMYicn7ygJUHRMUuzU43lBYtKLmOqJLR6NzDAb4OV8qr7SCl7FuhRJCFGdTh4peT7ZFBrBd8h8lZaRIUVHkwv2aPfJokCcBV0bbVaeFW0tLSEAwU2NkgaDdiwhvd+eJ8E4PUEPr4sLM5VGpVaveO5agNB0ihVK/OlpfnFpbnFxdn5xXq7Xa23JtZs2Hv9TXuvv3Htus3p7ND6dbsZQwiaTzz5DKOa78M1noTHlGCMaIwzQomkSJFYBS1XxKFOicW5yYmuFN7bmExyIoJWbXSgoPzW2aMHG8uzPPH60zZqkmt5GLscD0opDBPeSroP7IAstKS6DxgYpycB/92B9aqhITCgK1hJ9pgefUcuhACEK3SF6Ql7SWgL/eEzBFmlUoEL4Sc4DEmsmSgJoAAcDCGc2nJxykvwql43DMZ5IpQXRK4fekE4M7vYaHpLy5WWG2DPqzeCdGbQcQZ0PeP6ot5w9+y9Ht0NDw8ToijudvgREitnEgmqmMZ0RJvNKRZGG20TyVSiK2lqtDY/jU8SfSlrfvK8W10cKWR45Foa4ZRAvfcPIToXQQwcjsFqib0AL1wcxwEFDxeiKWgIoAx40GsCqqzg8jRBfYhAV/CO5IociwiAZI8qSgnuXhQpKanE9Qt0RQKGaRyLJN4+4LyHU5+UsuekOI4ppRDiW+Xg4CCOGCiD0cZBqKRAlXQ2ky/m8sVCJpe10o6UkjPdd4NCrsipViwMZrOFLVu22oa5tDjPGT139sxAX38xX5iensZUYIxTSlEriiLMm9DzkzBSidC5pmuazg1O8K2ciEQqRQlji0sLhCZSBHOzF9OOPrB2jKsocVu8MyZGFMMI8VUQEG8GI0Qatt83gSTFTovFPVGdicIt28ikUwWMI5/LW6YD52GAjF0OGKLAdOaXhAlhqS4l7/mg/3fmMUwBAGIMFQCDJACmh56wx4NKQgGhQJVQQNL5/EZEZ3RM9ijpnDAI1SgArYTqHB3hRXykKfb3DY+OjI6P4XtmNp+DY0zbIoxSziAZGhoaHxqZGByBG+xUKuE0okoZGviBoaHB/sG1q9Zk7czE6Op8ppjN9cExOg1zKaERd2H6/K7tG/1Wc+PadV7bMzRToyYnOHAoEcf4dKMkXlvzJEmGh8YTQYOIFvtGNKsvoSZhxlKt2jfUd+Ls8clLp/dev5MQQWxTy+RSVt6msLtNDCNgKjZppKuQxEQqmxmyEeSIlbPz1IvQtK1rOSeLJZpAI2GgAYOR0OuajGqO7WSzafguFoIwjWr4YgiLdYylGIURCGcdhrMuoxQ8SxXtATmMgCcwqJSIb/iIIfFdQHWnCTwI13Z51aVEErSphELjSSw6QBrt9ygKrwCxhWnIOYdkpQAYjWJYkLLegyFRxihnHD+sQzlFLgfLqMYYkzIpDgycO3MK81x0L4ZhkDh2lhIT78YSwZlmcabHQmLOWZaDtRQLcIIUYZ4nY2Qo6nou1oMoCAYK2Qfvu/fg/pf+9S/8Qu30ufqpM0dfeNYy9TjwPdflXHf9gGK9NTDGtpVObKvtty+65ZPN9mTLnVounWu78xqLUrYmksBtEylIFAjfJ0pIjA6D1TTN0DqaK9mJewg7vu38vPcfIgWZPQrmTbA3mWv7hRKo0KMEs6Vj2Y5BKWU9EEIhB+DVnudI90EVWByA8zAMMBCjQA+EoDqnFE11GMY6g+xwnWaJxmjn4oCfbtsEpbjuBTjEmtNz5VVrNzmZPt1M+1h3lYZVuYOEgXohASKByW5l8jnCBN74Z7K2QiAZLGUbXr3Wn04PZdIvPfHUoedfXL443WekCms3fesLX/jSX/5huDxJ/XaaG/12Rpf4SEGSqKHoEtHniH2+IQ7Uold9fiw2zvvqbNM7F6tFbjakLLvuXBCFcdJstWsKL1YJoYpwzjFroQqVVErJFISgkqoOZW9RgizSe1Rn3SagveSb9Jqdh8gFELtwQ6+RDoN2FaOEM0zLLjgzMcN0brzpFYKHvvmw7oMUhCsFkASgIjYMDAzrBJWKqs4YqFJMdnhOKNCr1aGMWo5dWloUShWL/Z14olQzOKUUcc91DaVbbrvRaiZCMM4TqgRJWn5TkZBrMgiaInKl356+cLZZWmiXy7W5eRomqh00F0vP//4fnz9xbOe2CdMMcgNZxGxjqSVdogk9Cy9yRVSjFSwIVjUyUabACn3WwJBDeL3tTfrBLNUakrSlaGlcQBGNcbhKCIH1FoOC8oDG8ApeMtLZ9d5yFTLeH67deZgpRKJPii4VY4R3bA3bJkom2AO7bu3KO1kwHiEwJSEdusIQlJJyxW1IIguAT7uRCmeheVgH7QKCSsGk4JiVGLcSSsJNiSKCUJl27DPnTw2PDAgZ1GvLceymM3hpkhAaOildt5kftwHD0e2MpWhk2FzXqe0YKUe3TJq2dSy97eryQC7jaPyh++5bPza2cHFq56bt5bnlres3PP61v/z1f/cvyudPWk46rWXWDAzIttkqy5Q50G4l1WpAWaqYH8tnxnP2RF96NY5TXjTjhrOG6RtGJKRHWeI4FmNMCRlHUZJAealkAhvqutbxnFIIOAz4SsAmVwBuYpJ2cIWQQHpl8n3wVFJKe+UoBcMoxUzXleKAlOTtkIzi3EJ7T69Wz2c9CdaQFTDGKN7iK0oQxKozKC4JE0qTRMfy0nWehj6Q3Zk3AhMAjXgB/udt3rCxkM0V81lOKEmSSnkZdhJJREUCianphmFoGkN5QiSDpgR7XWholOgUMyAJfcfSXnt1vxJx567i+R/92McGh8YOHDr0X/7rH97/oXv7160lhNSWG0SQtK2NjYyZZr9M7MAnMjE16ujEIIqj8UzKEKotlW9anDIhRMwohgj70DgWUQjfYY4rlKRMck7BdHyACCAQopNrQKfiNRSH1Sj6kKhCKTomlIIyoqhpWIZuAhrXGdxJWM9JcAlAKYqhUgc9ua53DGp0H/AogzxkMcYphRu51qFUp0wjCkM3pDIIMRhF6z0XcqIMyifPXRgbHNcEF15iKKOxXC/PlcqzpWapNndxZnluGdPV1G2/FTQq7dBPeldMXCcmL5wvl5Zit+HVSvVmzU477dAdX7fmjp/92f/x3/5bWhzgheKGvTeSifVjG7YTwglnfcM5zSAah8EBxzYGTd4X+yxoBMLziFsVrYV2q5EIapgOZUYUK8otw8oSxaNQhJHAlCEYIFpgShK8rI0waljvMggjb4ISApDLSYKHKdgUv28Bpd9KvG9Odbe9XvGO58A5TsrGhzHLMQwDzuAa6z2UoTDtPSgG9/QoivWAwhqCgnU0kVKiFmUaHMgZ0wnTKaY0MRUxqEJPBGYgSmNKpwDRWdyoTa9dm5mcfP3Y0acnz7964dzL5aUTjJTqldMzU68vzh1RssRZtdG4sFw+5XkLlBGuG0KIIIq5pum2pTtWKpc9NzW59bpdKu1EpWVz21ZSKNzymZ/6mf/13/ttIz2yvdYSXijgBcEQeySIEN5Ch8PtdBR6njtHk1kizvmtM8vLy2FoanpRSMcPdc4zlmUSRsKYwJexpIRpOHdhoYxJEikIMLsuo+sd1qMEJVCNfLuHvVcmhgdTqu7TKwMWEkoJ/MIJVQmWpYhKlUmlBvtylk4iP3AsmkkZhgZq9uUzoe/igoyKeJMSx3E6jVsOg8Q0TbzPBAMhOgLQMnrhnBumhcLwK5UCnsNB26vXuGMR2yKtGkKPhK7mWJZteo2a31rw3OMvvfT7FycfXSo9PTXzWLny3LkLXz516q8vTH51bu6b9dbLEB488ufzpWd8cWRy9qULF08dP3aGMtv1osPHjh8/cXpheWnrnp3KMWdq9fTqVXEm1XJbfsqKDFOZ9jdenX7qjSVzYJCkeA325qQRRZpDNIu03fKq9QPV+rlm6yghh936VzXtFHaNjRtvS9sbKB/MF9cnMrNcJQvLSUJ4wgyqG9y0qGnGlMZKJoR6kYgEV8xieorphmI8TDBRIkmophloDVskY531N/QDjXFYCUmOBZfS93QeSqyAvvlwxjTGdF2H9R08ducfi0MxtAhoOvrALyFwqYoJSWxbx15td58EW1GlAm9ZlkXe+5FSQTPP80zDSGI/nbKKQwNiaf61L/3NE1/90p/+2q99+U/+5Oi3Hlc43GdSmpL33/+h+x740IMf+tDDH37kow8/8omP/sgnPvIjn/iRjz78wIce+vCHr9+7F29wMunc+vUbb73l9vsffGj7rn2btl23UG4OjqxKFwaeeu7Fc9OzF+cXiOWkhgYVM2U219JNmhlsW/ZXXjgy0zYWPbsiSECItAiWuZjFvsI7b5bODhG9f3h09dLSYrUyR0SVKFfX8k03PbMUnL1YnZptuSHNFsjAqCYYiSkPJAmkiLHzGIaeyliZvJHKEd0OJXPjJEoo08xMttA/MMx1k2kGTAEYhgGjgTL2Nn+9LXGlSVGOUtqT0Cuejud0w7GxZKQy6bRtWhpaVARFbdMQSRyFvsYlQ+BIN5XSFxfn8TIatTKZjKZpUCKVSgVBgCbROIKyB/CQAJJK3dKTJNZw18VGEoZExc8+9vXXnn1atpss8JTXOn3owNNf/4po1BxngKj1RF5HyA2EXc+Mm7h9k5G6xUrfmh1+cHjVR1et/eSerT95162/fP+d/92OTT+xZtUDmeLGc7OV9dv2Hj8388qBE5/8qb93972PrN6wde2W7TtuuDkkZjlIWKbQJGyy2jq7XHeGN/DihKtIm5Bm3KGlpjez3HrtyNTLh+a/9NUDM/NmpZqLozEqx86fdY+drL5+aOb5l8++8PKpg0cvXpit13wSUbL/0Nn9Bw6+/Pqhlw4c3v/GkTeOnD568sKp87NuTEOiw3/czErNChJaa+LlbTUIkzjG4qaEEDIRRCoKVsYw1Are03krNl1hYFl41DRNTAGNa5zDIxwmhu/QHAKccUKp4BoxdKbxzs5kdmJR4PwWRZFpmqiOkmgHUdhjQHtAL2AkJWEcEUYN22BU4W0TSeIzzz1z8OUXtqwd3zw+cscNe1YPFLXIP/bq/oVLFwi1kqYVtXKilSPtAnELxCuSoEi8flkxRc2W7bTljI2Ob9TM7EJJe+0wppJcu+OGp/cfmim3b733Q25I6kE4PrZhYHhVIT281G4KvI4jmXOzS68dOp0pDi/WG+dnZp57Zf4bzxx/9BtPPfr4s089f+CJpw8ePLF0aVH5apyndp+fdj77+VNHj+vLpX7FxxQrMKyhCsAAABAASURBVLvPzo3a+UFmpj1BYkJiqnyiXCmaQVL14uVmuFgL5yvt51898sqhE8fPT80slhteLJihO9lUtuBFMaFcM03OdCGUiGMpZcfACna6DHb5910/sCaACgAY5MP0gK4ZoEhCCIeBoRQ+I1EcSZzmNaJxyOIgadTbS6For1u/FjEH52GHw2LYbrfhOcQfpRTlALQDgAEopZGIAcsyoshP5VIkZR498FrO0e++8Qblt2fOnCJ+mwXBUCa9ePEC8X3NyjIrze00sVIdGA4xbGKZLJcS3GwEpBURzP0z0/LYufnlZuJr6Zl6lB5ec8OdD2QGJ6YWK3g7U2l5UUiDRHJiD6VHvUhOnZ9vVXwZkWJfJlOwhIqUooynmFYo9q3L9G1g9ngjLibmBo9saos9T7/ELs5sC5Kb2lHekyzGVZ5rzSi8MHdp/xuT33j+YkBlgpWT8YhqQaK3fFZqqIVK5CdapRlcnFk6evbS8TOTF2YWqk0vSJRu2Nl8rthXhPU0TYNxOGU67zDge2C9n3dT9eYDgwKcczSh6zqjnSoCc0HgdaFUb04EmJtxyRlNZHhp9twrr7z43AtPfuMbX3PdFmqZpskYw97XcxskaBOdvtlJpxVIAJThGiVURoFHRESIKC/Njw70ufWKqaTD1N7t23gc6iJZmrpETF2QxCfEJcRXJFQqlDIWJBSEcMIyxMgS5XRyl5q1lozy42PTlZY9MLZq6+ZzsyUv0fyIfu2xpwqZQsYuNKpuId0H8+x/6uWkLdYMrpVBEoUNJdth0JZYuhI99FksDTdSA6tXBTpfDsJ5NzL719H8xlBbJ631EXUiRaFJTFVERSvySq3KQmXBjQNfxFLTdCfj5IYyhbFscVWub3W2OIKtV7fzidIqTe/S9OKRE6cPvHE4gnUJYYzAREIIJRKRRFEcwDKwWw+s90MIeQcDOwKwOKBpGsxtGAZ8oJRUQqJJqggjlFFCFFGyQ0WcEJJIEU5dOn/ixKFTJ46+cfD1kyePa5qWSWeUUmgknU5jHkAbSlGz0yfknZ83/zQD00vDgROzIcab3Tjuy2VkFJ4+dlwl8eqxUTLQt35ifGl2ariYJyQWRiitWFihMIPE9KUVCMsDnS4v1GPfpbEH1Ryi5Uls+g3RGFq/thqq/Uen8iNjh0+d+8pj39qxY2+9GWuEFdLFsBmeOHi2MlvJs4y72DITpqnI1ASTkuG7esLCQMRCeKL1+skXKvF0nc/NhxeOLhyaas/tP310sloihpbQJCKR0BJmKm4R7lAjbTS8et3DDGpXGu5yvb1cCyq1uFIP50qNWitICDedrJMtaJYjFfWCaH5haW6+ND9fqlQqcejDC5Si3fhNO3V+YX9YHLaXcAZVrAfkwOcr0DjF0ov3ShbXlRBdc0s0xzgahG3wdpwoQbxWQIhmaGbHpEoVUk4eRw+vWsjhzO9Xy3OlxdkwaCuREExjIi9fFhVTkiupEWlSYoR+KIUIo0i3HMU1ouvrN28NhfSj6PSZc4ePHT3+xLc2btuiOLv+rluJ31JKKIIh4aAmOgrzTiXO1ejoYNaxHVPXCEkzsnkVPvj0yyguLZWg9Z49q0+dPV9r1H/1v/8n99xznWHrpXIt69jl2enzxw5uH+sb0sMDj32W16fTSduRgRF5WuxpSWiSKJ9i/Vnt5r0b7rhp83U7xz/60G2/+s9/+S8+96f/+F/800/8+Kfuf/CO++675b47b7zn9uvuvmXnnTfvuv36Hbdev/W+u26489br9u7esHnD2MRQoS9jZgxic1XIpBxL51TFYRD6XhzHgnKl27PlxtRSdaZUr7Z9QTTbtlO2pWmcKTjnMhgWZ6pLuEdjTCeaQQ2D6pwyXK4VxyTAwhVZjDq6wRUnbsg1EgVtrKEhrp2K4GOHlETjBFeDLA7FiUkSfc3ARErqmheN5511w9bC+f2vPvU3rzz7taXpszJsURm6bq2rBXwoJGUMc4NaVGlKMEszDd2007lGEESaMXX+4p477hrZsGVyueJTrqdzxy9e/MPP/sXN99+tHD2MvJlLM265LVrCELrNHZOl4gaWKjeqRbIpZZ2omhJ1ortkVB/IRuau8QF3ceHJrzz94F0bBgfz2CITQjwR2hmTkDBriXUDnFROTL/2+esG6q3jjw3GtRFNyNrMjVtGf/bHb77v1s0P3b7ux+7Z8uC20RuHMvesmRghZLVlr+3vWzs+mrZ1kxPhtpJmJSPlmE2GddLPgn7mjWXkhiFzx7r8rk2FfduH7tw7fvd14zdvHe63I0f5cXOZRq2Mo3NO/UgmuqOc/iOTpUpslANmZPsiSX23bemXlytCCKVwERWEStJ9qEIwMEIgZarzCNKND8wLCAlKMYMkGiMGUUzXdUKJiWVBJ5Vq49nnnzp18tD5069ePH1gceEcLmnFnCGS5pNP/c3L+x87d/FQqzlfby4sLU9HcWtwuGjb3LaZY1HLkIaB2UM4I9ANk2BxbtHUdMrNmhfCYU+/dvD2H//MvR/7dGp4VS1hY1t2feynf+6GH/spOrLq4lIlFgi/dq1cWV4uN8qV+enpubm5Rq3abjS8disJPRUHXBBNkbROhlLmk5//8vKpwx+5be/xl44ffvHJl596DjtJv2XmTL40fWbq5BtHX36yqLmf/pW/uzodZmV1+tRR5QeYvqHXxFFsbDhncyITohMCbwNgKOk8khBFSJSoyPPbtVZtqVQvecIP05Y9nB/gsC0hnCiNCLwYSpu0P6+vGnK2rR2+Y9/2W/duKaY1t7IQei3GSXc+qdePnXzh1UMIvqn5ZaqbuUIRV6xOT2/+MUWoQq8Uf0zBa2AIkZTAdyijWCedwEuUEQYBJ1I39RyJGZNKJYHrLcRy8fGn//NT+3//mf1/+Oxrf/bc6589eOrJij8ZG62St9BUjUV/cdlbxn7TTHAmqDSjGqNJMyq5YcmPlqJkMRFLlJY01tCol3LIQL4fXRm61XADM130lBZFavV9j9zzs7/0sX/xr+/4xX8xct2drba+3OLGwBplWF7kV5vl5er89MKl89OnZ5cv1YNSI1hyk3JIKjGvhrQaMZ877Xw+2jGR+jv33XTDqvyIFt65ffX5/U+PGYT7ZSrdmeOHdL/9kx996Lmvf33x61974Mc+xZLkxMmzktv5oXE3obWARJSEhFRdcezC4qEzs/uPXnj+tRNPvnDw60+/8tUnXvryt156/sUDrx08c/Tk1JFTU68dOdfNPfLYi288tf/EgRNTU0uemxiKpQXRE0GkIGvGcmMFY+Pqod1b1mxaNzbSn83Yuk5VfyGvUdbyXK5pl2bn2n5AdBNBCdeQNx9GOj5hkjAJzxHMHaY6EnCMUopiOJzEiYiSREmC/giiMSFeA4tzTHWVyWg6DxbLp03HS3gpVIu+XPZUReiBnuFW1iqODTuFvsQwAoSWnc0Uh61UMSI4xDhct3TdNDT8kU7w6bGmxURKFnpPP/5EaW62L5tXhGzdtedr33qCaDpJZUkqTzQr5hmfpnyW1p0BM5Vjmi4UxSciPw5b7XY7dAXDbTZULFQ6TuZhTFuRrAvWghYP3nbDttVFVS9tHil84t478lydeuNVLEkwpEl4q94KvXjfDbe47YgsVu+45wFPUiOTdwpDOMK//PrJbzx94KvfOvDUS6+cPD99anJ6cnZ5rlyrNAM3Qo+GZLbrU0ktzS5QqxDSdCPUllpkupq0RXp6KXz18IVvPfXa08+8euz4OddNijkydfrUgZeenD71xsSAvW/HhomhnE6j0GtQInbt2rFx48Zcsa/abC7Vmi0/Mp00UXAZ6T3g4C2uKBOUCgoXdsOOEkopJ5wSnkgSJKIdRQ0cNqI4Dki7IZaWFubnZyulxVqz7EaNi5fO22nDTlmapZtYJjJOTJJm2BaGefrCQqnJgiTTDlJekFFsSKjhetPibEhjQ5T0EZKRiRWHPPGl9CMSh8sXT//Z7/7WVz/7Z8M5J3IbukYTKivLc0Hgu+1mqYR5T9PFbCqVjQXjzGY8xbWUxh3KLEINqbiQRBKCiUAwAzWGYUkVEhqbJtWEV568lNV4wTR0w/zQ3ff91V9+Vsv2kYTtvO9hauaY3bf3jvuffPVoLdLN4kRxbF0jFHU3bIai0vYrTb/a8hNqhJJFSosUD7s0kNxLSCio4eR0Kyc1xxO6l2ixnueZUauwZrYqqr6hjP50fkIzs7Wqe+zYif3PHzx37JVLJ/bXF06zoJrRw/GB1PqJgZHB7KWLp0fHhjK5bNv3BOF+lDRxgE1lFCUrDyM4hhBQBqmEu7FgdrNBGKGcUkykSCTwny+EK+OS21xoLNaD1lKtUq61SpX23HzLMod8z+CkEIdWFOiGnk0SXq00PTdcs37Hbbc/8NGPf+a+Bz65fecdI6OrUyk9kzVb+ITiMT+0EpEhLK8ZRS3dz1IFouSa9Ws2jQ5+6S//64XjhwZzqeWFS2vXjC6VF61CKtWfzfdlhQx9N4rdSBNKRIpJnSlDJjqTpsYdIk3fQwkSBVQkjBKDM4sT0+A4rjlJLHO5gh/Fhp1RYbJx2y6qZ08fP0tYeuHSskgN/vs/+Jw2sOHhn/6V3/2bJ07MN3ffeJsfiWqzRZhuptL5/sFMoWjZ6XQml84W0rl8JpN3MllITNPmmhH4YZJIJSkmEFQLhKr70WLNHRzfaGeHg1gr19uVSq1eq0RegwkvqEwXrbhgJgvnjx557TnhVTetGd20YYKoRNOYF/rVRhP9hgT3S+b6OLgw8ubDqOpAUaYIg/8ASQhVhEqFUlwS8IQwicYYi7lcDhZbrJ4dK+RHhvvHNg6N7Robu+nTn/xnw4WbN66+L6tt9iqOTYcGsqsyZl/WKqbNDFNaEpI44qWl5tFjpTcOtl9/w19aJktlUqmTaovWfdZOGOYywXbeconOP/3IQ3DCt778xZSmchbTaLQ4f76+PCn9stuYz5qiz2Ep6TO3qSfKYpZOLBIzIgxTy2o0HbpcRGbiG9I3WZzSZVbDFIkcmThauo/nciU3aUltwVVVae6976O/+7lHf+MPPv87n398NkkP7Lrj9x979fnJxg2f+vmGNTg4sS4RkSJCyLhcWurhEj4GnjszPXlxeWHebTZEFGqc2oaesa2BYm6kPz86UhwfH5xYNTS6aqR/aDCbL1Rqjbbn67o50Nc/OFB0TOI2lhanTxiyZcmWai9Pnz14+JWnL509JoKmpZFtm9fGkaeU0A2DGWat2TTSGYSQQqSRyw8cdJnDDzwHyohkHecJTUpdUY1QDg/Cu1wTBs+OjWTHR/tHRu3+wYjbpWo8PdOyzJHBvk3jQ9tV7MxeLNdLriZ0njAax5oK5mfPnTl5cG76bL1WKpeXFpbmYYPjpy4eOXXuwLFT+48cff7AoadePfjNl994+oWXL525sHzoWEK02++4+8ixk/PzC2MTq2KRRHHMLY2ljEzGZiqO2g0t9saKuRQnKZ1aDDpHGpXulG55AAAQAElEQVQ2zMM1KgiVoJpKdC5NHls0NmmgxwE1HefomclVm8ZCrlc9P9PvbL3+xlBLTddca3DVgi99Kx/lB9tW4Ww9aGrWqfNn56YmuRIZ29SpGizmd23bcuPePffddcfdt91y2403XL9rx5aN69aMDg/25YsZWwUtt75Ynr+wOHO6WplRSSuXNYaHimtWjRbzOSJjt1lp1xaDVokndYv568aLaT3RlZtP8ZyjcelzFeXTztjoSLPVoJRmMhmcL5bL1Uw2YzopOGgFzNDMKEyQVvAYx6+MwkBjsi+dkZ4vXC9nmn6rmbJspnGlWbadqUR8/7mpg6envvbNZ158/fCZC5Nf/OrXNE370pe/cOrYsYFCNm1oXCa6iGTYMGitXTtTWTzmu5c+9ODehx7c8dBDmx740Kr7H1p374c23vXA1tvu3XXLPdfdfOfem++4ft+9t1qr1g1ef9fmWx7oX79nfPP1ONTtP3KWWHmX6icuTimil9021DVM03EcFft9Re61pzKpYNVoiiQ1Lr1i1vJb1STwVRyzWCqsXKHgCbWokdJ014/WbFxbayVu5Dq5jJeQdhTc+6EHAgJHa/PV2unZ2bl6o5rEoWlYudzunVsffuCuO27e+8Dduz/zybvuvWPXdVtHb9s9vm40t3Ntdvvq9LrR1JZV2Z3ri7s3Du3bOXrXzdsevHvPA3fu3b11PG14jdKF8sIZtzadtuRIMTUxmC/YWs4hXmsun0nSdiSjhqaiVr3UbpT7C+mhgSKRsdeqjQ6kdUZ1Tl3X5ZwPDAxEkcDpFO4EGGMdSqXijLBuIkmwPiSOpaU0bXlmSrbdvmIf/NeXyWmUhn6QCPrYy6cPnVy8NN+uu5IYViCCN4690g5Krx95ply9mMomfQMYtEiSJqGxY/OLF07FQSuXsTgTJ0688c0nn/ryo89+46k3nnrxxBMvH3ty/5GnXzv87IGjzx89/sKJU88fO+dnhs5XwkWRrvPCF595/VsvH8+NbE4Nr+f50VpiLHgJTv2lQM5UGjPLzZrbajamGvWz1cqZeu1iEC4pUmfcM03huaXQr4vEoypiJCYijH0vcNsybqvEZdS3uODEZ0Jmbb5qrH9x5gJT/pqJwR//0Y/ec88tH/3oHT/26Zs/dM+mbZuHt28aWTtoZxjRCXE4MSkhkticcEIE3u1EkgvCEgxXkUDSyFNB22LehvHCnTduvf2GzRMDlmgvz1846dUWMgYZwbad0hOvFvoVy5QaU4ahZzIpy9SlTExdS6dsSpWQJOVYIk4c24Tlc+lMEmFjkOSKhxElEDQoTYhKkpgS6ZgGS+Kx9esH1qwhUrqlciGXZ3F88eyZZ5/ZP3mhKZL+VtuYmatEKt68Y5XSy2a2mulv9o24+ZHQyDQishzIqtQCI2WmU/1ostVImo1weanhe3ESK5HQpaXK4lJtcbm+sISre3N+rjkz17qw6H3++SNfPXzxscOXJq6/71f+l9/eevNDpxeC5w9NTTcUsIDmJ1Y7g4P5ibH02ETfqjUJb7v+xXOT+w8cfvz4qeeXymeY3hwadwhvStoQqiFJi5A2pR7jvkY9i3hG0nBUO8M9Rza5X8rD0IP2gzdvH7SSH3/41rt3je9eV1ydIU5n7yC6UgZMI4nn+m6zLYKQJgmoQVXoBkm7pSWBkSR6HBtJyOIga2omiVjSNmk7z+O1famtq4pbVvdpUStpVeNWPWXw/kIGF58odjWNBkkcC0EojxVpNtseFgylgiCSkqSdlIwjS+NUJIUsjg4xUQIOWnEf6y6WSoqYss6pBaFqMFJZXPidf/Wv3vjiFyafeyGnm6JWP37wcL1cSVvOxPBaETAZKmy8E+Mj2zasz+R4Js+GJ3K5AYMYiadwn0QR1kpopQW98nGSF6SQSo8b5kAmP5pK9zMtNTG+btXYutGR1cMD4wPFsWJutOAMOk4/y/UV1m+sRPHUci0mZkwszczmi+PZ4kRInP2HT33l6cNfef7k4/snT816ZS85euJoubbENJktpAr9Gcmj5driQnmOmVSw2E88N2x6SVvSQNMT0yaWrrgMNBE5XFlE0KDBwlaKhLddt2Xh7NFBbKFRO8cCiyRxdckWvkFjmYRKxpbJso7lGMwxtJxj2hrFRgtJX9ZJ25qDXNtMWzojxOCaTmXsNd3WYhQs9ae0XRvW7NmyMWua1cXFZqWWcjKZXEFxLcK04Ho7Un5CYsndIK7W264XEEJ0TjihlKjQ9/MZO2sZNtegFLJWwCiRXMkoCjhROqMaV1REU+fOfuqRh0dyhc/90R8f3//q41/80otPPVVZWPCqVU0Ey1Pn8ya77/atOzeuNbByhFHgR7Ozy6V6GEpHaP2xMRQbI64+1CKD52dJIEaGx/Zt3Xlfrn9zOj1hOQPZ9EC7GXotP25F0k1UZ+eR1CNgmo1S2ysND+eH+zKJW1vVX9w0Pj519uzC1JSMsTQQxY1aO5xeqrxx4uzXvvX8YhXXIMdKDaYyQ3ZmUPK0L3TJbT+hfkJ8IQIpE6IiqmImIxVTymUsRSSoZDrlGK4Kw8Tz1wwP5U1t/1PfspLAUrEuvOGsmdKZzTG/JYxja7qpaVLEoe+KJIzCAMOG9RANjVq9Xqt47SYYtxkowWzTcXRTV5LgBV8U6CLZtKp/tDigItKoe4nUqZYKle4KTOO80lMxNbmVMdMFQViUqGymCA8FQaBTFrrt8aEhkypHJzSOGNpEXheMSEkZUTLhGmVUcUoQpAvTk26lyuN4z6ZN1z/8CAujyuycruhgIVVbPL11TebWvev7bCIDH/Nj3fhWTRY1NpZJbcsUdhmpbUJfR9Pb+lbdtm7Xgz/zj/+nOz/8qfzIOk/o+Fx8aWFudmF2eu6i5dC0w4oZfahgT/Rn1w4XNowMbJzou+36DasGNC1Y7DPD69YNxctTJ196evtY//aJ0TVDRZoELA6TKDB0LZtN5/J9tj3C9ZFm25pbFuUaawWW5IVM31pf2oGyE+YQPUUNhxsODJUoLRA8UmakdEEMqjm6kWHcEQnJ5fsfevCRF599kVsYmAqabcr1Vq2ipEiUxHkvSqJIxFJKoRSSOERguzENExLfdVUiIImixEllGbcSrHCK2rqRMiyDwFART8hg32BffkhIww0UdAiVGSiz88bBSCfUTJSRzvfb6aKgmCZWoxH6nqcxmjKNscF+nSkWRxoRVHX91iVMJhGnDBEKt2FaySTWKQ3arQ27dixeuqhLSUql2tJSMZtJW2azMjecd++7Y2zdCG0slzWMxmMj+Z2j/beuHv3QQP/9qdSt3LjBTN2cHbijMHJnfvSGkzNLb5w9+frpozO1OWElm/esueuB6x985IYbb153yy1rbrlx1W17J27ZPXTjrsINO1M3b0nvmjDvWNP/sds2PnTD6lu2j5x78dE//j/+VVE0jNYCbyzofmXzxMA2uNphrfL85LlJP8gmYlzQCcPEAr5NM1ZX6/b0bJTQAS9J19t6qSGqbdUM4TNH8nzIcsIaktaQT/OBykijj5p9Ui+UKoFm9wVCv3h2hlCT6ilCDd3KCKpZRkq37GqjWW+1bSudSqU5okrTuW4QSsIoiYXK5Ap2Op3O5CUlgmhC6kmsMCeopJjfBjfikOTTJJ0qhBFLhGmm+q3MEDFy56cWiOEQbre8yErl+waG0WyUiLm5hcgPOKX4hJl1bIOxdqNuaZwR2XVch8B5ghGqMa5j04tiksSMd70b+icvnBvbuIFIUW62qe5oZsqyja0bB1N6a37uLGdqeCh/4dLC6YvlwuA2LxmouZmGZxOj2D+ydmBwnRLFxTn/9Inztq7dfcfNP/7wPQ/cc+PWsfRgjhZMYnNhkISTSBFPJO0kaEStWthc7iORrio5EpCkRYR7484N60cLp15/aTRnm0lAW/WJYnbv1rW37tv14Qfu/LEf/fiGTdv7BtZKkm66you5JA4zMtwpxspsBmSm3Dg7Wzk7V52uerWYeZopLfjC0FOG4KYvjYDqie5IzQmpMb1Y3rV331PPPCsF0RmslFim5fpxQkgrSM5cnD11/lKlHQSKTC+Wjp29cPTE2YNHTh44fOz4qdNzi6UwljOLlal5r+4T5qSs3LDQHTcUvh8mYZDiJG0SxLDruug6M7RWH9gQmCMXl4W0xog92o5ThjM8MLTOsQoiluWlRSUTKuPxsWF4zNA0t+lqmkEI6/it+8dMDTYJ9UQF9VZ/OqtJcurEidE1q5Za9apGt95/19HZ6UueL3KFgNqtQPT35WUUFIv9VjrbFOTU3Lw1PDLrRVWhq3TWKBrKbNiZpsFqS5OXGlPlD++77aO33H7D6lVG4E3o1BaCtJqGlEHTtYhpEFslOnTAUp4yZC5jmdjZqi5RWmeGKbHrhr0RkW7oYkZpceIQUpqaTmkk75B8nqSyZMv2VTfesv2hR+6+94Hb12+aSBfhibjSWnZlEOHYkHJC25yP4sPzi08eO/vo/jfOTs/Pl+qtQCWcxDh9EtKWKmDsqf0vE1O/+babL1w4U16aZpYibplEnuVY1Yicn63OV4Oz08tPvPj615/c/9qRMyfOTV1cKJ+bW7y4sFzxw6lS5dCpsycuXHrh4ImvP3foiVcvvH5uvhoZdmGEaTj0eFGz4jBi0oaNI6ShTbXjujk2HQ6sv+XHW2zdvNvXlqMDY9e7nu22aBKo2UuTowO5226+TmdJEPhSylzfQBDBKqzruA5hhHPGNUq5jGUcxpzrA8NjG3ftnm+2hzZuevHosZNLS0b/UG5klXJyxYFxBL5GeRK0wqDebLe9MHBDkjDLyucbYbvu1wZG85pOpqcumJrasXnDplVjOUPniGnPVX4bB8CMpjuMDWazLV+WmhHXsP3oLTdYrtQJ5YQ5mXQ/YRahOjGd4R07d+/b9/xLL8okISLSksgmIs0QX4REpF1rLs3MTZ2/cP7ksYtnjtWW5x1drV81fMOubbmM4RiUMkmoYhrVDIPoaJweO37owBuv739t/5Fjx6Zm58r1RqXVWqxW77z33r033ujkMnuu3/vCC8+RwCcph3CF+9biQu3MmTOzs7OmaW/fvv2e+255+JF7PvLIvR/9yH0fefjeH/3kRx752CM4JJ46d37brj1YORG3F5Yqhy/MHJ9ZnGv4lJmWYZoaJYq0/bqZNedq1YBoWMkDkgpZYcnX2zI1uHZHRFOZPpNoxrFjJ0ZHhgq5NFSWIlIiVkpRyhnsQ956WKSY4DrRsc8bgeQxN5zCwPDq9Tv23fyjP/cLLJUHNuzc0zextoYTN6JPG9CVZZtRLpekHZqzbRIznRicBboWUJJkMwPttra05A6OFtZuyiuOd+0kTiQ3Hc00FGHgsRAtN4Jf+9//z1o7jAj5l//bbz538HR+dP2ZmdqlShSY6ZbQXWURZs5OL1TcAK+DY5HIJI69Zqs021qcd5fmvaVL7cWLYXUhqCyG1eWkWorKS7Wpi9PHj5x89cWsDActl8DsVgAAEABJREFUui7vrM5a0DgVNU2vwv3aaLFgclIvl8+ePHHk8MHzZ842a3WKbT6IJOZDou594MPnp2db7YBQvVlv2IxsmSjcdcNOYONon0UTFndufvVqW8SkVGklqNZZrk6+/PLLke9vWr1mbGgoInKmWbtQKi/gakhMjWUsLec240aYmIVi1WuZppljrGiahsnRnKeCsfXjmWErJuTo2ZOX5qdXr1nT19enY3PC4SdJmBQaUUgydYXzAkFCxYSmUzOlDDNUWjtRbkKboSCGw9MFX/D04KieLfiUh1KTsRa7QeguJ8FC7C9aesKS2DZ5u1Eu5DOZTCH0SXnZZ7qzduOE5hA/Vk0vigXRDYtSDjMxHZOQ7H/1wN33PThXbvzB559eu2MfL4w/uv9438S405dZCkisEZey//xnX/wvf/Z5K9/vRnG5XMY1ZmQwP9afzRkyzaKCHg9YdDSXmujPbRwd3LF29c41oxuHi0OOllPRmddeKp0/pRrLmcTNSXdAE+uKzu7Vo2G7lk7ZG9eu2rxpY38+47mtS5MXTp04OTU9e/7CpYtTs3hJ4kby2LlJwvRsvr9ZW04zuW64eNPurbs2rxnM2ZrwRRhnHNPRSdaxZSJtjfzIRx7+9Kc+sW3jwLpRfev6gYHRQZa2K3G80HL9hEURxya/XGmHVIsUw1WFJGFGSc1rR2Fb6YmVMTP9WdMgJ6aWT547tXrDmv7hgVTKZlTBbYxIRrCCIPwUueJh1DQSReHCmFKl2THVWkLVgqSV0HPT8/0Ta2LdbCWkEUocZRHRbr3ZKi3WFi8tz55cnj+m0wpT1ZSRJKFnMlMnTuCrKFZmKm1lKOZRKk11w6Bci6Ko1WpJIfAiiBBy9z23e5GouuHIui2jm/ewwnhF2JM+qRBCLbL/rP/bf/S16Yqn5waZlbUz+TCJx0eHb7x+94bdW2laN22S0eN+U7nLc9W56fnzZ6dOH5s7f6oxP01aVSvx7rxu64jD/cWpsDRdIEFGuLNHXnv0L/7oL//o9/7mc3/5zBPfPHfquOe2LY3quk4IqVarx06d3f/aG5/7wlfKzeCr33x6udwmup1LpWTQOU+psJm1tL6MjZOTQRAHkkjFlQg9Nwzk2tVj+67f224SbGyDBZLO2srSWyKp+pHQNMEJicncYo1qZrXZ1BmV7WYqCmSlRJN2FLtbtm8wU7TkBqfOnVi9YfW2nVt1nTIqqMDWTEwOXhGZKJkQKqFtD8yyLMVolMShkDEyGSfcZJY5snpCT6XHxgeHx1fHkpQbTWIYsYjKy5MkafTl9LGhzNiwtnGDlXLwFngxZzleK/HbQiTMdhzFxGLZpZxEiiSK6Lpm6Lir4FU/EUlUq7eOHDldqdVjhU085cY05Law+4+eD6cq5C++cfHAsXPczsXUpIYzODrecP0TJ08dPPjGo1/98n/+d//m3/yjX/w7Dz/4qQ/d/7GHH/yFn/t7v/wL/+BX/vE//Bf/n1/5n/77f/7v/pd/9Ru//u9+97f+w2/9+v/24lPfcMv4+Diz/8nHP/v7/88X//QPXvjW1zUlSguzWDCPHXpjcXYqDHwp4iAIuGaYtjU4OpEp9D38sR8dGl/XDFVCGMe6Zpq6ZWmaEQZBq9lstRtJFFqG5rqttGMifOPQk1GcsngStpUgOkNcgcG0t+xM3skQLUXOXGwvLJYRSMr38lz1aWpIk8MGWV3MDWfTW0cHqRAH33hNyfimG/fKJOrsc3EMocYIZzhiJomKJKZAz29dyohKKMAE45JiQaUS7tM0bWZ+MU6S5Zrf199v2J2rqG2bmi6iZCGT9vtG+zLZ9HCebR4xCtmSiGctzUhcLKom3l5yPZEsmlkoU0LcNomDkCqla8QxNd3SPbd15uTJA6+/Oj4+3t8/4IdJqDhi1MzleMqcnpdSKmaYmm2PrV4zt7R88uyZex984OkXnnvqueeee+GlI8ePuZ63bt26e++992Mf/+SPfvrH/97P/dyv/ot//q//7a/9H//nr//H3/yPv/Vbv/nbv/2bv/a//H8H+/v++nN/9qd/9F9U7P/qP/mlr33x8889+8Rff/bPP//Zv/jLP/3j//v/+q1/9k//0ac/+fAtN+7bsmVTs1VPYpkIZTl5ZqacfP/+Q8e/9Pizrx48MTVfiZUpuEWtrOQGNxwnkxNKCSGkkpwQS8dbKY8kccrkuoYIIUG1bETRSL4wMjSSEDLXJMcvXgiS2JIiJwUtLeXDVlKeTInmhGPevGGjqdTy+XO2Ejs3rtPQru+zRLBEciU1ogiaVElCRSd9ZeQlYYvK0NJYytQNFBQhXpXFSRQE7ujIcKtdW7N6eHS437E5J3EUVDPZyE55RNQIWfaS85Qs6nrJNlsq8U1u2IbdrLeCsG10JmaMqZLPENPQMLm9VjMOA6JkxraVTPbu3jU6PBSGYSqVymatcs2t1tpxTEK3SUU8VMy265WpS+dx6PrMZz7zS7/88//xN37r3//Gb/76b/7mb/8/v/fvf/9Pfu0//8E/+l9//R/8s//hZ/7Hf/mZf/arH/vFX7rvJ3/i5ocf3n3XnZvvuG39rTetvXnfL/yjX/q//9Pv/u7v/ed/9Cv/ZPPNN9G+IknZRArTMnDZoyr23CCOxchAes/2tT/ykQdvvfXWTCZDNe3c+YuFvqFEMrxgu7BUP3p+9tCZqcV2nDBqptJKs+p+SLnmpDNhGPuBjwiwDF0lIWeS6iROkqhRScXxcApxx3AiO3pxtuw3UhknLWRfHHtnTsXT5y8cenH5/BFWLU0UcqdeeunS0cM3bN2yc+2GmfPnRvr6NYmjbtdZSmKvEwo+l4ojvMjKwwwqbK40FSVhS8Uhllc4kqlkdLCvvDiTRlqE4wP5gqMLt17I8MXF07EsEd6MvLk4XmqRaU5bm9YPU9EWUUuEGAkNgziKVRDRNw4uM0ybKKREplIOlEjcFtXYvn3XM07XrC6kbfvMqeP1Sn20P2VQGbfqeuxacStulsaKqZv2bPvFf/DpHdtWBaHYvntPtn+wb2yV0T9CzDTR04Q5xMoSzSRYVCQhlBPDIqZDmEEIpiHV8sWJrVsnduwwh4cJY1CEMMocmxBMIcGowqzilCaCSElsnQz3G3feed0dt96667rrwiTxwrDhRQ2h12n69TNzX37ylaPTDZ8QiVgzzZAQL8RapWHf6TaY6B3LxlKTBw69ImrVzQODt24aHzHIoYu1UzMXUsN506Lu9KXg9GlncaE/bA5acZr6Z5575qv/8bfXWM7HbrvTSRIaeutHJ0ozM5YiBmFcUaJUp33OEp3FTCpGVx5kC0ZibLwAfEZJAnCVRH7b0XnGYJqKsyafGMznHa1dLcVJ2HDrUxcOK+4zLg+/cXDLpq14hdNfMHIZxXH0iX2d2SmrkMRyfn7+7IVKIe8YhtVoNM1cXkvnypWabli33LTn1ddOP/fs07l0aqCQC1teUC81Fqf0qMHDhqO8m3ZtfuSe3Y5GsA4zncdKxpKGEmsJk9jFcWIQmiCmoHrCjYRrCTMSqgumCdxZ4SpuENMkZopoFqGaVFQoLuGnRCjYiFKNa5au6YzBPDgHKEmEIlSSQp5dt33i/ntuueG66/oGh3BMW3ajGOdmO/vqoVN/9FdPv3TkEsNMgEU1QzN4mJBqvcG4zjCqlLP/0IHphZm1I+MP3HhDnpBjJ+bOXDw3uG50uVVuezXSrLXOnds3NvzArm37tq3RkuZ4Jh0vLCflipVOpwhfnp0Pms01YxNMES4JV4wppigRTOFrUNLrF113AdUlU5KSDhjpxClXoEoGnsmJQZX0miaJ8VJ4zVDeNpgXkunFaivC8dPzAxb59nh+T94a3blzrZP24rjkmCRl9SW+7ruuxsnps2fciMD6keRhKDw/ZlYuoQRTuOEGGzZs2Ll9c7OyuDx7PqeLgpbMnT54/abxj9x789Y1gzohtUrNMjV8pULQUN1gpoNVK2FWRO1ESysLi5gtuS3xiku3iG4pbgOSWSHhMdEFMYCYGjEcTPVIccpNRbkQMk5ifBqIE7yfjYmKQz/UCLEQVQkRkqQMsmHd4L69uzdu2qKZqXYQx4ra2UJucGh2qfrZrzz/2rEpapBGQMpNd3B0jJv2han505dmn3jlleGJtQ/ed6/NyMKUuzg33w7cpXo5P5ArLc9pobt7zQRuNUeff/rs8QPX79zYnJtxl5aU65IwYtgRU45j2bVqFT7jisB/VBGAEALnSUIUBXsZrPvbpYqRLli3tMY52koCN/LaKg4yFp8Y7tu8boNQmZlFLyGpxeVgarK9aeOdkuSbbVEsZNauLoyPOpT6uEkrQbK2nUrZUSL3HziyUA3SA32+MomdNjPOQou8fAAf7FqC8naz1SqXhFdnYTNuLf/YRz90+w1bChZJfE8jBDuxyWmpsuT7fpTEkijJuKAsVjQhVBASK5IQ1QWNlAylCEQSCLxRS9pB1PajdhQpwjm1uZaSRKdMF5K2Xb9SrVer1XazIeKQYzWCxrFACOJI5tXbzZrLBRnKkq1rjC3r12xat6qYTXvtut9uMcaw/s/NLz7xzIGphWUzm/YVKftyqRl+8/lXN++84ZZbbiY6OXJ04ZlnX05iUuwfcH3PNPVsOuU2ao3SPBHh2vGhvmwKkzKNgCDC910SuFgD7UyaGVqj2e74RTGqGJes668u6Ujf+oOnuCRcKR0jlFTrgGiKUl0zkyQRQhiarhEVe76laRNjawZHtnFz3bMvTJ87H1+8SHRtnd9OydBq1lvrx8b27N7k4JLVWrQNgruw54Xcyp6bLR06PVmPCAzoU/LGxdaXnth/ano5YmY7TMrVSsfabtNm0X237sMHIbfpqUTm0w70TTkGJTKTdkqlpWq13Gw2vTefdttvNz231fS78JoNt+m2G+1WvdWsNf22D1pertQrzdBPKCKXMClYo9WuN1vNtut5AZ4kimSCJTnK2EbktYNWPWNqI8V0IWWRKBDIbCtZnxvJ8lv3rNu9foIlXuTWC/nsUrlEdePQiTNPvnhorqGOXpg7cnFu9y333X3HrTEhrx6rPX/oxFzNq/uYUWywMDB98VLKtARRLd+bvXgh31ecGB4dmFg1tm6VlrN9TZCMnVjaVG254rrDqyckwegpgydUx39wIQIRSXLFwwQxMB8F1QTtMHAkeEXgPyaRoZvZbNY0zTAIQrfNmbF1+80bt971tUdPTE9ZYTB8/gwGl81mUiZL+2Fkm/S63Ru2bBuK42p1ucSo1fRFpn98utJ+7sDFsyXy9Zcvfe7rT883o4VmUBxdZ6RycwslKeL1ayau37F1/Vh/rdYMAk/XML9xzWjojC+XFy9duhQnYRj5YeBFgS+SSIokicIkCGgckygCZYkEBa/CUAZR1Pb8ptes1soLS5XlCuqFfgyPTs8uLpXrbhgRpukIB13HsqPiiCSxwQXu7JqKmEy4DB2TZg127tDLqj7nxM2iTm7cNvqJDzxS/lAAABAASURBVN+7fmJkaW5mfGR08tJsIjVmZfG2+sSFhXU7bhrfMOgS8sSri19//rXZVqQNDEXcKpfqlcWyRfVVY+Mbt2y2i7nXjh56bv/+o4eOLl+YPHn+bGZscHTzemJSlyfSMWKDSY1LCr0YhecU4RL+A6Udf6q3vAfn6XBbgq2eckG7LgRDtFhSJBnWdcKUQi2CtSKKleVkB4Z3Bd666cm0RtaVlpNLU/O1qnQso1lPvLY7ks/s2j0yNm4ams6pEymDOrmIO+fnyi8fOnvw9KWlthB2PtQyF2aXjp48V2u2sPPdd/vu1cOFerNRLGT7B/ulItVGUzMsReif/umf/tmf/Wk+m3UsS+cEN2CdSpNLW+tsUdilUpzbGrcY68GkFIALaRILP2yWqwtTM3OTU6W5hUqp7AdhiBVFUcqZ1n0YUQhu32ulbDuTsgK32aguERFoKpZBo714Ydfq4sYhp3Th+PLMdL9Nbtm7+f6773Aca2JiQjKtVHc1Jy+MzNRyY7lFvvzoxQOHzy/5iWuk2txoRAKTjUTqum27tm/dsXHXjsQySDbjFHCgU3/zN1/0qNi8b1ff5rWloIXPCZniAPw3Xy1hCZWk8yDaOLrpgvdEHXHnD1lMwiAdHhujpDi8qE5CKIyJhUK0XQw35JpmGbAJrTR8LyCbttw0M92OE5Nr6dfeOHDs1MlKg/T1OelM31KjQkV0157r9+3a2K4t5vNZXLRjSgtDI8pw1mzaum3n7umZuSjwLpw5mTa0Tz5y/y3bhxghURj0Z1IiRlwlzWarmMvahu65zUMH3rjz9ttzmQycxzCTpCRKMEoZ72xlrKstKCMSlEoFEJEopThlGInvecvLi/Pzs6VSqdlopFOOaRqoG5MkUEAsNKV0mEVxzpWUMhGFfJ/lZEI/evH5FwyuUSlUHKVMvZhxdCJNQtaPFXZv26IRIQVWxaTRaHHdSBR76tkzoVAI6whd20a9WZueuphi6r5bblk9PDI3P1MYG/3wT/7EfT/+47OR5ANjD//k3//4z/zchptuQt+tINCYHsnArdVMXSdEKiYFQDFaqQjDiYQq7LedQWFcAJOUECoZwRBiQ4UAZhwnicY4obpkOtF0qhucc4QuZ9LuPNb//uv/+v/4D//m1jtuHBwpZvqzZ2bOv378yMnJihvyXHrcJgNMiG1j9t/75A0iqeaKjmHxVtCMRKBInM+a+3ZsLF08cdPWNT/20G3bh4hFCGkHpsANQMmwbeoEN92w3UBAPPa1RyfGx3du39lutqMgooRr3KBMw2CkwtrAfEECpTwhWlgp4ziiNCTETRKczbAhNtwmXGqnbStl6ZZupwzs3pwEhknMNJYEjgG3ufSYZOm0lwjFzFS64OJ8THTdSC1V2/3jm1hmuOIJX9Jcvvhffu/3/s3//D8998STb7z41J7Nax6597aJwXzO4sWsbcBqIrBy9tY924aG835zqb54cdt48dMfuqOoCy7dfDGLqCLjo7lb7/jk//zv7vvH/8Oaez9KRtZHRrbmCpPa2URPtaIx0y5ypRNMAFxR4kCLA65iqrCXUQqnkpWH9TimJJfwY8JVB1RJyLGaKMIExYS+XAxubrVaYeQzGqcdPZ/PFPoLA0P9/SMDS5WlmaWlheVWyyMi1lSCdUzh23E2bSdJEsex2dlguO82vXqZxO79d960Z9u60QIxSAeY17btEEKtVKpZqxm4GKZSYRA99dQza1evGx4cwaQDCCbgZRDoBhBGCeWXwWhHZ/icYAAqkQJAAaZxAKUIkYbONfzEcRgGyMXiyXWNG2YYxgGOps1ODFHCCSHzy6VMtmimMgulsm7afQNDX/7qVw4cOMApwXJy5x23FfK5Yobs3bNucHDw5MmT5y9cmJiY0E2tUlvesXPrqrHh3Vs3ffRD99E4yqfMYj5jpRyXyFLbX662llthJdaqylxohaU2BqqYwksaZkhqJJLHmMdCUimoTBgoEYzAPUTBEQC06wBhiKkpqeokiGIS6xIlPRN0RFRipIRKiRyIFen4FdGsYBNqW1ahUBgbG1u7di0zzIvTMy+9euD0+UtCJ9wks+XaUy8fnF8uz84tLC4u+20Xq1LKNPrymYnRwSTwluZmzpyZqzSEQE86b4fx/FKJUE1QTbfTYB77xjfjRN5+x11hlPTcQ7sPigO0MxzZFVwmECqlZPcRQmDGgCJP13XsbgwP4ZxgScKOqXMsLjHRE2YIrsVkMJ3PmLaKcelQbbdJKDly4ijVFF5rFGw9m9KLWeytPJXJeolctWGzk3FMmzZi8tVvHXjyhZeVZvcNjdSbba/d6i/k6rVSsZiHU5vNdn+/yXSjHYhIUWpkjFTOyBT1dIGYjmBG/9h4rm8wWxxI5YpUMxNBokR4QSihAcbzbYG5Cn+8rYjsWaXjNCIJPIZc/BLScaRKOZalcZHEoedGuIpRmsvlhkdG73vwrtVr1l2Ynv7CVx/70qPPnbhUnilVZxYrVqowMDCCsFtaWJyfmY7cZui25i9N5lJWEgXTkxffOHj48JlLy62IWWbf8EikSLZQ8GPZDuJvPf3cLXfcObFqTdv1CeW0+5C3P11Zh/TESnWcB5/Bc4CUEm5DHIN2ClEaB5Ip3dIch5mWMkzc8BNmRsotlaN6w6aKeO1cyiQEgdgo5Dv/jllpfnr20qXPfu6zTz/99NGTp8x0PlvIRYS8emLxL77w9OTsIjPsxVLp1JkL2FZF5JtU1sslHX1FweGjR+eWgqYXB4JGTBeaFjIjZHqsGYluxZpdqrcWlsvlerPlo5gPzxmmbdkpRUkP3XF1oosp0nVB1xek8zAGB3W80kn0SisEH/C2ykhjzJKRBBcIgIpIJB3AVJjQhkEYJ3tu2Hjfhx7ODQ4fOXP+xdePXCrVhJGSihUL/Wkn06jXvWZjIJcd6c/RBPPQtXRm22bDax8/dW7/waNn5xshIQklCSGCsCPHTxHKtu/Y3fZC00kpdEA7qxmlFDOOks4cI0oohTF1lMcfeHgLnku6CzUohHr3QS3wjGmcMIObiAVNciOmKaVnmZnWjHQ6h6gyUhnCiJky42aVJh7CM5c2M7axfeeO6enpU+cuSm7+xE//g4CQR585fubSvKCWbmUN0zF0y3dbk+dPb1w1Xi8tjA/1wUSMsUwm8+Qzz88tV800E5wst8SZ6fLRc7OnJsuTy+5C3a1i/Wy0I0F1y5FMSxQXVIMLe16Azm9CwnMd/72Zxi/sAMdAYfCXIXuGeYtK0rFUx6pY90K3KePAYNQxuK3jMEMILBWp2dlayiB7dw7c++CH123dyZ1MK6KtIClVGm0smJSN9Pfv3Lr5tps23Ldv7YP33I5jUei3m62GFwa+kLPl8lP7X/3Dv/4GgrAdEU0nz7/0yqp1GweHR7lpxVhNsPUyTrr+u6xo9wcOW0HPcwi4HpDknMN3oOBRDIxhW4hChUHGQlfUUZSEMak3Sb0uz50LTx678NzT559/5ltf+NzC+dPEa01fmhoeHSuVyk8/91Iq379uyy5f8M8/+gqUXKw0gijGwsOorJUXxgaLv/DTn9m7Lb9r8/qo3UwC37HMRCrCtJmF5fOz/mw5Kbfiqp+U3WSh5c+UW5ML5ZnF8sJyxY+Vbpu64SiNo4IX4HsM647vLYJF4a1El2OUkK5Ukm78YVCq600MCoDb4G1KJCOKK8WUcHSW1lha11IaNynBAYeKBEfzzesKhJCFBlmuNLiRMrIFM1tIF/uHRkaJVJlU6sa91916w9a8TjRCxgfNhx64e8f2zamUHYShF8W+5O1YVb3omRf3Hzp84uDxyen5xXWbtuSKA3Yq3fYCesWDjgAqO3ulevuDsAMQc/AfcuAnrJmoCiH8RzmjBk8oTBrrGs2YOonD2vmzx599+sAX/ubrf/6nf/2ffnfh2NFTLz577Nkn3dkLfaY+OjJWGF71e3/82YsL1bXbrtu695bzs0uR0qstd2L1mmKxODN5XnqNT3/kgV/8qTt3ryJ5TnDzyRpch+Gk8jxvdNWaphsdPnH24iw2B0XMjJHp01L5mJnNQJ6/NHOuM9ZyoxW7fgjjm46TyqQxQEngvw7whyRAFchb6MgpIStSOOwyOjUJHniOd9wmNSkNKTPZLE5Nmka4iFnssTjSlLAwwQlZrpHz55eq9YagzI9l3fO9KDF1rVZewkxcu6o4mCFCkkZTckKyJtm+fuzOu27ftWe3Ztndd19twvT5hcUnn372937/DweGhzZu2KwYbTRaTjpFKaYk1GFQj6iO2khgbpHO1y64qQO4pwe4CoAIoQZQihNXpxylKpZxSELJhdWZhgaJvYunT770xDfzGhtJW2uL+ds//tG7d+1YlUnZbluPI2akLy41Xjt57qd+7pfXbtmVHxxtBYIb9sjIyPSlyfLCzL237fvVf/jJB28Yz2FUEfGbEufnh+7bm884SsTr1q6vlGtMN/xIuIlsBnEzSFpREilOdFOzUvfce//1N+zbuHFTMaczrkXISuIgxpa6MsbOQN+W6Ag6f53TZscEHb6zOHbtcrkkVQS32ZRptatVPRGZbPqlp574jX/1L5/4yz9/4q8+65eWeDalJUEu6xRSDPF06PVDntvKZdKY741GI5svwpStWrkvY58+duh3fvN33njjosNIX5ahg0QSSjouvG7r6o997L6bbrxZ04zFUlkpmk6nW63W9ddf39fX12w2kUySBJ4AumoSesXTCyx01MuCzwDGWBiGuq6bpgk5KoJBMkow3algieRxrIKoWSJ9mbSt3XXrjRs++SN5Q3MQzTix12p9hKzJ5lXLt7KDrxy/+LGf/Aert+xhdoGZmUQxxNO5M6c2rhn/yY8/dN++Vf0a0RLpRCE284wmQl9ZhNx2084kDHzPS2cziaS6nZ6ZW2K6mcrlsGIoyqNEZvK5WrPhOA6UbAcE8wzDiaIIQ4DOPSALWBkx+BXAjCs8mM68lvhF2EnVqNb6svnKwuJosSg9j0jSXl62RPzsN772+Bf+evrMyej82Uf/+i+/9Md/8NKTTz/x2HNDxZyj8aDd0ogaHxmtlsrtVt3WyEP37v7Vf/L3b9t33UvPP/Ubv/17L778hk6IxjrdzC03pxaaGUbuuG71hx948P6779q0cf3khXOrxkdXjY1btpG2nTD0MY0wwxiFu2WHp10dOw0woeC4TlRhqOAwbHgaayZjKE7xdEp1/8Bj3Q9VKJggukLwMVMjSajZ2qXZS2f+/E/xkcEP3Jf//X947MtfLaazXqVeKzVOnpuuh0QZaW5lwkTOzc3VKqW0bfzIQw/cvm/T2n4Kw7M4YX7DEm2bhA4XJlUqQQ9kqL8v6c4hO+VIQscwopSJa1Othi+anFBRWlw4fPDA6VMn5+fnPNenRJmmbhmmpRsYb1fry0Re/n3bD0MFpi6L3vztJE3TzGWyodteNTyMjyjZoVHiuReOHOG+nyLy3huv33z3HcbEmLu0+MbumxXAAAAQAElEQVQLzz3/+GPPf/MxQwRBo+LXKwYVtsGr5aXxgb6b9mzB+8ChDLnnzpv+zk98+tabb5qfnfn8F752+uwUusFt9+iRI68evoDJuG3CvHPv6nvuuE2KeO+uHYVMKmg3Jc7YcZR2LHrFg4qApB3/w2FwGwBGCAHPYeYCcF4PV9SjkGBVMCyd6lqoBDE0QmXf6MhcrXp6esqnFAvamk2bH/7Yp5xs36XZpen55UCymGglfD+q1dE47LVt49of+/CuzSNsyCEmIUwqGrVNFeECRbgwiLR0Evmhwcm6VRNhEMAZmVSac1qrVV96af+hg2/IJEyZPHBrs1PnsykrbcFhzNAoJjSjmGCKdj3BEC5dSIy2C0W7P2+SzvgJymIuX95IIIFDabVcK+bzJBFvvPzKP/3FX/6b3/yPx7/xzY2jo0VL3zQ6un5khNSq4shB6rb6LC1pVSf6csptUb/tcJXitDI3bRJ5/a5tawc0zKLASxCVEyP5m/bt2bFrJ85vR48ff/G1I6+9erDdaLqNuowJwtH1SL28NNxf3LppPVOJjPwowFc9hRcmsBonUH5lIJdHAN9c5giBC4Xo+A+RhyUIQO6V0CjTGOdUQ8kgikOqBOP5NatD0/rYv/61uz79k56VHn3wkexDP3Kx3MqMrraLQyfOnMFbiNGRYZVEW9av/pmfuPPOvWNei6iYkJjIOKGJb3KiGzphjEgJtTFezDkIRweMJImwXFsWFqzEdsyhgb4tG9Y6pnbu9DEeBx97+P7bb75h946tY0N9jsGVjGQYKZmgIWBlXD0Gg+8xK5SRjm9Xkl2mS4q5vNf0LKbNnLs43j9QnppZuDB58cgRFgRBtXz45Rcf/83/8OW/+DPlNfpTBvOad+7bw8L2UN4pQosk9OvlLWtXrernMkpI7FuaoDIOowTvDtZtWH/rLXsf+PDDcwul+fn5sZFRXZHSbBmzGHP5L/7kDyaG+weK2P7xgjiHM6FlcLfZgOcwK2n3IZQrgvWCSUV7D1SWbz5wDKBpGpzHug/KdH8Zp0z5gsWUU5NpluBWqJsyneODo6cPH331/MXDS+Wnn3nhuS8/drrh57deV5bs1ttua9eWDrz4jPSqa4eyaUKwTo5kSIoRrJAWl7quUcMi3JQC7kjwUBnplHBCKCGcdTYIhFQSBZHvhV5LJ0nQLE+dPeE3lvIO7c/ZiDydSZhHRgHqakRojFIiAfLWw4hiEL0lIATOuzJ5macE7/jDtGV7eF8uBF5wNZbK8+cvbF+/gYShw2hKY9J3eew7ROlxUEyZUbM2e+Ec9V0SerFbHyrkbtixlUlCYzd2ayRq2zqxDS3rwGqkHRGm0RRuxdl8HIRzU5cWZy5VS+1Tx8669eq+63ZhPCQJmYxhBdvC3cxg9LKjLqv45g+l2GGUePOBB5XqLDqcc9Z9UKCHbkrTqW4yK2vlsrl+wsyAGgtukFm99mv7X3tlcvr6hz9Ws9KTgbjho59ce8tda/fse/3Aa1//0l8df/3F9aN9awfMuO1HbVcFnsVj2IAqiZ4ToXB6jLgjuC2xAQhhwqOEVKpxZ/eS0EeNDg/1FTJUxBjU6EDhjpv33H7DbouoqN2KfBduQ9xhkJwSgtEkEVXdBVH1xskUPNnJgr+AnvBK51HZk7FuBce0LNNym60f+djH/9l/90//h1/9VZYkzVIFa3rWtrKGQYOAhkHit4Xvjvf3nT125MKpY5NnT8nAk6G/dnx0MEdorHKOlkvrmZSWJF6jXfcioRNiGuTxbz5XKlfiOLZMfdumjRYlX/3CX//6v/0399x2y9qJUYzQYKrd6nxYkCLO5zKMdvXv+qGnp+oGn1KdE0uSJFH3AaO6zmNvPt0alwkjPGdmTWLJmAaeujSzfGm+/Mapi8bA6Jrrb8qu35LfssPP9fnZ/rqdnY4J7Rv45uOP5gxVdNhX/+q//s5/+D8nTx7KpzSLd5YTErmdbpMkECwgesRNaaYI50pI0zSDAJf+c4ZhENoJmHNnToZtN+uYnMSLMxeblaVC2kqZVGc40itIAWyTnGHDkxKnYtJ1Q2+o70EZ/EgVAXoFJOm8wFaE1FrNcq3UNziAmTBwww1hGGqUWZZzdmru4sLi5MJSqVHPFvsGRobdMLowM9uOZSOQlxYqeiqnGRa+v/sBwdz0Aj+MEiUZo5rGDayBlJAwIA9/6K4f+9TDn/joPfffdf3qVSOPfv2Lf/03f9k3WFi1alWthm3QS+fyCCrLMly3SVXECRQINOJzEnISUyIJ7QCWgncBkUQdCCGlxFgoZ4TiVRMTtIOEMcG5YJo0M81Imy/752dKB09cOH52+tCJcxHTK26gZ7IXFhaoZW/cuUNPpzG6RAgqEukHCAhsb88999x/+YPfP3fmbIIemKY0mxkWN9KMG4pwkZAoJkozQ8aUrjWj5NLcPNF0QTTJ6NiqVYR3LjCWYaadVMp2dJ23mk1T5xrKC5mISKA7ypim4YojCeyEcQCMYLCEMNUB0itghmLYauEYJWmUxIGIO9ulqWUG+wIiAxhoaID47reeeiqVyweMB9niL/zp5/7+H/7J0NYdbY1NVioLXnj7xz7dsAqvT5dX77u7qWXrCesf6acKOhPd7hd6XvI0vvYwommScEEcSooGsQmxKdaW6vTsuS27Nkg92rhjY8MPT52brbdjP6HcSsUqMW0yM3ty6uIbBqlPn3398S//2cWzh4j0o8AnUjEVS99jcewYOpWiUa9GUVToK0rCsB0ljAeKhFwndjrRrZrkjx89/diRU4++fuzV05cC6iTSHB1ZXS8166XaqtGRrGlIv12du5hWwZbRvguHXzMpw7cqqbSLM0v1mO2986GFgBydKdWl2VJGSA1BaBLhi2KC20AGYWZZsZ16/dz011/cTwp9NFcMGCs13eWGC1ukcsWlSs0N4ky2GISJadpxJDRNU5QJSbhmSEXDCE1qYADIKaWcUkY6Cw9RoudI0n0w6rj3KLhdEZ0wbFSYzp7nSaLcKHCXlioL89U4nKyWnj9+3BxdQ/QUafue6bi6FZjp/Kr1WmFo8w23/eyv/Pdmcbjc8rKFQhgkBk1SXMXtetRqYcoZSWxJKd1AemHeILEXW4yIWLzy8ovnzp1bv37jz/78L3z0E5/ce/2NhpU+cfLskRMnqKHl8/ml5Zm/+av/2ijNvPri48uzp7WkPnn6YKsyNziYy2YsxhjhPIxFq+25YUK5yUwnYUa54fpCaql8un/YzBQaYXJ2euHVYycW2n5iZwpjE+nikBcllVozjlQmnfv7P/1Te3ZvNg2NKpG2LF2JhckLR19/jSl56sTJSqVyzwMf+uVf+dVNO/cePTv9V195QulccZoQIhixUiyD5cYkXkBeOXr2S088/+qxU9m+oS07rzNT6Uq91Wx7GAhWL7TDFBkbHsJEcUwrwPGayq4jQBhc9Q5A2gMjhBGUlCtrJOSMmJrSMH6G8E1zLAF6KqFWKNOK96XyGBWOGdmJkds//pE7f/ITN338I7k162ql1tMvvvH6+Zkjk6WZeti3ZrNdHKl64dDYWLNRU2HgMKHF7SIM2y6VT7zRPHUonD7NmyXbECmbJo1K5HoZS9c5sXU+eX7m7MkLJ46dr5S8l184UCk31qxZc8cdd2zZuElEcQOFPW+gkGvUltvVZRnUHS02hNsuT0WVGbe+JLBwOAWW6Yv0tDAyWrZI7ayXsLH1WzQnP7dcf/3Y6ZdeP3L01IXFSitRum1ase+WFhdr1TLMt3XTprvuvuORD99kWqRU9uYXlmBorht2OmfYmb7+wev27Pr0j37in//zf/aRRx6qVOt//pefe/W1Q/n+YUFITEgtJOfnvMNnl18/OffEK8e/+uSzy6Xa+Nia66+7IZfrm7s0ffHM+Vq5RDBBQj9pNw2ZjA0UNk6MjuZTaYIrZMThEfJdPkzChBrH/GWE6orqidIiwYJYelHkhkEQBVKqbGr9zddf9/CDD/z0T37q538pPz4kc4P51ZuNwVVJeoAXxmaqbWbllko1y7ImRgdb5aXFybP+8tyjf/Enj//X3//6H/7Ol//g/3n8z34fp0kiwnzWMjglkritQBKSzw3k8sOzM5Xl+caZU9N/+bm/fvSxx5574eVDR45NTc3UarVcLnfrzTc1KsvDxSymhc2iLeuG4+bSi0996fypQ0u1mqcM6WSlmY01O2JOK2HLreDI2UnsalU3IlrKyvTrTkEyOyEM0x99F/PpLRvWX793z/btY30FIgjh0CTvbNyyZdOWrZlCf0KYbqe27Nix+7qdukEPHTzw5a98BfrkC/25vuH5xdrv/snjf/z5Z77+rVcPHj95enpqurQUMTUwNoTjUtBuzU9N4ZVpdXnJYjRnGrqIvFrVZmrzxNjujevHijkSBipwswh0GOK79B1hXhKFIo5FooQgiaCR5AkWcmYzU8YiikVI6Hy7PRe1L/qNIJued72lkLias+6Gu2555NN3/shn9tzzUN+67aniSNOPEak6pZqM/ery/qe/OX/q6N956J6P7tu7Y6hYPn/6xCvPk8gliPwkJpT4oQhj4oZS17JJpGdSw7nMcLF/pOmGh46egP8e/9aTX/jCVx599NHDhw8zopKwLYK2LgNTedIreaVLlcXp05emLizX5+v+fMOfr3lLzbDmJjVfxtT2Ytr0pRfzhFialS8Mjk+s2rBqYmzrxnXbN28aHCgGrnvxQunkiYWTp+a+8cSrTz2z/9z5SyfPnH/uxZe//Og3vvL1x187eOiZZ586d/60H3p4hKSEWbadU8xeKrcuXFo4Pz1XbjZboV9u46ZT8eP2yHCfijzhtwazqaJtNEtz9YVpS0WrBvIbx4e2rB5dhQyupN9ikecYDDOJfLcPE0oqSrmmMU1TjHLOsYs66SyWDoq/dCZV7Je6FjOt7HkBo05fPuGEZ4uJlfZ4qsWsc4v1U1OLPtXMdC6I4qmpqXw2Zxvm+XPnMLubi8vSaw9ms0ngnz19ilSrxDRIylGc5PtTkSJL5Uat6StiKWFUa97cUt3HiS1T0NN5PyGX5hcXS3XDSo2vWo2X3ZQqy+TTk2dir7ZmrE+poNJozpZrlxYroMtNtxkkMdU1O0s003RyfYOjg0OjhpmaWyi99OKrX/3K1/a/8PyjX/niH/2X//yf/u//6w9+//c+99m/+OIX/+ZLX/zKy/tfefX1A+cvXsK618bCQ41IUaZb42vWGqbJDRyi8wNDY4rorp/4XoxV0TRsmURuu95sLC0uXjx+4tWXnv/Gn//Bb73+9GNTJw9cPPFqZebMYJrfvHvL3TftufW6bVvXYbE0aJKoJDKY4thORfzdOq5Tr+MuzdA101CcBkK2ReRREWm8FgYtmYSKREKGsXKsjEFNnWhJIoOE6LbVCMJSEAorHWtO38Ta/OBY/8hEKlvkhq2I1vaSRjtseoIaacXM4c3bt+6+3u4bUIZFKK+5wZIbB4Q0IxIz9AMnPwAAEABJREFUrE+FgcEReEjTU6nisJXtj6gRKjNVGAGWG94rh04kSudGSrcdypgQAocuXaOmpmm66YVR0/USRXTLBqimU8aHR0YloefOnXv2mee/8Y1vvvzCyxfPTzYbjRNHj54/c7pcWtI1NjTYP9TfpzGOaaGbUJvi7BNJHGF1I5URzIgoiwnzhQwlrbW8UrVRLlU514cGhk8cOSx8ty/r5CySt8T60czO9cXN4+lP3HvdAzduWt+vZ1Rzz7qBz3z0vjv3bnCYN5ijOUdjKgjCVpJEzNCZoflxRL6HhxEpsUxHSrTjsOw255v1+VZj3m9aQ4XUQJ+eSoWxjL0kjWCRhhYqi8mMTcZGh0zHjIRshuH0wnK10RaUwIJ2Jrduw+ZAMqk5Ext3zTej88uNl09NX5yrVoTh6mmZ60t0h2bSgaGHhEwuNWptvxH4y9Xa7PwC3DC3XG1GqhaomUpjqRkyOHP15nVb9rx27CxzCqHUam48MLqam87MQombpmboUsokSQzDyGQypqUncdxuNZ/45rdefP6540ePLc7NBm4bs9zWNRwjhwf6N65bvX3LZrgtCYN6vc45HxkZYQzzWKdcjyT1IhErJqhGdLvhh5Jbmp1R3ExncwMDg45p1UrLe3ds+8lPfvSX/v6PPHj73jX99lBKjGbEgOXp/iJtzxZ4a8OQ1W9F7dK5oD5rEr9RWYyDBmWJUrgQJjijxpgZiqjvxXlp0w48H+O3c5mWSo5MX3zxzLH950498cbrj7344ouvHyiV6/2ZAb/cHGS5gtKZ25SeB/9tWbcqm7H9diuRMRaO5eUKZZ1FOF3sH127ScsPWv2r+tfvObjgVuy+rx48MxVzOrzur5999a+efuELz7zyyonzz5+cP3H+wsSmjWs2rFu3ef2qNRMjq8a3X3f96JpN2/fefPt9j1x3693X3XrfDXd+eN3Om1h6+PR0pSVMqzgx34hb0sgMrC43fMRBJu0UsimmkuWF+WOHD7347FNPPv716QvnmpUSTQKbq7xjDBUyg4VMLmVl0w72Gd9rh4HHOouwThgN40jAiownUnHNAKIYAg2OjKkp9ZQbYMnItNqBkjTysVfxydNH92zOpRXZ/60vnXjpcX/uVCauFlmzT2vZ8dKAE49kxMk3nnjlma/+zm/8W5P6GYdqHK0LzARpGh6hHmHKwBmKInh6kFKCkd0HkwmglK44F0lgJQmGiSjWGEOdhCgjl2a5VGiwxDLOLy0stZq+xNB0TWlaxDREVytKc2WzKMVlIWetHhkcGR5IWTwKWkRgU29WK8ulUqnhhXqqMLJhx8Yb79x8xwMb7/jQ+lvvH9l5S2b1VpYficxcoDlTy5VK26WWMzw+tn7zxm27tu++Yfee6/ds37lz07btY6vXZYqDUkvVfTlX8i4ttgYmttDU8Fw98VQ6M7i21KZTJXds3Y7Scnn6/LnDBw68/PzzB197ZW5qkoq4P5/ty6WL2VQhZWccM2PqKR1GoyanVEkMmxDVRZe9kiiGlKSsA0IV0STRBTEF1SXRCKGESqYkJ7FK3NJCrV1dWNWf2b5urM/Cpbishy0V1hKvQsJavTwzkLeYcNeNDyaRS4kgnWuhkowIyhKqxUxLYHna6ZF8V0/HeaZuwNmxSOx0SnMcL0kCSvJDw8XhkUL/YCpTSFmmrTtpHdkWj4PEb8iw5WgEc3m4kLKZiFtlGjQA4Td9r9ny3IrrLbXD2XacXb+tsGXPwNY9/Vt25ldvSo+szg1P9A2Pr1q7eXR8zfjExNDIsGbrkYjcoNVo1ZZL89iQarVKs9l2gyiIeajMiDjZwfWpgbVV35hcDsquMbkYHj5fXmok586cn75wfnl2tl2tCt/XpLQ5dzQNnwPzaSebstK2YZpU1xXnglFYUHYNRQmBb5gisF0HkrAOum4jigIKZlVUEl0RrjqeQzFCiCIUW4QoZh0a+3lHv+uWGx66/571ExOGQBOqkM3t3r07nU5buobXtrv37Lzv/nsKxTwhslOZ4ofBeYKiFS4oh/C7BlYOYhgd5+HVoKlbFtfBiCgRsUwSGUSJH0U4oUSEuVK6foDIZZRwqlKWPjyQ27B6dPuGVbs2rSJeWXol6VaidqXdrNYa9aVada5SPzW3cHZxeXK5Mr1YnllcXihVa/W254aNWmMJV+LFxVJpaWFhrlRZbgc45bmh34yDhgh9JSNGKNd03UxzqzA9X8Ma2YzM4+eWXjk2udCUZZe99PqJer2dhFHKsocG+sZGhkAzacc0NF1jGqccoUYVJ1hZBBGJlAkhBObvUpDvCIQGTAQQ+LlbVVKSEJq4XqvRbilGrYERUhjmerpejxaX2y2fGZv3NDwZKfP4mcnBkTUDI6sDPyYEgcsIpgXpNIWJ8x37/o4FGOYWpYopwqSyCc/rzqCV6zfTUc1tlurlpTLMXfEjXydx2ooztitkFMsgSsIwFnGUMtjqwdzOdWN37du+b+uq9aPpgq24cOOwHccRSsQiCuPA85vNRrVWLjWXlt1qNaw1ZNtzK/W45VEhlZQ4NVgpx7L0rMXSPGFxy6/j2j47ee788eMnDx8+duT4uWMnLtZashVqU/PY8vpyQxsWK0EuN5BJZTHtONWoYhrTTdN2nLQQaBWnMSIVFURJgBJFWWegb1JJWQcYeif+3mkrLLAAk52lEwGNPRWgKlFUKSpbvic4S5glIo3QLLXH0gNbcsM7SHY1MYdIZsIZ3GDn17RDQ9FU21dK6QTBLzVNss5aLIkhJBiq3tnv+08zpbFYJJwyi2m6JINOdvPwxMbBiV1rt4wVhwIvPHtx8uDpU6eXl8saEQWLO2nDzuqGLSTeV3teuyGCtqn8LWP9uzeMXL917b4d6/ds37AFt+GJwaGhvKFTHeuEjGkSMsyBJDbwgSIK+2wH8c5w8oqSVr2xsLBw4eLFI0cPnTry2tljr58/eXjyzLHpC2fnpibnZ2bn5xbDSC5XWniLm+ufsLPDRMvpaSg7pJtp03AMw9Q1izMdrooTGUYJnAQIyhAcknHCNMU1whm8Bet0KQPz7YESupQAV1g6sVtJQrFpJYJKAytjYZAaqbbQFUkXJnbsvPmRffd8auPeB4jIb73hwU277/noj/28m5jU6svkRhQxmTSoYvyy85QulSEUZtO31+Hb5MJjepIknHCLcO5GeWqs7xtelSluGhpbP7xqIN8fJPHZhZlXzp94/tyJV85faiGuGA4AuXQmn85mUraVtnhGJ5WFc35lLk2C1UPZnevHb9i+5sY962/cu/X+O2687459D95x08P33P6JB+/55IO3f/yBGz923+65c2fPHjpy8uChcydOnD19ZnJycnoOL5UmS/OXmkszYXOZxK6j00I2NTI4MD46mrLTQ4OjTiqnG+lcYVhSq9GO7XRfnBAFz+imYdqG6VBuJFIFUSwZAwicRxlcdRlEQ+F3ohORbzMRVrceqIJxlaZUJ/KIQpJgz8IfZTig+5J5hFRCrZHYAe8nudX6wEaW31D2LLN/A0mN2YWxmOUF0d2AEmkSWFhyRBt2R1NIAM0i4219X0uCccNMJMFORgkJfJckSdrAHCY0CSYGsjft3Xr3bTfu2LbRsfTlxZnjp449/8prrx8+efrC7FINWxRRXFfcEEzrGxx3cn2Cai3Xq7tu04/DiChJbEtLmUba0nIpVkiRfIqkDGIzknMMnSQi9KPAl0mk6zreu/f3I1hH+vv7C7ls1rEtRjTsUpGfYAUIvJGREdOwavUG0w3dsMIgNroPgeZB0Gq12u12FEWcc9u2IewBC5ZSBCcyKZWSEkKqOnsYVYiitwA5gDgAwLwD8BskinaqdxmicZ1yDbyTcnSdoEkvUm2ftCPC7ZyXkIYfLyy3+vr7E0HabXj5cl9oHw4DxakVDFr4rsFcN6ZMl4SFImIm0xwSkXaQVE0zJKplSHc0q92wbuS+HZvu27bp5o2bGNVnyq1XD5/4xtMvPPrUi0+9dOj5Q6dfPDp5ZKZ+thwvRmab5xMjRU2d6QSj8wOB4BCCBIFoNP1Ktd1uRn5Ilpcmt2xZZZlkeKgwODhgmp0FwE5l2zF3Ex5hYZKEU2kyYXFhayqXsSrlpUjETibleS0pglzWDIMGURGjUteoaXADfXLYSCqRMCl74FJqUukKIIghLknXcFensOaVIBRzJ4ESbuR5ke9kspqmuW3MNmUbdl/WxmTA3VYjWCZaOZOwxDVIxAkuEmHK4qmUHoY+nnzWViSSJJE0EUxCuYSrhFPBqULQXIv3WPehlHZ+CWEAmuhCKpooFhMKhJQEVPq6CBwii4Y2mk6NFfL33H7H3Xfffeedd954442bNm3K5gtBKJYq9QNHTr7yxtHnXn79yWdf+uYTz3/rWy8++a0Xn3rihVdfffW11147dOjQ8RNHz507MzU1idVxaWF6y+Z1k5fOGQaHM8PAi8IAq7frBYJqghqSwCCEEkmJeBMSprwSPfmVEvDdKqh1JXrtrFAw74l3m1FgChDBTYNq3A8DSZRpmnB/1klRQrgCJJIa9FQxIxElCXsXsI5BN0BRWBggknWg6Ls7vAYJPHf10nCsUgpvEWFTMJhxjuPkshkZeiZJ+jP2urHBHRvHb9i58Za9u27fd92PfvS+jz907yP33/3gXbfdf8ct991+M5gH77njln37btp3w/X4wHXddXv37Lluz86dWzduXLdq165dzVodB3q33YTzFGakkkkcXl2bH6oURsDyrOt64LlEKse0oijo7y/CdnAbVVIpglCAlX7AakKBq/cIbQAoJKWE9nAhIJLI4Nh5I034NHJ5EmP3Kjh8MGfrEqey2FChSSKLxg4XgI3CHKufokLGUegHXrvttjzcHJKxwTwCl3Pe6x5e5AznUsaU7En+llDGGAYOU0BV2IFxQplqNZrjY6P8zbgRQlJKYSjQH6Ta7L06gyrwHLSB9qDgMYYkDDKm7mhUV4kMXL9RbVWWW5VSu1qK3SYkLAk1GSOXi4jGgYo8gtt+F+hJ59zUdVPHPO6sivffd6+h84zjGJxpnDIpOAq9l0I/JDlneiIJ3AYjGBrmFonDCJNw1fgYo4QS7DoSD2NYXn/Q0+49rQV1oRM05pxjzQQ6DKe1ypLfrhMRWjpNWVra1kEBnUmDK1MjkINqFEeOiCQxV5KJzuiJkFQqrDOYB1Ji+SGDg0U0a1sGPEdEgjVT4mRG/hY9ihBYAIjjWKpE13URR1EUOI6N2wulBI9SqjM0SmExAldC9IPCezqPdh+oAeUAMBBgfmG7Nk0D0LHSMSplx+pxHIEBBFJJDD+AAaSIHcvAKz5D5/CQxjkaQWuYFo2Gf+DAYfgSPJUKbtOUuvbDF/T6YCGl1HWdKqESoTEehqES8cT46ECfwwmhcC9RUia9cYGSH+Dzns5DTMBVMDRWy7j7gEmEUIrifVYUJ0EYhVEMnmu6admUcULhCwoKvie0bDvEa7TQx7cLIjqrSpILsecAABAASURBVCeMeaftRrP99NPPCCGiIJQioUqYuq5z6NMp9gO0wHfoKlFS0zqLPLxIiEyiAKvl+PCQpRFKCCOdAyOsRCkFhSs76e/Q5PctG8a6eltdXQnvPowxKAdW0wzFNcl0QHHwBphIUj+WonPExym/g4TwWDHIY0ENTW/WG5ZlpVJOpVLRdapr5NKl+cefeCKdydWbbd+H8xQaFyImWE+vrs4PTYrpGgRBOp2GBWCTocGBxfm5W2+5KYrhSugrMROhPLI4jKO6LlQKSfX2BxIAsh4F08P3MrD3dN57NSop3lQy3MME/c5UURZFycBA55+pqtSb2Vwec3O54h0+chRXOrzZxtxlXMPkYFiBuqN5r35/WHLTNLHuB35EVeduhnvqDXt2D/X3Y8FkRFKCXRz0h7NasGsyCjynCFMUoO+HShQmBIfLIMC7MppKW3iBtP+1N06fn2y5YRAmilCm6UCnte60vSZ9fgCFMaMQWNgysKhLkdRrldtuuSmf0Xqe+wEo8G26uDbn9RqiCr+w9HemKIGrQbPRVooUihlJyBsHj5w8fSaRJMZmgmgjmqJcoDEYSXbmMWIRtf72AGumhN6cYXnEi67V4xNr165Jko7qWDd/uLfSa3MedKWdtQJmfl/A9IRThJLZfAoWOHj47BuHjrh+xHR827YUMzprLzyHAKVcMY7I/tvjtp4mihIMgTG8BHa9duu2W2/G4TmKI3iPqc6ZhRKMrFNWYRQ4wXTYH9DftTkPSnHVfaf6fqnErSiXy6Li2XNzL7/8SqlWN8yUHwqO7Z0h5hgBZ1iGaWNqo9jfNhi6CcWwbNbr9Ww2u3fvXpw4NMrgOUIlgu+HqPC1OQ+zDJduTYr3CUoSzhjlZPLS0rPPPb9Uquj4AiWwiDJ8dcM1QxLKNd1yUlYqremmItemzw/AcAg7zjmuNGD27ds3MJDhlGgaJ0Ri++iAyB+AGlftgqF7ZLx/isLXAMU0y44FOXDo4PGTJyzHxp2h1Wo4jiVwLY9xvZO4vkOYsjqRBwNdQ+M/kKKx73MpmRSZlH3Tvut1SrCEIvhI91Gd4COXrUc6qyj5AT4MUx19v0/KcDDurOxcES4VA4TEnf0t9CSgALJw4eMGn14sHTtzJtdXFCIWSYh5LGPX0pRGEyJxt4tFjGNBgKUJc/wHOPZ3dgWvQAGA9m7cCvsd0YlQkb80O3XXrTePDDiVmmtanX9bBTfbRAp4EVAoif3vTay0C/kK/x7M9ySG1y4vVR3uzaPee/HdrpjqXBXeF5VEBQmpt118CUsEPnxrTspyLFOKiCupMalx3NmZjmWIdWY0DNft4odA6JsOu+wMpCnWe5VJObXS0tqJsW1bNtdqwUAh5boBRQDigt5VU3UpVYr1uG7yHeTdXny35B1V3k+y56b3U/J9lenp1KO9CpQSy9Dz2RyMgj2/Wq0KvLRQChQSSinmOyiA8ldWRPIHDPQOlYBev1AJsAytWqncfvvtY+NFvCVEllJSqcuO6jGgEhmEgOkBKTA92mPAAz2+R1eSYL47sO+u2rtrQSEA8ispFmSRxCMjI7fddsvunbv6igWVxJre2Wix56Fkb7bCXkn3gUfRwg8F8BP6hSbQCkASgKTZbOZymdtuuyEOSF8x02yHjuOoBIculFJYWPGDYsAK8w4eSQC5QI8BBXpJMN81vm/O62nQU2iFgnFb7ZTFbrxhz9133/nggw9iCl933XUDAwPamw8iD9MYk7lnuF47PxQKbXuA2wDoI4SoVMp33HpbyiRB4Bsacb0WdEMuKKHQuus/SrBBSNqR9VoA926mJwQFkAv6PeL75rwVbXpMj0I5xihePSeRwPqzdfO6O++45YF7b9u+YyvmL2A7Jl6e9bY6WARAlR8uMJkA6ADnJXGczWTuuvsOPyQ4EjdaQdpJ+W4Lnz96nkMxoDdYULgQsQjJCiB8N98TggIrud8F831zHvpeUaXHgAKWbiRR5HvtRq0ex9LSicE7bzttu3Nt0HUdloKZ8AoqkYhA8sN9MHugDwA1EHZ4w3DTTfsGikbgh7pGRRJBa3yNRTEMDWUAMHCYVNgiLhuzI1GdsYC5XABcV9JLrlAw3wsu9/e9NHFlXSh5ZZIQGYSepmn9xVyxkMP1ttkKm+3kwtlzGqOcMlgBnsMJBmcB7Ho4fxP1fVbp7fp8hxT0WUFXMbFv3/VBRGzb9H0vlXISERmGJmXSa+jyeK/QWfVWz172u+jl8u+Sf3cCTLKOsaAo2oXeSKOhXhKSHnpJUKAneTdFxR7QCIBGADRt6rgOqEqlwjnjjCBZKpVct8UYMglKwrUoGYYhnIdAxHz/oQAjQr+ZTKaGC0EQYDGfn5/fsWNHLuNIrAkiMQ1NJYKIzgc8FIbOmJrwFCCIAkX8dcKtmwHyZhmwHSAJdLjuHwbeQzf1XZKOBb/Lqu+vmhICDmNEee2miCLH4obGcPjudEw7a023Gak6QUgVNg3aFfzACUzZm0C2bWMO+b7f19e3c+dOKZWU8F4ipZAKtAcJz71Dx47/4MC3S5W60qFvz/ueUx0bvncj34ccBJgSMVWCU4KpjbmLPX/9+nVSvm3lQSDCfBJb3/ehz++mCSiApRswTRP1cSXFkXj79nGi8A5TUNmhSuGGAMAhAtMMgGck/NM7bSoURdUOFIoQ0qNIrzDgv4/4vjkP+l0NQtdY4LtKJsV8Fvc7rJ+5XPqRRx5BYYqhk+7YKeWcE8al7CSR9YOHlBI6gGKGwYWu6/b39+NsRXALIApnyy4jO0z3fWbPB9Czx3RpZ0CQAEj26JUM+O8v2Pe3uXe01hmNlERKRBWyMB5MYUMjWZsqzF2ICIEQvzAc5j5sB/6HApwhEXPQE4snVII+o6OjghBIMOcYoR3QDqWdB2p35hnp6o/yVzI9HhToZYH5IMC+X41Cy6sCszhlmxpj7VZDJlE+n48icujIWRRG16AArAFjgcJ5SP5QAJ9pmoauEXlgcKuD8+KYYLeGYnjx2XmhS1WXJ6BQHo7r0o4Nlby8V+MXjXTlcLACgyQA5vuOTsff90avbBD+QEhhtBgAKI6ecRLW6hVFMK0lSkIO2iuDwuB/KOgpAM+BgfM6cy6Vws4Fla4KKAnNATC90yYokgAkQI/pUSQ/CHzgzmOMh2FMCE2nsvh012q5hJDVE6swqk7fVDFsKlRiajMqFfi3AWXfG6j63pnfNkd236m+jZqaTohUieAcMUbw0RE8gULdEyaROGRK3BPgSCWU7GlKLkdbtzV8KlOdHbHbsYLbu8wHSjoGRE8rQGes+0ACHkC4AGCAFSH49wemsNIQjSjNdUNQomgSJuvWjX34gQds02BEcaaSwOUq4SoydYw/UVS+G9ChA4JDK+ekBwams17Bi4rRbhZRaJKtCHvJtyiBiSUjEsfDd1AcrJIoSOJQ57TVrGOpj6OASJRHi0mnPBpVnR7RKUNfkhPBSaclRRVW14RRwTA8+FYp8ubT0bn7B9NdFYh1QHafXoFe1R7frXqZ9CS93B5lvZ8PkComMbQOMLK3+slkstAG9sJ8J0ThRUwY+Zg2HWvQt4pdlZOY8qpbqEvRDtAdvgQDXLXWihC2JrC6gkCu8ELEMhGaxhB+nFNO2eLifMcLWBVIp2i3P9RD87QrYwxu7YwLNuy2Q6GXRKM/MKDjD7Av2FZ1woh0mG4/YHrj45wnUoSxkFiNhPS9MAxiSjnpmkNS1gFhEknYCDOg25AkqgspyGVgWqJhWHTFeUhCCMlVgVxFu/q8nWItxGd+zdBBmca5rl28NEkpoZQSAhczRZiiHZC3PRL+vCzo6nmZ/4H8fLDOwxC6luosg5JitkPQNRwhi8vlOBaUa2EUt1w/SSRlBumMv7PGEtWl8FynBpQEOtzKn6Kddt5KXuGoFeG1MnA/Qh9HFVBcG+bm5jSNdFSinFK48C0drujtney1dvq9lH9Loe+llW9ft+M2GAHmJj3/dTrFvA7j2NDxwjdstbBgaqZpC6E6Pul5pkcJgo92WqCdum8yUtIOOtHYWdo68QGLA5TCyuSdFr0i3VG1M0VYxytXMJRwRjWFdrtBbehWq+lGCUoxRTkWAIXFkhChFNAJt64C5G0PxgW8TfSBJj7ozt40cXeokiEEO97B4PH+N8K7MkKwWgIwnKbponNzh0pXQHWcgTpX2P8tVsBN3XzGGNZhgDHU/fYWu3oBNIpXmng5jkYQgqA4R5TLTYXT1mWgIoAuUfY98e37/v7mdrT5/rZ4ZWuSwuyXIwZeUIQAhMB3JNW5RakgiGApWBzxIxKFiY9TwJsgTAFv07ATavTyDOjyHVNSSmFrrfuAQVK99wOVropYCm7okUgM20oUNlSFmTE1PUMoV4QS7HbQpTMc1hkIJYTKDkjnYapzeGEKJTrJH9jf20zzgfWqYGj4DMMmFA7q9FMsFnGuw8t7JExdl1LimN6xCblsW8iRJFR2VKQKSbRw+beb6LSGJlQnC+6H2wAwyITvQK8CrJNXkXZEiDNUR0XsdqDQB3RxcZEQqmhn2ZQUruvoQghmjAD9oeOyNt+7HhjqVUEpxREAWegCDCj4Wt3bvn3r2rWrw8DjjAwOFKjCrcE3OONEqSSOAz/q/CuZIZEd52mwWxIjtGBZRhGvnu+7VJF0KoUPN3iDjDiG9TEV0AXaB4+OrgqpFCL33aBMC6OEcd3Ht1fKwWu6+cprr3tBVGu0ddN0vYDpWi80wyTutIMdEFArD13h3s1cVRkI2Xs8yPqO+L4579v31IkhgtVHEiKZkoRK2zI3bVi3eeM6KaLpqQuV5QVKEstiROKaLFOOmU87mbRt6lwmge+1EZduqwEQQvqKxZGRkVwuh4EjiSgR3QcMrAYJZgzoVYEC3xGoiBbQOKPaM8++ODxSLJVrmc6/CtqkjGEOoTcMAcU6oLJDL/8x8t7BfbnI9+/nB+M8CoWpIpdBFPwXeM2tW9Z94uMf+eTHP3LPXbfv2L7R0sjUhTMicv12rVaeLy1Ol8tzbqtCpbB1bWxkaKCvmE2nbEM3NR03MQD2RcswJQIuSRIwAFwI4XtBSnJVKKzs3SwwhDBKOWMa4dpLr7wyO990Mpk4kYBh2a7f+Qc73t0+7Q7w3fIPTvLBOg97OFXYzC/v5PAZJbILXAmEEpHGxMhg4dYb9/7oxz/yd3/qUz/14x9fOzG8anRgdCg/UMwUsw7cVcilC/lMHAb4BJ9Nw3sOzJSEEWzJFe/wSRJFUc9tUmI9U4ib7xhe374ALI5GOOdxJL78la/lM1rb9/CRHWHXaDQsBx9sFSFAN+w6wQdLUtT6QQJdfuDdwb6060IMjik4suM/29IDr1WvlJLYS6W0oaHsti2r77nrln/483/3H/3Dn/uHP/8zP/2ZH3/owfu2bVqftvXQbQZu0202vVZThBEn1EDwMR37I3yQdB8wMDcGoxRsit+rA8VwjHw3OjpR0pODV9haGSWUFvsH3jg43xZNAAAJtElEQVR8+NJMK5vL6RZupbiSQkyv3jp5L/l7FP/exB+08zph19OwN6xu2GHbSxLf1yjpL2aHh/pMrkrLC3MzU6Wl2XJpqdWsaFSODBX37tr+0Icf+Duf+Ylf+sWf/5GPPHL9dbuzqXTg+Z7rIvIILoWiE2eIOQC9IFBA4Z73giSdoISPrwrUBVbqgieEGbqVSee+8IUvmCbBMaXZbmdyWQQ6HNwt8MMkH7TzOmPrXoMQcADc1gFcKJNICrzPbDfr5VazykiSz6XgyP5iOu0YVMWB22g2ql67LuKAEnXj3k133Hb7rbfeunnz5mw6I7BUBiF2L9gangOF5wCG2fJtI49SBNRVwCinpCOHf3GiAsAQQsI4QvCdOnv2wKHTQnX+P1kgRI+gb6ETp2+lfmBcx3my29v7od2C10a6a+ZKlU53mM5YPLF/OKYFcxOpDMPIpNJwwPLyMt68eF5bKQGh4ximpWkMqej0mUucin17195/z+27tm/Ipy2mQqYiJgVVCu0imOA5UHSGCFNweBdIEuxJPRCM8uqLKioCncKEQBMwoECUYG9NsrnC4998gnM9k8m2mm5HbZS4Am92d/XGryh4FRY6Qfp+KIqhI9AeWKcOo4pSTDtQRQk+O2KKEcYgQS4MIRQm4pvv9OS1PUIRACHyDuCtND7SyljqTEdoRj4OIBKvNyk+inJNEhYLgVkfx6FUicbF6Ei/TNpLC8sace+6bc9nfuLhPTvWNMrTImpTKXTORBzW63UcOw3LioVMUE3JREmhki4iKSOpIkwEReS7ITE+uBaWwLg54pPQzrGfKo01w1BznNm5hUNHjkehNDQbCN2oU4MwgQdf9gwquXQjT6pEXsuD0kLJd1NYfsUXvVyhFCTkiof10u+T9opdUf27YBEkqLVCwVwBhBDuEVhfaW/RQkkAA5FR0DZ1aptwkheH7bSljQ7lx0b6sNIRIhmliAaNdYYjpcQwoSrQqdydn2A68Qe3dfKu4a/Zag8MDXthkMpmX3j+pVKpknKytVrDcdK6biLW0XIsIj/0EpWYpg5dIXmfWCncU/X90CtbhuGuTP7t5UNMf00zTRNHyyDo/BPNY2NjW7ZsoVRJmSglOs7T8AmHSMT4e47jmseL1gCRKMdxJqcuvf7GAUkUZzqiIIklZgEuD4xpWEiSJOn58j07/35nvOdgoNbfKsAuMCLQY+I4zmQymzZtgjuhJwzXiT9EHhKwK6UdQ12eyW8bYzf/Gkg6nZ6bm7MNUwoyODj86iuvnTt3YWBoCO/v8DYuChNGNWzPmDpYPqMIy/I1NP5tinb0/05/bxvYdyr8w8y3LAsBh/iDpeC/drsNRw4NDRWLeUjgPNgO+vXMQRGPPe57pugL/eq6jumSSqfbfvDs8y+GQazjVR43E6miJEYncB4nXGB7hxI/KLD36ggK/a0CVid4CBaEmWBQeBEAs27dunwhi7CDL0ExnC6D3xV0Dh6E9GjnJHlN4/I8r7/Yh64p5ZVKdWhw5OSJM6++dtAwbSuV4rqJr1qu2/2PXug6dKPX1Pp7F17R/tsw7+m8b1Pnh5KFwEI8AT3fwJdgXNfFtW9gYACRATtAMVDIATAdYIPq/PT+YFigx79fyghFX0EQYKIkiaRcMyz76eeem19cimLcZ8zOwThG8HVOTGgUOvzAwH5gPX2PHWE7gREBBAF8g60O07zdbg32W/l8Tjc4ZaobeThEIH/lHEe6x9Ze2L1JyTU8+NhUq+IGgnc5eFU2WCrXxiZWnzt/8cy5i/Vmi3HdMExGNcwqeC6J4mto+nsuyjBQ9Iq+0RRmd8804CH/WwVoCN2gIRgoDF9CPcuyqo3o+uuvh4mRBSE0RwGgs05iqUT67UDWNQExh8bxSgHte16QSefKler4qjV4W12uNsI4sewU07VW03UsGy1Dq+8LMEa0A9pTHy33ACEAOejVIw95vTp/+ylUxXttibu4Ehqu+0phfcPA3q45JXAkLpFvl15jqhO4EgEOEO6k89964qlEkmbbtW3HMIxms2lf8V9SucbG31kc4+qJekyP9iQr9J3OQ6H/thAEvmEQHCsQdtj54DYsp6BvjuIdm9w7km+Weu9fVACUwkmHYC2WigrFE0IZ12bmFp555tlCvtiotwqFQqXz/+Orv3dL15YDD/Uq9JgehQTMCt5yHjIAZID+NwQsa3FC2u1mHEcUNwQiQOhbw8KAeglKCEC+54cqgt1Vw6Wg0Nf/9DPPLS0t4+DpeT7e7eHm90Gb7kr9OwPDmHuiKzvuSf72U8syXDdEqCHgoC3Ggq0RAwH/Ft5aML9b/6EFhfdsAOIPjTCmGYmQXDc/+/nPDwwUq9VqsVjEO+y3Ov3euN4QQFeA9sCDroBhtCsJMMj+bwswWbm8jN0Oh5ckibDh4f6HQb1zFLK7+L1Teg1pfKftlkY7tMMT5vthJpM7efLkgQNH+vv7sefhFVq3zAdI4KMVdCJvJfEB9vmBNW0aZHJyshN5GsUSivjrbX5vDgoDBN5Mfa+/TPXemCsaRQnXdayThXzfo48+ihkjhAD9rgd61YrQF/Ie7THgV/DWwN6dt1LoSkYSrBsdARj8fH8pGoR1QK8AeljBihhqd6AojRJyaWrO7f7HAbyg86YxUcTQzZWiK4zCatdRvvvTS3xH2iuAWm9VQr9okiH4NM2i+J5lmMvV+rMvvzK+dvX00rIknaUVJaD0d6Qo8GYPYK+CnlN6FNkrDHgAy6bCDg/1AIUvVEqAAaRMrgqhEgCfPz4YihBaQVcBfB7rIhFRPp/t5uHgwXHA07g5MTr8lUefXSy7sTTdgGSyfW0vNA2LEKZwqxYo3mkkUbIDiU+VnSG/eW2nhLAVHp8ipFDvpBICghUXBgGoAgt0/Ic3mjE+NeSK7VAZuf5vPf/ahcXm4Or1+LIgVBKJCN+JEpUoKgXBK88EPOTvpujhqhDdp5cFn/UA7cGAYl9gePCDxLVCdSt8AFR2DNptvEMokvhFPwpLYq1e8TwP2uM9Sy6X1zRjZr5++sxkte4yDS5LUa4zpsHeWL5Q7b3Rsf6bHX17/r3aYHjF44ch5grVDcUNT8iDx0822h5hFHWgMSihb/E9ybtpp9i1/NHu06vRU73Ho69ODhKdn79lf+l0GtMQsw2eAwPbtVqtp556Ct9rsMnhtIIsyKH8CgP+gwMUSJIEex706fXy8ssvl8vlK83Wk/folfLvhe+1BopGOs7DTw8QAeBB/7YBzoOZYDJQeAtKIgrfeOMNXMxxxgON4xjRCTl40A9a/94CgI4ATBqod+bMmSud94EqgE4JIf8/AAAA//8PZogDAAAABklEQVQDAFFANzl6S6ZVAAAAAElFTkSuQmC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8194" name="Picture 2" descr="https://tse1.mm.bing.net/th/id/OIP.8APi7UQfwuQBJJX0PTjcMwHaDt?pid=Api&amp;P=0&amp;h=1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65575" y="4495800"/>
            <a:ext cx="3886200" cy="1714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Importance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1371600"/>
            <a:ext cx="7239000" cy="4724400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US" sz="3000" dirty="0" smtClean="0"/>
              <a:t>Helps in financial planning and budgeting</a:t>
            </a:r>
          </a:p>
          <a:p>
            <a:pPr>
              <a:buFont typeface="Arial" pitchFamily="34" charset="0"/>
              <a:buChar char="•"/>
            </a:pPr>
            <a:r>
              <a:rPr lang="en-US" sz="3000" dirty="0" smtClean="0"/>
              <a:t>Facilitates control over assets and expenses</a:t>
            </a:r>
          </a:p>
          <a:p>
            <a:pPr>
              <a:buFont typeface="Arial" pitchFamily="34" charset="0"/>
              <a:buChar char="•"/>
            </a:pPr>
            <a:r>
              <a:rPr lang="en-US" sz="3000" dirty="0" smtClean="0"/>
              <a:t>Essential for taxation and legal compliance</a:t>
            </a:r>
          </a:p>
          <a:p>
            <a:pPr>
              <a:buFont typeface="Arial" pitchFamily="34" charset="0"/>
              <a:buChar char="•"/>
            </a:pPr>
            <a:r>
              <a:rPr lang="en-US" sz="3000" dirty="0" smtClean="0"/>
              <a:t>Enhances credibility with investors and lenders</a:t>
            </a:r>
            <a:endParaRPr lang="en-US" sz="3000" dirty="0"/>
          </a:p>
        </p:txBody>
      </p:sp>
      <p:sp>
        <p:nvSpPr>
          <p:cNvPr id="11270" name="AutoShape 6" descr="data:image/png;base64,iVBORw0KGgoAAAANSUhEUgAAAOcAAAEYCAYAAACnR+FYAAAQAElEQVR4Aez997Ntx3UmCH5ptjv+XO/eu/d5C/vgQRKGXpTEklRUqUqqroipienu6enomJieiP6tqX9gOqo7eiJmerq7NN3lSJVTuZGhE0WKBiQIAnjA8/e96+3x52ybOV+eB0CURNAAZPGJwsFZN/fOnTtz5cr1rbVy5b0PEu993pPAexK4JyXwHjjvyWV5j6n3JAC8B873tOCnJgFrrfj0pz8tP/OZzyheK1d+2lrJa/FTG/TnqOP3wPlztJj34FT0pz71qdJDDz00cevWrakzZ85M/saVK+XLly979yCv9xxL74Hz3lmSnydOxh7z5Tt3KmEYzkPrC4UQD0aVyv0szxnfP/K1a9dqL7zwgvfzNOmf9FzeA+dPWqLv9QeGrfjFX/xFVbO2IT3vuPLU01LL5wXJ9/XTnsbFupRzlUolfE9cby+B98D59rJ578k7lMBnP/tZmaappsecC3z/XJUec6I58djczOwHZmbmPjIzNfOx6anmh5rN5vFXX321QjC/twf9PrJ+D5zfRyjvVb07CUxPT4t6ve6SQHWhxLySaslT6pjn+6d9379IwD6ohLykfLVSm63VOdp74KQQ/uL3PXD+RYm8d/+uJfDss8+CIJT8eKYowqIogpxlnmUVY4qGNXZOSLVigKPCiGkO6IB8LwGULP3sv++B82e/Bj+XHBCYoshzZLkpRqNhPhgOi8FggFEc6zhNoyzP60VeHEGBxZdffrnyrW99S/9cCuJdTOo9cL4L4b336veXAIEmHDgtYHOTmyzN8zxNDfehDrDKGhPwzSqfz/PYc75cLlejKAq495QkAYv3vCgF9B44KYT3vj9hCVwCHDhNkQoCUUghhFRKBUEwpjAMA9/zakrKKQMzPcrzJjmorK+vB1/EF5WFFWOQstJ93fWb5O7/utB74PwRV/oN5VAsvWvXrgVra2uRo83NzZIrXZ17RvprL9MIkUj9VOdFDoLTaE8pekZViiIpAJEksRj0+yqJk4rJixkiccX3/QX619mljaW5q+tX569vXF+kbJfb7fbxbrd7IkmSY63R6Ei/359lXXN3d9dlef2fZ3n/tVckjD93f3ChqSdjq+3CK/WFL3xBv2DtGIxbW1sRlaK6s7PTpKJN84xuxvO8uVKpNEunMNNoNCa3t7cb+/v7ZQdU967r727P9/5Px6ujnwSnJZRkoIPxLxhQoIVWGoH2hE8quA+NhyMQnMiyrGSMmQ18fYqZ25NGypOy8M9EMrpQUZUH6GkfEUo9Rvk+YYR4rKzUQ7y+6Pv+KXrfJcp6klQm3x7JGU5i/ycxg3ujj/fA+T3r8MUvflFdv37dJwCj1dXV6tLSUrO6vj4jw/Aoleg0lemiH0WX/ErlqULKD+hS6Rkr5TNhufy0CPRjXiW6T0f6RGVqav7hhx+usQ+3j7rnFcb9/qubO0XhjJKjd8wzQSJXsKK01p4UUvNeUG5xnMTxcDjM41FcZGnKoXgKqlQtDILFqFy+oD3/caXEc6HvfzyKyr8aVUp/J4zC3wpC/+8GpfC3fE/9lvLU31We95+QPqV9/2NFUTyWAaeub2zMUtZVt3au458Xkj8vE/lR5+GUhaScd6OnK7darQa94vTe3t7C8ePHj9IjniAQz9Jq30fQXSpr/WToyffrIHiWSvQ8len5chg+F4X+cxHraMGfYS7j2VIYPRv5wbNaB++vBMEj8LzTUbM5f3h4WH3hhRecZRc/Ko/vth3nR4c1jgDeKt/s841nDoCK1w48/t//+38/mJiYCCiHgEruu999dZ7fgfbN935Yyb6Ee4d9hDd2bpRtbkNppSeEsIBIrbEx80MDKcRQSpkoJQuC1+fzJp8dM4U5R2YfIEAveVI9Fmj/Mc/3LmmpH5IQD8LgYVg8wjZPsI/3E/3PRbXqh8PA+/Bko/qBSqPx0Ozs7MpapzPhthnkR+Gv+Ef+Fef/x2KfCyaYSdT0jGG1Wq1TMWaZQTxKZTlFusCs4QPSk49ILZ+CxDNUgg+RPial/rjnqY9rT3+MCvMh3/OeDTz//aHvvc/3NMn/QOD5z/rK+3Co/Q8Fvv9MoPXDodYnh8Vwttlslty4bvwfi+EfsbHrl/QW4PiaR/IdveFNHAjHYbrjg/WayRf/ypUr0Z07d8pKKU69XO6YToQG6Lz88MyZM/5v/uZvOqMy/muSN/qXDrC8Jkbu/sUJr8fjunEuXrwYcW9YC7Kglg/zCmWqlVCFp1Tiad3TSnc8z+t42ut7yksEIGxhKjYv5kkrtrCnJORprfUJtlshMJekEPME5SzHmSeIj3DNjrHfi0wmPen73se8IPhl3n/Sp7G0gX6oovUyDWbTrTHf4RD4K/v5awNOt1BUoOqxY8fmqIxnStXSY6VK6UPUyk+Uq+VfDqPok45KUemXoyj6RKlc+XClWv5ApVJ+vByVHgyD8JxW6oSEWJZCLAqIedIcV96VToGOUEmWIcQ5ATxC5XnOE+L9nvAucYyjLkSmV3JhruQ7P7Gv+zMsAi2kx5rYbLUWDw4OTu619y5sHxzcv769/YDHkPHO9p3Td3bvLK+cXVmih1xgomWO0cE8AeBojgo/Q0BMVmylKTqiqZRy2dNplnM3btxYuP+J+2ep7FMbGxvNv/f3/l6N+7yKo//qv/qvaq6eYy+Vm+VjqU1PEhhODk4uE+xTMQLpsVxnXzeFENdY3uD9Kq83uSYdJoG4Dc1DCqTOZxNSygafRbxXJIqS/tZakF9HgqGsZk3ANjWCd87T3inuQS/5gf98qP1fLIXhL5Wa1YdKjdIieSs5b85+/kp+5V9Jrn8MpqkAzsr7DF9rk5OTR4UW94Wl8HFf+2OPpz39Ad/zn/Y8/RS94uOe51/i/QO+553n9Skq13IQBgue581QISYgUGdZIZXJxpg4RpX3NT6bEALzPDs4xqDyPkj5SOBHj+lAPyw8cZJ9TNFAuCyj80hjxWMf7+jLMd285Ac/+MFydao6F1Wj+yqh91RQiT4YliofjsrRRyq1yke4d/tQEJaf19p/RsvgaeX7jzO5comG5EHf9+/j9UXum08TGCs58kWC4Ajrj5PX+8Jy+IgXeo/Xw/pTBNT7OI8nPe65uXd8gB7yYhzHD/K9x2h83l8NGFpGlaeUr+4TQiyTJjiG5fN9ltd4/xL7/iYn+03y/h2Wl0nrSqiupz1BOYekMq9DtvcE+AYbgEGxI95DAEIKIXg/BigrykIIylwuSoizQspLvH8frHjKGHEf97oLKw+uOHmzPf7KfeRfOY5/fIYls6yl2MTzylMXx6D0/Q9LpZ5TWhOQ/sMs79faO0vFOElgHvV8f44KOuV7XkNrXSWVtNLOWrtFlparT4Ijxw5LYaxxoaPzjE4ZJgXEopTioqf1057ynlNSOcVxRwZTN2/eLPE9By7B8h19f/u3f1twb6gzlU1SEc8q7X/I88Nf8/3gN0M//DtREP5terHfKPn+b/gkLb2/LZX6m1LLT0rYX7BCfIh6/6wU4mnSJYL2nC3ESSicITgeNMBznPMnyPcnSb+htPotIdTf5hbyVyHlJ7Ki+BjPKD/B/n5Fu/4979e15/8S6Qml1EkCcZIgzKWVzkN+dzAY/Cn331/o9XqfJ6i/xOdfl5BXg8DfJbjzarmiKqWyH/i+9JTGXcEIEGxQUoJ9Qkk1JilYT6mxf+dNFfsKC2PceMuc0318+izpKRHq0zrTU5f3LjvPzDf+an3lXy12fzxuuXii0+nUmNE7Fnnlx4IgeNzzg0tS6bNSyKN8Pk2qkSICzCfA3EK7PRRY9+eJUOSC/yUGXLvvrRRCuFvFH6FSyoV2R7X27qdReIbe7BMMpZ/n8cvDDEGXaDTqfN9n2x/7+6lPfUoTRNUwrJz0tH8JUtxnrTltLFYAHBEQS5zjkva8Za30KQLzorDiAdY/JLkf9jz9kNb6AanEfVLJC77WF6wtLgkrnvR8/wNRGD4ZBtHjvh884Xk+jzTkI5zak0zcPMvzyw8bU3wMVnxIKf0+JSX7UWdh7KkszU70Br1j+7v7S712O0yTdMR9fRsZdq21GwTSHZY3hBCXBczLQshrfH9fe17iB4H1PI92Q4xlb4oC1hiwPQQnxXfgiAAc17lnrAblMK7ntS8EakLKZUljSCP1YSX8x0tp6eQLN16ou8Qc2/yV+f7cgpMLKt0ej6HNTHQ3wfCwFOp+rdRpJeQiV8hZ2gqVxVlVF2Y6QAmC9O7Cc5/DPsDnb93zHQj+58ofRIIfPtcsSkqrSe1pd7bwgPa892mPyaMoepJu+CEeKCzvDnabt27dCjmWG5+v/WjfZrOp6/V6pSjMsjHFOWvM8TzLFklT3Mc1jTV18lonDwz7xDSv5zm3I1RsF3Ke4CgnhRQnWL8ipVyBFMcJvPP0mPcTrA+Q7zPa0y4x4xIwR9nOAX6F45wmaC7w/YsUxTm+e4LtuQfHLGU9NxoMF3ud3sJh63CGxscjWIfcJ7ZVofa11rtsv03+1tl2FUpdkRJXhZR3+KylpMz4nCxyV/kX5M/xxl/KyT3kmrjCQgiQBKSQ4MdloCMpxZTU8hQNy+N+6NMoly40/eZM/dixiO/zDbb8K/Adz+hnyudPaXAC02dip+Z53lGp9Tkq2v1KqWNCiGkOWaaiujCUl3cXmYv254DoQOnI1TsaN3zjh4B44+rtC44Dkvs6kLpkx6Kmx2bY9oTv+y6j+wu+wqWwCJfL5bI7znEh8Q/v+I0hB8FA5zKvFlk+kxKUcZJMj5K4MopHmuTOFlFY53k4Uyq6mwuJkUHhki1VdtPg/QTnNkHATVLbZ7I8P0rgHSXTi5SV49lnqXgv2BYEmSvZhwl47/rx2Y8zKiLLMz0cDSNGKk2Gr5PdVrvCaxT5aMA+2rGK24uLiy0mxojZdovh7T77XbOFuAZrXmY/6+Slx34Llu771nqw7q1rPsCbRAHzK6GEehOcrp2Toe8pbyIMwpNRUHo0CLl39sNjIo7rb5znujYc8t7+ynubvXfOHb1K4HnelPK8k85bekovUhka7DEoTOEsLG8FF/fPiFb7L927OkdsxVcJZP5koAXrSqf0pDeV5c2Sj8ZfPqKyMEqDkFRQ3/f8qqc9t589Gfj+Je4JPyA88Qw0HiJgj/JYo8E+fuivpLGNrhf1krDeFKyYtoWdMFlRytPcS+NE0FshzzMQdGM+pBBQUoIlr4QoCiOLwipTWK/IjccyKAoTZVlRzbOC0QQ8a6BAaYAfN3cpJFwpLMZ98F5QrsLT2vU7HovjiuFoJEajUQYlXCLoUAI9djEkKFMhBPNPwly6dCkngBOGux0v8m5LrV9gIHsVFtvsvc92uZO5VJK3HFUIgF/wI4SAEALg14EW1sJ9KBMURe5+6wiMHoQpCmc4qkqqBa79CWHFOU3DPMHzXNfWvXOvk7zXGXwn/FH4zrpXlK/mPF8fl1L+mcd0iRtzd0ElF1kI4dYZQrD8HqLy/VmdY0I4OZdDZAAAEABJREFUYNILUYOMIyqFK11PjlwTgI1IfAT3caUjdy0EVU3KgLxUOe4cy5NKyMd8pd4XeAGTKDhXqVTmeVxR5dFI4I5IOA/XoXv9LXJ1PCIIGBbWqZgLJs9nqIh1KqbPUjpACg4qyNSfkYCwApL/uZ+W1xQBmwnJa11YERS5LRV5USoMfM5dAPwyxuV4EEJAkjgehWDZl4VTHAkBJdxPCxgD8oJ0NCrIWy8KgnUvDPe8arXH81QHzAJvfIQQ9rnnnsv7/f6A/e+WSqXXOdoV9rDKLg+FFENSIZWyQrF/yaeC9GbJa8GGgv1ZDm1pSawpYMi8YWk5OS6RFEJ4UqDKckoKsUQe65Sx5mvuVRb39lfe2+z9+NxZa+Xe3l6klOKCSJ5JqiNKyhmuhvsdTO0WjtdULjFeXsHF5UJSuXhhLBUP42dczHHpnluywX5B5RmT5U8rDNgBGwuWtPviTWIuVEi2cKLlMyup064EeIEiz51l13mW8DgGR7RW9weB9wwTRY9Fleh8qV6a536y/oEPfCD87Gc/6zrhi3e/5IEdfVGVyygLUcyaImMCJp5Nk1HJFLlUfBr6PsphhFIQwtcewDkx9IUjkGVJ3qTU0DqA9iOhvNC3RlRHSTFhrAy18mQYljg1CXpTWEJKEMyC88izHFmaIk8zOCBaemfDexCYsAaSpcnTOI/jQ4LgZi0IdvI8H37pS1/iyHfn8L0/z58/nzGLG/NoZpQZc4MZ1+8W1qzl1h4aa4fWdUq5CinhiEzBcBy2A5/B4/zcOhljyGsBd83oBIHngV7dNbdFnqe2KBIhRK6U+r58fC9P99K1vJeY+QnxIuM4rkkpFyTkaU5wgf3WSRqWGsYLLhQc8fJH/lq2tGOVuHvF27e+VhAVeJPequZwIBkS37GkNx6xuZCSPkGgxOtpJewpAXNJIn9UK3GqKOKjUmbzzzzzyFSrdavh/gLj9ddfr66ufqfe651pZBlm+P6Sp+UJtp/RUkWaE/aUhiMlFbkRBJZFkRdjsvQqZAROgZWQYPO7JISgcqsizzxPaRn4HkNVNW7nZiQF+6E3KvIU7AgMDRH5mgYgQBj4UFpBcG4my8yo38sHnW7c67a7fG+3HIbdlZWV7L/9b//bP5v8GzJwhRDCzs/PZzwzHdDb3mLdi+zqm7YoXi+KYot0SHAPSBlBafgMfGdMljc0FDZNkiIejXJS5oh13IJnMfvr8dlBkiZbaZau5llxNc3zQ+YhmLzH9+WH499TX3lPcfMumeGCCYaEHj9NXh+hAp5mOccFdV7zrbny/h2NdHdF7/78Sx0I8ZeqODbeojf0QZILpQSVWlLJiAFrSwJm1prioinyx7LR8IFWZ//izsHu2WE6WuEWbr4oBlONRjjlVWoznVGxkOf2KKQ6pqQ8rpWeogcJfc8nqDT3lgQLAEMw5vR0eZ6DSg5rLAT/k+RTSgEJfiwdCckUGYoshe954F6YfeANEvRAgu8WMPSSDoS+liiFPiqlkOAMoHnv6os0NcmwHw963WG33ernQDtRaiSEKEgWb/P5baC42WwOs0pl3ff9l2HMnxpjvp3l2ZU4iVfTLNlKsrTFfeSA9SMIEbO/mPMZMfFFpzsYDIeD3mAw6JDaw8HgkJV7w9FgYxQPb9BQvzYcxq8ORqPv2iTZ2dzcdOB8G27urerxGt1bLL1zbq5fv8719Wv8sUiAHlVKLRGg7izRZULf6piL+9b1j3Mh2Fjgjf8syzEBwqkeyZWS5ZukhKCSCxALRIuBA4GlF7IuViRZk1HxM0H95DpkE0naP7e7u/7R23euf/L26tVfOjzcfbLA6Fy5UT4iPHNKQ5wtaX2mKNJH2cfD2lOLQsoqwcZpcjSpAA7G0BAZAZdkMTJ6vMLksGRu/JjPhQvJbQ7B8ZEnyEYDxIMulCjgkRNBHgXsGJh+4CEiGCN6yZDX9NaUgEVBsBbsv0hjWI6hhU2jKGg3m/WDqempFpNdCb1UgR/y+TSZuQTkTWDEpgdMEl0hfZmG5V+ncfp7o1Hy+6NR/MfDUfz10Wj4IumVOB5dJr3K6+8SiKTRS6Ph6Nts9w3SV4bD0RdGw/g/xKPkXyZJ9q8Lk37ZqGSj3W73XTJKCAqDg93rXy7Fvc7ij86fy8QxuTBBxWBYKB04p7gQJfZArQWcF+M9b4E3S/wIH7eUgu1cyeKNr6sB3M8x2bvXeOtjISldOQYDx+aGzxAkoKcSVHynH28ClddCSjApk0zsH2yd3txYfWhz6/bjvfbBk0nce4oh7lMSxROw9knti6cNioeNKU4KISdYFxpjBaO8t0Y2HCMvCvBoBFmRoyDYQOblmBfLPSNxYNJMibytNV73tPimFPbLntZ/4Hny84XJXkjjwc3hoLc37He7WTwc5lmcpMkoGfR7abt9mO7sbKWbG2vx+u3bg831tcOD/b3teDS8A1tsaCX3g8AMy+Vy/hZTP+CCa0HpIadxHeR5vtnv91+jx/tGlmVfztP086Q/SNP49+MkHhMZ+X0S69I/zDJSmv1hnmV/xHf/MI3jP0pGoz8axfEXhv3+n6TGfIuB+vUSSm0C0+093Vg/gJt75xHV595h5t1yUhSFA+I03cgxrfXYa7JPn6AUJFAJeIu3SvwYH+o2BNu7ksX4O77nlatz17x842vZlsRKRUDwS3QaGIJEEKQEAgSfGXovR4INqNAoisTb39uY2N5aXdrbXT876LcfN0XynLTmo0WWP893nyWQP8RB7jOFcb9IUSmM0RnDV86dOLVjMi5BwrEcKPmcI5IXrrRUAuwDWTKEyeNEC7NbLYdfmapXfm+yXvpHU83K/ysI1f+aDLv/+mB/65u7m3du7ty5vXO4v9vqdg57ndZBb39vp7+5vj64deNa/7XLr3Zefuk7+y+/8p3V16++enV9be1Kq9VajYf9nU4nHfD45EcCJ+cDIYQ5depUwmRYe2FhYaPX611lBPSilPJPrLW/PxqM/k1v1PsXh/uHv3uwd/DZ/d39f86jo39lcvOvbVH8Huf/byngf2+D4P/H68/lSfLV4XD43fUbN26Tj4Njx47FHKNwY/2VIDLJJePPv+JfLp4k0WGGDaXUvOd5i1xU5zXdb//8pTmy7TueseCbb4LxL127Z84rOrK8GbszAwcIB0hFTgR9uGBp6d2Ggx76vTbSuI+ElCYDWJvC/QZbGAivMKPp1uHO8q2bV07fvHHl1PbWxgmGk0uK2WeCuWotPaYhIDmUkAqOJJNC4DWkJBfuASDIKFvCkfYk6vUqCEov8FTJZMlku7M/t762unT5le8sf+tPvzL/J1/6Yu1rX/1K+sILX9996Tvfvv3yd79z9crrr716+87qq3SR30mS0TelFH/Kje6XS+Xw89Vy9d/V643fm52d+jczk83PNScnXwLQJ71TMJiTJ09mt27dGs3OznaEEPsMdTdFJtboUW9zoW9Xq9VVgtfRbYJwbTAYbFAeW2m3u3d4eNiigeodHh4mzz777Dvlgez/bL9Uk58tAz+h0SUP8CN6y8k3gOmSQO5A3+01FRftLw3z/er+UqO3qaCuY0wOgH+ujauw42d0lSwNC8PSgs6ReBHj0tBjZtyr7e/vYGN9DVub66Q7oLdCkQ/h+5b7PCGTuFfa3d1o3Lj2+vT161emt7fWJ7IsqRHkZc/3xhEBhICSEoqgVNqDZCmVgmAdOKhwK6wAkGEL6in3m1oL90hx71pOk+F8nIwWsyyeT/PRbBIPS/1Bb9DptG4d7O1+e2t364s8V/3S/v7uH/c7nS8l8egLDEP+yPe8P6xWyn9Uq9W/MNEof3lubuZPV06deuHhhy5cfvjJExsEhQshDd7BRwhhSeaRRx7JWCb0pMOzZ8/2Tpw40bnvvvva9IRjOnr0aJsesc12nSeeeKJ74cKF/gMPPDB46qmnRrxOn3vuuZzv23fAwj3xilu6e4KRd8mE5F4zUkq5X2RfZl/uV/QqLLV13sX++fVhHR+9u6/4812yM1dh3daOgLQYX9A7MtQCGFgKgkMSLAAhkqUYDbu4c/sWXnvtFbz26st49ZWXcPPGVSRJH4EvEJUUBv1DtrmhGDb6r776ksf2Kh72hWI/BAf7tVBS0tP6BLTP0oPyNKQmKQnpwlgSuMrOaxqTI8sSxPEQg2FfDYf9EjOalFdxNCwFM+VSqTEzN53df9+56+//wPu/+vGPf/z3fuVv/I3f+dBHn/+njzz5xL949H1P/vNLTzz9u+976qnfve/Bh/7lqXMX/sOJU6e+dGR5+Tsrk8G1iYUTG7Wl860jR55yISSFgJ/4R7wBXJaG9FMZ4yfO9DvskMv2Dt+8t16T9JghF6spGfKxdMD0uPcgNsyYU9aNS/eDIQ/Dxx9/XYUVxNxdcv0IdvEXaVzPH66eBfgC8eh4YGMC0x1JZMkIg14X21sbWLtzG5ubG9jaWsfe/jaGBG2ex7DMto5GPXrSBFGgUa2WCdgA7Iy8mzGB7lAIibtzE6wD52theIzi9poFjRJZds0wBif4HHzOeveS5we6Qtc3M7949MSZc+eXjx07t7h09Ozc/OLpiYnJo6VqZaberFcrlYmiUW20Q6n2yhOl3VCV95sLx0nRmCpz6OK1w7GnJC93J8qx3vu+OwnId/f6vfH21taWDMPQU0pVCE5m5eH++kC/CcI3PSUVZ8ywu3c0vvmxfgi2vktvgY81oMLfJcA9xV/6OH0loNjO0nsVWQYX1nbabbRbh2AYCXqwcV2eJ7AmYw85QZaiXA6wtLSAY8eOYn5ulh7Sg+PdGR7BwSxbMv/DjKxBTlDmb2Rp84Lvu+Majjlmit4WbrX5klQSdL+wgj89LwpKpclKvX7ED6Pj2g/O+qXS/dr3LiovOJtbeYqueCKMmsJvLiaDgYoxNTXisDzDXBgK4ehUIhhCsu69709QAvIn2NfPrKv5+XkIISQ/PksHTM8Y45JEY0V2jLHeFWNyyj2++Kn8cHBx9Ia3pJeylsBk6QDsrl1JXuG8qtISlUoJzYkGGs06waehGIoqgink+eLRo0fw5JOP431PP4ULF87Tg1YhAB6H5BD0mpbIzHjmmBDwKcPlNEnBYwakvM/z4u78hYCUEmCfUit4YQgjJEZs0+31wKMLEY9i3el1J/qj4Qn2/Ai096QXBO8PyuUPqNA7Z0Uxy6RLlduHYHV1VQMQeO/zU5UAV+yn2v9/rM6doigC0iV/3JyEU0YmiKjoCu7aEhxvkrsXwr1CmHxP/ZvP32RaCAEh/oy+tx5UdOHojedvPoPglSM+A58Z9h8TMM6T8RZuPxiUItSbTTz+xBN49vnncP/994NKz73gCJrgsQRzQc9Xr9fBiABpkoBhOzzuJXMCUQgBqSTynN6R4AQ/luM44iWE5H6TJMgHZQLXlxu/YNuc7VJ6WCs1pBcCyidQFTLDLv0oYF0lKexkbsSx1OC+UVY8lhg8G1v7bGaz+9vD9rHZ2Vm3p5uhuTIAABAASURBVHd/pO7ibDfke/RTkID8KfT5M+vSKSLJOgaklGNgMtQlRsTYgzjlFULAPRNC4M2Pq3+T3qz7i6V7/ufq3Ovsw7IcD8iHrvxe4sAMHQHn2XKGm+7eeS4HUO37OHXmDIH5AMPWJVoJwHkxdjPeNxYEUBhFyOjdtra30e10ESfxGJBCCEhSwT7deFJIkI27xHqt1HjuUiq4j+OdcnGXcO1zOnWrPKgggvJDWOmhEIoetaxY52cFogJyinXLWWEvkJWnC4gPSqWfCoPSgzzYP33Y7y8wi1t/9dVXXdZYjjt/78dPVAI/L0IteObl/j3UkZQyo4SYC7GM+O6Gk5begnUQQoyJbcalEH927+reJCGEa06QcB9H7+QA4ryU68cpt6WKu2un8JbnjMZ5OpK7d6AqqP2ODMcVBA5PPaCVHvfp2rcPW7jy+uv47kvfxYsvvoiXWG5ubjE7O0Ick30CRWsf3W4fGxubuHr1Oq7fuIGDwzb3oGWOTsDTszp+x0Ckt9UEorsXUhC4cjye87ZBECAMQh7NhPTCEYIxIANI7QF8J4dEAYGCVibnteHYgsAVng/pBZ72wxrLRWjv/lK1/jE/Kn+yAD6RZ9lDqdbLpdL0xPo63JHVz4suAffI5+dFoHY0GuX0JCNSjyBJSA6gb3lMByZHrB+Dzl07cuvgyrcj15593n2HsLAwVGTDewtDQBYkQxCOQSssW7BHQeJ3/K6hKksJS8AzqmSt5DHGCOvrG7h1axWrq3ewsbmNvLAIghKy3DIMFRxFIolzdDoD7B+00B/ErLfwGIpKpaBIIfeOPj2wVhKSoBwPS14AS7gBSkoS20pF2ElWC8pDkAdF3iUKIzkuOCaJ4+f0qMbyOdsL5UFpT5C0kIrHVF7T84NjbHZxGMcPD+L0saIoHgoa0Wmv2pnbB8Z/XEA5sgMO8d73XUuAK/au+/iZd3D9+nUQnCbP8z7pgErTp5KkZIyFZUG9pNI6sDjicyrp3Xp37+iNOstrR+PnfHn8rvsxhp0DH8kQOgUzoW4P58iwK+vgIAQEQQKCggpNAFgqvxlDxVLpx/0JiTjJCLhDbO/sYmd3z7Y7PeP5oanUGiYvhCFAWcLy2ibc+MVJTpB5cN60MByDfWjt0ROGBKuGJDiF4BzJl6Wx4AR4Q44sXM4JlogqGKumHDdhXznv8wJMGlmSYQKpYPhsx+B3cwEkhJCQUoGhLFjyVnpCiHqWpvOD4ehUWmSPcE6PBYHn/qGw414cT62urvpwL/PHe993LwH57rv42ffQ6XQMwTlKkmSnKIrr1totKlJHSpkqpQwJjng/ZpbPxyXbjEHId2ye5wXD19x9+DznM6O1ti40dN7J830I4cQl+A6Q0w1m3PNlDC/pslFYC+ueCwUh75Ki9/E8H9oL4IAlhB6DNS8M20sCIy/iNI9za7sQuqV1cCCk30pT9OORjf2gkjYnpovZ2UXMzi1Csr+bt26h1WpjOBox7O0QWLRBHJtGhUcvBgXDcEd5lo8zuskoYbg8QKfVweHeIQ73eXTTG7JuiOHQ0QhxnCDloJw7DNHJ+cNNktiGA7qSAgIWPWZ2KWu/3+s0rMmXg0A+4PvqA9pTT2Qmu9hsNudvtlrunwZVYwG/9+NdScBp27vq4F54+dKlS4WU0oW07l92u2aMuUIFWyVve0II97uZPI8TCds4Sl0phIj5fMB2raIodgjMdSronTdojXXudzW32W5PKrXPd/YhxC5BuFPYYivN880kSzbTLGWZbvO9vbwwB4U17cLaHhW7DyGHBOqINCANeT8qCtMlaPdrtfp6qVxfLZUqV6Jy9VtRVPlWGNW+Va02v1mtTb5Sr0/fXlhYPjh58tzw4sUH7cLiUTiQ7+0fMAw1kEIRUNkYjJwvQVXQQ75BDKUtDUdB95jRW8bDGD3uXx1AHfU6PYJzgOFgwNA5ptdMUdDIOCCyIwLT0ONaCBogd68EJcX++p0Whr2OMlkS+hITEsXRZNg7T3rYpKOHpScvNqxdXF1drX7mM595D6AU27v5/lyAUwhheNY58jxvxxhzlfRtgs79C+M3WW6TWmzTI/WVUn16xB7B1qHg9ouiuE2P8Tq97kv0JN8mfYv0bd5/l4B1/yr5Vba7boHrWZFdzbL0tThJXx3Fo5fpvb47GAxfZvvLw9HwKukW3fd6mmXbaZ7t5dYecgvZJiAPjLEta9FOM7MVlcvXV1ZOfOfkyTPfOHX6whcvXHjg3ywtH/93R5aP/bsHH3riXz348BNfePDhp77zwAOP33n0sfd3n3jyGbu4tEIvHtLbxfDpxaNSibZCwDCMLQgc48DFUJuuDg5L4GAObDk9qPOew/6QGd/e2IP2mfkddHsY0XOmPKZx74L9CL4j6SF5QAzh7glOQdKsFzzC6R0eIBn0oGwhI19Fssia/c7hwrDXua+I48eUxJNS5me0NtOf+tSnlLWM5Sm8977vTAI/F+B0UyfwbK1WGxB4m1mWvUT6wyRJ/jEPzv8F6d8z7P08vdufEIhfpdJ8hc//II7jf8n7f8TyH/PZZ1j+LsvfpbJ/hu/+E17/b3zvf6US/8NkOPqdzBS/Q4D+b0mSuvb/NM6Tz6Rp8tk8T/4Z2/6TJE3/EcH5Twdx/NnBaPgvh8PRvxoORr/X6w//A0H8e3GSfjZJs89aq/9ZVC79k3K1+i/qjfrvV2qVr1eqtW+GUeXFMCpfrlWb36rXJ76hdWlVwCO4ka6urtmNjW0CT9HLWZDvMTnvaAkkJwNHQkpIIaHkXRJ8g3ijN+RTa2FMMT43LTKGwwS1EoDH9r5S8IkuzRDW1Slh4Ui7vxwn6E2R0lOP4CmgWgogTY5++1DtrN+JOvs706N+67TIh0940r6/Vo4ejdtb8wAi0s/0a60Vb9LPlJF3MLh8B+/cy6+kV69edR7xVqvV+g73R1/q9/ufG41Gf0j6I4Lvc1mWfY6K/TmC6Y94/Yd8/nmWX+R+6k9IX2Wbr7Luq91u98ssv7i3t/f5w8PDzxHgn+u0D7942O996XDQ+eN+v/Xl3mj45cEo+fIB7wf58Au9OP5cfzD4I/bzh/1u/w/b3e4fdvv9P2j3Op/rxYM/7MXDP2D7z1HvvzS9MPPV0ydOf/3ksVMvLZ1aujZzdPZ6fXrmZlSdudOYWLxRb8xc0zpiaK1bSWLTnd0D06P3q9XqUDyWocKBhgiCYLJjcFoHwz8j57QMl8rau8DkNccFNRWmyMAfUEStx/d9otFnqYWA5iuu3pHmC5oaYvMUWTKCyRIEWqAceMiTIXrtA9na3/Gy0aBKsM6bIjmnRHHJ0+LhRMiTlNuE+x8JWeuYYcc/xa8bg+S8tb9mbcR1q7bb7ebu7u7McDicc9TtdicPDg7cL0+U2Nadz7r2NE8/RcbeRdcU/bt4+x57VQhhH3nkkewf/IN/0F1cXNxOkmSVYHuRC/HHXKjfJ0D/LYHzewTav+H953n/AhfsGtvcOXfu3PqVK1e2Xnrppe0XX3xx6/jx4xsMldeXl5fX2OYOgX4n7sRr6CbrYYJ1nhqu71h/zTt7dnVXRrf8oydvbC8tXat53isyTV/UwDeK4fBPCdivZDb+k95B72uj9uiFg+HBK0Uhb9pRsJumam8wsAeL1bOdzoZpR3ayxfp2NWy0ta4yQRTtFka0hnGSDIex8ZhYOrK8glKpDK091Go1BAxx3TIIp2Ik4onAs8SeoYc1LK2LWNlEjD2qJHwVADpJekFBsEn4RKADqWa2VxHokt5VMpxVvPfYYR5zb9rvQNoMgQMyATrottBrHTDM7fJ9KIa5JZGnMxLmtJTiQeKRZBcvXLgQcjhB+ql9ub6uf4ocIde3Klut6VzKI0KIUzrQDyRF8khSFI/keX6e577LnU5ndnt7u761tRWQKfcui3vvK+89lt49R5/+9KfpJ1D8zu/8TkpLOSC42r7v7+3s7OxyIXcISlcecCE7XKDRP/pH/yjjQha//uu//ha5+zcod/+Eo2vzF+kbfO88kH385Mn0JJB+ifTHs7PxnTt3BktLSz16505YFARd1IqiqHX79u1OlEddevUhgZ9885vfzD772c/mnHFx6dKlfGVlJa9Wq8V+r++Rx5JSUg+HI0lDYrX2baVSRZXEftHvD0AcgTyOCaCOWeKSoCoYrjIaYPjqPB4pzeDCX1NQLGwjhYCWEpqhrJYaSiiSBPiMe2MC2rXjDfsUUiBOYgyHfY6Xs6bg8wS9ziHiYW8M8Hqjikq1JNxeFHlWJs0qY88Hwqx4njdJGYeUOwfAD/u87XO+T6dvFUuPFBBc5Vu3bjW2elvTB6ODBXrIo1xnLgeebATRRxqlyieDMPxUtVL/1UqpRir9aqVa+TXleb/iheHHStXqJb/iH6VsnSf13nbgn+GDdyWwnyHfP3RoQS/qQOo8qfvnL44cOTJyf4g7Nzc3cH+86+5dvfuDXNfuB3X4Zl+u3V8k9+xN+rQQ5teFKFyfrMvoNVI3xrFjx2JHrI9dneOJz8eGwPXHa+voi1/8IsS0u8pKDBGbhEd9OBxEnVZLlqJQ1Ko1eimPIDHU/4x7zgKWjaRUEMItpRjfO3DSS4yzsA7IefZGNpZoJoQh+J/WGjRYGL8LRWBKCAJVsC/w3kISqwKsRJwmYLKLbYHCpBgMumgd7iFPR6jXSqjWKvTmIZQw7LkIuLGd1EKdklKdpjtbrvMDvPFbRJZNePODvgTfm0BkLso6MPrY2yvT49V2dm409/fXJsMQM/V6tCSH8rTpm/uFEA+bzDwJyGd4/VEl5MeV9j4GIz4khXyOhuh5SPERKQWfiQ9rJZ70tTrHthPkxSfdc195z3H015ihZ599VgS9LAh81L1AzVoUR0bxYLrdaZXqtZpq1GtMyiQoM6ytlCvIeDZJBEErD84DSnpAIdySCuLDELwZKUXOTK7L6gol4cgYw3A4RKVcgxCagBM8t5UIwgrCUh06KAMqgOUzkOIkGwM0jAJ60SG2ttewu7cJKQ2WjywgKvnsx4DdQyvt+X5QC7V3NFDe/Z70Lok8X94f7jdXsepb9vrDlvhb3/qWZpQT0hPW0OvVaQ0mDovRssh7p3zfP8O+T3tCnlNKPyiEfc4a80kB8TdpGn6JEfkHPamf1Frdr4ATeVYsZUkxz+h8ThhxVFh52ve8B4IgeDLwSk9IX873elvRD+PpZ/Fc/iwGfW/M7y+B1dVVlWWWidxS1ZOy2WnvT49Gg4aA9ZWSUgiCKCvG3lFKBaU0nYGGgCQYMa63FhBCEThUTQjWE+IEowOnlBIED1gNNoPhD0cFfxgrCFLXj3tHsC8xfp5mGRKGtUkas65gv0AYaMzPTqMc+TjY3ca3v/IVvPT1r6N30MKg1RK9vX1/Z2Ot0e92j2slHwLwuJeJ82E7nGNIX6Vn9D9jP+NCVPWqfdVfs2vR3t7r1Xb7dtMyTD11tLGs085529+41OutPd06vPFcMtygwcLuAAAQAElEQVT50LC79dG4v/vxbn/zE/3h7i9kWZeeMH2fVMWjviceksKctzZfyfNiqshtlUCNitwEWVb4joyxEUVYBeyUhF1UEkfI28ygEO4XJwSv76mvvKe4+WvODPelyvNsFGi/RuVpumxnGseVwA+0EFJYY2EItIJ7RxYEmg9JkFoCy/CZA5m7ZlsIISFIBQFYsDEBAakUtEdAszTWIn/DowICIFGRkWeGY/Al3hu+x/HpoRMYnnOC2i4tva5WmJuahE9Nv3PzBr7xxS/i5a9/E0Oenba3d7F1a1Xdev31qHN4sGCtuWDy/Cnk5hHfyNMMp2d76NWexbPRzdbNykR/oi5b6XQmxGKG9FgemjOesg96On7SFINnk6z70cz0PpEXvV9Iiu4vFKb/8TTvf4L1Hyuy/nPGjC5JmZ9W2q4oZeZskTfTLCUgc2k4+YJzKPIcaZKjKAzzXMYH4Dyl22tO0EpN+NovsU5aS0Hy4l75yp8tI++N/qYEqBgyCEZeXORlY8RkYcRstztoADqcnJxGuVyF70fQmuGmEVQ0C6dLbEeQ2TEROwQW+Azj+yw3yPICeW5hrIQQCkp7DF0jeL4DKcZlELIuJNDpbKW08LSE50koam4eD+HBoOL7qIYB+octXH/1Ndx87Qo2bt1Gd+8Aiv1XS1U0p+exu7WDl775TfnC177ibdy6Xku6hwsmGZ2zefGkEup5rfVDGOmzg730ZEnVTwO4aKV53CJ7XovkE8Dob8LvfipXB78Wm82Px8XG86Ns4/2p3Xm4EAfnCnF4Msfh0SQ/WBgme9N53q4Dg0jKREPE0tghQ/8e0myAvEhgTUZ5ZEjp+Y3JQXvCITk1QAoJoZTQgaBgXO09RvIe4+evMzva88qhtn4lSZKpeBTPZWlWpTJ7tWodvkfwSAVFEk6rICFYWnpM5+EAwa8gCKnm9BQJM7QJ96Q5wckmsOLucyElpGI7ELRUXAgDKiiUFlTkHMbV2YLVBQoqdLfFrGy/z+sElv0NWm3sb24zhGV9p4esP4IZJRi1uti5uYa167ews77O9iMBkwTSZnXtyUVPqbPS4LEszp4dDUYfEoX6oJLyI4FSHy2p8EOBFs8C+fuB+MnCjh6mhzxf2MEJK0ZHpU7mlZ9Naj+r+2FRCYKirL0sMhgEWdH10qyj2F5YO4JFzDmMCMyYoExhORfQuLiSDZyUALYCRG4NEpuboTE6wd1KFvfOV947rPz15mR/fz/QOqDiebXBaDDdH/bnKJGyRxdXKpUgpaD6GAiumFKSgJIQrAI1DIYAkxLSteFL7hiFZ7cYxTEyHqtY1km+4wBqhKWqGtZnYPhHNSUQiRrnMQsCs8hTdpnBskwGfbT2dtFvt5EQoMlgMC7TwZCqzffyAjZOkQ8SHK5v4bWvfA3r125g1OuhWSsjCqQyNol8T02QjtApX8yy4sNFZj4pjfgVUeBvKqH+hiZApVTvE8I8bE1yNs8HR7OsP2UR16TOIgYMXlSSolTWjCA0KhUPUSQhVMp59JCkbc6lg4JeUwjyD5JNYWzGmZNPztnJRkq+wxpLETBSia0RXSH0gVKqLzg4yYmKLe6Nr7w32HiPCxvZslH5dBh6i71ee7bdOqxHoa8jhpwuNEsZXqbJEKZI4cLOwFcEJ3WJnk9Iw5BXwmMoqjVQmAR5HpNSONB5vkQQeFD0joII0bxXbKs8Ac1+/EDzOclT9NAKAUtFzTBFhtGgB/crfJUoBLOkWJydw4XTZ7EwPQf2iB49ZqNSR51h7aDTZ+gbwWdY/NprL+FLX/oDfPHzv4/NO7fcvtUPSqVa5IVzDIFXJmrNs1r4K+nQLAy66RSMamrlVxmGR0mc6DhJaYwEAj9ElSF9mf2XoyoBX2Miqo5KqYJSSVEGyRiYadaFJTiVV0BrA0nkO7kJFHBz8TyPspAAYwJaJ+4eTCvPsx0hRLsoCuc5ca99HLf3Gk//Ufmx1gqSJKkvWOvO1b6XFOvdM0fip8EY+9e7drfiC3/BWHmyMPZskiSLSTyqVKtlVauU4VHZHchArQK9JFNDELzOs2QMVlABXd24jTCw3HwahnOWbaQUVFY1JsnVduAULKUCxsTnUgkoJdjGkYQajwf2kzORMgIxDY8vu4SPZjnZaBI0AQpmjkfDGHME7ML8IgGhyI8lvxoLi3NwRmEw7MLYHEIKxW9QGFMmWw1f+5MKXkOJoOLpsBRofmXgm9x6WVrIlAkcawW09GgsQgQ6IOh9eMpnyTrfQxQqSJkhNwOGsENAZOTdQioLOkKMQ1mA4JTQ2oOUCoDITVH0jbWbBOVtUofyTnEPfuQ9yNN/bJYEB1TrgH9uZyfY29sLGWJGPGcLtra2Aj7zSIrk2rH4yX7deH7izwotzhS5uTRK40dNbpapWdFEoymbzQZKUUSignoagoEoCDwHzNGgiyzhPotZV2syVuekggwaCHKrlKBSSiglIQkqV0fI8blT3jeISLEEvLF8h9ogFR8rXvB9y7qCRymSLxqOsb52B62DQwIhB/fEGI5GyLi/XV45hhOnTqPWmEC714fyfHzqb/0tPPehD+Hk2TOYmp+H+ysaQ6MxGIww4h6VXUMTaKWwIiYa06IUVYjeADCKoAeK1HIugICEEpokIQlWIh3gy5LRgosepDKwDGEtQ1kpLTzNdpw3GMo6/oVgD4rvk4RQlJ7ICuAwz80tTtv9H806U1NTGe7BD1fh3uPKWus8VsCyfHBwULt1q9VotWzj9u120xHPyho3bhzWX9/bq7pf42K70P1DU5/hez9oNmw37tf12ev1pod2uNRLeieHWXbfVJ4/Wmk0nuL+7ukoip4sl8uPViqVB4fD4YXBID17cNA/027HJ3h/lOBd3N3tz233ejOunzeJvMz0+/1Z0txgb2/eDgbzLBdcafv9OdKs5TuuZP38qNVaCcrBOWHUo8KKB/MsO3W4uz9LHSvXKzXFJIpwylgQAMIChnu8IZXf/clXr91Bl8mZPo8vBqTW/gHazKS6a9dOCQmtPL5jkMYpw9MRzytTMGQED/ffohYTPgcH+9jn3rLTbrFdH4ULoeMBATjgvnUIy8EFARtnKVTgYXJhHicffQSPf/jD+NDHfgHzy8fgMfSUURnVqRk06EXLs/NozC6gwXvtEXRSQ5KfkG3CMACxAqUAKQVAAAJ8LnzyXIKnS1DSJ+9ATg+ajWKYJIVNGX2mIxSjHjJSQj5z8mSshdQagh1aKRnWWxQOyG5M7UNyXLZAYWCyzCZZZg7y3Oxxb36Ypq5TGDJxz33lvcKRA9ar1vqbm5sl5hMaNMqz/RTLYVg9OTFbPmvV6EK16o/JqOB8fSo8O+l5p7xyeXm301mYWZmZfLLbrVtrKwRJ2fXD6+gNKrGs0BM2+WxeKXUSGvchxWOeDJ+ijnxAGsNUvvig9rSj56XWz0kpn8mt+EBRpO/XWj4lRP4k8yuP+X70cFDCA7oo7s95FEAZXiTdF4bh/SiKB1n/UOD7DxVJ8jDV8GEk+UOuHjkeQCEeyIvkwUCph6wwj0pTPM5FeEIKe9Hk6Uq/25pU0kbVcshHKYaDDliHmHu/Ya9NAO6i2z64W8eQcdjvjH/PtXWwO37W69GzZTGoolRwizxPCLI+BmyXjAZIkpieawiXMIrjZPw7ur1udwzW0XDo9oawJoehpyxcSS/lkko5S83jlrBaQXWiiamlJRy/cAH3PfEEwTiPsDmB5pEjWD5/EUfPnIdXaSJqTKFcn4YRHkNPwVIiiHz4oQehAMGJgx9jLAyPhwANrcMxKenAaRkZpMgIQpMOYXk8gqyHIukgGXYwGg6QpOTVSjgACqVheU0bNu5PCA3lwlmCExDIC2tJaVaYXp7bfp7LmHphV1dXJUuBe+wj7xV+3scQcqLfr6tSac7q7ARlfL+0eJ/Q3ke0Fb/sa++Type/IjR+lTz/CkTxyxbq47YontHAJW306aq2xw77h8tRFC3QA87FcTzTbrd5Xthd4IH+clAOTnqh92Bu8o/Ayl/1lP8bWsu/raT8denpvyG1/CUhx/TLXMtfhRCfgrG/UZCoPn8LkH+Li/+3LMSvC6t+VSnvk9KKXzJC/LIB/oZS4lcJrL8phPl18vgpIcSn3D2s+TX282sAS+S/xnd+zUjxa2z/N7QUHyOQntbCnpYin0njXjXwjF+tavS6u9jZvoX19WvY3rqF3Z1V3t9E63CdirnPbvtIk0MCaxv7h2s4ZH2vu8NQsweLESBGVN42BsN9dHu7GI3ayLMhp2VBwzMmKiWV1iCnRlshILWC8j1oz4MfBARThCFD5z5pan4O9alJCD7LCAwrJSKGrLrRQJ1gPffkk3j6E7+IB973LMUbQfo1+OVJjHKBIUHkQK4Dwf45YwvyCIqFBoQurShYAffMh+cH0ASVNYbGgnNIuijyHufb5QttFFkLCefS63VpZDJ6RAXIAIA/vs4zsJScnwfFfhTnxK45Fl+lxclyThcQRkm/KPyg4tK/gKIsBO6Jz10m5N3iZ/PThaLcc7nQdCasTZ6oeuHDtVLpg6GnPqpgPmry9BnS+z1fPe154n2ep56i9NwvLD9d8oIPVEvB87z/cByPPp4Mk09mafZJUYhfTvP0E/QYH+uPuh/zff+DOgg+7HneLxWZ/WUC7Rek0s8ZeqxRPHowS7ILWZ6dMkWxbI1dosYs0kkscVt31FgcA+xJpeQZKeVF7ekHIPBQYcwl1j/hSfUkF/4pJcRTyponhTGPpXHySJaml4QUj0ulnrACT9h0+IjN08cg8STV43Fpise0xOOaB/LEw5k0Hs6ncX8yjXuVON7T+wc3xPr6y9jZeQ17e1cJuuvYP7iKg8Nr6HRu8voKn10e0+7e67y/yjZ81r2JXv822p0b2N1/HRtbr/Cd6+j21xBn2+j01nm/zva72N3dw8FBGwVBwXkiZti4z/3k1vYudvisRW9qqBbTBCS1Fymvh0UOE/jwG3WIKEShNVIBpJ5GzlAV5RKfNVB4IW5stnBjvY2twxGMDiD43HDSCQdLKWBDzUuYDU553CG0hdSUqLBIGWV6vkalFjHgGGAwOmBovY+8OECe7zAKWCXPu7C2x/sCUamORmMBpXAKvq5BqzKCsE6AV2AQ0DgJDIYF5ZIhyRirCOUZyDppHloeDavRnFetTnOkqa1eb3Kt05m43W43bxzeqO/u7lbW1taiF154wf3yvaQI/qN+/6MO6CwTSZF8Uml6enrC/d2dUsE5DfOwJ+TTvud90FPyg1KKZwyVndJ4kNcXtVIXtBTnBew5lhd8X90XeN5DDAefsLZ4htmCj1JPPqGU+ATb/IKx9he4Oh/L6SWLIvuoBX6By/8xms/nlZQ8T7NniqI4mhf5PMeZ4nWDZY3vVY2xVY5bI1AbLCdJM1KIeaXUEq+XjTHHrcVpXp9j/QUBc17CnlWwp4U1Jxg7nYDJT6bJ6NSw1z3V3d8/2drf435y+0xr18SNfwAAEABJREFUd+d0r3V4Oh70T9k8OyatWaCWNWyeMIs5CnwvE3neojJtIs0OqIQd2oMeh2IputDekHVtvrLP53ssD2DMIes6bNMly20q8w463TWC7xYGox2KoQMvILzkCFkxRByPMGBiZsDzyTS3KGhBCiP4Th/bBObqnXXs7O1jxGRQmUD0SiUUSmFYFASeB69WhSiVkROUIwItJUgz30PCNgO22evHuLHRxk3S5sEQufIgfB/WUzz1B5jrgXVANDkyQzfH7CqUYJ1AXhh4gY9ytQwjcsRpD4PhAZL0gF50F0m8AVMcAiKGpWQcEMuVGeKsRjlEfN+HUCVARiiMhyQT7MMgzgrkBpJzDa2QkxbiKMtTuRLHkzwnyWM0EsetTY8D2fFAVFaGUh4hcOcmjx6dbAFVt1W6Zq3LhTiwOj3+qeLnp9o5vudDMAreKqBVYYjpkibHdaAfCpR4Rmv1SxLyF4QQz3HNLlHm54TEMaXkEmmK79VIZdaXlRYVqVAWwlYAW/W0mvQ9vehp75jv+2dI93m+/7BU6lJW5I8ytH0qHsWPpVl6Ubg/vmVblg0SVxBOyD+SDCwZICg5B0sMWj/LUoZEWaikiJxWkJ/ID6jG1UopDP0w73X1zo1r8uqL35KvfefF8IUvfD740r/+V97Xv/iF8JUXvhmsXnnd6+/v+TJNw0oYRJ6AV45Cceb0GVy8cD/ue4Puv+9+PPDAA3iQ9NCDD+Fh0qWHWD78EC499DAeuP8+tuXe7+IFnD59Gke472s2mzyor4BJLUwxDF1i3ZkzZ3D+wkWcPX8BR5ZPYGFpBc3JWcREirEa1UYT5WodwzjFa1evYW1zGzsHLey1OhgVBjII4VeqUEEJVvowvo9Me4i5GIZ1JigjY92N7QO8trqFg4FBJ5HopRJ94i82QE4ZWi1hCcSC1857FhLIYEiAkRphVGc4XYPyq6hUJyGkx2ihR2PVo9EZwBQxjHU9CSgdEXABBiOJw16K3cMBtve62DsYoMP7mOMKjheUNOfnQ/tK0nGHucUkI+3l3JgLuc3d/wT08TQzTxkjPqB08JzWwYdkUH7ej6JncqHf54XlR3qt0cUsqB7zdjoLq6t7k6vtdnV1ddU5GeoEfiof+VPp9Xs6tdYKktdqtWqjUWshz8OLlXr0pOd5H/I9/4PU4w9orZ9QSj4gBE7x1Tlr0eSMy1qpUED4xhTaFLmypqDT49IKoyxtubGpFtL4WomA4VCUxHE5TbOqlLLB/glafxrCzgB2iv3XPE+zTx0aYzRJAQw0+ePuV7AgWbYmA7yBEGJM7trRuFpIITmgsU61IKUUyvFm8pwrbxSRq9J4JNdXb4jVK6/hztUraO/tyN7+nuzubIsur/e3NuXW6k1x59oVubuxJpElkhMRoV9GpTKDamUB1eoSajVHR1CvH0GjsYxmcxkTk8dIxzE5eRxTUycwPX0KM3NnML94fkxz8+cwO3saC3NncXTpIo6tPIjjpKNL92Fx8RxmZk+gMbEI6VeQEZRBuQ6rPLR7QwKxi9wqLB5ZwdziEUxMzyEkICv1JhrTM5icX0BYqyGl2EYEWyokjBcgUz5GrGszs7rV7mOnF6PgXGxQQUEAJUwgxJRrQiGmriS5+xG92YAI6gwdsPrYIrC29we4TY+7eqfFcFzwuEajNwC9veZ+2YcxIb2+Qaud4rCVYXdvyPC9g9U7+7h5exc3V3dwZ2MfO3sdtLojDJMCBbiOnkS73xMbu3ve+vZO7c7G5tFbd9bvu3l74/Gbq3fez/LZ1Y2tZ9e2d5/Z3Nn7wNZu6wN7rd6zw8w8m2T2ucza5zOrnjNB6X22UXusMMF5Ozm/fGOnP33t4KD2hVu3Quq5JAlO8yfy/amC0zF6+fJlj6n7qlf2FqRU5yHlUwryw0rJT/jaY/iqnvR9fZ73KwJihrFKRVh4UghBcLI5YA0FXOSwtJhKcmVtActwyJiEzy2EAIbDPjOPfSY9Rs4YKALeC4KAwNU++/ZIrk5IKblnKbjIhu+JMYFh3Zs0BuBfFC0HsKwzsBBSQBGCQrh3AcV7awxMntE1ZMwkxuge7uP6669h9fo1EIgoGEb6nFREK04rg7TXwf7mOm68dhl3rl9FzEysIA+eKnOyVY7SJE2SpgBMQYppSDkDpWeh9Rw8bw6+v0CaRxQtoVxZRq1xAo3mKYL2DGZnzmNp8QEcP3ZpTEeWHsDU5BlUayuIygsISpPIGPINUgsHzswoUBnpddqQfoTz9z+Ek2cu4AiPSCYJ0MnZWUzPL4wBG1RrGHG+w7wYgxR+gAQCHe5Zdzt9eswYA7omGVUhgipNaIgh7/sEbpdA7I4SdIYJ2ixb/SEOOgPsHvSxttXCTQLsxtohXr++gyvXd7k/tkxkeej1Pa6th+EoZChfQbstuBdPsbsfY3NngLUxmA8I0D3cXt/H5vYhn3XRosEZxAX4pdEB9tsdAndL3dnaita2tuc2tnfPbG7vPbS9d/DY1v7+U7v7rSdIj++1uo/sH3Ye73SHT/RG6dN99/vAafahNDcfzfLiI5z+8xZ4vDDmPnjqpLHewgzKjfV1BN/6FvSnP/1pyYV719+fSCc/gAt/eXmq6UXeqUDJp7X2PqGkeE4p9ahS8pxSasXz9IxSuiKl8Jy+v9mXpWoKApHhIqsMIAyV1EIrQbJUVt5LA08LeJ5ka4ssSx04WRIoAOs9cAwIIXiHt8qiKEDDgbc+dx+/dfuXLwT7F9zPFCgceqWE8jSUVoCwHEOAbMEywdEi6NavXsHajesgI5ibnMTsZBNLszM4trSImWYDZe6pkKY42N7C1toduN9fdWeRll6rYCiYjxTy2EeeOApYBijSECYhpQFsFgIZyzzkMw+ufTaULDUKPvN0E5XKLCYmF1EiEA0itHsWWztDKm6PSptBl+ooNSZxZ3sft7f20KOHmV1cxtTcIhMxGGdXC6HRnJhFvTmNam0C1coE5abRG8ZIc0DAh2ZU3yEINrb3cOvO5rhe+SX0GR4f9nrY2jvEdXq0V69u4LuXV/HSK1dIl/HSy6/hlddu4NXXbuKVy7dw/eY21re69N4Z3/WQ2TrgzXDfW8PWrmX7XdIegVjgoKUZykYojDNkFUCVIb0ydFBDwHn5UR06ZJ0OYCTlYoHEgH0KFAJgOCtTY3VamGCU56VhmlcGcV7tjNJae5DWDrtpo9VLJrYOOjNXrt9eunLrzrGbdzZPr23vnd/ebz1w2Ok9wvl9IImLDxdQH5HCeyqsVi8gSBYnjgwmfuU/+8/cER5Hwrv6yHf19tu87CwHld/b39+f5D7iOAd5lPQkJB4TEOcBsSyEmOJ1jRTxmvASUgg+IVlr7no2QkLynvKFYgdSAZKANczwFUVM3Y+5QCkkg9xyKURApRdCjN91ADTmbj/uOs/zsccEP0IICHGXePvW11qu4ht37vrurQAbkxO4ReV4Ba8tlNasFjAEuiZz2iNz7PNwbxe763cwYrazUYlwZH4G1TBAQP41Pb7P0oMB8hTuUD3t99HZ20PCM0YUHMr6/BFyjIhU4nUJAo4iXr9BBBsciRCCBBHAGp/GQyPLFbsJABVBUGnjTKHTK+hJBtg7HOKQe7EBN1yZYHtFr0ZttQRTlSBszs7DL9XQZaKo0x/BhZxGKEjpQyqS9AArOZaAr0No6dMYAO1WH/sujNzvwgUQSnkQWsEIIKF8OkwQtTpDgqr/Bg1w2Bqix81of2QJdkNASgwSD31SYiowaoJedxqJnUSnX8G1WzGu3kwYrkboDepIsgayooLchuP5WklZkCdBslIjLdhvHNMz97Gz38HmTgcEFHJQ9OSr4EQyIVROTtMCXpLDG6XWG8TG741yvzvMg3YvjVq9UfmwPajvtXuTOwftuZ39wyPb++0Tuwediwed/kPtXv/xfpw8kebFYzGTmgnMcc8EU+uAC3OpFBzwHX7lO3zvB772i7/4i6rVapWELxZFoe7XSrxfOW8p5Gkq/CJgG7A2YCdcaTjnA0GB8Qv3cWGiLQpeGkiCUUkB9gEX0rrQNuNZ3SjuYzjsIk76VOIcjWYdtXqNAPX4noUDY5qmeJOSJBnXWTLgeR7ID9u98bXkiPXuzj135K7vkuPKkR0DMzf0ngS9UpI8WxoIeiGGuR7DO+F7OGBIe7C7A18JzE9P4ujCHHwJjBjKtvd2GOIOIQhMUaQo+Roeue/s78GBVBgL5QWkEqRfZnmXpMf77yGhI4DkSkUP4QhUygIKVDIqJsAIEv3EMpRLGa72sbnbJjBjuFA2FR76BOiApLnnnJw/gqUTp1CdmEFBwO0z1Nxv93DY6RGoI8RpTtlZpDRwZBG+ClCLavBYDkcJOodsx9A0GeQo6KKkUCiVIobQIfyI60HxGYAzVQANiRARpCrDD5sIeQ4akHQ0AXgNpCDgZAPGm0Iup5CJGYalM7izpRiSKvLU5JrPITczSIoS0sLjtUYBn8bAkUaSG3Rp7HYPDxgu7+L6nW28fmMLh90BCmHZDpynIEkYqVinkFuJlIZtlAoMaDD6o4L7VYO0UPTeVnYHqXfQ6Zd2DjqNzd2D2a2dg6O7+4enDtqdi/1B/Ngoy9/PqOo5dnafsGrR6/erq6vw8C4+8l28+31fdWeXzAw2RCCOS+09KrR8nxDiLBvPAaIEWPmmRxuDkKBwYGCBNz+SYFSKKwoDipIgMLwqMIoHVP5drG/cxs2bV3H12mVcvvwyrl17nXuSLj1mAaUUSZMUpJTwPA++749Jaz2uc23IE9znzdJdOz7eLN+8ds8FWRn3xX7e7EMIwfEMPUXKkoaEXpFzQzIaIU9iVOnJqYrIaL0Vn3nCItQKc1NTmGBShS9CFDly7kc7Dpw0HpwonPKzNyoLkHH2TEQwHLNwZ4OZMXiTUhoJRzlfMBAQjD2kr6ACjqoFFQ9ULGDAfvukhBlXHUVQUQktF5ZKjaAxgebcAhCEoGfAICtAbCHODG7eWsPa2iZKYYlUIRB9ziUj/DVKQQVKeARlFzev3sSAnjPg/VRtCgHBbbKc00sYqWQwhtecZ8HxjXUyk6yTyHKJwiqSJp8SXlRFWK3D0OuODGhYCnRpaVIE0JVpyNIUrDdBmTQ4tybb1fkuvab1KCsxpsKCpUVOuaUcd5Qm6I0GNDBddPodymKImIYx5rOMbSz1Q2gPOojg09iEjBqicgMRw/eoPDEuSzUakEodQanKdiVYts8sxDDJdLs3KO/utybWt7YXb95eO3X1xs0Hdlv7j6dF+qCFPz2xghL1SJME3sFHvoN3vu8rjgGSXFpaquRCLEKqh7RWl4SU98MKHu6LujXWJ0kSHaeFHfd09yfevHMo5VQEObPWsB1VlYptKdCY4Nw/2MHG5hpu37mJW7eu49r113Hj5nXsU8GZrR2D0vP0uBRCjEuPAA2CgNcaDmTgRwgBIQSv/vzXuvH/fBXvBDgPAl1DacVrQW7JP9u69obKZwgWvOwQrMYAABAASURBVEHuacB2GYHX77RhGev5SqJajtDknrNOD18m0F19Fg/5POUYnKugFDhXXsGFhI6cpXdkWH+3NDTOhs8tS4ukSKlwCXIUME5mNGquZLQKRzk5zWCQSWq8ryECH0b7zKLepVQoAlIiZuMOw9m9ww42tndx2O7SGGYQUPAIGI+gkwSTIrkyZqja5n5yd30HObOtPutDeFBkWtBzWcoENErkkiAlb4WF5TNHeS4ITqAgozkB60LQhO3jIsOI8xkVCT17QnCO0GMeYWgsYvbfJ6AP+zl69G5xoTlfzoX8FZBvgBLgEKznqE5eHD9j4jBhvylBmeQJvWCChNdpniNjdEY7xHclCvZjhAcrfFIIKwOWPgw0Sw9Q/ltkpcf2Uqa59eIkK/UGcaPT688ddron+v3RhVEc389twbn91mBxvdutfXF1NfjMO/h/x3A58ZP6CKZAvFSIKS3lGU96zyohH9ZKHaH8a8YSmG8o85sDijcuhLgLUKfolt5hXM26goI1VHhrDRcyYxjbZ5ZuF1tbG1hfvw3nQW/fuYXbt29iY30NvV4XQgg4T6npJQ37EkLAXTtwulIIQcttYMnLeJzv+fH96t58zNcYWkv2JSEkyE8Oy6VTShGTBQqG0HQXCGgYQhoCDoBOq4W97W3waAURQTHZbCKqllGpVTHNa+dhk9EQNR7yewyJqR+AtLDqTQKvQTC5ewCaJYmns3AkeD3KRugMuhhmVDrKK6NCpuSskAD1DCpUUIGC0ORZ3AVold5bhCV0CKrbW/vojHL45Rr3Zz1cu7mK73z3FfKhuU2YwDDOQdzAp0KW/IgsKIbgMfY3d3GwuY+4PYDOJVQmkbSHABNLY4A62VM+krxQ4LDG4u6lADHB7YCB8/o52+U0vPutXWzsraETHzLb28PQ9NFNO9jv72PrcItlGzvtFm5tbWO71UaPCScrFRxxVsi5ngUHcOCEFJCaPDGSkL4rHWm2KRgVxBilJEY3wzjBgNQfJugP0jH1Bhn6Q0c5PW6KFpNdPT4f0YsXVGRBOXiUg8+zXY8eV9HQOWGZwpbTtJgajkbL/f7gPpYfGHQH9yejYqEehtXpRx8lwvFjfeSP1foHNF4F/NruboN64H6B4JKS6hSBOcuyLCzVjsL7XuUXQkBIeZeEYM8CbPIGWbjFzNJsrPjuMeUNwcU2tH6W1tVd+wzfAiWgqHR5OoAUOSKnjNIQJyP0e1xE7vWGPGbJc/ZFJTBvgB1cyLeIDI6vWVrWOz4FRxsTdYpc8rGgUhkUuaGuFVSuHJaL5Qc+BOcBIQClqNAN1OsNOF1MGN713d5nbx/bO86obOP2jRsY9Xs8lliAHwYoVUo4duoEaixBi25pky3naTknvEHOeI0z1xLjYdxQb1IQ+ijzXQd+jwZJOkHRmCm+G3oC9WqERr2CEkNaIQTSJMWgP0CeZfBoEKanm2Ckhj1GHh0mser07O9/5v14+KGLWFlegDNqGdchphJ7bFjwvc7BPvY21lEMe5iulVHzBfLePm5d/jYGO+uQcRc+j7l8Ju48Hn9Jrpc0KSQ9mKQBka6O8wwUGCJLlEKJmekalo/O4PjKHI4emcaRI1M4e3YZjz56P5778LP49d/4FH7l138V73v+GTzyxOO478H7ceb8KZw+exynTh3DqZMrOHVi+Q06ilPHj+DE8aM4uXIEx5eXxnM5yfvTbHfi2FGOtYgF5gNmpyYx0agxEx2SD43Ak/CoU5q6wEsEjHA8Glyt5Fj2oGydDhW0WAWtTMGFNqA2CimsUnKYZnXubY/ut3sPtHr9R3cODh8Z7g+Xy0M03vg1QIEf8SN/xHY/tFm91QqiKGpqpQlKed6TclFD1YWLEwDhFN55Mow/Au5+fOkmZgDOGda6Gj7jPTHESs7D1ZEkFUtLAV9LEJPwhEVAgUW+Gi+wpwpIJLDFEKPBAdqH29jf3WC5iwEBmtNaFkUGOwZoDksPM1Z69gOCAVRmwJIbEscCrwSTBGCvgiB0ROvI96xrBstFcW2k1BBSoWB1kuaoNSd4HDEPTc+UsU1vFOOQiZUDhon79KTrd+5gd3cXKSccMMxtUDlmlxYQhj4cjwktekov6IyJ45cDkROOJASkIyk4vmW1GRsuj2NHToFoGMgJaJcguL8THFsDKAc+PXOICsHp8X3kBZ/Tx9BYgfJQfEEK3tsEhmBqTtTx4EP34QQVfWqqAaUlcsosY3unoJbvJPTUSf8Qkom5mmegsy6yziZ629cRH9wB+nsIihFKyBCSVD5CwMC7HilM10NMN0JMVANMNyPMTpSwMF3GysIEThGcJ4/M4NjSFFYWp3FieQ7nz57AY488hA9+6Fk8/8HncOnxR3H+4gUcP3kMR2g8FhZnMT8/jfnZKSzMTWFpYRrLfNfRUdYvubqZCSzMNHF0cQYrR+ZxjLS8NIcjCzN8ZxLz0w3MTFbJT4X8RZgkb42yj1rJQyXQiCgDzYhGcO5u/u5M21JBnQ4YypmJIJoaCSgPdLARz3SnDrrDU+1+8uAgsZfi1JxJrJ2tLC+HANiQP3+E74/c8Af1RaBJz/MCrtKEp+SiB7nIudRtbnzjlIEvGxe+0OpCSDgQpkmGsReiVjMcQE6PZAkCKcmSpf4VQOBCB3brXpBU0dDzMVGroeR7DK8MlSxF5Ak4QU42fSpmj2HkdSYpXsL111/EzWuvYHfrNvrdA2RZDEMLbmi5Myq/ocIJaTEGJYF5F6wGQgCOByUUpCOryYxiMwnF/zzhwVM+jYTPthIZ52dYn3BV9nf2UJ+YxpGTZ9BkoiXnYrWZfIkZa+VKI5MKe70eXrt5A1/+5tfh16pYPL4CWhmqrsGIwDw8PES33aaB6SMlsJ2nEhbQfFezDy00DBM3KUOtmHvEbJShYGaxYGhqGFLalIJLDWxiQUwQQCBANBo0FiW+W2EfC80mInba29vG9VcvMynVw5lTC5iZrvJ8lPPzBYQEDY6hssWwigAMBCALaFLJB5oVDyUVI+tuoLX+KrLWTSxWU6jBGtKDmyjlPVRFSsqg4g6agcGppQk8/uAKHn9gBfedmsPFUzN44MwsLp1bwMVjkzg5X8XyZIRj5GNlqoa6p1AlMBqhh4lKiR6uismJBiIy4HHdtQJojVEw8ZOnI7KXIZRAxQeqPlDzLCqyQEnkKLGsekAj0piuRZibqGBxpoYjcw2CuYkT9NRnVmZw9hhpeRInj0xgaaqMemARyQwe98GGJwMmGUAwegs4tqcEdYByojHkF0YGgFdCYr1gs9WfPhhmJ4a5vH+Y5pfS3BwvlUpVbv00fsSP/BHb/cBmX8QXZarSgOCqC2HrXNiKENIX/CGomJYAHJNhNwQgqyGo+HwOIQAlBSQnalFgNOpzX7nFTOFN7O6sY39vg7SJg71NdNp7iIddgCESIw2EnqKyGGRpD1sbN7C6enlM6+vX6Z3W0OnsokcL3x+00e+3kaRDWI4R0Bo68rjwjjRdsabI6HzgyFlJRcmQLQIU4CUEQLIcK2VGNmY7BQcWGk6kBGgyJjPet8Wc5/LZCzh2/iIWjp1AaWIKCMrItQ+/2kR9dhELx0/h2H0PYP70WahaA0Marw5D4FHK/hl6JgTmyN0PGAkwDB0NBhj2++h2O+h1utxf9wjgAeUxRBKPGK4myKmkxhlAJjto7ag1hgbLwqOQI2pyifISVOLNm9ewd/sWkvYhpkoRIkqly/PZ/a11bK2tYoN7+B6jDUsDFnoSJV8zWrEYdlvocm/Y3ucekEZv2N5FqDKsHJ/D8WOzmIhyBLYHw8hlcLCNnOG7JC+aXkZbA09aenAPE/USpumpmtUQ1chDRGNb5hgV8lfSHI+8On4d31waKC6EUpLyVlB8JnhPEdPTg9MskFJmMbPkI+7fY8or5fFOQeNvuSaabaPA4zghAs8jDwoeDZTHfvwxybEelQJF3jTqRPYkvftMI8Rss0yqYGl2AkfpkY/MTmKyWkLIvb51xp77fUOggnOzoFryR85oqx9nYn17T99a32re2tg+utvpnzvsxad31g+Xete3ay9YppjZ/od95Q9r8KM8r6IqlFCUg4mEkAGE9CFYxS9AT1mwF4JSCg3Be0eKAhJudGEgaJmlKpAzJD1obeP22jVcvf4ybhFsd+5cwfraVSZ/rmFre5VHKdsEWR+SljDwJYTIMBi2cfvONbZ/HXf47g4TC63uLj1RlwmNLgYjKjPBGdPqWfqoMPLh+QpyPK6BYqm0gZSOCvbpKIdkuCcdf2MqIGCQc1/oQk8lBd9TgJAEZ46E+w+jFHZbHbTpLeePn8SJiw/g+IX7MXVkBdXpOUQTs5g6ehwr5+7DhUtPYPnc/WgurcCWahhZhQG9Xm6BnH2lPP4YEZx9KniPiS5HHSZEDrg3PGwdjkE65DHBiNnemJQmI2QuInDRgQu/CCzLMBXkWRIUngaiQEIUMbZXr6G3u4mARu44Q78aHx5ubqG9s4HdtVu4efUyegQu0+qItByTYn/dwz20eFbbYca8x+u4dwiRDbDIcPH4sUXMNUuoeAYF95wH25sEMw0pXYpHuQgaALfPdYhywKiUAoQEvrJcEaZMC0YDBffoBfe3OSmjgUrjFDH3uiMaqgGpPxxhQHJlnzLuMXLo90c0VEN0e310uHVoOfkf8ppntf3+EAlBWjihEjQZ5RvzPub2I3PjkTdLowjyIAFoOoiA1sABtcqQdqIWYG6yhqPzkzi+NEuaw/x0HTU+0yJnNJVCcnukJCCpD+AcLbXE9b+7f4jN7Z1oa2d3qjsYHSf/pw67w+PDYjQR7e0FHO6HftntD23zQxtcQo+pWFNIKxlaowDZvssoHNdk3OPEQ/heRNY5JIUhaG0MlSjLh4iTFpKMCtfbwOtXv4FXr3wNr137Ol6/9g28fv2buHLjW7h649u4sfoybm9coXfaZtatByMTJIzdhgw3YpYDKkov6aFPGnI/FFMRU4Yj4zZMGMW0dBkVkhLlPirBiO0TUvoGZfmAwBgwnBtSpYewYgiQhBgRqBnnAIbaHqIo5Jw4DwG2A3nP2Z+FZuhYSAVGleP78tQsFs7fj3OPPI6H3v8cHv3gR3H/Mx/C8Qcfw8TCcQhdYbZQoBezI6+KoNKE9AKOb9lnSsMyQp8A7DHx0u62sd8+wN7BHg7b++j2W3DzdjRyc6Nhy8wIOfeOhUgwJsQoSEamEF5O3i2qZY25RhnnVhbw8JnjOE6vMFsJ0CRQVqYmUKNy7vCISiVDlBUAygz0DgUNQHtnG3GnjZLWuHD6FKqUw+uvvIw73/0uBD37I48+jsnJaSRxho3tPXQJIMH5RNU6FDOcxAZlTnnlQM4pZ+zeKcyIQNlt93Fn+xCr2wdY3djFzbVtXFtdx+s3buPVq7fw8mvX8dLlq3jxldfx4stX8dKr1/HalVVcu7GG1dubWFvfxZ3NPdIObvHd66ubuHpzDZev3cYrV2/jZdKr1+5Ql9bJHEYsAAAQAElEQVTHfW/td9Hup9QjQZkprrWm3ZAkgYLhkCFoPRqmyUaAyao3pll6+8WZJo7MT2GBcpuaqNHTllCmZw4oNyUMDaBH/QgghECeFzJNMxdB1tnfcrfTOZ92k7nAmBKn/kO/1LAf2uZHaPCsGdgiS00xoB8c5YXJCiuKwoLRrOCEJQT3ZQISRWYc06wrQDNOJS+g6LWUymn5e9jdu43D1jqVcpeLu4NOf4dC3Ea7t8NrV3dAT9WHERkVmV14jiS8KIAKfDgE5TA8rC9AfsZK4NLtUnsQWgNSwZIbKyTgSkcCYAFBDyN4LYSF8zZSGkh6dMVS8ZkjzWeGyZGdrS2G3TsYDQcAe1TsWyqFUrUK6ftYY8p/QE8QMUFUm11AY/EIveQy6nNLKE/Owaswo6si8ukhLTxAl6GCKpQzYMqjfARyKkjG0CxhPyN60iHDtt6gjwEBO3KekhnDnB4t5z66YFkQioYRhSU5+RQ2RY6U0kgBmUNTznUC8fiROZwmHaOi1X2BGiOQ2XoFp48uYWGigXzQw4DeeUgy3AczOcCFLIjRhFiN4bxbKQxRLZUR+gEyerOCXq7M+5npWTSaUxgRiZmLlvwQfqkKIzU6BOv2Xht3tvZwe32bINkZ0+2Nbaxv7WFj9xCbOwfYZLm128L2fgs7+20apA72W10cEMCHnSHogdCiZzzkfbc/ojxSxLSIjkaJQW+UwwFvvzNiJDPE1kEfm/s97PJ+rxtj53CAjd021ngUdJuGYI1ntessd3lu2+kOqIc5FNdZOunRMPZae+gebCHpHyCkDGe5X12am8TcVAONWkgZSCjK3jJqkXwvoh5OTkyg2WigUq3oMIqqVJL57mBwfJAO5zr9rGatVSTB+rf9yrd98uM9sEmRuK1Xjz9HmbFJakxBhNqcCGX0gDHxOmG4klDRMiqU5YSksvAZbmnG8XyN4ck+UiYTpM5g6RmNiFHYETIbIye5NtaFFHxP+QoekwVBKUBYKSMol6CpNNCaPQtkhoZBKII4QBBV4HHfJ3XAZwpEKpQKoXivlM9rj+RKzdKRYikhpWBJkqBpsXCKGjNbee3Ka7h5/QraDO8kn/mBBysss7UN8hTixq3bVKYOrNKw5MmGJVifpEMYRR5YFhzfkREhoEqQmgAlOCX5EVKBlYy4BIEKFBRgSg+TcF+Z8GDeCdu46ONNIgTd+C4qAI2JZUjusq+FSSk/gpPGTCmDWjnAyaMLWHaWv+zDo1csc45zzRpOLx/F8tzc2DO2d3ewu7kJw/0cOLYzWlp7MMYi5p4uJ/gqlTqPJI5T3CHrUsT9GFNTc1hYWobgHEBSfgQdlpFBjc8M17Z2eZa6jsv0eq+8tjour968DVe/QzDuHnbuArHTR/uNM8YBz1qTzCAraLAY/hv2VZCygnJhuArlUXYBiXKkXHPhI2W7USG5VRDoJ0B3ZDDIJPok94sMW3s93FrfG/Ny9cYdXHc8rG/B/WsQIxoR8LjHpEPsMzxfX72OOzevYm/zFmzSxQQN3MJ0kyFuA27fHPoCkvK2BKelvANfY4FynJufw+TUlCyVyyUrxdQwTZeSvJjNsqS+vr7uA6Dm8OfbfH/gw7d55/tW27sfBqomTos8TrI8T/PcpLT8KRc3pvUfcFE7zFa6EK3dbqHjkhu00n0mgQbcD/aZ7Nk/3KcVTOBR2X3fg+cpLr6Gu/aDAF4YQEhJfSmQUkmpK3AG4MDtNWhVR7HlvYfc+MhyTfJ4HxA4BIaNkOcBaOiRFz6BV4YQb1LEebGd9WELjSJXyBl75ZlFRqtccJ9iOV7MRMne+h28+I2v4utf+WO89OILSOM+fIaFGfd81lJj6GWNsEjo3QbcM6YOUDRIIyYt+r0BhvQyOSTnQqtLb+MFJUB6BKIkT1Q05UhznvruvXTX3vgeQo/bWQBu7oZbhLslK/gVQkBI9iNcCVgHWmv4xEJJAY/7KsV3YiaZ+q02FJ+FWiHSHr2CxszkJC6eOUul3MWNGzeh3UE7xw9pWI6eOgP3y/EOdIJGpD45i6WVUzig3O9sHWBIeYHZyqBCj9GYBF/GkKAaJjmGBDOtNvoEGhMmLDOG9BnX2pBDiYJgKoxCYe5eG947GtcTiPmYJHLW51ZyXgraC+GRFAEplA9D2aR8P+PzzP2uLSMTwWhERg0GJhMY5R46jO0GiaCx8CHJqx/V4IUVSB1wvTK0DtsMkddx68Yt0nVsr13H3voNtLZuMZrYQj48hCyGCEQKYhQT9JzTzQqmSPVaibowZDTVQ5XXFToMp7MZE2KZMYEVaBQW0/3cTPSFKF0GJ8WVebuvfLsHP2a9EKIu8jyXKUGZFXSjRV4kpqBHzRniZFyIGL1hf0xdZh07/S5ciNZndq0/HPJ6gD6VN+EiFgUgoKHpYZT0ea0guChSaGjtA5AEjsGIyYKUyQNGfxDCQ8joocmky+z8UczNL2N69ggazTmGFlPcB0zA9ytQ7BNsa4xHRfD/jIoAhoC2BKeBDwsPoAV2JDguBwAbjJVZMoTsM2GyeuMavvPCN3h8w0VLY2glCOoURZEjLIXI2W7AsMiwN8H9C5SEuy7IcG7Aa4pfKAAkKpTlvARLyXspNO/U3We8h5AQLAXrwXcMo4KcnRS55RzukjEgcMF2bOvaO2IvgiR5rZSCkhIu0cOXaIQMry0063ztQbFNvVLDsZXjY/nuM6nR645oBA0EZaa9MpRfRi48rHF/2GVaujGzhNLEHGLK68rtLeyyvVEhJmfn4Udl7p0LDJNsXBYGjFoErFCcggchNYRyRKA4g0QepOb19yEhPYDtIRUgJCznxAt+JXnjvRCUp0BB+eWO+DyHhqOMZWo1jAwBXWLJtSa/BesKGgT6D84xx13j2WVi6RDtwwN0DriN2t9EzOSiiVsQaY/gbGPEU4BBe4dHWB24MHeiXsL0ZB1uDyroQXMa6SDw4HkaLppJaNSJCZ9zrVqlJ/PCNBlhR531dU4Gb/uRb/vkx3sgOwcHXlIYvzB07rnN8sIaWgskVNQBkwtdKmmXntFdD5hc6DGB0KML6zsaxOj0RugPcygdQSBAQa8nRMjrkOeTFHJG4RcKislgS+FnBPGQ2bgRz/ssrWWT+5wjR4/hNI8wHnjgETz40KO4ePEhnDh+DgvzxzDhQFquIWSIGZCs0ExEAWkqkDLUSZ2ndIB1wOQYgnxIkqLHUM57eAGEECgzCTLdbGCq0YD7vdkXvvF13Lp+FYNOGxUCMiNIUy5OnYf5FhZ97hGlpxBUSohqFQRsI7VCTrmkjMtSeuQsy2CNAwpADYMwgqBREHAk+UxAcM5SuPl743rLOWcpvTo9e55bFCyLgiPyXbCtYFvJOfINqiZ/8lpLD4oljIWvNaIgJEAt+xbQBAb4CaMS5heOoESQJjw3XV/bRL+XMAIRaDOJQnuIEffI33jpNVy9vQO/MYuT9z+CaHIBX/rmd/E6ATooBOaOrqBcq4NKSTm79wsIqaA9H0EYoVKpoVSuIOR4nh/AIy8+18VRwGvXxpEfRPB573lsQ9AqpSHZjxCAk1ue5yjomSznZC3ALyiGMeWsiynjARNU7UECFZRRqU8ioBG30qfBsNyvJuhRj/p0GAOuVRwPUDCcJfIAJtqywSE0E21l7jXLnoEZdXC4vYbN29eYud6EyEdo8EhobrqB2ekJylRD0AQp8kcocIx0DPqsMFr6QckISXDKhoYJkm5X4Qd85A949iM9staKnZ2doFpSZVpel5Wq01qUDYQ2QohcGIY7IwyLERJnx8ohonoVUa2OSmMKNYKm3lxEc+IIFhfP4OGHnqHlfgCN2hGGWCdYLsHXDRSZT9LwZRmloEaQ1BAytAq9EKEfkEJ4yoeEGitzQQUpcoHhMGWCqYcNl8lbO2Rmr43bt9vY3R0y45mj08/RGxQMswzJMvwCYr4X5wBzC6D+c6FpGAyQxzEshV6q13HmzCkcmZ+HJbBWr13H+uoqfCUReBq+Ry6EpfIMCc4OBoMOEhqnnKF7lg0p15T8SkS+QKAAzSMPkScAQS2NIZgESbFeQnAeFBvAUloNTwZQwgcIzjwzNGK8dIZrTJL8KL5DBWYUoBgFOJK8FgSUYLgu6DEU5aYJEBAowyzHgAYiJsAHnPAwA+esMbWwAl1u4E+//TI+/9Vv4nNfeWEMvqsb+xjJCOHUElo0ll9j1vQy925Dr4LjDz+JcHoJlspfbU7CJ6isA441sAz3iyLHkADo9bo8/uiQnJdq45AZ6AN3zrq7i8P9fbS55emzzYgJsJwycX1IylNLCV9rBL6HKAhQK0eoM8/QqJTRoE41GlU0GzVMTDSoTw00JpqoNuooVyuISiUUlK07lkk4Z6otp++jzPpapYQq+wo9ypt7xnjYQZ9n6qPeARSB6THXocwQNu3SCO9glyHu2q0rPA++joPdDa5tB4Lv+QqY4N59olkHVwWGc+fEaUw0lFZSKOWleV6O0yQMyP/M9Hk+dhrF5t/nK79P3Y9cRWCq1dXVQKm4Jq2cVkIsQIgpQFStkJ4VgtUSRgtYTpxoQugERYsaVuoIynV4jPmVVyXzNZRKMzhy5BxmZ46jXl3AZPMIquUZKO4L6WwRDwxsLscKGuiQpQ9PaWipoJWCpfDdX6Y4CzigJRy6kJlWsdPuwWXitnfb2NrpYHuni11m7/YOeswE9rB72MWeo1aPZQ+7zAzu8czMlbuuju8fkHrdPgbMDuaMg6Z5ZDA/O4c6PcDO9jY21tdRMMT2qTgh98VcLVrNhKH3AAkP/nOXLEABEGlSEIDKcl4GivfKZISMgcfV0LDQQsATkqUEmxFsFtIIKKHgK4/1GpJhviGgbA5YAteQLI2Kk49gqCYN2xgPkiR4LQgkkAQoKxqz3AokRQHr5Eb5EecY0cskzu14HibnGa7Wp7DKLOar12/j5WuruM7r7fYQfaMgqhMYMMq4RZluMgM6EAHKc8tAuYFU+jA0kynDuSQecV1y3nEOnFtOsDkypoCSgNbkiPPVSsDXCoGnaLg8gs+jEfZRoiwdlceljyhkXcAy0FQniYDv+3zXk5ZyIUkDTwNBoAnIAOVySC9dGpPvawgpIAVJCiiWHpnwHUlAcS1ogVE4I0oPabM+yj4QqgKarkXw2C/nGa473+21dse/kNHvHLL9EJIzDnyFJo1ErVamIcgIzhxCCGgyJKUSFpBMiAbDUaxEpZrlVGf8gA9Z+gFPf8AjAlOAGafpUqmeppgTECuMIs6zXLIQDSukD8kPFzqq1lBqNLhuTdQaEyjXGvDKVVgVIiHYejTX7U6CHr2YUBGiiO2q02jUZhHRSxapRJdK0SFQhgRHwVlxnLvccVBLy0wNZcawj0MekG9vrWNnewP7+zvodlrst8vQrMtMMImg7XOPu3dwiDVmI9c2NpnW38CttXXcvH2HZ2u3ceXmKl677ug2LrN052wuo7i518KW+1fpGOrlTBJNTMzg+InT0QARfQAAEABJREFUGDC03tzaoYfuwKPil6tV5NYy65whpbcwAhCego58+Dzy0VxEiBw5Q6Kc54jC5FRCjVopBPUHbDoufQkqBZWa86PpgeZC+wSTIyUFBIFEnNMOCFA3SK4UvJdjUg5EHFwQuILAdboHelzt+9z7j+CSaLVmFeV6BQXVa0SPUgiLiEmOyblZNGbmYDmfPj1rj/tGEZaRSI12kiOGRuZFMFGFZWkM2F1ma/vcWA4YTWzv7cH9Lx56VF7LqMAZnpAT4xch51+vljA3O4mjSws4tryE06eO4/zZUzjHiOQMr08eXx7XH12cwwLbTU82MEE+6+UQlZJPYAoQFXDRyNjTdfYJlh10DnfR7x4gGXUBkxC8YJTlo1Eto9mok2p8v0QjJ6kyGYOVEZM4faRsnzOktVwPxfc0UhoHgWkem1RLGoEsoGlEAxqBEhcm9AQ81jkeBAXra4Ey188BsxSFSJkEzLn2guvk0UtKrW1Oo07PLXikUqRJMSrNIheCAsf3/8jvX/32tdZa7+DgoHa4cX2xLYuzo7j/aCT1E9KaS3mSnpEQc772ylQeBaEE6Nkcc1b5GOaCCYMhtg572NrvEAhreJ3Kf3N1A+ubuwTLNi6/dhX7By04s3Lz1s1xxnBnd5fWt4BPC6TZpaQFFpbqRLIMJ2weAzZBxg17v7fPDf0Oet298f3sbBOnTh0lHcGpkws4cWoWx0/O4Bhp5cQMllkePT6LpWNUghXS8hzmj85xzzSH2aOzmD1C4v3Ewhz8Gg0Lkx+T8yuYOXoSM0vHMTl3FHXut4yMsM4D9HVmLQ/aA2LAo+T12Bvtd3pMiCWOa6TcI40ByzupJDzOyaeVl1wjKQjSQMIphqHV9lWOSiRRr/pQMgNMTAhlCKgcARNMhkpfkAy9MqgIoCcUjB5QWAgSCBRRgN5T0ANLegbJ90HZ5vADHyVn4elBUypNTllKrQCl3ziCkijXqjh++jTK9QYSGhtDfmOO0aFxO+h20aKh68YJ96AF/QqQSwXhB4jKZUxPN7F8dAGnj6/g+MoRnDy2hDMnj+D+Cydw3znmBo4fwbGlWawsTeHk8gyWeLQzy6TKkZkajkxXsTBdwSwzoLMEx/xkhfc1LMzUSQ0cmWtieWEKx7g2J1fmcfrYPE4dW8Dy4jRmJsso+RYoBoh5LjkiJQPqEz2eJyjPUKNeDtCoRKQQpUCNAexJw8inz/eGiPh+4Fl49JiSgFQ2p7HLkNKjpszMG+pbRANTpaGosh9neEyeImV4F/kalXIAt54C7mNphDOYwhgpVeb7wagUBpmqVO4+dk3ehuTb1P+laoJS3rp1K9y9dWsCh4dHqGXnrc0fC0L9fiXxFOf2kLD2hFZyytc6FPzQp8Nw8d3fwjnveNhPscVQcnOvg52DLu5s7GCVXmh9cwcbDA3X1jdw7fp17OztoNvv4NatG7hz5xbazIwqWqZS5MOjUkphAAoMyFlmsLR0OTfvCRcgHrXhLGma9GC4X6jRC0xP1bgXKKPejFCvB6g3uDgTEZpTZTS48PXJKmqkKqlCqk5UUZmkhZ2ooUqFqU42UJ6YgF+fQNCYRXlyEfWZo6hMLSGqz0KGdTBnwgP1XTij0x3mVNIy4EVUakklHqI7ipESLEOGGSN6FnftvCudGigi4ijjAqZjhbBmwIVuc25DzjdHFFgI+irLfQ8IA08b1ttx+4KKUjBUNHkG+yZACSC8QYJjSmMhLcZEoSBnuOlRKcvca+UEc5rndLwFFMEpuJhpzr5hmRQq49jx44jYLmH/BeveJMt2goZFeh78UkQAU4ZTdcqzjqmZJpYWZgnIozh7agUnlhex4n7pgUbu9PElnFxZxPLCNNxfg8xRzvN8b7JeRpOJlUmu10Q1QJMKXqeHbLCcYN1ULcIU20zTe840q5jnmi7NTODI/CT7msLK0gyOLk5icbaByUaISiDg0WAjGyCPO8iGbVjqiLYpIg1UIw91By6WZcqCmIVhPsDklLnKEWiCk0pti4Syz0kFDAFYjGWdwiciS4yCqvSWvpZcqxx5GnNdBKLQh1YKkl4T/Biui7VcCCtSGsV+VKmNqgJCr7JbPn+7r3y7B99bT2CKra2tsNmM5q1JL/RH3ffxIPojWoiPlcPow0qIS54Up6pBMBcoXaET0EWeC0PrPRxleP3GNq7e2sXmdge7BwO0qclDpuFzK6kUAinDuj0mBTZ31jGMe/ScW1jbuIFDprAzAiyMBMplDxHDC+1ZWFrAguC0fFs5wXDAduuQ4UwXHBe+71F4GtYaHOzv4cbNm3jp1Vfwne+8TLqMl1+5jlcv38Ll12/j8pXbeO3abVwhXeXe6trNO7h2a40h7gZD3S0CbodE3ve6SGWIfqGwO8jRyRRGNsDI+Lixto+XXT831hEXHkP4GUS1KfjlBkTAUBASfW7q2kmK3jhETAnWhPMb4IB728NuDy5zPUyG6I9aGAwOmTg5QL+/x+t9JrUOGH71YHi+ZqlwgiGXEBkkLXtB5UmpdBmpYJhseM81gqB8BL0hXxqD1tAgFFSenGTobS297bgdA1pFJVQKEC5McwaPdZ6mzAmOCQLBsG2/14KhYpdoIGdnp3Df/edw/wPncfbcSZy/7xzuf+g8Lj3K8oFjOHN6EUcWp7A014TzdtONCHWuXcgxPAGwa3gSY2IVnK1lMABihJICuKy0u5be30DSeCgDKEtiKWloBI0H3TvbJEAWj0vFpFqFHThPe/zILE7To55gFDRDz1smUB1Ih509dLnVcXtGIpYAlASpjwrn5KIRMArLmanN6CEFMmjKRZAUDZFHIxSEAQguaGfEBCAFxtdO3zxPU34AAwwI6nXg+VBC8NpSFz1GPio3RTbSUh7Qu3YK2zf5CjgrvO1Hvu2T73nAbGypVFJzMi/uL9fr75uYm/1grV5/mgzcT1ys5KN4AXkxWYpKFS2El8WxaHNP5/Znd+5sYWurg3Y7QxwrDEeWe8AUnc6AcXkOxTCgQQUQukCaDyB0CqtiWDmE9jMw+YyoKlmCbQsYkSJ3npKKYrmqkuBU2gOEW2YFayQByjXjnjCJc3SZxGm7X1Bo99HpDtHlkU2Pe6MW7/f223C0Py5b2Du4e+/K3b02k0htuOc79PTrTHxcZ1byCunqxgFubLXQ5XFPfW4Fx849iOVT96HUnEcqQhwSvNuHA5YZQSlAW4Qu+Rk4NxlW4JVr0FF5TCqqQIZVeKUKdBAQABnSrEs57eOwtYGd3VVsbN1keZv3WxgMDzj/EbRvUK740J6FJWANPapxJck62ZBAhQVSCCqaI7iSdcLVUREF5ah47ckcAYGp+Vyyzh0jaIK/xBB7ol7CLL3UrIsmqPwL3CZcOL2CC6eWCYAFHGV4uThTw8xEGc1aCVVmPcfJG65rFGiEVFqPyi2MQUEDkdNAGZZukQSTQo4sPYukIVUwMG7fy+iioHcXNNqK7ykCUtLxSEYD0rV1xHcDKaD5jqQhkuTbha2RBzT4Y4q8zBOYc+Rrph5hohrQk6YoGF3lLjSlIZQ0ZKEWKAceymNvJwD2lbNeULdAdBQc25GhFKVSEEJS3oJr5NYpR0GeLPjhj5zbA8P2ro3vE5ySHRCtWirXVWqN6WotdgPfb8ksSzsg83z17b7y7R58b32FH5uZIzbLHzJ59pQ1xdNayvtFYZez4aiZj0Z15Bnn6Psmy+Wg18PBzh427mxifW2b+78EaaIYugXcB0qe++ToD0a8N4hKIWbnp1CiZ5Q6gxcYhGWgRECWa4L7IomQ4bkXGkDntOspMipeZjMUFKClAKT24fklSBnC0pNxXZEkFinPQUYEaMzzOkNgWKM4LQ1Ly5blBrFLbMQZ+UmZVSWNUgxHCb1Vgj4B3OvF6DIT2WG5e9jH1TvbuEZw3txu4frmPjopFWF+BRcffRr3PfI0ZpdOIicPe0xeud/dPCQqB2zTIx/dxMBRrgOAvAovhLM4guBUpRr8cg1eFNHGJeS9hyFB2GpvYXd/jdnl2+PysL2N/uCQe8YBJN1JVNact4UVGQyNliHQDMFZOCL4DOUEAg58LkQOyQ2oJBAVpSj5TLKNYumU2qcX9tjOKTljQIzDPwK/UfHeCBtnUfEFFhiCnicwTyzNYGmmgVkq/0RFg8sHZQzJQlIhJcy4FLyGsTCUd07QOTLMaoNKLdh+TLxWbCddOwK34AJahtGKnl+zHw1LfgzG96yTBK1mfaAlfEW1QAHJuUgCVHE+PudH0aBR8jDNcHhuojLmuxZq9pPDZtQ9Jn8KAlTRKISeQjkKuJfXEIKIYf9WWLgbB8yMfOXkz0BwVEHjaLlGOfUnZSY+41TMmHJmuy3bSnbia015CwhrraAwpBQjJe2h1non8L2WbDaTm2B3ePuPfPtHgOuXJHVRVE0az/VanRPf/uqfLP3Rv/gXjZe/9qfB6uVX5e7qKsghuIdGwaOLw50d7GxuoU+AgsIvBREa1QZCKqOh93ATUPRy1XIVzUYDM1NTWFiYR517iYBxjx9JlLn3qDXL9JghPNZxVQhIw/DXgNEh1U0iswpJQaDzfG9Eyk0AY0MC/m6pdAVh2ITv1yn0GqKIPIQVeF4EKX2UCIiJ5hTcLy80G5NoMNlTrzZRqzRo/Wsol6ooEThREMEPSvBIKiwhqjVQ5hleCokugdzq9ZFQ8ageMJwXlE+vVkJUbiCqcHz2YzjeYWeIG0x8vfr6LXzn8g18i/QKQ+Hrq1vY5uF+h4fkHRqsja0N7B/uMbwfwBJMmtoXlgL2RR5o3S03jyMezXR5dtrptzl2AijAwFImOdIiQ8q9UUrrn1FhDRUV7EcwLlQa0PQUmqUUVDV6CUFlV7ymfkJRISXrbMY+SZJ9eex5dqKBOe67B+0DGIZ8ZfIkXaKEfbu9mc/3JUPfghlPUcT0ZjkU3xPWgIZ8TJJ8+1oj5JYjoEf1tYKj0NPcU3vjEPMuD4CvFBj6ocL5utJXAh69b6Dv1o/rOA/JOSsCRhMMWgCCPDnAJTwGSeMuCoaoAec6US3RkEziyNw059GkIeGsaCgGTGq5c1dDPQ3CCGFUgs+zWSFczxKGpSEvhRU0iEBWADmvHSX0kiMa9j5zCaM4RcZ7UCeEEBDSkQTFCVsU1qRpTNm2wiDY8aQ6KAe6uwKkn3LLhr/0eatCvnX1/S/kOtYDbpQnkuFgoX14sEggTvjWhjYZyb21NXH5xRexc+cO9je2cOf6Ddy6do2Hs6vodTpMT484mxyelLBUmBEPlgVDknolwjIzdYtzM5iebKJaouJR8KCwLQ1WYYrxZAtaoYJeruByF8JDIQIUkgAUEa9LSFnGBOUw87lnExglHgVaQRBNodpYxOT0Mio8kglLTYTuXwIPq/D9Mjw/glY+haghGXIoqaGlR2LJcTTJI/EO7loLDYobji9DiQtqgvb5lNokqTiWSii5ICUucK1ShQN0ygVL6IlTem1OGc6Dd7ojtLoD7MdJkGEAABAASURBVPFIyAFyk0czmzuHWN/ax20mx+5sbGP3sM25jOCstXARQRjCp3wcaSqOkWpspOI8R0KPk1JgGeWWuZJKllJ2KS1/RtDRpqPgMwYNlIsdEycCx6sA4Pi2fAeUM1cISgiqF+iFqIWOaXovcJxGuYSpeg2K/Y667fGvtRU0EJpADghMSh1cHTiQBpSPT63SlIfg2GD/gvJxfftcY59gZNRFNiwEeQVJAbw3cNeOqMjwlIQmMCTnVZCPnN60oFelssOQJ0c5Q2DHvyTfHtu6ft27IEit21czWeZ4DLle1dDDVLOKGRqZernMdQVSl2kexsiIOiE1lA4gqBcFFEEoaXoUBOuM4uxoeDOrULC0vAf1paC00twiKyxnKuH5PqTi5Hnn+BTW0gGbrMiyrjTYKEfBtXIU7XBJB0IIQ7L4AR/X0w94DCV6omQlpoo0mW8f7HFutcr958/KmWZTdA/38eLXvoZbV64SlNfxyksv4cqrr2Lt1i30Wi2M3C99j/oAhZQNuxjx/MkXBdz+5czJpTFAJxs1eEJwYQwKWp88MwwrUzhFHowKJJlEAQfKEoyqwMgqrKrD6BpyRZI1JKaM7lBjlEWQuolyfQlTM8cxt3AS1focgqgJP+A4fgWa4PQZVhpOKmHImyYZMoZZBRfacHybG3BAkE0qqSBJEqhIBi6ZkqUDgjRGmXFcjSFTrRJCCwunkI1KCZO1GkqBzzO3Q7QPD9Hnnrfg4hsuYE4QGGi+LxGnBfrDhAmhPta29nCVR0rXmYxqcV8cZ4AVXGivBB1QkRyFZYggglOUDGqsOEb5yIUiWAVSLnPG/jMCIbMWOSzBCBSUbUHx5uTR1RWsB+vYBI6nojBwnsNVSwj2LKlyYjxfSzDQ6qNEpZuoVlENI/Q4p9s3riEd9qFoADwYljnc+V810AiVIEgxBpcUnAefu5+KNx49pwORcuMTlDlBV5AMrwsC7i65yRsovssvbUOOEY9uRsMB4tEQaRLD/WJDzKgloaAKggPkWyuPntjHeAyOpVBA0vNLk90taUgazM5OMwPf4BGRT8NnuNaxM6Jci4L6YKWGo5QgTIykDDWEF0HokHJ3OqhZ+hBeAMW1kDrg7DgS36XiIQxLUK4PGqScOmVNYTiHpMjSQ2mLW9O1+itl39/pKUWvhR/6kT+oxfr6ugp1GIoiq6ejZILgrPTabc/9RYPlxr7ih1icm8Px06cwy9C04MHroNNFnxlIS6EHWiL0BJLBAXyZYGG2hmNHplnWuQkHFKcPWn9lxTicbNanoWUEKdwka/D9KXq8WUTlefjRLJQ/DehJyGAafnmRxx/HMTV/GiunHsQTH/gILj3xDE6cuR8TUwvQBCG3lMyIDsfe6KDdQYvevN1po9VuIaNl9YmoMFSIQo1S6KES+aiVA9QJuCYTChO1MsFWwWS9gpmJGlbI+9xMlZ5eUCFHhFmCsg/M8jyuXvKQ9lvYXV9Fe2cLk9Uy5iYacCHhZL2KyPcAgt/Nl2vGwkAIBc/zETGcCsMKfEc0ItqvAqqENFcEsKWhytHtFxiMLOKMUrM+hC4jLDdZlpBZTUtPEh4KkgMtqDiCBO2zLw+WymulQkGpF9x7F5Dja2MFDJXLUCFBfqTU0CqAlB44S1galcALMTU5hXNnzkKxzZ1bt+EMjmZ/KAwTpjENVwKtFff5MYajAatzGCopnQfLglMvkNEb56SCYBzXW8t2BjmBCX6klFBKsR9NHjRr7PhZkiTIsxyW/QkhKDsLYwFNkEg3Pzdn3rs+BUvNfnzyEpA8tpc0WJbvg+97UqFaLqPCbVVIoyc4b6ogaIeQF5KyVMi4so5SymmUkQfeOzlaysTw2ggNLyzDL5XhcbsDSV7Zr/J8ztHgLuBTGj+T0sh0fKXWfa1vVSvR7aguD8OpqZiT+6Ff+YNaeJ4ndZr7QhItNi/Hg75PCcnA88YLIjjZermCZr2OUhAgG41QMJa/KwQJLS04XcD00WCC59jRCWb3GmjyUN3Sm1qGKpZScQpQCWusn0U5mkI5ZFlaQKm8iFK0RIu0BD9YoHzmoYJ5eKVFhLWjqE4cR336BCZm3S8DMIRtEtxhCQlXbpBm6HNRB/EICQ2F9CSCko9yLaQ3DdFkkmB6ugZ3BurKGV7PkuZI82OqYmG6isXpCssKFmerPBqoY2mmioWJEmabIeZIC5NlHJ2tox4ItLZu49rL38adK68ikga1QKPiKYRcIU0vQyOHyGNdGHKOIUJ6JM1FBfl1oRVFAYsQVpRJFeSmhLQIueABChvRSpeQc1+dFT4SHtmkpJzHOQUCKpWH1GjWK5IYk1OujMDLoeEUygifpUdQapY+IO+SdcrNNhbeuE6qAIok+NyyHlDwdIjp6VlIoXDAcLzfHyJLcsAARW6oFoDkXCznUhCwxloIIUiSc5HITYGEupFykgX1Rko5bi9YsiVcKZWCUvpuvRDs0yKnQcsILCEElNagTkIqBSEVS4/9ewD5s/RR7BYcFoI1kj+1kFC8IQcQ7gF5VawrUf6lqIQgiNhewYHSkeF8oUKAxsiqgHok0WFikI4V4L2hnHLK03lZzXfDUoWOowKlPQihQKbo3VNGfiObJqmxxgylEHuB718NgvBmFAY7aVEMLsF5JfzQj/xBLShAkWUDjxMLAOvnaSwq5RKmZmeQMMRIBgMuHUXL2L3g9YhJIJ/CrpYjlMIAdOWw+RBRkGNhrsQD6RkszERU1gJ9elgHZpPmyDn70KsRnAtoEnQTTYKteQr12gmUy8cQBEe5KEvQwRL86AiiygoqteOo1E8QaCvQBPQhM6qbe3u4s7VJ2sDW/i5agy4FnCAoa8wuTuPYqSM4e+EYLtx3AqfPLuH4iTnSPE4cnyPN4sTKDE4sT+PE0UkcP9Ik1enpqzi+VGXGskKgRlgmOM8sTuDCsfkxnTk6g1NHJlHzcmxcexXf+vLn8N2vfxli1IPivgxM29u4BxsPoWgkmpUS5iYbPERvol4qQQEM//toH7bQOugiTqjIRUS8VqnUNUjVgPYnEJZm4IdTELqOOPfRHViGxCmGqUQhImTMUjuvykgZ/ZEZUy82GKUgwNmGwDMygJUh2/sAS6EjSF2iTkXEWIDCtQGfUUGFKt19piLyZDEa5RCC73PFY4LyYO+QHr1HPgXr9ZhAL6SUD/2GskqluW4+lVcTnIY8jZjoiuHA6fsBQoLEZ/TllFtKDSkVBN8RQsKCGkyQ5yTiHR7buwgjiEIEfM/zAggCwkKSB87PsDTA3ajEwvIla1nBjiQElOuzABsIhIGHiH34PudNsOWF4Nw1FKMtHdWgmZsQ3PowXYBdrsmQF1b6gPQ4D0F5AsoLETHZV6nUyVvIjiWNFPW6P2CGv0+fk2aMHLpK6fVaufqdaqN+XftF+8mlpVQIQa74yg/5yh/8fA88PoOUMgcsl5nG2ZgijWNmFA/JZI4ms63a8xgW5OjRc2YUCihooTxIpSgIzaRPBY2aB08lGA1bGDGbBu4BylEArSTPEls8U+yg288RlqY48SYHKiHhHjLOAsRFACPL8MMGKrVZVGszbDcB0KGPEoFWa4TtrQP0uF/zPB8LCws4e/oEHr54GufPHsdxHkjPT5cwUfcY0iiUmBEOfQlPgzxZ8kBhOy9PErKAEHeny5miYPhrshiSnr6sgJDPFIUS6QKRNgjY3qMhrAQKR+YmMN0oU71z7G3ehiEwq4HmvYFiNlOSaqGH2YkaI4gZHF+ex5mTy7hw7hQeuP8CLl64QN6PYGJiFqVyE1KGcBY9SS3l65RPk7cQQoUUcUQ5RQABlzH84tYJvWGKA8pgr9XHzmGP4XwP+/0R2tybDTIgpSIW0oPRIYQXwll/SQ8A38lXcxYKuVBwbVwYDOXDkZGKa23RZTbeDyNMMMTd2trB7s4++ZFQUkIKARBIWikopbl2ORXZoKDHSrKCQB5wjfexvbs3/p3ePnXIJbVGjJ5avR52Dg6wubPLM91trDHbf2d9E7fXN8bXW+4dbkt6wxGo8jxOStDiOfkhk2u9UUYDzLG57pKAUkEFgvIpaCjGyRqOnZMMQ2dFyPtKgEsAF9VZuto0c3wC0D68Uh1BdRJedQo2bGLIaGW3l2PISMV6NJZ0ILksIWO0Ir0KXKKxwvYBwSwpK2MERsORHfb7qc2LrrRmQ1p7g8ZqtVKb2Ds/PR1zJFoM/vwRvvIHtTEmt6Yo8nQ4GtnC9LT2R9badBSP8na/Z63nYWphkcCR6DJ87I5iKoCgcLioVAIICaUVJhoVVEoawsbI8iEKk8LzBC2gR4ttsee8Rm+IIY9EoKtUjjIFHrIvEqigtFpWBVC0dFGlSqFUoHXA5ACtcTfBgGeRRWJR4uLMTExhZXGR3m8JJ47M49jiHJZmmpio+qgEXBhlEZCoghAMtTQXzC2aBD9jS2sgXcnMpCWYLLPMjNWhee98i+L5qihieKIgGSjk7CdDJfKwcmQB080qPAK2u78Dw1R+yZM8/M7H4FRFAp9GyQF2ZqKKefK1tEB+l+dw4sRRevFlLNKwzM7OYXpmdgyCer2JstsfMVz3vGg8b0VFENIDhEZhJUEgxuAZZQYDerUuFbY1SMbA3GOGeJeAfZMOeFwzZKSSFBY53zVSc/3YD0sHzLskkfO+kIrPFPvM0KZH6HN9y9UaZpln2CeY9vZ2kXH7IAQITsDJyslRssIQlDkNdUrADkYJ2jxycuu8vXeAbfcv4O8f0ivRKB+0xvebPBdf3969C9DtHawR/Gub23DA3Dts47DTQ6s3IB8jHPB697CDzd0WI6Q2dmmM2pxvPzU05Ip6o5ELDy4MNW6OhYUhOMH9ruL2gnaUa2cheE0Fh4HgPNme+mUINFOaQKJriFUNud9EphvIZB2pqCKxZfZfhhdOwg8niOkqpAw5ecqR4wz7g3zU7w9or7Y9heuhL14rB+H6ySDqCCFyksWP+HGyfNumo1GtECYb7mzvHva6nf1as9GRgd/rJinzZ9aEk5OYO3kSXSrzFsNUZ6FzpSGCEIaKQ4MFY4BKuYTA1yDO4UKKcjlCVIlQKIk+9yG7tIqZUIy0yujnFoNCIKa/KbwSBPcGiqGM8Th/zzLkABQPzHOGjG0ucPegDcPw7fjiCi6ePIf7Tp7Bsfl5TDBkFGSgpoGaJwkQQGYZiGhIMmU4bh7HUORPQ3F5JAeQkFZBU/EVJGstF9GgpAVK7ENzMcH3DJNhytrxcxDgloteLoVYWT5CIIWsSqm0IwiCUduMwHSUskwQd1vIhj2ECgg1EPkAXx1TteJhfn4Sx5YX4f4y4/77LuCB+y7iwvmzOLK0gMmJOkpRAE8RNEWBIVchSRJ615zyFoDnAU72foCUwOpxL7hLo3ebSvzanS28fOM2XmNGeGP3EPs8zmnx2SAuxvtTw/aGa5cLhcxKKiBAe8cYAVgnCG9urPO+wOTsNJaWjzI5NcT+wT66XcqfBkcwMCy7MgRnAAAQAElEQVSyEQGaUJYWPnkohESPXvuAHu6w04cbb49Au72+hcuvX8Mrr13B5SvXceP2Gu7wKG6Lnni/1SXYOvT8bZZtuKOnwShFh3s/92x9ew8buwe4QzBfu72OV6/dwnev3MAr19dwbW0Xa/sdtBODXIXwyw14QQmKc7MEZ8FMr0ljapaBh5wBejYWmeTaZmzTSy26hcaIwGzTa6bRNGZOPgzdPIa+baCdUj9JGbgOtSME6BRGiQK7pVoZFDR6/U5vNOh29qqRvjY72fj2yWPL355aLu/ytDHBj/mRP6j9yspKlgfNrhVq2w9K1xsTEy8Iz3t5mOc3vUp1M9deZ6vdzrdaHdumwooogs8Y3C/XIbiX8Gjtw6iCMCxToTwIKvTYUjG9XdAjpRTUkB53SJAkeYHMCFpzBasCSL6fWVBxctbn8KmUYYn1SnDfMuCmuwfXV5ljTtNILMxM02vVUSWQI62h3VgMmQT3ebLIIDmeIpDosEEHCtcmpDJnVOCEQs1zS1FQwalQlhnMnBY/5X444X7aGEDSkyiSFAqg8joyVENHIFjCShUzR49gbmkRJRqfzc11dDttzrmApNfVVGCPpFzUwDKg5McWXBpIAtgpdhoPwKQbhv0uBp0O9+VtHsW0Mex14J5ZziPQEjX2P9WsYXZqAvVqGWHgEwwamnw4r0UG4TxXYS1yMp9x3ikNSMwQzoWGWzs7BMMG7qytM3RcxzrDyC0q+z6B0+n10eP2pD+K4UJPV0ac2/zSEhaOHMHE9AwqtTomp6dQcF63Vm+iz/NrSwMttYKQApw03Cem7Fo02vvMBRwcHHLb0aMhMfCZPGw0m2MPfOToEo4dW2HUcAwnTh7DSZIrj7M8feYUHC0fPw7BuR3yFGCDHhVKo0w9g/LGEUNvmBDIPWzst2hIDrF12MVBb0TDT53iWkIqOIAqAcraOvGMHUVBPdSeQkHe3VxHhaHnlSSNhOfnLoQVQYMes4Qh9/SJC2fDBiJuq4QuQ3ohdTsgbxpxnBY7O7uxydNWEOi1UhS+UilH1yebjZ1qvT66dAm5k8mPQ/IHNRZCFAsLC8NGpbndmJl5fXZ+6U9VVPlaKuSL5Ymp7xaef3tj/6C/2+vnMYUQNSZQak4iqNYxBpgXwQ/LCBhuesoHlw6golguqlO0nIApqHAF6wqCgV8YSEjtQXm0bRRaQnA5xQoIuiCKQDyg50KswQAelaHZqGOOwJxo1lGOAlDWXABwHMKGCslVADiGI8neNR95QiLQGsIC7h//PaC1jrnpN5xDTCOzQ4/s6noMAV1YlhDAbv+SFxIWGuBcjNAEgEJBft3+TNPDl+tNNLkfC3m9R4Xs85zXcm6gx5WOqAyCobIgQBWvHUneG0YBKc+Dh702uu1DtOmRDvZ2sM8jmQOS+4ecB6zP2EZQdiEBWqXLbVQiVEsByoFHz67piSUCJaAF4A7jFbl1pWQpOHfBMmP00O604P6XiVs72+BxGdbW10gb2Nre5v7/AG0ahm6/jz73eM5wVgnGxSNHMc/tQo2Z+YDzWyRQte/j1u1b9J4dGBoByXuKEJbXloahoLfK6FZigt2VLsIIPI16rYrZmRkcoSE7dmwZpwjEE8dXCNJlnDhBoBKsrv70qRM4deokjtJTc6mwzzPW9Y0NCKFQJ7grlRr8IILhevZoCPYdePcPCM4W9ro9tIcxEhpdy7XS2sc4ImJbtyQZecupF8r3xqhxc80Ylhoa3mK8zh6sCBjuBuOjldSocekcT21yBsKPIDkXP9IguC3llW1ubQyswFatVr3BdbnsldRaYQadb372sxmx5KaAH+cjf5TGLSn3q9XwSnly+luT03NfWjy68m9OXXjgf59eWPwDEUS3ZVAalhuTdm5pBc2ZOfgUGhOGGNH1pbmEViF8HcCn5wkJqJKvUaJylUIPJSpWOfTZRkEAUBSe5JXgtRSCqi8ghIDvB1C0lA5EfYImoZKVa2VMTNXRmKhAagkDoDCW5K4ENEGuCUIl1bgPB0ZYO243old04dHnPv8lfPull9HlQuZFgVV6k3/1734fX/v2d7HJI4Ow0qAFNlhnuLTDvdvISCganFx6DPk0uHuGERox93p73Et1+sOxNQ+iMgTHzbMcRV4gpxd3iTTGPNwjt9Bv79MjHiLutZD0W3DhbswQMaPXTAc9hr595MM+CnpTbmJ430NC8A5a+2jtbvI89TY2b9/EiKB1HrmkgVqo0SwHmCQ1Iw9VTyBEDo97ZJkNIUiaeb0K5R36mkbMMoExwOH+HjY213Dn9irW1m5jixnvDr1+QmBRpGPgOQPKCcGwQnkejh0/gVqjiT3nESk7Z8TA+bp1SWjgODQapQgL9O7HuRc/zpB/5cginLevMo73pOX4BpJA1uwzY0YrGcQoUoN0lCGmN8wzA9pnt6hotw6xSSOyevMG3G+feRxremISk80JVCoVWCnQzxIcUnZ79OT7NC5dAjZxgIMmayGUDgECLkk4b4a+tMeQbhsgJXU1HeuIrzRCqRC5UilI9iuVAEMxSjJHWAkwMUMnRN1T1N2M/O8e7BebO9vxYYsH6EJcaU5OvBREjVs1Wd07MzU1/NSnPmXwDj7yR3nn1KlTSXXxbEfW1GZ9unl9eu7oqysnLrwS1SYuyyC6ZqS3D7+UVCamEdWaUFTeDJL7FoGcpsQYAicHDBXVUEktM6DOe4B7MkF7RD0hKA0EDLTjiN6hYDtfKwSBD8/z+Uwh42INuIAZ95KaCtKcbKBaL8FZLwMw2cSFZRsHMsBCjYUrqVOC75PEXWJTZg972KOHFMrnqApub3NtdRO3N/cxyIERLWWb+7Hbu20uOpUoDGHJRyo8DLkvSa0kMCVGucWNtU1859XXCfJXmbgYANqnsiiknO+IIbu1Bh7nEgUeApZaGAhDCXH+il7UgctnaBuIApEGvaBE2Veo0njVaMSaDGObVOgaQVWm1ntsK+htCx4V9Q930SFYR+0DgNnhgOAryQJlad6gAhVt0QgUJso+6uxPM6xmNwh9Tc8boUIQlShnRfnk3FMP6PE77Taz4C0cHh6gRZ1rMy/QZojaZjKmz72u8gOAxrJPELkoo0ujBCEBwQlYIOde2HnwGvmenWzi6MIcjjGEXeSedbJRQ8SxFdcINIiWXkxQyfk2tBTUBVA+YMBBObFN4ElMTTSxwETU/Pwc9941TNQjzDQrmKEOTPJZqVKB8n3qnOV6ZehxfJegHDHqyamDFgpSKXYM7pdTMApFxnojFaMf8ksDamm42QIB+fccP443F31RQ4QSEJxQUAoY1pe5dfHoBArst3t2e29/1O529nTg3Qii8DVGBlfL5dJmEs70hBAFiT3ix/7IH/UNDpBPTJzoRJNLu11rN32vslt40ZoIKldSobas9vp+pWpVWAK8ALlQyAnQnMDMKaCM1jSlhR2fjzI8y5Iu0riDIhtAUZkkQSqd0kjAMNzNuB/1PY0oiBAwtqd+I0ky7jVj0DkiIFiaUw1EtGSS+lBwEV1YkhKcRWF4BzirR1TC3QgAUkgIKXkF7pP66FOhXLhWa0wSnENcvrbGkGjIDPQyKpNziOHj8q2tcZKq1GjAq5SRSQ+9FBhyTgN6X7e3+e5r1/G1F17CN7/zMtr06oo8F1zoERXEgVMKMOQO0WQI3qhVUHUhupYIJLj/NbTSICAFASlQCTTugjJAoxxiolLCJPeVk3xvohKhUfJQ9SXcLzn4lFnSIXi219E/2EHabYGHptA89glsgkhkKFG2VW1R52DOm5Y16KXblP0AUlhUOEazXsME51flWL6naARTyqaHQ4bXu7s7PALZoyE7wA73pdukXYaOHWZOh/R2LgJx24A9Zk8L5gwUDZNUGqnzugwbQxqjOuU2Rw96hMByuYEpjlehMfAoGMEYsyA4lQACtvV54bP0HJAKA8mFjwKFYwxt77t4AQ89+CCWj8xhqlnGZD3AzEQVM5MTaLhwm0bGnSCklP0gzdCjYYxpyKkSKAhEwb4tgeYir5iGs6By5Gzr1spyHGcoJPkJWKf4PhWODiWBdVsSCfi+RhAFcLkPPxAEeGw39w5zes7uMBmtTc/NfHdiov469XK1tjixf2meKoR3/uGQP97Lv/3bv11MT08nrayVBEG4F5ZLVwrlrWVCt+LCmlFhLaMGGOXBcpEcTNI4QcI94ogh26BziF5nD+3DHXRa2xgNDqAwhEQCJVJ4mguCHJYLq6SEomWTQjm5MTQ0LA0EF84LPPihgrNmlgsbUvkCKq3WClJKAtIid/vVZISUQDe0gEoKhtcaUgjMcJ+6srwMQWTHBFnMFYyqTYblC5iYO4LSxBxkuYlURWinCrt0iK0YSDmWVQUTD318+9VVfPFPv43bPGONqZh+qQbN7KCkcVJ+yL4VpJKoUxnnnec4dhRHji4yLJqETwvs0xL70sKn7Q6EgWbEkA66GDK87bcO0N7fxeHuNty+83B3C116yRH3izmzvYJnr5red5ZHN8cWptEkaGU+RNzZR9Ldhx31EJgEPkPavHeI3dvX8PqL38A3/+QL+OqXv4g//cqX8c2vfw0vv/Qibly/yjPLTQy4Pk5mmvKTUkAIJ0ZLHU3Qodfc3NzE7TtruHb9Jr714ndw/dYq+jwmuXbzNq4xE3zIs0cHAo9zD4IAfJ3GN0VO+ecplZwgdMArhQEqBJIrnQFWtJ4UE6R0umj5noUiiAzXLyNI8twy8VXB4vwsz4aXETGHYbleHptTjOxLEDA+Ze8D7ChjfzGB7QxoynUpIMECrELC5F+bWeqYa244wZgG1M3ZGSrLiE6ST598Cm4nLElQD42r5/pMTzW5lmVQZTBghMEjjHj/YP8gCIMbDGW/MzU99eVKpX7Ns/ZwBcgExUcW3/F3LI4f5+1Pf/rTxgG00+kkUVTdK1cr1/ywck14/gbDhOEwy4rYhQicgRWSAim4r+kjobcseO4HKoykVVcigRIxAi9DrSK598zhyQRyXF/wmQVfhi0sPSkvWVqiUCgNqRQsBZtSiAUtnuAsJMmVXFlIp1juXli45ITrR8C6R+P7lF68oOdzHthlFEf0ADSw8LhPDCp1lnUQPch1yDOuEB0icn9QoEOrs9eJsbbTJiBbuLN9iC3uS7tM9WdQUPSYPvvwwxIMJBV3hBaTKz2GiT3ugzottt9Yw/XXL+M7L3ydAPljfPmLf4Q//sIfsvwc/uSLn8cfk77s6EufZx2J5Z/88Rfwp3/yJXzzq3+Cb3/za3j5xRdw+eXv4Orll8f/m4DdjVXuQzfgQtxR9xAjetPewTYONu9g8+ZV3HrtZVz57rdw+TvfxNVXXsL2Ouvv3MZt7t9uXr+G27dujvdzbYawCUNW5ymEtVQtS2NYkAy3DDmGBOKIsosJmHa3DwiN6dkFWJYDynDIfXduBKs1tOdDca2EEJBCQgjWC4Bf3P2wf4aOcMSxlJRQUsKti2QDnx7c9yQkLNe/TmYk/gAAEABJREFUGBvVKsP7KWapfaVgc0OvCuoM+Ax810JwvSHINscy7MvQsAv2AxpBq4EB+Wt1Y7R5rJNwDuC4BUvB8NXnewF1KaSXdKvnypCrWCYPEd+vcIsxR3DWyIM1uW21Wkmr1W7HcX/Nj/xvTk42vt6cal6dbsxtrzQaNOV8ecwQJ/MOv/KdvOcAeuzYsfjIkan9ierUzerExGt+qXKDFqvNcCF1iwcKx3LCLiM2GLaRxD0IgjIMLKqMrZpVD82ah8mmj7mZMgEq4OkE1gwpaC4GLWDBpA87Q0ahUh4QQjK08CHYd0aBdvujsdKwmr4HKChsS5J8rrmAjpQQkCTlGhGNKUPjHkOyXR6Gb23uoM0MnwNnwfBbeiGgA+5bJEYFELMuVwG6qcVBP6W1tLi11cW3Lm/i5sYeGMtA0VNyz42CCmoZLYTlKoKojJQGav+whdtMMN24dQuvXb6Mb33zG/j87/8+/s3vfhb/7B/+L/if/sf/Af/Df/f/wH9P+h/+wX+H/+f/+N/j//M//b/xv/zP/xP+4f/6P+P/+zv/EP/4f//f8E//8f+O3/1n/wT/8p9/Br/3L/85/v2//df4/f/wb/FHv/8fSP8ef/z5P8Jr330ROxu3MWKCacjoZG/jDq6++hK+/fWvENR/jBe//lW8zjZb66sQ9NAFPUS33cb2xiY21u6MwXnIxNCQCRVDo+cACsqyoJzBj1Iaivv8qFzmPt9tJ6qYWzqCiw88hLnFIwjLNTgDl1mggITS3higHqMIzw/gSsk+CgIgZT5hxJDTUULP5cZQUkArSU+b8W0Ltz+vEghuX0zEwrrIh0CNAgFFvQf5EuRPAuP2hl7WOC/H/oVS0G7MMIQXaeiQrTygM0iwe9CHO95JaWS4LQf4nmZfJepImTxUSFUF1AjIRqAxyVC/QT6aLBcmm6hFAffTcbG7vdlrt/a2qWrX6tXS589ePP+VoCh2uuuX+0KIjERJkLl38SXX7+JtwAz8LAn8aMsP/du+pzchbJ8mrdCehvIEhMw5f1pZO0DgZ6hWJKoEZpkH7u66WZXcP2iUSzmk6CNP2+w1BuWLggruLCm3AcgYxhT0nkIIgJRRgTq0gDHB5jK0LlxJGarkXCB2wL4ARUFrdqS140VT1wzi0RAH+/tYv3MHWwzTKpUqpqZmUG80CW6BEQ/Nh7Sm5AbSjxBWGpBeCSnT64edBINhBjeehYB1gBcKJfbhFNd5yV32nXKxT509i4LK89rrV+DoMsvXr9JLcdwDHglk3PNUq1Us8fzwHNs+cP/9uPTII3j8icfx9Pvfj2ef/yA+9gsfxy9/8pP4tU99Cr/+G38Lv/G3/zb+zm/+Hfzmb/0W/u7f/S38J6Rf/5t/E88/9yxmGaYf7O3iG1/7Kr76lT9mqHoFip7koQcu4lO/+kn8X//L/wL/zf/9/4b/5r/+r/Ff/l/+c/wX/+f/FP/Ff/5/wn/+n/4f8ff/D38Pv/l3fgOf/KVP4IPPvh+PPfIgzpOnFYb987NzBJaHhCAy9HKGBs7N3aPyawJPaA8u4ohzgxura3jltWv47uWrcP/rvtubu9hr95gJLZADsJJ+UPksfcJLQyi3Lj58gghSIWfcmRGEOeU3HsfypfHXwrC+IJCcTjiHxN0LHHFXAJux/9EAlvtchpQEUIhGtYJ6rQafekjW0BkBOzwy22sdUJdSCCqVB4uQ8/EYdgtuJwJugby4D8PsuU4GKJPrpq+x2KhjodHg9gNIer1R7/BwTxT5rdBT321Uq1+PSqWdKjAcbm4Oz58/76aKn8RHvstOjGw2k7Ac7AR+sBqGwXWl1K5UYqS0sIJxumX2UMqUVjRDEOQIQ4OQpadTeHoE349RiQoEfgLNe0EQCySQtL/CWUEukORdnhbICD7nGYUQcADpM8HkAEn5EnhsyPYg2TEVMFwASwIXQSpOVYCAZ3jGg/aY71q+WKvW4ACq6RVAoBkhYZWCW1DaAxRv1NFOoE/LG9MYsDsuugcl1ZgPEKiODMHoFG1mbhYPP/Iwjp88yaOeKTQnJtGcnMTk1DTmFxawcuwYzp6/gAcfuoRHn3gCTzz9Pjz1vvePQfn0s8/ifc8/jw986EN49iMfwbMf/QieJz334Q/jWVf3wQ/iGT539IEPPo+nn/kALj3+GM6ePYN57smqlTLK5RImmMFcWTmC++6/iCeeehzPPv8MPsj2zz/P/p9+Cu8nfeB9T+F9LJ/k+5ceehAXzp3FiePHcGRxAYsuecP+FhdmMTM1eTeZ1aDHjCJIztvJywA0Zimcl3KGau+whY2dfawRlHe29vD/Z+8/vy07rjtB8Lcjjrv+3uddegMgYUgQEClSJTVRJalUrFK1qSJWS1XTVTVVa/XqmdUfpteaWf1NrH9jPnWP69VU+5KnJJISPbxLpM+X+by93hwXMb84LxNIkCCZcBQB5MHdN+LEiRNmx/7tvWPHfYmNvUNsExCH9HD6kwzu6MKIBrQH8XymjjxAabJUSGxQhMBFAdTi+IZ3SglE3PpaLq+FYp5LBMUldWtrqagzKt0jcBpUqTjq5Qr3omUoKma3zTogOve5xegO+3DywVEg4HqVKCua72YErfS7MPQ6hnsbSLl3F+7ty1QKM5zzdLlss+EgHRwc9Hp7e1va5hdr5fKL8/PzL9ZbrZ0+MHn00UcTETGcxYfyKab3fltyAzkJJMcXF/cajer1RrP2Uin0Vn2l2kqMMXlMgEwQRhacH1MDrSfkZx8mO+TmfI/BmkN2P6QWnFDgY4I0o8ZPAB7OO83vcxV87dGiZoi5r3EWB1AQkgNmQgRZKwjpggTUcloLLAGZ0nWa0HWKqU0zRn/ZKTylCrIEZavVwjEerDcaTQgXfzyJobmQ5QqFu1aji2bRYzS3SyDH3Pw7QUldSu3N6lz4EsLA5/hjuP1kRgFpNpt4mAL+pV/7Iv7+P/gy/uP/9D/G7//Lf4Hf+/3fp9Uj/Yt/gX/xX/wX+Jf/+t/gX/6bf4vf+1f/Gv/89/4lvvLP/hl+6x//Lv7BP/wK/v7v/GP8R//wd/BrBOPnCdTPfelLeIwW9eHHH8fZRx7BybPncPzMWSyfOYOlM6ewxIP6M49ewJd+49fxT/+T/wT/p3/9r/Cv/tW/wj//6j/HM7/593GB4Jwl2PxqBSr0i7kKAE8rKka/mIPPvCI0MmqglBY9zwyVqMctRw3HVubxyMNn8cTjj+Gh8+cZSJvjewEVaUAvJMbO7h7b1AjCqABUSus3phJtDyaFpXIAXds5wE5ngB6PphIAbh/oubGQ3znXcUzLlwNQtHJhKYLieDKCIuEaOr5rupg+19bzNdfdQinWJQkJ3CPmDNhkdyynx7WvsJ1qGDCOEVC5KnS5V96iy95hwCumLLh2QiWI6AmUWV/6tO7bW4gZ8R7srGN/9Qo63MePuW+3fKfK8ZS1zvdvr412bt48aG+u36r7wQ+PL83/sNJqvVmmJV0hODmFD/XjpvdBG7S2i1G57G3XKuGbUeBd9pW9ZdNJ15ds7KssHY8O7CQ+QG6pX2QMIyNkpofc0IVgWZZ3ICyjO4/Z6SqPHTQBFpPvXEqC1HKPZLkIhox0FjRn9C7PBcQDz+KG2Nvt0iLmnIeFtZapWzwN3/eh3ErSHTa0eEJBKFeqWFpZRp1ACriAzVaZbnaJSoOLyIP3Q7qcYwZFPC0ohXTZ+L5zp1K6PNQQ0BQaTdc5573imBqVCPOzUzh39iS++KtP45FHzmB+YQY+hdX9eP3kqdOYW1jELN3DWaatmXnUWjMo8zy4zCOcUqOFiFHeiHu2sFpHWKkhLFcRlMoU+BL86Ig8WoIjKkOXON4whPZJHsfIvipsZ3ZxCcdOnsax0xwD94ONqRm2Q1BqH+DciSKIp6E8xaywjPyCKVJ3pxWoGAVKSFa4JkxFISAwKpUA9UaJ1nkW7lc8p06egFNuCwuLfB5yLS0yAjMhuB04RwQ4dwAFIDf2Orh2a7P4Xe/6bgfuR/nclCFXckSikUGQUmkmbIPLBXAwmnPT2oOIFOtqyG9DS2eZWnC96dN2GPza2drg8VAXJaWwUG9ghZZ+vlFFRQPDwRA7BwfY3N9Gwl7CSsjxaphkhHF7HxNGxM3hPjxazYjR2TKj22VJENJ7ywcd7N64imvPP4+bL72UeZNJd7ZcvrYyO/tCs1S5EUqw59Vqg7Nnz3I6ciR4+PAuLscHa0xELLdN8Uw9OJyqNW9WI+9K5OGG5Mm+sulAIWYA8NCOJ20kWQ+TtIs07SO3I3Y8oYUaoDfcYz5moCggOOtF6nGv6pYMPPu0BCgITEtNZ9zKWQ7bKBCz6LSH2OWCj+hy5lxYJQLFRRJHoqApmEppWC68IXC1H2B6ZgbNVgPlcgiP++KcDY1HYwx6PYyGA2QMRHlKEHgK7MUFAJBQMws1tDYJFMdjCM5IA3NTDZxcWcBDZ0/gsUfPY2V5nm5yBU7kIwKq0ZpCVKkgZD4qV+FHZSg/hFUeKQBUCIgPaJYV5MpJwjFz/Nalri7nwbNkuB9CWFqc4n33jCMUph5BXKJg1qenUZ+egQOrX6pAeT5togIINrA9R6J5LywiP8gYMAfFIq0UtCLxGQtRTIITcbeayiriwk5N1bG8tIDl5UWCcxnHj6/AeSEVzi/kGIRjNRxTBo2Y6zRIDPZ7w+J3r7fo6q5tH9Dd7WCb56KHgyFG3N9b9plDQJ1bAJR6FxwIROtiCFnOPSXX360fqxVTyQjQAfeH7t873tvfgaWVbZXLODE3jyV6RfUggKHnxIgqDjodRmqHMPQ4ta84V4s8HiGmKzvmOS4IzDplYMoHZkoaM4yHVD3Ogu0Pd7ax8eabWH/9jVyPJ/25anX1kZOnX19ptTZaado9CyQibLhg2If7xSX54A0Wg+t0JjM17Nfr5evVUnilHKpN5JN2PBlM8nxiknSM0biPA7oKvcEBRKgrlcF4PMCtW4wgwmJ2dooL3UCjXiZAQ0RklMcD9COApgABpgg03wvhaTKfgjMaTnB42MP2ThsxgzklnqFpz0NOEI/ozgiF0y8REEGIMa3ngCDMKKgz000sLExje7uDy5dv4tq1a3wnQ7VSRqNaheZ40skYMfcd8bCLdNSj1UwKYCq664HkmOI4T59YwoXzx3BiZQaBB1j2m9NqCIQtAIbfOVmc8z67I7Q5hZZ6BoZSaAzruXv2aMRjfY5dNHLOMytIIaPwZi7vykmmqKtgRMG6e+3BARYewU7gFynBjDtAsax3VJf1OQ5LJWbISzhwikApRdLQSqAJQmHKUfGxgTEGTrHBwk0GwtTVKxGo01MVnDg2h4fOncT586dx8sQxzMzOoFStwQtLSDmvcWaRcryW65Ux3eSe9LU3r+E7P3gFr765WhxFibLg9AD264Aq7kYUnBUdcrvR6fcRpxnnK1BUrpprOeH24iaDa5sEz2g8hosdnFhaxlkGsVp0jWNuSVbXtrG1ve3BvpQAABAASURBVMt1n6DFcUGBMjjkVmSMnNsdQ9mbHOyhxLZOTDVxnvvr88cWcHJpBjWyMqSlnaI8+Wlq024vz/q9sR2P96Mg2FBaHw6UGos4juAjuTjcD6fdkydPplmnMygH/ka1El6qlaNXQg+3lMm7WZ6PR/Ek6/C8b0ALNGEYP6N74tyglIGeMa1e5JcxVZtGrVTFdLOJudkmqmUPnsop8DG4h4WvFUIKoIKiYFuk3Nvk3Ce5sPj+fhu9PplOgYDicwohtzIUEJAEiZEizUUgGtBEknAPM2JI3QWXygTlzPQU6tUy8mQM90OACTVqYS0JRsvoXZeukcommG/VcIqL6P5l8ZX5ZgHSkFY2pSBZk0OJgEOFWzcrgBuPaA/ieYD2YAkaK0xFo0hVwPIQQgFGQT7r+CxjHXWUd+/g7rt8n42BL1BgFQxIbM8U5Zxc0a6GA7t7z/DeUU7euLruPYGDHwAC1BCAhtbprZR5yzIiE46KZ+SzgoUnAI0PtBJ4WiP0fVQrEaaaNSzMz2B5cRFLpCla76hUhmE/KZWBo5x5Iwq5Fa4H0KXl3CB4Ll65jpvrWzjo9mFEkJPi3BZW1d07D8QLCRUqlMNuD22esW5zva+s3kJ/PEG13sTxYyewMDeHCrcqyThDrzNEh9a5P6R1ppJ1MkfdAKcIxlS4GYHpc3vSDH26wlUsNuswDBYNuO8c9/ZRL/loVSJYBouSQd/G/UGWjcbjdDAY+SKDsucxOLuZ4iO81IfVtojkx44dG8+2yjtzzeq1uVb1JW7Kr/qet53ntj8cx2mnP8KYbkxCy5IQOXGcE2CAlhDloIFqqYXIL6HVaGB+dppAiUBeQ0kKX1uSkDzAADkDQc5CAQLn7nTcXyHQfRqMU7rKrEIhMEojNQK30I4MhVtoSS0Fa0KBGfD81I3HozaemprCDPcq5SjAeNDDoHOISb8Dj26sTw3qrGVGC1oNBMcXp3H+5BJOLM9gpsExakW3KkdMQQGVDmUWLrXMWwo0OBZhoWLfrn/oI8A5MBlhvgCkA6gjgpKAhAOaSzXne4cc0O6SEQ1HVAV0BwUuNZapVRR+BQMNwzrWtc92DDwYuHLhcNgmn7mh5QRhxs17SuvhgmgpXfqMZFhmqWiKeXCfbUmKQKZhhSMxnBkBlHMthS1HoUeA1rE4Pwvn9s7P0frUq/AJXnCNLHiJcFoeAh6dRHRBUyoB91dBr12+gaurG9wXHtL9jAnKjGfKGbdAOUCeVep1OEs8YV87hx1s7u1jY2cPG7v7MOTl7PwiXewTaNQaPBNP6En1CxoNx3BzSTifXr8Hdo8g0PSwhsjo1mrOyVnZOY5zplpCzEhte3sDXQKU2zO0WJbSmKTDgUlHg5QR4dhkNLn5MKHLlzz11FMZPsJLfdhtJ3uNUTWs7k61KtenppuvtRr117QXblFuR71+iiT1MYkFnU6Mw4Mxweljfv40ojLPGY0mcw208gjMKqZbdcxM1dBsVrjIoAVNkExGMBQk4gsBFz6kRvXpyhkK5UGnh9U1p4FHcC5VVKsUi5eJBgIPXimAa6gzBtZ2Brhx+wAHjCKOXRSWgjjhHmXkNC3BmdNSCi2mb1OodIJ6qPG5xx/Gk4+dw7kTC1y4AJrvjBmVTBhFNrQsxCg8NzCWuwju2Gldtp1RCHInzFaIB5IQJI4IlhwCQwViXErpya0l0ByhSA0XqChz5aTMGDiP4yi1SCmwKfuOqfQm9CRcMGZCxZcQOIbtW/EAAlTIU3dv2BfYtwXbZ52Erv6YizPkvJ2VGY6GiLmfThnVtASPsJ64yuzbsr6hUssd0c1MJzEjtiOMCYKEWwhOBNRtaNU0FmZDUgPzdCedoqUc8BkVBNcuoXxn9Fhcu0ppCNdnyKMt97vdN6/cwC1a0S7dUuH6OorZ/zA16MeOMtzc2MHWfgeNmXksnziF5ePH6UpHtMQjXL+xg8tXVrFN9xmcfxSVueQBJhwrp4KAirgURhDOJRlx7PTmMs5Xc2Ua1QpaBCq3ZfQIFHwNhJ6CJ5bb1TzPTJplCSeeeRmZZETcDPCRXerDbplHe2l5ptynX77ZqjWv1OrN14Owdll0ZSOOo8Hefpxv74yxt5eQUgZgPJRL89CqjjzzSRRc6iMlglajwsVtYWF+CpWSB3D3EjOiBpvBp3/FPvge2Uqhp0pGj+7xxu4B9zEddJjPKJCWFstqVezbBonBDpF5bW0XNzb2qal7hYZOKGwJBZFeC8YUzoxukEkmUAwAOXC2KiGWZ1s4TVd2ngGgku/BjcYXt3gavhIEnkIU+vDZl+JCg9Ykofs+Ynuu3QkFMmbQgstLQGWknIrqiGKCKeaaJwRXQpAlBHTqiBo/4X3KNGWasMxRTMGOqRAmpITgiicpQRJjxP30kEBxqauTEbiWvHHC78jlnZJwfcVsb8L2XBvuGMlRTAF27bv+clpOQyXjLKfm/DyuhyGwMr6Tcx6acwxoQiNPI1DqyJqSh8oa5i0C1o8UUCGTpmplzE83sORiChT+kO/kaQzDeYm1CH0frl/3s7ouvZ+9A1rH7T1s7R7ioDtCn0cwh/0J9qhId9sDJFajykDbqTOn4f6xORVEaA8SrO90cWN9l1b1EIfdISbcMlmulO9FKBGkOQGexkkWeN6AUxpkaTqM48loOBzwa5BEgWfqtSotcLUI6lU41nqzRsMR5Uqr2Bgzyi33NUGQ4uRJg4/4Uh92+yJiZoFJOU33ppszN5v16YutxvLLUTh3JTf13bW1fnzzZgc7Oyn293IM+h6UbcDkJbogAZWvjzS1yCmstUqE+dkmlhfpItUieNogy8ZQksEJRuhUm7XICC5nIUaJwd7hoFic3cM+BtS0mQAZZzk2BtsOmBsHeP3aKhdxG/vdARJa3Ew0wWIwpCadkCxBCVoObVKEymCBEcqTjMLSVUeoFVKCwXChfQplvRyiTFBGpEop5BgVhH36vsd5JBhQMw+5lxnRio5pmSdxTKWbFMKYUNBjAm3CdEKgTWh9YtZx7nFMBZEQLCnvXfpWOa3cxBEtTZEW78RUKmMeG4zIzwFpSGs2QRpnxJaB0+8iAkugppmFA++QQB6xnXExnhQOrE5x5ASYIwdMy4goCFCnfHzO2xTgnCCn0vE0UI58NCol1MohIq6FYsTT0ornbrvCcxTDOXg8mqgTpYvTdZxmVPsY96UOrNr5BXkK4bpEgVPKWWHdDMfY7Q/h/tmSazfXsbZFoPUTHof0aS272G33UW5M4/jpczh//iyq9QZ63Mrc3Ojh+toBbjMavM/YQ2+cYMh1ot6D9kICrkV+5KbXG8We9vY9z9tjV4dpnna7g/5gb39vbKzNS6XI1qoVW63XbK1Zt/VW05Zr1VSH/hi+dIxgwIVNAWonfn2UH/URNZ7PzMyMx7bdLpVqtxqNuRemppe/G0ZTP7h8eWf/+rV22j4kgscRLaePXVrS0QAQGyHwqwReCQo+MgqSMbbYJ8zPtbCyPIulhSmEgVC4RxhxH5FR+zqhiwkW6AB+qUZQ5tyXdHH15g7WdsdY3R7htSvbeOGN63j96k0cDMbo0eKMcwpYrckFbnJPE1I4JrRAY7LdolEtY8H9mRP3UCvz05iulYs9pQOOpRBSVqGpfinxSGhJUhJoNQaDHs9eD9HrdgnCmMrGwAl7ynE6yqh0cufmEgSGglmQE2hXTmtlCQawfb4EMgDgvThifVfmhN+yniE5BZbRAiYEtqOJA9xggAH3330eC1HmOJ8ECS1yeoccoNsMqnTcc7qykziBc5FFBFrrt0jxHtaiACn7B4GqiXJPgd6BgK5eYSGFHoLwmbsPA40SSWhc9tZXMWBk3o578KhQI4Kxxq3B8bkmHjlzDJ999BEcX1qkYgt4ktFjmz6tW4Rupwtn/Q2VpmifwZ8hLl9dxe3NXUwyYHbpBKbn51CqVTCk5l3fHeDNa9t4w9XhHrSfclGDEiQs08/SVLgJ2x8WlGf5IPT89Vq98SpjDJdnZmfXStX64Wgy6a2u3x5cWb3RvX7jRn/91tp4b2s7Odjdibf2tkepzXqlZnmn3KxeKc/Wt7HoxwAnzq+P8qM+isZFxJKyg+sHw6pX3Z9bOnVtZubYy1CN5ze3Rru7u2ncPpQsics2iSO0D1MyL8NkZJCnGgIPWmmktIQZhVC4sM06wTLfwvIyA0WFFbXIad0swQtCOaNKgw7hhRUkRsG5QWvbbdymq7O61cGVW3u47lwe7lVGBL0L8Y8zw2ARMCJQB6MxBhRWB5waI7dLBOSJ5Tksz02jWS5RYXBUIhQihYBmwwHTElxZlsJwjJRiKAG2t7Zw6dKbpEsUtDa0ViwXzglw9R2hGLMtytwCCJVwQdbSi7DQXBTNMo+po6N7QFsSyxTrCRWBIln2bQj8nCB1+7iYFnXUJ0AZ+exR0PtMh7wf09114B2758yPaXEntNip8zrYrijFseqCFPOKc3VjAoGX08JZKhRPC11Qr5i/K8/omqbxhPNPqVhzFOAVA8Nod3d/C3bSR9UHar4gYGDNcksSMLg2xUDLicU5gnMOC46/9RqcO1mm66mUdjMki4TeDDCkBTykq9vjNiUmGFVQhtCNjbnGG7tDrK63cXNtn+t8CGcxxyzPvRA5FbXziiZxRq8iKTyJQIeDRq25NdWafmN2bv6NqenZa34p2k2sbXcGg26HGo1Kq99ud8fra2uj9bX1kbtXgd6pT7duVZqNa81GfRfoJBwkucbvj/CjPsK28fTTT6fUUIPuTne3Gi1c6R96L/f64c5wUBry/JcGp2KytIJez6LdnjDCNsSQewenqDUXKaG2jylEOa1Sma7PbKuOFZ4nzszUUK2G8DyBUgKI4mJyKiqA8kswTEeJxS73KLe39nFzfQdr2/t0Y0eMBFrkfJ6Jx7yhm9TGuvunGDe20O324YRjYW4OZ0+t4BwjsgszzULoUlqYajlCvV5Fha6ciBOetLCO4KU5Xk90cV763e9+B9/+9rfoum+jXIoQhj7Hqtg24IbrSAvgMeNpxf2zhkud8BcuJNsOFMvdM6YuH7CuI5/PfAF8ph7pCKAEB5lWAJUgjYcjDGi52weHaB8ckA7RbXfQp0Ud8VlKK53REucMihDngHBsWkNxDor9aeZFsZgKQlghT1Ma8RS+r4u5BIFHxZhSmXK96L0kdF+5kAVALRVmRhCOuwcocxuy2Kpitl6Gl8fo7ZHHB/vIGNRrlH0cW5jG+TPHceGRc5ibmUGlXAGBgxJTS8s5olufUIEqPwK1bqFI270x+qMc++0Ely7v4jq9o42dQxwSvEMazVj5SJSHBIpKWhCn5shzoItbqzTGx5ZPbh87fvri8RNnXp1ZWnhD88zS+npfyqXDoFzuqcAfUmENr169Prx89UovybN2uVW7vXz6+OWp+Zkb9aXFfZFzsYgYfMSX+ojbd83bk9w8j1FGqdaU+fmTSRA0sv2DsZpMBMYEUCrCwUH2nocYAAAQAElEQVQft25vYn1zC4edPmJat5B7mlIlghcEvI8RM2qqxGJxbgpnTizjOPeBka+QcrEdAHIKaJdu3dGChihX69CMzAWVKqbmFjC3uIRqo4kuz8nGXHhnJZ3wToYDlMIAZ0+dxKPnT3Fv1EI1CuEcF0OXM/Q9VKKgsHwZLZWjlFZDOLuI7wW+D1CIR9yv7u/tUksPcXxlBTNT0wg5dt/z4FHoOXRWMwXxi5bTgpgDF5qpFOTaFH7xg7uEey/2Q8wU/YGWE7wXEYgckeV9SjC5sfS7HXTah+h02vRMehhw/xsz0OV5Gh7HrAg2ah5YDoyjon9i3iJnFiwHVxCfs0Ouk4LwP2ssTG44XoUoihCSHKjjOC7+0mdr0/1xkoXm+269hNbXWdXQUyiHPiL2r2HhlEuF/Juj0nVrOsugUcA6TiFYzs26uZD/Y7rt7I7LoZEawQY9otX1fQaKUgypwJ0HlEHBaA+WfB4nMde4R6W0D6ewphoNXDh3DqdWlqqNWvnEeND/QuarY9OLS8nxRx66fPrRR1899tD5S3lU3oh1sONV69uLZ86vnXv8s5fPPv7EjxZPnf5+bW7+1ahS6SAppfcux33k33cV9b7ffA8vvsCVLZXLtjU7Zx5+6LHO6TPne/MLK2i25mgBW1zcGoGX44Bu2PbuLnap7TvU8tRasAIorUF5gOGXFoVmrYpFRk+d5p2bqnJ/GCIKPUAMUueCCaAICB0EABfM80NUanX2N4U6walZltN6pNT4lm5phcBbJuDPnljEKe5r55plhFrB0rqAFDAf+Fx4gt+VWSc4zIOpVgKPZjCl0G9vbxEEXXhK48Sx44w2NykyqiChUCuSWJAbcDncvYgrOHIPOEU4ctUMhdMdoxi6z/kdYhGfExzMuHJXpyD3nGPNSRld0IzzSiikE7qd8WRCCz9BSg/EECiK49Ukl4oGHNGfhlFsl5SLQc6UOIBVADS/SIZZNy4mEP6nlIYmLz3Ph8u7cR8ettEm+UEAPwghrOPGZMkvRV6VCMac49jaWMfarZvY3VxHOh5A8gQBx1JlUK1Zq6BJVzcKQ4gInNIV9iPsJxeFA0Zw9+kVpRQOYR/uF2A6Yl2tkXG/PmYAI54MwD0SWrUylnlmfmxpDtPNerUU+cuUkydV4J2vLsxOnfncZyfnfvVX22c+//m9xolTW6X55fXGysmbxx957Oq5J5++eOELX3jp9KOPX+Sz29H03ACzw8zN/xdB6hfRyVNwinaQnz11evzVf/6frv7e7//exu/9578Xf+ELv2pOnjyNRmOqAI/yNPY7B3QzN3CLi7axu4d2f0TAgQtdopauwNMh5UjBad/5VhmPnV/BExeOg/hC4AvKlQgBLS4rEfAxElqRlNrXUHIC3ydg6ji5soRQgDEtyzy19iOnT+BzF87hxEIVjbJQUMgVCriQqBYgBKEDqQMm5Qsex6m1IjYzTBiFNRS8Ltt64/XX4AI0M9OzWF5aQRSWeC6bwAWBiAkIFJRoKKUgwn5IgIVl+/ymZQAymoiM7mbK8aYEXMKxT6hIYqape0Z05GA9PndlGevkpHEcY0wQjrnfy9mZ8hTCKCx44VNxeYGHIPDhc+yGR1GW57fC/Z/mRlaTbx6RoQIFeALDslwscjEFSIXvqSCg4BsqBnD8Gp4fQJRGSg8n53jBeQVBiR6OQcz7Sr2FUq0BFUQYc/xjutuuXhgE2N/fxV//1V/gj//3/xXuD8bfePVVXL98EZ29bcwxMn7+zAk8cv4MXd0pVCslBOw/JGh9Alu04rjAcSl45RJa3ILMryxT8TahNTAZ9RkobMPn/JZmm3j83Ek8RKVb9ix8lZU8yWdLZf90UPI/a0L9BdWoPVxZWVpsPfRI6cl/+JWDX/ndf3btid/+3ddOPf1rL8+cfew11Vq4Zqqz+1aF43YaJsDJHL+gS33U/YhwlQETpNU4qEbj1nQzmp2aKk9NTetWsyW1eh3VWo3grNENrSIkw2Nav/3uIYHaxmGvhx7dxTHdF64xbC4wRggYga8VqiUP9YqPkMIlnI21OQzJUuiV1tBKcYqWAEmRMgCSE6zO1ZomKOnm4MTyAoM+Tcw0QtQChZDVtQA+3/P5vu95UMw7ofB8j+DJGGAYgYiCx2d+EMIB/5D7uzdef4MWKkGr2cT09DRKUVTU41A4hqMP+QHhf0d3P/lNYwCIABC+RgXAlDhknveunI+sKwMIZntEtKIOoBmVRE7iYwi1iAOo5hyK8SuwDOBUyBOBFoFiRWsNzB2ybMeCl6iiohTvalgOwHkaTskkBFma5NDag1YeODC2osgXg/5gyNRCE7hhqYyc7024fYAoKooS/MDH6u1bePPNi7h+7RoO6SEltO6eFjTpes7OTKNarRCQEe8jLCy2MEsPqVwpY8i98j55fNBuszlNJVyBx/Y4enAimJ2bwczsFBV9FbPTTZwgYC/wqGW6WUNE2SiFGlHoqSjyAy8MmlbrZQaCzg3S9PF+nD5Ge/hw7EUPm3LzfF6dPptUpxeHpWqrY1Stm9rSINPBaDTyrl27RubgF3L9QjoSArTbQmwz0+dq9pWnEt/3/CAMVIlgrFQqqBGgNS5QvdUEKBQDHt63u13s00XaO+zAnX2NGZThesNSggy/clqSlGBL6SYZCljO/WBMC+Iop9Vjv1BceMopQZ3B0NWzdHtc2H+qUcUyI4azzTqqtLTUqBBjoAzAV2ihFYehIYqCx04z9qUIxpx1JrRQoEh6ng/PC3gcNGbwZxc3b67CAcEBs1atwaeQunoCsDbu6xJh7YLc0jBfvHlPymeWiCiIPHCAcnN/m9wTwI1baV2MRxwD2IQ4AuCJhlIkFjjVaTknw/lZWjw4xQcF5ercIVeHCIYjB9KUPFfi6ii4d9lMofgOCLaMfHfzduTaTKgQtfZQKpUI0AhbW5u4desWYwwH9GySgkdOQc/RAs7NzzMY5ECsoX1hfZ+phiH/e4M+OpSHARWA4pqEYQAmdGgyciPndqXKYFKjoIXZWawsLeA4PaRqOYTvgcrbpwX22J6nleeVrNKtFGoptersJMfDcS4PMwL8WCrq8Vj0E4n4D6USnbJeaXmi1BSBXA55UU7ZGn4hl/qF9MJOTgLJfCPasnH2P4rIt0SJ73meBBTgcrmMWqOOqekWZmZmUalW4eSkzejpxuY2bty4xUDRDjoM5BgRcK1hCcYuzytvbezj2s1tHBx2uXg9HHY6TLvU4gNasTEsLYnmLANfo1IK0ayW4YAZeopRQ0b+urTO+wc8a+3wvQRjHt8I6wsF2nDZh3GKQ47joNOjVSByRUEpLrLnQZjm3OOt3rqN27e5d6LrOb+wiOWV43ym+baAmbdIhPe4v0tEIPI23X3L3gHk3dQ4YJHcOBy5e1dXRKAJzrukKMkirj0FAedQkAdlSbmG0CMRIzyuEXhGQTOv6MAJ3dbIC1EtVVAOCBxRsFSCIGByKrskHsMQkO6XUBvcisQMzjlXWSSnggNBoVFYriiA8yR8P0RBQYScfQiV29TMPCpUzCEj21HkwbKP7iDFpavreP3Na7h6/SZGjNr7QUDLWoWb44TxgoQuvE83PAo8bh/GnJdFnbJTr9fgBz7Xf8L+gTK9K8cHBn4Llzvj3K32lQ5KvheU6kGpMh2UyoteubIsQem4CsIT8PxHvDB6otJsPdFszCzVms1qWKtVoygKyHvBL+BSv4A+ii7+8A//UHq9Xtkq84U8Sx4jqTzLOEkL7WmUuDA1MrVFy7m4tIRjDKjU6g1M6M6uM4J76eo1XLx8BVdv3oL7v0sd9EboEJz77R4DBAPkVqBoyTSJ8suFiXl00CtoQitsGeKHSSlYMQMQQ1qBFJpBj4xuVZ+u897eHrZ2dkh72CXQe+MJF9IAFHAvDOEz6muVgtI+uGiA8rgHszyHi3Fj9RacdV9cPoYlAnOKe86UPniW830CAhQb3LlE5E7u3RMRgYgUD0WO0uLmzhcFA3fJCamjnArCkcu7ZyLCYeu36C4wAbZHPpnccv5CYGp44h2RZd6oApQOmB6Hru8QuAaG7qmh5wLOS7E/7hMgVHwe+6LDjYz8HQ56cFuG0PdgHHAJoDEj4S5KvMXz36tXr8Ipss3tXRxQ2SUch+NlpV6H429CJbPXHuDm2g4uX7uNtY0d7B90MRiPMeTWZjgcot/vY0gr6tbU/QZdIQd7K/aalCl4HuegABcL2N3dpZKeUIYMp2CRsj8H0BwKRmlHihFeL1d+wOO30Cg/sjooWx3WeD+fGDk1itNHepPxk/3B6DO9yWQlBlpbQOnrX/+6xkd8cRofbQ8UFiH5v/M7v9OcZPKQiPzbLE2/ktEVdQua080UgiQIfBQWtF5jMGUJZ86cxcLCEgKCosND6OsE5WsXL+OV1y/j2u3t4nexbQLUWc8RQ+3K9xGVqd0rTmsGFJaM55Zd9LhHGfa6DNzFsDz+SKnZB7SWLh/QdQKDI5PxEG0eOWwx2lr8vyG39rDX7mNAq2m0QqlaQZXjIjLh+vE5JqsU3TL2wYDVrbUNuB8xnDn3EBYI0DJd9JhCnDlwUhA4Z0AEgCPwupsye+dDHt3JASJSEHiJvJ2/W8elDoiOcgLlLrl7vgLFsWmnVGjdXeruRd5ux7hxGYEmMH3x4TP1RENbBc1yB0yvSAU+AWoJypR7vnQ0Jg+p1Jz2o2vr0XpG7MMB0jJOkNGK+lrgvBRLaxozWDYgmBzdoiv7wosv4Y03L+EGPY2tvTao5VCuNRBya+PUdGc4werWIS5dW8OlK6vY3W8TWAkAgdtKuKCbO6rqdg7hjr+EsqNJYhKk8YgKISa3DQyVxpBHajs7u2yji3Z3XPzQxCkDZzVzUQyFKaRsN+Y86dbC/VqMri3o2qrYeEFidZ35+cEkOz0cx0/3R/EXJ3F6dhzn82owqD766KMaH/GlPuL2XfPRQb9/hlrxWSX5fwubPyIwgSVTDS2ZKVJKADc25BkUraii9gu4D1xYWoD7R7LOPvQIWnR9UqOwtrVLzbqJ25s72Ke7OUpz5MrpTgXPD1CpVBBFEUQAJxwxgcdVo1sWoF4OUQ19avwUYOheKFC+BoWJ77LPlPddHqpvUMvfXFvH6sY2dg576PEA24kIR8ktmVDjKtCDRXcwwjYjyhMKb4mKYYXWPuAYUo5J04ILAQJFFguJYlMM6q0Udy4L0EUXMC3oTvFPSQyty710F5gudaB1rzlAegSNS0XEFRUk7FuRNIHowFiQ0nBpAUxaVc8qhHweKg+R9hCQQs4l4rwchVEJQakEpQSaPPPJTyIDZkJvJJtAGCX1lUUp9BDxWbVSxvLyMgIGzvb29+H+8qRNZav8EOceeQxnH3kUmXLreojL1zexvdfBMM5g2a+ro/0AHvv3HC/JJ/eDh+7hAcHZw0yrBi05UvZdK4coBR5AYHJo8Dl/3/exwTPX6/RsDro9pFTEKhCuHzChu94dZlzf5a6hIwAAEABJREFUATZ2O5SrA7h/QmX7sI/93hjtQcxAZOIRlPX+cLJIgJ5NUvuZzMoJyf3qhQsX3KLio7w+0g42Nzdn9rv7F/IkecZk2W9aa76kjJ3RsFqLJWMtFFMlBnDauBBOi5hBBCfwlUqExcVZnDt7AidOnoT7IYHiXsX9QGHAPUifFnOUGsT0Vca0cu7IBBB4XNjA8xD6HqrUylOM2C0vTOHYYqugpbnpAqxCjQuSpZLIqeldoGPMYE+XQYddBqHc3wzeWNvC1VvruLG+VfxVxIj9cLQEKdDlWewq95qGfTaa3C/PzsGjEOYEEERBSICCdakI5G6Ku5cDpMu79C45Vliyw92/nbfkjwPl3TS/x2K6/N1nzkreSyLiOihIRKCULvijtQetFEdHYlduCXiCAo95H1KkmhZW0UJq9qWcNqJ7aWiRUheY2dtFb3cb/b0dbLvzyvXbGNMjMfRMnFeS0KV1gCpTaXkEWLc/wK21TfS5XXCgq7WmuZ6L0GEVNxk3cMDYPRxwfz/EkOvqeOoHAQLf5zgBQ7dZuEaRrzDbanAdZ7A838B0o4xy6IGBdrrpOUAF6wmgteO/YECLf9jpst0eerTMw0nG9g0GNJe9cYYOQXjYH2OfHtAB04P+BIcklz/sDRVlwScRoOP5JDMn6BnP5CUJrx0eBl//utX4CC/1UbRtrRWSChrBKbL1Gdjsn1mTf57MbWgxPhWu+M79IQNd6jSdwMBSGHLSgEx0i6moFWd4lnnmxALOnT+PU2fOYW5xpXCFrA4wIacmBOeImrY/pOsymsBFB4WTcn+z534Zsjg/ixPHFnDm5ALOn57Hw2cW8Mi5U5jleZrmfsVmMdKY71GYUiqFNMu4NzHos63t/UNcoTv94mtv4vlXL+Hm+i463OdmdOdApdLudnDtxiq0H2F6dh7N1hQ8P4ChBaKMw1LILQEBIZsdcVxHH4GIHGVZ606mSMi3InVfP55394bAd2D8cXLPRASKgNNaUzh1kXfld0lEinKPAu8UmBKFYhSGI2W7ylp4QAFMIRgtPQJL4bZ0Zw0VVkLLN97YQO/mTexcu4LNK5ewcekiLr38Im68+Qa6PKdMh324rUOXUXZh66VSBUOuzRq9kGurt5FTnutTM5jlOnrlKpyVeum1G9ja7WJMj8OBd8x+M8qBA2bgeQXoMrrMipZvulHBZ3gm/fRnHsGppSaOL7QwN9WAooJ1f+YHAtjTCppC5XgFzjFhu+1OH3uHY1KCw15Kq5hhSLkZ8lhomBgMEgv3p2m9cYr2MMahA2t3UIC60+sHPCaqJ0k2m1nUoiDw5qemgiefLNhFjn00H/VhN/vNb37T2xvuzR90d55RcfabXo4vUdmdCrU0Iq10QK4FSlHTCTz27hGUmueSQiI6iWWDWiXEzFQN2tMYpcABPabeKKGFzCFeAEUweGEJXlRGyAWuVOuo1xt0Z0NaY6HF9IuQ+qkTx3Dq5Arcr3+qAcsVih8vtOoRTh9fwqMPn8OJ48uYpiYOfA3DxU8YyIi5X0xpLeiKUwHkHEOGdm8AF/i5cfM2LcA2bnLfu869aZvWs1yrozUzixL3u8699QjQhMJtnNCLkMUCl4gI8/zcSZhzGD8id2OPvixB4qi4u5N394YAcnQ3n3OMd8mVufpKKXieB02Aihx15J45grtVAmEdl6d95pxzgGZTa0FAHvhMaaYKK3iwsYZbly/jxquv4soLz+PVH/4AL3zvO3j5B9/D1rWr2Lu1is3rV7F++RJ2V28gbh/AIzhq3JM3Gk3Um1NudfHcS6/ijUtXuQ2YoNqc5r78BBZWTnA9gQ5BQP3KvWVebBVqdb7n1pJWc0ALPex14JTo+VPH8KWnHsOXf/UJXDg9i4WmX/yt6OJUBSfn69yuaFDOWNdC6P7mVLJOUbv1KFWqRft7B22sMxi1yyBidxRzbWkSvAgqrMCPqtBRBZb3KTFHA4s+vbPdgw5d7UPZ2W/rg26/1B+MW71BNnvQmVSTxp6Pj/BSH1bbXHxF8p944vyimtjHtMiXlMWvaLGPBJ6eDT1dDjylCE747NVjx5qAVCQhKJTbK3ApFS1JFHjFsUduhG5JSu01ZjpBTA0I5cEqAkmOSCiIfhgyXF6CVopeDXeHbLNajrC4MIeluRam6Pp4wg5zA0Vhr0ZeYTmP8ZxzZWGe9WZ52D1NgNcRUrAsqyZc3DE1+IiH7q7fEV2tLQYYblD7X7p0Da8xMLXOfa8VhUazhcJqBiGU5xfCbwhMw3aKj+vboYEkzPPzdjHnKyRwXGDqEvKxeO7SHydzB6D3pnfriAi01gUppeAu98zVdam7ZxVYgtHQa3BkmbqAnOcLfF+jeI0u5KBzgJ2127hBy7hN4LU3N3BQ0HphIX2xKCnAY7Q7JYDiThv5sAdN5RZyTcp0ZxWPYHrjBO5fN2gThNPzS5hbOkareQzNmQWkRmHI/bwRDXDcTmm48YHgEjLCycEM95Xuj9wfO38cjs7Ri5pvVVClH6spM7WQa9msYHGmCfdTvYAaX8PC40RCyoVHL0GUpsUW9OmRtWkNe7TkzmrG9LxSKOSUKaMDWB2SguI+Fw2rfIQEbBCWrBf40NrXWnse9Zufq8QLtFaOpx8VfWiNX7x40et0Vivkyec8lf99lZtf0bDnCM75UhCUQqrlwPfgcz6EF12nnGdrGUBBEC6oIkA1wel+IOCA5BZnNMrR6YxwSPdySPcqZUjfWkFKkE1o3SaFG5pzKSw8tp1Ta4+GfZ55jeA4ONWoYarqoeQD3DphzJBcQlfG5xsRO6mWAizMtHDy+AoeOn8OJ7mvnZmdgc8FnRCUfR7BDLjPcv1l7LNH1+4mwfnCSy/hu9//AdY3NtGcamGaVrNK65lTqNx+0xCYTspFBODi8+vOR+6kltr9TrZILEdE4vuw1mGUibtnvnjOIpY7gN1L5h6gumoiwm5VQSICEXmrHfceW4Hr2JDX+R2yBKfS4Jw1FJWiUPIMI+ndgwNscC955eLrGBCokRYCwkMzCjHXbOD8Q+fwMOnMyiJm6xVU2IYmUMWtJ8fl+QH3dSm29ju4TQ+j1prFr/69L+PkuUcwRZCWqg0YUQSohfZ8lCsVBARTj9ayy8h5xjPM48sL+PyTj+E3f/1pPHXhJE7MNQqFoHPAxAYJvSlDhV0phXjo7HHuQ+e4//TBKRRHc9MzMzBcCxe/0FQYzPJIJafFNqQcE8YqJjTbk9QiZpupFThQCscj9NDqtPznH34EZ8+ds8dOnDCLS0vp9PTUqBp6g4oJKBJTby8QPvxLfdAmv/a1r9EY2UarVTnT603+Xh5nX/CAz0SBf7a9tzN/8aWXK9/68z/TP/r2t/DmSy/i9ReewxpdoYTnXwIDz1PwkCPUCmXfQ4UCErLMEHx7dEEO9w8IthjC/zztQSvFbYUphC6KSlC8T4k8d+4lBCcxh87BPq6+eRE/+O7f4vLlG+gcdhF61PShRkDrAAoteLlEuJK+65fBp/n5aZw5cwJPPHEB586doTWdZ1WFSRzzEHyMjNZURNyb3EcNKdA+jh87humpaYS0mjHrWYJIaQ03LhFX14GMr9z9uCLmRQRyN3V5knvHu/MuHxUf116RufNlKPiOXLmIUPhMQSJCXpI/fF/EtYyCR65NzTJHHAktSAZnKaEMrFAi6d6gsKQZ8mQEw2irlAJ4gUKtWsKJY0s4dvY05ulWVsoh10lAI8vnAYTduABQxLQW+GjyrNp3CKDQa6/EfV2MHi3nyXMP4/RDj9BiLiOq1KGDCJ7zUIRrSaXn+DrgWfN4NECjVsFpbkc+c+E8LpxdxrH5BhrUrpHW8GERUqlEHHeJ4y5TYSjyA+wv0gpzUw0cX16ET/nJKBPOtdUeeUKwsRuAbeQQdBiccj8HhfY5jhIUnxuQX5yQS3POwQ8CeFTSbmxKdBYF0USLjkVUElPg0iBKBikFl+99VB/1QRqmgKg/+IM/8Hu9vbkAeDiA/nWbpZ+xxpzxPb3U63Sbt65dC954/nl59bkf4Y3nn8NrTG9efhMD7k9c4CDhUUfvcA+9w30MGe2b0PINuVC9dhf9TgcTHjwz0guuBTSZp7mgSilqRwWtFAxdm4waO08mKIUeZlt1VKMA8aiP2zdv4CYDNmuMqB7s7mA46CLjWSeltpi2U3ucA28thAtfogaenWnh9OnjOHP6BIG3zL3rVHE8E4QBIgqUVor13RJaVHn+ubS0RLe2gYCLabgHZDPgMDk+wU9elhLAUleBiasoIkwUyaUkts8i95T9sD5zboxMOFfzDnLljhxYRQSOL5oCiHuuu2UudZ1bZ50dMx043U+AmLeOuBUwPF6yPAEUKjGP4CyVAs6f/KRlpO9D/lsI61la1j6PM9o722iTr4pKsUxBjpSGpSVzf/uaMnLSY2BlyIDLwrGTxT6z2piCohIzUHAASKnsUnpNbg0L/gc+FhhJP3NiCQ+dWcGJpRZmahFCsdBcZ81+fJMi5Bgjjt95P84LEyLP45zrlTJmp1ugYYCbZ8b2tfbgeQEg5LFiLaYJwWwgUHxmRZBToaasa8FLUNy7fJamttvpZqPxcMy2+nmetZPMDHLjx2RdXGpzIHzlo/qoD9iwPxgM6pNO/4TN7ePVsPR5leUn8zhuWSuVPIm9ZNCHW7wOD/gvvvIS3nj5BVynVXP/i7r+9gZ2b17Hyz/6IV74/nfwwg++j4uvvEJ6Azeu3IC2lm5KAJ8Ca8k8Q2uquFCVEheMYBnR+jptmxJwgaewzP3lZx87i//o730BX3j6czhJrd+jEniZbuhffuOv8dILL2JjfQ00gQXYLds3BFTM45Nef4Ae9yMTBgE8JRSSJs7TVXrisUfx+KOP4qFz57G4tAiuJdzfSVbLJUy3Wmg1mygR1EHgFdYTRCcXkcLB5WX77t69g+JiGbj6TCyToqj4cjdHVIyJ77n0Lrkqd/M5x3svuXIRgcg7yb3jSOTtclbi6Dh9a5DTWlp3duLIgZOp0O0Q5okwCq5QSDMctg+xwcjsGtes16OyZGR70OviKtfs1e99F+5/bZjSY/DYz5iKdDwaod8fYnfvEF1GtpNc4PZu4gXQJGfoxuR3u90mv7v0iibwqVCO0eK5AN05F8CjtWxVNV1YgUdeKM5ZshiK56iaR18erbuPHIFYBFwrt17MQjhhTytUymUCNIBbW8Vx+VQcPl1mYT/aD9BstFBhkEiUMJYxRK/f55ZnzDUzUKzPEcPJ1d7Bbn779upofX2ts7W1ub13sL/a6x7uxSYeH4x2JhcuIGWXH9nn/YJTvv71r+tut1vmyGZKpfJKOQyO+8DxqFSeowtQkzjWw4MD6e7tAVw8SzJcuEYUYobarbU4j1K9htxk2N9cx21G/64zHH/tjTdw5Y3XsHr1CjLu94TaMqdApDzqcHshzQ5DT8OjmI1pZRU1eb0SYW66gdmpKmYaIZZmqjh1bA4Pnz9LgJ3GsbxJxQ4AABAASURBVOUl1GtVxJMYmxtb4P4Yq7duodPuwFJaPC6aQMH9ZckGn68z7B8zUFErl3B8cQqnj8/j7OkVnD9zCq1GnUJgMTczXVDVHchzLO4XMULt7lKwzYBj1BQUEWF9kgAi/AKvO6ll1pFh6j4ub11bFEgHurvkLOO9lFNY75KrIyJF2yLimnmLRH7y3gmkUgLFsSlPQUhWATkBC5aJdu8YhFSAipasS1fT/W8NKZg86ki5N8uR0FIppRlAa2Jp5RiqtSYMtc0hvZ02zxS7BOeI8YGY1tPRiApvRN6PKQO0QARNBsN1d0p2cbaFx84t4cyxKSzPVjBbD1CPNCKOQwMQ8lR4dqloMTUB6butEJHIWAYceS5PnuVU3GwYgVZoUK5KlLOcrq2bq895hASn53lwV0pr7ZTO+voG1tfW0KYCz7lX5qtwyt/tdwf9DnV/b5/l69ZkV02WXsyTyes2y2/JOOt6BwepCDt3DX5ExGV57y07gXjyySc9CkjVS9MZbezypNdf3t/amo2H40YWJyX3jwSNDw8x4QZfkXEBGVjl3u4YAy4nVpYwt7SASr0KIbPHnUN0drYYHbyF9ZvXsEF3dI+AzcYjWBf0ITBzAhRcpGIxKEiWzEz4PAo8zHGvsUSrOV0voRwA1RCYY5Tv7KkTePSRhwo6ffoUKuUytXofV67T3V29Re2+hzEPxTMee+QcowMnFSSt6zZGjOz5WmO6UcL8dA1Lc1NYWZpHk0GmkIu9MDeLIxeKC+4UCF1rw/EZ5kFw+Z6GVorzA0RIOLpEeHOULb7fAmRxB/fqndxR4nh9lwxB7ygnODN6Eo7cMxGBcn0xFRH2d0S4c4kc3SumBVHwlVZQmmNnagTIHE8V+2c7lFBE1TI8Kp4B+T/mfIwfwC9XAFq/3AFzdo570fM49+hnUGXgJGUj/dEEvcGkiIqOqNzoPcKKYjAuw4TgjAlOJ88R16xZK2FhpolTK3N46NQClmdraDKqVAsFkUJhMcXYI3ASyJpy4tbekeJ4HYg0LDzmXUrwAASyT2XTpBteIjjplnIqCr7vw4FTc00cvxKuVYeWe3t7Gwc8uyUKyfec71Np5InJkhGdsfFunibXy5Xo9SgKXi6H/ouBL696Hm7JqNK9cOFCho/4Uu+zfTU1NRVWra2k43FrffX2iR997wdL/+P/+/8TfON/+9/Ui9/8Jm6++jpAjTnfaKLGDXczKmGebuDS9DSagQ90O8gIyHx/l+5KjJDuVMAFSKmpXVqPQigKu2XUDumEi5XjrhuTcD8Z02pqCtQczyhPrsxjabqMakmD6wXKLhdFUI50cYyyOD+DUydP4jhpcXkFLQZwYgrd2toGrnJPevXaDdzgwfrBwQGt6wSUXXCNi9TxJ+Gh16g/xqjXpzts0CJAF+ZmGLyoQiwXlePkilJ3JOw/h3AQlmNzKfEAxXvKkGvqx8iVOvqx4ne5tQSIIwdORw6gjlxVRUA5EhGIHJErFznKi9ybKtbRBQFCjltkFOqETEstkLOuJfjCWh1hvYHcC3Dy8Sfw+d/6bTzxq1/ENC2lRGXMnTiNhYcfRZOBnpEOMDKCcnMWAaOwKU2x+yMC94MS5/Y3nesfBuSD4XrU6IEcw699/jE8+ehxLM3UMRllyBLDzkF8WVhaZkeOtxqg26tIHpUd7zhXkLegohJHzAvJcA1cGhCttbKPKFTIOS9OEVpr+ESVuBsAHvMlegYNGof52Sm0mHrcw3ba++i292Nls72l+ZnnLjx09s9OrCz/0dLCwjco79+fqjYum2hxj2KUiHBfwLY+yo96P42/8MILKjJRRQVBCyJzh3t7Cwc7O1OHu/ve7uottX3jJvbW1tGnVsp4/KCo5QMy0qNViblf2b99CzdffokAfrk4vFbcM0b0ECLueyzB2CxH1KTTBKMpQFmmxiv5GqFWvDfIaEkN32lQu8+0qphpllAONXy2IRQy4aIIQaPIPyEwNN+LaAWmpqewRBf3+MnjWFxaRpXC16MLtrt3QJe2DSf87nzMoTsZjZFwb6QICtevpeW+ceUSg1adYjEdQCulkAC2XHiOi324vpQIFMdBrQvLcSj2LwAK4perwwTvvO6UEhx8/Z2PeOfGdS8Z8tLdu1RECuFTFNq7JCIQ+elEWQanBYDLTyBZaI6SJBpGPOTKhwOgdvsyEsISQRoiYXmfZ4P7PPPdHYyw0+lj+6CHPVrLiQSozi1DlesQ1q9RKYcEpONDj57RqN8rlG2jEmF+qo6F6Tpm6mU0ygFK1ISBQrF+Hgycu+rIWUkuPTTBpbSGKI6P7nNOi5pznS35IJyI47FbJ5dqYTtsz1PMWECJQCsFzfctJ24IYnBdhHlPAVHgwaNhyOMRutxj9tq7wzwdb5dD//WVxdnnV5YXXqKX9+bKcuuWOjXXfmoRE/kFABO8ODx+v8fPU089pTKbVfM8nyUYlkf9/nQeJ5V6qaRNnMjwsM2D6n10dnbQ29+DpWCDlsoBdW9jHTd5dvbG97+LN557DuvXr0EINGc5SxyNzhO4f3T42Pwso3IUfDK/ykWu0NpGSrjAORwwHRDnGVmdaZYLi8lXAS6YZAmtW0aLlsHt/xLuOxK6rIYLUq1UMT8/j5MnT+AMAzzHj58C17f4cyQXpIiCEKHvI6f7Nej2MGaASFGLlz2BTYd449WX0WVkebpZQ71aRokLqynWoe8j4PgUx+dpBQGQcb6W41HMK4JVHLGu8OERMcNnYG3ryMI9BZgXufuMZZy/vUMOjHfzLgUvEYFS6i0SEYgcEXiJCL9xT5lQNi0sLZ21iuUeBdiH0iFc4MYQgI6sF0JKFfj1JtoM7Kyub+Lm7j42e0PsEoyX17bwxuXruPTmFex2R0ijKhpLJ6CqTXjlGpXfCo+tPPJrH2sM+nX2tqG4b2zwOKZeChBwtj7nRQPHoxKNig+EtF4hgRKQfA0UwOTcHLCU0rCiYDhmspVLbeH4wYlAWQsFuUPg2qPIa64HP2BT0OSDcLEtDYTNUzhPxzDqLFTioMxlk5Ed9topqZMlw7U47l6pT3mXplrBzf2p0tapVqvzqMgvxGLizqXupPedUCgEO+Sbp0s2zubzJDkv1s5kkzjs8+hjxD3mgIGWzu4eQjJzttlkKvBhEQho+SiFDiy0frn7kTSPQDSZpsk03xrUorCoGzMS2+PxypiW1pKJjnLWTScDhJ5gulnHCUb4GjzOEL4PMtimE9h0DKKLexGDkCtcJrDLUUAg+dB8L+dCDumm5oYLSvdGaY/AilAul6GVQkxruc8gVpsubo/zGfdH2Kdl3eWZ62jQRY1W/djSIuqVEpzmBfdDboG10/gkdln0G/ge2xM4UPKLH5eXn8tnkbfrOOEjvwshdPm75MruNiQiUBy3iLzVh8jbefASuXOvNJRojtsj+Qh0gMgvIyKwwqgM8SIY5TEEqTFkMCcRD+XWDPYJzkvux//be5BKAysPXYCuT2GsAgzgYebEGRx/5HHMnjqL+ZNnENWbWNvYwMU3XsdrL7+IVUZ7k/EAs/Ry5ujlVLgOzjOZMLqb8ijNZhPKRUb5sHBKV8MAVKaGKHSuaUYFmXG9cgLTWXbLMTrXm1MDuJ7CjM+11IrgpWUf0U1O6KN7LFOiAFYgC1Aql1Cv1VBh6heLlxPYOSJfo9WomhMr892TxxavH1ua/85Uq3E76WMwD8RfBnL8HVwc+XvuVXejbqC0KqdpMp0l6fL81HT9xPJycPr4cZw5cQKL7pcZFHIhCANyRhF0HruJqApDrcG14XQzCDWYEJRCAQcjaJr1alEEB8TOwR4OeI7W4Z502OsgI5gNraJJY7qwPqaaVcxO1VAKfTLYwuOC+mLgU/v6dI81tS+XiouXwxK8lsqBQ4BbJEd9utt7+4dwkUTDhVcUXO3GRgo8n+PL4X7beXt1Fa+//AquvPkmSoGPudnpgiL2q8k9Yb+G83DkLKQWwOeDiErBpwDwFnKnb9f/zyMHPEeGY3aUOwG9h1yZe+7ItSUiEHkn/bRy1oJWmuML4BNYWnyCNSBRdRKIk4RzHqfo0209oIXsxRmCWhM2KtOX8zBmnZBgnTp2Eop7y9gvISag/Ra9nCmKca2FiM9zHu5fpUe0zu2LW78R16/H/dze1gY2Vq9je/0Welxfp0w9yr2mRVV3SGwGUB4syRCgOYHpFGnm3FlwRQtgcn04Fk7cTZXE9fc83iqkqUG3O8R4FOMInMLnRx9DGctJwiKtBFwetpiDAmetSbNy6PUYqFpfWVx8Y7Y2vU0HYMg3uQ0Xy/QX/lHvtcfV1VXPT/2oFJTKJsvrNrfNc2fPlr70q1/0fucf/Bb+EQMHn//c5xCRWSkBFVM7OpD6ZEhEoS8FASICwGPHHrnkAOmAaQk64WLUSiESRmG3eR65TRd4hwvqfkAwoea1BKclEGqVEqYaVVoxofa3BThDoiIKNEoEjQORT+Yb1p1wDCMeyUySFJYC77G8FPnY4374zctXi3+jaMSIbc6IrRaNerWG5TuW0QnVqy8+j7/6iz/HCzzXW5ybw/GVZZ5tNuBpBQc6xXlltOyOXL4oU0CJ8/B9D8J1dWUFcb4iwjLBT7ssLcFdMhxvfgeYGfft7t7R3ecude0opeBIRIq2RcQVFyQib5UJRVGJR8tegu/AaT3yRCHLLGICsdMbwP3LEvudATZ2D+AAqstVNOaWGAg6gcrsIqqzC6jMEIiVOnKCNgsrBGgJQ/HRobXK/Kj4Q4GLPBdtE4DFunDx93mm/aPvfQd/+ed/jud/8D0cbK1BE5BVroVPBad4fmnzSbFlyQkgQ6WdE5iGijN3RKuZQ6OwnLT4QgXg5kN2wV2e1kyE80hxyFOCIeXOp1ek3PyLJxbup4GHB/usM4FTpKGvoanQk/HQdDt7CV3afjzs7tVL3lotCA9XQJ3kFpDv/1181HvttFQq6eFkWOkPO8e8MFyu1GpN5Xm+T/eyeeoUvHIF5CVEaWiG3y0F54DBgN12F3t0effpKh4wdX/NYdh5UCqjQkCI8jGJExx0eugxJD9mHH6Y5ugyf8AoqSFwNPeErs0wjBB4AYg9UPEW4MwpvG5Rcy6qoUA7IArb97hAIRVC6PtcCEVhBLe/BrMzs/js44/iVz//JH7lqc/giccv4JFHzuLkiWWCr47NzQ08/8Jz+B4P2ruMLDebDbQYafa8AGNGod1YnWAEYci5qgIcnqe5F8qovWP2k3Lvk0Ihg5KMfWdQSEgpxJVx4ALHAUd3FLNrkN6DpZIyBWUwxXyY8j7nvAwBa1wdzg1sjZ3TLisYEVg5Sg3z5m6evbm8Jf/cWji31agAqfUxSgTdYUwQjrBz2Mfa5h5ub+xgbWsHt3jWu33QRmIFI3pAYyovxblO2H97OELGPkq1OmYWFlGu1xBVygyw1aHIbzdGsJ7lmrg9nmZdxXGk3Ievra3hlVdexXe+8z1cuUrleHAIeqIcuwaoOISSy1GyAAAQAElEQVRKXVOJa+55NddMMS/KA/i+5VhyI+Qx+I7AKI1cFHLywc2NOgZjnq92KC9DKlzwuREF494lVapU6AwCagLZUEgdP10+CIIkCsKeHwQbnu9tc42Ho9RNkZoVf3eXeq9dD4PAs4EtJ2k+Dy2zXuDXhGWae7YS95dDd4Y06ANksvgBMuWhR4ZZMqZ56jSajENH0zPIyCDrBQAXwLJOQmbFZLxXqsL4YRGab48SDMjx3I+KMkONaShkQRQhJFnWd+xTIgCZ7xbviFBcigujlYJH8tlfUc8SCDnQokBxf0E3fAWnji/j2PI85hhgqlZLYFUGifo8B93FLbpmhsvbnJpCiYonzQ3dpgFGBGjKMSvtQ9wLSqC0wCKjJZpgMu6RukjjHpRxFmGAyeAAnYNN9A63MRl1YbjXsjalHGd8z5A4NsuUQLRO8xCMRDngnlDYc967AFfGMVgROOEV7cFyflY0hVXBMHXCSl+syJviucdnHkemMSYSHF/3emNst4fY2OtgfaeNjd02dgnQg+4QbVKP57wjnlVOqCCHDJBNGFgLGPGG1pjQg8nIR0XLE5YCBIEH5ym4M2BDazgeDSHkjXA6RyTkSYYRI+D73ErscA+/d9jB3mEXbbrPA7rRMdckEw85ySkQcNzQPqxoWK6tYX+GPLBsF+7i/ME6rm7C532O8YCWf5fKv88zVRpxCOXPkDcZ30mcolAaBc+UhignMwCtsmt6opRu+75/2w+iTcaIxuVZssv183dI6r32Peu1POtF5UxMMwVqqVahqVa0ECw0SbhFzXhjfR3G82HInJgMHDFdfupp/IN/+2/xzL/+N3j8N38TjYUFSKWCsREcDMY4HCcwYRknLzzOZ8cwpMu12Rth4pUwdfwMbLmOkegiUOFTSMrVChQZr0RBk9nUdvC8EErTknGBtfLgk7j1LARFWxAkFi6NPIWyJyhRIfsAmIUWCxcM6vd66DD0X66WMTXbgk/hq7WaqBOcmZVCcLf32+jR4kwoASnLQCGCp5FxVUUZLvgY7fYWD7jX0WtvAmkPk/4Odtav4vLrP8K1Sy9hd/sWLXAXJk+QEYiGgHRAZHAN1llLusp8yHEBgVYUP4uMoBhS8BMCBaJRoseh6U0462EJGieoudLIoChZmgrQgyXvbRAg93z6aIp8jnFlcwcXb2/i9dV1vHZjDZdubeLW1gH6saFF9RgQ8lGqNBBEFYxogQa0lAldzVqtijK3FB7HYwnCyZgRk+4BbBajHGjMtmqcJwG3twtFJRNw7X2uAXFV/KjjsN3DkMG4UrWFk+cuwC830J3k2GoP0GE6NhoxNP0LNwYPOfMZ1y2l1U7TDDkBJmzX04Dn88v3YTi3Edfg9l6H81jH5dU1jK2CLlehS/TiuDYTKrPuaESPbAinaChy0HxPB6EdTSbpcBwPkjjby613Q4f+BtLO5CTYPWXj7/Kj7rdz7m+EpPvZuJKZfDq1+Xyc5804Tb14MpHRcIgeLWaX+8U293ltRmI32ofY7HRBvxVhaxolBgtK3GX7XHRDxjmLmOoACUlzoaLmDOvMEpzLWDx9Do89/QWc4CF3QPfJaUd6ughLEUQULK2IokBrAkIzFQqspdvkFIQqnhkoalrNZ8oJfzKBoVVXFLJIOZAagIuuCUq2Bga2sL21Cfdzrj1GayMqm5O09L/y+S/gc1Qsjzz6GFaOnUSt3nKvYZ9af4sR3B1GpWO26fk+6PLTpU2wu7OJ1159ERu3r/EoYQtba1ext3UTAwI2Hh7yrHQP+wTnsLvPeUwYPQzg9sEBBVxRo4tIYS0yjj/hGJ31Sjh5ZmEJSkfQGlZRmGkJ3fPU8B0KoqaC8ymYHvmrghLBptFnkGePwNjYOaCVPMA+lV6fwZ9U+VDcM2quh2ZdQ6GOaSlHVJQp+3N89gjukydP4oknHseJEyto8hjJ8xUgFhwmNLMKhvyboEeltrWxht3tTc4rh/tHtg7otg55Jlqp1nDu/MN46le+gEc/8znMLZ/AMLG4fnsLL7z2JtwfQDsrn4uGs/oZQAUDWEWg+R6C0Cd58APF3oRzinF7ex9Xbq7jzeu3cINHPd3hGLQbVKpzVKbT8MIQCZk2nkyKLZMiv3zfpw6kEkpSikOc2Nx2taj1cql0qRqFN1vR1E62vz9m9znp7/RD1t53/4rHllGSxVOc0JKIXrBAgzPQaZJITMGfULOBDNF0YW0UMronGAkQNKfgVWpwAjQcxug7dzVX6GeCYS6YwIOuNlCemoNfbaJMEM8uH8eFz34OKydPQyggjsmGWjNiu8LlcW6fJ3kRglc8QkkHPST9LlxqJkMgnkDSmC3ntJYcJa2OJUBd4EkjL4BLf5K6GQUxWIedrW24PdH29g5yatspjuM8Ber4iZOYm1vE9MwcwdnkFEsEqMWI7tOAlix3ykAJPE9TN0wYkNjD7dVr2N/ZQL+9h+2NmzjcXadbewhkI2Rxj0Ddxbh/ABMPGaAR+B7HwdUQtiMUImgPhoJKjCDmFzFT3IsXQryAQusjE4WcdXLxmfp87iHnbDJSYgRjWsI+o5aH/SH2uOd3e8j9Th+jOEVqKfgEuA5CeEEE5dpkWw6ggCBgeZWAmqbHcPr0KQLrLGZmp+D479xLQ6UoADzPg9JCfmUY9AfoUCEPqaTDMICnFZQSVGtVHDt2HI899gQeJS1ybY142KWCu8nz0murG+jQOhulOAfFsQliKp0xJ+2URUIl5RRVSo9iHI/RYT87+124f4libWsXmwxedXjklUOhzDFXqvVi/BnXxQFzTOufUnkrahNfUZ2nmUnjSZLHcV9bu1OOgqutVvPVmcbUqgsEnTt3LhYRam9O8O/wo+6372uAl/mHrcDkJwKtz1fC8mIpKtejiLHXIBCfe87qdAvHHzqHC089iUc//zQeZnri0UdRX1yG9Upod4a4Snfq8q0t3OI+5/ZuBxt0afYJWEsNXqLl9AnSXAVwQC7XGvC4/4wZbTV088RkCMgzjy6Vz5B7lVrUtwmyQRu97TV0N26jxyjgmAfeaecAdtSnmBoEvkbEhRcC1J2tcmEofiz3NLQIPCVMgS6DUdsMhmxsbGJ9fQvbPNfr08psrO/gFt0l99zzfLgfMpw+fRoneWw0xwhuQG2ccfFHowESCo+iEqmWI4BjHPFs1FHCsdh0DJ/wCUjKxMRpDzHHng4OwSgh9ckIlEkQLVDkhwrKEL8Eq0PyLwSY17RyrtyVJUYhpPtZp1LzuFefZMKA2gBrm7u4cWsD11ZvY9XNY6+NzmCC2PmI4kETUNZa9hej3++jR1d+xPNG8Kpxu7C4sAAHyEceOU+L+RBmZ5uwnFOf+9BOt4+Oq89AnQOM40fAAF0YlRDQ2yhVqnCBs2PHV/DoYxfwxS99Ab/1D38Tv/4f/T08dOEhKPZ9e30DP/jhc7j45hVGzduISnWIDrjmYAAK3NMCg4nFYXeC7YM+1rYPsbq5j2u3tnHx6i24fyL16o0b6HKPqf2ASnMWKyvHMMNYhu8FGDAgtEePZpdr2eeZ+4QureX6gGST2OSTcUxPq+1brNfLpTebtcpLc/X6i7VArSfHGwOy4Zfio+5nFG+88UYg13ca6Xi8AivnaDkfNrmdhUFEpUa4UA6doJfLDLkv8UD6PM5+9jE88itP4fEvfJ5g/RUsnDwJr1zhnsKH+6mXCavIKHyJjhCrEFKqFTTKhQukkCsf9DyokQ2Bo1AKQ4RaIaMQjXsdTHqHyCjwe2s3ce21l3DpJS728z/Axed+gDdf+BEuv/xcUd4mYDNaVaVssXcLtEAD0CL0zAQpj1hyuj7K3dNyCDxYCn2PQZFDaucOjxV26Q6ucn/2xsU3iwjj7bV1uMU/PGxzb9ktQN2jQIwoBGwaTsBXlpYQBZwDrXigwb7BlnP4kqESKkzVSrToBAeDQ+s3LmF3Y5Vt7WNARcTtF62iDwdG69xNL0ROgLqAmANlLgEcMMeJ4T4qRpuW0VmOLgHYZ5hxxHIaR6T0Tlw9R5nVBL6GsQLiEjCmUFAeeVqmImk1m1Q6s1hamsfy8iw9hSZarSqqlTKCwIOnhVbQQ0AQVqk066xfrdURcP+vCRDxfHi0tu53y4uc+wpd4NmFGVRqZYqJQafXxdb2Nvbo5vZo+WIGCXMjyEjjOMPq7R28+vp1vH7xJi5dvY0bq5tY29jFJl3X7b1DWtkODsnjPq0g4cW5WL6bAcYWlHNPOib/e90OejwNmAwGMPScFOfpc8bK5JmJ43EeT7ra5tuRry/VyuGP6pXou81y5ZWZuam11tmF/lMAG8WHdn2QhtT9vLywsBCVPTMtmTpNf+5ha8w5k2XNLM/9lILtopaZCIynUaH1nKHWXDh7GqeoOR968kk89NknCc7TCOsNKILQ52F1dXYJpekFRNT6QWMGQWMWutLEmMBIhezUAYaTBK59PwhQLZcRsv1kOMCIe5v+/i4G+ztYu3oJl195EbfefA2rF1/DtVdfxlXeX+L55EUehexcu4zRwS4srZXvKwLGg8dZ8wOuGa1HSoC69RD4PhUA92whrVZMhPRoNYf9GA6g29xfvvnmZTiAvnn5Mi7zjPT6tRu0qLfh/rmSnZ1dHPDoIWbU0A98WpsZhL4u9mIUBETs23NjAMEZKMw0KnBWf9Dewa1rF7G1fhMHtPgdJ4Cc94RCm6kAR+QjIbQT6yElyGLyaMIhD/l10B1gmwGqvXYfHQbWRgx7OiDCi6A5D00FqGlxxY/grJNoDyICrRWi0C8Uifu71Hl6AM5izs/NYGqqhnLZJxiBlK5lSqQ7JWaI6pDgrDeaqDdaiEplWNGYEGhjjtnVdWWNVgvNqQb8yOOzMXZ2t3H95nW8eeUytnd3WZYipKWPKjUoL8JgmODqtQ0898IlvPDSZbz2xnVcubZKcNJ72dvHPl3yNq31YDJGCgM/DBGVS/A4B8uYQso95ZB867Xb6NGtntCtzpMYBCR8WEM1l/jWjGyaHHJB1kORK/Vy6YWF2dZ3ji/PfufY8YU3/Zny4UkgERGiHb8UVyGjP2sk1loZjWzNSrCscvWYFv+UhjdFdz6g665SaqbUWky4H+iReb14gi73dp14jDGtVRJ4GOSGZY6E+1AfPsE4f/phgvdJnH/yC3R/fxVnnngKy4zgNeaPoUT3VnPxEgMuhROiCAGFyoNA0b3K2XaXh8k3LlOoV6/D0II+fu40Puf+aYtTx3CMUdaI9ry7s42tW6twfy+KYR9C1xgcr6FC4ZqBppO6JmfQwIAyCLdltuDsdMSefApniCisoRzVUaZSKZVrfMdDn4GHDe5Lr928VfwvIl5/4028/MpreP755/HSiy/hIu/Xbt2ie9XjBAyMc6e5L84zxhl42K7oiisbw6ZD5OMu4v4+Rt09dNv72NnfK6zEfneEQ4KtQ5f/iCZwaW8cY0BLMyRzhqlBTE8j45i5veQaWIwzltF9TWkhcyo55ZfglKoqpQAAEABJREFUc+xlKsRGa5bAIzVbmJ2ZwcL8XEHTUy0GpQg08qbP4M3ubhdbW21sbhxgc+uQQLlNq3YVly5dxa3b6zxiOsDOzh7cv3R/iUrqlVdfx4svvYrnSW9euYprdDnfvHwJq+T93uEu974jxOR9nCTIKAvGCiz3h5rA1BwfqITGcQ53hLN70GX7h7SwbXTpEQxoKccE2pCyNZyMqLDH9KgIPGKoXqtQLtgWLaRxWwbKW5XR9XLo0SvJ7LjXMaNeZ5gMuwfa5mvVkn+xVSv/oFUv/VmjWvp2s1J7SWXmVjBbaZ8FUgGHhV+e62eCk8DUW1tbpUh78572TkdhdFYrvaSUqkLEE6Ugng8dBEw9JAROTKCOidweGTrmYudawx2pZEwTCEPfITQ37RGDLeXpeVRmFlGeWWJZC6lX4vmmQgIPlm4cuGhQHrmlEMcJMrouzlXUbCdmIGZrfQ0TRolLvod6KUKzVDqicgWh4ju0su7XRe29XYJgBM4H0B6EYyHyABFo34e7T43FmBZgQsFPKdyGFgriQ3EcxiqwawoFCGTLvKX2zzGitXD7sEPuVbcorKu31rHGqOEu9ztDAlgpjSgKkRH1bk8Km8NFhx1Yx4MO0skAkscoBQLhPnpCl73b79N9G+CAgnnIIEebYOmwrR73eAMGoIYU4gkBeAQ+8kn5sOST0NPQfgQvJBijMlwe2iMoDC3TGAeHHQo9wb+7j0NamIN95ulmbqzdxk2C6SrB5P7XfBffuFgolzfeuEQv4TIuXiS9eQ2XrlzD1avXGDBbL9rZZ3uuTZfuMb9HF9+5rB3uA4e0ZC54k1Apxdzn5ZbGSAkUeR1EJXhBCDIdhnzNjZCfKPKW9+S9ncSpHY3HpBGPm0YYca0H3Lu3OwfY29vCDuMLm/Q01m5ewebtG4yE30aHXseAwbcJtzvpsGtMPJpwC3FQ8uxqJfJfqVfCv21Wo2+16pW/mWk0fjjfqL+xsDC/9vmHl7sEprOYhvLAgeKX5lI/aySrq6u+53l1T/nHfD84FwTBSa31DGdQ4kQoez58Cl9YLjMtAZ4HQ8FP2eiIrtAkN8iVhs/nKgxgPIFEEUDhcedTKQUqpmDFykeHQrdHN3KH7lmf7pphmRM05QVIc4ue26fQZSxxcQPfh9tj7NPl8UTQINhTCm5CLcuNCCI/oEsZAFQWvW6PFqmDjO9aURAKhqJbBI7TKoWQ+y2nXNyh+oh1BrRMI9c/BUUITgtNIBpay5g0wYTWyigPmiDQdIF1ENFZVbQOKQMYPXS6AwwZITXsq1SuourG5sBJz0KzzPM0cp4Ldg73in/nyFMG080qwoDlrDOiYPcYuWwTnAcU9EMe0rt/7qMYF5VH/BYwNcQLIX4ITQqCMqJSBWX25yggnywUgTniXm+XbuMNvEGL/vrrr+PK5SsE4Ot4iZb++9/9Lr7zN9/Gt7/9LXznO3+DH3z/e3jhuefoAbyAl19+GS+S3rx0CTdu3OQ+8Bbc/1Rqn+57AULyKqbWoi7jHlAc66koFHyucYOubVSpQPkeHK81xxjRDa7U6ggZ1HLAJBARJ3lBIh6CsGQ9zzdClZVnWZ4msYknIzse9+iFHKKzv42dzVXcunUZl998CS/88G9x+bUXsM49+97mTRxs3sLh1m3bP9zOXei+WfJWjy1MvfzQqZVvf+bhk//hM48/9CcXPnP826dOnrhYzec3zkxJV0QyEkUav3SX+mkjstZq3/croyxbmtj8fCb24UzJYmxtZUxhi2kVnaV0C1OQATKCSCsPvhcSuxpKKEAisARJbiwXTyDagxHBiBp1QDfHWVlDAObah6Wgl7iXqfDopcK05tJaEyHBrLm4YNuWYEnZ4dE+JyUoclozUPN69Ek8VgnQoPs2t7iCxWOnUOX5ql+moWfbfEghQmEhB5OU52wZUr6VcmkmdGpSo2CVD6cU3H6oVKkVgq84PsX3A9478qIqjAqQi4ccPnRYQ1BpkJruf4QD55Kurm0zUDNGLj6E72s/PGpLa/YI5OSfsbZgv1ICrRW0pyDag4HACf2E3kJC4c+tQKj4tB/AkdIeRGmIKDhlValWwQJGXofY2tjGNVo5ZwFff/U1XHrzTawSWDt0w3udDhxt8ixyc4MWcHcHPQZQUiolt3+rUInWajUqlCp8z0dOD8gFuXKun2L/gIIjK0J+g/NQEK6b70fwyB+Xh/JgOa6MNZ3CcxHdnNNMuJUY0tMY0ANw24I+FVDOBwH50qg1MB6O8v3t3VE2mexQT92ulcOb5dDbLAXoVcjqVj2ws9MlLM5VsTBVwvGFOp44fwzunzg5d2wK8w0ftTBDSU3MfCPoH59vXH7k3Mk/W56f/eN6Ofhbz6Y3lRdvRqXSQbuF0YUL3Pzjl/tSP214ly9fLh+m6exgPD41TMenB2l8fJylzUwh4MrhLhmlQKwgpZVMaVUEHnwdgNYWmouprPDbFqSVwLl5fugjhyChgMbuPeYntAjOKlAlQHHBHEDUnUUPqGnLlRoCgjS3iv0pGPHgsTxlfwNa3VFi4Sxul9HK2LLnsIKoPgVdqsIy4mlp5awX8D2NhG1MOC63TyMmuU/L0eNBvTtXSwy4aq59jdzV4WY0o2Jx/aZ8L2d/ufhFG2NKoNv7peyPHXE8NaigAueSJ0ajzzZ7PNO1BDIfwlCQMyMUXo6dY1IEAJuGA6FLtfagWWZFqOhypA6Y5JEoBY/A9APy1ffh7i2Bnd0BT4egOzg4wC4Pojc3N7C+vo4NksvvMwDT7bQL9z/jvi/PUh73TOBSjgQ+LVsY+lyXAAHb9rSGiBSk2K8jNy6lWc57kKyoApy5BVMFKK8gqzTnpmGgkDo+WhR5iC54mfKF3LBXKxDW0XzPIyl3Z+1Ew+7WS+XXm7Xq95z7OdusvjpVj3jcocetqpdP1TzMNgNMM52p+VgkSAlEzFQ1WiWLZmjQiKydqXvJ8nSp+9DJ2e1HTjfXTy5PbYik+3p/v3dMZPw0b0SEI8Qv9aXebXRceDkwZmo8mZygtnuoPR6d6I7H053JJMw0dNSoIKpV4JdKUBSYnIKSUJASurJCAfYlgE8B1hRazYXw2EnIr1IoaNTLqFbL8AMPVoSLaDChJe6PhuhwvzWkq5RmBpRJxO6Yg4sZEoRN7lEr1QbrCxww/VINrbkVwC+jSxAcDCbY5JnYrZ1DbDCocMAIoPsZVwwPmQ7hwGn8EDkVh/FCGAp75nmIraDPcR/Qfeyz75Gz5uy3P56gMxgWrupwnMBZ6i4DNA5wI45vRBT3qAja/Ql6BOAkF2gqhAqDWS1GomcWj3FeCtt7XYI9KACbkjfjxMIqH7XmNHzOK+X8Djt9uDlrj5aRABUKK9eAPDAQEfhaIySfwzCE7/mgK0LgpogZJFlfW8PF19/A5Utvcu94naBcg/vLi0G/V4DQEsAaZJNWfFcjigLUalVMMwg0Pz+LxcV5TM9MocIjE4HlOzH3eeOi74B9NptNvhNBEXj8wl0izooxJ7SIR8oLBQCtqCKNnVLjfEF+OyUr2gcI0oBrUC5VOYZGYfXdXEaMrlbLpf7p48dufv7Jz3zr7//6F77+D3/jV/9fn3vi3F+fWp66NNPwO40yMhIaBGE9ylHxEgT5AF7Sg5f2UJYJmiVgjuBtlhRKflZOBjuL8WB/WqeHUdPzJlRgOT5Gl/rxsVIohGVK+37lsD+avb23d/Lm1sbsja318s2dTXWNGvnS6i28ySDClZs3cfP2GlxQIOVilChsNrMwtGQlFaIkPgIDRkljWEZwJU8RegAjZZibaaFWLUF7goTPEmp1R0MGRfoM5AwJVuPMCa2tKIWIQZ5qYwoNBpFCRh69ShMBLWM0NQ+pTmN7kGBvkqOTa1zfbWN1v4c2zWLGSGsvV3iVh9cvXbqBly5fZ/4GLvHc8sbGHlY327jFiOT2QQce92xTs/OYXVzE9NwcWoxoNqfYJ2lqZg7zSyuYXlhi+SLmV07i+JnzOPPwozh+9mEcO/MQ6WGcYMT52NlHsHDsLEqNWcR0NPYJ4M4oQ8ygvtAFznUJfY51wrEar4SgwmAYPIxTxywFn9asRGCUohC+pym/Od2+AQ55fLSxfgur16/hGsF46Y3XsLbKvRbd00G3XfypHajotDUIyLNy4KNaClErl1CvREW+HAYoc08YsA8tYCQ5u0M52BEU+a21giLR8CGnljQk6l8qCicuArcsDmiiuJjKWUWwTGAJvpyAPCKOm+tv4YOiAXB+ng45PEPKIVSKhmOFyW2gxcTDfna4t9lTkl2abZTWJqPt4cbVN9TtK6/5W6uXMNhfZ1T+EKEZoUQgltUEJTUmdwcI7RC1IEMjMixLpLt7M1q79urcpdeeO/u9b3/j2Df+5H9u9Xq31FM8xORAPjYf9W4j/RaIJ2P8URZXBpPR1EG/W93pdYLdXk/WGeq/wf3KzY0N3Ga0b5tBGRd+z6lKoyACfU6YJCMoNXyj4OUGiq6UIjAVI5KBBoUkYBCkTitaoaAE0GIhsMhNhjgew0UtJ7QKWZ4hp2ZOuYiGNTS1blCuwScFBGepOYsarWdlbhlpWEVebkBqU+hbH9SpyAkEXZ9GQgCs7Xdxc+cAN7b2sMqD7dvbB8UvTzZo2XbbA/RoKaNqDdPzC5hbXMI8ATq/6PLzmFtYxBwP1peOnyBAjxGgy0W6dOwklk6cxuzScUxxDE1azPrMEqpTCwhq0/CrU0BYRz8R9CbAiG5H7lVgSNT7GBsPE4415/iMjmDgISe/cs43J89SHkuNqah6nQ4OyPe97S3s0G3d3lwv0t2tTfR4rpdQoeWMjgv553NFHTAjgrpEAFYIxio3bpUoQIneSkQKfA2tFBwYTcFjApQWFrzUHXCKCO8AB0y3N7buThRXiStFYAnzohRECELem6KC4hw0cquZeqxLEjcnvgMNpXzOj+vMNXV9W9cnzyk9JdTdQ9M92I8lH+xP1T0ef3RsZ3/DDtvb2bizm5pxJ5O4Zzxay4AADS2BSfLyITwzRCQxQsSUt5GM+3thr73daO9tLBxs325tbt0uu+F/3Ej9+IBFxH6ba1KqBXFYCiZeOUoQ+lnuKWu5sANauL1uF53RCKMkQUaVakXBaVHhQojlomYWDqCGAQ1LF5HeLEIF+GKp0S1dDoVaOQD3FZhq1tBsVAuQ+nzVsH3DEHxOSuMRxqMB+r0euoy69uhmjumCGhVQ+BtozC9h9vgpLNJqLZ9/FI6WmC6eewRzp85jauUkwbuEkK6mKtfhXNvcC5FTSAY8MmmzvcEkRkrB0mGESqNJqzhDMC5gYXkZy8eO4cTJkzh+6gSOMV05fhyLK8cI3GW4/+VfjQGrqFKHolJKOfdRYot9ZrsfMyhE19Aro9Kahxc1EduA7rfFJPfJiDqi2hxiE5CPOY9NYmgqknK1idFogvbBIXYJxLXbq7hJK3mdh/fOWm7ShXX/fErKiK6nnJILUS1HVAmKXgAAABAASURBVHZHVIlClEMfJbonDogOnCFBGmgFn0DyHfAEUISNkPATFxnxruXCmo6YwKXubUd3W3Kp5psuvUMEqL1LVDqW4LTsGSRhG+7tu6SQUeJSiKRK5Ul1eNivV4Iomm5WOnNT1b2l6cZho+SNQskymwwg6QiSj6BI4FmxSYawLMvGfSSjrpQ8kcij1sgSj7wwU7VqZkxmX3gBH6tLvdto/wDksw1GOgz2tBfcyiAHmbGTXKwR30fAvWbIyJ5zNSNGQqNSGWEQIfR8+DqAR/D4BfGePFIEsOQZeJ5BSrg8OesqVKMQ9UoJdbq35VDDk5ygplCnE4BkSXky5msj7oVGmNCqjuO4UAoj+krjHLQ8CpkfoTK3hObyCTQJyNbySTRpzeqM2FZnF1GemkVIlzisNRERACWmDohVRoTL9SaqjQbqrSYaTeZrNUSlCF7gQTyyR4ljBnJaJed2J2kMl8Yp93zcZ8cFGUaMDWKOJ86EqSLwFJQDXH0WYW0GRpcxiIVgNOhyeqPMR3tksNueYH2vj/YgLYC9S09kz/3aiMGdw709dA8Pin9hfsx9mQOlZb/i7JIWBL6HUhigUgpRdpbREe/DgGvkK/iegNiEVgB1KziVgoTr4ZYY73oJS4VzJsm7EFjmqHjmWrlz78ocOeUMxQea5JFc6u5JfM6G2b77OEVgWGJ4YygPYqhQrBJqEaRoNKqT+bmZzRNLy9dPnzh2ZX5maqdeCoeaplzZzHpsKKIstpp1uH+k3M3f0+LmagJfJ/Vqecj3OyuLc3tLC/OHwHT81FNP5fgYXY5j7zrcvGaHBOeu8v1Va7CdW9PNrU205+UEpY1KZYTco4VRBX5AYSajPO3B035BmqnmnkSJ5v7CwhKcltbQ5gQnD+MDLRSqoNh/tmoV1MshKoFCoHJoE0OyMayjdAxDygjMhOT+KmFEd28wmcC5oh0GcQYZF7hUheZe1CcIAwZbApfWmvBo2TSfqagML+RY3ZjLVZ4H1lHhmVuJ924upWI+nEfgc9ktMo43SZMCiBPuicfjEYbDPkaDAUZ0NUd0JRkwY6CIdbKM+yqLjIKZw0MOH7kEEK8MRbdWk3IpFeDc7yXY68Y46KcFufz2wQg77RH26F7v7R3ikJHXbruNEYM68XjM+acFD8kyeJRdX2vcpZBKpMQxO4qYBryncBKYCqxGstBioAhoRw5KRMy7rjkIlbfIgY/39qeSa4WtvVXP3ePoIh/AHgHNe0eKqRyRS8hhV1s4JkHOHnLrabFhIFZMIkabbGqqNDh3/NjGo4+cu/zw2TOvL0xP3eZe+dBmJjYJFyeH8b3AtKam7cz8vA3DUu55Xqq1F7P5QRRFeysrS7dPnj6x+dgTZw7Pnj2biJARHMXH5eO49hNj5SSsHqjxeJJ3RLydLMs28zTbNKnZs7kdMGiUGWOtOwfjM6S0YikBkhgnoBbcflJQQYHNSVnR/t01EQtopeCEqMogRatZw9x0C4tzU1hemOH51QzqkQf6JwVZuiyMFiBj6tzceDLCiEAZ0K3uDofokA7pnu5QmHd4ZLBDl3ufbvBBrw9Hh11aJR7md/sD9PnOiGCO6W5zcgTbED3WdT9UcK7zgO/06T532YYrdyCMqQh4GM45TmjBSbTkOZWFIXAt99GWwZKjCSoo5UN5AbQfwgvKcL9zPeyOMIwtRqnCIBHsHI5we/MQN9Z2sdeJ4faig1hjc7eH2wxQDfojegkJXLue9lCKItRqNTTq9YLqVGTlUoQw9OHTsjuwKuX6FvYPKAGJTMady7q8gaGGtSQ2jAI7dx6//0T4KumtxpiHE6cjEuvSozKXF9YTNxS4L0cGIFaIF94YYi4xSToxiUlNbvKUbB1VqtVdiaKreRg9b7V/kaGMm8NRstUdxJ3uIBkNYpPYUsN4rTkTWzWMc2nHmd3dO+xsHLY7b9brrR9U661bKq4PnEzjY3Y5Dr7rkPuLi4kfBN3Ak00t+oqnvFc9yGtE3pUsTtfSSbI7GcXEx3gyHA5THoHk4zhDQp5nFBZDtW0oXEZpAlVA7CI3tiBDzlsKDRmGwNOolvxi/zk/VcfyXAsrc00sz9ax0KpgphaiXtIoeZY2KYXNCRCCIyFIYrqYjpxlG8ZjOGs6pEXtj8cFEPsEbo/uYI9HNH2Cc0QQTxgFjkdjpAwAJaTxYIAJLWFC4GYMqmQEnQOjYUDGCTKnAq0AT1loycHZQDGwhTxGnnIs8QiT0QBD9uP2xe12B+6vVfb229jePcDmzj629zpo98YYTgzHleGQiNw5HIKnPTCqBB3V4QDcHdBjUD48Atz3fBxRwPSIPJ8pKbhDPlNF/lraHrjLui8U4g8iwTLnish25o7K3T2K+sKyn0136/30FD/jEg7hDr1Vy/VOEsOSo9FZFHmbEo/jJM4nkyxLUolLpeoQ5XI/qDZ3vErlOlf/eYj/XUj0A1Gll6xXfg2q/Ar3K6+pqPGq1eUXrCo9R1fph6nRP5wkeEkH1UtVqe9NJTVuJNjlx+yjftp4nxHJmlE0aIpsNqLwYiMoPVeLSt9TRp5LR8lr8WB8bTIcbfZ7/W6n2xt2u/2kP57kkzw3qYjNfQ8mCGD9ABk1amYEOc8CGYwsAJrlOXK6gzA5PA1UaC1btTLmW1WcWJzG2ePzOL08jZX5JuYI0lY1QDlUdOdyKIIEbNXajEubIWeacU+Y0pIldJ0LwNLiOQs7JPBGBI7bszkQxgSnA2LOvaslEDMCOSVlvAfHIxzPUWoowhZaK/ZnodiTZp/K0MXMYxgGINLJAGO6nn1a7PbBPvZ3t7G9tYWN4u9BN7CxuY3N7T1sMEK8T5d1FBvE3JPyWBTdYYrUeFBBDVF1mi373LcKgrCCKKogCCL4fsj+fVpEDYiCOFKaZR555hcgdmXUc3AAvEsW4GhB8N0lYf5tApiXn02uzltEq4e7xHePyvFzLuFzOarNAYkbJJi5S8I8yfKBFWMym+fcx2eJNakRmQCNETA7Bnb6YWi2PT37nI5m/rrcWPnLytSxb5Wby9/Wldlvqmj6r8Wb+mtE038Z1Oa+EdWX/qrUWPpr8RvP+5m6hV7UkUcfTTiYj91H/awRr3//+wnq9f0w19ealcbztbD6N/VS7RutWutP6pXaX3jK+24ap6+2O70b2/t7G2vbm7tbB/vtg2F/NLImz31lEVG4whJ0WIZH0n4JUH4hTM4lTgiKmODIua9DNoG2CRolD4vTNVrRJt3cKZxaniHN4dTKPE4sLxTu7zzd4OnpBpp0i6vVMvzAo9AK3N9tKieaNoclYEHgClOhMlAEnmIqTAMtKHkePAqLKxcCm6YQKUHtAN3vddBhMGafZ4ibPLpYW1vFJmlr/Sa2N1axs3ELu5u3sbe9hv2dTRwQmIc8hzw82OOe8RDux+XOhU6SHIPhhMGsjD15CEt1lCoNBEyVX4Z4JXhBFUFYhx9WoQlKTYXmOfLCAoBa+9DagxCYVgROwWXcO2QZPRHKuAFghLPmM+uogIQCRMOSwPeEqSgFR1YAvoaP8hK60IqAFJLrjaoAjlzeWUsCEo4MAZqzovK9VEfhxPNVojzPgSnl+Di1pzLgiYmpV3ZEVy9Hreb3Gq3Fv5yaWf6T6vTKn3p+/X+HH/xvlebUX5bqU39Tr9a+G1TLz1erwbVr/Y0uzp517bCpj99H/awhP/vss/kzp05Nnlj+tf2FmeXbrWbjynSj/spsfepHzWr9+4EXfJ/M/wH3by+1u73Xdw4PLm0f7t/i/m9np9fp7w16o26cjBMrCaUuFS/KlR9x+xBBU/C08qAoMIrComDh0d0JiGePdsQzCSJlUAsFU9UQ81PVAqzHFmdwfGkWx0grpKXFWSySlhaYOnK/epmfweL8NJaYrizM2ZXFOXtscdasLMyYYwvTdmWhhbKnENOlHXCv2nMBGAKxe4fa+/sE2NvkALq37QC4hfb+NroH2+i19zDoHmI86CJhcCijcjHOFabLLgIoUSQN5eaofc43IIUEYRlhqYaIRzuKwLTiI7es50XwgzLAe4gH4XuagNR0b5Uj7RdlDmwGUmwTUvblrKUVck8ER6nLHxFY7qgoJ5+tI2E9vs+OgPtO8Z4u4u1Oy5apG63h+4Z5W6RghQKg4D0FiMrCcGypFZ1kSqdJluUiYkj2DuVLS0+P9sf1g4UTX7594okvXjl28rMXF1YevthsLL5eajVeb51YubLw0GeuT59/6NZv/8f/l62/94//q865c1+J+b5hpx/Lj7qfUT/6qCR/7+HZ/m+cW9z77SdO3G4tnrw8v3DslVal+cNqqfptiPztYDz4we7+7nO3dzYv3thaW722cWvv+tbWwdrBQWeYZoPUqLERPxEvNB6tQxiVEJDCKEIUBogCjdBXJEGejCj4B4j7bYD5SOVoln3MNSs4xj3pCQLUWdHTJ5Zw+vgKzpw8jofPn8EjD50t6ALTxx85Z5+4cN5+9tFHzOceu5A/9fgj2eceO589+eiZ/MkLJ22VLvIBXdCdtXVs3V7DBmlrfZ1WcQM7PNzf41HGAV3VNg/524f7tKL7HNM+Rj0Cst9Bysit4X4TtLgelUjEg/1KKUKtWi0CN61GE5VyBSXOsV5roFKpEZilI4AShGWC0yMgc6OKH++D4POCEqxVBYHAEq2htIamhdcFQAlaoTWEwFiLlF5ADl4EHUTgiNIMK2zDEVwqvBcYPjdgSrLvkdgw7vci7iAAeyBxjIoEuB7BywJiAJBY0ZIM87wzmbU8JDIJdw1ZklVZxGo/9nnmmWeyY8eOjaemznTrK48c1Jce2pfGsUORU51W68nO9PS53sLCZ4YikpHY2Y818DG7Ve9jvOaLK0gSvd9T9WCzUa9drjXLL081Gz+stxrfC8PoOzbPvjsa9r/XPjz40dbW1gu31tafW11be3ltY/Pizt7+9cNud70/nOwlqWkbI30rekhrMRbR1HQqZRumxuhkuVKhlfWtgTVJlpoJAwajyTiL4zhJGNrLs3wIa3taqY7v63YQ6IMgUHukncBTOyVfbZd8bEcBNksh1kMfm4GHLeJoN9Sqy0P6iacsPascllbPOPHI6H4aA6UUfN9HiUcsZR69VKo1VEkOfLVKlWAroRSFiHwPAet6sBC60sIoP9hWTspILvDl3iuXqtDKK34vnKT01PiOA5+IQu78VAi0AyJJlMC9l3EsSZJgwiCXo4RR5ty9a1HUDbmn11pBKOS453LvvkWGNorzMQW5PF/mx71yv3RP0xDeuPeYHOU5b5cHU44abixFSlC6PJnCx+yQz10d3rzzI8oICCblxUp5E+P5WW748jtrfSrv1HudtdNIpMLd/cePH+/OfeHszq9+5uzNk8dXLq3MzbxWqwQvUgZ/kGXJ3wwHne/Q8nx3c2f7+xvbWz/c2t790fbe3nO7e+0XDzvdVzrd3sXeYHS5PxjdIFhv9Ufxem8Yb01y7Bnx2hl0N7WqlxANBuR9AAAQAElEQVTAcY5+nJkBqZ8a2+X6tU1uDrnmuwqyoZWsasFVLeqip9WrvlaveFpIeMVX9hWCx9HLWvCSBl7M02RVIeuVoyAJfW0UNTjfIyA1fCLYI+ictdIEaFAqISJI/TCCF4R8HsD3fJIHn2DyROCJhWYb2hoQ73fIQvGZUhqKYISwFwvkrMPxAyJghSIRTgR8X0QgOLqsMeDOneDNSRkM98qW77q6ipU8tqdcVcoyuycO7BGxTFhGhMPRO/Mo2ufr7yt1w3T9OyraBtgO+wWKFJzD22RdIatxHlRcbuxaqUKxCMduqDiomNyMciVqosQfmSxPSrUsx4MLxdq+Xz6IiHkayM5OTfX33nhur/L047fPLj98+TPLp148Nzv1rTOL83+5PF3/q8Dzvk1r8U0C8hu3b2/88eUrl/+Pl19+7T+8/Nobf/Lyaxe/cfHS9W9dun7ru5dvrv3o8urWizc3999YO+hd2+5Nbh6M89u9TG+MEW6lXnnL+uVteNEWtL+pPH9Na3XDWnspS80LaWa/Y3LzV5SDP+OK/3GSZH88GU7+dDwc/9lwnPz5ZBT/STLO/488zv+X/b3d5+N4uDs9VRs06pU08IWWsYQ6LXaN5NPdphSBigBCIGoCM+PeMM0FjPFwzycECzlHEChKrGbWAZSKAPTOSYKQAPc9Tcs3xISBJsNB+SwTCmjMY6CMVlYRJVHo8+2MHnIMuAAW21Ms0UrBI/hdG448LeBWGYoAEAdUutRC11bR8ioCWVHYHWmmmrjQABXGEXnMO3Jl3NYTxHh/xLGJI867SN1YABT5O2W0z8j5n3UdcSIZx5nSi8g5Zt/34TPYpUTTwTBIE3LFINNKjwKlB7ky4/LsLF0LfOovsu4D8kCE2xyxz7rgkUj2hbNTo9kyOrPHju3MTE+vSxjeLFu5Emi5pMLwouf7r3mq/KIo9SPGfb4PK3+bZOZbSZz+9XgS/2VvNP6LdnfwpweH/T/a3W//yT5pd+/gT7d39/50e3vvT7Z29/6Y+T/a2z34D3s7B//hYP/gj/rd7h/1up0/Y4T1r4aj0bcno/F3k3T0vThOGU2Ov5vEyfeS0fgH8SR/LhnHr04m6dWQ1jUK/JdHo+EuPeSJVqqwTrT4RZoTOBkFP6Pgp1TkSWYobkJRVKA9JAkZ5wgUTEcW+o5w3q3hgOdqUHnwPQvLG3un0JURiXzRQhQJFmAtCNN7iOzFW+2xjrwvwp0xfjgpeHEqRZvMMrUFFWPn+FCQ4SNbkPMalBy9kZOfzmLyATQVj1bKKIPUE6/vB37PNyU680UDrsqnmj44OB377iERyU4xwvuZhYXh02fOdH/36af3/+lv/dr2oyu/sfHIZ35t7fTZx249+tjjN86ePH955tjKG4ut1iuhV31BS/jDSZx+b5zEf7u1e/DNG6u3//L6rdvfuHrz5jeuXr/+jYtXrvzFxYuX/uLSxYt/fvGNN//8tVcu//ml1y7+xSsvXvyrF3/0wt9cfOmN711949XnX3n5+VdffO3Fi69du3bpR2++cunmsPPm6hsvX7p18eXLq3u3ru0erN/s7O+tN1uNN5uN2iuDfnc7mYyHSsFQu9uYUdc0TajVackIypwWKaW4pMwbosvegQrghA13Lsu7t+lIOC2f3SVm+bl751Le8uNyHzWxm4/8c+8c2FnBGiojKhv3rbSC0hqUDWRO4ZGfrOXAaekZ5PR7J0y7kR91a1MVcv8BOB1/PnRwukZ/nLgo5sIFpE8tYvJrD80Mb7zQGmw9frwXHJ45jMxgb9i0W+iurU9jcbWVVG+eqMxfXggar586NvvKylzj5Zml6ReXVk6+ON+afmnp1NLL07WZ14O56M3WYuNyMPBu+qcW1/dvlferQCfd2+v/01/7teH3n3hifPEv/iL+9n//3yff/va3C/ryhQsj9PvduOJtTddnVsMwvB6Pxhsmz9rU7JOMPlbKc1emsLScQjdUUU4stb2lUP34vB7c/3QOUI8Rcw6a1oEQnudBK3onBGZO3jrPwVPaeKKSPE8HImhXa7V2YCS9AKL6pzf9qXnyCwGn46bQPyMZR88+K/mzIvkzz0j29NNPp88++mjyla98JX7mmVOT3/7tJ0Zf/vKF0T/6R18YfPmzn+3/g89/vjv35JOd337iTPu3v/REu3b+fDf84oXeV596qv/bTzwxevbZL43d+//lf/l06kLtzr12fXxNxHzta197B7nyp556KntqcXEytbSyr4H1Srl0KwiDPaVkAmsMd0AcrqWWBxS5o5RQqAAB4LxNPLh+Lgccr5Q4tQY4EArzSikIeWmp8MhmOPdcAVR7ZjyJ464F2pVKpXc4su4HCObndvIpqED+/HLNUkQsqQAx05yU3fk3X1LmU5d/RiRj3tXhmr638fO9ov3jDQy0ku2Fxfmb1Up1R2kXLVSMGgoFBwSkHJEASpgXFOVM8OD6ORwgv4RgdLWo7VwCEYEDLIrLQinh2uWZyfPxZDzpWJN35+Zn+1H3sltnU1T7lH/90oHzF7ge+dzKzPDM6dM3qLHXPa1GgecZEjylKEiAwEIY+nU2gLJV3NMW4Jf6+qUYnECEXDPCoyALwyitdcEyMpEKsVB6bpjGmDTP0lEaT9o2y/pzpVrcbp+27tkDAj7N4MTp6QvxyVMntrWn21p7aRD6xvc0iE2Ikw66YMbtjyhcoHBZgtUVP6CfzQHHOyEHRaSomDvnlYE1p9gUmes8Ecv7PMtSm2cDJdgLAr/fODaXnD/ffwDOgmv4dINzfh6mVq71ibkRLaf1PQ++A6eAFpOeFUF5F5xOmPDgum8OiAhEjshZTUMPxDLOo4hECGFKXFqTxdaaXikMdqMo7Nemo3Tvy19+AM47XFZ30k9dsrWF6IUbm7MXL115mPJynIwoUVCUA6E4K0nNTn+sOLukgwa3RaJMfer49H4m7NBlHP/4sohQ9xk6HobsNA6XgLF5nmexyU2fSnGfUdqNkqcP6vX6+Kt8ytcefMgByiS/P0Ufay2xZ9VQBpXBQXv+5o1rj42Ho5PG2LLJcu1cMGsoXtbSelpoCpcjxdSJ2aeIVe9/quQd+QwR4RbBiZiF46kjIpXws3mepLE1eVuL2m3WGju1ctRbARJhQBCflOsDzsNx7gM28bF73RlA3yajWq97uLR6+9Znur3u6TzNq2maeXmWUpBygG6Yq+hpDU8raCWcqL1DTB58fiYH3gKndiLm1Bp5xz280LWFzbjdzMbWGB5hYWt2anq/OhWNCEwy/mc2+6l66Dj3qZrwt1ZXgytX1mdeeO3VR9a3dp72PP80ZWZ6HE/CJM1UnhmC01LrKxJFiftOaniWmU8Vnz7IZC1fpvE8+jVQnsP3PSo47UodGc/zJtVqpW1tvjsZjfYb061Bpdl88Htacufej7r35pOef95av9HOaqu7OyvtdvfCYDh6wkKv5Bb1NMu9PM/FebSAHP0nNKBErnGFTtrw4LpfDtAKFh6ss6BK6SP31rms1joQDrWWPQW7SSO6c7JZGzy5spLeb9uflnrq0zJRN8/Seq/WSftLh/v75+Nx8nCSZGfTPJ/KrY0ABREFF01UyuWFe0731gN6LxywrOyAqTWtpedBa42M3kjO4xRxSLV2nMZx+/DgYNsL9OryyuK6d2p2cPbsWQdavv3gc5cD6m7mk5xSJvTmpi1v3by+cHtt66H17e3P90aj85Mkm0nSvGxy6/6gBCJkh2jApRBYEYAp7vN6UO2dHHBKzhH3lnwgVmnl9pQjRoP2RsPhdQXZnJtudeJr15zVNKz04HMPB9Q9+U9klsCUF7a2wt38oLXVPjjV7vYe6w1GT44n8UkCs57n1qdbq6wDodIQWk0IQekITAv6RLLmI5uUZcuG2wGQd0JFxzUA2WmU0gnjtt3cmM00nlzzRLZPPnyi/+Uvf9n9TNO9hgfX2xz4xIOTU1X99Xb9cH3t5N7O3lPdbu9X6GWtmBxNY21Al1ZZSxDSYloIY4mqIGsBJ1SOwOeWBD4/Ijy4fgYHLPfoqfvrE551ko0QEShIqgW9PE83iNcbU63WNa9a3l966qmxuL0oHlw/zgH14wWflHuCym1x9EvXrk1t726fvnJt9enBcPh4nOSnDfQUfazIilZwoKS0WEcUIYBAdcR7kCzzzt+yeHDdLwdoHUHFB+PAack5EZeb5GnWztJslSy9Ob+wsFOrTA8uANn9tvtpq6c+wRNWOzs70cFeZ2XUHzx62D744jjJHsos5gm6imjPI4EgJTlrKbCUGj6DELAo3FuyRxy5Z59gTn2EU7N0QNh8nmf5ME6SvTRObjBCe/vCIw+3nzhWnQiBy+cf+ueT0CAl75MwjZ+cwws3blQvb+wdX72+9tnt3f2nu8PxwxYyL8orp7kRel5gHiAQLS2mAQFIQAr3ncQttPahSUp5EAdQ3LGoeHD9PA4I+eUxWqvJS0Xw0c0dp2m6x33+Te4OboRlfxNNb8DrgdX8GcxUP+PZx/LR16xVz29ulndubs6v39o4f9BuPzGeTB6hX7VkrdQB5TFPcBKMOCJDibGcrYjmUx4B+AH8IIQXBNDaAyhseHDdNweENUUEopQVkcxaMzR5vk2X9nopCjamyo32V7/4xfirX/2qYdUHn5/CAfVTyj+2xf/khRd0Lc9b3WHvxM7u7uP9weCxOEnPiKebFhIYh0Q5AiWjtNwXcYdkSSiECdrzC2D6YVSk7l4egPM9yYNlbbIUQpdWiUp57/4ObFOp/NpUvbF77jNnh0KLSuIjVn7weVcOfKLAaa1V/X4/vPbmtdnba+tnN7Y2P5NZs+z7fpVuls5MJlmeIgh8KC0EZkbKSVTglCYlCp7WYH0Evg/PYz2lICwHBA+un8+Bgks8RsnTBDbPJmLtARm8qgXXPC9aHSk5bF+pxT+/pQc11CeEBcU0Ll686CVJUL69vTk/GI5OJFl6mpiaZlA2UooIM7lYk0OJLUgYAgIFiYUQB062ovgC6/JbSCzgNzU8IIJP3+UMm6OjmYsI2fBOOnryY990RMhnA5MPJc/3TJZeI6tvNqrl7dmsOnD/3tOPvfHg9l04oN6l7GNblE1P+yMPtd399kKW5wtRKZrmZKrGZoG4f3VWDG9zOK0uNoevAM1TTSGBIHVEoYLJMuRZiizNqPQNiNtCKPnyp+hjOdd7CQUPRARKqYJEpCgDL+uYxJR6D4o3nphU8qxnssnWqN+9OpkM1z735Gd6ld84nbHag899cIDieR+1PiZVwo5W42zg02KGeZ4z8GN4UiK572kTBN6Rq6o5ZZvTUprCejorqgVwxQXxS1H4RIQCKIXwKcW88D04EnxaL2KumLpLHbmbu6mIFLxiQl5KFgZBn5ptM5lMrgVaXdPwtqtmdrj1R0/l7r0H9PM54KTt59f6mNTYxwGU1kbEpsaasbWGAmJHNH1uj5MTY0Y76bljJVkO4dxcUQFA5SyCwIHTkYhApkqNAAAAEABJREFU5IiYAV0zfNova23BApc6Km74JSL85kdgycYk8Lw2YG6NR8Or5Vq4NjVVPfzKV87FX/ta4b6w4oPPz+PAJwqcqlLJ/ESPSmFlV/vebWvNjcl4sjsYDnv9Xn+cxHFmTG4IXCp1U5C9I2yOUSJCDB6Ru79LRZUjmbxb9ClIhXN04qHe4onjlSPDsyiXOmKl4vndVIBMlBpoX7YtzPVxPLlSa9YPPnfmsxNX5wHdPwfU/Vf95a8ZX7uWlqZKvXqtcrteq75erVZ+EITBc0rkNZNnNyDYFJG2CMYWNre0oI5QmEQnjESg+xCNTgDvkqvj6JefAx/VCB1vjtq25M29dFT6ju8Jnx+maXrbWHs7s+kWUOrNzsbuL0/eUfHBzc/mwCcKnO5ffB/cvj387Nkn1s+eOvfGqePHvz89NfXdarn8fU97L3m+fzEI/FXm25w4hcg4KBYcImDhyAGVwlVY1Tw34N61yBsKZVHxU/zl+HIvvYMV3EvwnhE3cT842BuPJ6s2z9Zr0+G+HF4bubXh8wef98AByuh7qP0xqOp+dZJlB/1SI9paWpi5cvzYyR8dO3nimyePH//T48vLfzQzO/9XjXrjShiGB1qrRHOPqpXbayqCUwq6O01bWFYL64BJGN8t/7SnBT9+kglO08V81uHWYWsyHl8TY3dOlY6N37hw4QH3fpJfP7dE/dwaH7MKQg3utHS8uTk6s7h4ePaR42vnTpy+tHxs+cWVY8d+ODcz88NWq/ViuVy+7Xv+KPB9c/SjAw+e5xXBILbxY7MWgB88uH6CA45XjuhxZNaYkcmzXZOb27y/BYPDU6dq8dcf/EzvJ/h2PwUfAjjvp5tffB33PzQ6d+5c7P43hL/+1CPb/+Q3vnD9n/z6U5dOPXz61WPHF58vV8qrUVQahEFowiDgMYsDpwYt6dsAFSLSfQri1y9+Gr+0PYoIRI6oGKS1WW7yYW7NBk+Hb/oq3PTqWYfrkAgVZlHnwdd74oB6T7U/ppXvCIdzrVLko7G20lNKj3zfSzzfc/8a3FughFDn042lewZLR41ZODr6+pgy4H0N2zHiDjmm3NMG+QlHSglTPuDRFfkzsibvmMys2cyuNedr/UfmPv8gCET2vN/PpwKcjjkUJgdOjA/G6I1GEG4ltVIFKLVWR9YSQmTyw6MC44h7Th68wDA1BUJdS58SKrhFfjie3JkyeYifICXuX+lOyc6BMfm+EbMp1m5PtxYHJ08++EPqO6x7X8mnBpyOO6ur0ONRGh7uH1azLC0RlFpR2sTJIHh6ziMV64Bo6Jjl+VuR2iOAUvz43LXzaSSRgkk/MXWWWoi4QFCPodpt8m8nSUcHh9d+9CBC+xPcem8Fnypw9no7epT2/WQ0DGkffRHxIPyPHxEcWU9mLK1klmfFb2uzLANYpmhlXXlhUZ1V/aWkox9WvP8xWpj8DtGlv9sO2QHqrOKZ1l7xVztxHGM8mdgsTY0S5X5g0Bl0+1t5kranFmYeRGjxwa9PFTg9T8mgP9GTZOxZk3li8db8hbwUCL+PPqYAXw4HSFciQstKKXX3n1giIDlFzpmqi5m783QOA2/pSRjHikKJFfxhCMhY41zaER8cJsloHaLaJ5ZOTh69eNGy7MHnA3DgLeH8AG18bF7Nsi07Nj07Ho8kzzIrYgz3R4Skk6MjEodPfokw4+jO7KyT0Dv5T2PigJplGfIsJ3htcezkB36ulI7zPB+QP3uVev1mrVFut1YeTv7gD/7AMfTTyKoPbc6fKnCWy+WsWi4Pq9XKHs8028jNCBa5uPDQHZY6CyHMCyErwm8S7QiccLL4U/YRztcRE36ctSQQC16Qf9Da/ZGBTJIk6aVpclitVPd9Xwaz8bVUhH4J33nwef8c+FSB86WzZ7NaeX64vLCyFXj+noH0IJIQeIWWZ/oWJylcfCQFOcAWz1wtR2/V+rRkpJio4wHdWDiQKiVQSuXWmiRN414Sx+1ypdLlifHY/QgEn/rrgzPgUwXOrwJmobw0evihhza10ttk3yF3khPI3ZC/Qx5JBELOKAog6/BDp40ItY5oaovU5T9xhMIqHs3v7Txz5AEgQr6AHOO8HUDzPDNZliVJnPSTSdoLapURggojaHhwfQgcoAh+CK18TJoQulpf/OJKenx2xe2RutaavrU2pvAZYq4QTOYpfoASOSIlrqh4Rtjik329+wwdEB3RjYXIETgJTGR5zqNNm3Dz3rMa/Xo1iBe9kvlk8+gXN7tPFTjvsNVOJkjTLBlbmw8tTOoMQYFAVmCe34AodUQ0oU5kCWIUl7spMp+eLwdMR3Rj74DTIHOBoZyHwWITsqqvRAYzjak0OF99AM4PSTTUh9TOx6aZixcv6s3+VpnRDOLRjmkX3U/MCoG6C0ARKYRQhKmbGRHrnlma14Lu3n/SUs61mOePzcthkCbyLZ4c1THGis219mLf94ZBGI1awYyZX1n5FKovMu4j+HzqwHnrViD9btsTYzOIGlOSUjpqBTjv5a8IgUmiRBKSDscFLO+t8s78J+GOoHy3abhiR85yQsgLfnhvBYrg1JmCFyurkuZ0lJ9IErIUD64PgQOfOnCeOJHYJM0MJSixxkwoZylE8rd5ySe8oQyyWEi8ITwtpZGJu/kUkLxjjiJCPiiSkF38kBd0Za3SYrSSnBY0s8izSZKZ8fjB326+g3kf4EZ9gHc/lq+Ox2M7V64nWuyIMtdTFgOKWwKaT4EzoI6IVR7TMX7EOTqwvhvx0cf6czSnt3+EAceCgsiPIpVCG1kQgPC0wlv8cKoNAiEqWddkaYxhMhQ8uD5UDqgPtbWPQWM3btww4xkvDoNSpxSGe56nD5VgBJ7eUfgoboa5jDMxEHGUQxUphZmpLQDM/B3Bxc9M2cydj+D+/ntHc3wHP404BBqwo+5/Wp2fKEdxOdAdEefH+dwF6DvKXPkdopUkQNmVzWFNRsohIm4EjKwlkrMMWYpWqwU8VXTx4OtD4MCnDpzPPvts/qWVlcmTn/3M3srKsdtRFGx7WrqCnHtPmgQKYE5LAG5JHSg1PV5N8+pICE6QbEEWlvL54wRQZu+QCJwQHxEE6uf8J9zFuR+YO9BZ5oXvuLd+nMBn7vlRXWGX90lsj5Uh1jL3NqEAIQGHOyQZn98h5hV5ICSTJ8izGDSVUI4HJlWT0cgHHduSV8J42Felixc5GPzdXp+Q3j914CzWTcSWqs1YeeGAUtjP8nzMo4Gc+0qKrQXEwhR/lZLyyICWgiigdcUHun6WyBJsDnDgYOAQjaPKHAw4pncl8BI5qsfsfX+O3rCc4hEBTB25zpgW9z+e5/wLi8mTE/ece033vjO0SilRGsqzSunhYMDmL9z3WB5U/NkcUD/78Sf3aVCuZV6gJsZgbPI8yYlQ5okFW4AhyzJkSUq3LQNoUEUod2+x4978W4VFxhbfR1+FjB9l2SbuiP67pezzTr17W+Zg+B6fsaF783eqFonIvW8URT/9687gjt5wN/dHluA0ZI4joeLQip1aKAGUFuVBIVS5DXZGA/mrW9fkpw/gwZP3woFPLTiblPmc0pbn/M6tyTPDLxYa0HWzcP+flCRNmeYEiKJIeuSrIsAUDGXTsMRQKh1Zq4i4O8Qy+xYJcX1Elm8bguxdia0auP9Yi22zavGxrO/I3AGGyzsqHvJLRDg2jvlOPffsZxL7YVX3Jonj5ThxH2Rp2TkEuHGICBTxaDlJC/GU9nxPFz8LKnVvH6jDnXXBg+tD4YBboQ+loY9bI7d7HTUeDr3MQBuA20GCzlikWV5YS562IOcDEIT2LVIUb7LMgZGvuGfvJPCSHyPe8mMd8RHlnLn7//w0sN1/Cz9Z043lJ0t/fokhf0BeiNxRCsYooeVUyi/7vlfa7h543fYeZ4kH14fAAUrah9DK33ET76f7g91tncSZn+VZYCFaFMMeNA9pkiGOE+41La2SQESzeSeMJDh23SUpyoF7U9y57pbduf2x5C5AXeroxx5/dLf27abvyb5deB+54j0RKi5D/nDyAp++bYVUHnQOfL15yzHoPlp6UOXnceBTy8he51APxqMgzdKQTPI1pctZhoT7zMk4Rp5biHjwdACBRmE0HJLehViTTilgRMGwdkHEp3kHWRhGOB0xB8t8kYJC7vIFWfz4JSJQShUkIhA5Itxz/TTr+hPlsATU231YAe6HwHoFKZcBeWEK4m6AcWx4olRVPK+W5nEproT6nqE9yH4ADnxqwdnNEjVOYi/LrWcNtIVIRh83STMkaU4hBgGhobQHPoMt0Ok4Lfz6cWIRXNm9qcu/O1kWvzsRPOztblMiApGfJL7+wT/yHprgGDgQOCUBvudAf/S2KGNMwMc1EWnkRiomGfh8zlpHNR58v38OqPf/6sf7zeQwljRNFQNBygDiwJflWQHQNDeEiEBEQWkNd7lADpyZgfD23YjFxXOm7sO8JQIpqPgJgnX2kt+2INfbXeIr7m1Q2OHA8G7knjm6227xwnv4utvH/b7i5uH603d5QfffjYtlznL6gNTESCPPTdWGDd7DMQgPrg/GgU8tOP3QZAoysWLdGWfC6KwxOSFISRQnWkyd8NMygJYVINgEfMOlBYGIPiJ+A4U8uhcd4edcBCXPUtk3mz3Ks4PiHddnkeGXiBQAdaBwdAcQEGEfd8YHXu6d+yawP/cO3B76/ihnX9RXEEUvQhTo8cN5FMJB8egzMgQnfY2mze009wjVP712zed4OEh29ODzvjmg3vebH/MXQ55z6sAbWSOH1uSdLMsmBGfmZFbJEVssLQTLYK0psCMUUidx7yTrXrmHG+7+ntsia4vvoy/mXQMESdHo3fSeMnYDESlI3dlv3pu6dtiKSzi2u7ni9md/uapULGz4Tq/3B043HqotCMcCCEBSdPdJjlGBtVIiYJupxXym8tpgPXHWEw+uD8YBx9wP1sLH9O2lU1Op70cDbjY3aTV3GQjq5yZPyJDcoxA6ETTcZxqaBmsp1bR094LJPXei7cynSx255668YMlb9d0d3y/gwPw7ynn/1ueojqXD69pxxSICEcG9wBQ5KgOvYlxM7/8jrHov8fY+PoZKyvXlxiHi3gfcP/DFewWBT+BGNjcNa80SUtTT4aH/7/89n9xH2w+q/HQOqJ/+6JP9ZA9IomrlsDHVuCxQr+V59jrlbi0I/MNGrToIfG8iNs/yzP3BioHmQ+UARitqTYY8S3ncQkpTmCyDNTlxaguJdEzVQHEPlmvKs/urDu0piCgYCjv3u0iTpGgDBKT2NKIoQrVSRa1WRbVaLe7pOb5dn33lVBbufUuFcTfFe7zcu3wdllb0fkh4nCQcd07f1lpAmM94HmxyxqNFicnz0FjbCLxgKc6S1ivPvVx648IfctZ4cH0ADqgP8O7H+tWvXriQVZunBo2F6fUgkjdE4Ue0fq8Tg9dFyVaepYdZGg9sno7F2thTkojYVJDnAmMUgVoQLaE7YSK+N24AABAASURBVHAAVMyLdS5wDmtIeUZskpg3JBaC7UPxBa0UPE/BJyg932NK8n0E7v94FoRF6qyTiOvNsNe8IENgO3DhfV7EFjj09/G2sH8DB07AjcmSC9bdK5aFnHpdlF6gezvTSeL6yjqCr32t+LUGHlzvjwMfFJzvr9dfgrdExGD9+8mpYKY9s7L45uzc9LeUst8eD/s/2t/bvtTtHNwejwbb1ub7noeO1nYgyEYKJvaVZL6vbRR6KIc+XBoQZD65Ke6vWmhtk2SCND2yjHEcI55MkMQJLMHlE4TVahn1ep1WsoZKqQxXxjGBcg8QPQ6E95ID5F1ihQ/0IaRwt637Td1Yfrzu3UFw3D5EqqJkVkTNQWFmuVKqTH3+T/27dR6k750DFKf3/tIn5Y2vfvWrBl++MJG8fFDz9Y2pRvP5RqP5V7Vy5X+vlMP/uRyG/4en5dvJaPSj8aD/SpZM3jRpfC2JR7eT8WCDQN5jeWc07A/i8WCcxuPE5ImzrJZGkaALUK9VUC2XUIpChM5C8jjCI/kMqBRE5HtKQysFJQIhcx0IHBjyPKd1MrRYR6krc+SeOxJxtfnCe/lYgFvp90TWub8cmeW7jtz7d1PqERpN8SGqrEQ1OIcTyuDUxtbV5uGPbvrvZWgP6r6TA+qdt5+uOxGxz4hk/9dnnxnMVrD39O988crnvvDZ55987Mm/Pnfq+J/NzzX+tBSovyIYvz0a9r4Dk37XmOQHBOhzaTJ6KRkP35iMBw6sa2k62TV51lZi+gT0OPRVUor8rFKO8nKpZEqliJY2QHAHoFodgVFZodgDGgpaFPNSWDUHQgfOjPtZl79LDpQu/35Xivhi+3hvxM4cGC1HdxeYLn+3DBAtkEhEV0XUcWP16f5oNLPe7lS+9rXCtRU8uN4zB9R7fuMT+sKzzz5r2i+cHuyXsR9hZiOvq+vTc4uvPHTm/DcfPfvQnzx09vj/Ottq/uFMq/4/NBuV/2+9Vvkf6rXy/1Krl/6sWgq/Q3qxXA4ulUvhKgG5WSlFh1qpPt3YiVZI6faaiPvJkOQspTNdhkGV3IEvd/tUi7sSbIkAB8x7yQHybWBagsu+tRKu/H6JL/Jz9P79vnNvPdfp3XuXdyTCkStF3SJlEVkSJaeR4YT2ZBqLfxR97WtfYwVX8wG9Fw6o91L5E17XPvus5P/l00+nzz77aPLfPPvs+L/6/X/c+wdfurDz2QuPr5155MSNaqt1tVKtXGzUSq9M1WrPNaYb35tqznx7eqr+jVq1+qe1Suk/RGHwx76Sv6JR/r412St5mlzOs/RWnqY7tKwdm+dDWBMrSEZBtkqENvNIdi3x5gTfMKhkuDd14HSpK3OEO5erdyd7b3JfeXZR1HPpeyIOkeEgxpUtPVm8ld5tg41qK1KCUi3RshxEpfMI9eKt1dcqfKZIDz7vkQMPmPYzGCYi+alTpybPPPPo4Nnf+q3uf/Pvnj38v/9X/8Xu/+O//ncb/+3/7d/e/Df/2b+7+J/99m+9+Bt/79e/88Tnzn3j5KmVP5puVP+D56s/tln+lyZN/yZLkx9mcfJymsSX0ji5lSXJnk3znlhMNCTVoownupD4uwC813LeLeNYipG6+7tUFLyPr+J9Quwu2H5eagnMuyB0qat/Ny3y7rmA00HEckZt1XwYRec1vGOj/X5rcxMB+xQ8uN4TBx6A8z2x66gygUIZhPn+9/8wGY93+oPd1cMmsN1U2VorrF1ZnJ19YeXY/F+vHF/+o+OLK//T7NzM/69erf5PkR/8qTXmhSxLbxCse3mW94yxY1IuhbkkRunh8h6GltMRhRrs7x10NIr3+U2IFO1BUKTy81PXk8hRPZd35MblUkcuf5dEJNSiprTnn9K+f45R6dPhYmnq3/93/13o6j6g++fAA3DeP6/eUZNCSDf42fxpusFf+cpX4meeeWbyu7/7u6Pf//1/3P0//+f/dO8rv/fPbn3hi5+98pmzj7+2uDz/wtR04/ulcvk73HN+U2n1txT1560110yW75L6JjeJtTyHoc/KtACnS12n7IveoirI5V2Ze+bI5e+XnEY5qisgMgEwvQ9yfco76qG4OFTQAL9NrtTCZ1Jl+Zz29JmoXH7YZlg4uLJV+/rXreaYhc8ffO6DAw/AeR9Mei9VKMiGlB4TGT995kz3N37j3N6//Moz61946AtXHn/6iRcunDr/jbnWzJ9GUekv6dq+ROt5M83SfWvygRiTwlpjaTUtJd+R61spBa31W+Bk+664IFfnvomIcXXd+0Kw3T8piJBw9AYKP1cKUHKYHDKzDvksZ0IASpTlpqVEnQrC8JHJJDk+iZPW7OyqAy5fLIb+Sf76UOamPpRWHjTyczlw46nFuDzc7ahWtqlL0ZVaLXreD/Q3PGW+oZC9IDCrpA6QTwCTu18aucUREYi8kxzAXId30yIv7vteIkyIftxLYNlbdG/d+8uLHHUicpS6t94xBodUFjLYrHNry1luZ0gndOBf8Mrh8e+/9s3av//3f+ixyoPPfXDArf99VHtQ5YNy4FmR3Lm+zz7zzGDhyRO7J0+dvjFVLr0clLwfRL76Pkxy0aSTDeTOguYpaI8cBoQC7yxpziOXPM9Zaguw8qvIG/ecg+NuFUVwhuBz+SNyJY7cezlrObJM3yvxlQKPfK9I797DDQPF5cod8cYqKPYUpiZvZrlZFuVfgFVnb29vzaMxLH/dWs1qDz4/hwMPwPlzGPRRPH720UeT/+TLn+1+8d99df2hM2feOH9q4dtZMnxuMupdJUjbsHmsrKGMA0LIGWI1Ln7+FxO7ORTdXKU0nwAOnI5oqXhv79wbpvk7yHLjZ2xOQDsyhLAjy/R+iHV5vONqgm9ALArFQekRJRCXCsdKso6YtSI6y20lyfN55XmPWNEPD0bDE1mWtUovvPAgOISff5GtP7/SgxofPgdExP4RkJfmysNmubFbKYWXgtB/TazdIKq6BEKqxBolAkciAsHRZS1TfllHLkuCFfDWJSS+fbcyispwgHLA4hPW4zcrF+9/BGlOCz+mMlG+55Uq5Yoxdjoz5nQYVB7rDXuLr33v1Qr7fmuEeHC9KwcegPNd2fJeC99f/a+JmH/y1FPxzEy522o0btcq5SsKdhUwB2It957WOAlmYAWK1lLE3bm+CC4HOuvycLmjDOHrihzdKbiTuJIfpzuPPoLEGAMGuThm0X7gh7TqdXZzzPP0hWSSnNo63J797771rfDrX//6A/eWjPlpnwfg/Gmc+QWVi0j+1FNPjedWZtthpbJpRa4YazZJY5o4Q7xRyBW0UhASLQ6LCU5avHth+Qsa7n138/Y4oTiXkkDmPM8/M4onj/W7kzNZL28Mh7MuenvfbX7aKqpP24R/Gecrwk1cqTQOQ39fe94NQm+Ldq5nrI2JwdwBVMSNnE9YwM8RLo8K3YN3Ib5gSe5lR2/lj151bbwNoLvtfjipKIH7u9Q0TTEcDoWXp7Sq0PGei/zgfODr85deeXnl1uRS/fnnn38A0HdZPVek3NcD+rvnwOlaLS6X6u3I12tiZYsjOjTWjK3lBo6hniNIsZSfAlRMf/7nHnA6gN594QiZd+8+9FREwfd9pGmG8WgExQIl2v1DYK0g8E962j/XPWifHfUm0zf6/ZCugBsoHlzv5MADcL6TH39nd3RtszEG40qjcehF/qZSdtPwWMWYPHV7ONq0YmwFMC3tKokWqSi7/y+HAdov9zp3qnfb+rBTp0jc2Dh2ZHkGxciyKPHZbdULw2lR+vQkiZ8ctwfHrl65UmP5/U/h59b85FR4AM5fkrWkMNt8u5pWSq1eFAbrvudfg9hDYnBiDL8LCS6+aGgcVI/y7xw+y/gBXVi+wUe8cRkmvHGY4bsux/fvlrnbD5k4XvDIBCKKFjQAUCgExTiRnyRp3VizWCpVzydpfnbj5s7KH/7htyrf/OY3H/w4Ae+8HoDznfz4O71b+K//UTa15A/L5ep6FIVX6QruEaAjoionlvhhzoENR+A6snhHZW/nee9mwdquKhPWZpkDbFF+9K5D6dE77v7DJUMUpkkKrT2EQQRjbEHsT8WTuJxn+UxUKR9nFPehZByf3su7rbW1JOTwnGln8uDjOPAAnI4LvyT0VcDU03RcrlTaYRDsKK13RVSPQEo5REMqPgXorGGxgx6YOrJM7yFCkmAoyvjFD+vyRX4XedY8Sl3Zh0xsGML/uNcERJBx75nnBiwTY61vRcqi9ZTS6hQ8debW9evLN7av1Wg9NccseHAVHHgAzoINvxxfwqjtM888k5V9GXk6avsEpxJ0KNUxHUOD4ipgRflnegdUYIUjwtFlKd+OXDnRaO/ki5T3cOX46C7l3FnP5xhBYKY888xoOTl80fD8QEHpKI7Tph+Ei6TTOzu753uT/vy4VCpzVEJ68CEHPv7g5CQ+aZ9qay6JqmFPaaHlxKHAxnRvKd1ElpDuWE1amXum7mTa0d0il3fkltil70Z36364qVIKYcggLN3ZyTgmQB04AWF5qVyBUl7AI5a69oK5MCyf6A8GT4zHkxPdbtz4f77wgsaDq+CAW7ki8+Drl4cDp1tLaVCtDKIw3BSl9nOTT/IsM8bkbw1SmBNx38y8x497TWg9Rfj9EZC1lscoKUSkAKkDqtYaOV3bJMloUV15WWVZXuNxy1JzauZclppHvvu3f3NOXdmY+pOrV93+8z3O6pNXXX3ypvTxn1GptJg1vepQPL9tYXq5MbGxhvETbiTd9Cj0lHyXu08S1nPEBC4l8ePuPgqyHGbO41kRgfY8eCQR2n8a/TznF8egfV+I1XJu7EwYlo4bUefHo/TcwcHh3OqPLpcJ8I9whPhYXA/A+Uu4TBcuINs53IoVkvH/n50ra27iCMLdM7MrXwp2CSxc2AYbuxKo/Og8wysvPKTwU1xJSiFH4RRUKjhcLlmAJWOhY3en87W0a8uKOUJhI0tattU9PVf3bn/q2Vlh8b5J5NvGcmIsoh72MjPCm5CBNNCheOfJqElJUg7NlznT+WGHiIEjcIZNSMx5JNqiMeGqs+FatfpmoVx5ld8gsqMO0DE4v0ykfmhWabV3pd5oSIzlbOKThJk9kwFWPeKZCMvdDjgRwD1cAZsR8heiHmdHoe2ACLTVYlZ3OlznwSx4TJYOqQ2HRFoDEiU4JSYQ4jwRFz3Rysta9ebeXmW5cvfuVxsbGyP9/DkGJw3uEbVbHEUR+xhhy0ZYV4bYDGLCv24BYJM+B7ivDACmmv6WqfoUmACUJw8rUAvsJ4Ez4J6M9WQnibggxMvey028ell9+OfT4lalMoEvlZGN0ZF1nAb74LBubbsZh1ESO2ROZhHs04JEYDmowyGeeCpAlbRSeUZaHgwS/XIBOIXgGhnjiXUbt5ibmlr3ib/x5Onz60nNzm5sb4eDYfHZWzEG59lf8w/OWCKyJn8pEPEB8otjZl3e4ZUnQdTlILLhe8GpUzA+lMAOz/6QyudOAAAE4klEQVTyYcUpCTofPKCTCH4c6eGXzbF1XzHTArxbxQbY+ouX5eL973+eOiXj/vewZ91hDM6zvuIfMV9hm2wwIyHyZEhsAmOMFcIDJyGaicgDmB7LWyJoUT7x1CphNFFKW6iuOwT0qe4UWGcaHReCwAbBnMepO72gjaR1SJ6OyUxjWVvwRMts7frbg/3F3WfPZ0VG809qjsFJg3c82v/dcugCE9qJMLC5IHAIXI975bEPhJ1OScj3vPNE8HaePY9xALdbhn8CMAg+DnXITb0y6rptof8MMoaGPciWnSnx8Z8x1R6tV4KMDkJMXsi2o3iGycxj5/ZatVr9pnpQW97c3LxQKpVG7ofxuOE0PgbsCkzncqZVP8iJ+LxhnjKGgyTxxnuPBGNIuYLTGNw+JMbj5qtC6UgrqZjxtHh6TCdSSmfoEaFR25QgpqcQgOkJfuk+ku7eUud/rrA1a0J+5cf7fxVLpb/13SccTjuNABspZ8/L/azs7NhmvTVBib+ApJNH8IZxEpsk8Sk4EbKaZqwh/R3rkV8a9L10VDMokjCTwMReIlFgwicRNsbi/SZNJ5JcdM6tEPPqTnlnse5fzWxtbY1U9hyD891R+8Vqnj6uBAf15nSjlVxqJ34WoMxFiecEgGTsDQkhwEHGOGJGpH+EpQqGrFm3f1o6VvGesd7Vrl+flbG3TIq6dJrjTOdRUi18gQ8ebb3AMvXJ2oDZ5MGKcHupul+7WjtoFR48eIFXLtpnNGgMzgG6zyLC9+7dc7v15sybZlRox1SME5rzwtgYckbIUpwgjAEANpaQZIjZ4PkOMJCMBOWUEPCQ8JnVEXltRwAGxiDlhKMjg+uZycqVUp1ov4+m7qzaXSXqWKAD9RJsyOYH9zCs8/tEAJVtCFzmJmJPBbi7JC63tld7u/jbo4e6OWT0OvWONKyyGVbHzqNft2+TqdD8hI95rhXJQixmIUrMXOxdGASTwGJAzWabPILZ2IAYWUYgHwEHUEABwQsQCmmwHxGhrDDJQAEuepU0BFQGYSxSUlQpV4KMIQF49AWAdJO4Uz4max0I4+ncYB04whqSwwyqWuo7sjlhG8aLE4HdTC7IcRBOBc1E8jHxFTsxeWO/EV3frpTnt7bIYRDtCDbcp96Z4fbwHHm3+ex2+MuvP12s1Gprb5utb5ltESlk2rrAAYysYGTriJEtNdO02xFhyfuJHmp8K2l35R+i3nb9clZW3kcdcKpOwZmRljPqzovnS7LWUrvdpkarRa0oYXZ2wgThnJC9EotcQ/lK6dkPs99tbIRZ72HmY3AOyN29deuWbTd3p2ov31xuNZprPvFfG3YXjbWTWMIapEkGEQOYRN2lbIw1r2aqT3eBe7p+Lrl3SOkpqNhfVp0SsqULAE5HURxTCwCNkpiNdc44OyPMl0TMMr6Ilv55Ui6UKxXsZCOla9chJjPEvp0r1/b2JnNT2PxpNPaXfBSvYum4EoTBrLUuZOBGsJ703nd8YoYCkpYFDSGe+9NaS85ZigHOOIopThKyxpBhE2IjbFbYLwrJ8s6Lx5dfPy5Pw+Ghj92hdxA38Vyc26/+mNyvHcyT0Lq1Zilw7oKzLjB40akg1KBVrmBkZjIGgQtiZhqegzt+MXd90jzrhSweeHMA6TxWyFfLO7tr1df1wp07paHPnv8CAAD//wm83f8AAAAGSURBVAMA6Kd8/9cWkCs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272" name="AutoShape 8" descr="data:image/png;base64,iVBORw0KGgoAAAANSUhEUgAAAOcAAAEYCAYAAACnR+FYAAAQAElEQVR4Aez997Ntx3UmCH5ptjv+XO/eu/d5C/vgQRKGXpTEklRUqUqqroipienu6enomJieiP6tqX9gOqo7eiJmerq7NN3lSJVTuZGhE0WKBiQIAnjA8/e96+3x52ybOV+eB0CURNAAZPGJwsFZN/fOnTtz5cr1rbVy5b0PEu993pPAexK4JyXwHjjvyWV5j6n3JAC8B873tOCnJgFrrfj0pz8tP/OZzyheK1d+2lrJa/FTG/TnqOP3wPlztJj34FT0pz71qdJDDz00cevWrakzZ85M/saVK+XLly979yCv9xxL74Hz3lmSnydOxh7z5Tt3KmEYzkPrC4UQD0aVyv0szxnfP/K1a9dqL7zwgvfzNOmf9FzeA+dPWqLv9QeGrfjFX/xFVbO2IT3vuPLU01LL5wXJ9/XTnsbFupRzlUolfE9cby+B98D59rJ578k7lMBnP/tZmaappsecC3z/XJUec6I58djczOwHZmbmPjIzNfOx6anmh5rN5vFXX321QjC/twf9PrJ+D5zfRyjvVb07CUxPT4t6ve6SQHWhxLySaslT6pjn+6d9379IwD6ohLykfLVSm63VOdp74KQQ/uL3PXD+RYm8d/+uJfDss8+CIJT8eKYowqIogpxlnmUVY4qGNXZOSLVigKPCiGkO6IB8LwGULP3sv++B82e/Bj+XHBCYoshzZLkpRqNhPhgOi8FggFEc6zhNoyzP60VeHEGBxZdffrnyrW99S/9cCuJdTOo9cL4L4b336veXAIEmHDgtYHOTmyzN8zxNDfehDrDKGhPwzSqfz/PYc75cLlejKAq495QkAYv3vCgF9B44KYT3vj9hCVwCHDhNkQoCUUghhFRKBUEwpjAMA9/zakrKKQMzPcrzJjmorK+vB1/EF5WFFWOQstJ93fWb5O7/utB74PwRV/oN5VAsvWvXrgVra2uRo83NzZIrXZ17RvprL9MIkUj9VOdFDoLTaE8pekZViiIpAJEksRj0+yqJk4rJixkiccX3/QX619mljaW5q+tX569vXF+kbJfb7fbxbrd7IkmSY63R6Ei/359lXXN3d9dlef2fZ3n/tVckjD93f3ChqSdjq+3CK/WFL3xBv2DtGIxbW1sRlaK6s7PTpKJN84xuxvO8uVKpNEunMNNoNCa3t7cb+/v7ZQdU967r727P9/5Px6ujnwSnJZRkoIPxLxhQoIVWGoH2hE8quA+NhyMQnMiyrGSMmQ18fYqZ25NGypOy8M9EMrpQUZUH6GkfEUo9Rvk+YYR4rKzUQ7y+6Pv+KXrfJcp6klQm3x7JGU5i/ycxg3ujj/fA+T3r8MUvflFdv37dJwCj1dXV6tLSUrO6vj4jw/Aoleg0lemiH0WX/ErlqULKD+hS6Rkr5TNhufy0CPRjXiW6T0f6RGVqav7hhx+usQ+3j7rnFcb9/qubO0XhjJKjd8wzQSJXsKK01p4UUvNeUG5xnMTxcDjM41FcZGnKoXgKqlQtDILFqFy+oD3/caXEc6HvfzyKyr8aVUp/J4zC3wpC/+8GpfC3fE/9lvLU31We95+QPqV9/2NFUTyWAaeub2zMUtZVt3au458Xkj8vE/lR5+GUhaScd6OnK7darQa94vTe3t7C8ePHj9IjniAQz9Jq30fQXSpr/WToyffrIHiWSvQ8len5chg+F4X+cxHraMGfYS7j2VIYPRv5wbNaB++vBMEj8LzTUbM5f3h4WH3hhRecZRc/Ko/vth3nR4c1jgDeKt/s841nDoCK1w48/t//+38/mJiYCCiHgEruu999dZ7fgfbN935Yyb6Ee4d9hDd2bpRtbkNppSeEsIBIrbEx80MDKcRQSpkoJQuC1+fzJp8dM4U5R2YfIEAveVI9Fmj/Mc/3LmmpH5IQD8LgYVg8wjZPsI/3E/3PRbXqh8PA+/Bko/qBSqPx0Ozs7MpapzPhthnkR+Gv+Ef+Fef/x2KfCyaYSdT0jGG1Wq1TMWaZQTxKZTlFusCs4QPSk49ILZ+CxDNUgg+RPial/rjnqY9rT3+MCvMh3/OeDTz//aHvvc/3NMn/QOD5z/rK+3Co/Q8Fvv9MoPXDodYnh8Vwttlslty4bvwfi+EfsbHrl/QW4PiaR/IdveFNHAjHYbrjg/WayRf/ypUr0Z07d8pKKU69XO6YToQG6Lz88MyZM/5v/uZvOqMy/muSN/qXDrC8Jkbu/sUJr8fjunEuXrwYcW9YC7Kglg/zCmWqlVCFp1Tiad3TSnc8z+t42ut7yksEIGxhKjYv5kkrtrCnJORprfUJtlshMJekEPME5SzHmSeIj3DNjrHfi0wmPen73se8IPhl3n/Sp7G0gX6oovUyDWbTrTHf4RD4K/v5awNOt1BUoOqxY8fmqIxnStXSY6VK6UPUyk+Uq+VfDqPok45KUemXoyj6RKlc+XClWv5ApVJ+vByVHgyD8JxW6oSEWJZCLAqIedIcV96VToGOUEmWIcQ5ATxC5XnOE+L9nvAucYyjLkSmV3JhruQ7P7Gv+zMsAi2kx5rYbLUWDw4OTu619y5sHxzcv769/YDHkPHO9p3Td3bvLK+cXVmih1xgomWO0cE8AeBojgo/Q0BMVmylKTqiqZRy2dNplnM3btxYuP+J+2ep7FMbGxvNv/f3/l6N+7yKo//qv/qvaq6eYy+Vm+VjqU1PEhhODk4uE+xTMQLpsVxnXzeFENdY3uD9Kq83uSYdJoG4Dc1DCqTOZxNSygafRbxXJIqS/tZakF9HgqGsZk3ANjWCd87T3inuQS/5gf98qP1fLIXhL5Wa1YdKjdIieSs5b85+/kp+5V9Jrn8MpqkAzsr7DF9rk5OTR4UW94Wl8HFf+2OPpz39Ad/zn/Y8/RS94uOe51/i/QO+553n9Skq13IQBgue581QISYgUGdZIZXJxpg4RpX3NT6bEALzPDs4xqDyPkj5SOBHj+lAPyw8cZJ9TNFAuCyj80hjxWMf7+jLMd285Ac/+MFydao6F1Wj+yqh91RQiT4YliofjsrRRyq1yke4d/tQEJaf19p/RsvgaeX7jzO5comG5EHf9+/j9UXum08TGCs58kWC4Ajrj5PX+8Jy+IgXeo/Xw/pTBNT7OI8nPe65uXd8gB7yYhzHD/K9x2h83l8NGFpGlaeUr+4TQiyTJjiG5fN9ltd4/xL7/iYn+03y/h2Wl0nrSqiupz1BOYekMq9DtvcE+AYbgEGxI95DAEIKIXg/BigrykIIylwuSoizQspLvH8frHjKGHEf97oLKw+uOHmzPf7KfeRfOY5/fIYls6yl2MTzylMXx6D0/Q9LpZ5TWhOQ/sMs79faO0vFOElgHvV8f44KOuV7XkNrXSWVtNLOWrtFlparT4Ijxw5LYaxxoaPzjE4ZJgXEopTioqf1057ynlNSOcVxRwZTN2/eLPE9By7B8h19f/u3f1twb6gzlU1SEc8q7X/I88Nf8/3gN0M//DtREP5terHfKPn+b/gkLb2/LZX6m1LLT0rYX7BCfIh6/6wU4mnSJYL2nC3ESSicITgeNMBznPMnyPcnSb+htPotIdTf5hbyVyHlJ7Ki+BjPKD/B/n5Fu/4979e15/8S6Qml1EkCcZIgzKWVzkN+dzAY/Cn331/o9XqfJ6i/xOdfl5BXg8DfJbjzarmiKqWyH/i+9JTGXcEIEGxQUoJ9Qkk1JilYT6mxf+dNFfsKC2PceMuc0318+izpKRHq0zrTU5f3LjvPzDf+an3lXy12fzxuuXii0+nUmNE7Fnnlx4IgeNzzg0tS6bNSyKN8Pk2qkSICzCfA3EK7PRRY9+eJUOSC/yUGXLvvrRRCuFvFH6FSyoV2R7X27qdReIbe7BMMpZ/n8cvDDEGXaDTqfN9n2x/7+6lPfUoTRNUwrJz0tH8JUtxnrTltLFYAHBEQS5zjkva8Za30KQLzorDiAdY/JLkf9jz9kNb6AanEfVLJC77WF6wtLgkrnvR8/wNRGD4ZBtHjvh884Xk+jzTkI5zak0zcPMvzyw8bU3wMVnxIKf0+JSX7UWdh7KkszU70Br1j+7v7S712O0yTdMR9fRsZdq21GwTSHZY3hBCXBczLQshrfH9fe17iB4H1PI92Q4xlb4oC1hiwPQQnxXfgiAAc17lnrAblMK7ntS8EakLKZUljSCP1YSX8x0tp6eQLN16ou8Qc2/yV+f7cgpMLKt0ej6HNTHQ3wfCwFOp+rdRpJeQiV8hZ2gqVxVlVF2Y6QAmC9O7Cc5/DPsDnb93zHQj+58ofRIIfPtcsSkqrSe1pd7bwgPa892mPyaMoepJu+CEeKCzvDnabt27dCjmWG5+v/WjfZrOp6/V6pSjMsjHFOWvM8TzLFklT3Mc1jTV18lonDwz7xDSv5zm3I1RsF3Ke4CgnhRQnWL8ipVyBFMcJvPP0mPcTrA+Q7zPa0y4x4xIwR9nOAX6F45wmaC7w/YsUxTm+e4LtuQfHLGU9NxoMF3ud3sJh63CGxscjWIfcJ7ZVofa11rtsv03+1tl2FUpdkRJXhZR3+KylpMz4nCxyV/kX5M/xxl/KyT3kmrjCQgiQBKSQ4MdloCMpxZTU8hQNy+N+6NMoly40/eZM/dixiO/zDbb8K/Adz+hnyudPaXAC02dip+Z53lGp9Tkq2v1KqWNCiGkOWaaiujCUl3cXmYv254DoQOnI1TsaN3zjh4B44+rtC44Dkvs6kLpkx6Kmx2bY9oTv+y6j+wu+wqWwCJfL5bI7znEh8Q/v+I0hB8FA5zKvFlk+kxKUcZJMj5K4MopHmuTOFlFY53k4Uyq6mwuJkUHhki1VdtPg/QTnNkHATVLbZ7I8P0rgHSXTi5SV49lnqXgv2BYEmSvZhwl47/rx2Y8zKiLLMz0cDSNGKk2Gr5PdVrvCaxT5aMA+2rGK24uLiy0mxojZdovh7T77XbOFuAZrXmY/6+Slx34Llu771nqw7q1rPsCbRAHzK6GEehOcrp2Toe8pbyIMwpNRUHo0CLl39sNjIo7rb5znujYc8t7+ynubvXfOHb1K4HnelPK8k85bekovUhka7DEoTOEsLG8FF/fPiFb7L927OkdsxVcJZP5koAXrSqf0pDeV5c2Sj8ZfPqKyMEqDkFRQ3/f8qqc9t589Gfj+Je4JPyA88Qw0HiJgj/JYo8E+fuivpLGNrhf1krDeFKyYtoWdMFlRytPcS+NE0FshzzMQdGM+pBBQUoIlr4QoCiOLwipTWK/IjccyKAoTZVlRzbOC0QQ8a6BAaYAfN3cpJFwpLMZ98F5QrsLT2vU7HovjiuFoJEajUQYlXCLoUAI9djEkKFMhBPNPwly6dCkngBOGux0v8m5LrV9gIHsVFtvsvc92uZO5VJK3HFUIgF/wI4SAEALg14EW1sJ9KBMURe5+6wiMHoQpCmc4qkqqBa79CWHFOU3DPMHzXNfWvXOvk7zXGXwn/FH4zrpXlK/mPF8fl1L+mcd0iRtzd0ElF1kI4dYZQrD8HqLy/VmdY0I4OZdDZAAAEABJREFUYNILUYOMIyqFK11PjlwTgI1IfAT3caUjdy0EVU3KgLxUOe4cy5NKyMd8pd4XeAGTKDhXqVTmeVxR5dFI4I5IOA/XoXv9LXJ1PCIIGBbWqZgLJs9nqIh1KqbPUjpACg4qyNSfkYCwApL/uZ+W1xQBmwnJa11YERS5LRV5USoMfM5dAPwyxuV4EEJAkjgehWDZl4VTHAkBJdxPCxgD8oJ0NCrIWy8KgnUvDPe8arXH81QHzAJvfIQQ9rnnnsv7/f6A/e+WSqXXOdoV9rDKLg+FFENSIZWyQrF/yaeC9GbJa8GGgv1ZDm1pSawpYMi8YWk5OS6RFEJ4UqDKckoKsUQe65Sx5mvuVRb39lfe2+z9+NxZa+Xe3l6klOKCSJ5JqiNKyhmuhvsdTO0WjtdULjFeXsHF5UJSuXhhLBUP42dczHHpnluywX5B5RmT5U8rDNgBGwuWtPviTWIuVEi2cKLlMyup064EeIEiz51l13mW8DgGR7RW9weB9wwTRY9Fleh8qV6a536y/oEPfCD87Gc/6zrhi3e/5IEdfVGVyygLUcyaImMCJp5Nk1HJFLlUfBr6PsphhFIQwtcewDkx9IUjkGVJ3qTU0DqA9iOhvNC3RlRHSTFhrAy18mQYljg1CXpTWEJKEMyC88izHFmaIk8zOCBaemfDexCYsAaSpcnTOI/jQ4LgZi0IdvI8H37pS1/iyHfn8L0/z58/nzGLG/NoZpQZc4MZ1+8W1qzl1h4aa4fWdUq5CinhiEzBcBy2A5/B4/zcOhljyGsBd83oBIHngV7dNbdFnqe2KBIhRK6U+r58fC9P99K1vJeY+QnxIuM4rkkpFyTkaU5wgf3WSRqWGsYLLhQc8fJH/lq2tGOVuHvF27e+VhAVeJPequZwIBkS37GkNx6xuZCSPkGgxOtpJewpAXNJIn9UK3GqKOKjUmbzzzzzyFSrdavh/gLj9ddfr66ufqfe651pZBlm+P6Sp+UJtp/RUkWaE/aUhiMlFbkRBJZFkRdjsvQqZAROgZWQYPO7JISgcqsizzxPaRn4HkNVNW7nZiQF+6E3KvIU7AgMDRH5mgYgQBj4UFpBcG4my8yo38sHnW7c67a7fG+3HIbdlZWV7L/9b//bP5v8GzJwhRDCzs/PZzwzHdDb3mLdi+zqm7YoXi+KYot0SHAPSBlBafgMfGdMljc0FDZNkiIejXJS5oh13IJnMfvr8dlBkiZbaZau5llxNc3zQ+YhmLzH9+WH499TX3lPcfMumeGCCYaEHj9NXh+hAp5mOccFdV7zrbny/h2NdHdF7/78Sx0I8ZeqODbeojf0QZILpQSVWlLJiAFrSwJm1prioinyx7LR8IFWZ//izsHu2WE6WuEWbr4oBlONRjjlVWoznVGxkOf2KKQ6pqQ8rpWeogcJfc8nqDT3lgQLAEMw5vR0eZ6DSg5rLAT/k+RTSgEJfiwdCckUGYoshe954F6YfeANEvRAgu8WMPSSDoS+liiFPiqlkOAMoHnv6os0NcmwHw963WG33ernQDtRaiSEKEgWb/P5baC42WwOs0pl3ff9l2HMnxpjvp3l2ZU4iVfTLNlKsrTFfeSA9SMIEbO/mPMZMfFFpzsYDIeD3mAw6JDaw8HgkJV7w9FgYxQPb9BQvzYcxq8ORqPv2iTZ2dzcdOB8G27urerxGt1bLL1zbq5fv8719Wv8sUiAHlVKLRGg7izRZULf6piL+9b1j3Mh2Fjgjf8syzEBwqkeyZWS5ZukhKCSCxALRIuBA4GlF7IuViRZk1HxM0H95DpkE0naP7e7u/7R23euf/L26tVfOjzcfbLA6Fy5UT4iPHNKQ5wtaX2mKNJH2cfD2lOLQsoqwcZpcjSpAA7G0BAZAZdkMTJ6vMLksGRu/JjPhQvJbQ7B8ZEnyEYDxIMulCjgkRNBHgXsGJh+4CEiGCN6yZDX9NaUgEVBsBbsv0hjWI6hhU2jKGg3m/WDqempFpNdCb1UgR/y+TSZuQTkTWDEpgdMEl0hfZmG5V+ncfp7o1Hy+6NR/MfDUfz10Wj4IumVOB5dJr3K6+8SiKTRS6Ph6Nts9w3SV4bD0RdGw/g/xKPkXyZJ9q8Lk37ZqGSj3W73XTJKCAqDg93rXy7Fvc7ij86fy8QxuTBBxWBYKB04p7gQJfZArQWcF+M9b4E3S/wIH7eUgu1cyeKNr6sB3M8x2bvXeOtjISldOQYDx+aGzxAkoKcSVHynH28ClddCSjApk0zsH2yd3txYfWhz6/bjvfbBk0nce4oh7lMSxROw9knti6cNioeNKU4KISdYFxpjBaO8t0Y2HCMvCvBoBFmRoyDYQOblmBfLPSNxYNJMibytNV73tPimFPbLntZ/4Hny84XJXkjjwc3hoLc37He7WTwc5lmcpMkoGfR7abt9mO7sbKWbG2vx+u3bg831tcOD/b3teDS8A1tsaCX3g8AMy+Vy/hZTP+CCa0HpIadxHeR5vtnv91+jx/tGlmVfztP086Q/SNP49+MkHhMZ+X0S69I/zDJSmv1hnmV/xHf/MI3jP0pGoz8axfEXhv3+n6TGfIuB+vUSSm0C0+093Vg/gJt75xHV595h5t1yUhSFA+I03cgxrfXYa7JPn6AUJFAJeIu3SvwYH+o2BNu7ksX4O77nlatz17x842vZlsRKRUDwS3QaGIJEEKQEAgSfGXovR4INqNAoisTb39uY2N5aXdrbXT876LcfN0XynLTmo0WWP893nyWQP8RB7jOFcb9IUSmM0RnDV86dOLVjMi5BwrEcKPmcI5IXrrRUAuwDWTKEyeNEC7NbLYdfmapXfm+yXvpHU83K/ysI1f+aDLv/+mB/65u7m3du7ty5vXO4v9vqdg57ndZBb39vp7+5vj64deNa/7XLr3Zefuk7+y+/8p3V16++enV9be1Kq9VajYf9nU4nHfD45EcCJ+cDIYQ5depUwmRYe2FhYaPX611lBPSilPJPrLW/PxqM/k1v1PsXh/uHv3uwd/DZ/d39f86jo39lcvOvbVH8Huf/byngf2+D4P/H68/lSfLV4XD43fUbN26Tj4Njx47FHKNwY/2VIDLJJePPv+JfLp4k0WGGDaXUvOd5i1xU5zXdb//8pTmy7TueseCbb4LxL127Z84rOrK8GbszAwcIB0hFTgR9uGBp6d2Ggx76vTbSuI+ElCYDWJvC/QZbGAivMKPp1uHO8q2bV07fvHHl1PbWxgmGk0uK2WeCuWotPaYhIDmUkAqOJJNC4DWkJBfuASDIKFvCkfYk6vUqCEov8FTJZMlku7M/t762unT5le8sf+tPvzL/J1/6Yu1rX/1K+sILX9996Tvfvv3yd79z9crrr716+87qq3SR30mS0TelFH/Kje6XS+Xw89Vy9d/V643fm52d+jczk83PNScnXwLQJ71TMJiTJ09mt27dGs3OznaEEPsMdTdFJtboUW9zoW9Xq9VVgtfRbYJwbTAYbFAeW2m3u3d4eNiigeodHh4mzz777Dvlgez/bL9Uk58tAz+h0SUP8CN6y8k3gOmSQO5A3+01FRftLw3z/er+UqO3qaCuY0wOgH+ujauw42d0lSwNC8PSgs6ReBHj0tBjZtyr7e/vYGN9DVub66Q7oLdCkQ/h+5b7PCGTuFfa3d1o3Lj2+vT161emt7fWJ7IsqRHkZc/3xhEBhICSEoqgVNqDZCmVgmAdOKhwK6wAkGEL6in3m1oL90hx71pOk+F8nIwWsyyeT/PRbBIPS/1Bb9DptG4d7O1+e2t364s8V/3S/v7uH/c7nS8l8egLDEP+yPe8P6xWyn9Uq9W/MNEof3lubuZPV06deuHhhy5cfvjJExsEhQshDd7BRwhhSeaRRx7JWCb0pMOzZ8/2Tpw40bnvvvva9IRjOnr0aJsesc12nSeeeKJ74cKF/gMPPDB46qmnRrxOn3vuuZzv23fAwj3xilu6e4KRd8mE5F4zUkq5X2RfZl/uV/QqLLV13sX++fVhHR+9u6/4812yM1dh3daOgLQYX9A7MtQCGFgKgkMSLAAhkqUYDbu4c/sWXnvtFbz26st49ZWXcPPGVSRJH4EvEJUUBv1DtrmhGDb6r776ksf2Kh72hWI/BAf7tVBS0tP6BLTP0oPyNKQmKQnpwlgSuMrOaxqTI8sSxPEQg2FfDYf9EjOalFdxNCwFM+VSqTEzN53df9+56+//wPu/+vGPf/z3fuVv/I3f+dBHn/+njzz5xL949H1P/vNLTzz9u+976qnfve/Bh/7lqXMX/sOJU6e+dGR5+Tsrk8G1iYUTG7Wl860jR55yISSFgJ/4R7wBXJaG9FMZ4yfO9DvskMv2Dt+8t16T9JghF6spGfKxdMD0uPcgNsyYU9aNS/eDIQ/Dxx9/XYUVxNxdcv0IdvEXaVzPH66eBfgC8eh4YGMC0x1JZMkIg14X21sbWLtzG5ubG9jaWsfe/jaGBG2ex7DMto5GPXrSBFGgUa2WCdgA7Iy8mzGB7lAIibtzE6wD52theIzi9poFjRJZds0wBif4HHzOeveS5we6Qtc3M7949MSZc+eXjx07t7h09Ozc/OLpiYnJo6VqZaberFcrlYmiUW20Q6n2yhOl3VCV95sLx0nRmCpz6OK1w7GnJC93J8qx3vu+OwnId/f6vfH21taWDMPQU0pVCE5m5eH++kC/CcI3PSUVZ8ywu3c0vvmxfgi2vktvgY81oMLfJcA9xV/6OH0loNjO0nsVWQYX1nbabbRbh2AYCXqwcV2eJ7AmYw85QZaiXA6wtLSAY8eOYn5ulh7Sg+PdGR7BwSxbMv/DjKxBTlDmb2Rp84Lvu+Majjlmit4WbrX5klQSdL+wgj89LwpKpclKvX7ED6Pj2g/O+qXS/dr3LiovOJtbeYqueCKMmsJvLiaDgYoxNTXisDzDXBgK4ehUIhhCsu69709QAvIn2NfPrKv5+XkIISQ/PksHTM8Y45JEY0V2jLHeFWNyyj2++Kn8cHBx9Ia3pJeylsBk6QDsrl1JXuG8qtISlUoJzYkGGs06waehGIoqgink+eLRo0fw5JOP431PP4ULF87Tg1YhAB6H5BD0mpbIzHjmmBDwKcPlNEnBYwakvM/z4u78hYCUEmCfUit4YQgjJEZs0+31wKMLEY9i3el1J/qj4Qn2/Ai096QXBO8PyuUPqNA7Z0Uxy6RLlduHYHV1VQMQeO/zU5UAV+yn2v9/rM6doigC0iV/3JyEU0YmiKjoCu7aEhxvkrsXwr1CmHxP/ZvP32RaCAEh/oy+tx5UdOHojedvPoPglSM+A58Z9h8TMM6T8RZuPxiUItSbTTz+xBN49vnncP/994NKz73gCJrgsQRzQc9Xr9fBiABpkoBhOzzuJXMCUQgBqSTynN6R4AQ/luM44iWE5H6TJMgHZQLXlxu/YNuc7VJ6WCs1pBcCyidQFTLDLv0oYF0lKexkbsSx1OC+UVY8lhg8G1v7bGaz+9vD9rHZ2Vm3p5uhuTIAABAASURBVHd/pO7ibDfke/RTkID8KfT5M+vSKSLJOgaklGNgMtQlRsTYgzjlFULAPRNC4M2Pq3+T3qz7i6V7/ufq3Ovsw7IcD8iHrvxe4sAMHQHn2XKGm+7eeS4HUO37OHXmDIH5AMPWJVoJwHkxdjPeNxYEUBhFyOjdtra30e10ESfxGJBCCEhSwT7deFJIkI27xHqt1HjuUiq4j+OdcnGXcO1zOnWrPKgggvJDWOmhEIoetaxY52cFogJyinXLWWEvkJWnC4gPSqWfCoPSgzzYP33Y7y8wi1t/9dVXXdZYjjt/78dPVAI/L0IteObl/j3UkZQyo4SYC7GM+O6Gk5begnUQQoyJbcalEH927+reJCGEa06QcB9H7+QA4ryU68cpt6WKu2un8JbnjMZ5OpK7d6AqqP2ODMcVBA5PPaCVHvfp2rcPW7jy+uv47kvfxYsvvoiXWG5ubjE7O0Ick30CRWsf3W4fGxubuHr1Oq7fuIGDwzb3oGWOTsDTszp+x0Ckt9UEorsXUhC4cjye87ZBECAMQh7NhPTCEYIxIANI7QF8J4dEAYGCVibnteHYgsAVng/pBZ72wxrLRWjv/lK1/jE/Kn+yAD6RZ9lDqdbLpdL0xPo63JHVz4suAffI5+dFoHY0GuX0JCNSjyBJSA6gb3lMByZHrB+Dzl07cuvgyrcj15593n2HsLAwVGTDewtDQBYkQxCOQSssW7BHQeJ3/K6hKksJS8AzqmSt5DHGCOvrG7h1axWrq3ewsbmNvLAIghKy3DIMFRxFIolzdDoD7B+00B/ErLfwGIpKpaBIIfeOPj2wVhKSoBwPS14AS7gBSkoS20pF2ElWC8pDkAdF3iUKIzkuOCaJ4+f0qMbyOdsL5UFpT5C0kIrHVF7T84NjbHZxGMcPD+L0saIoHgoa0Wmv2pnbB8Z/XEA5sgMO8d73XUuAK/au+/iZd3D9+nUQnCbP8z7pgErTp5KkZIyFZUG9pNI6sDjicyrp3Xp37+iNOstrR+PnfHn8rvsxhp0DH8kQOgUzoW4P58iwK+vgIAQEQQKCggpNAFgqvxlDxVLpx/0JiTjJCLhDbO/sYmd3z7Y7PeP5oanUGiYvhCFAWcLy2ibc+MVJTpB5cN60MByDfWjt0ROGBKuGJDiF4BzJl6Wx4AR4Q44sXM4JlogqGKumHDdhXznv8wJMGlmSYQKpYPhsx+B3cwEkhJCQUoGhLFjyVnpCiHqWpvOD4ehUWmSPcE6PBYHn/qGw414cT62urvpwL/PHe993LwH57rv42ffQ6XQMwTlKkmSnKIrr1totKlJHSpkqpQwJjng/ZpbPxyXbjEHId2ye5wXD19x9+DznM6O1ti40dN7J830I4cQl+A6Q0w1m3PNlDC/pslFYC+ueCwUh75Ki9/E8H9oL4IAlhB6DNS8M20sCIy/iNI9za7sQuqV1cCCk30pT9OORjf2gkjYnpovZ2UXMzi1Csr+bt26h1WpjOBox7O0QWLRBHJtGhUcvBgXDcEd5lo8zuskoYbg8QKfVweHeIQ73eXTTG7JuiOHQ0QhxnCDloJw7DNHJ+cNNktiGA7qSAgIWPWZ2KWu/3+s0rMmXg0A+4PvqA9pTT2Qmu9hsNudvtlrunwZVYwG/9+NdScBp27vq4F54+dKlS4WU0oW07l92u2aMuUIFWyVve0II97uZPI8TCds4Sl0phIj5fMB2raIodgjMdSronTdojXXudzW32W5PKrXPd/YhxC5BuFPYYivN880kSzbTLGWZbvO9vbwwB4U17cLaHhW7DyGHBOqINCANeT8qCtMlaPdrtfp6qVxfLZUqV6Jy9VtRVPlWGNW+Va02v1mtTb5Sr0/fXlhYPjh58tzw4sUH7cLiUTiQ7+0fMAw1kEIRUNkYjJwvQVXQQ75BDKUtDUdB95jRW8bDGD3uXx1AHfU6PYJzgOFgwNA5ptdMUdDIOCCyIwLT0ONaCBogd68EJcX++p0Whr2OMlkS+hITEsXRZNg7T3rYpKOHpScvNqxdXF1drX7mM595D6AU27v5/lyAUwhheNY58jxvxxhzlfRtgs79C+M3WW6TWmzTI/WVUn16xB7B1qHg9ouiuE2P8Tq97kv0JN8mfYv0bd5/l4B1/yr5Vba7boHrWZFdzbL0tThJXx3Fo5fpvb47GAxfZvvLw9HwKukW3fd6mmXbaZ7t5dYecgvZJiAPjLEta9FOM7MVlcvXV1ZOfOfkyTPfOHX6whcvXHjg3ywtH/93R5aP/bsHH3riXz348BNfePDhp77zwAOP33n0sfd3n3jyGbu4tEIvHtLbxfDpxaNSibZCwDCMLQgc48DFUJuuDg5L4GAObDk9qPOew/6QGd/e2IP2mfkddHsY0XOmPKZx74L9CL4j6SF5QAzh7glOQdKsFzzC6R0eIBn0oGwhI19Fssia/c7hwrDXua+I48eUxJNS5me0NtOf+tSnlLWM5Sm8977vTAI/F+B0UyfwbK1WGxB4m1mWvUT6wyRJ/jEPzv8F6d8z7P08vdufEIhfpdJ8hc//II7jf8n7f8TyH/PZZ1j+LsvfpbJ/hu/+E17/b3zvf6US/8NkOPqdzBS/Q4D+b0mSuvb/NM6Tz6Rp8tk8T/4Z2/6TJE3/EcH5Twdx/NnBaPgvh8PRvxoORr/X6w//A0H8e3GSfjZJs89aq/9ZVC79k3K1+i/qjfrvV2qVr1eqtW+GUeXFMCpfrlWb36rXJ76hdWlVwCO4ka6urtmNjW0CT9HLWZDvMTnvaAkkJwNHQkpIIaHkXRJ8g3ijN+RTa2FMMT43LTKGwwS1EoDH9r5S8IkuzRDW1Slh4Ui7vxwn6E2R0lOP4CmgWgogTY5++1DtrN+JOvs706N+67TIh0940r6/Vo4ejdtb8wAi0s/0a60Vb9LPlJF3MLh8B+/cy6+kV69edR7xVqvV+g73R1/q9/ufG41Gf0j6I4Lvc1mWfY6K/TmC6Y94/Yd8/nmWX+R+6k9IX2Wbr7Luq91u98ssv7i3t/f5w8PDzxHgn+u0D7942O996XDQ+eN+v/Xl3mj45cEo+fIB7wf58Au9OP5cfzD4I/bzh/1u/w/b3e4fdvv9P2j3Op/rxYM/7MXDP2D7z1HvvzS9MPPV0ydOf/3ksVMvLZ1aujZzdPZ6fXrmZlSdudOYWLxRb8xc0zpiaK1bSWLTnd0D06P3q9XqUDyWocKBhgiCYLJjcFoHwz8j57QMl8rau8DkNccFNRWmyMAfUEStx/d9otFnqYWA5iuu3pHmC5oaYvMUWTKCyRIEWqAceMiTIXrtA9na3/Gy0aBKsM6bIjmnRHHJ0+LhRMiTlNuE+x8JWeuYYcc/xa8bg+S8tb9mbcR1q7bb7ebu7u7McDicc9TtdicPDg7cL0+U2Nadz7r2NE8/RcbeRdcU/bt4+x57VQhhH3nkkewf/IN/0F1cXNxOkmSVYHuRC/HHXKjfJ0D/LYHzewTav+H953n/AhfsGtvcOXfu3PqVK1e2Xnrppe0XX3xx6/jx4xsMldeXl5fX2OYOgX4n7sRr6CbrYYJ1nhqu71h/zTt7dnVXRrf8oydvbC8tXat53isyTV/UwDeK4fBPCdivZDb+k95B72uj9uiFg+HBK0Uhb9pRsJumam8wsAeL1bOdzoZpR3ayxfp2NWy0ta4yQRTtFka0hnGSDIex8ZhYOrK8glKpDK091Go1BAxx3TIIp2Ik4onAs8SeoYc1LK2LWNlEjD2qJHwVADpJekFBsEn4RKADqWa2VxHokt5VMpxVvPfYYR5zb9rvQNoMgQMyATrottBrHTDM7fJ9KIa5JZGnMxLmtJTiQeKRZBcvXLgQcjhB+ql9ub6uf4ocIde3Klut6VzKI0KIUzrQDyRF8khSFI/keX6e577LnU5ndnt7u761tRWQKfcui3vvK+89lt49R5/+9KfpJ1D8zu/8TkpLOSC42r7v7+3s7OxyIXcISlcecCE7XKDRP/pH/yjjQha//uu//ha5+zcod/+Eo2vzF+kbfO88kH385Mn0JJB+ifTHs7PxnTt3BktLSz16505YFARd1IqiqHX79u1OlEddevUhgZ9885vfzD772c/mnHFx6dKlfGVlJa9Wq8V+r++Rx5JSUg+HI0lDYrX2baVSRZXEftHvD0AcgTyOCaCOWeKSoCoYrjIaYPjqPB4pzeDCX1NQLGwjhYCWEpqhrJYaSiiSBPiMe2MC2rXjDfsUUiBOYgyHfY6Xs6bg8wS9ziHiYW8M8Hqjikq1JNxeFHlWJs0qY88Hwqx4njdJGYeUOwfAD/u87XO+T6dvFUuPFBBc5Vu3bjW2elvTB6ODBXrIo1xnLgeebATRRxqlyieDMPxUtVL/1UqpRir9aqVa+TXleb/iheHHStXqJb/iH6VsnSf13nbgn+GDdyWwnyHfP3RoQS/qQOo8qfvnL44cOTJyf4g7Nzc3cH+86+5dvfuDXNfuB3X4Zl+u3V8k9+xN+rQQ5teFKFyfrMvoNVI3xrFjx2JHrI9dneOJz8eGwPXHa+voi1/8IsS0u8pKDBGbhEd9OBxEnVZLlqJQ1Ko1eimPIDHU/4x7zgKWjaRUEMItpRjfO3DSS4yzsA7IefZGNpZoJoQh+J/WGjRYGL8LRWBKCAJVsC/w3kISqwKsRJwmYLKLbYHCpBgMumgd7iFPR6jXSqjWKvTmIZQw7LkIuLGd1EKdklKdpjtbrvMDvPFbRJZNePODvgTfm0BkLso6MPrY2yvT49V2dm409/fXJsMQM/V6tCSH8rTpm/uFEA+bzDwJyGd4/VEl5MeV9j4GIz4khXyOhuh5SPERKQWfiQ9rJZ70tTrHthPkxSfdc195z3H015ihZ599VgS9LAh81L1AzVoUR0bxYLrdaZXqtZpq1GtMyiQoM6ytlCvIeDZJBEErD84DSnpAIdySCuLDELwZKUXOTK7L6gol4cgYw3A4RKVcgxCagBM8t5UIwgrCUh06KAMqgOUzkOIkGwM0jAJ60SG2ttewu7cJKQ2WjywgKvnsx4DdQyvt+X5QC7V3NFDe/Z70Lok8X94f7jdXsepb9vrDlvhb3/qWZpQT0hPW0OvVaQ0mDovRssh7p3zfP8O+T3tCnlNKPyiEfc4a80kB8TdpGn6JEfkHPamf1Frdr4ATeVYsZUkxz+h8ThhxVFh52ve8B4IgeDLwSk9IX873elvRD+PpZ/Fc/iwGfW/M7y+B1dVVlWWWidxS1ZOy2WnvT49Gg4aA9ZWSUgiCKCvG3lFKBaU0nYGGgCQYMa63FhBCEThUTQjWE+IEowOnlBIED1gNNoPhD0cFfxgrCFLXj3tHsC8xfp5mGRKGtUkas65gv0AYaMzPTqMc+TjY3ca3v/IVvPT1r6N30MKg1RK9vX1/Z2Ot0e92j2slHwLwuJeJ82E7nGNIX6Vn9D9jP+NCVPWqfdVfs2vR3t7r1Xb7dtMyTD11tLGs085529+41OutPd06vPFcMtygwcLuAAAQAElEQVT50LC79dG4v/vxbn/zE/3h7i9kWZeeMH2fVMWjviceksKctzZfyfNiqshtlUCNitwEWVb4joyxEUVYBeyUhF1UEkfI28ygEO4XJwSv76mvvKe4+WvODPelyvNsFGi/RuVpumxnGseVwA+0EFJYY2EItIJ7RxYEmg9JkFoCy/CZA5m7ZlsIISFIBQFYsDEBAakUtEdAszTWIn/DowICIFGRkWeGY/Al3hu+x/HpoRMYnnOC2i4tva5WmJuahE9Nv3PzBr7xxS/i5a9/E0Oenba3d7F1a1Xdev31qHN4sGCtuWDy/Cnk5hHfyNMMp2d76NWexbPRzdbNykR/oi5b6XQmxGKG9FgemjOesg96On7SFINnk6z70cz0PpEXvV9Iiu4vFKb/8TTvf4L1Hyuy/nPGjC5JmZ9W2q4oZeZskTfTLCUgc2k4+YJzKPIcaZKjKAzzXMYH4Dyl22tO0EpN+NovsU5aS0Hy4l75yp8tI++N/qYEqBgyCEZeXORlY8RkYcRstztoADqcnJxGuVyF70fQmuGmEVQ0C6dLbEeQ2TEROwQW+Azj+yw3yPICeW5hrIQQCkp7DF0jeL4DKcZlELIuJNDpbKW08LSE50koam4eD+HBoOL7qIYB+octXH/1Ndx87Qo2bt1Gd+8Aiv1XS1U0p+exu7WDl775TfnC177ibdy6Xku6hwsmGZ2zefGkEup5rfVDGOmzg730ZEnVTwO4aKV53CJ7XovkE8Dob8LvfipXB78Wm82Px8XG86Ns4/2p3Xm4EAfnCnF4Msfh0SQ/WBgme9N53q4Dg0jKREPE0tghQ/8e0myAvEhgTUZ5ZEjp+Y3JQXvCITk1QAoJoZTQgaBgXO09RvIe4+evMzva88qhtn4lSZKpeBTPZWlWpTJ7tWodvkfwSAVFEk6rICFYWnpM5+EAwa8gCKnm9BQJM7QJ96Q5wckmsOLucyElpGI7ELRUXAgDKiiUFlTkHMbV2YLVBQoqdLfFrGy/z+sElv0NWm3sb24zhGV9p4esP4IZJRi1uti5uYa167ews77O9iMBkwTSZnXtyUVPqbPS4LEszp4dDUYfEoX6oJLyI4FSHy2p8EOBFs8C+fuB+MnCjh6mhzxf2MEJK0ZHpU7mlZ9Naj+r+2FRCYKirL0sMhgEWdH10qyj2F5YO4JFzDmMCMyYoExhORfQuLiSDZyUALYCRG4NEpuboTE6wd1KFvfOV947rPz15mR/fz/QOqDiebXBaDDdH/bnKJGyRxdXKpUgpaD6GAiumFKSgJIQrAI1DIYAkxLSteFL7hiFZ7cYxTEyHqtY1km+4wBqhKWqGtZnYPhHNSUQiRrnMQsCs8hTdpnBskwGfbT2dtFvt5EQoMlgMC7TwZCqzffyAjZOkQ8SHK5v4bWvfA3r125g1OuhWSsjCqQyNol8T02QjtApX8yy4sNFZj4pjfgVUeBvKqH+hiZApVTvE8I8bE1yNs8HR7OsP2UR16TOIgYMXlSSolTWjCA0KhUPUSQhVMp59JCkbc6lg4JeUwjyD5JNYWzGmZNPztnJRkq+wxpLETBSia0RXSH0gVKqLzg4yYmKLe6Nr7w32HiPCxvZslH5dBh6i71ee7bdOqxHoa8jhpwuNEsZXqbJEKZI4cLOwFcEJ3WJnk9Iw5BXwmMoqjVQmAR5HpNSONB5vkQQeFD0joII0bxXbKs8Ac1+/EDzOclT9NAKAUtFzTBFhtGgB/crfJUoBLOkWJydw4XTZ7EwPQf2iB49ZqNSR51h7aDTZ+gbwWdY/NprL+FLX/oDfPHzv4/NO7fcvtUPSqVa5IVzDIFXJmrNs1r4K+nQLAy66RSMamrlVxmGR0mc6DhJaYwEAj9ElSF9mf2XoyoBX2Miqo5KqYJSSVEGyRiYadaFJTiVV0BrA0nkO7kJFHBz8TyPspAAYwJaJ+4eTCvPsx0hRLsoCuc5ca99HLf3Gk//Ufmx1gqSJKkvWOvO1b6XFOvdM0fip8EY+9e7drfiC3/BWHmyMPZskiSLSTyqVKtlVauU4VHZHchArQK9JFNDELzOs2QMVlABXd24jTCw3HwahnOWbaQUVFY1JsnVduAULKUCxsTnUgkoJdjGkYQajwf2kzORMgIxDY8vu4SPZjnZaBI0AQpmjkfDGHME7ML8IgGhyI8lvxoLi3NwRmEw7MLYHEIKxW9QGFMmWw1f+5MKXkOJoOLpsBRofmXgm9x6WVrIlAkcawW09GgsQgQ6IOh9eMpnyTrfQxQqSJkhNwOGsENAZOTdQioLOkKMQ1mA4JTQ2oOUCoDITVH0jbWbBOVtUofyTnEPfuQ9yNN/bJYEB1TrgH9uZyfY29sLGWJGPGcLtra2Aj7zSIrk2rH4yX7deH7izwotzhS5uTRK40dNbpapWdFEoymbzQZKUUSignoagoEoCDwHzNGgiyzhPotZV2syVuekggwaCHKrlKBSSiglIQkqV0fI8blT3jeISLEEvLF8h9ogFR8rXvB9y7qCRymSLxqOsb52B62DQwIhB/fEGI5GyLi/XV45hhOnTqPWmEC714fyfHzqb/0tPPehD+Hk2TOYmp+H+ysaQ6MxGIww4h6VXUMTaKWwIiYa06IUVYjeADCKoAeK1HIugICEEpokIQlWIh3gy5LRgosepDKwDGEtQ1kpLTzNdpw3GMo6/oVgD4rvk4RQlJ7ICuAwz80tTtv9H806U1NTGe7BD1fh3uPKWus8VsCyfHBwULt1q9VotWzj9u120xHPyho3bhzWX9/bq7pf42K70P1DU5/hez9oNmw37tf12ev1pod2uNRLeieHWXbfVJ4/Wmk0nuL+7ukoip4sl8uPViqVB4fD4YXBID17cNA/027HJ3h/lOBd3N3tz233ejOunzeJvMz0+/1Z0txgb2/eDgbzLBdcafv9OdKs5TuuZP38qNVaCcrBOWHUo8KKB/MsO3W4uz9LHSvXKzXFJIpwylgQAMIChnu8IZXf/clXr91Bl8mZPo8vBqTW/gHazKS6a9dOCQmtPL5jkMYpw9MRzytTMGQED/ffohYTPgcH+9jn3rLTbrFdH4ULoeMBATjgvnUIy8EFARtnKVTgYXJhHicffQSPf/jD+NDHfgHzy8fgMfSUURnVqRk06EXLs/NozC6gwXvtEXRSQ5KfkG3CMACxAqUAKQVAAAJ8LnzyXIKnS1DSJ+9ATg+ajWKYJIVNGX2mIxSjHjJSQj5z8mSshdQagh1aKRnWWxQOyG5M7UNyXLZAYWCyzCZZZg7y3Oxxb36Ypq5TGDJxz33lvcKRA9ar1vqbm5sl5hMaNMqz/RTLYVg9OTFbPmvV6EK16o/JqOB8fSo8O+l5p7xyeXm301mYWZmZfLLbrVtrKwRJ2fXD6+gNKrGs0BM2+WxeKXUSGvchxWOeDJ+ijnxAGsNUvvig9rSj56XWz0kpn8mt+EBRpO/XWj4lRP4k8yuP+X70cFDCA7oo7s95FEAZXiTdF4bh/SiKB1n/UOD7DxVJ8jDV8GEk+UOuHjkeQCEeyIvkwUCph6wwj0pTPM5FeEIKe9Hk6Uq/25pU0kbVcshHKYaDDliHmHu/Ya9NAO6i2z64W8eQcdjvjH/PtXWwO37W69GzZTGoolRwizxPCLI+BmyXjAZIkpieawiXMIrjZPw7ur1udwzW0XDo9oawJoehpyxcSS/lkko5S83jlrBaQXWiiamlJRy/cAH3PfEEwTiPsDmB5pEjWD5/EUfPnIdXaSJqTKFcn4YRHkNPwVIiiHz4oQehAMGJgx9jLAyPhwANrcMxKenAaRkZpMgIQpMOYXk8gqyHIukgGXYwGg6QpOTVSjgACqVheU0bNu5PCA3lwlmCExDIC2tJaVaYXp7bfp7LmHphV1dXJUuBe+wj7xV+3scQcqLfr6tSac7q7ARlfL+0eJ/Q3ke0Fb/sa++Type/IjR+lTz/CkTxyxbq47YontHAJW306aq2xw77h8tRFC3QA87FcTzTbrd5Xthd4IH+clAOTnqh92Bu8o/Ayl/1lP8bWsu/raT8denpvyG1/CUhx/TLXMtfhRCfgrG/UZCoPn8LkH+Li/+3LMSvC6t+VSnvk9KKXzJC/LIB/oZS4lcJrL8phPl18vgpIcSn3D2s+TX282sAS+S/xnd+zUjxa2z/N7QUHyOQntbCnpYin0njXjXwjF+tavS6u9jZvoX19WvY3rqF3Z1V3t9E63CdirnPbvtIk0MCaxv7h2s4ZH2vu8NQsweLESBGVN42BsN9dHu7GI3ayLMhp2VBwzMmKiWV1iCnRlshILWC8j1oz4MfBARThCFD5z5pan4O9alJCD7LCAwrJSKGrLrRQJ1gPffkk3j6E7+IB973LMUbQfo1+OVJjHKBIUHkQK4Dwf45YwvyCIqFBoQurShYAffMh+cH0ASVNYbGgnNIuijyHufb5QttFFkLCefS63VpZDJ6RAXIAIA/vs4zsJScnwfFfhTnxK45Fl+lxclyThcQRkm/KPyg4tK/gKIsBO6Jz10m5N3iZ/PThaLcc7nQdCasTZ6oeuHDtVLpg6GnPqpgPmry9BnS+z1fPe154n2ep56i9NwvLD9d8oIPVEvB87z/cByPPp4Mk09mafZJUYhfTvP0E/QYH+uPuh/zff+DOgg+7HneLxWZ/WUC7Rek0s8ZeqxRPHowS7ILWZ6dMkWxbI1dosYs0kkscVt31FgcA+xJpeQZKeVF7ekHIPBQYcwl1j/hSfUkF/4pJcRTyponhTGPpXHySJaml4QUj0ulnrACT9h0+IjN08cg8STV43Fpise0xOOaB/LEw5k0Hs6ncX8yjXuVON7T+wc3xPr6y9jZeQ17e1cJuuvYP7iKg8Nr6HRu8voKn10e0+7e67y/yjZ81r2JXv822p0b2N1/HRtbr/Cd6+j21xBn2+j01nm/zva72N3dw8FBGwVBwXkiZti4z/3k1vYudvisRW9qqBbTBCS1Fymvh0UOE/jwG3WIKEShNVIBpJ5GzlAV5RKfNVB4IW5stnBjvY2twxGMDiD43HDSCQdLKWBDzUuYDU553CG0hdSUqLBIGWV6vkalFjHgGGAwOmBovY+8OECe7zAKWCXPu7C2x/sCUamORmMBpXAKvq5BqzKCsE6AV2AQ0DgJDIYF5ZIhyRirCOUZyDppHloeDavRnFetTnOkqa1eb3Kt05m43W43bxzeqO/u7lbW1taiF154wf3yvaQI/qN+/6MO6CwTSZF8Uml6enrC/d2dUsE5DfOwJ+TTvud90FPyg1KKZwyVndJ4kNcXtVIXtBTnBew5lhd8X90XeN5DDAefsLZ4htmCj1JPPqGU+ATb/IKx9he4Oh/L6SWLIvuoBX6By/8xms/nlZQ8T7NniqI4mhf5PMeZ4nWDZY3vVY2xVY5bI1AbLCdJM1KIeaXUEq+XjTHHrcVpXp9j/QUBc17CnlWwp4U1Jxg7nYDJT6bJ6NSw1z3V3d8/2drf435y+0xr18SNfwAAEABJREFUd+d0r3V4Oh70T9k8OyatWaCWNWyeMIs5CnwvE3neojJtIs0OqIQd2oMeh2IputDekHVtvrLP53ssD2DMIes6bNMly20q8w463TWC7xYGox2KoQMvILzkCFkxRByPMGBiZsDzyTS3KGhBCiP4Th/bBObqnXXs7O1jxGRQmUD0SiUUSmFYFASeB69WhSiVkROUIwItJUgz30PCNgO22evHuLHRxk3S5sEQufIgfB/WUzz1B5jrgXVANDkyQzfH7CqUYJ1AXhh4gY9ytQwjcsRpD4PhAZL0gF50F0m8AVMcAiKGpWQcEMuVGeKsRjlEfN+HUCVARiiMhyQT7MMgzgrkBpJzDa2QkxbiKMtTuRLHkzwnyWM0EsetTY8D2fFAVFaGUh4hcOcmjx6dbAFVt1W6Zq3LhTiwOj3+qeLnp9o5vudDMAreKqBVYYjpkibHdaAfCpR4Rmv1SxLyF4QQz3HNLlHm54TEMaXkEmmK79VIZdaXlRYVqVAWwlYAW/W0mvQ9vehp75jv+2dI93m+/7BU6lJW5I8ytH0qHsWPpVl6Ubg/vmVblg0SVxBOyD+SDCwZICg5B0sMWj/LUoZEWaikiJxWkJ/ID6jG1UopDP0w73X1zo1r8uqL35KvfefF8IUvfD740r/+V97Xv/iF8JUXvhmsXnnd6+/v+TJNw0oYRJ6AV45Cceb0GVy8cD/ue4Puv+9+PPDAA3iQ9NCDD+Fh0qWHWD78EC499DAeuP8+tuXe7+IFnD59Gke472s2mzyor4BJLUwxDF1i3ZkzZ3D+wkWcPX8BR5ZPYGFpBc3JWcREirEa1UYT5WodwzjFa1evYW1zGzsHLey1OhgVBjII4VeqUEEJVvowvo9Me4i5GIZ1JigjY92N7QO8trqFg4FBJ5HopRJ94i82QE4ZWi1hCcSC1857FhLIYEiAkRphVGc4XYPyq6hUJyGkx2ihR2PVo9EZwBQxjHU9CSgdEXABBiOJw16K3cMBtve62DsYoMP7mOMKjheUNOfnQ/tK0nGHucUkI+3l3JgLuc3d/wT08TQzTxkjPqB08JzWwYdkUH7ej6JncqHf54XlR3qt0cUsqB7zdjoLq6t7k6vtdnV1ddU5GeoEfiof+VPp9Xs6tdYKktdqtWqjUWshz8OLlXr0pOd5H/I9/4PU4w9orZ9QSj4gBE7x1Tlr0eSMy1qpUED4xhTaFLmypqDT49IKoyxtubGpFtL4WomA4VCUxHE5TbOqlLLB/glafxrCzgB2iv3XPE+zTx0aYzRJAQw0+ePuV7AgWbYmA7yBEGJM7trRuFpIITmgsU61IKUUyvFm8pwrbxSRq9J4JNdXb4jVK6/hztUraO/tyN7+nuzubIsur/e3NuXW6k1x59oVubuxJpElkhMRoV9GpTKDamUB1eoSajVHR1CvH0GjsYxmcxkTk8dIxzE5eRxTUycwPX0KM3NnML94fkxz8+cwO3saC3NncXTpIo6tPIjjpKNL92Fx8RxmZk+gMbEI6VeQEZRBuQ6rPLR7QwKxi9wqLB5ZwdziEUxMzyEkICv1JhrTM5icX0BYqyGl2EYEWyokjBcgUz5GrGszs7rV7mOnF6PgXGxQQUEAJUwgxJRrQiGmriS5+xG92YAI6gwdsPrYIrC29we4TY+7eqfFcFzwuEajNwC9veZ+2YcxIb2+Qaud4rCVYXdvyPC9g9U7+7h5exc3V3dwZ2MfO3sdtLojDJMCBbiOnkS73xMbu3ve+vZO7c7G5tFbd9bvu3l74/Gbq3fez/LZ1Y2tZ9e2d5/Z3Nn7wNZu6wN7rd6zw8w8m2T2ucza5zOrnjNB6X22UXusMMF5Ozm/fGOnP33t4KD2hVu3Quq5JAlO8yfy/amC0zF6+fJlj6n7qlf2FqRU5yHlUwryw0rJT/jaY/iqnvR9fZ73KwJihrFKRVh4UghBcLI5YA0FXOSwtJhKcmVtActwyJiEzy2EAIbDPjOPfSY9Rs4YKALeC4KAwNU++/ZIrk5IKblnKbjIhu+JMYFh3Zs0BuBfFC0HsKwzsBBSQBGCQrh3AcV7awxMntE1ZMwkxuge7uP6669h9fo1EIgoGEb6nFREK04rg7TXwf7mOm68dhl3rl9FzEysIA+eKnOyVY7SJE2SpgBMQYppSDkDpWeh9Rw8bw6+v0CaRxQtoVxZRq1xAo3mKYL2DGZnzmNp8QEcP3ZpTEeWHsDU5BlUayuIygsISpPIGPINUgsHzswoUBnpddqQfoTz9z+Ek2cu4AiPSCYJ0MnZWUzPL4wBG1RrGHG+w7wYgxR+gAQCHe5Zdzt9eswYA7omGVUhgipNaIgh7/sEbpdA7I4SdIYJ2ixb/SEOOgPsHvSxttXCTQLsxtohXr++gyvXd7k/tkxkeej1Pa6th+EoZChfQbstuBdPsbsfY3NngLUxmA8I0D3cXt/H5vYhn3XRosEZxAX4pdEB9tsdAndL3dnaita2tuc2tnfPbG7vPbS9d/DY1v7+U7v7rSdIj++1uo/sH3Ye73SHT/RG6dN99/vAafahNDcfzfLiI5z+8xZ4vDDmPnjqpLHewgzKjfV1BN/6FvSnP/1pyYV719+fSCc/gAt/eXmq6UXeqUDJp7X2PqGkeE4p9ahS8pxSasXz9IxSuiKl8Jy+v9mXpWoKApHhIqsMIAyV1EIrQbJUVt5LA08LeJ5ka4ssSx04WRIoAOs9cAwIIXiHt8qiKEDDgbc+dx+/dfuXLwT7F9zPFCgceqWE8jSUVoCwHEOAbMEywdEi6NavXsHajesgI5ibnMTsZBNLszM4trSImWYDZe6pkKY42N7C1toduN9fdWeRll6rYCiYjxTy2EeeOApYBijSECYhpQFsFgIZyzzkMw+ufTaULDUKPvN0E5XKLCYmF1EiEA0itHsWWztDKm6PSptBl+ooNSZxZ3sft7f20KOHmV1cxtTcIhMxGGdXC6HRnJhFvTmNam0C1coE5abRG8ZIc0DAh2ZU3yEINrb3cOvO5rhe+SX0GR4f9nrY2jvEdXq0V69u4LuXV/HSK1dIl/HSy6/hlddu4NXXbuKVy7dw/eY21re69N4Z3/WQ2TrgzXDfW8PWrmX7XdIegVjgoKUZykYojDNkFUCVIb0ydFBDwHn5UR06ZJ0OYCTlYoHEgH0KFAJgOCtTY3VamGCU56VhmlcGcV7tjNJae5DWDrtpo9VLJrYOOjNXrt9eunLrzrGbdzZPr23vnd/ebz1w2Ok9wvl9IImLDxdQH5HCeyqsVi8gSBYnjgwmfuU/+8/cER5Hwrv6yHf19tu87CwHld/b39+f5D7iOAd5lPQkJB4TEOcBsSyEmOJ1jRTxmvASUgg+IVlr7no2QkLynvKFYgdSAZKANczwFUVM3Y+5QCkkg9xyKURApRdCjN91ADTmbj/uOs/zsccEP0IICHGXePvW11qu4ht37vrurQAbkxO4ReV4Ba8tlNasFjAEuiZz2iNz7PNwbxe763cwYrazUYlwZH4G1TBAQP41Pb7P0oMB8hTuUD3t99HZ20PCM0YUHMr6/BFyjIhU4nUJAo4iXr9BBBsciRCCBBHAGp/GQyPLFbsJABVBUGnjTKHTK+hJBtg7HOKQe7EBN1yZYHtFr0ZttQRTlSBszs7DL9XQZaKo0x/BhZxGKEjpQyqS9AArOZaAr0No6dMYAO1WH/sujNzvwgUQSnkQWsEIIKF8OkwQtTpDgqr/Bg1w2Bqix81of2QJdkNASgwSD31SYiowaoJedxqJnUSnX8G1WzGu3kwYrkboDepIsgayooLchuP5WklZkCdBslIjLdhvHNMz97Gz38HmTgcEFHJQ9OSr4EQyIVROTtMCXpLDG6XWG8TG741yvzvMg3YvjVq9UfmwPajvtXuTOwftuZ39wyPb++0Tuwediwed/kPtXv/xfpw8kebFYzGTmgnMcc8EU+uAC3OpFBzwHX7lO3zvB772i7/4i6rVapWELxZFoe7XSrxfOW8p5Gkq/CJgG7A2YCdcaTjnA0GB8Qv3cWGiLQpeGkiCUUkB9gEX0rrQNuNZ3SjuYzjsIk76VOIcjWYdtXqNAPX4noUDY5qmeJOSJBnXWTLgeR7ID9u98bXkiPXuzj135K7vkuPKkR0DMzf0ngS9UpI8WxoIeiGGuR7DO+F7OGBIe7C7A18JzE9P4ujCHHwJjBjKtvd2GOIOIQhMUaQo+Roeue/s78GBVBgL5QWkEqRfZnmXpMf77yGhI4DkSkUP4QhUygIKVDIqJsAIEv3EMpRLGa72sbnbJjBjuFA2FR76BOiApLnnnJw/gqUTp1CdmEFBwO0z1Nxv93DY6RGoI8RpTtlZpDRwZBG+ClCLavBYDkcJOodsx9A0GeQo6KKkUCiVIobQIfyI60HxGYAzVQANiRARpCrDD5sIeQ4akHQ0AXgNpCDgZAPGm0Iup5CJGYalM7izpRiSKvLU5JrPITczSIoS0sLjtUYBn8bAkUaSG3Rp7HYPDxgu7+L6nW28fmMLh90BCmHZDpynIEkYqVinkFuJlIZtlAoMaDD6o4L7VYO0UPTeVnYHqXfQ6Zd2DjqNzd2D2a2dg6O7+4enDtqdi/1B/Ngoy9/PqOo5dnafsGrR6/erq6vw8C4+8l28+31fdWeXzAw2RCCOS+09KrR8nxDiLBvPAaIEWPmmRxuDkKBwYGCBNz+SYFSKKwoDipIgMLwqMIoHVP5drG/cxs2bV3H12mVcvvwyrl17nXuSLj1mAaUUSZMUpJTwPA++749Jaz2uc23IE9znzdJdOz7eLN+8ds8FWRn3xX7e7EMIwfEMPUXKkoaEXpFzQzIaIU9iVOnJqYrIaL0Vn3nCItQKc1NTmGBShS9CFDly7kc7Dpw0HpwonPKzNyoLkHH2TEQwHLNwZ4OZMXiTUhoJRzlfMBAQjD2kr6ACjqoFFQ9ULGDAfvukhBlXHUVQUQktF5ZKjaAxgebcAhCEoGfAICtAbCHODG7eWsPa2iZKYYlUIRB9ziUj/DVKQQVKeARlFzev3sSAnjPg/VRtCgHBbbKc00sYqWQwhtecZ8HxjXUyk6yTyHKJwiqSJp8SXlRFWK3D0OuODGhYCnRpaVIE0JVpyNIUrDdBmTQ4tybb1fkuvab1KCsxpsKCpUVOuaUcd5Qm6I0GNDBddPodymKImIYx5rOMbSz1Q2gPOojg09iEjBqicgMRw/eoPDEuSzUakEodQanKdiVYts8sxDDJdLs3KO/utybWt7YXb95eO3X1xs0Hdlv7j6dF+qCFPz2xghL1SJME3sFHvoN3vu8rjgGSXFpaquRCLEKqh7RWl4SU98MKHu6LujXWJ0kSHaeFHfd09yfevHMo5VQEObPWsB1VlYptKdCY4Nw/2MHG5hpu37mJW7eu49r113Hj5nXsU8GZrR2D0vP0uBRCjEuPAA2CgNcaDmTgRwgBIQSv/vzXuvH/fBXvBDgPAl1DacVrQW7JP9u69obKZwgWvOwQrMYAABAASURBVEHuacB2GYHX77RhGev5SqJajtDknrNOD18m0F19Fg/5POUYnKugFDhXXsGFhI6cpXdkWH+3NDTOhs8tS4ukSKlwCXIUME5mNGquZLQKRzk5zWCQSWq8ryECH0b7zKLepVQoAlIiZuMOw9m9ww42tndx2O7SGGYQUPAIGI+gkwSTIrkyZqja5n5yd30HObOtPutDeFBkWtBzWcoENErkkiAlb4WF5TNHeS4ITqAgozkB60LQhO3jIsOI8xkVCT17QnCO0GMeYWgsYvbfJ6AP+zl69G5xoTlfzoX8FZBvgBLgEKznqE5eHD9j4jBhvylBmeQJvWCChNdpniNjdEY7xHclCvZjhAcrfFIIKwOWPgw0Sw9Q/ltkpcf2Uqa59eIkK/UGcaPT688ddron+v3RhVEc389twbn91mBxvdutfXF1NfjMO/h/x3A58ZP6CKZAvFSIKS3lGU96zyohH9ZKHaH8a8YSmG8o85sDijcuhLgLUKfolt5hXM26goI1VHhrDRcyYxjbZ5ZuF1tbG1hfvw3nQW/fuYXbt29iY30NvV4XQgg4T6npJQ37EkLAXTtwulIIQcttYMnLeJzv+fH96t58zNcYWkv2JSEkyE8Oy6VTShGTBQqG0HQXCGgYQhoCDoBOq4W97W3waAURQTHZbCKqllGpVTHNa+dhk9EQNR7yewyJqR+AtLDqTQKvQTC5ewCaJYmns3AkeD3KRugMuhhmVDrKK6NCpuSskAD1DCpUUIGC0ORZ3AVold5bhCV0CKrbW/vojHL45Rr3Zz1cu7mK73z3FfKhuU2YwDDOQdzAp0KW/IgsKIbgMfY3d3GwuY+4PYDOJVQmkbSHABNLY4A62VM+krxQ4LDG4u6lADHB7YCB8/o52+U0vPutXWzsraETHzLb28PQ9NFNO9jv72PrcItlGzvtFm5tbWO71UaPCScrFRxxVsi5ngUHcOCEFJCaPDGSkL4rHWm2KRgVxBilJEY3wzjBgNQfJugP0jH1Bhn6Q0c5PW6KFpNdPT4f0YsXVGRBOXiUg8+zXY8eV9HQOWGZwpbTtJgajkbL/f7gPpYfGHQH9yejYqEehtXpRx8lwvFjfeSP1foHNF4F/NruboN64H6B4JKS6hSBOcuyLCzVjsL7XuUXQkBIeZeEYM8CbPIGWbjFzNJsrPjuMeUNwcU2tH6W1tVd+wzfAiWgqHR5OoAUOSKnjNIQJyP0e1xE7vWGPGbJc/ZFJTBvgB1cyLeIDI6vWVrWOz4FRxsTdYpc8rGgUhkUuaGuFVSuHJaL5Qc+BOcBIQClqNAN1OsNOF1MGN713d5nbx/bO86obOP2jRsY9Xs8lliAHwYoVUo4duoEaixBi25pky3naTknvEHOeI0z1xLjYdxQb1IQ+ijzXQd+jwZJOkHRmCm+G3oC9WqERr2CEkNaIQTSJMWgP0CeZfBoEKanm2Ckhj1GHh0mser07O9/5v14+KGLWFlegDNqGdchphJ7bFjwvc7BPvY21lEMe5iulVHzBfLePm5d/jYGO+uQcRc+j7l8Ju48Hn9Jrpc0KSQ9mKQBka6O8wwUGCJLlEKJmekalo/O4PjKHI4emcaRI1M4e3YZjz56P5778LP49d/4FH7l138V73v+GTzyxOO478H7ceb8KZw+exynTh3DqZMrOHVi+Q06ilPHj+DE8aM4uXIEx5eXxnM5yfvTbHfi2FGOtYgF5gNmpyYx0agxEx2SD43Ak/CoU5q6wEsEjHA8Glyt5Fj2oGydDhW0WAWtTMGFNqA2CimsUnKYZnXubY/ut3sPtHr9R3cODh8Z7g+Xy0M03vg1QIEf8SN/xHY/tFm91QqiKGpqpQlKed6TclFD1YWLEwDhFN55Mow/Au5+fOkmZgDOGda6Gj7jPTHESs7D1ZEkFUtLAV9LEJPwhEVAgUW+Gi+wpwpIJLDFEKPBAdqH29jf3WC5iwEBmtNaFkUGOwZoDksPM1Z69gOCAVRmwJIbEscCrwSTBGCvgiB0ROvI96xrBstFcW2k1BBSoWB1kuaoNSd4HDEPTc+UsU1vFOOQiZUDhon79KTrd+5gd3cXKSccMMxtUDlmlxYQhj4cjwktekov6IyJ45cDkROOJASkIyk4vmW1GRsuj2NHToFoGMgJaJcguL8THFsDKAc+PXOICsHp8X3kBZ/Tx9BYgfJQfEEK3tsEhmBqTtTx4EP34QQVfWqqAaUlcsosY3unoJbvJPTUSf8Qkom5mmegsy6yziZ629cRH9wB+nsIihFKyBCSVD5CwMC7HilM10NMN0JMVANMNyPMTpSwMF3GysIEThGcJ4/M4NjSFFYWp3FieQ7nz57AY488hA9+6Fk8/8HncOnxR3H+4gUcP3kMR2g8FhZnMT8/jfnZKSzMTWFpYRrLfNfRUdYvubqZCSzMNHF0cQYrR+ZxjLS8NIcjCzN8ZxLz0w3MTFbJT4X8RZgkb42yj1rJQyXQiCgDzYhGcO5u/u5M21JBnQ4YypmJIJoaCSgPdLARz3SnDrrDU+1+8uAgsZfi1JxJrJ2tLC+HANiQP3+E74/c8Af1RaBJz/MCrtKEp+SiB7nIudRtbnzjlIEvGxe+0OpCSDgQpkmGsReiVjMcQE6PZAkCKcmSpf4VQOBCB3brXpBU0dDzMVGroeR7DK8MlSxF5Ak4QU42fSpmj2HkdSYpXsL111/EzWuvYHfrNvrdA2RZDEMLbmi5Myq/ocIJaTEGJYF5F6wGQgCOByUUpCOryYxiMwnF/zzhwVM+jYTPthIZ52dYn3BV9nf2UJ+YxpGTZ9BkoiXnYrWZfIkZa+VKI5MKe70eXrt5A1/+5tfh16pYPL4CWhmqrsGIwDw8PES33aaB6SMlsJ2nEhbQfFezDy00DBM3KUOtmHvEbJShYGaxYGhqGFLalIJLDWxiQUwQQCBANBo0FiW+W2EfC80mInba29vG9VcvMynVw5lTC5iZrvJ8lPPzBYQEDY6hssWwigAMBCALaFLJB5oVDyUVI+tuoLX+KrLWTSxWU6jBGtKDmyjlPVRFSsqg4g6agcGppQk8/uAKHn9gBfedmsPFUzN44MwsLp1bwMVjkzg5X8XyZIRj5GNlqoa6p1AlMBqhh4lKiR6uismJBiIy4HHdtQJojVEw8ZOnI7KXIZRAxQeqPlDzLCqyQEnkKLGsekAj0piuRZibqGBxpoYjcw2CuYkT9NRnVmZw9hhpeRInj0xgaaqMemARyQwe98GGJwMmGUAwegs4tqcEdYByojHkF0YGgFdCYr1gs9WfPhhmJ4a5vH+Y5pfS3BwvlUpVbv00fsSP/BHb/cBmX8QXZarSgOCqC2HrXNiKENIX/CGomJYAHJNhNwQgqyGo+HwOIQAlBSQnalFgNOpzX7nFTOFN7O6sY39vg7SJg71NdNp7iIddgCESIw2EnqKyGGRpD1sbN7C6enlM6+vX6Z3W0OnsokcL3x+00e+3kaRDWI4R0Bo68rjwjjRdsabI6HzgyFlJRcmQLQIU4CUEQLIcK2VGNmY7BQcWGk6kBGgyJjPet8Wc5/LZCzh2/iIWjp1AaWIKCMrItQ+/2kR9dhELx0/h2H0PYP70WahaA0Marw5D4FHK/hl6JgTmyN0PGAkwDB0NBhj2++h2O+h1utxf9wjgAeUxRBKPGK4myKmkxhlAJjto7ag1hgbLwqOQI2pyifISVOLNm9ewd/sWkvYhpkoRIkqly/PZ/a11bK2tYoN7+B6jDUsDFnoSJV8zWrEYdlvocm/Y3ucekEZv2N5FqDKsHJ/D8WOzmIhyBLYHw8hlcLCNnOG7JC+aXkZbA09aenAPE/USpumpmtUQ1chDRGNb5hgV8lfSHI+8On4d31waKC6EUpLyVlB8JnhPEdPTg9MskFJmMbPkI+7fY8or5fFOQeNvuSaabaPA4zghAs8jDwoeDZTHfvwxybEelQJF3jTqRPYkvftMI8Rss0yqYGl2AkfpkY/MTmKyWkLIvb51xp77fUOggnOzoFryR85oqx9nYn17T99a32re2tg+utvpnzvsxad31g+Xete3ay9YppjZ/od95Q9r8KM8r6IqlFCUg4mEkAGE9CFYxS9AT1mwF4JSCg3Be0eKAhJudGEgaJmlKpAzJD1obeP22jVcvf4ybhFsd+5cwfraVSZ/rmFre5VHKdsEWR+SljDwJYTIMBi2cfvONbZ/HXf47g4TC63uLj1RlwmNLgYjKjPBGdPqWfqoMPLh+QpyPK6BYqm0gZSOCvbpKIdkuCcdf2MqIGCQc1/oQk8lBd9TgJAEZ46E+w+jFHZbHbTpLeePn8SJiw/g+IX7MXVkBdXpOUQTs5g6ehwr5+7DhUtPYPnc/WgurcCWahhZhQG9Xm6BnH2lPP4YEZx9KniPiS5HHSZEDrg3PGwdjkE65DHBiNnemJQmI2QuInDRgQu/CCzLMBXkWRIUngaiQEIUMbZXr6G3u4mARu44Q78aHx5ubqG9s4HdtVu4efUyegQu0+qItByTYn/dwz20eFbbYca8x+u4dwiRDbDIcPH4sUXMNUuoeAYF95wH25sEMw0pXYpHuQgaALfPdYhywKiUAoQEvrJcEaZMC0YDBffoBfe3OSmjgUrjFDH3uiMaqgGpPxxhQHJlnzLuMXLo90c0VEN0e310uHVoOfkf8ppntf3+EAlBWjihEjQZ5RvzPub2I3PjkTdLowjyIAFoOoiA1sABtcqQdqIWYG6yhqPzkzi+NEuaw/x0HTU+0yJnNJVCcnukJCCpD+AcLbXE9b+7f4jN7Z1oa2d3qjsYHSf/pw67w+PDYjQR7e0FHO6HftntD23zQxtcQo+pWFNIKxlaowDZvssoHNdk3OPEQ/heRNY5JIUhaG0MlSjLh4iTFpKMCtfbwOtXv4FXr3wNr137Ol6/9g28fv2buHLjW7h649u4sfoybm9coXfaZtatByMTJIzdhgw3YpYDKkov6aFPGnI/FFMRU4Yj4zZMGMW0dBkVkhLlPirBiO0TUvoGZfmAwBgwnBtSpYewYgiQhBgRqBnnAIbaHqIo5Jw4DwG2A3nP2Z+FZuhYSAVGleP78tQsFs7fj3OPPI6H3v8cHv3gR3H/Mx/C8Qcfw8TCcQhdYbZQoBezI6+KoNKE9AKOb9lnSsMyQp8A7DHx0u62sd8+wN7BHg7b++j2W3DzdjRyc6Nhy8wIOfeOhUgwJsQoSEamEF5O3i2qZY25RhnnVhbw8JnjOE6vMFsJ0CRQVqYmUKNy7vCISiVDlBUAygz0DgUNQHtnG3GnjZLWuHD6FKqUw+uvvIw73/0uBD37I48+jsnJaSRxho3tPXQJIMH5RNU6FDOcxAZlTnnlQM4pZ+zeKcyIQNlt93Fn+xCr2wdY3djFzbVtXFtdx+s3buPVq7fw8mvX8dLlq3jxldfx4stX8dKr1/HalVVcu7GG1dubWFvfxZ3NPdIObvHd66ubuHpzDZev3cYrV2/jZdKr1+5Ql9bJHEYsAAAQAElEQVTHfW/td9Hup9QjQZkprrWm3ZAkgYLhkCFoPRqmyUaAyao3pll6+8WZJo7MT2GBcpuaqNHTllCmZw4oNyUMDaBH/QgghECeFzJNMxdB1tnfcrfTOZ92k7nAmBKn/kO/1LAf2uZHaPCsGdgiS00xoB8c5YXJCiuKwoLRrOCEJQT3ZQISRWYc06wrQDNOJS+g6LWUymn5e9jdu43D1jqVcpeLu4NOf4dC3Ea7t8NrV3dAT9WHERkVmV14jiS8KIAKfDgE5TA8rC9AfsZK4NLtUnsQWgNSwZIbKyTgSkcCYAFBDyN4LYSF8zZSGkh6dMVS8ZkjzWeGyZGdrS2G3TsYDQcAe1TsWyqFUrUK6ftYY8p/QE8QMUFUm11AY/EIveQy6nNLKE/Owaswo6si8ukhLTxAl6GCKpQzYMqjfARyKkjG0CxhPyN60iHDtt6gjwEBO3KekhnDnB4t5z66YFkQioYRhSU5+RQ2RY6U0kgBmUNTznUC8fiROZwmHaOi1X2BGiOQ2XoFp48uYWGigXzQw4DeeUgy3AczOcCFLIjRhFiN4bxbKQxRLZUR+gEyerOCXq7M+5npWTSaUxgRiZmLlvwQfqkKIzU6BOv2Xht3tvZwe32bINkZ0+2Nbaxv7WFj9xCbOwfYZLm128L2fgs7+20apA72W10cEMCHnSHogdCiZzzkfbc/ojxSxLSIjkaJQW+UwwFvvzNiJDPE1kEfm/s97PJ+rxtj53CAjd021ngUdJuGYI1ntessd3lu2+kOqIc5FNdZOunRMPZae+gebCHpHyCkDGe5X12am8TcVAONWkgZSCjK3jJqkXwvoh5OTkyg2WigUq3oMIqqVJL57mBwfJAO5zr9rGatVSTB+rf9yrd98uM9sEmRuK1Xjz9HmbFJakxBhNqcCGX0gDHxOmG4klDRMiqU5YSksvAZbmnG8XyN4ck+UiYTpM5g6RmNiFHYETIbIye5NtaFFHxP+QoekwVBKUBYKSMol6CpNNCaPQtkhoZBKII4QBBV4HHfJ3XAZwpEKpQKoXivlM9rj+RKzdKRYikhpWBJkqBpsXCKGjNbee3Ka7h5/QraDO8kn/mBBysss7UN8hTixq3bVKYOrNKw5MmGJVifpEMYRR5YFhzfkREhoEqQmgAlOCX5EVKBlYy4BIEKFBRgSg+TcF+Z8GDeCdu46ONNIgTd+C4qAI2JZUjusq+FSSk/gpPGTCmDWjnAyaMLWHaWv+zDo1csc45zzRpOLx/F8tzc2DO2d3ewu7kJw/0cOLYzWlp7MMYi5p4uJ/gqlTqPJI5T3CHrUsT9GFNTc1hYWobgHEBSfgQdlpFBjc8M17Z2eZa6jsv0eq+8tjour968DVe/QzDuHnbuArHTR/uNM8YBz1qTzCAraLAY/hv2VZCygnJhuArlUXYBiXKkXHPhI2W7USG5VRDoJ0B3ZDDIJPok94sMW3s93FrfG/Ny9cYdXHc8rG/B/WsQIxoR8LjHpEPsMzxfX72OOzevYm/zFmzSxQQN3MJ0kyFuA27fHPoCkvK2BKelvANfY4FynJufw+TUlCyVyyUrxdQwTZeSvJjNsqS+vr7uA6Dm8OfbfH/gw7d55/tW27sfBqomTos8TrI8T/PcpLT8KRc3pvUfcFE7zFa6EK3dbqHjkhu00n0mgQbcD/aZ7Nk/3KcVTOBR2X3fg+cpLr6Gu/aDAF4YQEhJfSmQUkmpK3AG4MDtNWhVR7HlvYfc+MhyTfJ4HxA4BIaNkOcBaOiRFz6BV4YQb1LEebGd9WELjSJXyBl75ZlFRqtccJ9iOV7MRMne+h28+I2v4utf+WO89OILSOM+fIaFGfd81lJj6GWNsEjo3QbcM6YOUDRIIyYt+r0BhvQyOSTnQqtLb+MFJUB6BKIkT1Q05UhznvruvXTX3vgeQo/bWQBu7oZbhLslK/gVQkBI9iNcCVgHWmv4xEJJAY/7KsV3YiaZ+q02FJ+FWiHSHr2CxszkJC6eOUul3MWNGzeh3UE7xw9pWI6eOgP3y/EOdIJGpD45i6WVUzig3O9sHWBIeYHZyqBCj9GYBF/GkKAaJjmGBDOtNvoEGhMmLDOG9BnX2pBDiYJgKoxCYe5eG947GtcTiPmYJHLW51ZyXgraC+GRFAEplA9D2aR8P+PzzP2uLSMTwWhERg0GJhMY5R46jO0GiaCx8CHJqx/V4IUVSB1wvTK0DtsMkddx68Yt0nVsr13H3voNtLZuMZrYQj48hCyGCEQKYhQT9JzTzQqmSPVaibowZDTVQ5XXFToMp7MZE2KZMYEVaBQW0/3cTPSFKF0GJ8WVebuvfLsHP2a9EKIu8jyXKUGZFXSjRV4kpqBHzRniZFyIGL1hf0xdZh07/S5ciNZndq0/HPJ6gD6VN+EiFgUgoKHpYZT0ea0guChSaGjtA5AEjsGIyYKUyQNGfxDCQ8joocmky+z8UczNL2N69ggazTmGFlPcB0zA9ytQ7BNsa4xHRfD/jIoAhoC2BKeBDwsPoAV2JDguBwAbjJVZMoTsM2GyeuMavvPCN3h8w0VLY2glCOoURZEjLIXI2W7AsMiwN8H9C5SEuy7IcG7Aa4pfKAAkKpTlvARLyXspNO/U3We8h5AQLAXrwXcMo4KcnRS55RzukjEgcMF2bOvaO2IvgiR5rZSCkhIu0cOXaIQMry0063ztQbFNvVLDsZXjY/nuM6nR645oBA0EZaa9MpRfRi48rHF/2GVaujGzhNLEHGLK68rtLeyyvVEhJmfn4Udl7p0LDJNsXBYGjFoErFCcggchNYRyRKA4g0QepOb19yEhPYDtIRUgJCznxAt+JXnjvRCUp0BB+eWO+DyHhqOMZWo1jAwBXWLJtSa/BesKGgT6D84xx13j2WVi6RDtwwN0DriN2t9EzOSiiVsQaY/gbGPEU4BBe4dHWB24MHeiXsL0ZB1uDyroQXMa6SDw4HkaLppJaNSJCZ9zrVqlJ/PCNBlhR531dU4Gb/uRb/vkx3sgOwcHXlIYvzB07rnN8sIaWgskVNQBkwtdKmmXntFdD5hc6DGB0KML6zsaxOj0RugPcygdQSBAQa8nRMjrkOeTFHJG4RcKislgS+FnBPGQ2bgRz/ssrWWT+5wjR4/hNI8wHnjgETz40KO4ePEhnDh+DgvzxzDhQFquIWSIGZCs0ExEAWkqkDLUSZ2ndIB1wOQYgnxIkqLHUM57eAGEECgzCTLdbGCq0YD7vdkXvvF13Lp+FYNOGxUCMiNIUy5OnYf5FhZ97hGlpxBUSohqFQRsI7VCTrmkjMtSeuQsy2CNAwpADYMwgqBREHAk+UxAcM5SuPl743rLOWcpvTo9e55bFCyLgiPyXbCtYFvJOfINqiZ/8lpLD4oljIWvNaIgJEAt+xbQBAb4CaMS5heOoESQJjw3XV/bRL+XMAIRaDOJQnuIEffI33jpNVy9vQO/MYuT9z+CaHIBX/rmd/E6ATooBOaOrqBcq4NKSTm79wsIqaA9H0EYoVKpoVSuIOR4nh/AIy8+18VRwGvXxpEfRPB573lsQ9AqpSHZjxCAk1ue5yjomSznZC3ALyiGMeWsiynjARNU7UECFZRRqU8ioBG30qfBsNyvJuhRj/p0GAOuVRwPUDCcJfIAJtqywSE0E21l7jXLnoEZdXC4vYbN29eYud6EyEdo8EhobrqB2ekJylRD0AQp8kcocIx0DPqsMFr6QckISXDKhoYJkm5X4Qd85A949iM9staKnZ2doFpSZVpel5Wq01qUDYQ2QohcGIY7IwyLERJnx8ohonoVUa2OSmMKNYKm3lxEc+IIFhfP4OGHnqHlfgCN2hGGWCdYLsHXDRSZT9LwZRmloEaQ1BAytAq9EKEfkEJ4yoeEGitzQQUpcoHhMGWCqYcNl8lbO2Rmr43bt9vY3R0y45mj08/RGxQMswzJMvwCYr4X5wBzC6D+c6FpGAyQxzEshV6q13HmzCkcmZ+HJbBWr13H+uoqfCUReBq+Ry6EpfIMCc4OBoMOEhqnnKF7lg0p15T8SkS+QKAAzSMPkScAQS2NIZgESbFeQnAeFBvAUloNTwZQwgcIzjwzNGK8dIZrTJL8KL5DBWYUoBgFOJK8FgSUYLgu6DEU5aYJEBAowyzHgAYiJsAHnPAwA+esMbWwAl1u4E+//TI+/9Vv4nNfeWEMvqsb+xjJCOHUElo0ll9j1vQy925Dr4LjDz+JcHoJlspfbU7CJ6isA441sAz3iyLHkADo9bo8/uiQnJdq45AZ6AN3zrq7i8P9fbS55emzzYgJsJwycX1IylNLCV9rBL6HKAhQK0eoM8/QqJTRoE41GlU0GzVMTDSoTw00JpqoNuooVyuISiUUlK07lkk4Z6otp++jzPpapYQq+wo9ypt7xnjYQZ9n6qPeARSB6THXocwQNu3SCO9glyHu2q0rPA++joPdDa5tB4Lv+QqY4N59olkHVwWGc+fEaUw0lFZSKOWleV6O0yQMyP/M9Hk+dhrF5t/nK79P3Y9cRWCq1dXVQKm4Jq2cVkIsQIgpQFStkJ4VgtUSRgtYTpxoQugERYsaVuoIynV4jPmVVyXzNZRKMzhy5BxmZ46jXl3AZPMIquUZKO4L6WwRDwxsLscKGuiQpQ9PaWipoJWCpfDdX6Y4CzigJRy6kJlWsdPuwWXitnfb2NrpYHuni11m7/YOeswE9rB72MWeo1aPZQ+7zAzu8czMlbuuju8fkHrdPgbMDuaMg6Z5ZDA/O4c6PcDO9jY21tdRMMT2qTgh98VcLVrNhKH3AAkP/nOXLEABEGlSEIDKcl4GivfKZISMgcfV0LDQQsATkqUEmxFsFtIIKKHgK4/1GpJhviGgbA5YAteQLI2Kk49gqCYN2xgPkiR4LQgkkAQoKxqz3AokRQHr5Eb5EecY0cskzu14HibnGa7Wp7DKLOar12/j5WuruM7r7fYQfaMgqhMYMMq4RZluMgM6EAHKc8tAuYFU+jA0kynDuSQecV1y3nEOnFtOsDkypoCSgNbkiPPVSsDXCoGnaLg8gs+jEfZRoiwdlceljyhkXcAy0FQniYDv+3zXk5ZyIUkDTwNBoAnIAOVySC9dGpPvawgpIAVJCiiWHpnwHUlAcS1ogVE4I0oPabM+yj4QqgKarkXw2C/nGa473+21dse/kNHvHLL9EJIzDnyFJo1ErVamIcgIzhxCCGgyJKUSFpBMiAbDUaxEpZrlVGf8gA9Z+gFPf8AjAlOAGafpUqmeppgTECuMIs6zXLIQDSukD8kPFzqq1lBqNLhuTdQaEyjXGvDKVVgVIiHYejTX7U6CHr2YUBGiiO2q02jUZhHRSxapRJdK0SFQhgRHwVlxnLvccVBLy0wNZcawj0MekG9vrWNnewP7+zvodlrst8vQrMtMMImg7XOPu3dwiDVmI9c2NpnW38CttXXcvH2HZ2u3ceXmKl677ug2LrN052wuo7i518KW+1fpGOrlTBJNTMzg+InT0QARfQAAEABJREFUGDC03tzaoYfuwKPil6tV5NYy65whpbcwAhCego58+Dzy0VxEiBw5Q6Kc54jC5FRCjVopBPUHbDoufQkqBZWa86PpgeZC+wSTIyUFBIFEnNMOCFA3SK4UvJdjUg5EHFwQuILAdboHelzt+9z7j+CSaLVmFeV6BQXVa0SPUgiLiEmOyblZNGbmYDmfPj1rj/tGEZaRSI12kiOGRuZFMFGFZWkM2F1ma/vcWA4YTWzv7cH9Lx56VF7LqMAZnpAT4xch51+vljA3O4mjSws4tryE06eO4/zZUzjHiOQMr08eXx7XH12cwwLbTU82MEE+6+UQlZJPYAoQFXDRyNjTdfYJlh10DnfR7x4gGXUBkxC8YJTlo1Eto9mok2p8v0QjJ6kyGYOVEZM4faRsnzOktVwPxfc0UhoHgWkem1RLGoEsoGlEAxqBEhcm9AQ81jkeBAXra4Ey188BsxSFSJkEzLn2guvk0UtKrW1Oo07PLXikUqRJMSrNIheCAsf3/8jvX/32tdZa7+DgoHa4cX2xLYuzo7j/aCT1E9KaS3mSnpEQc772ylQeBaEE6Nkcc1b5GOaCCYMhtg572NrvEAhreJ3Kf3N1A+ubuwTLNi6/dhX7By04s3Lz1s1xxnBnd5fWt4BPC6TZpaQFFpbqRLIMJ2weAzZBxg17v7fPDf0Oet298f3sbBOnTh0lHcGpkws4cWoWx0/O4Bhp5cQMllkePT6LpWNUghXS8hzmj85xzzSH2aOzmD1C4v3Ewhz8Gg0Lkx+T8yuYOXoSM0vHMTl3FHXut4yMsM4D9HVmLQ/aA2LAo+T12Bvtd3pMiCWOa6TcI40ByzupJDzOyaeVl1wjKQjSQMIphqHV9lWOSiRRr/pQMgNMTAhlCKgcARNMhkpfkAy9MqgIoCcUjB5QWAgSCBRRgN5T0ANLegbJ90HZ5vADHyVn4elBUypNTllKrQCl3ziCkijXqjh++jTK9QYSGhtDfmOO0aFxO+h20aKh68YJ96AF/QqQSwXhB4jKZUxPN7F8dAGnj6/g+MoRnDy2hDMnj+D+Cydw3znmBo4fwbGlWawsTeHk8gyWeLQzy6TKkZkajkxXsTBdwSwzoLMEx/xkhfc1LMzUSQ0cmWtieWEKx7g2J1fmcfrYPE4dW8Dy4jRmJsso+RYoBoh5LjkiJQPqEz2eJyjPUKNeDtCoRKQQpUCNAexJw8inz/eGiPh+4Fl49JiSgFQ2p7HLkNKjpszMG+pbRANTpaGosh9neEyeImV4F/kalXIAt54C7mNphDOYwhgpVeb7wagUBpmqVO4+dk3ehuTb1P+laoJS3rp1K9y9dWsCh4dHqGXnrc0fC0L9fiXxFOf2kLD2hFZyytc6FPzQp8Nw8d3fwjnveNhPscVQcnOvg52DLu5s7GCVXmh9cwcbDA3X1jdw7fp17OztoNvv4NatG7hz5xbazIwqWqZS5MOjUkphAAoMyFlmsLR0OTfvCRcgHrXhLGma9GC4X6jRC0xP1bgXKKPejFCvB6g3uDgTEZpTZTS48PXJKmqkKqlCqk5UUZmkhZ2ooUqFqU42UJ6YgF+fQNCYRXlyEfWZo6hMLSGqz0KGdTBnwgP1XTij0x3mVNIy4EVUakklHqI7ipESLEOGGSN6FnftvCudGigi4ijjAqZjhbBmwIVuc25DzjdHFFgI+irLfQ8IA08b1ttx+4KKUjBUNHkG+yZACSC8QYJjSmMhLcZEoSBnuOlRKcvca+UEc5rndLwFFMEpuJhpzr5hmRQq49jx44jYLmH/BeveJMt2goZFeh78UkQAU4ZTdcqzjqmZJpYWZgnIozh7agUnlhex4n7pgUbu9PElnFxZxPLCNNxfg8xRzvN8b7JeRpOJlUmu10Q1QJMKXqeHbLCcYN1ULcIU20zTe840q5jnmi7NTODI/CT7msLK0gyOLk5icbaByUaISiDg0WAjGyCPO8iGbVjqiLYpIg1UIw91By6WZcqCmIVhPsDklLnKEWiCk0pti4Syz0kFDAFYjGWdwiciS4yCqvSWvpZcqxx5GnNdBKLQh1YKkl4T/Biui7VcCCtSGsV+VKmNqgJCr7JbPn+7r3y7B99bT2CKra2tsNmM5q1JL/RH3ffxIPojWoiPlcPow0qIS54Up6pBMBcoXaET0EWeC0PrPRxleP3GNq7e2sXmdge7BwO0qclDpuFzK6kUAinDuj0mBTZ31jGMe/ScW1jbuIFDprAzAiyMBMplDxHDC+1ZWFrAguC0fFs5wXDAduuQ4UwXHBe+71F4GtYaHOzv4cbNm3jp1Vfwne+8TLqMl1+5jlcv38Ll12/j8pXbeO3abVwhXeXe6trNO7h2a40h7gZD3S0CbodE3ve6SGWIfqGwO8jRyRRGNsDI+Lixto+XXT831hEXHkP4GUS1KfjlBkTAUBASfW7q2kmK3jhETAnWhPMb4IB728NuDy5zPUyG6I9aGAwOmTg5QL+/x+t9JrUOGH71YHi+ZqlwgiGXEBkkLXtB5UmpdBmpYJhseM81gqB8BL0hXxqD1tAgFFSenGTobS297bgdA1pFJVQKEC5McwaPdZ6mzAmOCQLBsG2/14KhYpdoIGdnp3Df/edw/wPncfbcSZy/7xzuf+g8Lj3K8oFjOHN6EUcWp7A014TzdtONCHWuXcgxPAGwa3gSY2IVnK1lMABihJICuKy0u5be30DSeCgDKEtiKWloBI0H3TvbJEAWj0vFpFqFHThPe/zILE7To55gFDRDz1smUB1Ih509dLnVcXtGIpYAlASpjwrn5KIRMArLmanN6CEFMmjKRZAUDZFHIxSEAQguaGfEBCAFxtdO3zxPU34AAwwI6nXg+VBC8NpSFz1GPio3RTbSUh7Qu3YK2zf5CjgrvO1Hvu2T73nAbGypVFJzMi/uL9fr75uYm/1grV5/mgzcT1ys5KN4AXkxWYpKFS2El8WxaHNP5/Znd+5sYWurg3Y7QxwrDEeWe8AUnc6AcXkOxTCgQQUQukCaDyB0CqtiWDmE9jMw+YyoKlmCbQsYkSJ3npKKYrmqkuBU2gOEW2YFayQByjXjnjCJc3SZxGm7X1Bo99HpDtHlkU2Pe6MW7/f223C0Py5b2Du4e+/K3b02k0htuOc79PTrTHxcZ1byCunqxgFubLXQ5XFPfW4Fx849iOVT96HUnEcqQhwSvNuHA5YZQSlAW4Qu+Rk4NxlW4JVr0FF5TCqqQIZVeKUKdBAQABnSrEs57eOwtYGd3VVsbN1keZv3WxgMDzj/EbRvUK740J6FJWANPapxJck62ZBAhQVSCCqaI7iSdcLVUREF5ah47ckcAYGp+Vyyzh0jaIK/xBB7ol7CLL3UrIsmqPwL3CZcOL2CC6eWCYAFHGV4uThTw8xEGc1aCVVmPcfJG65rFGiEVFqPyi2MQUEDkdNAGZZukQSTQo4sPYukIVUwMG7fy+iioHcXNNqK7ykCUtLxSEYD0rV1xHcDKaD5jqQhkuTbha2RBzT4Y4q8zBOYc+Rrph5hohrQk6YoGF3lLjSlIZQ0ZKEWKAceymNvJwD2lbNeULdAdBQc25GhFKVSEEJS3oJr5NYpR0GeLPjhj5zbA8P2ro3vE5ySHRCtWirXVWqN6WotdgPfb8ksSzsg83z17b7y7R58b32FH5uZIzbLHzJ59pQ1xdNayvtFYZez4aiZj0Z15Bnn6Psmy+Wg18PBzh427mxifW2b+78EaaIYugXcB0qe++ToD0a8N4hKIWbnp1CiZ5Q6gxcYhGWgRECWa4L7IomQ4bkXGkDntOspMipeZjMUFKClAKT24fklSBnC0pNxXZEkFinPQUYEaMzzOkNgWKM4LQ1Ly5blBrFLbMQZ+UmZVSWNUgxHCb1Vgj4B3OvF6DIT2WG5e9jH1TvbuEZw3txu4frmPjopFWF+BRcffRr3PfI0ZpdOIicPe0xeud/dPCQqB2zTIx/dxMBRrgOAvAovhLM4guBUpRr8cg1eFNHGJeS9hyFB2GpvYXd/jdnl2+PysL2N/uCQe8YBJN1JVNact4UVGQyNliHQDMFZOCL4DOUEAg58LkQOyQ2oJBAVpSj5TLKNYumU2qcX9tjOKTljQIzDPwK/UfHeCBtnUfEFFhiCnicwTyzNYGmmgVkq/0RFg8sHZQzJQlIhJcy4FLyGsTCUd07QOTLMaoNKLdh+TLxWbCddOwK34AJahtGKnl+zHw1LfgzG96yTBK1mfaAlfEW1QAHJuUgCVHE+PudH0aBR8jDNcHhuojLmuxZq9pPDZtQ9Jn8KAlTRKISeQjkKuJfXEIKIYf9WWLgbB8yMfOXkz0BwVEHjaLlGOfUnZSY+41TMmHJmuy3bSnbia015CwhrraAwpBQjJe2h1non8L2WbDaTm2B3ePuPfPtHgOuXJHVRVE0az/VanRPf/uqfLP3Rv/gXjZe/9qfB6uVX5e7qKsghuIdGwaOLw50d7GxuoU+AgsIvBREa1QZCKqOh93ATUPRy1XIVzUYDM1NTWFiYR517iYBxjx9JlLn3qDXL9JghPNZxVQhIw/DXgNEh1U0iswpJQaDzfG9Eyk0AY0MC/m6pdAVh2ITv1yn0GqKIPIQVeF4EKX2UCIiJ5hTcLy80G5NoMNlTrzZRqzRo/Wsol6ooEThREMEPSvBIKiwhqjVQ5hleCokugdzq9ZFQ8ageMJwXlE+vVkJUbiCqcHz2YzjeYWeIG0x8vfr6LXzn8g18i/QKQ+Hrq1vY5uF+h4fkHRqsja0N7B/uMbwfwBJMmtoXlgL2RR5o3S03jyMezXR5dtrptzl2AijAwFImOdIiQ8q9UUrrn1FhDRUV7EcwLlQa0PQUmqUUVDV6CUFlV7ymfkJRISXrbMY+SZJ9eex5dqKBOe67B+0DGIZ8ZfIkXaKEfbu9mc/3JUPfghlPUcT0ZjkU3xPWgIZ8TJJ8+1oj5JYjoEf1tYKj0NPcU3vjEPMuD4CvFBj6ocL5utJXAh69b6Dv1o/rOA/JOSsCRhMMWgCCPDnAJTwGSeMuCoaoAec6US3RkEziyNw059GkIeGsaCgGTGq5c1dDPQ3CCGFUgs+zWSFczxKGpSEvhRU0iEBWADmvHSX0kiMa9j5zCaM4RcZ7UCeEEBDSkQTFCVsU1qRpTNm2wiDY8aQ6KAe6uwKkn3LLhr/0eatCvnX1/S/kOtYDbpQnkuFgoX14sEggTvjWhjYZyb21NXH5xRexc+cO9je2cOf6Ddy6do2Hs6vodTpMT484mxyelLBUmBEPlgVDknolwjIzdYtzM5iebKJaouJR8KCwLQ1WYYrxZAtaoYJeruByF8JDIQIUkgAUEa9LSFnGBOUw87lnExglHgVaQRBNodpYxOT0Mio8kglLTYTuXwIPq/D9Mjw/glY+haghGXIoqaGlR2LJcTTJI/EO7loLDYobji9DiQtqgvb5lNokqTiWSii5ICUucK1ShQN0ygVL6IlTem1OGc6Dd7ojtLoD7MdJkGEAABAASURBVPFIyAFyk0czmzuHWN/ax20mx+5sbGP3sM25jOCstXARQRjCp3wcaSqOkWpspOI8R0KPk1JgGeWWuZJKllJ2KS1/RtDRpqPgMwYNlIsdEycCx6sA4Pi2fAeUM1cISgiqF+iFqIWOaXovcJxGuYSpeg2K/Y667fGvtRU0EJpADghMSh1cHTiQBpSPT63SlIfg2GD/gvJxfftcY59gZNRFNiwEeQVJAbw3cNeOqMjwlIQmMCTnVZCPnN60oFelssOQJ0c5Q2DHvyTfHtu6ft27IEit21czWeZ4DLle1dDDVLOKGRqZernMdQVSl2kexsiIOiE1lA4gqBcFFEEoaXoUBOuM4uxoeDOrULC0vAf1paC00twiKyxnKuH5PqTi5Hnn+BTW0gGbrMiyrjTYKEfBtXIU7XBJB0IIQ7L4AR/X0w94DCV6omQlpoo0mW8f7HFutcr958/KmWZTdA/38eLXvoZbV64SlNfxyksv4cqrr2Lt1i30Wi2M3C99j/oAhZQNuxjx/MkXBdz+5czJpTFAJxs1eEJwYQwKWp88MwwrUzhFHowKJJlEAQfKEoyqwMgqrKrD6BpyRZI1JKaM7lBjlEWQuolyfQlTM8cxt3AS1focgqgJP+A4fgWa4PQZVhpOKmHImyYZMoZZBRfacHybG3BAkE0qqSBJEqhIBi6ZkqUDgjRGmXFcjSFTrRJCCwunkI1KCZO1GkqBzzO3Q7QPD9Hnnrfg4hsuYE4QGGi+LxGnBfrDhAmhPta29nCVR0rXmYxqcV8cZ4AVXGivBB1QkRyFZYggglOUDGqsOEb5yIUiWAVSLnPG/jMCIbMWOSzBCBSUbUHx5uTR1RWsB+vYBI6nojBwnsNVSwj2LKlyYjxfSzDQ6qNEpZuoVlENI/Q4p9s3riEd9qFoADwYljnc+V810AiVIEgxBpcUnAefu5+KNx49pwORcuMTlDlBV5AMrwsC7i65yRsovssvbUOOEY9uRsMB4tEQaRLD/WJDzKgloaAKggPkWyuPntjHeAyOpVBA0vNLk90taUgazM5OMwPf4BGRT8NnuNaxM6Jci4L6YKWGo5QgTIykDDWEF0HokHJ3OqhZ+hBeAMW1kDrg7DgS36XiIQxLUK4PGqScOmVNYTiHpMjSQ2mLW9O1+itl39/pKUWvhR/6kT+oxfr6ugp1GIoiq6ejZILgrPTabc/9RYPlxr7ih1icm8Px06cwy9C04MHroNNFnxlIS6EHWiL0BJLBAXyZYGG2hmNHplnWuQkHFKcPWn9lxTicbNanoWUEKdwka/D9KXq8WUTlefjRLJQ/DehJyGAafnmRxx/HMTV/GiunHsQTH/gILj3xDE6cuR8TUwvQBCG3lMyIDsfe6KDdQYvevN1po9VuIaNl9YmoMFSIQo1S6KES+aiVA9QJuCYTChO1MsFWwWS9gpmJGlbI+9xMlZ5eUCFHhFmCsg/M8jyuXvKQ9lvYXV9Fe2cLk9Uy5iYacCHhZL2KyPcAgt/Nl2vGwkAIBc/zETGcCsMKfEc0ItqvAqqENFcEsKWhytHtFxiMLOKMUrM+hC4jLDdZlpBZTUtPEh4KkgMtqDiCBO2zLw+WymulQkGpF9x7F5Dja2MFDJXLUCFBfqTU0CqAlB44S1galcALMTU5hXNnzkKxzZ1bt+EMjmZ/KAwTpjENVwKtFff5MYajAatzGCopnQfLglMvkNEb56SCYBzXW8t2BjmBCX6klFBKsR9NHjRr7PhZkiTIsxyW/QkhKDsLYwFNkEg3Pzdn3rs+BUvNfnzyEpA8tpc0WJbvg+97UqFaLqPCbVVIoyc4b6ogaIeQF5KyVMi4so5SymmUkQfeOzlaysTw2ggNLyzDL5XhcbsDSV7Zr/J8ztHgLuBTGj+T0sh0fKXWfa1vVSvR7aguD8OpqZiT+6Ff+YNaeJ4ndZr7QhItNi/Hg75PCcnA88YLIjjZermCZr2OUhAgG41QMJa/KwQJLS04XcD00WCC59jRCWb3GmjyUN3Sm1qGKpZScQpQCWusn0U5mkI5ZFlaQKm8iFK0RIu0BD9YoHzmoYJ5eKVFhLWjqE4cR336BCZm3S8DMIRtEtxhCQlXbpBm6HNRB/EICQ2F9CSCko9yLaQ3DdFkkmB6ugZ3BurKGV7PkuZI82OqYmG6isXpCssKFmerPBqoY2mmioWJEmabIeZIC5NlHJ2tox4ItLZu49rL38adK68ikga1QKPiKYRcIU0vQyOHyGNdGHKOIUJ6JM1FBfl1oRVFAYsQVpRJFeSmhLQIueABChvRSpeQc1+dFT4SHtmkpJzHOQUCKpWH1GjWK5IYk1OujMDLoeEUygifpUdQapY+IO+SdcrNNhbeuE6qAIok+NyyHlDwdIjp6VlIoXDAcLzfHyJLcsAARW6oFoDkXCznUhCwxloIIUiSc5HITYGEupFykgX1Rko5bi9YsiVcKZWCUvpuvRDs0yKnQcsILCEElNagTkIqBSEVS4/9ewD5s/RR7BYcFoI1kj+1kFC8IQcQ7gF5VawrUf6lqIQgiNhewYHSkeF8oUKAxsiqgHok0WFikI4V4L2hnHLK03lZzXfDUoWOowKlPQihQKbo3VNGfiObJqmxxgylEHuB718NgvBmFAY7aVEMLsF5JfzQj/xBLShAkWUDjxMLAOvnaSwq5RKmZmeQMMRIBgMuHUXL2L3g9YhJIJ/CrpYjlMIAdOWw+RBRkGNhrsQD6RkszERU1gJ9elgHZpPmyDn70KsRnAtoEnQTTYKteQr12gmUy8cQBEe5KEvQwRL86AiiygoqteOo1E8QaCvQBPQhM6qbe3u4s7VJ2sDW/i5agy4FnCAoa8wuTuPYqSM4e+EYLtx3AqfPLuH4iTnSPE4cnyPN4sTKDE4sT+PE0UkcP9Ik1enpqzi+VGXGskKgRlgmOM8sTuDCsfkxnTk6g1NHJlHzcmxcexXf+vLn8N2vfxli1IPivgxM29u4BxsPoWgkmpUS5iYbPERvol4qQQEM//toH7bQOugiTqjIRUS8VqnUNUjVgPYnEJZm4IdTELqOOPfRHViGxCmGqUQhImTMUjuvykgZ/ZEZUy82GKUgwNmGwDMygJUh2/sAS6EjSF2iTkXEWIDCtQGfUUGFKt19piLyZDEa5RCC73PFY4LyYO+QHr1HPgXr9ZhAL6SUD/2GskqluW4+lVcTnIY8jZjoiuHA6fsBQoLEZ/TllFtKDSkVBN8RQsKCGkyQ5yTiHR7buwgjiEIEfM/zAggCwkKSB87PsDTA3ajEwvIla1nBjiQElOuzABsIhIGHiH34PudNsOWF4Nw1FKMtHdWgmZsQ3PowXYBdrsmQF1b6gPQ4D0F5AsoLETHZV6nUyVvIjiWNFPW6P2CGv0+fk2aMHLpK6fVaufqdaqN+XftF+8mlpVQIQa74yg/5yh/8fA88PoOUMgcsl5nG2ZgijWNmFA/JZI4ms63a8xgW5OjRc2YUCihooTxIpSgIzaRPBY2aB08lGA1bGDGbBu4BylEArSTPEls8U+yg288RlqY48SYHKiHhHjLOAsRFACPL8MMGKrVZVGszbDcB0KGPEoFWa4TtrQP0uF/zPB8LCws4e/oEHr54GufPHsdxHkjPT5cwUfcY0iiUmBEOfQlPgzxZ8kBhOy9PErKAEHeny5miYPhrshiSnr6sgJDPFIUS6QKRNgjY3qMhrAQKR+YmMN0oU71z7G3ehiEwq4HmvYFiNlOSaqGH2YkaI4gZHF+ex5mTy7hw7hQeuP8CLl64QN6PYGJiFqVyE1KGcBY9SS3l65RPk7cQQoUUcUQ5RQABlzH84tYJvWGKA8pgr9XHzmGP4XwP+/0R2tybDTIgpSIW0oPRIYQXwll/SQ8A38lXcxYKuVBwbVwYDOXDkZGKa23RZTbeDyNMMMTd2trB7s4++ZFQUkIKARBIWikopbl2ORXZoKDHSrKCQB5wjfexvbs3/p3ePnXIJbVGjJ5avR52Dg6wubPLM91trDHbf2d9E7fXN8bXW+4dbkt6wxGo8jxOStDiOfkhk2u9UUYDzLG57pKAUkEFgvIpaCjGyRqOnZMMQ2dFyPtKgEsAF9VZuto0c3wC0D68Uh1BdRJedQo2bGLIaGW3l2PISMV6NJZ0ILksIWO0Ir0KXKKxwvYBwSwpK2MERsORHfb7qc2LrrRmQ1p7g8ZqtVKb2Ds/PR1zJFoM/vwRvvIHtTEmt6Yo8nQ4GtnC9LT2R9badBSP8na/Z63nYWphkcCR6DJ87I5iKoCgcLioVAIICaUVJhoVVEoawsbI8iEKk8LzBC2gR4ttsee8Rm+IIY9EoKtUjjIFHrIvEqigtFpWBVC0dFGlSqFUoHXA5ACtcTfBgGeRRWJR4uLMTExhZXGR3m8JJ47M49jiHJZmmpio+qgEXBhlEZCoghAMtTQXzC2aBD9jS2sgXcnMpCWYLLPMjNWhee98i+L5qihieKIgGSjk7CdDJfKwcmQB080qPAK2u78Dw1R+yZM8/M7H4FRFAp9GyQF2ZqKKefK1tEB+l+dw4sRRevFlLNKwzM7OYXpmdgyCer2JstsfMVz3vGg8b0VFENIDhEZhJUEgxuAZZQYDerUuFbY1SMbA3GOGeJeAfZMOeFwzZKSSFBY53zVSc/3YD0sHzLskkfO+kIrPFPvM0KZH6HN9y9UaZpln2CeY9vZ2kXH7IAQITsDJyslRssIQlDkNdUrADkYJ2jxycuu8vXeAbfcv4O8f0ivRKB+0xvebPBdf3969C9DtHawR/Gub23DA3Dts47DTQ6s3IB8jHPB697CDzd0WI6Q2dmmM2pxvPzU05Ip6o5ELDy4MNW6OhYUhOMH9ruL2gnaUa2cheE0Fh4HgPNme+mUINFOaQKJriFUNud9EphvIZB2pqCKxZfZfhhdOwg8niOkqpAw5ecqR4wz7g3zU7w9or7Y9heuhL14rB+H6ySDqCCFyksWP+HGyfNumo1GtECYb7mzvHva6nf1as9GRgd/rJinzZ9aEk5OYO3kSXSrzFsNUZ6FzpSGCEIaKQ4MFY4BKuYTA1yDO4UKKcjlCVIlQKIk+9yG7tIqZUIy0yujnFoNCIKa/KbwSBPcGiqGM8Th/zzLkABQPzHOGjG0ucPegDcPw7fjiCi6ePIf7Tp7Bsfl5TDBkFGSgpoGaJwkQQGYZiGhIMmU4bh7HUORPQ3F5JAeQkFZBU/EVJGstF9GgpAVK7ENzMcH3DJNhytrxcxDgloteLoVYWT5CIIWsSqm0IwiCUduMwHSUskwQd1vIhj2ECgg1EPkAXx1TteJhfn4Sx5YX4f4y4/77LuCB+y7iwvmzOLK0gMmJOkpRAE8RNEWBIVchSRJ615zyFoDnAU72foCUwOpxL7hLo3ebSvzanS28fOM2XmNGeGP3EPs8zmnx2SAuxvtTw/aGa5cLhcxKKiBAe8cYAVgnCG9urPO+wOTsNJaWjzI5NcT+wT66XcqfBkcwMCy7MgRnAAAQAElEQVSyEQGaUJYWPnkohESPXvuAHu6w04cbb49Au72+hcuvX8Mrr13B5SvXceP2Gu7wKG6Lnni/1SXYOvT8bZZtuKOnwShFh3s/92x9ew8buwe4QzBfu72OV6/dwnev3MAr19dwbW0Xa/sdtBODXIXwyw14QQmKc7MEZ8FMr0ljapaBh5wBejYWmeTaZmzTSy26hcaIwGzTa6bRNGZOPgzdPIa+baCdUj9JGbgOtSME6BRGiQK7pVoZFDR6/U5vNOh29qqRvjY72fj2yWPL355aLu/ytDHBj/mRP6j9yspKlgfNrhVq2w9K1xsTEy8Iz3t5mOc3vUp1M9deZ6vdzrdaHdumwooogs8Y3C/XIbiX8Gjtw6iCMCxToTwIKvTYUjG9XdAjpRTUkB53SJAkeYHMCFpzBasCSL6fWVBxctbn8KmUYYn1SnDfMuCmuwfXV5ljTtNILMxM02vVUSWQI62h3VgMmQT3ebLIIDmeIpDosEEHCtcmpDJnVOCEQs1zS1FQwalQlhnMnBY/5X444X7aGEDSkyiSFAqg8joyVENHIFjCShUzR49gbmkRJRqfzc11dDttzrmApNfVVGCPpFzUwDKg5McWXBpIAtgpdhoPwKQbhv0uBp0O9+VtHsW0Mex14J5ZziPQEjX2P9WsYXZqAvVqGWHgEwwamnw4r0UG4TxXYS1yMp9x3ikNSMwQzoWGWzs7BMMG7qytM3RcxzrDyC0q+z6B0+n10eP2pD+K4UJPV0ac2/zSEhaOHMHE9AwqtTomp6dQcF63Vm+iz/NrSwMttYKQApw03Cem7Fo02vvMBRwcHHLb0aMhMfCZPGw0m2MPfOToEo4dW2HUcAwnTh7DSZIrj7M8feYUHC0fPw7BuR3yFGCDHhVKo0w9g/LGEUNvmBDIPWzst2hIDrF12MVBb0TDT53iWkIqOIAqAcraOvGMHUVBPdSeQkHe3VxHhaHnlSSNhOfnLoQVQYMes4Qh9/SJC2fDBiJuq4QuQ3ohdTsgbxpxnBY7O7uxydNWEOi1UhS+UilH1yebjZ1qvT66dAm5k8mPQ/IHNRZCFAsLC8NGpbndmJl5fXZ+6U9VVPlaKuSL5Ymp7xaef3tj/6C/2+vnMYUQNSZQak4iqNYxBpgXwQ/LCBhuesoHlw6golguqlO0nIApqHAF6wqCgV8YSEjtQXm0bRRaQnA5xQoIuiCKQDyg50KswQAelaHZqGOOwJxo1lGOAlDWXABwHMKGCslVADiGI8neNR95QiLQGsIC7h//PaC1jrnpN5xDTCOzQ4/s6noMAV1YlhDAbv+SFxIWGuBcjNAEgEJBft3+TNPDl+tNNLkfC3m9R4Xs85zXcm6gx5WOqAyCobIgQBWvHUneG0YBKc+Dh702uu1DtOmRDvZ2sM8jmQOS+4ecB6zP2EZQdiEBWqXLbVQiVEsByoFHz67piSUCJaAF4A7jFbl1pWQpOHfBMmP00O604P6XiVs72+BxGdbW10gb2Nre5v7/AG0ahm6/jz73eM5wVgnGxSNHMc/tQo2Z+YDzWyRQte/j1u1b9J4dGBoByXuKEJbXloahoLfK6FZigt2VLsIIPI16rYrZmRkcoSE7dmwZpwjEE8dXCNJlnDhBoBKsrv70qRM4deokjtJTc6mwzzPW9Y0NCKFQJ7grlRr8IILhevZoCPYdePcPCM4W9ro9tIcxEhpdy7XS2sc4ImJbtyQZecupF8r3xqhxc80Ylhoa3mK8zh6sCBjuBuOjldSocekcT21yBsKPIDkXP9IguC3llW1ubQyswFatVr3BdbnsldRaYQadb372sxmx5KaAH+cjf5TGLSn3q9XwSnly+luT03NfWjy68m9OXXjgf59eWPwDEUS3ZVAalhuTdm5pBc2ZOfgUGhOGGNH1pbmEViF8HcCn5wkJqJKvUaJylUIPJSpWOfTZRkEAUBSe5JXgtRSCqi8ghIDvB1C0lA5EfYImoZKVa2VMTNXRmKhAagkDoDCW5K4ENEGuCUIl1bgPB0ZYO243old04dHnPv8lfPull9HlQuZFgVV6k3/1734fX/v2d7HJI4Ow0qAFNlhnuLTDvdvISCganFx6DPk0uHuGERox93p73Et1+sOxNQ+iMgTHzbMcRV4gpxd3iTTGPNwjt9Bv79MjHiLutZD0W3DhbswQMaPXTAc9hr595MM+CnpTbmJ430NC8A5a+2jtbvI89TY2b9/EiKB1HrmkgVqo0SwHmCQ1Iw9VTyBEDo97ZJkNIUiaeb0K5R36mkbMMoExwOH+HjY213Dn9irW1m5jixnvDr1+QmBRpGPgOQPKCcGwQnkejh0/gVqjiT3nESk7Z8TA+bp1SWjgODQapQgL9O7HuRc/zpB/5cginLevMo73pOX4BpJA1uwzY0YrGcQoUoN0lCGmN8wzA9pnt6hotw6xSSOyevMG3G+feRxremISk80JVCoVWCnQzxIcUnZ79OT7NC5dAjZxgIMmayGUDgECLkk4b4a+tMeQbhsgJXU1HeuIrzRCqRC5UilI9iuVAEMxSjJHWAkwMUMnRN1T1N2M/O8e7BebO9vxYYsH6EJcaU5OvBREjVs1Wd07MzU1/NSnPmXwDj7yR3nn1KlTSXXxbEfW1GZ9unl9eu7oqysnLrwS1SYuyyC6ZqS3D7+UVCamEdWaUFTeDJL7FoGcpsQYAicHDBXVUEktM6DOe4B7MkF7RD0hKA0EDLTjiN6hYDtfKwSBD8/z+Uwh42INuIAZ95KaCtKcbKBaL8FZLwMw2cSFZRsHMsBCjYUrqVOC75PEXWJTZg972KOHFMrnqApub3NtdRO3N/cxyIERLWWb+7Hbu20uOpUoDGHJRyo8DLkvSa0kMCVGucWNtU1859XXCfJXmbgYANqnsiiknO+IIbu1Bh7nEgUeApZaGAhDCXH+il7UgctnaBuIApEGvaBE2Veo0njVaMSaDGObVOgaQVWm1ntsK+htCx4V9Q930SFYR+0DgNnhgOAryQJlad6gAhVt0QgUJso+6uxPM6xmNwh9Tc8boUIQlShnRfnk3FMP6PE77Taz4C0cHh6gRZ1rMy/QZojaZjKmz72u8gOAxrJPELkoo0ujBCEBwQlYIOde2HnwGvmenWzi6MIcjjGEXeSedbJRQ8SxFdcINIiWXkxQyfk2tBTUBVA+YMBBObFN4ElMTTSxwETU/Pwc9941TNQjzDQrmKEOTPJZqVKB8n3qnOV6ZehxfJegHDHqyamDFgpSKXYM7pdTMApFxnojFaMf8ksDamm42QIB+fccP443F31RQ4QSEJxQUAoY1pe5dfHoBArst3t2e29/1O529nTg3Qii8DVGBlfL5dJmEs70hBAFiT3ix/7IH/UNDpBPTJzoRJNLu11rN32vslt40ZoIKldSobas9vp+pWpVWAK8ALlQyAnQnMDMKaCM1jSlhR2fjzI8y5Iu0riDIhtAUZkkQSqd0kjAMNzNuB/1PY0oiBAwtqd+I0ky7jVj0DkiIFiaUw1EtGSS+lBwEV1YkhKcRWF4BzirR1TC3QgAUkgIKXkF7pP66FOhXLhWa0wSnENcvrbGkGjIDPQyKpNziOHj8q2tcZKq1GjAq5SRSQ+9FBhyTgN6X7e3+e5r1/G1F17CN7/zMtr06oo8F1zoERXEgVMKMOQO0WQI3qhVUHUhupYIJLj/NbTSICAFASlQCTTugjJAoxxiolLCJPeVk3xvohKhUfJQ9SXcLzn4lFnSIXi219E/2EHabYGHptA89glsgkhkKFG2VW1R52DOm5Y16KXblP0AUlhUOEazXsME51flWL6naARTyqaHQ4bXu7s7PALZoyE7wA73pdukXYaOHWZOh/R2LgJx24A9Zk8L5gwUDZNUGqnzugwbQxqjOuU2Rw96hMByuYEpjlehMfAoGMEYsyA4lQACtvV54bP0HJAKA8mFjwKFYwxt77t4AQ89+CCWj8xhqlnGZD3AzEQVM5MTaLhwm0bGnSCklP0gzdCjYYxpyKkSKAhEwb4tgeYir5iGs6By5Gzr1spyHGcoJPkJWKf4PhWODiWBdVsSCfi+RhAFcLkPPxAEeGw39w5zes7uMBmtTc/NfHdiov469XK1tjixf2meKoR3/uGQP97Lv/3bv11MT08nrayVBEG4F5ZLVwrlrWVCt+LCmlFhLaMGGOXBcpEcTNI4QcI94ogh26BziF5nD+3DHXRa2xgNDqAwhEQCJVJ4mguCHJYLq6SEomWTQjm5MTQ0LA0EF84LPPihgrNmlgsbUvkCKq3WClJKAtIid/vVZISUQDe0gEoKhtcaUgjMcJ+6srwMQWTHBFnMFYyqTYblC5iYO4LSxBxkuYlURWinCrt0iK0YSDmWVQUTD318+9VVfPFPv43bPGONqZh+qQbN7KCkcVJ+yL4VpJKoUxnnnec4dhRHji4yLJqETwvs0xL70sKn7Q6EgWbEkA66GDK87bcO0N7fxeHuNty+83B3C116yRH3izmzvYJnr5red5ZHN8cWptEkaGU+RNzZR9Ldhx31EJgEPkPavHeI3dvX8PqL38A3/+QL+OqXv4g//cqX8c2vfw0vv/Qibly/yjPLTQy4Pk5mmvKTUkAIJ0ZLHU3Qodfc3NzE7TtruHb9Jr714ndw/dYq+jwmuXbzNq4xE3zIs0cHAo9zD4IAfJ3GN0VO+ecplZwgdMArhQEqBJIrnQFWtJ4UE6R0umj5noUiiAzXLyNI8twy8VXB4vwsz4aXETGHYbleHptTjOxLEDA+Ze8D7ChjfzGB7QxoynUpIMECrELC5F+bWeqYa244wZgG1M3ZGSrLiE6ST598Cm4nLElQD42r5/pMTzW5lmVQZTBghMEjjHj/YP8gCIMbDGW/MzU99eVKpX7Ns/ZwBcgExUcW3/F3LI4f5+1Pf/rTxgG00+kkUVTdK1cr1/ywck14/gbDhOEwy4rYhQicgRWSAim4r+kjobcseO4HKoykVVcigRIxAi9DrSK598zhyQRyXF/wmQVfhi0sPSkvWVqiUCgNqRQsBZtSiAUtnuAsJMmVXFlIp1juXli45ITrR8C6R+P7lF68oOdzHthlFEf0ADSw8LhPDCp1lnUQPch1yDOuEB0icn9QoEOrs9eJsbbTJiBbuLN9iC3uS7tM9WdQUPSYPvvwwxIMJBV3hBaTKz2GiT3ugzottt9Yw/XXL+M7L3ydAPljfPmLf4Q//sIfsvwc/uSLn8cfk77s6EufZx2J5Z/88Rfwp3/yJXzzq3+Cb3/za3j5xRdw+eXv4Orll8f/m4DdjVXuQzfgQtxR9xAjetPewTYONu9g8+ZV3HrtZVz57rdw+TvfxNVXXsL2Ouvv3MZt7t9uXr+G27dujvdzbYawCUNW5ymEtVQtS2NYkAy3DDmGBOKIsosJmHa3DwiN6dkFWJYDynDIfXduBKs1tOdDca2EEJBCQgjWC4Bf3P2wf4aOcMSxlJRQUsKti2QDnx7c9yQkLNe/TmYk/gAAEABJREFUGBvVKsP7KWapfaVgc0OvCuoM+Ax810JwvSHINscy7MvQsAv2AxpBq4EB+Wt1Y7R5rJNwDuC4BUvB8NXnewF1KaSXdKvnypCrWCYPEd+vcIsxR3DWyIM1uW21Wkmr1W7HcX/Nj/xvTk42vt6cal6dbsxtrzQaNOV8ecwQJ/MOv/KdvOcAeuzYsfjIkan9ierUzerExGt+qXKDFqvNcCF1iwcKx3LCLiM2GLaRxD0IgjIMLKqMrZpVD82ah8mmj7mZMgEq4OkE1gwpaC4GLWDBpA87Q0ahUh4QQjK08CHYd0aBdvujsdKwmr4HKChsS5J8rrmAjpQQkCTlGhGNKUPjHkOyXR6Gb23uoM0MnwNnwfBbeiGgA+5bJEYFELMuVwG6qcVBP6W1tLi11cW3Lm/i5sYeGMtA0VNyz42CCmoZLYTlKoKojJQGav+whdtMMN24dQuvXb6Mb33zG/j87/8+/s3vfhb/7B/+L/if/sf/Af/Df/f/wH9P+h/+wX+H/+f/+N/j//M//b/xv/zP/xP+4f/6P+P/+zv/EP/4f//f8E//8f+O3/1n/wT/8p9/Br/3L/85/v2//df4/f/wb/FHv/8fSP8ef/z5P8Jr330ROxu3MWKCacjoZG/jDq6++hK+/fWvENR/jBe//lW8zjZb66sQ9NAFPUS33cb2xiY21u6MwXnIxNCQCRVDo+cACsqyoJzBj1Iaivv8qFzmPt9tJ6qYWzqCiw88hLnFIwjLNTgDl1mggITS3higHqMIzw/gSsk+CgIgZT5hxJDTUULP5cZQUkArSU+b8W0Ltz+vEghuX0zEwrrIh0CNAgFFvQf5EuRPAuP2hl7WOC/H/oVS0G7MMIQXaeiQrTygM0iwe9CHO95JaWS4LQf4nmZfJepImTxUSFUF1AjIRqAxyVC/QT6aLBcmm6hFAffTcbG7vdlrt/a2qWrX6tXS589ePP+VoCh2uuuX+0KIjERJkLl38SXX7+JtwAz8LAn8aMsP/du+pzchbJ8mrdCehvIEhMw5f1pZO0DgZ6hWJKoEZpkH7u66WZXcP2iUSzmk6CNP2+w1BuWLggruLCm3AcgYxhT0nkIIgJRRgTq0gDHB5jK0LlxJGarkXCB2wL4ARUFrdqS140VT1wzi0RAH+/tYv3MHWwzTKpUqpqZmUG80CW6BEQ/Nh7Sm5AbSjxBWGpBeCSnT64edBINhBjeehYB1gBcKJfbhFNd5yV32nXKxT509i4LK89rrV+DoMsvXr9JLcdwDHglk3PNUq1Us8fzwHNs+cP/9uPTII3j8icfx9Pvfj2ef/yA+9gsfxy9/8pP4tU99Cr/+G38Lv/G3/zb+zm/+Hfzmb/0W/u7f/S38J6Rf/5t/E88/9yxmGaYf7O3iG1/7Kr76lT9mqHoFip7koQcu4lO/+kn8X//L/wL/zf/9/4b/5r/+r/Ff/l/+c/wX/+f/FP/Ff/5/wn/+n/4f8ff/D38Pv/l3fgOf/KVP4IPPvh+PPfIgzpOnFYb987NzBJaHhCAy9HKGBs7N3aPyawJPaA8u4ohzgxura3jltWv47uWrcP/rvtubu9hr95gJLZADsJJ+UPksfcJLQyi3Lj58gghSIWfcmRGEOeU3HsfypfHXwrC+IJCcTjiHxN0LHHFXAJux/9EAlvtchpQEUIhGtYJ6rQafekjW0BkBOzwy22sdUJdSCCqVB4uQ8/EYdgtuJwJugby4D8PsuU4GKJPrpq+x2KhjodHg9gNIer1R7/BwTxT5rdBT321Uq1+PSqWdKjAcbm4Oz58/76aKn8RHvstOjGw2k7Ac7AR+sBqGwXWl1K5UYqS0sIJxumX2UMqUVjRDEOQIQ4OQpadTeHoE349RiQoEfgLNe0EQCySQtL/CWUEukORdnhbICD7nGYUQcADpM8HkAEn5EnhsyPYg2TEVMFwASwIXQSpOVYCAZ3jGg/aY71q+WKvW4ACq6RVAoBkhYZWCW1DaAxRv1NFOoE/LG9MYsDsuugcl1ZgPEKiODMHoFG1mbhYPP/Iwjp88yaOeKTQnJtGcnMTk1DTmFxawcuwYzp6/gAcfuoRHn3gCTzz9Pjz1vvePQfn0s8/ifc8/jw986EN49iMfwbMf/QieJz334Q/jWVf3wQ/iGT539IEPPo+nn/kALj3+GM6ePYN57smqlTLK5RImmMFcWTmC++6/iCeeehzPPv8MPsj2zz/P/p9+Cu8nfeB9T+F9LJ/k+5ceehAXzp3FiePHcGRxAYsuecP+FhdmMTM1eTeZ1aDHjCJIztvJywA0Zimcl3KGau+whY2dfawRlHe29vD/Z+8/vy07rjtB8Lcjjrv+3uddegMgYUgQEClSJTVRJalUrFK1qSJWS1XTVTVVa/XqmdUfpteaWf1NrH9jPnWP69VU+5KnJJISPbxLpM+X+by93hwXMb84LxNIkCCZcBQB5MHdN+LEiRNmx/7tvWPHfYmNvUNsExCH9HD6kwzu6MKIBrQH8XymjjxAabJUSGxQhMBFAdTi+IZ3SglE3PpaLq+FYp5LBMUldWtrqagzKt0jcBpUqTjq5Qr3omUoKma3zTogOve5xegO+3DywVEg4HqVKCua72YErfS7MPQ6hnsbSLl3F+7ty1QKM5zzdLlss+EgHRwc9Hp7e1va5hdr5fKL8/PzL9ZbrZ0+MHn00UcTETGcxYfyKab3fltyAzkJJMcXF/cajer1RrP2Uin0Vn2l2kqMMXlMgEwQRhacH1MDrSfkZx8mO+TmfI/BmkN2P6QWnFDgY4I0o8ZPAB7OO83vcxV87dGiZoi5r3EWB1AQkgNmQgRZKwjpggTUcloLLAGZ0nWa0HWKqU0zRn/ZKTylCrIEZavVwjEerDcaTQgXfzyJobmQ5QqFu1aji2bRYzS3SyDH3Pw7QUldSu3N6lz4EsLA5/hjuP1kRgFpNpt4mAL+pV/7Iv7+P/gy/uP/9D/G7//Lf4Hf+/3fp9Uj/Yt/gX/xX/wX+Jf/+t/gX/6bf4vf+1f/Gv/89/4lvvLP/hl+6x//Lv7BP/wK/v7v/GP8R//wd/BrBOPnCdTPfelLeIwW9eHHH8fZRx7BybPncPzMWSyfOYOlM6ewxIP6M49ewJd+49fxT/+T/wT/p3/9r/Cv/tW/wj//6j/HM7/593GB4Jwl2PxqBSr0i7kKAE8rKka/mIPPvCI0MmqglBY9zwyVqMctRw3HVubxyMNn8cTjj+Gh8+cZSJvjewEVaUAvJMbO7h7b1AjCqABUSus3phJtDyaFpXIAXds5wE5ngB6PphIAbh/oubGQ3znXcUzLlwNQtHJhKYLieDKCIuEaOr5rupg+19bzNdfdQinWJQkJ3CPmDNhkdyynx7WvsJ1qGDCOEVC5KnS5V96iy95hwCumLLh2QiWI6AmUWV/6tO7bW4gZ8R7srGN/9Qo63MePuW+3fKfK8ZS1zvdvr412bt48aG+u36r7wQ+PL83/sNJqvVmmJV0hODmFD/XjpvdBG7S2i1G57G3XKuGbUeBd9pW9ZdNJ15ds7KssHY8O7CQ+QG6pX2QMIyNkpofc0IVgWZZ3ICyjO4/Z6SqPHTQBFpPvXEqC1HKPZLkIhox0FjRn9C7PBcQDz+KG2Nvt0iLmnIeFtZapWzwN3/eh3ErSHTa0eEJBKFeqWFpZRp1ACriAzVaZbnaJSoOLyIP3Q7qcYwZFPC0ohXTZ+L5zp1K6PNQQ0BQaTdc5573imBqVCPOzUzh39iS++KtP45FHzmB+YQY+hdX9eP3kqdOYW1jELN3DWaatmXnUWjMo8zy4zCOcUqOFiFHeiHu2sFpHWKkhLFcRlMoU+BL86Ig8WoIjKkOXON4whPZJHsfIvipsZ3ZxCcdOnsax0xwD94ONqRm2Q1BqH+DciSKIp6E8xaywjPyCKVJ3pxWoGAVKSFa4JkxFISAwKpUA9UaJ1nkW7lc8p06egFNuCwuLfB5yLS0yAjMhuB04RwQ4dwAFIDf2Orh2a7P4Xe/6bgfuR/nclCFXckSikUGQUmkmbIPLBXAwmnPT2oOIFOtqyG9DS2eZWnC96dN2GPza2drg8VAXJaWwUG9ghZZ+vlFFRQPDwRA7BwfY3N9Gwl7CSsjxaphkhHF7HxNGxM3hPjxazYjR2TKj22VJENJ7ywcd7N64imvPP4+bL72UeZNJd7ZcvrYyO/tCs1S5EUqw59Vqg7Nnz3I6ciR4+PAuLscHa0xELLdN8Uw9OJyqNW9WI+9K5OGG5Mm+sulAIWYA8NCOJ20kWQ+TtIs07SO3I3Y8oYUaoDfcYz5moCggOOtF6nGv6pYMPPu0BCgITEtNZ9zKWQ7bKBCz6LSH2OWCj+hy5lxYJQLFRRJHoqApmEppWC68IXC1H2B6ZgbNVgPlcgiP++KcDY1HYwx6PYyGA2QMRHlKEHgK7MUFAJBQMws1tDYJFMdjCM5IA3NTDZxcWcBDZ0/gsUfPY2V5nm5yBU7kIwKq0ZpCVKkgZD4qV+FHZSg/hFUeKQBUCIgPaJYV5MpJwjFz/Nalri7nwbNkuB9CWFqc4n33jCMUph5BXKJg1qenUZ+egQOrX6pAeT5togIINrA9R6J5LywiP8gYMAfFIq0UtCLxGQtRTIITcbeayiriwk5N1bG8tIDl5UWCcxnHj6/AeSEVzi/kGIRjNRxTBo2Y6zRIDPZ7w+J3r7fo6q5tH9Dd7WCb56KHgyFG3N9b9plDQJ1bAJR6FxwIROtiCFnOPSXX360fqxVTyQjQAfeH7t873tvfgaWVbZXLODE3jyV6RfUggKHnxIgqDjodRmqHMPQ4ta84V4s8HiGmKzvmOS4IzDplYMoHZkoaM4yHVD3Ogu0Pd7ax8eabWH/9jVyPJ/25anX1kZOnX19ptTZaado9CyQibLhg2If7xSX54A0Wg+t0JjM17Nfr5evVUnilHKpN5JN2PBlM8nxiknSM0biPA7oKvcEBRKgrlcF4PMCtW4wgwmJ2dooL3UCjXiZAQ0RklMcD9COApgABpgg03wvhaTKfgjMaTnB42MP2ThsxgzklnqFpz0NOEI/ozgiF0y8REEGIMa3ngCDMKKgz000sLExje7uDy5dv4tq1a3wnQ7VSRqNaheZ40skYMfcd8bCLdNSj1UwKYCq664HkmOI4T59YwoXzx3BiZQaBB1j2m9NqCIQtAIbfOVmc8z67I7Q5hZZ6BoZSaAzruXv2aMRjfY5dNHLOMytIIaPwZi7vykmmqKtgRMG6e+3BARYewU7gFynBjDtAsax3VJf1OQ5LJWbISzhwikApRdLQSqAJQmHKUfGxgTEGTrHBwk0GwtTVKxGo01MVnDg2h4fOncT586dx8sQxzMzOoFStwQtLSDmvcWaRcryW65Ux3eSe9LU3r+E7P3gFr765WhxFibLg9AD264Aq7kYUnBUdcrvR6fcRpxnnK1BUrpprOeH24iaDa5sEz2g8hosdnFhaxlkGsVp0jWNuSVbXtrG1ve3BvpQAABAASURBVMt1n6DFcUGBMjjkVmSMnNsdQ9mbHOyhxLZOTDVxnvvr88cWcHJpBjWyMqSlnaI8+Wlq024vz/q9sR2P96Mg2FBaHw6UGos4juAjuTjcD6fdkydPplmnMygH/ka1El6qlaNXQg+3lMm7WZ6PR/Ek6/C8b0ALNGEYP6N74tyglIGeMa1e5JcxVZtGrVTFdLOJudkmqmUPnsop8DG4h4WvFUIKoIKiYFuk3Nvk3Ce5sPj+fhu9PplOgYDicwohtzIUEJAEiZEizUUgGtBEknAPM2JI3QWXygTlzPQU6tUy8mQM90OACTVqYS0JRsvoXZeukcommG/VcIqL6P5l8ZX5ZgHSkFY2pSBZk0OJgEOFWzcrgBuPaA/ieYD2YAkaK0xFo0hVwPIQQgFGQT7r+CxjHXWUd+/g7rt8n42BL1BgFQxIbM8U5Zxc0a6GA7t7z/DeUU7euLruPYGDHwAC1BCAhtbprZR5yzIiE46KZ+SzgoUnAI0PtBJ4WiP0fVQrEaaaNSzMz2B5cRFLpCla76hUhmE/KZWBo5x5Iwq5Fa4H0KXl3CB4Ll65jpvrWzjo9mFEkJPi3BZW1d07D8QLCRUqlMNuD22esW5zva+s3kJ/PEG13sTxYyewMDeHCrcqyThDrzNEh9a5P6R1ppJ1MkfdAKcIxlS4GYHpc3vSDH26wlUsNuswDBYNuO8c9/ZRL/loVSJYBouSQd/G/UGWjcbjdDAY+SKDsucxOLuZ4iO81IfVtojkx44dG8+2yjtzzeq1uVb1JW7Kr/qet53ntj8cx2mnP8KYbkxCy5IQOXGcE2CAlhDloIFqqYXIL6HVaGB+dppAiUBeQ0kKX1uSkDzAADkDQc5CAQLn7nTcXyHQfRqMU7rKrEIhMEojNQK30I4MhVtoSS0Fa0KBGfD81I3HozaemprCDPcq5SjAeNDDoHOISb8Dj26sTw3qrGVGC1oNBMcXp3H+5BJOLM9gpsExakW3KkdMQQGVDmUWLrXMWwo0OBZhoWLfrn/oI8A5MBlhvgCkA6gjgpKAhAOaSzXne4cc0O6SEQ1HVAV0BwUuNZapVRR+BQMNwzrWtc92DDwYuHLhcNgmn7mh5QRhxs17SuvhgmgpXfqMZFhmqWiKeXCfbUmKQKZhhSMxnBkBlHMthS1HoUeA1rE4Pwvn9s7P0frUq/AJXnCNLHiJcFoeAh6dRHRBUyoB91dBr12+gaurG9wXHtL9jAnKjGfKGbdAOUCeVep1OEs8YV87hx1s7u1jY2cPG7v7MOTl7PwiXewTaNQaPBNP6En1CxoNx3BzSTifXr8Hdo8g0PSwhsjo1mrOyVnZOY5zplpCzEhte3sDXQKU2zO0WJbSmKTDgUlHg5QR4dhkNLn5MKHLlzz11FMZPsJLfdhtJ3uNUTWs7k61KtenppuvtRr117QXblFuR71+iiT1MYkFnU6Mw4Mxweljfv40ojLPGY0mcw208gjMKqZbdcxM1dBsVrjIoAVNkExGMBQk4gsBFz6kRvXpyhkK5UGnh9U1p4FHcC5VVKsUi5eJBgIPXimAa6gzBtZ2Brhx+wAHjCKOXRSWgjjhHmXkNC3BmdNSCi2mb1OodIJ6qPG5xx/Gk4+dw7kTC1y4AJrvjBmVTBhFNrQsxCg8NzCWuwju2Gldtp1RCHInzFaIB5IQJI4IlhwCQwViXErpya0l0ByhSA0XqChz5aTMGDiP4yi1SCmwKfuOqfQm9CRcMGZCxZcQOIbtW/EAAlTIU3dv2BfYtwXbZ52Erv6YizPkvJ2VGY6GiLmfThnVtASPsJ64yuzbsr6hUssd0c1MJzEjtiOMCYKEWwhOBNRtaNU0FmZDUgPzdCedoqUc8BkVBNcuoXxn9Fhcu0ppCNdnyKMt97vdN6/cwC1a0S7dUuH6OorZ/zA16MeOMtzc2MHWfgeNmXksnziF5ePH6UpHtMQjXL+xg8tXVrFN9xmcfxSVueQBJhwrp4KAirgURhDOJRlx7PTmMs5Xc2Ua1QpaBCq3ZfQIFHwNhJ6CJ5bb1TzPTJplCSeeeRmZZETcDPCRXerDbplHe2l5ptynX77ZqjWv1OrN14Owdll0ZSOOo8Hefpxv74yxt5eQUgZgPJRL89CqjjzzSRRc6iMlglajwsVtYWF+CpWSB3D3EjOiBpvBp3/FPvge2Uqhp0pGj+7xxu4B9zEddJjPKJCWFstqVezbBonBDpF5bW0XNzb2qal7hYZOKGwJBZFeC8YUzoxukEkmUAwAOXC2KiGWZ1s4TVd2ngGgku/BjcYXt3gavhIEnkIU+vDZl+JCg9Ykofs+Ynuu3QkFMmbQgstLQGWknIrqiGKCKeaaJwRXQpAlBHTqiBo/4X3KNGWasMxRTMGOqRAmpITgiicpQRJjxP30kEBxqauTEbiWvHHC78jlnZJwfcVsb8L2XBvuGMlRTAF27bv+clpOQyXjLKfm/DyuhyGwMr6Tcx6acwxoQiNPI1DqyJqSh8oa5i0C1o8UUCGTpmplzE83sORiChT+kO/kaQzDeYm1CH0frl/3s7ouvZ+9A1rH7T1s7R7ioDtCn0cwh/0J9qhId9sDJFajykDbqTOn4f6xORVEaA8SrO90cWN9l1b1EIfdISbcMlmulO9FKBGkOQGexkkWeN6AUxpkaTqM48loOBzwa5BEgWfqtSotcLUI6lU41nqzRsMR5Uqr2Bgzyi33NUGQ4uRJg4/4Uh92+yJiZoFJOU33ppszN5v16YutxvLLUTh3JTf13bW1fnzzZgc7Oyn293IM+h6UbcDkJbogAZWvjzS1yCmstUqE+dkmlhfpItUieNogy8ZQksEJRuhUm7XICC5nIUaJwd7hoFic3cM+BtS0mQAZZzk2BtsOmBsHeP3aKhdxG/vdARJa3Ew0wWIwpCadkCxBCVoObVKEymCBEcqTjMLSVUeoFVKCwXChfQplvRyiTFBGpEop5BgVhH36vsd5JBhQMw+5lxnRio5pmSdxTKWbFMKYUNBjAm3CdEKgTWh9YtZx7nFMBZEQLCnvXfpWOa3cxBEtTZEW78RUKmMeG4zIzwFpSGs2QRpnxJaB0+8iAkugppmFA++QQB6xnXExnhQOrE5x5ASYIwdMy4goCFCnfHzO2xTgnCCn0vE0UI58NCol1MohIq6FYsTT0ornbrvCcxTDOXg8mqgTpYvTdZxmVPsY96UOrNr5BXkK4bpEgVPKWWHdDMfY7Q/h/tmSazfXsbZFoPUTHof0aS272G33UW5M4/jpczh//iyq9QZ63Mrc3Ojh+toBbjMavM/YQ2+cYMh1ot6D9kICrkV+5KbXG8We9vY9z9tjV4dpnna7g/5gb39vbKzNS6XI1qoVW63XbK1Zt/VW05Zr1VSH/hi+dIxgwIVNAWonfn2UH/URNZ7PzMyMx7bdLpVqtxqNuRemppe/G0ZTP7h8eWf/+rV22j4kgscRLaePXVrS0QAQGyHwqwReCQo+MgqSMbbYJ8zPtbCyPIulhSmEgVC4RxhxH5FR+zqhiwkW6AB+qUZQ5tyXdHH15g7WdsdY3R7htSvbeOGN63j96k0cDMbo0eKMcwpYrckFbnJPE1I4JrRAY7LdolEtY8H9mRP3UCvz05iulYs9pQOOpRBSVqGpfinxSGhJUhJoNQaDHs9eD9HrdgnCmMrGwAl7ynE6yqh0cufmEgSGglmQE2hXTmtlCQawfb4EMgDgvThifVfmhN+yniE5BZbRAiYEtqOJA9xggAH3330eC1HmOJ8ECS1yeoccoNsMqnTcc7qykziBc5FFBFrrt0jxHtaiACn7B4GqiXJPgd6BgK5eYSGFHoLwmbsPA40SSWhc9tZXMWBk3o578KhQI4Kxxq3B8bkmHjlzDJ999BEcX1qkYgt4ktFjmz6tW4Rupwtn/Q2VpmifwZ8hLl9dxe3NXUwyYHbpBKbn51CqVTCk5l3fHeDNa9t4w9XhHrSfclGDEiQs08/SVLgJ2x8WlGf5IPT89Vq98SpjDJdnZmfXStX64Wgy6a2u3x5cWb3RvX7jRn/91tp4b2s7Odjdibf2tkepzXqlZnmn3KxeKc/Wt7HoxwAnzq+P8qM+isZFxJKyg+sHw6pX3Z9bOnVtZubYy1CN5ze3Rru7u2ncPpQsics2iSO0D1MyL8NkZJCnGgIPWmmktIQZhVC4sM06wTLfwvIyA0WFFbXIad0swQtCOaNKgw7hhRUkRsG5QWvbbdymq7O61cGVW3u47lwe7lVGBL0L8Y8zw2ARMCJQB6MxBhRWB5waI7dLBOSJ5Tksz02jWS5RYXBUIhQihYBmwwHTElxZlsJwjJRiKAG2t7Zw6dKbpEsUtDa0ViwXzglw9R2hGLMtytwCCJVwQdbSi7DQXBTNMo+po6N7QFsSyxTrCRWBIln2bQj8nCB1+7iYFnXUJ0AZ+exR0PtMh7wf09114B2758yPaXEntNip8zrYrijFseqCFPOKc3VjAoGX08JZKhRPC11Qr5i/K8/omqbxhPNPqVhzFOAVA8Nod3d/C3bSR9UHar4gYGDNcksSMLg2xUDLicU5gnMOC46/9RqcO1mm66mUdjMki4TeDDCkBTykq9vjNiUmGFVQhtCNjbnGG7tDrK63cXNtn+t8CGcxxyzPvRA5FbXziiZxRq8iKTyJQIeDRq25NdWafmN2bv6NqenZa34p2k2sbXcGg26HGo1Kq99ud8fra2uj9bX1kbtXgd6pT7duVZqNa81GfRfoJBwkucbvj/CjPsK28fTTT6fUUIPuTne3Gi1c6R96L/f64c5wUBry/JcGp2KytIJez6LdnjDCNsSQewenqDUXKaG2jylEOa1Sma7PbKuOFZ4nzszUUK2G8DyBUgKI4mJyKiqA8kswTEeJxS73KLe39nFzfQdr2/t0Y0eMBFrkfJ6Jx7yhm9TGuvunGDe20O324YRjYW4OZ0+t4BwjsgszzULoUlqYajlCvV5Fha6ciBOetLCO4KU5Xk90cV763e9+B9/+9rfoum+jXIoQhj7Hqtg24IbrSAvgMeNpxf2zhkud8BcuJNsOFMvdM6YuH7CuI5/PfAF8ph7pCKAEB5lWAJUgjYcjDGi52weHaB8ckA7RbXfQp0Ud8VlKK53REucMihDngHBsWkNxDor9aeZFsZgKQlghT1Ma8RS+r4u5BIFHxZhSmXK96L0kdF+5kAVALRVmRhCOuwcocxuy2Kpitl6Gl8fo7ZHHB/vIGNRrlH0cW5jG+TPHceGRc5ibmUGlXAGBgxJTS8s5olufUIEqPwK1bqFI270x+qMc++0Ely7v4jq9o42dQxwSvEMazVj5SJSHBIpKWhCn5shzoItbqzTGx5ZPbh87fvri8RNnXp1ZWnhD88zS+npfyqXDoFzuqcAfUmENr169Prx89UovybN2uVW7vXz6+OWp+Zkb9aXFfZFzsYgYfMSX+ojbd83bk9w8j1FGqdaU+fmTSRA0sv2DsZpMBMYEUCrCwUH2nocYAAAQAElEQVQft25vYn1zC4edPmJat5B7mlIlghcEvI8RM2qqxGJxbgpnTizjOPeBka+QcrEdAHIKaJdu3dGChihX69CMzAWVKqbmFjC3uIRqo4kuz8nGXHhnJZ3wToYDlMIAZ0+dxKPnT3Fv1EI1CuEcF0OXM/Q9VKKgsHwZLZWjlFZDOLuI7wW+D1CIR9yv7u/tUksPcXxlBTNT0wg5dt/z4FHoOXRWMwXxi5bTgpgDF5qpFOTaFH7xg7uEey/2Q8wU/YGWE7wXEYgckeV9SjC5sfS7HXTah+h02vRMehhw/xsz0OV5Gh7HrAg2ah5YDoyjon9i3iJnFiwHVxCfs0Ouk4LwP2ssTG44XoUoihCSHKjjOC7+0mdr0/1xkoXm+269hNbXWdXQUyiHPiL2r2HhlEuF/Juj0nVrOsugUcA6TiFYzs26uZD/Y7rt7I7LoZEawQY9otX1fQaKUgypwJ0HlEHBaA+WfB4nMde4R6W0D6ewphoNXDh3DqdWlqqNWvnEeND/QuarY9OLS8nxRx66fPrRR1899tD5S3lU3oh1sONV69uLZ86vnXv8s5fPPv7EjxZPnf5+bW7+1ahS6SAppfcux33k33cV9b7ffA8vvsCVLZXLtjU7Zx5+6LHO6TPne/MLK2i25mgBW1zcGoGX44Bu2PbuLnap7TvU8tRasAIorUF5gOGXFoVmrYpFRk+d5p2bqnJ/GCIKPUAMUueCCaAICB0EABfM80NUanX2N4U6walZltN6pNT4lm5phcBbJuDPnljEKe5r55plhFrB0rqAFDAf+Fx4gt+VWSc4zIOpVgKPZjCl0G9vbxEEXXhK48Sx44w2NykyqiChUCuSWJAbcDncvYgrOHIPOEU4ctUMhdMdoxi6z/kdYhGfExzMuHJXpyD3nGPNSRld0IzzSiikE7qd8WRCCz9BSg/EECiK49Ukl4oGHNGfhlFsl5SLQc6UOIBVADS/SIZZNy4mEP6nlIYmLz3Ph8u7cR8ettEm+UEAPwghrOPGZMkvRV6VCMac49jaWMfarZvY3VxHOh5A8gQBx1JlUK1Zq6BJVzcKQ4gInNIV9iPsJxeFA0Zw9+kVpRQOYR/uF2A6Yl2tkXG/PmYAI54MwD0SWrUylnlmfmxpDtPNerUU+cuUkydV4J2vLsxOnfncZyfnfvVX22c+//m9xolTW6X55fXGysmbxx957Oq5J5++eOELX3jp9KOPX+Sz29H03ACzw8zN/xdB6hfRyVNwinaQnz11evzVf/6frv7e7//exu/9578Xf+ELv2pOnjyNRmOqAI/yNPY7B3QzN3CLi7axu4d2f0TAgQtdopauwNMh5UjBad/5VhmPnV/BExeOg/hC4AvKlQgBLS4rEfAxElqRlNrXUHIC3ydg6ji5soRQgDEtyzy19iOnT+BzF87hxEIVjbJQUMgVCriQqBYgBKEDqQMm5Qsex6m1IjYzTBiFNRS8Ltt64/XX4AI0M9OzWF5aQRSWeC6bwAWBiAkIFJRoKKUgwn5IgIVl+/ymZQAymoiM7mbK8aYEXMKxT6hIYqape0Z05GA9PndlGevkpHEcY0wQjrnfy9mZ8hTCKCx44VNxeYGHIPDhc+yGR1GW57fC/Z/mRlaTbx6RoQIFeALDslwscjEFSIXvqSCg4BsqBnD8Gp4fQJRGSg8n53jBeQVBiR6OQcz7Sr2FUq0BFUQYc/xjutuuXhgE2N/fxV//1V/gj//3/xXuD8bfePVVXL98EZ29bcwxMn7+zAk8cv4MXd0pVCslBOw/JGh9Alu04rjAcSl45RJa3ILMryxT8TahNTAZ9RkobMPn/JZmm3j83Ek8RKVb9ix8lZU8yWdLZf90UPI/a0L9BdWoPVxZWVpsPfRI6cl/+JWDX/ndf3btid/+3ddOPf1rL8+cfew11Vq4Zqqz+1aF43YaJsDJHL+gS33U/YhwlQETpNU4qEbj1nQzmp2aKk9NTetWsyW1eh3VWo3grNENrSIkw2Nav/3uIYHaxmGvhx7dxTHdF64xbC4wRggYga8VqiUP9YqPkMIlnI21OQzJUuiV1tBKcYqWAEmRMgCSE6zO1ZomKOnm4MTyAoM+Tcw0QtQChZDVtQA+3/P5vu95UMw7ofB8j+DJGGAYgYiCx2d+EMIB/5D7uzdef4MWKkGr2cT09DRKUVTU41A4hqMP+QHhf0d3P/lNYwCIABC+RgXAlDhknveunI+sKwMIZntEtKIOoBmVRE7iYwi1iAOo5hyK8SuwDOBUyBOBFoFiRWsNzB2ybMeCl6iiohTvalgOwHkaTskkBFma5NDag1YeODC2osgXg/5gyNRCE7hhqYyc7024fYAoKooS/MDH6u1bePPNi7h+7RoO6SEltO6eFjTpes7OTKNarRCQEe8jLCy2MEsPqVwpY8i98j55fNBuszlNJVyBx/Y4enAimJ2bwczsFBV9FbPTTZwgYC/wqGW6WUNE2SiFGlHoqSjyAy8MmlbrZQaCzg3S9PF+nD5Ge/hw7EUPm3LzfF6dPptUpxeHpWqrY1Stm9rSINPBaDTyrl27RubgF3L9QjoSArTbQmwz0+dq9pWnEt/3/CAMVIlgrFQqqBGgNS5QvdUEKBQDHt63u13s00XaO+zAnX2NGZThesNSggy/clqSlGBL6SYZCljO/WBMC+Iop9Vjv1BceMopQZ3B0NWzdHtc2H+qUcUyI4azzTqqtLTUqBBjoAzAV2ihFYehIYqCx04z9qUIxpx1JrRQoEh6ng/PC3gcNGbwZxc3b67CAcEBs1atwaeQunoCsDbu6xJh7YLc0jBfvHlPymeWiCiIPHCAcnN/m9wTwI1baV2MRxwD2IQ4AuCJhlIkFjjVaTknw/lZWjw4xQcF5ercIVeHCIYjB9KUPFfi6ii4d9lMofgOCLaMfHfzduTaTKgQtfZQKpUI0AhbW5u4desWYwwH9GySgkdOQc/RAs7NzzMY5ECsoX1hfZ+phiH/e4M+OpSHARWA4pqEYQAmdGgyciPndqXKYFKjoIXZWawsLeA4PaRqOYTvgcrbpwX22J6nleeVrNKtFGoptersJMfDcS4PMwL8WCrq8Vj0E4n4D6USnbJeaXmi1BSBXA55UU7ZGn4hl/qF9MJOTgLJfCPasnH2P4rIt0SJ73meBBTgcrmMWqOOqekWZmZmUalW4eSkzejpxuY2bty4xUDRDjoM5BgRcK1hCcYuzytvbezj2s1tHBx2uXg9HHY6TLvU4gNasTEsLYnmLANfo1IK0ayW4YAZeopRQ0b+urTO+wc8a+3wvQRjHt8I6wsF2nDZh3GKQ47joNOjVSByRUEpLrLnQZjm3OOt3rqN27e5d6LrOb+wiOWV43ym+baAmbdIhPe4v0tEIPI23X3L3gHk3dQ4YJHcOBy5e1dXRKAJzrukKMkirj0FAedQkAdlSbmG0CMRIzyuEXhGQTOv6MAJ3dbIC1EtVVAOCBxRsFSCIGByKrskHsMQkO6XUBvcisQMzjlXWSSnggNBoVFYriiA8yR8P0RBQYScfQiV29TMPCpUzCEj21HkwbKP7iDFpavreP3Na7h6/SZGjNr7QUDLWoWb44TxgoQuvE83PAo8bh/GnJdFnbJTr9fgBz7Xf8L+gTK9K8cHBn4Llzvj3K32lQ5KvheU6kGpMh2UyoteubIsQem4CsIT8PxHvDB6otJsPdFszCzVms1qWKtVoygKyHvBL+BSv4A+ii7+8A//UHq9Xtkq84U8Sx4jqTzLOEkL7WmUuDA1MrVFy7m4tIRjDKjU6g1M6M6uM4J76eo1XLx8BVdv3oL7v0sd9EboEJz77R4DBAPkVqBoyTSJ8suFiXl00CtoQitsGeKHSSlYMQMQQ1qBFJpBj4xuVZ+u897eHrZ2dkh72CXQe+MJF9IAFHAvDOEz6muVgtI+uGiA8rgHszyHi3Fj9RacdV9cPoYlAnOKe86UPniW830CAhQb3LlE5E7u3RMRgYgUD0WO0uLmzhcFA3fJCamjnArCkcu7ZyLCYeu36C4wAbZHPpnccv5CYGp44h2RZd6oApQOmB6Hru8QuAaG7qmh5wLOS7E/7hMgVHwe+6LDjYz8HQ56cFuG0PdgHHAJoDEj4S5KvMXz36tXr8Ipss3tXRxQ2SUch+NlpV6H429CJbPXHuDm2g4uX7uNtY0d7B90MRiPMeTWZjgcot/vY0gr6tbU/QZdIQd7K/aalCl4HuegABcL2N3dpZKeUIYMp2CRsj8H0BwKRmlHihFeL1d+wOO30Cg/sjooWx3WeD+fGDk1itNHepPxk/3B6DO9yWQlBlpbQOnrX/+6xkd8cRofbQ8UFiH5v/M7v9OcZPKQiPzbLE2/ktEVdQua080UgiQIfBQWtF5jMGUJZ86cxcLCEgKCosND6OsE5WsXL+OV1y/j2u3t4nexbQLUWc8RQ+3K9xGVqd0rTmsGFJaM55Zd9LhHGfa6DNzFsDz+SKnZB7SWLh/QdQKDI5PxEG0eOWwx2lr8vyG39rDX7mNAq2m0QqlaQZXjIjLh+vE5JqsU3TL2wYDVrbUNuB8xnDn3EBYI0DJd9JhCnDlwUhA4Z0AEgCPwupsye+dDHt3JASJSEHiJvJ2/W8elDoiOcgLlLrl7vgLFsWmnVGjdXeruRd5ux7hxGYEmMH3x4TP1RENbBc1yB0yvSAU+AWoJypR7vnQ0Jg+p1Jz2o2vr0XpG7MMB0jJOkNGK+lrgvBRLaxozWDYgmBzdoiv7wosv4Y03L+EGPY2tvTao5VCuNRBya+PUdGc4werWIS5dW8OlK6vY3W8TWAkAgdtKuKCbO6rqdg7hjr+EsqNJYhKk8YgKISa3DQyVxpBHajs7u2yji3Z3XPzQxCkDZzVzUQyFKaRsN+Y86dbC/VqMri3o2qrYeEFidZ35+cEkOz0cx0/3R/EXJ3F6dhzn82owqD766KMaH/GlPuL2XfPRQb9/hlrxWSX5fwubPyIwgSVTDS2ZKVJKADc25BkUraii9gu4D1xYWoD7R7LOPvQIWnR9UqOwtrVLzbqJ25s72Ke7OUpz5MrpTgXPD1CpVBBFEUQAJxwxgcdVo1sWoF4OUQ19avwUYOheKFC+BoWJ77LPlPddHqpvUMvfXFvH6sY2dg576PEA24kIR8ktmVDjKtCDRXcwwjYjyhMKb4mKYYXWPuAYUo5J04ILAQJFFguJYlMM6q0Udy4L0EUXMC3oTvFPSQyty710F5gudaB1rzlAegSNS0XEFRUk7FuRNIHowFiQ0nBpAUxaVc8qhHweKg+R9hCQQs4l4rwchVEJQakEpQSaPPPJTyIDZkJvJJtAGCX1lUUp9BDxWbVSxvLyMgIGzvb29+H+8qRNZav8EOceeQxnH3kUmXLreojL1zexvdfBMM5g2a+ro/0AHvv3HC/JJ/eDh+7hAcHZw0yrBi05UvZdK4coBR5AYHJo8Dl/3/exwTPX6/RsDro9pFTEKhCuHzChu94dZlzf5a6hIwAAEABJREFUATZ2O5SrA7h/QmX7sI/93hjtQcxAZOIRlPX+cLJIgJ5NUvuZzMoJyf3qhQsX3KLio7w+0g42Nzdn9rv7F/IkecZk2W9aa76kjJ3RsFqLJWMtFFMlBnDauBBOi5hBBCfwlUqExcVZnDt7AidOnoT7IYHiXsX9QGHAPUifFnOUGsT0Vca0cu7IBBB4XNjA8xD6HqrUylOM2C0vTOHYYqugpbnpAqxCjQuSpZLIqeldoGPMYE+XQYddBqHc3wzeWNvC1VvruLG+VfxVxIj9cLQEKdDlWewq95qGfTaa3C/PzsGjEOYEEERBSICCdakI5G6Ku5cDpMu79C45Vliyw92/nbfkjwPl3TS/x2K6/N1nzkreSyLiOihIRKCULvijtQetFEdHYlduCXiCAo95H1KkmhZW0UJq9qWcNqJ7aWiRUheY2dtFb3cb/b0dbLvzyvXbGNMjMfRMnFeS0KV1gCpTaXkEWLc/wK21TfS5XXCgq7WmuZ6L0GEVNxk3cMDYPRxwfz/EkOvqeOoHAQLf5zgBQ7dZuEaRrzDbanAdZ7A838B0o4xy6IGBdrrpOUAF6wmgteO/YECLf9jpst0eerTMw0nG9g0GNJe9cYYOQXjYH2OfHtAB04P+BIcklz/sDRVlwScRoOP5JDMn6BnP5CUJrx0eBl//utX4CC/1UbRtrRWSChrBKbL1Gdjsn1mTf57MbWgxPhWu+M79IQNd6jSdwMBSGHLSgEx0i6moFWd4lnnmxALOnT+PU2fOYW5xpXCFrA4wIacmBOeImrY/pOsymsBFB4WTcn+z534Zsjg/ixPHFnDm5ALOn57Hw2cW8Mi5U5jleZrmfsVmMdKY71GYUiqFNMu4NzHos63t/UNcoTv94mtv4vlXL+Hm+i463OdmdOdApdLudnDtxiq0H2F6dh7N1hQ8P4ChBaKMw1LILQEBIZsdcVxHH4GIHGVZ606mSMi3InVfP55394bAd2D8cXLPRASKgNNaUzh1kXfld0lEinKPAu8UmBKFYhSGI2W7ylp4QAFMIRgtPQJL4bZ0Zw0VVkLLN97YQO/mTexcu4LNK5ewcekiLr38Im68+Qa6PKdMh324rUOXUXZh66VSBUOuzRq9kGurt5FTnutTM5jlOnrlKpyVeum1G9ja7WJMj8OBd8x+M8qBA2bgeQXoMrrMipZvulHBZ3gm/fRnHsGppSaOL7QwN9WAooJ1f+YHAtjTCppC5XgFzjFhu+1OH3uHY1KCw15Kq5hhSLkZ8lhomBgMEgv3p2m9cYr2MMahA2t3UIC60+sHPCaqJ0k2m1nUoiDw5qemgiefLNhFjn00H/VhN/vNb37T2xvuzR90d55RcfabXo4vUdmdCrU0Iq10QK4FSlHTCTz27hGUmueSQiI6iWWDWiXEzFQN2tMYpcABPabeKKGFzCFeAEUweGEJXlRGyAWuVOuo1xt0Z0NaY6HF9IuQ+qkTx3Dq5Arcr3+qAcsVih8vtOoRTh9fwqMPn8OJ48uYpiYOfA3DxU8YyIi5X0xpLeiKUwHkHEOGdm8AF/i5cfM2LcA2bnLfu869aZvWs1yrozUzixL3u8699QjQhMJtnNCLkMUCl4gI8/zcSZhzGD8id2OPvixB4qi4u5N394YAcnQ3n3OMd8mVufpKKXieB02Aihx15J45grtVAmEdl6d95pxzgGZTa0FAHvhMaaYKK3iwsYZbly/jxquv4soLz+PVH/4AL3zvO3j5B9/D1rWr2Lu1is3rV7F++RJ2V28gbh/AIzhq3JM3Gk3Um1NudfHcS6/ijUtXuQ2YoNqc5r78BBZWTnA9gQ5BQP3KvWVebBVqdb7n1pJWc0ALPex14JTo+VPH8KWnHsOXf/UJXDg9i4WmX/yt6OJUBSfn69yuaFDOWNdC6P7mVLJOUbv1KFWqRft7B22sMxi1yyBidxRzbWkSvAgqrMCPqtBRBZb3KTFHA4s+vbPdgw5d7UPZ2W/rg26/1B+MW71BNnvQmVSTxp6Pj/BSH1bbXHxF8p944vyimtjHtMiXlMWvaLGPBJ6eDT1dDjylCE747NVjx5qAVCQhKJTbK3ApFS1JFHjFsUduhG5JSu01ZjpBTA0I5cEqAkmOSCiIfhgyXF6CVopeDXeHbLNajrC4MIeluRam6Pp4wg5zA0Vhr0ZeYTmP8ZxzZWGe9WZ52D1NgNcRUrAsqyZc3DE1+IiH7q7fEV2tLQYYblD7X7p0Da8xMLXOfa8VhUazhcJqBiGU5xfCbwhMw3aKj+vboYEkzPPzdjHnKyRwXGDqEvKxeO7SHydzB6D3pnfriAi01gUppeAu98zVdam7ZxVYgtHQa3BkmbqAnOcLfF+jeI0u5KBzgJ2127hBy7hN4LU3N3BQ0HphIX2xKCnAY7Q7JYDiThv5sAdN5RZyTcp0ZxWPYHrjBO5fN2gThNPzS5hbOkareQzNmQWkRmHI/bwRDXDcTmm48YHgEjLCycEM95Xuj9wfO38cjs7Ri5pvVVClH6spM7WQa9msYHGmCfdTvYAaX8PC40RCyoVHL0GUpsUW9OmRtWkNe7TkzmrG9LxSKOSUKaMDWB2SguI+Fw2rfIQEbBCWrBf40NrXWnse9Zufq8QLtFaOpx8VfWiNX7x40et0Vivkyec8lf99lZtf0bDnCM75UhCUQqrlwPfgcz6EF12nnGdrGUBBEC6oIkA1wel+IOCA5BZnNMrR6YxwSPdySPcqZUjfWkFKkE1o3SaFG5pzKSw8tp1Ta4+GfZ55jeA4ONWoYarqoeQD3DphzJBcQlfG5xsRO6mWAizMtHDy+AoeOn8OJ7mvnZmdgc8FnRCUfR7BDLjPcv1l7LNH1+4mwfnCSy/hu9//AdY3NtGcamGaVrNK65lTqNx+0xCYTspFBODi8+vOR+6kltr9TrZILEdE4vuw1mGUibtnvnjOIpY7gN1L5h6gumoiwm5VQSICEXmrHfceW4Hr2JDX+R2yBKfS4Jw1FJWiUPIMI+ndgwNscC955eLrGBCokRYCwkMzCjHXbOD8Q+fwMOnMyiJm6xVU2IYmUMWtJ8fl+QH3dSm29ju4TQ+j1prFr/69L+PkuUcwRZCWqg0YUQSohfZ8lCsVBARTj9ayy8h5xjPM48sL+PyTj+E3f/1pPHXhJE7MNQqFoHPAxAYJvSlDhV0phXjo7HHuQ+e4//TBKRRHc9MzMzBcCxe/0FQYzPJIJafFNqQcE8YqJjTbk9QiZpupFThQCscj9NDqtPznH34EZ8+ds8dOnDCLS0vp9PTUqBp6g4oJKBJTby8QPvxLfdAmv/a1r9EY2UarVTnT603+Xh5nX/CAz0SBf7a9tzN/8aWXK9/68z/TP/r2t/DmSy/i9ReewxpdoYTnXwIDz1PwkCPUCmXfQ4UCErLMEHx7dEEO9w8IthjC/zztQSvFbYUphC6KSlC8T4k8d+4lBCcxh87BPq6+eRE/+O7f4vLlG+gcdhF61PShRkDrAAoteLlEuJK+65fBp/n5aZw5cwJPPHEB586doTWdZ1WFSRzzEHyMjNZURNyb3EcNKdA+jh87humpaYS0mjHrWYJIaQ03LhFX14GMr9z9uCLmRQRyN3V5knvHu/MuHxUf116RufNlKPiOXLmIUPhMQSJCXpI/fF/EtYyCR65NzTJHHAktSAZnKaEMrFAi6d6gsKQZ8mQEw2irlAJ4gUKtWsKJY0s4dvY05ulWVsoh10lAI8vnAYTduABQxLQW+GjyrNp3CKDQa6/EfV2MHi3nyXMP4/RDj9BiLiOq1KGDCJ7zUIRrSaXn+DrgWfN4NECjVsFpbkc+c+E8LpxdxrH5BhrUrpHW8GERUqlEHHeJ4y5TYSjyA+wv0gpzUw0cX16ET/nJKBPOtdUeeUKwsRuAbeQQdBiccj8HhfY5jhIUnxuQX5yQS3POwQ8CeFTSbmxKdBYF0USLjkVUElPg0iBKBikFl+99VB/1QRqmgKg/+IM/8Hu9vbkAeDiA/nWbpZ+xxpzxPb3U63Sbt65dC954/nl59bkf4Y3nn8NrTG9efhMD7k9c4CDhUUfvcA+9w30MGe2b0PINuVC9dhf9TgcTHjwz0guuBTSZp7mgSilqRwWtFAxdm4waO08mKIUeZlt1VKMA8aiP2zdv4CYDNmuMqB7s7mA46CLjWSeltpi2U3ucA28thAtfogaenWnh9OnjOHP6BIG3zL3rVHE8E4QBIgqUVor13RJaVHn+ubS0RLe2gYCLabgHZDPgMDk+wU9elhLAUleBiasoIkwUyaUkts8i95T9sD5zboxMOFfzDnLljhxYRQSOL5oCiHuuu2UudZ1bZ50dMx043U+AmLeOuBUwPF6yPAEUKjGP4CyVAs6f/KRlpO9D/lsI61la1j6PM9o722iTr4pKsUxBjpSGpSVzf/uaMnLSY2BlyIDLwrGTxT6z2piCohIzUHAASKnsUnpNbg0L/gc+FhhJP3NiCQ+dWcGJpRZmahFCsdBcZ81+fJMi5Bgjjt95P84LEyLP45zrlTJmp1ugYYCbZ8b2tfbgeQEg5LFiLaYJwWwgUHxmRZBToaasa8FLUNy7fJamttvpZqPxcMy2+nmetZPMDHLjx2RdXGpzIHzlo/qoD9iwPxgM6pNO/4TN7ePVsPR5leUn8zhuWSuVPIm9ZNCHW7wOD/gvvvIS3nj5BVynVXP/i7r+9gZ2b17Hyz/6IV74/nfwwg++j4uvvEJ6Azeu3IC2lm5KAJ8Ca8k8Q2uquFCVEheMYBnR+jptmxJwgaewzP3lZx87i//o730BX3j6czhJrd+jEniZbuhffuOv8dILL2JjfQ00gQXYLds3BFTM45Nef4Ae9yMTBgE8JRSSJs7TVXrisUfx+KOP4qFz57G4tAiuJdzfSVbLJUy3Wmg1mygR1EHgFdYTRCcXkcLB5WX77t69g+JiGbj6TCyToqj4cjdHVIyJ77n0Lrkqd/M5x3svuXIRgcg7yb3jSOTtclbi6Dh9a5DTWlp3duLIgZOp0O0Q5okwCq5QSDMctg+xwcjsGtes16OyZGR70OviKtfs1e99F+5/bZjSY/DYz5iKdDwaod8fYnfvEF1GtpNc4PZu4gXQJGfoxuR3u90mv7v0iibwqVCO0eK5AN05F8CjtWxVNV1YgUdeKM5ZshiK56iaR18erbuPHIFYBFwrt17MQjhhTytUymUCNIBbW8Vx+VQcPl1mYT/aD9BstFBhkEiUMJYxRK/f55ZnzDUzUKzPEcPJ1d7Bbn779upofX2ts7W1ub13sL/a6x7uxSYeH4x2JhcuIGWXH9nn/YJTvv71r+tut1vmyGZKpfJKOQyO+8DxqFSeowtQkzjWw4MD6e7tAVw8SzJcuEYUYobarbU4j1K9htxk2N9cx21G/64zHH/tjTdw5Y3XsHr1CjLu94TaMqdApDzqcHshzQ5DT8OjmI1pZRU1eb0SYW66gdmpKmYaIZZmqjh1bA4Pnz9LgJ3GsbxJxQ4AABAASURBVOUl1GtVxJMYmxtb4P4Yq7duodPuwFJaPC6aQMH9ZckGn68z7B8zUFErl3B8cQqnj8/j7OkVnD9zCq1GnUJgMTczXVDVHchzLO4XMULt7lKwzYBj1BQUEWF9kgAi/AKvO6ll1pFh6j4ub11bFEgHurvkLOO9lFNY75KrIyJF2yLimnmLRH7y3gmkUgLFsSlPQUhWATkBC5aJdu8YhFSAipasS1fT/W8NKZg86ki5N8uR0FIppRlAa2Jp5RiqtSYMtc0hvZ02zxS7BOeI8YGY1tPRiApvRN6PKQO0QARNBsN1d0p2cbaFx84t4cyxKSzPVjBbD1CPNCKOQwMQ8lR4dqloMTUB6butEJHIWAYceS5PnuVU3GwYgVZoUK5KlLOcrq2bq895hASn53lwV0pr7ZTO+voG1tfW0KYCz7lX5qtwyt/tdwf9DnV/b5/l69ZkV02WXsyTyes2y2/JOOt6BwepCDt3DX5ExGV57y07gXjyySc9CkjVS9MZbezypNdf3t/amo2H40YWJyX3jwSNDw8x4QZfkXEBGVjl3u4YAy4nVpYwt7SASr0KIbPHnUN0drYYHbyF9ZvXsEF3dI+AzcYjWBf0ITBzAhRcpGIxKEiWzEz4PAo8zHGvsUSrOV0voRwA1RCYY5Tv7KkTePSRhwo6ffoUKuUytXofV67T3V29Re2+hzEPxTMee+QcowMnFSSt6zZGjOz5WmO6UcL8dA1Lc1NYWZpHk0GmkIu9MDeLIxeKC+4UCF1rw/EZ5kFw+Z6GVorzA0RIOLpEeHOULb7fAmRxB/fqndxR4nh9lwxB7ygnODN6Eo7cMxGBcn0xFRH2d0S4c4kc3SumBVHwlVZQmmNnagTIHE8V+2c7lFBE1TI8Kp4B+T/mfIwfwC9XAFq/3AFzdo570fM49+hnUGXgJGUj/dEEvcGkiIqOqNzoPcKKYjAuw4TgjAlOJ88R16xZK2FhpolTK3N46NQClmdraDKqVAsFkUJhMcXYI3ASyJpy4tbekeJ4HYg0LDzmXUrwAASyT2XTpBteIjjplnIqCr7vw4FTc00cvxKuVYeWe3t7Gwc8uyUKyfec71Np5InJkhGdsfFunibXy5Xo9SgKXi6H/ouBL696Hm7JqNK9cOFCho/4Uu+zfTU1NRVWra2k43FrffX2iR997wdL/+P/+/8TfON/+9/Ui9/8Jm6++jpAjTnfaKLGDXczKmGebuDS9DSagQ90O8gIyHx/l+5KjJDuVMAFSKmpXVqPQigKu2XUDumEi5XjrhuTcD8Z02pqCtQczyhPrsxjabqMakmD6wXKLhdFUI50cYyyOD+DUydP4jhpcXkFLQZwYgrd2toGrnJPevXaDdzgwfrBwQGt6wSUXXCNi9TxJ+Gh16g/xqjXpzts0CJAF+ZmGLyoQiwXlePkilJ3JOw/h3AQlmNzKfEAxXvKkGvqx8iVOvqx4ne5tQSIIwdORw6gjlxVRUA5EhGIHJErFznKi9ybKtbRBQFCjltkFOqETEstkLOuJfjCWh1hvYHcC3Dy8Sfw+d/6bTzxq1/ENC2lRGXMnTiNhYcfRZOBnpEOMDKCcnMWAaOwKU2x+yMC94MS5/Y3nesfBuSD4XrU6IEcw699/jE8+ehxLM3UMRllyBLDzkF8WVhaZkeOtxqg26tIHpUd7zhXkLegohJHzAvJcA1cGhCttbKPKFTIOS9OEVpr+ESVuBsAHvMlegYNGof52Sm0mHrcw3ba++i292Nls72l+ZnnLjx09s9OrCz/0dLCwjco79+fqjYum2hxj2KUiHBfwLY+yo96P42/8MILKjJRRQVBCyJzh3t7Cwc7O1OHu/ve7uottX3jJvbW1tGnVsp4/KCo5QMy0qNViblf2b99CzdffokAfrk4vFbcM0b0ECLueyzB2CxH1KTTBKMpQFmmxiv5GqFWvDfIaEkN32lQu8+0qphpllAONXy2IRQy4aIIQaPIPyEwNN+LaAWmpqewRBf3+MnjWFxaRpXC16MLtrt3QJe2DSf87nzMoTsZjZFwb6QICtevpeW+ceUSg1adYjEdQCulkAC2XHiOi324vpQIFMdBrQvLcSj2LwAK4perwwTvvO6UEhx8/Z2PeOfGdS8Z8tLdu1RECuFTFNq7JCIQ+elEWQanBYDLTyBZaI6SJBpGPOTKhwOgdvsyEsISQRoiYXmfZ4P7PPPdHYyw0+lj+6CHPVrLiQSozi1DlesQ1q9RKYcEpONDj57RqN8rlG2jEmF+qo6F6Tpm6mU0ygFK1ISBQrF+Hgycu+rIWUkuPTTBpbSGKI6P7nNOi5pznS35IJyI47FbJ5dqYTtsz1PMWECJQCsFzfctJ24IYnBdhHlPAVHgwaNhyOMRutxj9tq7wzwdb5dD//WVxdnnV5YXXqKX9+bKcuuWOjXXfmoRE/kFABO8ODx+v8fPU089pTKbVfM8nyUYlkf9/nQeJ5V6qaRNnMjwsM2D6n10dnbQ29+DpWCDlsoBdW9jHTd5dvbG97+LN557DuvXr0EINGc5SxyNzhO4f3T42Pwso3IUfDK/ykWu0NpGSrjAORwwHRDnGVmdaZYLi8lXAS6YZAmtW0aLlsHt/xLuOxK6rIYLUq1UMT8/j5MnT+AMAzzHj58C17f4cyQXpIiCEKHvI6f7Nej2MGaASFGLlz2BTYd449WX0WVkebpZQ71aRokLqynWoe8j4PgUx+dpBQGQcb6W41HMK4JVHLGu8OERMcNnYG3ryMI9BZgXufuMZZy/vUMOjHfzLgUvEYFS6i0SEYgcEXiJCL9xT5lQNi0sLZ21iuUeBdiH0iFc4MYQgI6sF0JKFfj1JtoM7Kyub+Lm7j42e0PsEoyX17bwxuXruPTmFex2R0ijKhpLJ6CqTXjlGpXfCo+tPPJrH2sM+nX2tqG4b2zwOKZeChBwtj7nRQPHoxKNig+EtF4hgRKQfA0UwOTcHLCU0rCiYDhmspVLbeH4wYlAWQsFuUPg2qPIa64HP2BT0OSDcLEtDYTNUzhPxzDqLFTioMxlk5Ed9topqZMlw7U47l6pT3mXplrBzf2p0tapVqvzqMgvxGLizqXupPedUCgEO+Sbp0s2zubzJDkv1s5kkzjs8+hjxD3mgIGWzu4eQjJzttlkKvBhEQho+SiFDiy0frn7kTSPQDSZpsk03xrUorCoGzMS2+PxypiW1pKJjnLWTScDhJ5gulnHCUb4GjzOEL4PMtimE9h0DKKLexGDkCtcJrDLUUAg+dB8L+dCDumm5oYLSvdGaY/AilAul6GVQkxruc8gVpsubo/zGfdH2Kdl3eWZ62jQRY1W/djSIuqVEpzmBfdDboG10/gkdln0G/ge2xM4UPKLH5eXn8tnkbfrOOEjvwshdPm75MruNiQiUBy3iLzVh8jbefASuXOvNJRojtsj+Qh0gMgvIyKwwqgM8SIY5TEEqTFkMCcRD+XWDPYJzkvux//be5BKAysPXYCuT2GsAgzgYebEGRx/5HHMnjqL+ZNnENWbWNvYwMU3XsdrL7+IVUZ7k/EAs/Ry5ujlVLgOzjOZMLqb8ijNZhPKRUb5sHBKV8MAVKaGKHSuaUYFmXG9cgLTWXbLMTrXm1MDuJ7CjM+11IrgpWUf0U1O6KN7LFOiAFYgC1Aql1Cv1VBh6heLlxPYOSJfo9WomhMr892TxxavH1ua/85Uq3E76WMwD8RfBnL8HVwc+XvuVXejbqC0KqdpMp0l6fL81HT9xPJycPr4cZw5cQKL7pcZFHIhCANyRhF0HruJqApDrcG14XQzCDWYEJRCAQcjaJr1alEEB8TOwR4OeI7W4Z502OsgI5gNraJJY7qwPqaaVcxO1VAKfTLYwuOC+mLgU/v6dI81tS+XiouXwxK8lsqBQ4BbJEd9utt7+4dwkUTDhVcUXO3GRgo8n+PL4X7beXt1Fa+//AquvPkmSoGPudnpgiL2q8k9Yb+G83DkLKQWwOeDiErBpwDwFnKnb9f/zyMHPEeGY3aUOwG9h1yZe+7ItSUiEHkn/bRy1oJWmuML4BNYWnyCNSBRdRKIk4RzHqfo0209oIXsxRmCWhM2KtOX8zBmnZBgnTp2Eop7y9gvISag/Ra9nCmKca2FiM9zHu5fpUe0zu2LW78R16/H/dze1gY2Vq9je/0Welxfp0w9yr2mRVV3SGwGUB4syRCgOYHpFGnm3FlwRQtgcn04Fk7cTZXE9fc83iqkqUG3O8R4FOMInMLnRx9DGctJwiKtBFwetpiDAmetSbNy6PUYqFpfWVx8Y7Y2vU0HYMg3uQ0Xy/QX/lHvtcfV1VXPT/2oFJTKJsvrNrfNc2fPlr70q1/0fucf/Bb+EQMHn//c5xCRWSkBFVM7OpD6ZEhEoS8FASICwGPHHrnkAOmAaQk64WLUSiESRmG3eR65TRd4hwvqfkAwoea1BKclEGqVEqYaVVoxofa3BThDoiIKNEoEjQORT+Yb1p1wDCMeyUySFJYC77G8FPnY4374zctXi3+jaMSIbc6IrRaNerWG5TuW0QnVqy8+j7/6iz/HCzzXW5ybw/GVZZ5tNuBpBQc6xXlltOyOXL4oU0CJ8/B9D8J1dWUFcb4iwjLBT7ssLcFdMhxvfgeYGfft7t7R3ecude0opeBIRIq2RcQVFyQib5UJRVGJR8tegu/AaT3yRCHLLGICsdMbwP3LEvudATZ2D+AAqstVNOaWGAg6gcrsIqqzC6jMEIiVOnKCNgsrBGgJQ/HRobXK/Kj4Q4GLPBdtE4DFunDx93mm/aPvfQd/+ed/jud/8D0cbK1BE5BVroVPBad4fmnzSbFlyQkgQ6WdE5iGijN3RKuZQ6OwnLT4QgXg5kN2wV2e1kyE80hxyFOCIeXOp1ek3PyLJxbup4GHB/usM4FTpKGvoanQk/HQdDt7CV3afjzs7tVL3lotCA9XQJ3kFpDv/1181HvttFQq6eFkWOkPO8e8MFyu1GpN5Xm+T/eyeeoUvHIF5CVEaWiG3y0F54DBgN12F3t0effpKh4wdX/NYdh5UCqjQkCI8jGJExx0eugxJD9mHH6Y5ugyf8AoqSFwNPeErs0wjBB4AYg9UPEW4MwpvG5Rcy6qoUA7IArb97hAIRVC6PtcCEVhBLe/BrMzs/js44/iVz//JH7lqc/giccv4JFHzuLkiWWCr47NzQ08/8Jz+B4P2ruMLDebDbQYafa8AGNGod1YnWAEYci5qgIcnqe5F8qovWP2k3Lvk0Ihg5KMfWdQSEgpxJVx4ALHAUd3FLNrkN6DpZIyBWUwxXyY8j7nvAwBa1wdzg1sjZ3TLisYEVg5Sg3z5m6evbm8Jf/cWji31agAqfUxSgTdYUwQjrBz2Mfa5h5ub+xgbWsHt3jWu33QRmIFI3pAYyovxblO2H97OELGPkq1OmYWFlGu1xBVygyw1aHIbzdGsJ7lmrg9nmZdxXGk3Ievra3hlVdexXe+8z1cuUrleHAIeqIcuwaoOISSy1GyAAAQAElEQVRKXVOJa+55NddMMS/KA/i+5VhyI+Qx+I7AKI1cFHLywc2NOgZjnq92KC9DKlzwuREF494lVapU6AwCagLZUEgdP10+CIIkCsKeHwQbnu9tc42Ho9RNkZoVf3eXeq9dD4PAs4EtJ2k+Dy2zXuDXhGWae7YS95dDd4Y06ANksvgBMuWhR4ZZMqZ56jSajENH0zPIyCDrBQAXwLJOQmbFZLxXqsL4YRGab48SDMjx3I+KMkONaShkQRQhJFnWd+xTIgCZ7xbviFBcigujlYJH8tlfUc8SCDnQokBxf0E3fAWnji/j2PI85hhgqlZLYFUGifo8B93FLbpmhsvbnJpCiYonzQ3dpgFGBGjKMSvtQ9wLSqC0wCKjJZpgMu6RukjjHpRxFmGAyeAAnYNN9A63MRl1YbjXsjalHGd8z5A4NsuUQLRO8xCMRDngnlDYc967AFfGMVgROOEV7cFyflY0hVXBMHXCSl+syJviucdnHkemMSYSHF/3emNst4fY2OtgfaeNjd02dgnQg+4QbVKP57wjnlVOqCCHDJBNGFgLGPGG1pjQg8nIR0XLE5YCBIEH5ym4M2BDazgeDSHkjXA6RyTkSYYRI+D73ErscA+/d9jB3mEXbbrPA7rRMdckEw85ySkQcNzQPqxoWK6tYX+GPLBsF+7i/ME6rm7C532O8YCWf5fKv88zVRpxCOXPkDcZ30mcolAaBc+UhignMwCtsmt6opRu+75/2w+iTcaIxuVZssv183dI6r32Peu1POtF5UxMMwVqqVahqVa0ECw0SbhFzXhjfR3G82HInJgMHDFdfupp/IN/+2/xzL/+N3j8N38TjYUFSKWCsREcDMY4HCcwYRknLzzOZ8cwpMu12Rth4pUwdfwMbLmOkegiUOFTSMrVChQZr0RBk9nUdvC8EErTknGBtfLgk7j1LARFWxAkFi6NPIWyJyhRIfsAmIUWCxcM6vd66DD0X66WMTXbgk/hq7WaqBOcmZVCcLf32+jR4kwoASnLQCGCp5FxVUUZLvgY7fYWD7jX0WtvAmkPk/4Odtav4vLrP8K1Sy9hd/sWLXAXJk+QEYiGgHRAZHAN1llLusp8yHEBgVYUP4uMoBhS8BMCBaJRoseh6U0462EJGieoudLIoChZmgrQgyXvbRAg93z6aIp8jnFlcwcXb2/i9dV1vHZjDZdubeLW1gH6saFF9RgQ8lGqNBBEFYxogQa0lAldzVqtijK3FB7HYwnCyZgRk+4BbBajHGjMtmqcJwG3twtFJRNw7X2uAXFV/KjjsN3DkMG4UrWFk+cuwC830J3k2GoP0GE6NhoxNP0LNwYPOfMZ1y2l1U7TDDkBJmzX04Dn88v3YTi3Edfg9l6H81jH5dU1jK2CLlehS/TiuDYTKrPuaESPbAinaChy0HxPB6EdTSbpcBwPkjjby613Q4f+BtLO5CTYPWXj7/Kj7rdz7m+EpPvZuJKZfDq1+Xyc5804Tb14MpHRcIgeLWaX+8U293ltRmI32ofY7HRBvxVhaxolBgtK3GX7XHRDxjmLmOoACUlzoaLmDOvMEpzLWDx9Do89/QWc4CF3QPfJaUd6ughLEUQULK2IokBrAkIzFQqspdvkFIQqnhkoalrNZ8oJfzKBoVVXFLJIOZAagIuuCUq2Bga2sL21Cfdzrj1GayMqm5O09L/y+S/gc1Qsjzz6GFaOnUSt3nKvYZ9af4sR3B1GpWO26fk+6PLTpU2wu7OJ1159ERu3r/EoYQtba1ext3UTAwI2Hh7yrHQP+wTnsLvPeUwYPQzg9sEBBVxRo4tIYS0yjj/hGJ31Sjh5ZmEJSkfQGlZRmGkJ3fPU8B0KoqaC8ymYHvmrghLBptFnkGePwNjYOaCVPMA+lV6fwZ9U+VDcM2quh2ZdQ6GOaSlHVJQp+3N89gjukydP4oknHseJEyto8hjJ8xUgFhwmNLMKhvyboEeltrWxht3tTc4rh/tHtg7otg55Jlqp1nDu/MN46le+gEc/8znMLZ/AMLG4fnsLL7z2JtwfQDsrn4uGs/oZQAUDWEWg+R6C0Cd58APF3oRzinF7ex9Xbq7jzeu3cINHPd3hGLQbVKpzVKbT8MIQCZk2nkyKLZMiv3zfpw6kEkpSikOc2Nx2taj1cql0qRqFN1vR1E62vz9m9znp7/RD1t53/4rHllGSxVOc0JKIXrBAgzPQaZJITMGfULOBDNF0YW0UMronGAkQNKfgVWpwAjQcxug7dzVX6GeCYS6YwIOuNlCemoNfbaJMEM8uH8eFz34OKydPQyggjsmGWjNiu8LlcW6fJ3kRglc8QkkHPST9LlxqJkMgnkDSmC3ntJYcJa2OJUBd4EkjL4BLf5K6GQUxWIedrW24PdH29g5yatspjuM8Ber4iZOYm1vE9MwcwdnkFEsEqMWI7tOAlix3ykAJPE9TN0wYkNjD7dVr2N/ZQL+9h+2NmzjcXadbewhkI2Rxj0Ddxbh/ABMPGaAR+B7HwdUQtiMUImgPhoJKjCDmFzFT3IsXQryAQusjE4WcdXLxmfp87iHnbDJSYgRjWsI+o5aH/SH2uOd3e8j9Th+jOEVqKfgEuA5CeEEE5dpkWw6ggCBgeZWAmqbHcPr0KQLrLGZmp+D479xLQ6UoADzPg9JCfmUY9AfoUCEPqaTDMICnFZQSVGtVHDt2HI899gQeJS1ybY142KWCu8nz0murG+jQOhulOAfFsQliKp0xJ+2URUIl5RRVSo9iHI/RYT87+124f4libWsXmwxedXjklUOhzDFXqvVi/BnXxQFzTOufUnkrahNfUZ2nmUnjSZLHcV9bu1OOgqutVvPVmcbUqgsEnTt3LhYRam9O8O/wo+6372uAl/mHrcDkJwKtz1fC8mIpKtejiLHXIBCfe87qdAvHHzqHC089iUc//zQeZnri0UdRX1yG9Upod4a4Snfq8q0t3OI+5/ZuBxt0afYJWEsNXqLl9AnSXAVwQC7XGvC4/4wZbTV088RkCMgzjy6Vz5B7lVrUtwmyQRu97TV0N26jxyjgmAfeaecAdtSnmBoEvkbEhRcC1J2tcmEofiz3NLQIPCVMgS6DUdsMhmxsbGJ9fQvbPNfr08psrO/gFt0l99zzfLgfMpw+fRoneWw0xwhuQG2ccfFHowESCo+iEqmWI4BjHPFs1FHCsdh0DJ/wCUjKxMRpDzHHng4OwSgh9ckIlEkQLVDkhwrKEL8Eq0PyLwSY17RyrtyVJUYhpPtZp1LzuFefZMKA2gBrm7u4cWsD11ZvY9XNY6+NzmCC2PmI4kETUNZa9hej3++jR1d+xPNG8Kpxu7C4sAAHyEceOU+L+RBmZ5uwnFOf+9BOt4+Oq89AnQOM40fAAF0YlRDQ2yhVqnCBs2PHV/DoYxfwxS99Ab/1D38Tv/4f/T08dOEhKPZ9e30DP/jhc7j45hVGzduISnWIDrjmYAAK3NMCg4nFYXeC7YM+1rYPsbq5j2u3tnHx6i24fyL16o0b6HKPqf2ASnMWKyvHMMNYhu8FGDAgtEePZpdr2eeZ+4QureX6gGST2OSTcUxPq+1brNfLpTebtcpLc/X6i7VArSfHGwOy4Zfio+5nFG+88UYg13ca6Xi8AivnaDkfNrmdhUFEpUa4UA6doJfLDLkv8UD6PM5+9jE88itP4fEvfJ5g/RUsnDwJr1zhnsKH+6mXCavIKHyJjhCrEFKqFTTKhQukkCsf9DyokQ2Bo1AKQ4RaIaMQjXsdTHqHyCjwe2s3ce21l3DpJS728z/Axed+gDdf+BEuv/xcUd4mYDNaVaVssXcLtEAD0CL0zAQpj1hyuj7K3dNyCDxYCn2PQZFDaucOjxV26Q6ucn/2xsU3iwjj7bV1uMU/PGxzb9ktQN2jQIwoBGwaTsBXlpYQBZwDrXigwb7BlnP4kqESKkzVSrToBAeDQ+s3LmF3Y5Vt7WNARcTtF62iDwdG69xNL0ROgLqAmANlLgEcMMeJ4T4qRpuW0VmOLgHYZ5hxxHIaR6T0Tlw9R5nVBL6GsQLiEjCmUFAeeVqmImk1m1Q6s1hamsfy8iw9hSZarSqqlTKCwIOnhVbQQ0AQVqk066xfrdURcP+vCRDxfHi0tu53y4uc+wpd4NmFGVRqZYqJQafXxdb2Nvbo5vZo+WIGCXMjyEjjOMPq7R28+vp1vH7xJi5dvY0bq5tY29jFJl3X7b1DWtkODsnjPq0g4cW5WL6bAcYWlHNPOib/e90OejwNmAwGMPScFOfpc8bK5JmJ43EeT7ra5tuRry/VyuGP6pXou81y5ZWZuam11tmF/lMAG8WHdn2QhtT9vLywsBCVPTMtmTpNf+5ha8w5k2XNLM/9lILtopaZCIynUaH1nKHWXDh7GqeoOR968kk89NknCc7TCOsNKILQ52F1dXYJpekFRNT6QWMGQWMWutLEmMBIhezUAYaTBK59PwhQLZcRsv1kOMCIe5v+/i4G+ztYu3oJl195EbfefA2rF1/DtVdfxlXeX+L55EUehexcu4zRwS4srZXvKwLGg8dZ8wOuGa1HSoC69RD4PhUA92whrVZMhPRoNYf9GA6g29xfvvnmZTiAvnn5Mi7zjPT6tRu0qLfh/rmSnZ1dHPDoIWbU0A98WpsZhL4u9mIUBETs23NjAMEZKMw0KnBWf9Dewa1rF7G1fhMHtPgdJ4Cc94RCm6kAR+QjIbQT6yElyGLyaMIhD/l10B1gmwGqvXYfHQbWRgx7OiDCi6A5D00FqGlxxY/grJNoDyICrRWi0C8Uifu71Hl6AM5izs/NYGqqhnLZJxiBlK5lSqQ7JWaI6pDgrDeaqDdaiEplWNGYEGhjjtnVdWWNVgvNqQb8yOOzMXZ2t3H95nW8eeUytnd3WZYipKWPKjUoL8JgmODqtQ0898IlvPDSZbz2xnVcubZKcNJ72dvHPl3yNq31YDJGCgM/DBGVS/A4B8uYQso95ZB867Xb6NGtntCtzpMYBCR8WEM1l/jWjGyaHHJB1kORK/Vy6YWF2dZ3ji/PfufY8YU3/Zny4UkgERGiHb8UVyGjP2sk1loZjWzNSrCscvWYFv+UhjdFdz6g665SaqbUWky4H+iReb14gi73dp14jDGtVRJ4GOSGZY6E+1AfPsE4f/phgvdJnH/yC3R/fxVnnngKy4zgNeaPoUT3VnPxEgMuhROiCAGFyoNA0b3K2XaXh8k3LlOoV6/D0II+fu40Puf+aYtTx3CMUdaI9ry7s42tW6twfy+KYR9C1xgcr6FC4ZqBppO6JmfQwIAyCLdltuDsdMSefApniCisoRzVUaZSKZVrfMdDn4GHDe5Lr928VfwvIl5/4028/MpreP755/HSiy/hIu/Xbt2ie9XjBAyMc6e5L84zxhl42K7oiisbw6ZD5OMu4v4+Rt09dNv72NnfK6zEfneEQ4KtQ5f/iCZwaW8cY0BLMyRzhqlBTE8j45i5veQaWIwzltF9TWkhcyo55ZfglKoqpQAAEABJREFUc+xlKsRGa5bAIzVbmJ2ZwcL8XEHTUy0GpQg08qbP4M3ubhdbW21sbhxgc+uQQLlNq3YVly5dxa3b6zxiOsDOzh7cv3R/iUrqlVdfx4svvYrnSW9euYprdDnfvHwJq+T93uEu974jxOR9nCTIKAvGCiz3h5rA1BwfqITGcQ53hLN70GX7h7SwbXTpEQxoKccE2pCyNZyMqLDH9KgIPGKoXqtQLtgWLaRxWwbKW5XR9XLo0SvJ7LjXMaNeZ5gMuwfa5mvVkn+xVSv/oFUv/VmjWvp2s1J7SWXmVjBbaZ8FUgGHhV+e62eCk8DUW1tbpUh78572TkdhdFYrvaSUqkLEE6Ugng8dBEw9JAROTKCOidweGTrmYudawx2pZEwTCEPfITQ37RGDLeXpeVRmFlGeWWJZC6lX4vmmQgIPlm4cuGhQHrmlEMcJMrouzlXUbCdmIGZrfQ0TRolLvod6KUKzVDqicgWh4ju0su7XRe29XYJgBM4H0B6EYyHyABFo34e7T43FmBZgQsFPKdyGFgriQ3EcxiqwawoFCGTLvKX2zzGitXD7sEPuVbcorKu31rHGqOEu9ztDAlgpjSgKkRH1bk8Km8NFhx1Yx4MO0skAkscoBQLhPnpCl73b79N9G+CAgnnIIEebYOmwrR73eAMGoIYU4gkBeAQ+8kn5sOST0NPQfgQvJBijMlwe2iMoDC3TGAeHHQo9wb+7j0NamIN95ulmbqzdxk2C6SrB5P7XfBffuFgolzfeuEQv4TIuXiS9eQ2XrlzD1avXGDBbL9rZZ3uuTZfuMb9HF9+5rB3uA4e0ZC54k1Apxdzn5ZbGSAkUeR1EJXhBCDIdhnzNjZCfKPKW9+S9ncSpHY3HpBGPm0YYca0H3Lu3OwfY29vCDuMLm/Q01m5ewebtG4yE30aHXseAwbcJtzvpsGtMPJpwC3FQ8uxqJfJfqVfCv21Wo2+16pW/mWk0fjjfqL+xsDC/9vmHl7sEprOYhvLAgeKX5lI/aySrq6u+53l1T/nHfD84FwTBSa31DGdQ4kQoez58Cl9YLjMtAZ4HQ8FP2eiIrtAkN8iVhs/nKgxgPIFEEUDhcedTKQUqpmDFykeHQrdHN3KH7lmf7pphmRM05QVIc4ue26fQZSxxcQPfh9tj7NPl8UTQINhTCm5CLcuNCCI/oEsZAFQWvW6PFqmDjO9aURAKhqJbBI7TKoWQ+y2nXNyh+oh1BrRMI9c/BUUITgtNIBpay5g0wYTWyigPmiDQdIF1ENFZVbQOKQMYPXS6AwwZITXsq1SuourG5sBJz0KzzPM0cp4Ldg73in/nyFMG080qwoDlrDOiYPcYuWwTnAcU9EMe0rt/7qMYF5VH/BYwNcQLIX4ITQqCMqJSBWX25yggnywUgTniXm+XbuMNvEGL/vrrr+PK5SsE4Ot4iZb++9/9Lr7zN9/Gt7/9LXznO3+DH3z/e3jhuefoAbyAl19+GS+S3rx0CTdu3OQ+8Bbc/1Rqn+57AULyKqbWoi7jHlAc66koFHyucYOubVSpQPkeHK81xxjRDa7U6ggZ1HLAJBARJ3lBIh6CsGQ9zzdClZVnWZ4msYknIzse9+iFHKKzv42dzVXcunUZl998CS/88G9x+bUXsM49+97mTRxs3sLh1m3bP9zOXei+WfJWjy1MvfzQqZVvf+bhk//hM48/9CcXPnP826dOnrhYzec3zkxJV0QyEkUav3SX+mkjstZq3/croyxbmtj8fCb24UzJYmxtZUxhi2kVnaV0C1OQATKCSCsPvhcSuxpKKEAisARJbiwXTyDagxHBiBp1QDfHWVlDAObah6Wgl7iXqfDopcK05tJaEyHBrLm4YNuWYEnZ4dE+JyUoclozUPN69Ek8VgnQoPs2t7iCxWOnUOX5ql+moWfbfEghQmEhB5OU52wZUr6VcmkmdGpSo2CVD6cU3H6oVKkVgq84PsX3A9478qIqjAqQi4ccPnRYQ1BpkJruf4QD55Kurm0zUDNGLj6E72s/PGpLa/YI5OSfsbZgv1ICrRW0pyDag4HACf2E3kJC4c+tQKj4tB/AkdIeRGmIKDhlValWwQJGXofY2tjGNVo5ZwFff/U1XHrzTawSWDt0w3udDhxt8ixyc4MWcHcHPQZQUiolt3+rUInWajUqlCp8z0dOD8gFuXKun2L/gIIjK0J+g/NQEK6b70fwyB+Xh/JgOa6MNZ3CcxHdnNNMuJUY0tMY0ANw24I+FVDOBwH50qg1MB6O8v3t3VE2mexQT92ulcOb5dDbLAXoVcjqVj2ws9MlLM5VsTBVwvGFOp44fwzunzg5d2wK8w0ftTBDSU3MfCPoH59vXH7k3Mk/W56f/eN6Ofhbz6Y3lRdvRqXSQbuF0YUL3Pzjl/tSP214ly9fLh+m6exgPD41TMenB2l8fJylzUwh4MrhLhmlQKwgpZVMaVUEHnwdgNYWmouprPDbFqSVwLl5fugjhyChgMbuPeYntAjOKlAlQHHBHEDUnUUPqGnLlRoCgjS3iv0pGPHgsTxlfwNa3VFi4Sxul9HK2LLnsIKoPgVdqsIy4mlp5awX8D2NhG1MOC63TyMmuU/L0eNBvTtXSwy4aq59jdzV4WY0o2Jx/aZ8L2d/ufhFG2NKoNv7peyPHXE8NaigAueSJ0ajzzZ7PNO1BDIfwlCQMyMUXo6dY1IEAJuGA6FLtfagWWZFqOhypA6Y5JEoBY/A9APy1ffh7i2Bnd0BT4egOzg4wC4Pojc3N7C+vo4NksvvMwDT7bQL9z/jvi/PUh73TOBSjgQ+LVsY+lyXAAHb9rSGiBSk2K8jNy6lWc57kKyoApy5BVMFKK8gqzTnpmGgkDo+WhR5iC54mfKF3LBXKxDW0XzPIyl3Z+1Ew+7WS+XXm7Xq95z7OdusvjpVj3jcocetqpdP1TzMNgNMM52p+VgkSAlEzFQ1WiWLZmjQiKydqXvJ8nSp+9DJ2e1HTjfXTy5PbYik+3p/v3dMZPw0b0SEI8Qv9aXebXRceDkwZmo8mZygtnuoPR6d6I7H053JJMw0dNSoIKpV4JdKUBSYnIKSUJASurJCAfYlgE8B1hRazYXw2EnIr1IoaNTLqFbL8AMPVoSLaDChJe6PhuhwvzWkq5RmBpRJxO6Yg4sZEoRN7lEr1QbrCxww/VINrbkVwC+jSxAcDCbY5JnYrZ1DbDCocMAIoPsZVwwPmQ7hwGn8EDkVh/FCGAp75nmIraDPcR/Qfeyz75Gz5uy3P56gMxgWrupwnMBZ6i4DNA5wI45vRBT3qAja/Ql6BOAkF2gqhAqDWS1GomcWj3FeCtt7XYI9KACbkjfjxMIqH7XmNHzOK+X8Djt9uDlrj5aRABUKK9eAPDAQEfhaIySfwzCE7/mgK0LgpogZJFlfW8PF19/A5Utvcu94naBcg/vLi0G/V4DQEsAaZJNWfFcjigLUalVMMwg0Pz+LxcV5TM9MocIjE4HlOzH3eeOi74B9NptNvhNBEXj8wl0izooxJ7SIR8oLBQCtqCKNnVLjfEF+OyUr2gcI0oBrUC5VOYZGYfXdXEaMrlbLpf7p48dufv7Jz3zr7//6F77+D3/jV/9fn3vi3F+fWp66NNPwO40yMhIaBGE9ylHxEgT5AF7Sg5f2UJYJmiVgjuBtlhRKflZOBjuL8WB/WqeHUdPzJlRgOT5Gl/rxsVIohGVK+37lsD+avb23d/Lm1sbsja318s2dTXWNGvnS6i28ySDClZs3cfP2GlxQIOVilChsNrMwtGQlFaIkPgIDRkljWEZwJU8RegAjZZibaaFWLUF7goTPEmp1R0MGRfoM5AwJVuPMCa2tKIWIQZ5qYwoNBpFCRh69ShMBLWM0NQ+pTmN7kGBvkqOTa1zfbWN1v4c2zWLGSGsvV3iVh9cvXbqBly5fZ/4GLvHc8sbGHlY327jFiOT2QQce92xTs/OYXVzE9NwcWoxoNqfYJ2lqZg7zSyuYXlhi+SLmV07i+JnzOPPwozh+9mEcO/MQ6WGcYMT52NlHsHDsLEqNWcR0NPYJ4M4oQ8ygvtAFznUJfY51wrEar4SgwmAYPIxTxywFn9asRGCUohC+pym/Od2+AQ55fLSxfgur16/hGsF46Y3XsLbKvRbd00G3XfypHajotDUIyLNy4KNaClErl1CvREW+HAYoc08YsA8tYCQ5u0M52BEU+a21giLR8CGnljQk6l8qCicuArcsDmiiuJjKWUWwTGAJvpyAPCKOm+tv4YOiAXB+ng45PEPKIVSKhmOFyW2gxcTDfna4t9lTkl2abZTWJqPt4cbVN9TtK6/5W6uXMNhfZ1T+EKEZoUQgltUEJTUmdwcI7RC1IEMjMixLpLt7M1q79urcpdeeO/u9b3/j2Df+5H9u9Xq31FM8xORAPjYf9W4j/RaIJ2P8URZXBpPR1EG/W93pdYLdXk/WGeq/wf3KzY0N3Ga0b5tBGRd+z6lKoyACfU6YJCMoNXyj4OUGiq6UIjAVI5KBBoUkYBCkTitaoaAE0GIhsMhNhjgew0UtJ7QKWZ4hp2ZOuYiGNTS1blCuwScFBGepOYsarWdlbhlpWEVebkBqU+hbH9SpyAkEXZ9GQgCs7Xdxc+cAN7b2sMqD7dvbB8UvTzZo2XbbA/RoKaNqDdPzC5hbXMI8ATq/6PLzmFtYxBwP1peOnyBAjxGgy0W6dOwklk6cxuzScUxxDE1azPrMEqpTCwhq0/CrU0BYRz8R9CbAiG5H7lVgSNT7GBsPE4415/iMjmDgISe/cs43J89SHkuNqah6nQ4OyPe97S3s0G3d3lwv0t2tTfR4rpdQoeWMjgv553NFHTAjgrpEAFYIxio3bpUoQIneSkQKfA2tFBwYTcFjApQWFrzUHXCKCO8AB0y3N7buThRXiStFYAnzohRECELem6KC4hw0cquZeqxLEjcnvgMNpXzOj+vMNXV9W9cnzyk9JdTdQ9M92I8lH+xP1T0ef3RsZ3/DDtvb2bizm5pxJ5O4Zzxay4AADS2BSfLyITwzRCQxQsSUt5GM+3thr73daO9tLBxs325tbt0uu+F/3Ej9+IBFxH6ba1KqBXFYCiZeOUoQ+lnuKWu5sANauL1uF53RCKMkQUaVakXBaVHhQojlomYWDqCGAQ1LF5HeLEIF+GKp0S1dDoVaOQD3FZhq1tBsVAuQ+nzVsH3DEHxOSuMRxqMB+r0euoy69uhmjumCGhVQ+BtozC9h9vgpLNJqLZ9/FI6WmC6eewRzp85jauUkwbuEkK6mKtfhXNvcC5FTSAY8MmmzvcEkRkrB0mGESqNJqzhDMC5gYXkZy8eO4cTJkzh+6gSOMV05fhyLK8cI3GW4/+VfjQGrqFKHolJKOfdRYot9ZrsfMyhE19Aro9Kahxc1EduA7rfFJPfJiDqi2hxiE5CPOY9NYmgqknK1idFogvbBIXYJxLXbq7hJK3mdh/fOWm7ShXX/fErKiK6nnJILUS1HVAmKXgAAABAASURBVHZHVIlClEMfJbonDogOnCFBGmgFn0DyHfAEUISNkPATFxnxruXCmo6YwKXubUd3W3Kp5psuvUMEqL1LVDqW4LTsGSRhG+7tu6SQUeJSiKRK5Ul1eNivV4Iomm5WOnNT1b2l6cZho+SNQskymwwg6QiSj6BI4FmxSYawLMvGfSSjrpQ8kcij1sgSj7wwU7VqZkxmX3gBH6tLvdto/wDksw1GOgz2tBfcyiAHmbGTXKwR30fAvWbIyJ5zNSNGQqNSGWEQIfR8+DqAR/D4BfGePFIEsOQZeJ5BSrg8OesqVKMQ9UoJdbq35VDDk5ygplCnE4BkSXky5msj7oVGmNCqjuO4UAoj+krjHLQ8CpkfoTK3hObyCTQJyNbySTRpzeqM2FZnF1GemkVIlzisNRERACWmDohVRoTL9SaqjQbqrSYaTeZrNUSlCF7gQTyyR4ljBnJaJed2J2kMl8Yp93zcZ8cFGUaMDWKOJ86EqSLwFJQDXH0WYW0GRpcxiIVgNOhyeqPMR3tksNueYH2vj/YgLYC9S09kz/3aiMGdw709dA8Pin9hfsx9mQOlZb/i7JIWBL6HUhigUgpRdpbREe/DgGvkK/iegNiEVgB1KziVgoTr4ZYY73oJS4VzJsm7EFjmqHjmWrlz78ocOeUMxQea5JFc6u5JfM6G2b77OEVgWGJ4YygPYqhQrBJqEaRoNKqT+bmZzRNLy9dPnzh2ZX5maqdeCoeaplzZzHpsKKIstpp1uH+k3M3f0+LmagJfJ/Vqecj3OyuLc3tLC/OHwHT81FNP5fgYXY5j7zrcvGaHBOeu8v1Va7CdW9PNrU205+UEpY1KZYTco4VRBX5AYSajPO3B035BmqnmnkSJ5v7CwhKcltbQ5gQnD+MDLRSqoNh/tmoV1MshKoFCoHJoE0OyMayjdAxDygjMhOT+KmFEd28wmcC5oh0GcQYZF7hUheZe1CcIAwZbApfWmvBo2TSfqagML+RY3ZjLVZ4H1lHhmVuJ924upWI+nEfgc9ktMo43SZMCiBPuicfjEYbDPkaDAUZ0NUd0JRkwY6CIdbKM+yqLjIKZw0MOH7kEEK8MRbdWk3IpFeDc7yXY68Y46KcFufz2wQg77RH26F7v7R3ikJHXbruNEYM68XjM+acFD8kyeJRdX2vcpZBKpMQxO4qYBryncBKYCqxGstBioAhoRw5KRMy7rjkIlbfIgY/39qeSa4WtvVXP3ePoIh/AHgHNe0eKqRyRS8hhV1s4JkHOHnLrabFhIFZMIkabbGqqNDh3/NjGo4+cu/zw2TOvL0xP3eZe+dBmJjYJFyeH8b3AtKam7cz8vA3DUu55Xqq1F7P5QRRFeysrS7dPnj6x+dgTZw7Pnj2biJARHMXH5eO49hNj5SSsHqjxeJJ3RLydLMs28zTbNKnZs7kdMGiUGWOtOwfjM6S0YikBkhgnoBbcflJQQYHNSVnR/t01EQtopeCEqMogRatZw9x0C4tzU1hemOH51QzqkQf6JwVZuiyMFiBj6tzceDLCiEAZ0K3uDofokA7pnu5QmHd4ZLBDl3ufbvBBrw9Hh11aJR7md/sD9PnOiGCO6W5zcgTbED3WdT9UcK7zgO/06T532YYrdyCMqQh4GM45TmjBSbTkOZWFIXAt99GWwZKjCSoo5UN5AbQfwgvKcL9zPeyOMIwtRqnCIBHsHI5we/MQN9Z2sdeJ4faig1hjc7eH2wxQDfojegkJXLue9lCKItRqNTTq9YLqVGTlUoQw9OHTsjuwKuX6FvYPKAGJTMady7q8gaGGtSQ2jAI7dx6//0T4KumtxpiHE6cjEuvSozKXF9YTNxS4L0cGIFaIF94YYi4xSToxiUlNbvKUbB1VqtVdiaKreRg9b7V/kaGMm8NRstUdxJ3uIBkNYpPYUsN4rTkTWzWMc2nHmd3dO+xsHLY7b9brrR9U661bKq4PnEzjY3Y5Dr7rkPuLi4kfBN3Ak00t+oqnvFc9yGtE3pUsTtfSSbI7GcXEx3gyHA5THoHk4zhDQp5nFBZDtW0oXEZpAlVA7CI3tiBDzlsKDRmGwNOolvxi/zk/VcfyXAsrc00sz9ax0KpgphaiXtIoeZY2KYXNCRCCIyFIYrqYjpxlG8ZjOGs6pEXtj8cFEPsEbo/uYI9HNH2Cc0QQTxgFjkdjpAwAJaTxYIAJLWFC4GYMqmQEnQOjYUDGCTKnAq0AT1loycHZQDGwhTxGnnIs8QiT0QBD9uP2xe12B+6vVfb229jePcDmzj629zpo98YYTgzHleGQiNw5HIKnPTCqBB3V4QDcHdBjUD48Atz3fBxRwPSIPJ8pKbhDPlNF/lraHrjLui8U4g8iwTLnish25o7K3T2K+sKyn0136/30FD/jEg7hDr1Vy/VOEsOSo9FZFHmbEo/jJM4nkyxLUolLpeoQ5XI/qDZ3vErlOlf/eYj/XUj0A1Gll6xXfg2q/Ar3K6+pqPGq1eUXrCo9R1fph6nRP5wkeEkH1UtVqe9NJTVuJNjlx+yjftp4nxHJmlE0aIpsNqLwYiMoPVeLSt9TRp5LR8lr8WB8bTIcbfZ7/W6n2xt2u/2kP57kkzw3qYjNfQ8mCGD9ABk1amYEOc8CGYwsAJrlOXK6gzA5PA1UaC1btTLmW1WcWJzG2ePzOL08jZX5JuYI0lY1QDlUdOdyKIIEbNXajEubIWeacU+Y0pIldJ0LwNLiOQs7JPBGBI7bszkQxgSnA2LOvaslEDMCOSVlvAfHIxzPUWoowhZaK/ZnodiTZp/K0MXMYxgGINLJAGO6nn1a7PbBPvZ3t7G9tYWN4u9BN7CxuY3N7T1sMEK8T5d1FBvE3JPyWBTdYYrUeFBBDVF1mi373LcKgrCCKKogCCL4fsj+fVpEDYiCOFKaZR555hcgdmXUc3AAvEsW4GhB8N0lYf5tApiXn02uzltEq4e7xHePyvFzLuFzOarNAYkbJJi5S8I8yfKBFWMym+fcx2eJNakRmQCNETA7Bnb6YWi2PT37nI5m/rrcWPnLytSxb5Wby9/Wldlvqmj6r8Wb+mtE038Z1Oa+EdWX/qrUWPpr8RvP+5m6hV7UkUcfTTiYj91H/awRr3//+wnq9f0w19ealcbztbD6N/VS7RutWutP6pXaX3jK+24ap6+2O70b2/t7G2vbm7tbB/vtg2F/NLImz31lEVG4whJ0WIZH0n4JUH4hTM4lTgiKmODIua9DNoG2CRolD4vTNVrRJt3cKZxaniHN4dTKPE4sLxTu7zzd4OnpBpp0i6vVMvzAo9AK3N9tKieaNoclYEHgClOhMlAEnmIqTAMtKHkePAqLKxcCm6YQKUHtAN3vddBhMGafZ4ibPLpYW1vFJmlr/Sa2N1axs3ELu5u3sbe9hv2dTRwQmIc8hzw82OOe8RDux+XOhU6SHIPhhMGsjD15CEt1lCoNBEyVX4Z4JXhBFUFYhx9WoQlKTYXmOfLCAoBa+9DagxCYVgROwWXcO2QZPRHKuAFghLPmM+uogIQCRMOSwPeEqSgFR1YAvoaP8hK60IqAFJLrjaoAjlzeWUsCEo4MAZqzovK9VEfhxPNVojzPgSnl+Di1pzLgiYmpV3ZEVy9Hreb3Gq3Fv5yaWf6T6vTKn3p+/X+HH/xvlebUX5bqU39Tr9a+G1TLz1erwbVr/Y0uzp517bCpj99H/awhP/vss/kzp05Nnlj+tf2FmeXbrWbjynSj/spsfepHzWr9+4EXfJ/M/wH3by+1u73Xdw4PLm0f7t/i/m9np9fp7w16o26cjBMrCaUuFS/KlR9x+xBBU/C08qAoMIrComDh0d0JiGePdsQzCSJlUAsFU9UQ81PVAqzHFmdwfGkWx0grpKXFWSySlhaYOnK/epmfweL8NJaYrizM2ZXFOXtscdasLMyYYwvTdmWhhbKnENOlHXCv2nMBGAKxe4fa+/sE2NvkALq37QC4hfb+NroH2+i19zDoHmI86CJhcCijcjHOFabLLgIoUSQN5eaofc43IIUEYRlhqYaIRzuKwLTiI7es50XwgzLAe4gH4XuagNR0b5Uj7RdlDmwGUmwTUvblrKUVck8ER6nLHxFY7qgoJ5+tI2E9vs+OgPtO8Z4u4u1Oy5apG63h+4Z5W6RghQKg4D0FiMrCcGypFZ1kSqdJluUiYkj2DuVLS0+P9sf1g4UTX7594okvXjl28rMXF1YevthsLL5eajVeb51YubLw0GeuT59/6NZv/8f/l62/94//q865c1+J+b5hpx/Lj7qfUT/6qCR/7+HZ/m+cW9z77SdO3G4tnrw8v3DslVal+cNqqfptiPztYDz4we7+7nO3dzYv3thaW722cWvv+tbWwdrBQWeYZoPUqLERPxEvNB6tQxiVEJDCKEIUBogCjdBXJEGejCj4B4j7bYD5SOVoln3MNSs4xj3pCQLUWdHTJ5Zw+vgKzpw8jofPn8EjD50t6ALTxx85Z5+4cN5+9tFHzOceu5A/9fgj2eceO589+eiZ/MkLJ22VLvIBXdCdtXVs3V7DBmlrfZ1WcQM7PNzf41HGAV3VNg/524f7tKL7HNM+Rj0Cst9Bysit4X4TtLgelUjEg/1KKUKtWi0CN61GE5VyBSXOsV5roFKpEZilI4AShGWC0yMgc6OKH++D4POCEqxVBYHAEq2htIamhdcFQAlaoTWEwFiLlF5ADl4EHUTgiNIMK2zDEVwqvBcYPjdgSrLvkdgw7vci7iAAeyBxjIoEuB7BywJiAJBY0ZIM87wzmbU8JDIJdw1ZklVZxGo/9nnmmWeyY8eOjaemznTrK48c1Jce2pfGsUORU51W68nO9PS53sLCZ4YikpHY2Y818DG7Ve9jvOaLK0gSvd9T9WCzUa9drjXLL081Gz+stxrfC8PoOzbPvjsa9r/XPjz40dbW1gu31tafW11be3ltY/Pizt7+9cNud70/nOwlqWkbI30rekhrMRbR1HQqZRumxuhkuVKhlfWtgTVJlpoJAwajyTiL4zhJGNrLs3wIa3taqY7v63YQ6IMgUHukncBTOyVfbZd8bEcBNksh1kMfm4GHLeJoN9Sqy0P6iacsPascllbPOPHI6H4aA6UUfN9HiUcsZR69VKo1VEkOfLVKlWAroRSFiHwPAet6sBC60sIoP9hWTspILvDl3iuXqtDKK34vnKT01PiOA5+IQu78VAi0AyJJlMC9l3EsSZJgwiCXo4RR5ty9a1HUDbmn11pBKOS453LvvkWGNorzMQW5PF/mx71yv3RP0xDeuPeYHOU5b5cHU44abixFSlC6PJnCx+yQz10d3rzzI8oICCblxUp5E+P5WW748jtrfSrv1HudtdNIpMLd/cePH+/OfeHszq9+5uzNk8dXLq3MzbxWqwQvUgZ/kGXJ3wwHne/Q8nx3c2f7+xvbWz/c2t790fbe3nO7e+0XDzvdVzrd3sXeYHS5PxjdIFhv9Ufxem8Yb01y7Bnx2hl0N7WqlxANBuR9AAAQAElEQVTAcY5+nJkBqZ8a2+X6tU1uDrnmuwqyoZWsasFVLeqip9WrvlaveFpIeMVX9hWCx9HLWvCSBl7M02RVIeuVoyAJfW0UNTjfIyA1fCLYI+ictdIEaFAqISJI/TCCF4R8HsD3fJIHn2DyROCJhWYb2hoQ73fIQvGZUhqKYISwFwvkrMPxAyJghSIRTgR8X0QgOLqsMeDOneDNSRkM98qW77q6ipU8tqdcVcoyuycO7BGxTFhGhMPRO/Mo2ufr7yt1w3T9OyraBtgO+wWKFJzD22RdIatxHlRcbuxaqUKxCMduqDiomNyMciVqosQfmSxPSrUsx4MLxdq+Xz6IiHkayM5OTfX33nhur/L047fPLj98+TPLp148Nzv1rTOL83+5PF3/q8Dzvk1r8U0C8hu3b2/88eUrl/+Pl19+7T+8/Nobf/Lyaxe/cfHS9W9dun7ru5dvrv3o8urWizc3999YO+hd2+5Nbh6M89u9TG+MEW6lXnnL+uVteNEWtL+pPH9Na3XDWnspS80LaWa/Y3LzV5SDP+OK/3GSZH88GU7+dDwc/9lwnPz5ZBT/STLO/488zv+X/b3d5+N4uDs9VRs06pU08IWWsYQ6LXaN5NPdphSBigBCIGoCM+PeMM0FjPFwzycECzlHEChKrGbWAZSKAPTOSYKQAPc9Tcs3xISBJsNB+SwTCmjMY6CMVlYRJVHo8+2MHnIMuAAW21Ms0UrBI/hdG448LeBWGYoAEAdUutRC11bR8ioCWVHYHWmmmrjQABXGEXnMO3Jl3NYTxHh/xLGJI867SN1YABT5O2W0z8j5n3UdcSIZx5nSi8g5Zt/34TPYpUTTwTBIE3LFINNKjwKlB7ky4/LsLF0LfOovsu4D8kCE2xyxz7rgkUj2hbNTo9kyOrPHju3MTE+vSxjeLFu5Emi5pMLwouf7r3mq/KIo9SPGfb4PK3+bZOZbSZz+9XgS/2VvNP6LdnfwpweH/T/a3W//yT5pd+/gT7d39/50e3vvT7Z29/6Y+T/a2z34D3s7B//hYP/gj/rd7h/1up0/Y4T1r4aj0bcno/F3k3T0vThOGU2Ov5vEyfeS0fgH8SR/LhnHr04m6dWQ1jUK/JdHo+EuPeSJVqqwTrT4RZoTOBkFP6Pgp1TkSWYobkJRVKA9JAkZ5wgUTEcW+o5w3q3hgOdqUHnwPQvLG3un0JURiXzRQhQJFmAtCNN7iOzFW+2xjrwvwp0xfjgpeHEqRZvMMrUFFWPn+FCQ4SNbkPMalBy9kZOfzmLyATQVj1bKKIPUE6/vB37PNyU680UDrsqnmj44OB377iERyU4xwvuZhYXh02fOdH/36af3/+lv/dr2oyu/sfHIZ35t7fTZx249+tjjN86ePH955tjKG4ut1iuhV31BS/jDSZx+b5zEf7u1e/DNG6u3//L6rdvfuHrz5jeuXr/+jYtXrvzFxYuX/uLSxYt/fvGNN//8tVcu//ml1y7+xSsvXvyrF3/0wt9cfOmN711949XnX3n5+VdffO3Fi69du3bpR2++cunmsPPm6hsvX7p18eXLq3u3ru0erN/s7O+tN1uNN5uN2iuDfnc7mYyHSsFQu9uYUdc0TajVackIypwWKaW4pMwbosvegQrghA13Lsu7t+lIOC2f3SVm+bl751Le8uNyHzWxm4/8c+8c2FnBGiojKhv3rbSC0hqUDWRO4ZGfrOXAaekZ5PR7J0y7kR91a1MVcv8BOB1/PnRwukZ/nLgo5sIFpE8tYvJrD80Mb7zQGmw9frwXHJ45jMxgb9i0W+iurU9jcbWVVG+eqMxfXggar586NvvKylzj5Zml6ReXVk6+ON+afmnp1NLL07WZ14O56M3WYuNyMPBu+qcW1/dvlferQCfd2+v/01/7teH3n3hifPEv/iL+9n//3yff/va3C/ryhQsj9PvduOJtTddnVsMwvB6Pxhsmz9rU7JOMPlbKc1emsLScQjdUUU4stb2lUP34vB7c/3QOUI8Rcw6a1oEQnudBK3onBGZO3jrPwVPaeKKSPE8HImhXa7V2YCS9AKL6pzf9qXnyCwGn46bQPyMZR88+K/mzIvkzz0j29NNPp88++mjyla98JX7mmVOT3/7tJ0Zf/vKF0T/6R18YfPmzn+3/g89/vjv35JOd337iTPu3v/REu3b+fDf84oXeV596qv/bTzwxevbZL43d+//lf/l06kLtzr12fXxNxHzta197B7nyp556KntqcXEytbSyr4H1Srl0KwiDPaVkAmsMd0AcrqWWBxS5o5RQqAAB4LxNPLh+Lgccr5Q4tQY4EArzSikIeWmp8MhmOPdcAVR7ZjyJ464F2pVKpXc4su4HCObndvIpqED+/HLNUkQsqQAx05yU3fk3X1LmU5d/RiRj3tXhmr638fO9ov3jDQy0ku2Fxfmb1Up1R2kXLVSMGgoFBwSkHJEASpgXFOVM8OD6ORwgv4RgdLWo7VwCEYEDLIrLQinh2uWZyfPxZDzpWJN35+Zn+1H3sltnU1T7lH/90oHzF7ge+dzKzPDM6dM3qLHXPa1GgecZEjylKEiAwEIY+nU2gLJV3NMW4Jf6+qUYnECEXDPCoyALwyitdcEyMpEKsVB6bpjGmDTP0lEaT9o2y/pzpVrcbp+27tkDAj7N4MTp6QvxyVMntrWn21p7aRD6xvc0iE2Ikw66YMbtjyhcoHBZgtUVP6CfzQHHOyEHRaSomDvnlYE1p9gUmes8Ecv7PMtSm2cDJdgLAr/fODaXnD/ffwDOgmv4dINzfh6mVq71ibkRLaf1PQ++A6eAFpOeFUF5F5xOmPDgum8OiAhEjshZTUMPxDLOo4hECGFKXFqTxdaaXikMdqMo7Nemo3Tvy19+AM47XFZ30k9dsrWF6IUbm7MXL115mPJynIwoUVCUA6E4K0nNTn+sOLukgwa3RaJMfer49H4m7NBlHP/4sohQ9xk6HobsNA6XgLF5nmexyU2fSnGfUdqNkqcP6vX6+Kt8ytcefMgByiS/P0Ufay2xZ9VQBpXBQXv+5o1rj42Ho5PG2LLJcu1cMGsoXtbSelpoCpcjxdSJ2aeIVe9/quQd+QwR4RbBiZiF46kjIpXws3mepLE1eVuL2m3WGju1ctRbARJhQBCflOsDzsNx7gM28bF73RlA3yajWq97uLR6+9Znur3u6TzNq2maeXmWUpBygG6Yq+hpDU8raCWcqL1DTB58fiYH3gKndiLm1Bp5xz280LWFzbjdzMbWGB5hYWt2anq/OhWNCEwy/mc2+6l66Dj3qZrwt1ZXgytX1mdeeO3VR9a3dp72PP80ZWZ6HE/CJM1UnhmC01LrKxJFiftOaniWmU8Vnz7IZC1fpvE8+jVQnsP3PSo47UodGc/zJtVqpW1tvjsZjfYb061Bpdl88Htacufej7r35pOef95av9HOaqu7OyvtdvfCYDh6wkKv5Bb1NMu9PM/FebSAHP0nNKBErnGFTtrw4LpfDtAKFh6ss6BK6SP31rms1joQDrWWPQW7SSO6c7JZGzy5spLeb9uflnrq0zJRN8/Seq/WSftLh/v75+Nx8nCSZGfTPJ/KrY0ABREFF01UyuWFe0731gN6LxywrOyAqTWtpedBa42M3kjO4xRxSLV2nMZx+/DgYNsL9OryyuK6d2p2cPbsWQdavv3gc5cD6m7mk5xSJvTmpi1v3by+cHtt66H17e3P90aj85Mkm0nSvGxy6/6gBCJkh2jApRBYEYAp7vN6UO2dHHBKzhH3lnwgVmnl9pQjRoP2RsPhdQXZnJtudeJr15zVNKz04HMPB9Q9+U9klsCUF7a2wt38oLXVPjjV7vYe6w1GT44n8UkCs57n1qdbq6wDodIQWk0IQekITAv6RLLmI5uUZcuG2wGQd0JFxzUA2WmU0gnjtt3cmM00nlzzRLZPPnyi/+Uvf9n9TNO9hgfX2xz4xIOTU1X99Xb9cH3t5N7O3lPdbu9X6GWtmBxNY21Al1ZZSxDSYloIY4mqIGsBJ1SOwOeWBD4/Ijy4fgYHLPfoqfvrE551ko0QEShIqgW9PE83iNcbU63WNa9a3l966qmxuL0oHlw/zgH14wWflHuCym1x9EvXrk1t726fvnJt9enBcPh4nOSnDfQUfazIilZwoKS0WEcUIYBAdcR7kCzzzt+yeHDdLwdoHUHFB+PAack5EZeb5GnWztJslSy9Ob+wsFOrTA8uANn9tvtpq6c+wRNWOzs70cFeZ2XUHzx62D744jjJHsos5gm6imjPI4EgJTlrKbCUGj6DELAo3FuyRxy5Z59gTn2EU7N0QNh8nmf5ME6SvTRObjBCe/vCIw+3nzhWnQiBy+cf+ueT0CAl75MwjZ+cwws3blQvb+wdX72+9tnt3f2nu8PxwxYyL8orp7kRel5gHiAQLS2mAQFIQAr3ncQttPahSUp5EAdQ3LGoeHD9PA4I+eUxWqvJS0Xw0c0dp2m6x33+Te4OboRlfxNNb8DrgdX8GcxUP+PZx/LR16xVz29ulndubs6v39o4f9BuPzGeTB6hX7VkrdQB5TFPcBKMOCJDibGcrYjmUx4B+AH8IIQXBNDaAyhseHDdNweENUUEopQVkcxaMzR5vk2X9nopCjamyo32V7/4xfirX/2qYdUHn5/CAfVTyj+2xf/khRd0Lc9b3WHvxM7u7uP9weCxOEnPiKebFhIYh0Q5AiWjtNwXcYdkSSiECdrzC2D6YVSk7l4egPM9yYNlbbIUQpdWiUp57/4ObFOp/NpUvbF77jNnh0KLSuIjVn7weVcOfKLAaa1V/X4/vPbmtdnba+tnN7Y2P5NZs+z7fpVuls5MJlmeIgh8KC0EZkbKSVTglCYlCp7WYH0Evg/PYz2lICwHBA+un8+Bgks8RsnTBDbPJmLtARm8qgXXPC9aHSk5bF+pxT+/pQc11CeEBcU0Ll686CVJUL69vTk/GI5OJFl6mpiaZlA2UooIM7lYk0OJLUgYAgIFiYUQB062ovgC6/JbSCzgNzU8IIJP3+UMm6OjmYsI2fBOOnryY990RMhnA5MPJc/3TJZeI6tvNqrl7dmsOnD/3tOPvfHg9l04oN6l7GNblE1P+yMPtd399kKW5wtRKZrmZKrGZoG4f3VWDG9zOK0uNoevAM1TTSGBIHVEoYLJMuRZiizNqPQNiNtCKPnyp+hjOdd7CQUPRARKqYJEpCgDL+uYxJR6D4o3nphU8qxnssnWqN+9OpkM1z735Gd6ld84nbHag899cIDieR+1PiZVwo5W42zg02KGeZ4z8GN4UiK572kTBN6Rq6o5ZZvTUprCejorqgVwxQXxS1H4RIQCKIXwKcW88D04EnxaL2KumLpLHbmbu6mIFLxiQl5KFgZBn5ptM5lMrgVaXdPwtqtmdrj1R0/l7r0H9PM54KTt59f6mNTYxwGU1kbEpsaasbWGAmJHNH1uj5MTY0Y76bljJVkO4dxcUQFA5SyCwIHTkYhApkqNAAAAEABJREFU5IiYAV0zfNova23BApc6Km74JSL85kdgycYk8Lw2YG6NR8Or5Vq4NjVVPfzKV87FX/ta4b6w4oPPz+PAJwqcqlLJ/ESPSmFlV/vebWvNjcl4sjsYDnv9Xn+cxHFmTG4IXCp1U5C9I2yOUSJCDB6Ru79LRZUjmbxb9ClIhXN04qHe4onjlSPDsyiXOmKl4vndVIBMlBpoX7YtzPVxPLlSa9YPPnfmsxNX5wHdPwfU/Vf95a8ZX7uWlqZKvXqtcrteq75erVZ+EITBc0rkNZNnNyDYFJG2CMYWNre0oI5QmEQnjESg+xCNTgDvkqvj6JefAx/VCB1vjtq25M29dFT6ju8Jnx+maXrbWHs7s+kWUOrNzsbuL0/eUfHBzc/mwCcKnO5ffB/cvj387Nkn1s+eOvfGqePHvz89NfXdarn8fU97L3m+fzEI/FXm25w4hcg4KBYcImDhyAGVwlVY1Tw34N61yBsKZVHxU/zl+HIvvYMV3EvwnhE3cT842BuPJ6s2z9Zr0+G+HF4bubXh8wef98AByuh7qP0xqOp+dZJlB/1SI9paWpi5cvzYyR8dO3nimyePH//T48vLfzQzO/9XjXrjShiGB1qrRHOPqpXbayqCUwq6O01bWFYL64BJGN8t/7SnBT9+kglO08V81uHWYWsyHl8TY3dOlY6N37hw4QH3fpJfP7dE/dwaH7MKQg3utHS8uTk6s7h4ePaR42vnTpy+tHxs+cWVY8d+ODcz88NWq/ViuVy+7Xv+KPB9c/SjAw+e5xXBILbxY7MWgB88uH6CA45XjuhxZNaYkcmzXZOb27y/BYPDU6dq8dcf/EzvJ/h2PwUfAjjvp5tffB33PzQ6d+5c7P43hL/+1CPb/+Q3vnD9n/z6U5dOPXz61WPHF58vV8qrUVQahEFowiDgMYsDpwYt6dsAFSLSfQri1y9+Gr+0PYoIRI6oGKS1WW7yYW7NBk+Hb/oq3PTqWYfrkAgVZlHnwdd74oB6T7U/ppXvCIdzrVLko7G20lNKj3zfSzzfc/8a3FughFDn042lewZLR41ZODr6+pgy4H0N2zHiDjmm3NMG+QlHSglTPuDRFfkzsibvmMys2cyuNedr/UfmPv8gCET2vN/PpwKcjjkUJgdOjA/G6I1GEG4ltVIFKLVWR9YSQmTyw6MC44h7Th68wDA1BUJdS58SKrhFfjie3JkyeYifICXuX+lOyc6BMfm+EbMp1m5PtxYHJ08++EPqO6x7X8mnBpyOO6ur0ONRGh7uH1azLC0RlFpR2sTJIHh6ziMV64Bo6Jjl+VuR2iOAUvz43LXzaSSRgkk/MXWWWoi4QFCPodpt8m8nSUcHh9d+9CBC+xPcem8Fnypw9no7epT2/WQ0DGkffRHxIPyPHxEcWU9mLK1klmfFb2uzLANYpmhlXXlhUZ1V/aWkox9WvP8xWpj8DtGlv9sO2QHqrOKZ1l7xVztxHGM8mdgsTY0S5X5g0Bl0+1t5kranFmYeRGjxwa9PFTg9T8mgP9GTZOxZk3li8db8hbwUCL+PPqYAXw4HSFciQstKKXX3n1giIDlFzpmqi5m783QOA2/pSRjHikKJFfxhCMhY41zaER8cJsloHaLaJ5ZOTh69eNGy7MHnA3DgLeH8AG18bF7Nsi07Nj07Ho8kzzIrYgz3R4Skk6MjEodPfokw4+jO7KyT0Dv5T2PigJplGfIsJ3htcezkB36ulI7zPB+QP3uVev1mrVFut1YeTv7gD/7AMfTTyKoPbc6fKnCWy+WsWi4Pq9XKHs8028jNCBa5uPDQHZY6CyHMCyErwm8S7QiccLL4U/YRztcRE36ctSQQC16Qf9Da/ZGBTJIk6aVpclitVPd9Xwaz8bVUhH4J33nwef8c+FSB86WzZ7NaeX64vLCyFXj+noH0IJIQeIWWZ/oWJylcfCQFOcAWz1wtR2/V+rRkpJio4wHdWDiQKiVQSuXWmiRN414Sx+1ypdLlifHY/QgEn/rrgzPgUwXOrwJmobw0evihhza10ttk3yF3khPI3ZC/Qx5JBELOKAog6/BDp40ItY5oaovU5T9xhMIqHs3v7Txz5AEgQr6AHOO8HUDzPDNZliVJnPSTSdoLapURggojaHhwfQgcoAh+CK18TJoQulpf/OJKenx2xe2RutaavrU2pvAZYq4QTOYpfoASOSIlrqh4Rtjik329+wwdEB3RjYXIETgJTGR5zqNNm3Dz3rMa/Xo1iBe9kvlk8+gXN7tPFTjvsNVOJkjTLBlbmw8tTOoMQYFAVmCe34AodUQ0oU5kCWIUl7spMp+eLwdMR3Rj74DTIHOBoZyHwWITsqqvRAYzjak0OF99AM4PSTTUh9TOx6aZixcv6s3+VpnRDOLRjmkX3U/MCoG6C0ARKYRQhKmbGRHrnlma14Lu3n/SUs61mOePzcthkCbyLZ4c1THGis219mLf94ZBGI1awYyZX1n5FKovMu4j+HzqwHnrViD9btsTYzOIGlOSUjpqBTjv5a8IgUmiRBKSDscFLO+t8s78J+GOoHy3abhiR85yQsgLfnhvBYrg1JmCFyurkuZ0lJ9IErIUD64PgQOfOnCeOJHYJM0MJSixxkwoZylE8rd5ySe8oQyyWEi8ITwtpZGJu/kUkLxjjiJCPiiSkF38kBd0Za3SYrSSnBY0s8izSZKZ8fjB326+g3kf4EZ9gHc/lq+Ox2M7V64nWuyIMtdTFgOKWwKaT4EzoI6IVR7TMX7EOTqwvhvx0cf6czSnt3+EAceCgsiPIpVCG1kQgPC0wlv8cKoNAiEqWddkaYxhMhQ8uD5UDqgPtbWPQWM3btww4xkvDoNSpxSGe56nD5VgBJ7eUfgoboa5jDMxEHGUQxUphZmpLQDM/B3Bxc9M2cydj+D+/ntHc3wHP404BBqwo+5/Wp2fKEdxOdAdEefH+dwF6DvKXPkdopUkQNmVzWFNRsohIm4EjKwlkrMMWYpWqwU8VXTx4OtD4MCnDpzPPvts/qWVlcmTn/3M3srKsdtRFGx7WrqCnHtPmgQKYE5LAG5JHSg1PV5N8+pICE6QbEEWlvL54wRQZu+QCJwQHxEE6uf8J9zFuR+YO9BZ5oXvuLd+nMBn7vlRXWGX90lsj5Uh1jL3NqEAIQGHOyQZn98h5hV5ICSTJ8izGDSVUI4HJlWT0cgHHduSV8J42Felixc5GPzdXp+Q3j914CzWTcSWqs1YeeGAUtjP8nzMo4Gc+0qKrQXEwhR/lZLyyICWgiigdcUHun6WyBJsDnDgYOAQjaPKHAw4pncl8BI5qsfsfX+O3rCc4hEBTB25zpgW9z+e5/wLi8mTE/ece033vjO0SilRGsqzSunhYMDmL9z3WB5U/NkcUD/78Sf3aVCuZV6gJsZgbPI8yYlQ5okFW4AhyzJkSUq3LQNoUEUod2+x4978W4VFxhbfR1+FjB9l2SbuiP67pezzTr17W+Zg+B6fsaF783eqFonIvW8URT/9687gjt5wN/dHluA0ZI4joeLQip1aKAGUFuVBIVS5DXZGA/mrW9fkpw/gwZP3woFPLTiblPmc0pbn/M6tyTPDLxYa0HWzcP+flCRNmeYEiKJIeuSrIsAUDGXTsMRQKh1Zq4i4O8Qy+xYJcX1Elm8bguxdia0auP9Yi22zavGxrO/I3AGGyzsqHvJLRDg2jvlOPffsZxL7YVX3Jonj5ThxH2Rp2TkEuHGICBTxaDlJC/GU9nxPFz8LKnVvH6jDnXXBg+tD4YBboQ+loY9bI7d7HTUeDr3MQBuA20GCzlikWV5YS562IOcDEIT2LVIUb7LMgZGvuGfvJPCSHyPe8mMd8RHlnLn7//w0sN1/Cz9Z043lJ0t/fokhf0BeiNxRCsYooeVUyi/7vlfa7h543fYeZ4kH14fAAUrah9DK33ET76f7g91tncSZn+VZYCFaFMMeNA9pkiGOE+41La2SQESzeSeMJDh23SUpyoF7U9y57pbduf2x5C5AXeroxx5/dLf27abvyb5deB+54j0RKi5D/nDyAp++bYVUHnQOfL15yzHoPlp6UOXnceBTy8he51APxqMgzdKQTPI1pctZhoT7zMk4Rp5biHjwdACBRmE0HJLehViTTilgRMGwdkHEp3kHWRhGOB0xB8t8kYJC7vIFWfz4JSJQShUkIhA5Itxz/TTr+hPlsATU231YAe6HwHoFKZcBeWEK4m6AcWx4olRVPK+W5nEproT6nqE9yH4ADnxqwdnNEjVOYi/LrWcNtIVIRh83STMkaU4hBgGhobQHPoMt0Ok4Lfz6cWIRXNm9qcu/O1kWvzsRPOztblMiApGfJL7+wT/yHprgGDgQOCUBvudAf/S2KGNMwMc1EWnkRiomGfh8zlpHNR58v38OqPf/6sf7zeQwljRNFQNBygDiwJflWQHQNDeEiEBEQWkNd7lADpyZgfD23YjFxXOm7sO8JQIpqPgJgnX2kt+2INfbXeIr7m1Q2OHA8G7knjm6227xwnv4utvH/b7i5uH603d5QfffjYtlznL6gNTESCPPTdWGDd7DMQgPrg/GgU8tOP3QZAoysWLdGWfC6KwxOSFISRQnWkyd8NMygJYVINgEfMOlBYGIPiJ+A4U8uhcd4edcBCXPUtk3mz3Ks4PiHddnkeGXiBQAdaBwdAcQEGEfd8YHXu6d+yawP/cO3B76/ihnX9RXEEUvQhTo8cN5FMJB8egzMgQnfY2mze009wjVP712zed4OEh29ODzvjmg3vebH/MXQ55z6sAbWSOH1uSdLMsmBGfmZFbJEVssLQTLYK0psCMUUidx7yTrXrmHG+7+ntsia4vvoy/mXQMESdHo3fSeMnYDESlI3dlv3pu6dtiKSzi2u7ni9md/uapULGz4Tq/3B043HqotCMcCCEBSdPdJjlGBtVIiYJupxXym8tpgPXHWEw+uD8YBx9wP1sLH9O2lU1Op70cDbjY3aTV3GQjq5yZPyJDcoxA6ETTcZxqaBmsp1bR094LJPXei7cynSx255668YMlb9d0d3y/gwPw7ynn/1ueojqXD69pxxSICEcG9wBQ5KgOvYlxM7/8jrHov8fY+PoZKyvXlxiHi3gfcP/DFewWBT+BGNjcNa80SUtTT4aH/7/89n9xH2w+q/HQOqJ/+6JP9ZA9IomrlsDHVuCxQr+V59jrlbi0I/MNGrToIfG8iNs/yzP3BioHmQ+UARitqTYY8S3ncQkpTmCyDNTlxaguJdEzVQHEPlmvKs/urDu0piCgYCjv3u0iTpGgDBKT2NKIoQrVSRa1WRbVaLe7pOb5dn33lVBbufUuFcTfFe7zcu3wdllb0fkh4nCQcd07f1lpAmM94HmxyxqNFicnz0FjbCLxgKc6S1ivPvVx648IfctZ4cH0ADqgP8O7H+tWvXriQVZunBo2F6fUgkjdE4Ue0fq8Tg9dFyVaepYdZGg9sno7F2thTkojYVJDnAmMUgVoQLaE7YSK+N24AABAASURBVHAAVMyLdS5wDmtIeUZskpg3JBaC7UPxBa0UPE/BJyg932NK8n0E7v94FoRF6qyTiOvNsNe8IENgO3DhfV7EFjj09/G2sH8DB07AjcmSC9bdK5aFnHpdlF6gezvTSeL6yjqCr32t+LUGHlzvjwMfFJzvr9dfgrdExGD9+8mpYKY9s7L45uzc9LeUst8eD/s/2t/bvtTtHNwejwbb1ub7noeO1nYgyEYKJvaVZL6vbRR6KIc+XBoQZD65Ke6vWmhtk2SCND2yjHEcI55MkMQJLMHlE4TVahn1ep1WsoZKqQxXxjGBcg8QPQ6E95ID5F1ihQ/0IaRwt637Td1Yfrzu3UFw3D5EqqJkVkTNQWFmuVKqTH3+T/27dR6k750DFKf3/tIn5Y2vfvWrBl++MJG8fFDz9Y2pRvP5RqP5V7Vy5X+vlMP/uRyG/4en5dvJaPSj8aD/SpZM3jRpfC2JR7eT8WCDQN5jeWc07A/i8WCcxuPE5ImzrJZGkaALUK9VUC2XUIpChM5C8jjCI/kMqBRE5HtKQysFJQIhcx0IHBjyPKd1MrRYR6krc+SeOxJxtfnCe/lYgFvp90TWub8cmeW7jtz7d1PqERpN8SGqrEQ1OIcTyuDUxtbV5uGPbvrvZWgP6r6TA+qdt5+uOxGxz4hk/9dnnxnMVrD39O988crnvvDZ55987Mm/Pnfq+J/NzzX+tBSovyIYvz0a9r4Dk37XmOQHBOhzaTJ6KRkP35iMBw6sa2k62TV51lZi+gT0OPRVUor8rFKO8nKpZEqliJY2QHAHoFodgVFZodgDGgpaFPNSWDUHQgfOjPtZl79LDpQu/35Xivhi+3hvxM4cGC1HdxeYLn+3DBAtkEhEV0XUcWP16f5oNLPe7lS+9rXCtRU8uN4zB9R7fuMT+sKzzz5r2i+cHuyXsR9hZiOvq+vTc4uvPHTm/DcfPfvQnzx09vj/Ottq/uFMq/4/NBuV/2+9Vvkf6rXy/1Krl/6sWgq/Q3qxXA4ulUvhKgG5WSlFh1qpPt3YiVZI6faaiPvJkOQspTNdhkGV3IEvd/tUi7sSbIkAB8x7yQHybWBagsu+tRKu/H6JL/Jz9P79vnNvPdfp3XuXdyTCkStF3SJlEVkSJaeR4YT2ZBqLfxR97WtfYwVX8wG9Fw6o91L5E17XPvus5P/l00+nzz77aPLfPPvs+L/6/X/c+wdfurDz2QuPr5155MSNaqt1tVKtXGzUSq9M1WrPNaYb35tqznx7eqr+jVq1+qe1Suk/RGHwx76Sv6JR/r412St5mlzOs/RWnqY7tKwdm+dDWBMrSEZBtkqENvNIdi3x5gTfMKhkuDd14HSpK3OEO5erdyd7b3JfeXZR1HPpeyIOkeEgxpUtPVm8ld5tg41qK1KCUi3RshxEpfMI9eKt1dcqfKZIDz7vkQMPmPYzGCYi+alTpybPPPPo4Nnf+q3uf/Pvnj38v/9X/8Xu/+O//ncb/+3/7d/e/Df/2b+7+J/99m+9+Bt/79e/88Tnzn3j5KmVP5puVP+D56s/tln+lyZN/yZLkx9mcfJymsSX0ji5lSXJnk3znlhMNCTVoownupD4uwC813LeLeNYipG6+7tUFLyPr+J9Quwu2H5eagnMuyB0qat/Ny3y7rmA00HEckZt1XwYRec1vGOj/X5rcxMB+xQ8uN4TBx6A8z2x66gygUIZhPn+9/8wGY93+oPd1cMmsN1U2VorrF1ZnJ19YeXY/F+vHF/+o+OLK//T7NzM/69erf5PkR/8qTXmhSxLbxCse3mW94yxY1IuhbkkRunh8h6GltMRhRrs7x10NIr3+U2IFO1BUKTy81PXk8hRPZd35MblUkcuf5dEJNSiprTnn9K+f45R6dPhYmnq3/93/13o6j6g++fAA3DeP6/eUZNCSDf42fxpusFf+cpX4meeeWbyu7/7u6Pf//1/3P0//+f/dO8rv/fPbn3hi5+98pmzj7+2uDz/wtR04/ulcvk73HN+U2n1txT1560110yW75L6JjeJtTyHoc/KtACnS12n7IveoirI5V2Ze+bI5e+XnEY5qisgMgEwvQ9yfco76qG4OFTQAL9NrtTCZ1Jl+Zz29JmoXH7YZlg4uLJV+/rXreaYhc8ffO6DAw/AeR9Mei9VKMiGlB4TGT995kz3N37j3N6//Moz61946AtXHn/6iRcunDr/jbnWzJ9GUekv6dq+ROt5M83SfWvygRiTwlpjaTUtJd+R61spBa31W+Bk+664IFfnvomIcXXd+0Kw3T8piJBw9AYKP1cKUHKYHDKzDvksZ0IASpTlpqVEnQrC8JHJJDk+iZPW7OyqAy5fLIb+Sf76UOamPpRWHjTyczlw46nFuDzc7ahWtqlL0ZVaLXreD/Q3PGW+oZC9IDCrpA6QTwCTu18aucUREYi8kxzAXId30yIv7vteIkyIftxLYNlbdG/d+8uLHHUicpS6t94xBodUFjLYrHNry1luZ0gndOBf8Mrh8e+/9s3av//3f+ixyoPPfXDArf99VHtQ5YNy4FmR3Lm+zz7zzGDhyRO7J0+dvjFVLr0clLwfRL76Pkxy0aSTDeTOguYpaI8cBoQC7yxpziOXPM9Zaguw8qvIG/ecg+NuFUVwhuBz+SNyJY7cezlrObJM3yvxlQKPfK9I797DDQPF5cod8cYqKPYUpiZvZrlZFuVfgFVnb29vzaMxLH/dWs1qDz4/hwMPwPlzGPRRPH720UeT/+TLn+1+8d99df2hM2feOH9q4dtZMnxuMupdJUjbsHmsrKGMA0LIGWI1Ln7+FxO7ORTdXKU0nwAOnI5oqXhv79wbpvk7yHLjZ2xOQDsyhLAjy/R+iHV5vONqgm9ALArFQekRJRCXCsdKso6YtSI6y20lyfN55XmPWNEPD0bDE1mWtUovvPAgOISff5GtP7/SgxofPgdExP4RkJfmysNmubFbKYWXgtB/TazdIKq6BEKqxBolAkciAsHRZS1TfllHLkuCFfDWJSS+fbcyispwgHLA4hPW4zcrF+9/BGlOCz+mMlG+55Uq5Yoxdjoz5nQYVB7rDXuLr33v1Qr7fmuEeHC9KwcegPNd2fJeC99f/a+JmH/y1FPxzEy522o0btcq5SsKdhUwB2It957WOAlmYAWK1lLE3bm+CC4HOuvycLmjDOHrihzdKbiTuJIfpzuPPoLEGAMGuThm0X7gh7TqdXZzzPP0hWSSnNo63J797771rfDrX//6A/eWjPlpnwfg/Gmc+QWVi0j+1FNPjedWZtthpbJpRa4YazZJY5o4Q7xRyBW0UhASLQ6LCU5avHth+Qsa7n138/Y4oTiXkkDmPM8/M4onj/W7kzNZL28Mh7MuenvfbX7aKqpP24R/Gecrwk1cqTQOQ39fe94NQm+Ldq5nrI2JwdwBVMSNnE9YwM8RLo8K3YN3Ib5gSe5lR2/lj151bbwNoLvtfjipKIH7u9Q0TTEcDoWXp7Sq0PGei/zgfODr85deeXnl1uRS/fnnn38A0HdZPVek3NcD+rvnwOlaLS6X6u3I12tiZYsjOjTWjK3lBo6hniNIsZSfAlRMf/7nHnA6gN594QiZd+8+9FREwfd9pGmG8WgExQIl2v1DYK0g8E962j/XPWifHfUm0zf6/ZCugBsoHlzv5MADcL6TH39nd3RtszEG40qjcehF/qZSdtPwWMWYPHV7ONq0YmwFMC3tKokWqSi7/y+HAdov9zp3qnfb+rBTp0jc2Dh2ZHkGxciyKPHZbdULw2lR+vQkiZ8ctwfHrl65UmP5/U/h59b85FR4AM5fkrWkMNt8u5pWSq1eFAbrvudfg9hDYnBiDL8LCS6+aGgcVI/y7xw+y/gBXVi+wUe8cRkmvHGY4bsux/fvlrnbD5k4XvDIBCKKFjQAUCgExTiRnyRp3VizWCpVzydpfnbj5s7KH/7htyrf/OY3H/w4Ae+8HoDznfz4O71b+K//UTa15A/L5ep6FIVX6QruEaAjoionlvhhzoENR+A6snhHZW/nee9mwdquKhPWZpkDbFF+9K5D6dE77v7DJUMUpkkKrT2EQQRjbEHsT8WTuJxn+UxUKR9nFPehZByf3su7rbW1JOTwnGln8uDjOPAAnI4LvyT0VcDU03RcrlTaYRDsKK13RVSPQEo5REMqPgXorGGxgx6YOrJM7yFCkmAoyvjFD+vyRX4XedY8Sl3Zh0xsGML/uNcERJBx75nnBiwTY61vRcqi9ZTS6hQ8debW9evLN7av1Wg9NccseHAVHHgAzoINvxxfwqjtM888k5V9GXk6avsEpxJ0KNUxHUOD4ipgRflnegdUYIUjwtFlKd+OXDnRaO/ki5T3cOX46C7l3FnP5xhBYKY888xoOTl80fD8QEHpKI7Tph+Ei6TTOzu753uT/vy4VCpzVEJ68CEHPv7g5CQ+aZ9qay6JqmFPaaHlxKHAxnRvKd1ElpDuWE1amXum7mTa0d0il3fkltil70Z36364qVIKYcggLN3ZyTgmQB04AWF5qVyBUl7AI5a69oK5MCyf6A8GT4zHkxPdbtz4f77wgsaDq+CAW7ki8+Drl4cDp1tLaVCtDKIw3BSl9nOTT/IsM8bkbw1SmBNx38y8x497TWg9Rfj9EZC1lscoKUSkAKkDqtYaOV3bJMloUV15WWVZXuNxy1JzauZclppHvvu3f3NOXdmY+pOrV93+8z3O6pNXXX3ypvTxn1GptJg1vepQPL9tYXq5MbGxhvETbiTd9Cj0lHyXu08S1nPEBC4l8ePuPgqyHGbO41kRgfY8eCQR2n8a/TznF8egfV+I1XJu7EwYlo4bUefHo/TcwcHh3OqPLpcJ8I9whPhYXA/A+Uu4TBcuINs53IoVkvH/n50ra27iCMLdM7MrXwp2CSxc2AYbuxKo/Og8wysvPKTwU1xJSiFH4RRUKjhcLlmAJWOhY3en87W0a8uKOUJhI0tattU9PVf3bn/q2Vlh8b5J5NvGcmIsoh72MjPCm5CBNNCheOfJqElJUg7NlznT+WGHiIEjcIZNSMx5JNqiMeGqs+FatfpmoVx5ld8gsqMO0DE4v0ykfmhWabV3pd5oSIzlbOKThJk9kwFWPeKZCMvdDjgRwD1cAZsR8heiHmdHoe2ACLTVYlZ3OlznwSx4TJYOqQ2HRFoDEiU4JSYQ4jwRFz3Rysta9ebeXmW5cvfuVxsbGyP9/DkGJw3uEbVbHEUR+xhhy0ZYV4bYDGLCv24BYJM+B7ivDACmmv6WqfoUmACUJw8rUAvsJ4Ez4J6M9WQnibggxMvey028ell9+OfT4lalMoEvlZGN0ZF1nAb74LBubbsZh1ESO2ROZhHs04JEYDmowyGeeCpAlbRSeUZaHgwS/XIBOIXgGhnjiXUbt5ibmlr3ib/x5Onz60nNzm5sb4eDYfHZWzEG59lf8w/OWCKyJn8pEPEB8otjZl3e4ZUnQdTlILLhe8GpUzA+lMAOz/6QyudOAAAE4klEQVTyYcUpCTofPKCTCH4c6eGXzbF1XzHTArxbxQbY+ouX5eL973+eOiXj/vewZ91hDM6zvuIfMV9hm2wwIyHyZEhsAmOMFcIDJyGaicgDmB7LWyJoUT7x1CphNFFKW6iuOwT0qe4UWGcaHReCwAbBnMepO72gjaR1SJ6OyUxjWVvwRMts7frbg/3F3WfPZ0VG809qjsFJg3c82v/dcugCE9qJMLC5IHAIXI975bEPhJ1OScj3vPNE8HaePY9xALdbhn8CMAg+DnXITb0y6rptof8MMoaGPciWnSnx8Z8x1R6tV4KMDkJMXsi2o3iGycxj5/ZatVr9pnpQW97c3LxQKpVG7ofxuOE0PgbsCkzncqZVP8iJ+LxhnjKGgyTxxnuPBGNIuYLTGNw+JMbj5qtC6UgrqZjxtHh6TCdSSmfoEaFR25QgpqcQgOkJfuk+ku7eUud/rrA1a0J+5cf7fxVLpb/13SccTjuNABspZ8/L/azs7NhmvTVBib+ApJNH8IZxEpsk8Sk4EbKaZqwh/R3rkV8a9L10VDMokjCTwMReIlFgwicRNsbi/SZNJ5JcdM6tEPPqTnlnse5fzWxtbY1U9hyD891R+8Vqnj6uBAf15nSjlVxqJ34WoMxFiecEgGTsDQkhwEHGOGJGpH+EpQqGrFm3f1o6VvGesd7Vrl+flbG3TIq6dJrjTOdRUi18gQ8ebb3AMvXJ2oDZ5MGKcHupul+7WjtoFR48eIFXLtpnNGgMzgG6zyLC9+7dc7v15sybZlRox1SME5rzwtgYckbIUpwgjAEANpaQZIjZ4PkOMJCMBOWUEPCQ8JnVEXltRwAGxiDlhKMjg+uZycqVUp1ov4+m7qzaXSXqWKAD9RJsyOYH9zCs8/tEAJVtCFzmJmJPBbi7JC63tld7u/jbo4e6OWT0OvWONKyyGVbHzqNft2+TqdD8hI95rhXJQixmIUrMXOxdGASTwGJAzWabPILZ2IAYWUYgHwEHUEABwQsQCmmwHxGhrDDJQAEuepU0BFQGYSxSUlQpV4KMIQF49AWAdJO4Uz4max0I4+ncYB04whqSwwyqWuo7sjlhG8aLE4HdTC7IcRBOBc1E8jHxFTsxeWO/EV3frpTnt7bIYRDtCDbcp96Z4fbwHHm3+ex2+MuvP12s1Gprb5utb5ltESlk2rrAAYysYGTriJEtNdO02xFhyfuJHmp8K2l35R+i3nb9clZW3kcdcKpOwZmRljPqzovnS7LWUrvdpkarRa0oYXZ2wgThnJC9EotcQ/lK6dkPs99tbIRZ72HmY3AOyN29deuWbTd3p2ov31xuNZprPvFfG3YXjbWTWMIapEkGEQOYRN2lbIw1r2aqT3eBe7p+Lrl3SOkpqNhfVp0SsqULAE5HURxTCwCNkpiNdc44OyPMl0TMMr6Ilv55Ui6UKxXsZCOla9chJjPEvp0r1/b2JnNT2PxpNPaXfBSvYum4EoTBrLUuZOBGsJ703nd8YoYCkpYFDSGe+9NaS85ZigHOOIopThKyxpBhE2IjbFbYLwrJ8s6Lx5dfPy5Pw+Ghj92hdxA38Vyc26/+mNyvHcyT0Lq1Zilw7oKzLjB40akg1KBVrmBkZjIGgQtiZhqegzt+MXd90jzrhSweeHMA6TxWyFfLO7tr1df1wp07paHPnv8CAAD//wm83f8AAAAGSURBVAMA6Kd8/9cWkCs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274" name="AutoShape 10" descr="data:image/png;base64,iVBORw0KGgoAAAANSUhEUgAAAJQAAAC0CAIAAAD98pK1AAAQAElEQVR4Aez9B7hlx3UeiFbY+eRzc+qcMxpo5JxIAKSYRCXasiVZkiXbGj/Znhn7m3ljy54gj60wo5EtK1qJFCVmEASJHBuh0Tmn2zeHk8POu6ref85pXDSABokmCVL+5m3+d51Vq9KqtWpV2Bsg2MnzZ4ET584cP3u6B/AAhFcFsq6KqxY+fuEscOzi2Q8OV+33vYRQBrgmZS7OTp+9dBFDPnbmFJo9M3nh3NQkAP77ArR8VfQaX8nquQb09MXzPUATRq72UEqvJr5mGVPXXOWaKtBrbP9a9UH7rVYrjmNd11OplGVZlNIwDNvt9jXp+V0XRnfvqCu6j5QSvx3nKfWWDVD6+w5G6AcE+l09718ZNK9pGij857ouHOn7PgwHX0L4QaPnNvQCpkfBoHcAngNlSPeA7CvRE76bXlnm/w282X0Qc/g1DANuAwX/QY8dlkcXoECPAQVWIg3MW87rFUL2/x9XWiCKIp1r/cW+NatWr129Zmhg0NSNOIwYufpyQr9PD9wBoDFQYIVhjIEH7QAZVwIZPVwpvJLv5f6/hHJCNcaxQMGFWDk7k71jM/YDGz4sj75AgR7T7b+jQIeBQsgAkAdcyYB//0DdqwLj/0Bx1U6/jfCalEE7WCGxwdTr9XK53Gg04EVYrbcRIvd7x7e3MNpHgR69kgEPMPxdE9DQVXFNjfw3VBjegvM457Ztp9NpUCiPAyfo9wVXNSaE72h8RYJgWwGm0WWsZGOVgLqXpYxBbwBzrQf2Hg+qXx2K4MBNpAIY6ewTnDIAQlAsSqDge7lIogwkhqZjawGFBLlKSDDIQjEADMqAgufv8VBKoWkvE0wPSKIdNKhzzWu7uUxWxAmaQhKtgUEugAIyEWgcvG2acRhmUqn+QjHwvOXFxSgIOMVyyhghgGNZ/cXiyNDQYH9/NpuFZWF3UJgROsBo6Br2hARyAEIADCQog9yrAqoCqA6AQZleLfBgUBdg+ENDPUDaY1bouyUrWe9gUPId6CXRPhhoAIBBEhqvAMkrATnGD2SueJAEesXQArS/Eu9QYyWJkj1A0quL8fd0AIMWwEMOHkAZUADCFaAMWsCyCQY3hEazgasCNETw5fN5VAHT19dXLBYRkSjmOE4hl0s7KRxH9e6D6kmSwHNoGUASQMUewEPY469KUeBKOZLAlRJMncvJXgZoD5CCAQV6DOi3AYq9F6Aixg/0CqARGAiH76ui57X0m08vCYpGekD1HtOjSF4VMBkMDfeAgk/efFZ0gHlxBkEjqI4yyO/RHgMhSqIi3Ib46y0DKduxTQvLAE6bAOSQIAshCyHilTPe398P1+ZyuUKhgEH02sdIMfwej2ahFdr/jkBJoFcMzJXoCTvOQ1u9DIjAgPYAHgC/QsG8F1DsvdCr0usFY8BI8LYCIwQwyB56PKjGNZiAUUYJ/hh4VOk5GzMa40c7sDKAZul7P/ANOkI0oC/Qlbqo3gMKBEGABtA+JOgCPJqFw9AL6gKmrmNdBQOgGBoBRQEA1cGjCtRAEi4HVURBc9uy0WnaSaNflEHjaBZtojCA8isUQiS/DXolUWCFuZLvOA/pFaAQsNIoeGStUDDXCmjPKSVSKiHAYAvB/pHLZLBVOKZlGyZoh7csUCQpUVeCKEmVAlArZduwJhpBawCE0O290JsTmP79xf6BgQEsbjBoz+I65wA0EXFsGQb6RbP5bBbtQw6kHaeIeZTNYjFUSqEWji04beLMCQbJTrP9/WiQUgoFYC74teP+zv6uEpFACNDug/jG25mOa9EWxtIVvk+y0sgKg4or/FvOg/Td6JVboWDeC++u25PAFqgipUQStrC7D8ILgxFSYKpKhUyJZOcHriIdc6BKd6QdAr5XF9URAcBlS1G4TzGCzKsApkRFtAnKaeesCAmag5/AYEqhHZgVbSI+oBRcgpK9AEIBQzegUrPZnJqa6pkeyV43aAQF4DlUQfuoAgmyUB3DQRI8JRRJFMOCj/bBoy9k9UrC2QCESIK+H6DNlWIrPFsR9RhkAD0etMf3KJIA+GsCzARFAVgcNsJIOONoB3oDGHwPPR4UWbQ7cjDASl/gYQu0AHPg/IJ2kFzJfTeDEIHRESttry2U6PUCB6Ad9AIGVXDih2LwAZpCARgXtZAFIYrBc7OzswsLC9jeLMO0TawNNg7ApHtyBkWrPeBoCoCHEM1qTMMQ0CkmTSaV6evrg7ZoGe2jF7SMMgAYaALmqkBuT95jevQdkrc5D3koBKww4K/Eipyqjvg7UhSAIVALFM7DZO95Lk5izjmEnPHe0+HBMfgVthEY1ZVAZyJRaAcBYZkWjgloSufsbdqTzppFieyBKBFHge96QBLFjFDcBzSmR4mMEhLGKoml74UiUd11muH0wSkDTI3bho5G4sCvV8roK5VJc879MPA8LxYJnA0JfEwY1XRdM3QoDx5DASOlJIQIkaBwksTgHdNGdREnQnSuHxgFlAGFcTBGFLgqUKAnX2F6ySspuruMnhRFAYjQH9BjerSXRMcANp53UEY6tnsHRRIaR0EI1WEdmI8SIjubH+yOVQ87msRsZYTCahiMVAkgiJBUwlddcEo4USjP0QKqiySBPyxDz6Sd4cEB7JWmbqERxIRjGSqJTY2Dus2GiMKMbQ0UiinTEmGSeJGmOGeWaWaAZjtU1MCpMI6ViKXOjcjzY9elUUTCkEipJ4lfr49PjIZxBFiOrRm6bhpM49V6LZECEFj5KYGEcob1HxJLNySyosixbFPDJCBJHGF0GoxIKJqFKUCpIjrn0Jm+x4PiADJJ9wEDQKKueFg36xoIKgCo8H4oikFLzrmuQ1VEFQQdQI/Oz7v+UPgtGZWEsJUvcFEUhWFMZGeKGKaGOaCUjCPfNmkUtC2YlEnPb8HDlChD11KOnXIcQ9eVkHEYYQIhJjB4g2scP93PcoVsTudEo9TSuNuoUxEVs5mRwUHNNokU5aW5yYvnsLdhzUBgQTGFphXmF+ZPohk6JEEUYnFue26SJJQxznir3apVKtVqFRS857ar1Wq72UTv8Bmq9OxG1eXnbUNG9rWg19Q11IDdrwloGoPHXgWKip0xEAKGvPcDh62AEtKDbRlUSREHREZcozIOdK40npw+feill75Vqcw5DmwnTV3DBQB9wZIaN2DQKIld3wsiX1GpQ0BiEruJ36gtz2ZsRkTMmbDTRi5jp22TMxX6LQKEbiGX3bBubTabNk2TEAJjM8aguZQSrsKq2HFbu42tEe886/U6bvGu5/YOpRDWarVS92k0GlAJ1dEI0GsE7YCHEMxVgdzviGt23nds8R0FoBkGD+dpGsKlYwJIgHcUezMJfYBeilEEWpelOIUyoukMdmMc+20iRUg1qpv81Kk3Dh1+oVye0nUhRWRaOqKMMR74kcBhljAUhf8SGRMmNJ00aksajUeGCuMj/avWjCdhe27q3OTpE616eWlp4dyZEy+88OyjX/3Kk9/8xslTJ+AeaM4Y+pWEYB0Ae1k9uMfvfpiFCD5AyeXl5ZmZGfi1VxIUPIACpmli+bkSEALvbQfU/s64rMp3LvhmCfR3TYDPjO6DWrK7maMljBb0qqAKCyOjCgADyI7nOkUllULjhHbmgFhamE78euBVGGkWCjQISkcOv3zgtRdEEqZTqSSWSnHGsenYlOsKgcwJ4VSpZHx8MOsYfrN65sThp7/xlT//sz8CvvTFv/rKV7944LX9lUoZ7u8bKK5Zt3rfTTc89MiHYXFoK4SACj1zg2JQGA6y4BV4F8AQkUQZnKSQxGLrOA5yATCZTAYFsHcAKIYWegCPdq4KNPUdcc3O+44tvqNAT2noBxOsOG+FeUfhqyZpR4qJLymTVGfYjaJ2/elnnvjmNx977OtfSJL66FB6bvrU49/48lNPPdZqVNLpNGLO0Dtm1E2N6xrXNGpwweHToN1uVGuldquey2cHBot33HHbz/zM3/vVf/UvP/zhDz/0kUce/uhH7n7wQ9ddv2901epMoeikM3AbAOVhboyiowshMLqGNilFFmILw4FX4DDc7DFeOGwFSCILgDbgUXGlETBAr8Hvjn7fnAc9rgpojHFCud4ge2UwWkiuim7MvRl2pLPhkd7iqSTpKKtE6C6XFg4fOXDm9PEL50+3WkuKtLHnFQv2qlVjjBF01LURU5ImCYnxSEGYopwkFLGvdNMYGBu94fbbNm3Zumbdesq16tKymUknjDYDv+m5rTDCncBPpC+lkJ2lHp4DoLwQAsqDgTvBoG1cFkHBowCcBIrcHsADBAPA2VXXYQfIUbHXCKog63tBxx7fS/3vWLdrR6xXqqcxtEeVa9db4upEYHn8dSnuGXjptX7DGsfWOUty+fRP/OSnf+bv/d3+/j6v1YaZwjD2OjezoO17OKmiU4pLB2NWOo30UmkZt7aZ+SVcF7idsnIFzUolVPNiGUquDAtCotuScPiuU5dSuGHF7mAwEEjQka5f9goGiI6QhdEBqNUD5PAuCqMKcpFELih4ML0y3x1laAJAK6BAjwFFT0Cvyx5FEkCZlZ6QBJALQN7DO3KhJUIBxSzLwmLSK4NwRDHw6AgAjwJoBOgYi1HKGYATAqG0QxFQutZut5HUU6nxNWv+w2/91o98/GOXLl1CszjXbd68+eLFi+gIPDYYnO4wadA+pRR9gUd8QCiUbAexlSnqTs6LSWFwtI1rOtVbofAFrbthpjhoZgqBZHByRPV2LBQCU9MYYxgIIQRDQINoGfyVQEfoBb6EEDwABgADIapgmKiFJIoBEPYoWgYgB1AeQDEAzFWBdiBHYeBy5IGDCOgxPYrkOwA58A7hVZMrxXRdh5bQBr1i/GCQtQLojVwkkYtpi/MbCsDEKAlPxAmmLBDFcYJe0BQhVCXxC8+/8LWvfO2xxx5bLlVb7SCT7b80OfPiC/tfff2N/v6BRruFZg1D0xlnjBhcg4OxEeJNleOkNMuRmhERLVQ8ZjiwWtx0NNsWVBsaWxUrVm+0JNXcIA4Tkc0VCLlsIvL+HnQNYEQojkElyeUxQHglkIuRogCY7xoM3QCo36MrDJLAu5OQ9HBlbk8C+g4hkq7rYspjDNAVBaAueAAMACcBYJALgIE9O8dKJeHCXhQyHDl0PQojHCGFkJSb5y9cOn7izNxCad2GLV7A8FIlCMjSctO20/AUggPfEHRdo0zJ7sMJZYQLLIleIiSLYuoHSYCYE5SyjnM13WSablt2uVpre34mldYYzqYE1oHOVwW9xgeNoEbPf2CQ7I0XzDUBdVfwHaYVyl216Z58hYLpAYXBgAI9BmsdnAdFOcehT9N1HXKYFEkIEW1hGMKXSJqm6aRSCrFFCAwbIuRwQNc445xQrpu27WQ4N4I4lkRrtv1QKG5kCEktlf1836oNG3ds3Ljj9QMHcX1eWlpQRAiRJFGYRHEUhm69VZ6vTE/OVCv1Wq3ebLZQDP1CE6iBtzCOaS4tLS4vzFs6S5mawZSts3ajZT2yhQAAEABJREFUDh/Sqz0Y4LcBasBPGBSWRwwZEN2n1x0qogDo9wjMLbTznkDrvbwV5spkTwi6AuT2+CsZWKereeeqhFyMxzAMMPAO4rLZbK44uCOUSTto11v1ah02bjRabS+MIpFIwuJEKsLxAnLHzj3X7b1p377bx8c33HvvJ+6771MPPvipn/2ZXxkeXVutNQeHhhjHIdOXIiQqJjJRiQq9sFauLi0sl5aXG7Va6PtKJlzhcJJwEbMkMYicn7ygJUHRMUuzU43lBYtKLmOqJLR6NzDAb4OV8qr7SCl7FuhRJCFGdTh4peT7ZFBrBd8h8lZaRIUVHkwv2aPfJokCcBV0bbVaeFW0tLSEAwU2NkgaDdiwhvd+eJ8E4PUEPr4sLM5VGpVaveO5agNB0ihVK/OlpfnFpbnFxdn5xXq7Xa23JtZs2Hv9TXuvv3Htus3p7ND6dbsZQwiaTzz5DKOa78M1noTHlGCMaIwzQomkSJFYBS1XxKFOicW5yYmuFN7bmExyIoJWbXSgoPzW2aMHG8uzPPH60zZqkmt5GLscD0opDBPeSroP7IAstKS6DxgYpycB/92B9aqhITCgK1hJ9pgefUcuhACEK3SF6Ql7SWgL/eEzBFmlUoEL4Sc4DEmsmSgJoAAcDCGc2nJxykvwql43DMZ5IpQXRK4fekE4M7vYaHpLy5WWG2DPqzeCdGbQcQZ0PeP6ot5w9+y9Ht0NDw8ToijudvgREitnEgmqmMZ0RJvNKRZGG20TyVSiK2lqtDY/jU8SfSlrfvK8W10cKWR45Foa4ZRAvfcPIToXQQwcjsFqib0AL1wcxwEFDxeiKWgIoAx40GsCqqzg8jRBfYhAV/CO5IociwiAZI8qSgnuXhQpKanE9Qt0RQKGaRyLJN4+4LyHU5+UsuekOI4ppRDiW+Xg4CCOGCiD0cZBqKRAlXQ2ky/m8sVCJpe10o6UkjPdd4NCrsipViwMZrOFLVu22oa5tDjPGT139sxAX38xX5iensZUYIxTSlEriiLMm9DzkzBSidC5pmuazg1O8K2ciEQqRQlji0sLhCZSBHOzF9OOPrB2jKsocVu8MyZGFMMI8VUQEG8GI0Qatt83gSTFTovFPVGdicIt28ikUwWMI5/LW6YD52GAjF0OGKLAdOaXhAlhqS4l7/mg/3fmMUwBAGIMFQCDJACmh56wx4NKQgGhQJVQQNL5/EZEZ3RM9ijpnDAI1SgArYTqHB3hRXykKfb3DY+OjI6P4XtmNp+DY0zbIoxSziAZGhoaHxqZGByBG+xUKuE0okoZGviBoaHB/sG1q9Zk7czE6Op8ppjN9cExOg1zKaERd2H6/K7tG/1Wc+PadV7bMzRToyYnOHAoEcf4dKMkXlvzJEmGh8YTQYOIFvtGNKsvoSZhxlKt2jfUd+Ls8clLp/dev5MQQWxTy+RSVt6msLtNDCNgKjZppKuQxEQqmxmyEeSIlbPz1IvQtK1rOSeLJZpAI2GgAYOR0OuajGqO7WSzafguFoIwjWr4YgiLdYylGIURCGcdhrMuoxQ8SxXtATmMgCcwqJSIb/iIIfFdQHWnCTwI13Z51aVEErSphELjSSw6QBrt9ygKrwCxhWnIOYdkpQAYjWJYkLLegyFRxihnHD+sQzlFLgfLqMYYkzIpDgycO3MK81x0L4ZhkDh2lhIT78YSwZlmcabHQmLOWZaDtRQLcIIUYZ4nY2Qo6nou1oMoCAYK2Qfvu/fg/pf+9S/8Qu30ufqpM0dfeNYy9TjwPdflXHf9gGK9NTDGtpVObKvtty+65ZPN9mTLnVounWu78xqLUrYmksBtEylIFAjfJ0pIjA6D1TTN0DqaK9mJewg7vu38vPcfIgWZPQrmTbA3mWv7hRKo0KMEs6Vj2Y5BKWU9EEIhB+DVnudI90EVWByA8zAMMBCjQA+EoDqnFE11GMY6g+xwnWaJxmjn4oCfbtsEpbjuBTjEmtNz5VVrNzmZPt1M+1h3lYZVuYOEgXohASKByW5l8jnCBN74Z7K2QiAZLGUbXr3Wn04PZdIvPfHUoedfXL443WekCms3fesLX/jSX/5huDxJ/XaaG/12Rpf4SEGSqKHoEtHniH2+IQ7Uold9fiw2zvvqbNM7F6tFbjakLLvuXBCFcdJstWsKL1YJoYpwzjFroQqVVErJFISgkqoOZW9RgizSe1Rn3SagveSb9Jqdh8gFELtwQ6+RDoN2FaOEM0zLLjgzMcN0brzpFYKHvvmw7oMUhCsFkASgIjYMDAzrBJWKqs4YqFJMdnhOKNCr1aGMWo5dWloUShWL/Z14olQzOKUUcc91DaVbbrvRaiZCMM4TqgRJWn5TkZBrMgiaInKl356+cLZZWmiXy7W5eRomqh00F0vP//4fnz9xbOe2CdMMcgNZxGxjqSVdogk9Cy9yRVSjFSwIVjUyUabACn3WwJBDeL3tTfrBLNUakrSlaGlcQBGNcbhKCIH1FoOC8oDG8ApeMtLZ9d5yFTLeH67deZgpRKJPii4VY4R3bA3bJkom2AO7bu3KO1kwHiEwJSEdusIQlJJyxW1IIguAT7uRCmeheVgH7QKCSsGk4JiVGLcSSsJNiSKCUJl27DPnTw2PDAgZ1GvLceymM3hpkhAaOildt5kftwHD0e2MpWhk2FzXqe0YKUe3TJq2dSy97eryQC7jaPyh++5bPza2cHFq56bt5bnlres3PP61v/z1f/cvyudPWk46rWXWDAzIttkqy5Q50G4l1WpAWaqYH8tnxnP2RF96NY5TXjTjhrOG6RtGJKRHWeI4FmNMCRlHUZJAealkAhvqutbxnFIIOAz4SsAmVwBuYpJ2cIWQQHpl8n3wVFJKe+UoBcMoxUzXleKAlOTtkIzi3EJ7T69Wz2c9CdaQFTDGKN7iK0oQxKozKC4JE0qTRMfy0nWehj6Q3Zk3AhMAjXgB/udt3rCxkM0V81lOKEmSSnkZdhJJREUCianphmFoGkN5QiSDpgR7XWholOgUMyAJfcfSXnt1vxJx567i+R/92McGh8YOHDr0X/7rH97/oXv7160lhNSWG0SQtK2NjYyZZr9M7MAnMjE16ujEIIqj8UzKEKotlW9anDIhRMwohgj70DgWUQjfYY4rlKRMck7BdHyACCAQopNrQKfiNRSH1Sj6kKhCKTomlIIyoqhpWIZuAhrXGdxJWM9JcAlAKYqhUgc9ua53DGp0H/AogzxkMcYphRu51qFUp0wjCkM3pDIIMRhF6z0XcqIMyifPXRgbHNcEF15iKKOxXC/PlcqzpWapNndxZnluGdPV1G2/FTQq7dBPeldMXCcmL5wvl5Zit+HVSvVmzU477dAdX7fmjp/92f/x3/5bWhzgheKGvTeSifVjG7YTwglnfcM5zSAah8EBxzYGTd4X+yxoBMLziFsVrYV2q5EIapgOZUYUK8otw8oSxaNQhJHAlCEYIFpgShK8rI0waljvMggjb4ISApDLSYKHKdgUv28Bpd9KvG9Odbe9XvGO58A5TsrGhzHLMQwDzuAa6z2UoTDtPSgG9/QoivWAwhqCgnU0kVKiFmUaHMgZ0wnTKaY0MRUxqEJPBGYgSmNKpwDRWdyoTa9dm5mcfP3Y0acnz7964dzL5aUTjJTqldMzU68vzh1RssRZtdG4sFw+5XkLlBGuG0KIIIq5pum2pTtWKpc9NzW59bpdKu1EpWVz21ZSKNzymZ/6mf/13/ttIz2yvdYSXijgBcEQeySIEN5Ch8PtdBR6njtHk1kizvmtM8vLy2FoanpRSMcPdc4zlmUSRsKYwJexpIRpOHdhoYxJEikIMLsuo+sd1qMEJVCNfLuHvVcmhgdTqu7TKwMWEkoJ/MIJVQmWpYhKlUmlBvtylk4iP3AsmkkZhgZq9uUzoe/igoyKeJMSx3E6jVsOg8Q0TbzPBAMhOgLQMnrhnBumhcLwK5UCnsNB26vXuGMR2yKtGkKPhK7mWJZteo2a31rw3OMvvfT7FycfXSo9PTXzWLny3LkLXz516q8vTH51bu6b9dbLEB488ufzpWd8cWRy9qULF08dP3aGMtv1osPHjh8/cXpheWnrnp3KMWdq9fTqVXEm1XJbfsqKDFOZ9jdenX7qjSVzYJCkeA325qQRRZpDNIu03fKq9QPV+rlm6yghh936VzXtFHaNjRtvS9sbKB/MF9cnMrNcJQvLSUJ4wgyqG9y0qGnGlMZKJoR6kYgEV8xieorphmI8TDBRIkmophloDVskY531N/QDjXFYCUmOBZfS93QeSqyAvvlwxjTGdF2H9R08ducfi0MxtAhoOvrALyFwqYoJSWxbx15td58EW1GlAm9ZlkXe+5FSQTPP80zDSGI/nbKKQwNiaf61L/3NE1/90p/+2q99+U/+5Oi3Hlc43GdSmpL33/+h+x740IMf+tDDH37kow8/8omP/sgnPvIjn/iRjz78wIce+vCHr9+7F29wMunc+vUbb73l9vsffGj7rn2btl23UG4OjqxKFwaeeu7Fc9OzF+cXiOWkhgYVM2U219JNmhlsW/ZXXjgy0zYWPbsiSECItAiWuZjFvsI7b5bODhG9f3h09dLSYrUyR0SVKFfX8k03PbMUnL1YnZptuSHNFsjAqCYYiSkPJAmkiLHzGIaeyliZvJHKEd0OJXPjJEoo08xMttA/MMx1k2kGTAEYhgGjgTL2Nn+9LXGlSVGOUtqT0Cuejud0w7GxZKQy6bRtWhpaVARFbdMQSRyFvsYlQ+BIN5XSFxfn8TIatTKZjKZpUCKVSgVBgCbROIKyB/CQAJJK3dKTJNZw18VGEoZExc8+9vXXnn1atpss8JTXOn3owNNf/4po1BxngKj1RF5HyA2EXc+Mm7h9k5G6xUrfmh1+cHjVR1et/eSerT95162/fP+d/92OTT+xZtUDmeLGc7OV9dv2Hj8388qBE5/8qb93972PrN6wde2W7TtuuDkkZjlIWKbQJGyy2jq7XHeGN/DihKtIm5Bm3KGlpjez3HrtyNTLh+a/9NUDM/NmpZqLozEqx86fdY+drL5+aOb5l8++8PKpg0cvXpit13wSUbL/0Nn9Bw6+/Pqhlw4c3v/GkTeOnD568sKp87NuTEOiw3/czErNChJaa+LlbTUIkzjG4qaEEDIRRCoKVsYw1Are03krNl1hYFl41DRNTAGNa5zDIxwmhu/QHAKccUKp4BoxdKbxzs5kdmJR4PwWRZFpmqiOkmgHUdhjQHtAL2AkJWEcEUYN22BU4W0TSeIzzz1z8OUXtqwd3zw+cscNe1YPFLXIP/bq/oVLFwi1kqYVtXKilSPtAnELxCuSoEi8flkxRc2W7bTljI2Ob9TM7EJJe+0wppJcu+OGp/cfmim3b733Q25I6kE4PrZhYHhVIT281G4KvI4jmXOzS68dOp0pDi/WG+dnZp57Zf4bzxx/9BtPPfr4s089f+CJpw8ePLF0aVH5apyndp+fdj77+VNHj+vLpX7FxxQrMKyhCsAAABAASURBVLvPzo3a+UFmpj1BYkJiqnyiXCmaQVL14uVmuFgL5yvt51898sqhE8fPT80slhteLJihO9lUtuBFMaFcM03OdCGUiGMpZcfACna6DHb5910/sCaACgAY5MP0gK4ZoEhCCIeBoRQ+I1EcSZzmNaJxyOIgadTbS6For1u/FjEH52GHw2LYbrfhOcQfpRTlALQDgAEopZGIAcsyoshP5VIkZR498FrO0e++8Qblt2fOnCJ+mwXBUCa9ePEC8X3NyjIrze00sVIdGA4xbGKZLJcS3GwEpBURzP0z0/LYufnlZuJr6Zl6lB5ec8OdD2QGJ6YWK3g7U2l5UUiDRHJiD6VHvUhOnZ9vVXwZkWJfJlOwhIqUooynmFYo9q3L9G1g9ngjLibmBo9saos9T7/ELs5sC5Kb2lHekyzGVZ5rzSi8MHdp/xuT33j+YkBlgpWT8YhqQaK3fFZqqIVK5CdapRlcnFk6evbS8TOTF2YWqk0vSJRu2Nl8rthXhPU0TYNxOGU67zDge2C9n3dT9eYDgwKcczSh6zqjnSoCc0HgdaFUb04EmJtxyRlNZHhp9twrr7z43AtPfuMbX3PdFmqZpskYw97XcxskaBOdvtlJpxVIAJThGiVURoFHRESIKC/Njw70ufWKqaTD1N7t23gc6iJZmrpETF2QxCfEJcRXJFQqlDIWJBSEcMIyxMgS5XRyl5q1lozy42PTlZY9MLZq6+ZzsyUv0fyIfu2xpwqZQsYuNKpuId0H8+x/6uWkLdYMrpVBEoUNJdth0JZYuhI99FksDTdSA6tXBTpfDsJ5NzL719H8xlBbJ631EXUiRaFJTFVERSvySq3KQmXBjQNfxFLTdCfj5IYyhbFscVWub3W2OIKtV7fzidIqTe/S9OKRE6cPvHE4gnUJYYzAREIIJRKRRFEcwDKwWw+s90MIeQcDOwKwOKBpGsxtGAZ8oJRUQqJJqggjlFFCFFGyQ0WcEJJIEU5dOn/ixKFTJ46+cfD1kyePa5qWSWeUUmgknU5jHkAbSlGz0yfknZ83/zQD00vDgROzIcab3Tjuy2VkFJ4+dlwl8eqxUTLQt35ifGl2ariYJyQWRiitWFihMIPE9KUVCMsDnS4v1GPfpbEH1Ryi5Uls+g3RGFq/thqq/Uen8iNjh0+d+8pj39qxY2+9GWuEFdLFsBmeOHi2MlvJs4y72DITpqnI1ASTkuG7esLCQMRCeKL1+skXKvF0nc/NhxeOLhyaas/tP310sloihpbQJCKR0BJmKm4R7lAjbTS8et3DDGpXGu5yvb1cCyq1uFIP50qNWitICDedrJMtaJYjFfWCaH5haW6+ND9fqlQqcejDC5Si3fhNO3V+YX9YHLaXcAZVrAfkwOcr0DjF0ov3ShbXlRBdc0s0xzgahG3wdpwoQbxWQIhmaGbHpEoVUk4eRw+vWsjhzO9Xy3OlxdkwaCuREExjIi9fFhVTkiupEWlSYoR+KIUIo0i3HMU1ouvrN28NhfSj6PSZc4ePHT3+xLc2btuiOLv+rluJ31JKKIIh4aAmOgrzTiXO1ejoYNaxHVPXCEkzsnkVPvj0yyguLZWg9Z49q0+dPV9r1H/1v/8n99xznWHrpXIt69jl2enzxw5uH+sb0sMDj32W16fTSduRgRF5WuxpSWiSKJ9i/Vnt5r0b7rhp83U7xz/60G2/+s9/+S8+96f/+F/800/8+Kfuf/CO++675b47b7zn9uvuvmXnnTfvuv36Hbdev/W+u26489br9u7esHnD2MRQoS9jZgxic1XIpBxL51TFYRD6XhzHgnKl27PlxtRSdaZUr7Z9QTTbtlO2pWmcKTjnMhgWZ6pLuEdjTCeaQQ2D6pwyXK4VxyTAwhVZjDq6wRUnbsg1EgVtrKEhrp2K4GOHlETjBFeDLA7FiUkSfc3ARErqmheN5511w9bC+f2vPvU3rzz7taXpszJsURm6bq2rBXwoJGUMc4NaVGlKMEszDd2007lGEESaMXX+4p477hrZsGVyueJTrqdzxy9e/MPP/sXN99+tHD2MvJlLM265LVrCELrNHZOl4gaWKjeqRbIpZZ2omhJ1ortkVB/IRuau8QF3ceHJrzz94F0bBgfz2CITQjwR2hmTkDBriXUDnFROTL/2+esG6q3jjw3GtRFNyNrMjVtGf/bHb77v1s0P3b7ux+7Z8uC20RuHMvesmRghZLVlr+3vWzs+mrZ1kxPhtpJmJSPlmE2GddLPgn7mjWXkhiFzx7r8rk2FfduH7tw7fvd14zdvHe63I0f5cXOZRq2Mo3NO/UgmuqOc/iOTpUpslANmZPsiSX23bemXlytCCKVwERWEStJ9qEIwMEIgZarzCNKND8wLCAlKMYMkGiMGUUzXdUKJiWVBJ5Vq49nnnzp18tD5069ePH1gceEcLmnFnCGS5pNP/c3L+x87d/FQqzlfby4sLU9HcWtwuGjb3LaZY1HLkIaB2UM4I9ANk2BxbtHUdMrNmhfCYU+/dvD2H//MvR/7dGp4VS1hY1t2feynf+6GH/spOrLq4lIlFgi/dq1cWV4uN8qV+enpubm5Rq3abjS8disJPRUHXBBNkbROhlLmk5//8vKpwx+5be/xl44ffvHJl596DjtJv2XmTL40fWbq5BtHX36yqLmf/pW/uzodZmV1+tRR5QeYvqHXxFFsbDhncyITohMCbwNgKOk8khBFSJSoyPPbtVZtqVQvecIP05Y9nB/gsC0hnCiNCLwYSpu0P6+vGnK2rR2+Y9/2W/duKaY1t7IQei3GSXc+qdePnXzh1UMIvqn5ZaqbuUIRV6xOT2/+MUWoQq8Uf0zBa2AIkZTAdyijWCedwEuUEQYBJ1I39RyJGZNKJYHrLcRy8fGn//NT+3//mf1/+Oxrf/bc6589eOrJij8ZG62St9BUjUV/cdlbxn7TTHAmqDSjGqNJMyq5YcmPlqJkMRFLlJY01tCol3LIQL4fXRm61XADM130lBZFavV9j9zzs7/0sX/xr+/4xX8xct2drba+3OLGwBplWF7kV5vl5er89MKl89OnZ5cv1YNSI1hyk3JIKjGvhrQaMZ877Xw+2jGR+jv33XTDqvyIFt65ffX5/U+PGYT7ZSrdmeOHdL/9kx996Lmvf33x61974Mc+xZLkxMmzktv5oXE3obWARJSEhFRdcezC4qEzs/uPXnj+tRNPvnDw60+/8tUnXvryt156/sUDrx08c/Tk1JFTU68dOdfNPfLYi288tf/EgRNTU0uemxiKpQXRE0GkIGvGcmMFY+Pqod1b1mxaNzbSn83Yuk5VfyGvUdbyXK5pl2bn2n5AdBNBCdeQNx9GOj5hkjAJzxHMHaY6EnCMUopiOJzEiYiSREmC/giiMSFeA4tzTHWVyWg6DxbLp03HS3gpVIu+XPZUReiBnuFW1iqODTuFvsQwAoSWnc0Uh61UMSI4xDhct3TdNDT8kU7w6bGmxURKFnpPP/5EaW62L5tXhGzdtedr33qCaDpJZUkqTzQr5hmfpnyW1p0BM5Vjmi4UxSciPw5b7XY7dAXDbTZULFQ6TuZhTFuRrAvWghYP3nbDttVFVS9tHil84t478lydeuNVLEkwpEl4q94KvXjfDbe47YgsVu+45wFPUiOTdwpDOMK//PrJbzx94KvfOvDUS6+cPD99anJ6cnZ5rlyrNAM3Qo+GZLbrU0ktzS5QqxDSdCPUllpkupq0RXp6KXz18IVvPfXa08+8euz4OddNijkydfrUgZeenD71xsSAvW/HhomhnE6j0GtQInbt2rFx48Zcsa/abC7Vmi0/Mp00UXAZ6T3g4C2uKBOUCgoXdsOOEkopJ5wSnkgSJKIdRQ0cNqI4Dki7IZaWFubnZyulxVqz7EaNi5fO22nDTlmapZtYJjJOTJJm2BaGefrCQqnJgiTTDlJekFFsSKjhetPibEhjQ5T0EZKRiRWHPPGl9CMSh8sXT//Z7/7WVz/7Z8M5J3IbukYTKivLc0Hgu+1mqYR5T9PFbCqVjQXjzGY8xbWUxh3KLEINqbiQRBKCiUAwAzWGYUkVEhqbJtWEV568lNV4wTR0w/zQ3ff91V9+Vsv2kYTtvO9hauaY3bf3jvuffPVoLdLN4kRxbF0jFHU3bIai0vYrTb/a8hNqhJJFSosUD7s0kNxLSCio4eR0Kyc1xxO6l2ixnueZUauwZrYqqr6hjP50fkIzs7Wqe+zYif3PHzx37JVLJ/bXF06zoJrRw/GB1PqJgZHB7KWLp0fHhjK5bNv3BOF+lDRxgE1lFCUrDyM4hhBQBqmEu7FgdrNBGKGcUkykSCTwny+EK+OS21xoLNaD1lKtUq61SpX23HzLMod8z+CkEIdWFOiGnk0SXq00PTdcs37Hbbc/8NGPf+a+Bz65fecdI6OrUyk9kzVb+ITiMT+0EpEhLK8ZRS3dz1IFouSa9Ws2jQ5+6S//64XjhwZzqeWFS2vXjC6VF61CKtWfzfdlhQx9N4rdSBNKRIpJnSlDJjqTpsYdIk3fQwkSBVQkjBKDM4sT0+A4rjlJLHO5gh/Fhp1RYbJx2y6qZ08fP0tYeuHSskgN/vs/+Jw2sOHhn/6V3/2bJ07MN3ffeJsfiWqzRZhuptL5/sFMoWjZ6XQml84W0rl8JpN3MllITNPmmhH4YZJIJSkmEFQLhKr70WLNHRzfaGeHg1gr19uVSq1eq0RegwkvqEwXrbhgJgvnjx557TnhVTetGd20YYKoRNOYF/rVRhP9hgT3S+b6OLgw8ubDqOpAUaYIg/8ASQhVhEqFUlwS8IQwicYYi7lcDhZbrJ4dK+RHhvvHNg6N7Robu+nTn/xnw4WbN66+L6tt9iqOTYcGsqsyZl/WKqbNDFNaEpI44qWl5tFjpTcOtl9/w19aJktlUqmTaovWfdZOGOYywXbeconOP/3IQ3DCt778xZSmchbTaLQ4f76+PCn9stuYz5qiz2Ep6TO3qSfKYpZOLBIzIgxTy2o0HbpcRGbiG9I3WZzSZVbDFIkcmThauo/nciU3aUltwVVVae6976O/+7lHf+MPPv87n398NkkP7Lrj9x979fnJxg2f+vmGNTg4sS4RkSJCyLhcWurhEj4GnjszPXlxeWHebTZEFGqc2oaesa2BYm6kPz86UhwfH5xYNTS6aqR/aDCbL1Rqjbbn67o50Nc/OFB0TOI2lhanTxiyZcmWai9Pnz14+JWnL509JoKmpZFtm9fGkaeU0A2DGWat2TTSGYSQQqSRyw8cdJnDDzwHyohkHecJTUpdUY1QDg/Cu1wTBs+OjWTHR/tHRu3+wYjbpWo8PdOyzJHBvk3jQ9tV7MxeLNdLriZ0njAax5oK5mfPnTl5cG76bL1WKpeXFpbmYYPjpy4eOXXuwLFT+48cff7AoadePfjNl994+oWXL525sHzoWEK02++4+8ixk/PzC2MTq2KRRHHMLY2ljEzGZiqO2g0t9saKuRQnKZ1aDDpHGpXulG55AAAQAElEQVQ2zMM1KgiVoJpKdC5NHls0NmmgxwE1HefomclVm8ZCrlc9P9PvbL3+xlBLTddca3DVgi99Kx/lB9tW4Ww9aGrWqfNn56YmuRIZ29SpGizmd23bcuPePffddcfdt91y2403XL9rx5aN69aMDg/25YsZWwUtt75Ynr+wOHO6WplRSSuXNYaHimtWjRbzOSJjt1lp1xaDVokndYv568aLaT3RlZtP8ZyjcelzFeXTztjoSLPVoJRmMhmcL5bL1Uw2YzopOGgFzNDMKEyQVvAYx6+MwkBjsi+dkZ4vXC9nmn6rmbJspnGlWbadqUR8/7mpg6envvbNZ158/fCZC5Nf/OrXNE370pe/cOrYsYFCNm1oXCa6iGTYMGitXTtTWTzmu5c+9ODehx7c8dBDmx740Kr7H1p374c23vXA1tvu3XXLPdfdfOfem++4ft+9t1qr1g1ef9fmWx7oX79nfPP1ONTtP3KWWHmX6icuTimil9021DVM03EcFft9Re61pzKpYNVoiiQ1Lr1i1vJb1STwVRyzWCqsXKHgCbWokdJ014/WbFxbayVu5Dq5jJeQdhTc+6EHAgJHa/PV2unZ2bl6o5rEoWlYudzunVsffuCuO27e+8Dduz/zybvuvWPXdVtHb9s9vm40t3Ntdvvq9LrR1JZV2Z3ri7s3Du3bOXrXzdsevHvPA3fu3b11PG14jdKF8sIZtzadtuRIMTUxmC/YWs4hXmsun0nSdiSjhqaiVr3UbpT7C+mhgSKRsdeqjQ6kdUZ1Tl3X5ZwPDAxEkcDpFO4EGGMdSqXijLBuIkmwPiSOpaU0bXlmSrbdvmIf/NeXyWmUhn6QCPrYy6cPnVy8NN+uu5IYViCCN4690g5Krx95ply9mMomfQMYtEiSJqGxY/OLF07FQSuXsTgTJ0688c0nn/ryo89+46k3nnrxxBMvH3ty/5GnXzv87IGjzx89/sKJU88fO+dnhs5XwkWRrvPCF595/VsvH8+NbE4Nr+f50VpiLHgJTv2lQM5UGjPLzZrbajamGvWz1cqZeu1iEC4pUmfcM03huaXQr4vEoypiJCYijH0vcNsybqvEZdS3uODEZ0Jmbb5qrH9x5gJT/pqJwR//0Y/ec88tH/3oHT/26Zs/dM+mbZuHt28aWTtoZxjRCXE4MSkhkticcEIE3u1EkgvCEgxXkUDSyFNB22LehvHCnTduvf2GzRMDlmgvz1846dUWMgYZwbad0hOvFvoVy5QaU4ahZzIpy9SlTExdS6dsSpWQJOVYIk4c24Tlc+lMEmFjkOSKhxElEDQoTYhKkpgS6ZgGS+Kx9esH1qwhUrqlciGXZ3F88eyZZ5/ZP3mhKZL+VtuYmatEKt68Y5XSy2a2mulv9o24+ZHQyDQishzIqtQCI2WmU/1ostVImo1weanhe3ESK5HQpaXK4lJtcbm+sISre3N+rjkz17qw6H3++SNfPXzxscOXJq6/71f+l9/eevNDpxeC5w9NTTcUsIDmJ1Y7g4P5ibH02ETfqjUJb7v+xXOT+w8cfvz4qeeXymeY3hwadwhvStoQqiFJi5A2pR7jvkY9i3hG0nBUO8M9Rza5X8rD0IP2gzdvH7SSH3/41rt3je9eV1ydIU5n7yC6UgZMI4nn+m6zLYKQJgmoQVXoBkm7pSWBkSR6HBtJyOIga2omiVjSNmk7z+O1famtq4pbVvdpUStpVeNWPWXw/kIGF58odjWNBkkcC0EojxVpNtseFgylgiCSkqSdlIwjS+NUJIUsjg4xUQIOWnEf6y6WSoqYss6pBaFqMFJZXPidf/Wv3vjiFyafeyGnm6JWP37wcL1cSVvOxPBaETAZKmy8E+Mj2zasz+R4Js+GJ3K5AYMYiadwn0QR1kpopQW98nGSF6SQSo8b5kAmP5pK9zMtNTG+btXYutGR1cMD4wPFsWJutOAMOk4/y/UV1m+sRPHUci0mZkwszczmi+PZ4kRInP2HT33l6cNfef7k4/snT816ZS85euJoubbENJktpAr9Gcmj5driQnmOmVSw2E88N2x6SVvSQNMT0yaWrrgMNBE5XFlE0KDBwlaKhLddt2Xh7NFBbKFRO8cCiyRxdckWvkFjmYRKxpbJso7lGMwxtJxj2hrFRgtJX9ZJ25qDXNtMWzojxOCaTmXsNd3WYhQs9ae0XRvW7NmyMWua1cXFZqWWcjKZXEFxLcK04Ho7Un5CYsndIK7W264XEEJ0TjihlKjQ9/MZO2sZNtegFLJWwCiRXMkoCjhROqMaV1REU+fOfuqRh0dyhc/90R8f3//q41/80otPPVVZWPCqVU0Ey1Pn8ya77/atOzeuNbByhFHgR7Ozy6V6GEpHaP2xMRQbI64+1CKD52dJIEaGx/Zt3Xlfrn9zOj1hOQPZ9EC7GXotP25F0k1UZ+eR1CNgmo1S2ysND+eH+zKJW1vVX9w0Pj519uzC1JSMsTQQxY1aO5xeqrxx4uzXvvX8YhXXIMdKDaYyQ3ZmUPK0L3TJbT+hfkJ8IQIpE6IiqmImIxVTymUsRSSoZDrlGK4Kw8Tz1wwP5U1t/1PfspLAUrEuvOGsmdKZzTG/JYxja7qpaVLEoe+KJIzCAMOG9RANjVq9Xqt47SYYtxkowWzTcXRTV5LgBV8U6CLZtKp/tDigItKoe4nUqZYKle4KTOO80lMxNbmVMdMFQViUqGymCA8FQaBTFrrt8aEhkypHJzSOGNpEXheMSEkZUTLhGmVUcUoQpAvTk26lyuN4z6ZN1z/8CAujyuycruhgIVVbPL11TebWvev7bCIDH/Nj3fhWTRY1NpZJbcsUdhmpbUJfR9Pb+lbdtm7Xgz/zj/+nOz/8qfzIOk/o+Fx8aWFudmF2eu6i5dC0w4oZfahgT/Rn1w4XNowMbJzou+36DasGNC1Y7DPD69YNxctTJ196evtY//aJ0TVDRZoELA6TKDB0LZtN5/J9tj3C9ZFm25pbFuUaawWW5IVM31pf2oGyE+YQPUUNhxsODJUoLRA8UmakdEEMqjm6kWHcEQnJ5fsfevCRF599kVsYmAqabcr1Vq2ipEiUxHkvSqJIxFJKoRSSOERguzENExLfdVUiIImixEllGbcSrHCK2rqRMiyDwFART8hg32BffkhIww0UdAiVGSiz88bBSCfUTJSRzvfb6aKgmCZWoxH6nqcxmjKNscF+nSkWRxoRVHX91iVMJhGnDBEKt2FaySTWKQ3arQ27dixeuqhLSUql2tJSMZtJW2azMjecd++7Y2zdCG0slzWMxmMj+Z2j/beuHv3QQP/9qdSt3LjBTN2cHbijMHJnfvSGkzNLb5w9+frpozO1OWElm/esueuB6x985IYbb153yy1rbrlx1W17J27ZPXTjrsINO1M3b0nvmjDvWNP/sds2PnTD6lu2j5x78dE//j/+VVE0jNYCbyzofmXzxMA2uNphrfL85LlJP8gmYlzQCcPEAr5NM1ZX6/b0bJTQAS9J19t6qSGqbdUM4TNH8nzIcsIaktaQT/OBykijj5p9Ui+UKoFm9wVCv3h2hlCT6ilCDd3KCKpZRkq37GqjWW+1bSudSqU5okrTuW4QSsIoiYXK5Ap2Op3O5CUlgmhC6kmsMCeopJjfBjfikOTTJJ0qhBFLhGmm+q3MEDFy56cWiOEQbre8yErl+waG0WyUiLm5hcgPOKX4hJl1bIOxdqNuaZwR2XVch8B5ghGqMa5j04tiksSMd70b+icvnBvbuIFIUW62qe5oZsqyja0bB1N6a37uLGdqeCh/4dLC6YvlwuA2LxmouZmGZxOj2D+ydmBwnRLFxTn/9Inztq7dfcfNP/7wPQ/cc+PWsfRgjhZMYnNhkISTSBFPJO0kaEStWthc7iORrio5EpCkRYR7484N60cLp15/aTRnm0lAW/WJYnbv1rW37tv14Qfu/LEf/fiGTdv7BtZKkm66you5JA4zMtwpxspsBmSm3Dg7Wzk7V52uerWYeZopLfjC0FOG4KYvjYDqie5IzQmpMb1Y3rV331PPPCsF0RmslFim5fpxQkgrSM5cnD11/lKlHQSKTC+Wjp29cPTE2YNHTh44fOz4qdNzi6UwljOLlal5r+4T5qSs3LDQHTcUvh8mYZDiJG0SxLDruug6M7RWH9gQmCMXl4W0xog92o5ThjM8MLTOsQoiluWlRSUTKuPxsWF4zNA0t+lqmkEI6/it+8dMDTYJ9UQF9VZ/OqtJcurEidE1q5Za9apGt95/19HZ6UueL3KFgNqtQPT35WUUFIv9VjrbFOTU3Lw1PDLrRVWhq3TWKBrKbNiZpsFqS5OXGlPlD++77aO33H7D6lVG4E3o1BaCtJqGlEHTtYhpEFslOnTAUp4yZC5jmdjZqi5RWmeGKbHrhr0RkW7oYkZpceIQUpqaTmkk75B8nqSyZMv2VTfesv2hR+6+94Hb12+aSBfhibjSWnZlEOHYkHJC25yP4sPzi08eO/vo/jfOTs/Pl+qtQCWcxDh9EtKWKmDsqf0vE1O/+babL1w4U16aZpYibplEnuVY1Yicn63OV4Oz08tPvPj615/c/9qRMyfOTV1cKJ+bW7y4sFzxw6lS5dCpsycuXHrh4ImvP3foiVcvvH5uvhoZdmGEaTj0eFGz4jBi0oaNI6ShTbXjujk2HQ6sv+XHW2zdvNvXlqMDY9e7nu22aBKo2UuTowO5226+TmdJEPhSylzfQBDBKqzruA5hhHPGNUq5jGUcxpzrA8NjG3ftnm+2hzZuevHosZNLS0b/UG5klXJyxYFxBL5GeRK0wqDebLe9MHBDkjDLyucbYbvu1wZG85pOpqcumJrasXnDplVjOUPniGnPVX4bB8CMpjuMDWazLV+WmhHXsP3oLTdYrtQJ5YQ5mXQ/YRahOjGd4R07d+/b9/xLL8okISLSksgmIs0QX4REpF1rLs3MTZ2/cP7ksYtnjtWW5x1drV81fMOubbmM4RiUMkmoYhrVDIPoaJweO37owBuv739t/5Fjx6Zm58r1RqXVWqxW77z33r033ujkMnuu3/vCC8+RwCcph3CF+9biQu3MmTOzs7OmaW/fvv2e+255+JF7PvLIvR/9yH0fefjeH/3kRx752CM4JJ46d37brj1YORG3F5Yqhy/MHJ9ZnGv4lJmWYZoaJYq0/bqZNedq1YBoWMkDkgpZYcnX2zI1uHZHRFOZPpNoxrFjJ0ZHhgq5NFSWIlIiVkpRyhnsQ956WKSY4DrRsc8bgeQxN5zCwPDq9Tv23fyjP/cLLJUHNuzc0zextoYTN6JPG9CVZZtRLpekHZqzbRIznRicBboWUJJkMwPttra05A6OFtZuyiuOd+0kTiQ3Hc00FGHgsRAtN4Jf+9//z1o7jAj5l//bbz538HR+dP2ZmdqlShSY6ZbQXWURZs5OL1TcAK+DY5HIJI69Zqs021qcd5fmvaVL7cWLYXUhqCyG1eWkWorKS7Wpi9PHj5x89cWsDActl8DsVgAAEABJREFUui7vrM5a0DgVNU2vwv3aaLFgclIvl8+ePHHk8MHzZ842a3WKbT6IJOZDou594MPnp2db7YBQvVlv2IxsmSjcdcNOYONon0UTFndufvVqW8SkVGklqNZZrk6+/PLLke9vWr1mbGgoInKmWbtQKi/gakhMjWUsLec240aYmIVi1WuZppljrGiahsnRnKeCsfXjmWErJuTo2ZOX5qdXr1nT19enY3PC4SdJmBQaUUgydYXzAkFCxYSmUzOlDDNUWjtRbkKboSCGw9MFX/D04KieLfiUh1KTsRa7QeguJ8FC7C9aesKS2DZ5u1Eu5DOZTCH0SXnZZ7qzduOE5hA/Vk0vigXRDYtSDjMxHZOQ7H/1wN33PThXbvzB559eu2MfL4w/uv9438S405dZCkisEZey//xnX/wvf/Z5K9/vRnG5XMY1ZmQwP9afzRkyzaKCHg9YdDSXmujPbRwd3LF29c41oxuHi0OOllPRmddeKp0/pRrLmcTNSXdAE+uKzu7Vo2G7lk7ZG9eu2rxpY38+47mtS5MXTp04OTU9e/7CpYtTs3hJ4kby2LlJwvRsvr9ZW04zuW64eNPurbs2rxnM2ZrwRRhnHNPRSdaxZSJtjfzIRx7+9Kc+sW3jwLpRfev6gYHRQZa2K3G80HL9hEURxya/XGmHVIsUw1WFJGFGSc1rR2Fb6YmVMTP9WdMgJ6aWT547tXrDmv7hgVTKZlTBbYxIRrCCIPwUueJh1DQSReHCmFKl2THVWkLVgqSV0HPT8/0Ta2LdbCWkEUocZRHRbr3ZKi3WFi8tz55cnj+m0wpT1ZSRJKFnMlMnTuCrKFZmKm1lKOZRKk11w6Bci6Ko1WpJIfAiiBBy9z23e5GouuHIui2jm/ewwnhF2JM+qRBCLbL/rP/bf/S16Yqn5waZlbUz+TCJx0eHb7x+94bdW2laN22S0eN+U7nLc9W56fnzZ6dOH5s7f6oxP01aVSvx7rxu64jD/cWpsDRdIEFGuLNHXnv0L/7oL//o9/7mc3/5zBPfPHfquOe2LY3quk4IqVarx06d3f/aG5/7wlfKzeCr33x6udwmup1LpWTQOU+psJm1tL6MjZOTQRAHkkjFlQg9Nwzk2tVj+67f224SbGyDBZLO2srSWyKp+pHQNMEJicncYo1qZrXZ1BmV7WYqCmSlRJN2FLtbtm8wU7TkBqfOnVi9YfW2nVt1nTIqqMDWTEwOXhGZKJkQKqFtD8yyLMVolMShkDEyGSfcZJY5snpCT6XHxgeHx1fHkpQbTWIYsYjKy5MkafTl9LGhzNiwtnGDlXLwFngxZzleK/HbQiTMdhzFxGLZpZxEiiSK6Lpm6Lir4FU/EUlUq7eOHDldqdVjhU085cY05Law+4+eD6cq5C++cfHAsXPczsXUpIYzODrecP0TJ08dPPjGo1/98n/+d//m3/yjX/w7Dz/4qQ/d/7GHH/yFn/t7v/wL/+BX/vE//Bf/n1/5n/77f/7v/pd/9Ru//u9+97f+w2/9+v/24lPfcMv4+Diz/8nHP/v7/88X//QPXvjW1zUlSguzWDCPHXpjcXYqDHwp4iAIuGaYtjU4OpEp9D38sR8dGl/XDFVCGMe6Zpq6ZWmaEQZBq9lstRtJFFqG5rqttGMifOPQk1GcsngStpUgOkNcgcG0t+xM3skQLUXOXGwvLJYRSMr38lz1aWpIk8MGWV3MDWfTW0cHqRAH33hNyfimG/fKJOrsc3EMocYIZzhiJomKJKZAz29dyohKKMAE45JiQaUS7tM0bWZ+MU6S5Zrf199v2J2rqG2bmi6iZCGT9vtG+zLZ9HCebR4xCtmSiGctzUhcLKom3l5yPZEsmlkoU0LcNomDkCqla8QxNd3SPbd15uTJA6+/Oj4+3t8/4IdJqDhi1MzleMqcnpdSKmaYmm2PrV4zt7R88uyZex984OkXnnvqueeee+GlI8ePuZ63bt26e++992Mf/+SPfvrH/97P/dyv/ot//q//7a/9H//nr//H3/yPv/Vbv/nbv/2bv/a//H8H+/v++nN/9qd/9F9U7P/qP/mlr33x8889+8Rff/bPP//Zv/jLP/3j//v/+q1/9k//0ac/+fAtN+7bsmVTs1VPYpkIZTl5ZqacfP/+Q8e/9Pizrx48MTVfiZUpuEWtrOQGNxwnkxNKCSGkkpwQS8dbKY8kccrkuoYIIUG1bETRSL4wMjSSEDLXJMcvXgiS2JIiJwUtLeXDVlKeTInmhGPevGGjqdTy+XO2Ejs3rtPQru+zRLBEciU1ogiaVElCRSd9ZeQlYYvK0NJYytQNFBQhXpXFSRQE7ujIcKtdW7N6eHS437E5J3EUVDPZyE55RNQIWfaS85Qs6nrJNlsq8U1u2IbdrLeCsG10JmaMqZLPENPQMLm9VjMOA6JkxraVTPbu3jU6PBSGYSqVymatcs2t1tpxTEK3SUU8VMy265WpS+dx6PrMZz7zS7/88//xN37r3//Gb/76b/7mb/8/v/fvf/9Pfu0//8E/+l9//R/8s//hZ/7Hf/mZf/arH/vFX7rvJ3/i5ocf3n3XnZvvuG39rTetvXnfL/yjX/q//9Pv/u7v/ed/9Cv/ZPPNN9G+IknZRArTMnDZoyr23CCOxchAes/2tT/ykQdvvfXWTCZDNe3c+YuFvqFEMrxgu7BUP3p+9tCZqcV2nDBqptJKs+p+SLnmpDNhGPuBjwiwDF0lIWeS6iROkqhRScXxcApxx3AiO3pxtuw3UhknLWRfHHtnTsXT5y8cenH5/BFWLU0UcqdeeunS0cM3bN2yc+2GmfPnRvr6NYmjbtdZSmKvEwo+l4ojvMjKwwwqbK40FSVhS8Uhllc4kqlkdLCvvDiTRlqE4wP5gqMLt17I8MXF07EsEd6MvLk4XmqRaU5bm9YPU9EWUUuEGAkNgziKVRDRNw4uM0ybKKREplIOlEjcFtXYvn3XM07XrC6kbfvMqeP1Sn20P2VQGbfqeuxacStulsaKqZv2bPvFf/DpHdtWBaHYvntPtn+wb2yV0T9CzDTR04Q5xMoSzSRYVCQhlBPDIqZDmEEIpiHV8sWJrVsnduwwh4cJY1CEMMocmxBMIcGowqzilCaCSElsnQz3G3feed0dt96667rrwiTxwrDhRQ2h12n69TNzX37ylaPTDZ8QiVgzzZAQL8RapWHf6TaY6B3LxlKTBw69ImrVzQODt24aHzHIoYu1UzMXUsN506Lu9KXg9GlncaE/bA5acZr6Z5575qv/8bfXWM7HbrvTSRIaeutHJ0ozM5YiBmFcUaJUp33OEp3FTCpGVx5kC0ZibLwAfEZJAnCVRH7b0XnGYJqKsyafGMznHa1dLcVJ2HDrUxcOK+4zLg+/cXDLpq14hdNfMHIZxXH0iX2d2SmrkMRyfn7+7IVKIe8YhtVoNM1cXkvnypWabli33LTn1ddOP/fs07l0aqCQC1teUC81Fqf0qMHDhqO8m3ZtfuSe3Y5GsA4zncdKxpKGEmsJk9jFcWIQmiCmoHrCjYRrCTMSqgumCdxZ4SpuENMkZopoFqGaVFQoLuGnRCjYiFKNa5au6YzBPDgHKEmEIlSSQp5dt33i/ntuueG66/oGh3BMW3ajGOdmO/vqoVN/9FdPv3TkEsNMgEU1QzN4mJBqvcG4zjCqlLP/0IHphZm1I+MP3HhDnpBjJ+bOXDw3uG50uVVuezXSrLXOnds3NvzArm37tq3RkuZ4Jh0vLCflipVOpwhfnp0Pms01YxNMES4JV4wppigRTOFrUNLrF113AdUlU5KSDhjpxClXoEoGnsmJQZX0miaJ8VJ4zVDeNpgXkunFaivC8dPzAxb59nh+T94a3blzrZP24rjkmCRl9SW+7ruuxsnps2fciMD6keRhKDw/ZlYuoQRTuOEGGzZs2Ll9c7OyuDx7PqeLgpbMnT54/abxj9x789Y1gzohtUrNMjV8pULQUN1gpoNVK2FWRO1ESysLi5gtuS3xiku3iG4pbgOSWSHhMdEFMYCYGjEcTPVIccpNRbkQMk5ifBqIE7yfjYmKQz/UCLEQVQkRkqQMsmHd4L69uzdu2qKZqXYQx4ra2UJucGh2qfrZrzz/2rEpapBGQMpNd3B0jJv2han505dmn3jlleGJtQ/ed6/NyMKUuzg33w7cpXo5P5ArLc9pobt7zQRuNUeff/rs8QPX79zYnJtxl5aU65IwYtgRU45j2bVqFT7jisB/VBGAEALnSUIUBXsZrPvbpYqRLli3tMY52koCN/LaKg4yFp8Y7tu8boNQmZlFLyGpxeVgarK9aeOdkuSbbVEsZNauLoyPOpT6uEkrQbK2nUrZUSL3HziyUA3SA32+MomdNjPOQou8fAAf7FqC8naz1SqXhFdnYTNuLf/YRz90+w1bChZJfE8jBDuxyWmpsuT7fpTEkijJuKAsVjQhVBASK5IQ1QWNlAylCEQSCLxRS9pB1PajdhQpwjm1uZaSRKdMF5K2Xb9SrVer1XazIeKQYzWCxrFACOJI5tXbzZrLBRnKkq1rjC3r12xat6qYTXvtut9uMcaw/s/NLz7xzIGphWUzm/YVKftyqRl+8/lXN++84ZZbbiY6OXJ04ZlnX05iUuwfcH3PNPVsOuU2ao3SPBHh2vGhvmwKkzKNgCDC910SuFgD7UyaGVqj2e74RTGqGJes668u6Ujf+oOnuCRcKR0jlFTrgGiKUl0zkyQRQhiarhEVe76laRNjawZHtnFz3bMvTJ87H1+8SHRtnd9OydBq1lvrx8b27N7k4JLVWrQNgruw54Xcyp6bLR06PVmPCAzoU/LGxdaXnth/ano5YmY7TMrVSsfabtNm0X237sMHIbfpqUTm0w70TTkGJTKTdkqlpWq13Gw2vTefdttvNz231fS78JoNt+m2G+1WvdWsNf22D1pertQrzdBPKCKXMClYo9WuN1vNtut5AZ4kimSCJTnK2EbktYNWPWNqI8V0IWWRKBDIbCtZnxvJ8lv3rNu9foIlXuTWC/nsUrlEdePQiTNPvnhorqGOXpg7cnFu9y333X3HrTEhrx6rPX/oxFzNq/uYUWywMDB98VLKtARRLd+bvXgh31ecGB4dmFg1tm6VlrN9TZCMnVjaVG254rrDqyckwegpgydUx39wIQIRSXLFwwQxMB8F1QTtMHAkeEXgPyaRoZvZbNY0zTAIQrfNmbF1+80bt971tUdPTE9ZYTB8/gwGl81mUiZL+2Fkm/S63Ru2bBuK42p1ucSo1fRFpn98utJ+7sDFsyXy9Zcvfe7rT883o4VmUBxdZ6RycwslKeL1ayau37F1/Vh/rdYMAk/XML9xzWjojC+XFy9duhQnYRj5YeBFgS+SSIokicIkCGgckygCZYkEBa/CUAZR1Pb8ptes1soLS5XlCuqFfgyPTs8uLpXrbhgRpukIB13HsqPiiCSxwQXu7JqKmEy4DB2TZg127tDLqj7nxM2iTm7cNvqJDzxS/lAAABAASURBVN+7fmJkaW5mfGR08tJsIjVmZfG2+sSFhXU7bhrfMOgS8sSri19//rXZVqQNDEXcKpfqlcWyRfVVY+Mbt2y2i7nXjh56bv/+o4eOLl+YPHn+bGZscHTzemJSlyfSMWKDSY1LCr0YhecU4RL+A6Udf6q3vAfn6XBbgq2eckG7LgRDtFhSJBnWdcKUQi2CtSKKleVkB4Z3Bd666cm0RtaVlpNLU/O1qnQso1lPvLY7ks/s2j0yNm4ams6pEymDOrmIO+fnyi8fOnvw9KWlthB2PtQyF2aXjp48V2u2sPPdd/vu1cOFerNRLGT7B/ulItVGUzMsReif/umf/tmf/Wk+m3UsS+cEN2CdSpNLW+tsUdilUpzbGrcY68GkFIALaRILP2yWqwtTM3OTU6W5hUqp7AdhiBVFUcqZ1n0YUQhu32ulbDuTsgK32aguERFoKpZBo714Ydfq4sYhp3Th+PLMdL9Nbtm7+f6773Aca2JiQjKtVHc1Jy+MzNRyY7lFvvzoxQOHzy/5iWuk2txoRAKTjUTqum27tm/dsXHXjsQySDbjFHCgU3/zN1/0qNi8b1ff5rWloIXPCZniAPw3Xy1hCZWk8yDaOLrpgvdEHXHnD1lMwiAdHhujpDi8qE5CKIyJhUK0XQw35JpmGbAJrTR8LyCbttw0M92OE5Nr6dfeOHDs1MlKg/T1OelM31KjQkV0157r9+3a2K4t5vNZXLRjSgtDI8pw1mzaum3n7umZuSjwLpw5mTa0Tz5y/y3bhxghURj0Z1IiRlwlzWarmMvahu65zUMH3rjz9ttzmQycxzCTpCRKMEoZ72xlrKstKCMSlEoFEJEopThlGInvecvLi/Pzs6VSqdlopFOOaRqoG5MkUEAsNKV0mEVxzpWUMhGFfJ/lZEI/evH5FwyuUSlUHKVMvZhxdCJNQtaPFXZv26IRIQVWxaTRaHHdSBR76tkzoVAI6whd20a9WZueuphi6r5bblk9PDI3P1MYG/3wT/7EfT/+47OR5ANjD//k3//4z/zchptuQt+tINCYHsnArdVMXSdEKiYFQDFaqQjDiYQq7LedQWFcAJOUECoZwRBiQ4UAZhwnicY4obpkOtF0qhucc4QuZ9LuPNb//uv/+v/4D//m1jtuHBwpZvqzZ2bOv378yMnJihvyXHrcJgNMiG1j9t/75A0iqeaKjmHxVtCMRKBInM+a+3ZsLF08cdPWNT/20G3bh4hFCGkHpsANQMmwbeoEN92w3UBAPPa1RyfGx3du39lutqMgooRr3KBMw2CkwtrAfEECpTwhWlgp4ziiNCTETRKczbAhNtwmXGqnbStl6ZZupwzs3pwEhknMNJYEjgG3ufSYZOm0lwjFzFS64OJ8THTdSC1V2/3jm1hmuOIJX9Jcvvhffu/3/s3//D8998STb7z41J7Nax6597aJwXzO4sWsbcBqIrBy9tY924aG835zqb54cdt48dMfuqOoCy7dfDGLqCLjo7lb7/jk//zv7vvH/8Oaez9KRtZHRrbmCpPa2URPtaIx0y5ypRNMAFxR4kCLA65iqrCXUQqnkpWH9TimJJfwY8JVB1RJyLGaKMIExYS+XAxubrVaYeQzGqcdPZ/PFPoLA0P9/SMDS5WlmaWlheVWyyMi1lSCdUzh23E2bSdJEsex2dlguO82vXqZxO79d960Z9u60QIxSAeY17btEEKtVKpZqxm4GKZSYRA99dQza1evGx4cwaQDCCbgZRDoBhBGCeWXwWhHZ/icYAAqkQJAAaZxAKUIkYbONfzEcRgGyMXiyXWNG2YYxgGOps1ODFHCCSHzy6VMtmimMgulsm7afQNDX/7qVw4cOMApwXJy5x23FfK5Yobs3bNucHDw5MmT5y9cmJiY0E2tUlvesXPrqrHh3Vs3ffRD99E4yqfMYj5jpRyXyFLbX662llthJdaqylxohaU2BqqYwksaZkhqJJLHmMdCUimoTBgoEYzAPUTBEQC06wBhiKkpqeokiGIS6xIlPRN0RFRipIRKiRyIFen4FdGsYBNqW1ahUBgbG1u7di0zzIvTMy+9euD0+UtCJ9wks+XaUy8fnF8uz84tLC4u+20Xq1LKNPrymYnRwSTwluZmzpyZqzSEQE86b4fx/FKJUE1QTbfTYB77xjfjRN5+x11hlPTcQ7sPigO0MxzZFVwmECqlZPcRQmDGgCJP13XsbgwP4ZxgScKOqXMsLjHRE2YIrsVkMJ3PmLaKcelQbbdJKDly4ijVFF5rFGw9m9KLWeytPJXJeolctWGzk3FMmzZi8tVvHXjyhZeVZvcNjdSbba/d6i/k6rVSsZiHU5vNdn+/yXSjHYhIUWpkjFTOyBT1dIGYjmBG/9h4rm8wWxxI5YpUMxNBokR4QSihAcbzbYG5Cn+8rYjsWaXjNCIJPIZc/BLScaRKOZalcZHEoedGuIpRmsvlhkdG73vwrtVr1l2Ynv7CVx/70qPPnbhUnilVZxYrVqowMDCCsFtaWJyfmY7cZui25i9N5lJWEgXTkxffOHj48JlLy62IWWbf8EikSLZQ8GPZDuJvPf3cLXfcObFqTdv1CeW0+5C3P11Zh/TESnWcB5/Bc4CUEm5DHIN2ClEaB5Ip3dIch5mWMkzc8BNmRsotlaN6w6aKeO1cyiQEgdgo5Dv/jllpfnr20qXPfu6zTz/99NGTp8x0PlvIRYS8emLxL77w9OTsIjPsxVLp1JkL2FZF5JtU1sslHX1FweGjR+eWgqYXB4JGTBeaFjIjZHqsGYluxZpdqrcWlsvlerPlo5gPzxmmbdkpRUkP3XF1oosp0nVB1xek8zAGB3W80kn0SisEH/C2ykhjzJKRBBcIgIpIJB3AVJjQhkEYJ3tu2Hjfhx7ODQ4fOXP+xdePXCrVhJGSihUL/Wkn06jXvWZjIJcd6c/RBPPQtXRm22bDax8/dW7/waNn5xshIQklCSGCsCPHTxHKtu/Y3fZC00kpdEA7qxmlFDOOks4cI0oohTF1lMcfeHgLnku6CzUohHr3QS3wjGmcMIObiAVNciOmKaVnmZnWjHQ6h6gyUhnCiJky42aVJh7CM5c2M7axfeeO6enpU+cuSm7+xE//g4CQR585fubSvKCWbmUN0zF0y3dbk+dPb1w1Xi8tjA/1wUSMsUwm8+Qzz88tV800E5wst8SZ6fLRc7OnJsuTy+5C3a1i/Wy0I0F1y5FMSxQXVIMLe16Azm9CwnMd/72Zxi/sAMdAYfCXIXuGeYtK0rFUx6pY90K3KePAYNQxuK3jMEMILBWp2dlayiB7dw7c++CH123dyZ1MK6KtIClVGm0smJSN9Pfv3Lr5tps23Ldv7YP33I5jUei3m62GFwa+kLPl8lP7X/3Dv/4GgrAdEU0nz7/0yqp1GweHR7lpxVhNsPUyTrr+u6xo9wcOW0HPcwi4HpDknMN3oOBRDIxhW4hChUHGQlfUUZSEMak3Sb0uz50LTx678NzT559/5ltf+NzC+dPEa01fmhoeHSuVyk8/91Iq379uyy5f8M8/+gqUXKw0gijGwsOorJUXxgaLv/DTn9m7Lb9r8/qo3UwC37HMRCrCtJmF5fOz/mw5Kbfiqp+U3WSh5c+UW5ML5ZnF8sJyxY+Vbpu64SiNo4IX4HsM647vLYJF4a1El2OUkK5Ukm78YVCq600MCoDb4G1KJCOKK8WUcHSW1lha11IaNynBAYeKBEfzzesKhJCFBlmuNLiRMrIFM1tIF/uHRkaJVJlU6sa91916w9a8TjRCxgfNhx64e8f2zamUHYShF8W+5O1YVb3omRf3Hzp84uDxyen5xXWbtuSKA3Yq3fYCesWDjgAqO3ulevuDsAMQc/AfcuAnrJmoCiH8RzmjBk8oTBrrGs2YOonD2vmzx599+sAX/ubrf/6nf/2ffnfh2NFTLz577Nkn3dkLfaY+OjJWGF71e3/82YsL1bXbrtu695bzs0uR0qstd2L1mmKxODN5XnqNT3/kgV/8qTt3ryJ5TnDzyRpch+Gk8jxvdNWaphsdPnH24iw2B0XMjJHp01L5mJnNQJ6/NHOuM9ZyoxW7fgjjm46TyqQxQEngvw7whyRAFchb6MgpIStSOOwyOjUJHniOd9wmNSkNKTPZLE5Nmka4iFnssTjSlLAwwQlZrpHz55eq9YagzI9l3fO9KDF1rVZewkxcu6o4mCFCkkZTckKyJtm+fuzOu27ftWe3Ztndd19twvT5hcUnn372937/DweGhzZu2KwYbTRaTjpFKaYk1GFQj6iO2khgbpHO1y64qQO4pwe4CoAIoQZQihNXpxylKpZxSELJhdWZhgaJvYunT770xDfzGhtJW2uL+ds//tG7d+1YlUnZbluPI2akLy41Xjt57qd+7pfXbtmVHxxtBYIb9sjIyPSlyfLCzL237fvVf/jJB28Yz2FUEfGbEufnh+7bm884SsTr1q6vlGtMN/xIuIlsBnEzSFpREilOdFOzUvfce//1N+zbuHFTMaczrkXISuIgxpa6MsbOQN+W6Ag6f53TZscEHb6zOHbtcrkkVQS32ZRptatVPRGZbPqlp574jX/1L5/4yz9/4q8+65eWeDalJUEu6xRSDPF06PVDntvKZdKY741GI5svwpStWrkvY58+duh3fvN33njjosNIX5ahg0QSSjouvG7r6o997L6bbrxZ04zFUlkpmk6nW63W9ddf39fX12w2kUySBJ4AumoSesXTCyx01MuCzwDGWBiGuq6bpgk5KoJBMkow3algieRxrIKoWSJ9mbSt3XXrjRs++SN5Q3MQzTix12p9hKzJ5lXLt7KDrxy/+LGf/Aert+xhdoGZmUQxxNO5M6c2rhn/yY8/dN++Vf0a0RLpRCE284wmQl9ZhNx2084kDHzPS2cziaS6nZ6ZW2K6mcrlsGIoyqNEZvK5WrPhOA6UbAcE8wzDiaIIQ4DOPSALWBkx+BXAjCs8mM68lvhF2EnVqNb6svnKwuJosSg9j0jSXl62RPzsN772+Bf+evrMyej82Uf/+i+/9Md/8NKTTz/x2HNDxZyj8aDd0ogaHxmtlsrtVt3WyEP37v7Vf/L3b9t33UvPP/Ubv/17L778hk6IxjrdzC03pxaaGUbuuG71hx948P6779q0cf3khXOrxkdXjY1btpG2nTD0MY0wwxiFu2WHp10dOw0woeC4TlRhqOAwbHgaayZjKE7xdEp1/8Bj3Q9VKJggukLwMVMjSajZ2qXZS2f+/E/xkcEP3Jf//X947MtfLaazXqVeKzVOnpuuh0QZaW5lwkTOzc3VKqW0bfzIQw/cvm/T2n4Kw7M4YX7DEm2bhA4XJlUqQQ9kqL8v6c4hO+VIQscwopSJa1Othi+anFBRWlw4fPDA6VMn5+fnPNenRJmmbhmmpRsYb1fry0Re/n3bD0MFpi6L3vztJE3TzGWyodteNTyMjyjZoVHiuReOHOG+nyLy3huv33z3HcbEmLu0+MbumxXAAAAQAElEQVQLzz3/+GPPf/MxQwRBo+LXKwYVtsGr5aXxgb6b9mzB+8ChDLnnzpv+zk98+tabb5qfnfn8F752+uwUusFt9+iRI68evoDJuG3CvHPv6nvuuE2KeO+uHYVMKmg3Jc7YcZR2LHrFg4qApB3/w2FwGwBGCAHPYeYCcF4PV9SjkGBVMCyd6lqoBDE0QmXf6MhcrXp6esqnFAvamk2bH/7Yp5xs36XZpen55UCymGglfD+q1dE47LVt49of+/CuzSNsyCEmIUwqGrVNFeECRbgwiLR0Evmhwcm6VRNhEMAZmVSac1qrVV96af+hg2/IJEyZPHBrs1PnsykrbcFhzNAoJjSjmGCKdj3BEC5dSIy2C0W7P2+SzvgJymIuX95IIIFDabVcK+bzJBFvvPzKP/3FX/6b3/yPx7/xzY2jo0VL3zQ6un5khNSq4shB6rb6LC1pVSf6csptUb/tcJXitDI3bRJ5/a5tawc0zKLASxCVEyP5m/bt2bFrJ85vR48ff/G1I6+9erDdaLqNuowJwtH1SL28NNxf3LppPVOJjPwowFc9hRcmsBonUH5lIJdHAN9c5giBC4Xo+A+RhyUIQO6V0CjTGOdUQ8kgikOqBOP5NatD0/rYv/61uz79k56VHn3wkexDP3Kx3MqMrraLQyfOnMFbiNGRYZVEW9av/pmfuPPOvWNei6iYkJjIOKGJb3KiGzphjEgJtTFezDkIRweMJImwXFsWFqzEdsyhgb4tG9Y6pnbu9DEeBx97+P7bb75h946tY0N9jsGVjGQYKZmgIWBlXD0Gg+8xK5SRjm9Xkl2mS4q5vNf0LKbNnLs43j9QnppZuDB58cgRFgRBtXz45Rcf/83/8OW/+DPlNfpTBvOad+7bw8L2UN4pQosk9OvlLWtXrernMkpI7FuaoDIOowTvDtZtWH/rLXsf+PDDcwul+fn5sZFRXZHSbBmzGHP5L/7kDyaG+weK2P7xgjiHM6FlcLfZgOcwK2n3IZQrgvWCSUV7D1SWbz5wDKBpGpzHug/KdH8Zp0z5gsWUU5NpluBWqJsyneODo6cPH331/MXDS+Wnn3nhuS8/drrh57deV5bs1ttua9eWDrz4jPSqa4eyaUKwTo5kSIoRrJAWl7quUcMi3JQC7kjwUBnplHBCKCGcdTYIhFQSBZHvhV5LJ0nQLE+dPeE3lvIO7c/ZiDydSZhHRgHqakRojFIiAfLWw4hiEL0lIATOuzJ5macE7/jDtGV7eF8uBF5wNZbK8+cvbF+/gYShw2hKY9J3eew7ROlxUEyZUbM2e+Ec9V0SerFbHyrkbtixlUlCYzd2ayRq2zqxDS3rwGqkHRGm0RRuxdl8HIRzU5cWZy5VS+1Tx8669eq+63ZhPCQJmYxhBdvC3cxg9LKjLqv45g+l2GGUePOBB5XqLDqcc9Z9UKCHbkrTqW4yK2vlsrl+wsyAGgtukFm99mv7X3tlcvr6hz9Ws9KTgbjho59ce8tda/fse/3Aa1//0l8df/3F9aN9awfMuO1HbVcFnsVj2IAqiZ4ToXB6jLgjuC2xAQhhwqOEVKpxZ/eS0EeNDg/1FTJUxBjU6EDhjpv33H7DbouoqN2KfBduQ9xhkJwSgtEkEVXdBVH1xskUPNnJgr+AnvBK51HZk7FuBce0LNNym60f+djH/9l/90//h1/9VZYkzVIFa3rWtrKGQYOAhkHit4Xvjvf3nT125MKpY5NnT8nAk6G/dnx0MEdorHKOlkvrmZSWJF6jXfcioRNiGuTxbz5XKlfiOLZMfdumjRYlX/3CX//6v/0399x2y9qJUYzQYKrd6nxYkCLO5zKMdvXv+qGnp+oGn1KdE0uSJFH3AaO6zmNvPt0alwkjPGdmTWLJmAaeujSzfGm+/Mapi8bA6Jrrb8qu35LfssPP9fnZ/rqdnY4J7Rv45uOP5gxVdNhX/+q//s5/+D8nTx7KpzSLd5YTErmdbpMkECwgesRNaaYI50pI0zSDAJf+c4ZhENoJmHNnToZtN+uYnMSLMxeblaVC2kqZVGc40itIAWyTnGHDkxKnYtJ1Q2+o70EZ/EgVAXoFJOm8wFaE1FrNcq3UNziAmTBwww1hGGqUWZZzdmru4sLi5MJSqVHPFvsGRobdMLowM9uOZSOQlxYqeiqnGRa+v/sBwdz0Aj+MEiUZo5rGDayBlJAwIA9/6K4f+9TDn/joPfffdf3qVSOPfv2Lf/03f9k3WFi1alWthm3QS+fyCCrLMly3SVXECRQINOJzEnISUyIJ7QCWgncBkUQdCCGlxFgoZ4TiVRMTtIOEMcG5YJo0M81Imy/752dKB09cOH52+tCJcxHTK26gZ7IXFhaoZW/cuUNPpzG6RAgqEukHCAhsb88999x/+YPfP3fmbIIemKY0mxkWN9KMG4pwkZAoJkozQ8aUrjWj5NLcPNF0QTTJ6NiqVYR3LjCWYaadVMp2dJ23mk1T5xrKC5mISKA7ypim4YojCeyEcQCMYLCEMNUB0itghmLYauEYJWmUxIGIO9ulqWUG+wIiAxhoaID47reeeiqVyweMB9niL/zp5/7+H/7J0NYdbY1NVioLXnj7xz7dsAqvT5dX77u7qWXrCesf6acKOhPd7hd6XvI0vvYwommScEEcSooGsQmxKdaW6vTsuS27Nkg92rhjY8MPT52brbdjP6HcSsUqMW0yM3ty6uIbBqlPn3398S//2cWzh4j0o8AnUjEVS99jcewYOpWiUa9GUVToK0rCsB0ljAeKhFwndjrRrZrkjx89/diRU4++fuzV05cC6iTSHB1ZXS8166XaqtGRrGlIv12du5hWwZbRvguHXzMpw7cqqbSLM0v1mO2986GFgBydKdWl2VJGSA1BaBLhi2KC20AGYWZZsZ16/dz011/cTwp9NFcMGCs13eWGC1ukcsWlSs0N4ky2GISJadpxJDRNU5QJSbhmSEXDCE1qYADIKaWcUkY6Cw9RoudI0n0w6rj3KLhdEZ0wbFSYzp7nSaLcKHCXlioL89U4nKyWnj9+3BxdQ/QUafue6bi6FZjp/Kr1WmFo8w23/eyv/Pdmcbjc8rKFQhgkBk1SXMXtetRqYcoZSWxJKd1AemHeILEXW4yIWLzy8ovnzp1bv37jz/78L3z0E5/ce/2NhpU+cfLskRMnqKHl8/ml5Zm/+av/2ijNvPri48uzp7WkPnn6YKsyNziYy2YsxhjhPIxFq+25YUK5yUwnYUa54fpCaql8un/YzBQaYXJ2euHVYycW2n5iZwpjE+nikBcllVozjlQmnfv7P/1Te3ZvNg2NKpG2LF2JhckLR19/jSl56sTJSqVyzwMf+uVf+dVNO/cePTv9V195QulccZoQIhixUiyD5cYkXkBeOXr2S088/+qxU9m+oS07rzNT6Uq91Wx7GAhWL7TDFBkbHsJEcUwrwPGayq4jQBhc9Q5A2gMjhBGUlCtrJOSMmJrSMH6G8E1zLAF6KqFWKNOK96XyGBWOGdmJkds//pE7f/ITN338I7k162ql1tMvvvH6+Zkjk6WZeti3ZrNdHKl64dDYWLNRU2HgMKHF7SIM2y6VT7zRPHUonD7NmyXbECmbJo1K5HoZS9c5sXU+eX7m7MkLJ46dr5S8l184UCk31qxZc8cdd2zZuElEcQOFPW+gkGvUltvVZRnUHS02hNsuT0WVGbe+JLBwOAWW6Yv0tDAyWrZI7ayXsLH1WzQnP7dcf/3Y6ZdeP3L01IXFSitRum1ase+WFhdr1TLMt3XTprvuvuORD99kWqRU9uYXlmBorht2OmfYmb7+wev27Pr0j37in//zf/aRRx6qVOt//pefe/W1Q/n+YUFITEgtJOfnvMNnl18/OffEK8e/+uSzy6Xa+Nia66+7IZfrm7s0ffHM+Vq5RDBBQj9pNw2ZjA0UNk6MjuZTaYIrZMThEfJdPkzChBrH/GWE6orqidIiwYJYelHkhkEQBVKqbGr9zddf9/CDD/z0T37q538pPz4kc4P51ZuNwVVJeoAXxmaqbWbllko1y7ImRgdb5aXFybP+8tyjf/Enj//X3//6H/7Ol//g/3n8z34fp0kiwnzWMjglkritQBKSzw3k8sOzM5Xl+caZU9N/+bm/fvSxx5574eVDR45NTc3UarVcLnfrzTc1KsvDxSymhc2iLeuG4+bSi0996fypQ0u1mqcM6WSlmY01O2JOK2HLreDI2UnsalU3IlrKyvTrTkEyOyEM0x99F/PpLRvWX793z/btY30FIgjh0CTvbNyyZdOWrZlCf0KYbqe27Nix+7qdukEPHTzw5a98BfrkC/25vuH5xdrv/snjf/z5Z77+rVcPHj95enpqurQUMTUwNoTjUtBuzU9N4ZVpdXnJYjRnGrqIvFrVZmrzxNjujevHijkSBipwswh0GOK79B1hXhKFIo5FooQgiaCR5AkWcmYzU8YiikVI6Hy7PRe1L/qNIJued72lkLias+6Gu2555NN3/shn9tzzUN+67aniSNOPEak6pZqM/ery/qe/OX/q6N956J6P7tu7Y6hYPn/6xCvPk8gliPwkJpT4oQhj4oZS17JJpGdSw7nMcLF/pOmGh46egP8e/9aTX/jCVx599NHDhw8zopKwLYK2LgNTedIreaVLlcXp05emLizX5+v+fMOfr3lLzbDmJjVfxtT2Ytr0pRfzhFialS8Mjk+s2rBqYmzrxnXbN28aHCgGrnvxQunkiYWTp+a+8cSrTz2z/9z5SyfPnH/uxZe//Og3vvL1x187eOiZZ586d/60H3p4hKSEWbadU8xeKrcuXFo4Pz1XbjZboV9u46ZT8eP2yHCfijzhtwazqaJtNEtz9YVpS0WrBvIbx4e2rB5dhQyupN9ikecYDDOJfLcPE0oqSrmmMU1TjHLOsYs66SyWDoq/dCZV7Je6FjOt7HkBo05fPuGEZ4uJlfZ4qsWsc4v1U1OLPtXMdC6I4qmpqXw2Zxvm+XPnMLubi8vSaw9ms0ngnz19ilSrxDRIylGc5PtTkSJL5Uat6StiKWFUa97cUt3HiS1T0NN5PyGX5hcXS3XDSo2vWo2X3ZQqy+TTk2dir7ZmrE+poNJozpZrlxYroMtNtxkkMdU1O0s003RyfYOjg0OjhpmaWyi99OKrX/3K1/a/8PyjX/niH/2X//yf/u//6w9+//c+99m/+OIX/+ZLX/zKy/tfefX1A+cvXsK618bCQ41IUaZb42vWGqbJDRyi8wNDY4rorp/4XoxV0TRsmURuu95sLC0uXjx+4tWXnv/Gn//Bb73+9GNTJw9cPPFqZebMYJrfvHvL3TftufW6bVvXYbE0aJKoJDKY4thORfzdOq5Tr+MuzdA101CcBkK2ReRREWm8FgYtmYSKREKGsXKsjEFNnWhJIoOE6LbVCMJSEAorHWtO38Ta/OBY/8hEKlvkhq2I1vaSRjtseoIaacXM4c3bt+6+3u4bUIZFKK+5wZIbB4Q0IxIz9AMnPwAAEABJREFUrE+FgcEReEjTU6nisJXtj6gRKjNVGAGWG94rh04kSudGSrcdypgQAocuXaOmpmm66YVR0/USRXTLBqimU8aHR0YloefOnXv2mee/8Y1vvvzCyxfPTzYbjRNHj54/c7pcWtI1NjTYP9TfpzGOaaGbUJvi7BNJHGF1I5URzIgoiwnzhQwlrbW8UrVRLlU514cGhk8cOSx8ty/r5CySt8T60czO9cXN4+lP3HvdAzduWt+vZ1Rzz7qBz3z0vjv3bnCYN5ijOUdjKgjCVpJEzNCZoflxRL6HhxEpsUxHSrTjsOw255v1+VZj3m9aQ4XUQJ+eSoWxjL0kjWCRhhYqi8mMTcZGh0zHjIRshuH0wnK10RaUwIJ2Jrduw+ZAMqk5Ext3zTej88uNl09NX5yrVoTh6mmZ60t0h2bSgaGHhEwuNWptvxH4y9Xa7PwC3DC3XG1GqhaomUpjqRkyOHP15nVb9rx27CxzCqHUam48MLqam87MQombpmboUsokSQzDyGQypqUncdxuNZ/45rdefP6540ePLc7NBm4bs9zWNRwjhwf6N65bvX3LZrgtCYN6vc45HxkZYQzzWKdcjyT1IhErJqhGdLvhh5Jbmp1R3ExncwMDg45p1UrLe3ds+8lPfvSX/v6PPHj73jX99lBKjGbEgOXp/iJtzxZ4a8OQ1W9F7dK5oD5rEr9RWYyDBmWJUrgQJjijxpgZiqjvxXlp0w48H+O3c5mWSo5MX3zxzLH950498cbrj7344ouvHyiV6/2ZAb/cHGS5gtKZ25SeB/9tWbcqm7H9diuRMRaO5eUKZZ1FOF3sH127ScsPWv2r+tfvObjgVuy+rx48MxVzOrzur5999a+efuELz7zyyonzz5+cP3H+wsSmjWs2rFu3ef2qNRMjq8a3X3f96JpN2/fefPt9j1x3693X3XrfDXd+eN3Om1h6+PR0pSVMqzgx34hb0sgMrC43fMRBJu0UsimmkuWF+WOHD7347FNPPv716QvnmpUSTQKbq7xjDBUyg4VMLmVl0w72Gd9rh4HHOouwThgN40jAiownUnHNAKIYAg2OjKkp9ZQbYMnItNqBkjTysVfxydNH92zOpRXZ/60vnXjpcX/uVCauFlmzT2vZ8dKAE49kxMk3nnjlma/+zm/8W5P6GYdqHK0LzARpGh6hHmHKwBmKInh6kFKCkd0HkwmglK44F0lgJQmGiSjWGEOdhCgjl2a5VGiwxDLOLy0stZq+xNB0TWlaxDREVytKc2WzKMVlIWetHhkcGR5IWTwKWkRgU29WK8ulUqnhhXqqMLJhx8Yb79x8xwMb7/jQ+lvvH9l5S2b1VpYficxcoDlTy5VK26WWMzw+tn7zxm27tu++Yfee6/ds37lz07btY6vXZYqDUkvVfTlX8i4ttgYmttDU8Fw98VQ6M7i21KZTJXds3Y7Scnn6/LnDBw68/PzzB197ZW5qkoq4P5/ty6WL2VQhZWccM2PqKR1GoyanVEkMmxDVRZe9kiiGlKSsA0IV0STRBTEF1SXRCKGESqYkJ7FK3NJCrV1dWNWf2b5urM/Cpbishy0V1hKvQsJavTwzkLeYcNeNDyaRS4kgnWuhkowIyhKqxUxLYHna6ZF8V0/HeaZuwNmxSOx0SnMcL0kCSvJDw8XhkUL/YCpTSFmmrTtpHdkWj4PEb8iw5WgEc3m4kLKZiFtlGjQA4Td9r9ny3IrrLbXD2XacXb+tsGXPwNY9/Vt25ldvSo+szg1P9A2Pr1q7eXR8zfjExNDIsGbrkYjcoNVo1ZZL89iQarVKs9l2gyiIeajMiDjZwfWpgbVV35hcDsquMbkYHj5fXmok586cn75wfnl2tl2tCt/XpLQ5dzQNnwPzaSebstK2YZpU1xXnglFYUHYNRQmBb5gisF0HkrAOum4jigIKZlVUEl0RrjqeQzFCiCIUW4QoZh0a+3lHv+uWGx66/571ExOGQBOqkM3t3r07nU5buobXtrv37Lzv/nsKxTwhslOZ4ofBeYKiFS4oh/C7BlYOYhgd5+HVoKlbFtfBiCgRsUwSGUSJH0U4oUSEuVK6foDIZZRwqlKWPjyQ27B6dPuGVbs2rSJeWXol6VaidqXdrNYa9aVada5SPzW3cHZxeXK5Mr1YnllcXihVa/W254aNWmMJV+LFxVJpaWFhrlRZbgc45bmh34yDhgh9JSNGKNd03UxzqzA9X8Ma2YzM4+eWXjk2udCUZZe99PqJer2dhFHKsocG+sZGhkAzacc0NF1jGqccoUYVJ1hZBBGJlAkhBObvUpDvCIQGTAQQ+LlbVVKSEJq4XqvRbilGrYERUhjmerpejxaX2y2fGZv3NDwZKfP4mcnBkTUDI6sDPyYEgcsIpgXpNIWJ8x37/o4FGOYWpYopwqSyCc/rzqCV6zfTUc1tlurlpTLMXfEjXydx2ooztitkFMsgSsIwFnGUMtjqwdzOdWN37du+b+uq9aPpgq24cOOwHccRSsQiCuPA85vNRrVWLjWXlt1qNaw1ZNtzK/W45VEhlZQ4NVgpx7L0rMXSPGFxy6/j2j47ee788eMnDx8+duT4uWMnLtZashVqU/PY8vpyQxsWK0EuN5BJZTHtONWoYhrTTdN2nLQQaBWnMSIVFURJgBJFWWegb1JJWQcYeif+3mkrLLAAk52lEwGNPRWgKlFUKSpbvic4S5glIo3QLLXH0gNbcsM7SHY1MYdIZsIZ3GDn17RDQ9FU21dK6QTBLzVNss5aLIkhJBiq3tnv+08zpbFYJJwyi2m6JINOdvPwxMbBiV1rt4wVhwIvPHtx8uDpU6eXl8saEQWLO2nDzuqGLSTeV3teuyGCtqn8LWP9uzeMXL917b4d6/ds37AFt+GJwaGhvKFTHeuEjGkSMsyBJDbwgSIK+2wH8c5w8oqSVr2xsLBw4eLFI0cPnTry2tljr58/eXjyzLHpC2fnpibnZ2bn5xbDSC5XWniLm+ufsLPDRMvpaSg7pJtp03AMw9Q1izMdrooTGUYJnAQIyhAcknHCNMU1whm8Bet0KQPz7YESupQAV1g6sVtJQrFpJYJKAytjYZAaqbbQFUkXJnbsvPmRffd8auPeB4jIb73hwU277/noj/28m5jU6svkRhQxmTSoYvyy85QulSEUZtO31+Hb5MJjepIknHCLcO5GeWqs7xtelSluGhpbP7xqIN8fJPHZhZlXzp94/tyJV85faiGuGA4AuXQmn85mUraVtnhGJ5WFc35lLk2C1UPZnevHb9i+5sY962/cu/X+O2687459D95x08P33P6JB+/55IO3f/yBGz923+65c2fPHjpy8uChcydOnD19ZnJycnoOL5UmS/OXmkszYXOZxK6j00I2NTI4MD46mrLTQ4OjTiqnG+lcYVhSq9GO7XRfnBAFz+imYdqG6VBuJFIFUSwZAwicRxlcdRlEQ+F3ohORbzMRVrceqIJxlaZUJ/KIQpJgz8IfZTig+5J5hFRCrZHYAe8nudX6wEaW31D2LLN/A0mN2YWxmOUF0d2AEmkSWFhyRBt2R1NIAM0i4219X0uCccNMJMFORgkJfJckSdrAHCY0CSYGsjft3Xr3bTfu2LbRsfTlxZnjp449/8prrx8+efrC7FINWxRRXFfcEEzrGxx3cn2Cai3Xq7tu04/DiChJbEtLmUba0nIpVkiRfIqkDGIzknMMnSQi9KPAl0mk6zreu/f3I1hH+vv7C7ls1rEtRjTsUpGfYAUIvJGREdOwavUG0w3dsMIgNroPgeZB0Gq12u12FEWcc9u2IewBC5ZSBCcyKZWSEkKqOnsYVYiitwA5gDgAwLwD8BskinaqdxmicZ1yDbyTcnSdoEkvUm2ftCPC7ZyXkIYfLyy3+vr7E0HabXj5cl9oHw4DxakVDFr4rsFcN6ZMl4SFImIm0xwSkXaQVE0zJKplSHc0q92wbuS+HZvu27bp5o2bGNVnyq1XD5/4xtMvPPrUi0+9dOj5Q6dfPDp5ZKZ+thwvRmab5xMjRU2d6QSj8wOB4BCCBIFoNP1Ktd1uRn5Ilpcmt2xZZZlkeKgwODhgmp0FwE5l2zF3Ex5hYZKEU2kyYXFhayqXsSrlpUjETibleS0pglzWDIMGURGjUteoaXADfXLYSCqRMCl74FJqUukKIIghLknXcFensOaVIBRzJ4ESbuR5ke9kspqmuW3MNmUbdl/WxmTA3VYjWCZaOZOwxDVIxAkuEmHK4qmUHoY+nnzWViSSJJE0EUxCuYSrhFPBqULQXIv3WPehlHZ+CWEAmuhCKpooFhMKhJQEVPq6CBwii4Y2mk6NFfL33H7H3Xfffeedd954442bNm3K5gtBKJYq9QNHTr7yxtHnXn79yWdf+uYTz3/rWy8++a0Xn3rihVdfffW11147dOjQ8RNHz507MzU1idVxaWF6y+Z1k5fOGQaHM8PAi8IAq7frBYJqghqSwCCEEkmJeBMSprwSPfmVEvDdKqh1JXrtrFAw74l3m1FgChDBTYNq3A8DSZRpmnB/1klRQrgCJJIa9FQxIxElCXsXsI5BN0BRWBggknWg6Ls7vAYJPHf10nCsUgpvEWFTMJhxjuPkshkZeiZJ+jP2urHBHRvHb9i58Za9u27fd92PfvS+jz907yP33/3gXbfdf8ct991+M5gH77njln37btp3w/X4wHXddXv37Lluz86dWzduXLdq165dzVodB3q33YTzFGakkkkcXl2bH6oURsDyrOt64LlEKse0oijo7y/CdnAbVVIpglCAlX7AakKBq/cIbQAoJKWE9nAhIJLI4Nh5I034NHJ5EmP3Kjh8MGfrEqey2FChSSKLxg4XgI3CHKufokLGUegHXrvttjzcHJKxwTwCl3Pe6x5e5AznUsaU7En+llDGGAYOU0BV2IFxQplqNZrjY6P8zbgRQlJKYSjQH6Ta7L06gyrwHLSB9qDgMYYkDDKm7mhUV4kMXL9RbVWWW5VSu1qK3SYkLAk1GSOXi4jGgYo8gtt+F+hJ59zUdVPHPO6sivffd6+h84zjGJxpnDIpOAq9l0I/JDlneiIJ3AYjGBrmFonDCJNw1fgYo4QS7DoSD2NYXn/Q0+49rQV1oRM05pxjzQQ6DKe1ypLfrhMRWjpNWVra1kEBnUmDK1MjkINqFEeOiCQxV5KJzuiJkFQqrDOYB1Ji+SGDg0U0a1sGPEdEgjVT4mRG/hY9ihBYAIjjWKpE13URR1EUOI6N2wulBI9SqjM0SmExAldC9IPCezqPdh+oAeUAMBBgfmG7Nk0D0LHSMSplx+pxHIEBBFJJDD+AAaSIHcvAKz5D5/CQxjkaQWuYFo2Gf+DAYfgSPJUKbtOUuvbDF/T6YCGl1HWdKqESoTEehqES8cT46ECfwwmhcC9RUia9cYGSH+Dzns5DTMBVMDRWy7j7gEmEUIrifVYUJ0EYhVEMnmu6admUcULhCwoKvie0bDvEa7TQx7cLIjqrSpILsecAABAASURBVCeMeaftRrP99NPPCCGiIJQioUqYuq5z6NMp9gO0wHfoKlFS0zqLPLxIiEyiAKvl+PCQpRFKCCOdAyOsRCkFhSs76e/Q5PctG8a6eltdXQnvPowxKAdW0wzFNcl0QHHwBphIUj+WonPExym/g4TwWDHIY0ENTW/WG5ZlpVJOpVLRdapr5NKl+cefeCKdydWbbd+H8xQaFyImWE+vrs4PTYrpGgRBOp2GBWCTocGBxfm5W2+5KYrhSugrMROhPLI4jKO6LlQKSfX2BxIAsh4F08P3MrD3dN57NSop3lQy3MME/c5UURZFycBA55+pqtSb2Vwec3O54h0+chRXOrzZxtxlXMPkYFiBuqN5r35/WHLTNLHuB35EVeduhnvqDXt2D/X3Y8FkRFKCXRz0h7NasGsyCjynCFMUoO+HShQmBIfLIMC7MppKW3iBtP+1N06fn2y5YRAmilCm6UCnte60vSZ9fgCFMaMQWNgysKhLkdRrldtuuSmf0Xqe+wEo8G26uDbn9RqiCr+w9HemKIGrQbPRVooUihlJyBsHj5w8fSaRJMZmgmgjmqJcoDEYSXbmMWIRtf72AGumhN6cYXnEi67V4xNr165Jko7qWDd/uLfSa3MedKWdtQJmfl/A9IRThJLZfAoWOHj47BuHjrh+xHR827YUMzprLzyHAKVcMY7I/tvjtp4mihIMgTG8BHa9duu2W2/G4TmKI3iPqc6ZhRKMrFNWYRQ4wXTYH9DftTkPSnHVfaf6fqnErSiXy6Li2XNzL7/8SqlWN8yUHwqO7Z0h5hgBZ1iGaWNqo9jfNhi6CcWwbNbr9Ww2u3fvXpw4NMrgOUIlgu+HqPC1OQ+zDJduTYr3CUoSzhjlZPLS0rPPPb9Uquj4AiWwiDJ8dcM1QxLKNd1yUlYqremmItemzw/AcAg7zjmuNGD27ds3MJDhlGgaJ0Ri++iAyB+AGlftgqF7ZLx/isLXAMU0y44FOXDo4PGTJyzHxp2h1Wo4jiVwLY9xvZO4vkOYsjqRBwNdQ+M/kKKx73MpmRSZlH3Tvut1SrCEIvhI91Gd4COXrUc6qyj5AT4MUx19v0/KcDDurOxcES4VA4TEnf0t9CSgALJw4eMGn14sHTtzJtdXFCIWSYh5LGPX0pRGEyJxt4tFjGNBgKUJc/wHOPZ3dgWvQAGA9m7cCvsd0YlQkb80O3XXrTePDDiVmmtanX9bBTfbRAp4EVAoif3vTay0C/kK/x7M9ySG1y4vVR3uzaPee/HdrpjqXBXeF5VEBQmpt118CUsEPnxrTspyLFOKiCupMalx3NmZjmWIdWY0DNft4odA6JsOu+wMpCnWe5VJObXS0tqJsW1bNtdqwUAh5boBRQDigt5VU3UpVYr1uG7yHeTdXny35B1V3k+y56b3U/J9lenp1KO9CpQSy9Dz2RyMgj2/Wq0KvLRQChQSSinmOyiA8ldWRPIHDPQOlYBev1AJsAytWqncfvvtY+NFvCVEllJSqcuO6jGgEhmEgOkBKTA92mPAAz2+R1eSYL47sO+u2rtrQSEA8ispFmSRxCMjI7fddsvunbv6igWVxJre2Wix56Fkb7bCXkn3gUfRwg8F8BP6hSbQCkASgKTZbOZymdtuuyEOSF8x02yHjuOoBIculFJYWPGDYsAK8w4eSQC5QI8BBXpJMN81vm/O62nQU2iFgnFb7ZTFbrxhz9133/nggw9iCl933XUDAwPamw8iD9MYk7lnuF47PxQKbXuA2wDoI4SoVMp33HpbyiRB4Bsacb0WdEMuKKHQuus/SrBBSNqR9VoA926mJwQFkAv6PeL75rwVbXpMj0I5xihePSeRwPqzdfO6O++45YF7b9u+YyvmL2A7Jl6e9bY6WARAlR8uMJkA6ADnJXGczWTuuvsOPyQ4EjdaQdpJ+W4Lnz96nkMxoDdYULgQsQjJCiB8N98TggIrud8F831zHvpeUaXHgAKWbiRR5HvtRq0ex9LSicE7bzttu3Nt0HUdloKZ8AoqkYhA8sN9MHugDwA1EHZ4w3DTTfsGikbgh7pGRRJBa3yNRTEMDWUAMHCYVNgiLhuzI1GdsYC5XABcV9JLrlAw3wsu9/e9NHFlXSh5ZZIQGYSepmn9xVyxkMP1ttkKm+3kwtlzGqOcMlgBnsMJBmcB7Ho4fxP1fVbp7fp8hxT0WUFXMbFv3/VBRGzb9H0vlXISERmGJmXSa+jyeK/QWfVWz172u+jl8u+Sf3cCTLKOsaAo2oXeSKOhXhKSHnpJUKAneTdFxR7QCIBGADRt6rgOqEqlwjnjjCBZKpVct8UYMglKwrUoGYYhnIdAxHz/oQAjQr+ZTKaGC0EQYDGfn5/fsWNHLuNIrAkiMQ1NJYKIzgc8FIbOmJrwFCCIAkX8dcKtmwHyZhmwHSAJdLjuHwbeQzf1XZKOBb/Lqu+vmhICDmNEee2miCLH4obGcPjudEw7a023Gak6QUgVNg3aFfzACUzZm0C2bWMO+b7f19e3c+dOKZWU8F4ipZAKtAcJz71Dx47/4MC3S5W60qFvz/ueUx0bvncj34ccBJgSMVWCU4KpjbmLPX/9+nVSvm3lQSDCfBJb3/ehz++mCSiApRswTRP1cSXFkXj79nGi8A5TUNmhSuGGAMAhAtMMgGck/NM7bSoURdUOFIoQ0qNIrzDgv4/4vjkP+l0NQtdY4LtKJsV8Fvc7rJ+5XPqRRx5BYYqhk+7YKeWcE8al7CSR9YOHlBI6gGKGwYWu6/b39+NsRXALIApnyy4jO0z3fWbPB9Czx3RpZ0CQAEj26JUM+O8v2Pe3uXe01hmNlERKRBWyMB5MYUMjWZsqzF2ICIEQvzAc5j5sB/6HApwhEXPQE4snVII+o6OjghBIMOcYoR3QDqWdB2p35hnp6o/yVzI9HhToZYH5IMC+X41Cy6sCszhlmxpj7VZDJlE+n48icujIWRRG16AArAFjgcJ5SP5QAJ9pmoauEXlgcKuD8+KYYLeGYnjx2XmhS1WXJ6BQHo7r0o4Nlby8V+MXjXTlcLACgyQA5vuOTsff90avbBD+QEhhtBgAKI6ecRLW6hVFMK0lSkIO2iuDwuB/KOgpAM+BgfM6cy6Vws4Fla4KKAnNATC90yYokgAkQI/pUSQ/CHzgzmOMh2FMCE2nsvh012q5hJDVE6swqk7fVDFsKlRiajMqFfi3AWXfG6j63pnfNkd236m+jZqaTohUieAcMUbw0RE8gULdEyaROGRK3BPgSCWU7GlKLkdbtzV8KlOdHbHbsYLbu8wHSjoGRE8rQGes+0ACHkC4AGCAFSH49wemsNIQjSjNdUNQomgSJuvWjX34gQds02BEcaaSwOUq4SoydYw/UVS+G9ChA4JDK+ekBwams17Bi4rRbhZRaJKtCHvJtyiBiSUjEsfDd1AcrJIoSOJQ57TVrGOpj6OASJRHi0mnPBpVnR7RKUNfkhPBSaclRRVW14RRwTA8+FYp8ubT0bn7B9NdFYh1QHafXoFe1R7frXqZ9CS93B5lvZ8PkComMbQOMLK3+slkstAG9sJ8J0ThRUwY+Zg2HWvQt4pdlZOY8qpbqEvRDtAdvgQDXLXWihC2JrC6gkCu8ELEMhGaxhB+nFNO2eLifMcLWBVIp2i3P9RD87QrYwxu7YwLNuy2Q6GXRKM/MKDjD7Av2FZ1woh0mG4/YHrj45wnUoSxkFiNhPS9MAxiSjnpmkNS1gFhEknYCDOg25AkqgspyGVgWqJhWHTFeUhCCMlVgVxFu/q8nWItxGd+zdBBmca5rl28NEkpoZQSAhczRZiiHZC3PRL+vCzo6nmZ/4H8fLDOwxC6luosg5JitkPQNRwhi8vlOBaUa2EUt1w/SSRlBumMv7PGEtWl8FynBpQEOtzKn6Kddt5KXuGoFeG1MnA/Qh9HFVBcG+bm5jSNdFSinFK48C0drujtney1dvq9lH9Loe+llW9ft+M2GAHmJj3/dTrFvA7j2NDxwjdstbBgaqZpC6E6Pul5pkcJgo92WqCdum8yUtIOOtHYWdo68QGLA5TCyuSdFr0i3VG1M0VYxytXMJRwRjWFdrtBbehWq+lGCUoxRTkWAIXFkhChFNAJt64C5G0PxgW8TfSBJj7ozt40cXeokiEEO97B4PH+N8K7MkKwWgIwnKbponNzh0pXQHWcgTpX2P8tVsBN3XzGGNZhgDHU/fYWu3oBNIpXmng5jkYQgqA4R5TLTYXT1mWgIoAuUfY98e37/v7mdrT5/rZ4ZWuSwuyXIwZeUIQAhMB3JNW5RakgiGApWBzxIxKFiY9TwJsgTAFv07ATavTyDOjyHVNSSmFrrfuAQVK99wOVropYCm7okUgM20oUNlSFmTE1PUMoV4QS7HbQpTMc1hkIJYTKDkjnYapzeGEKJTrJH9jf20zzgfWqYGj4DMMmFA7q9FMsFnGuw8t7JExdl1LimN6xCblsW8iRJFR2VKQKSbRw+beb6LSGJlQnC+6H2wAwyITvQK8CrJNXkXZEiDNUR0XsdqDQB3RxcZEQqmhn2ZQUruvoQghmjAD9oeOyNt+7HhjqVUEpxREAWegCDCj4Wt3bvn3r2rWrw8DjjAwOFKjCrcE3OONEqSSOAz/q/CuZIZEd52mwWxIjtGBZRhGvnu+7VJF0KoUPN3iDjDiG9TEV0AXaB4+OrgqpFCL33aBMC6OEcd3Ht1fKwWu6+cprr3tBVGu0ddN0vYDpWi80wyTutIMdEFArD13h3s1cVRkI2Xs8yPqO+L4579v31IkhgtVHEiKZkoRK2zI3bVi3eeM6KaLpqQuV5QVKEstiROKaLFOOmU87mbRt6lwmge+1EZduqwEQQvqKxZGRkVwuh4EjiSgR3QcMrAYJZgzoVYEC3xGoiBbQOKPaM8++ODxSLJVrmc6/CtqkjGEOoTcMAcU6oLJDL/8x8t7BfbnI9+/nB+M8CoWpIpdBFPwXeM2tW9Z94uMf+eTHP3LPXbfv2L7R0sjUhTMicv12rVaeLy1Ol8tzbqtCpbB1bWxkaKCvmE2nbEM3NR03MQD2RcswJQIuSRIwAFwI4XtBSnJVKKzs3SwwhDBKOWMa4dpLr7wyO990Mpk4kYBh2a7f+Qc73t0+7Q7w3fIPTvLBOg97OFXYzC/v5PAZJbILXAmEEpHGxMhg4dYb9/7oxz/yd3/qUz/14x9fOzG8anRgdCg/UMwUsw7cVcilC/lMHAb4BJ9Nw3sOzJSEEWzJFe/wSRJFUc9tUmI9U4ib7xhe374ALI5GOOdxJL78la/lM1rb9/CRHWHXaDQsBx9sFSFAN+w6wQdLUtT6QQJdfuDdwb6060IMjik4suM/29IDr1WvlJLYS6W0oaHsti2r77nrln/483/3H/3Dn/uHP/8zP/2ZH3/owfu2bVqftvXQbQZu0202vVZThBEn1EDwMR37I3yQdB8wMDcGoxRsit+rA8VwjHw3OjpR0pODV9haGSWUFvsH3jg43xZNAAAJtElEQVR8+NJMK5vL6RZupbiSQkyv3jp5L/l7FP/exB+08zph19OwN6xu2GHbSxLf1yjpL2aHh/pMrkrLC3MzU6Wl2XJpqdWsaFSODBX37tr+0Icf+Duf+Ylf+sWf/5GPPHL9dbuzqXTg+Z7rIvIILoWiE2eIOQC9IFBA4Z73giSdoISPrwrUBVbqgieEGbqVSee+8IUvmCbBMaXZbmdyWQQ6HNwt8MMkH7TzOmPrXoMQcADc1gFcKJNICrzPbDfr5VazykiSz6XgyP5iOu0YVMWB22g2ql67LuKAEnXj3k133Hb7rbfeunnz5mw6I7BUBiF2L9gangOF5wCG2fJtI49SBNRVwCinpCOHf3GiAsAQQsI4QvCdOnv2wKHTQnX+P1kgRI+gb6ETp2+lfmBcx3my29v7od2C10a6a+ZKlU53mM5YPLF/OKYFcxOpDMPIpNJwwPLyMt68eF5bKQGh4ximpWkMqej0mUucin17195/z+27tm/Ipy2mQqYiJgVVCu0imOA5UHSGCFNweBdIEuxJPRCM8uqLKioCncKEQBMwoECUYG9NsrnC4998gnM9k8m2mm5HbZS4Am92d/XGryh4FRY6Qfp+KIqhI9AeWKcOo4pSTDtQRQk+O2KKEcYgQS4MIRQm4pvv9OS1PUIRACHyDuCtND7SyljqTEdoRj4OIBKvNyk+inJNEhYLgVkfx6FUicbF6Ei/TNpLC8sace+6bc9nfuLhPTvWNMrTImpTKXTORBzW63UcOw3LioVMUE3JREmhki4iKSOpIkwEReS7ITE+uBaWwLg54pPQzrGfKo01w1BznNm5hUNHjkehNDQbCN2oU4MwgQdf9gwquXQjT6pEXsuD0kLJd1NYfsUXvVyhFCTkiof10u+T9opdUf27YBEkqLVCwVwBhBDuEVhfaW/RQkkAA5FR0DZ1aptwkheH7bSljQ7lx0b6sNIRIhmliAaNdYYjpcQwoSrQqdydn2A68Qe3dfKu4a/Zag8MDXthkMpmX3j+pVKpknKytVrDcdK6biLW0XIsIj/0EpWYpg5dIXmfWCncU/X90CtbhuGuTP7t5UNMf00zTRNHyyDo/BPNY2NjW7ZsoVRJmSglOs7T8AmHSMT4e47jmseL1gCRKMdxJqcuvf7GAUkUZzqiIIklZgEuD4xpWEiSJOn58j07/35nvOdgoNbfKsAuMCLQY+I4zmQymzZtgjuhJwzXiT9EHhKwK6UdQ12eyW8bYzf/Gkg6nZ6bm7MNUwoyODj86iuvnTt3YWBoCO/v8DYuChNGNWzPmDpYPqMIy/I1NP5tinb0/05/bxvYdyr8w8y3LAsBh/iDpeC/drsNRw4NDRWLeUjgPNgO+vXMQRGPPe57pugL/eq6jumSSqfbfvDs8y+GQazjVR43E6miJEYncB4nXGB7hxI/KLD36ggK/a0CVid4CBaEmWBQeBEAs27dunwhi7CDL0ExnC6D3xV0Dh6E9GjnJHlN4/I8r7/Yh64p5ZVKdWhw5OSJM6++dtAwbSuV4rqJr1qu2/2PXug6dKPX1Pp7F17R/tsw7+m8b1Pnh5KFwEI8AT3fwJdgXNfFtW9gYACRATtAMVDIATAdYIPq/PT+YFigx79fyghFX0EQYKIkiaRcMyz76eeem19cimLcZ8zOwThG8HVOTGgUOvzAwH5gPX2PHWE7gREBBAF8g60O07zdbg32W/l8Tjc4ZaobeThEIH/lHEe6x9Ze2L1JyTU8+NhUq+IGgnc5eFU2WCrXxiZWnzt/8cy5i/Vmi3HdMExGNcwqeC6J4mto+nsuyjBQ9Iq+0RRmd8804CH/WwVoCN2gIRgoDF9CPcuyqo3o+uuvh4mRBSE0RwGgs05iqUT67UDWNQExh8bxSgHte16QSefKler4qjV4W12uNsI4sewU07VW03UsGy1Dq+8LMEa0A9pTHy33ACEAOejVIw95vTp/+ylUxXttibu4Ehqu+0phfcPA3q45JXAkLpFvl15jqhO4EgEOEO6k89964qlEkmbbtW3HMIxms2lf8V9SucbG31kc4+qJekyP9iQr9J3OQ6H/thAEvmEQHCsQdtj54DYsp6BvjuIdm9w7km+Weu9fVACUwkmHYC2WigrFE0IZ12bmFp555tlCvtiotwqFQqXz/+Orv3dL15YDD/Uq9JgehQTMCt5yHjIAZID+NwQsa3FC2u1mHEcUNwQiQOhbw8KAeglKCEC+54cqgt1Vw6Wg0Nf/9DPPLS0t4+DpeT7e7eHm90Gb7kr9OwPDmHuiKzvuSf72U8syXDdEqCHgoC3Ggq0RAwH/Ft5aML9b/6EFhfdsAOIPjTCmGYmQXDc/+/nPDwwUq9VqsVjEO+y3Ov3euN4QQFeA9sCDroBhtCsJMMj+bwswWbm8jN0Oh5ckibDh4f6HQb1zFLK7+L1Teg1pfKftlkY7tMMT5vthJpM7efLkgQNH+vv7sefhFVq3zAdI4KMVdCJvJfEB9vmBNW0aZHJyshN5GsUSivjrbX5vDgoDBN5Mfa+/TPXemCsaRQnXdayThXzfo48+ihkjhAD9rgd61YrQF/Ie7THgV/DWwN6dt1LoSkYSrBsdARj8fH8pGoR1QK8AeljBihhqd6AojRJyaWrO7f7HAbyg86YxUcTQzZWiK4zCatdRvvvTS3xH2iuAWm9VQr9okiH4NM2i+J5lmMvV+rMvvzK+dvX00rIknaUVJaD0d6Qo8GYPYK+CnlN6FNkrDHgAy6bCDg/1AIUvVEqAAaRMrgqhEgCfPz4YihBaQVcBfB7rIhFRPp/t5uHgwXHA07g5MTr8lUefXSy7sTTdgGSyfW0vNA2LEKZwqxYo3mkkUbIDiU+VnSG/eW2nhLAVHp8ipFDvpBICghUXBgGoAgt0/Ic3mjE+NeSK7VAZuf5vPf/ahcXm4Or1+LIgVBKJCN+JEpUoKgXBK88EPOTvpujhqhDdp5cFn/UA7cGAYl9gePCDxLVCdSt8AFR2DNptvEMokvhFPwpLYq1e8TwP2uM9Sy6X1zRjZr5++sxkte4yDS5LUa4zpsHeWL5Q7b3Rsf6bHX17/r3aYHjF44ch5grVDcUNT8iDx0822h5hFHWgMSihb/E9ybtpp9i1/NHu06vRU73Ho69ODhKdn79lf+l0GtMQsw2eAwPbtVqtp556Ct9rsMnhtIIsyKH8CgP+gwMUSJIEex706fXy8ssvl8vlK83Wk/folfLvhe+1BopGOs7DTw8QAeBB/7YBzoOZYDJQeAtKIgrfeOMNXMxxxgON4xjRCTl40A9a/94CgI4ATBqod+bMmSud94EqgE4JIf8/AAAA//8PZogDAAAABklEQVQDAFFANzl6S6ZVAAAAAElFTkSuQmC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170" name="Picture 2" descr="https://tse1.mm.bing.net/th/id/OIP.1OOxRqGUw08hWvxTtlHdSwHaEL?pid=Api&amp;P=0&amp;h=1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41775" y="3962400"/>
            <a:ext cx="4105275" cy="23164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Users of Accounting Information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1371600"/>
            <a:ext cx="10820400" cy="4953000"/>
          </a:xfrm>
        </p:spPr>
        <p:txBody>
          <a:bodyPr>
            <a:normAutofit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en-US" b="1" dirty="0" smtClean="0"/>
              <a:t>Management</a:t>
            </a:r>
            <a:r>
              <a:rPr lang="en-US" dirty="0" smtClean="0"/>
              <a:t>: Uses accounting information for planning, decision-making, and </a:t>
            </a:r>
          </a:p>
          <a:p>
            <a:pPr>
              <a:buNone/>
            </a:pPr>
            <a:r>
              <a:rPr lang="en-US" dirty="0" smtClean="0"/>
              <a:t>	control of business operations.</a:t>
            </a:r>
          </a:p>
          <a:p>
            <a:pPr>
              <a:buFont typeface="Arial" pitchFamily="34" charset="0"/>
              <a:buChar char="•"/>
            </a:pPr>
            <a:r>
              <a:rPr lang="en-US" b="1" dirty="0" smtClean="0"/>
              <a:t>Employees</a:t>
            </a:r>
            <a:r>
              <a:rPr lang="en-US" dirty="0" smtClean="0"/>
              <a:t>: Interested in financial stability, profitability, and growth prospects </a:t>
            </a:r>
          </a:p>
          <a:p>
            <a:pPr>
              <a:buNone/>
            </a:pPr>
            <a:r>
              <a:rPr lang="en-US" dirty="0" smtClean="0"/>
              <a:t>	of the organization.</a:t>
            </a:r>
          </a:p>
          <a:p>
            <a:pPr>
              <a:buFont typeface="Arial" pitchFamily="34" charset="0"/>
              <a:buChar char="•"/>
            </a:pPr>
            <a:r>
              <a:rPr lang="en-US" b="1" dirty="0" smtClean="0"/>
              <a:t>Investors and Shareholders</a:t>
            </a:r>
            <a:r>
              <a:rPr lang="en-US" dirty="0" smtClean="0"/>
              <a:t>: Analyze financial statements to assess </a:t>
            </a:r>
          </a:p>
          <a:p>
            <a:pPr>
              <a:buNone/>
            </a:pPr>
            <a:r>
              <a:rPr lang="en-US" dirty="0" smtClean="0"/>
              <a:t>	profitability, risk, and return on investment.</a:t>
            </a:r>
          </a:p>
          <a:p>
            <a:pPr>
              <a:buFont typeface="Arial" pitchFamily="34" charset="0"/>
              <a:buChar char="•"/>
            </a:pPr>
            <a:r>
              <a:rPr lang="en-US" b="1" dirty="0" smtClean="0"/>
              <a:t>Creditors and Banks</a:t>
            </a:r>
            <a:r>
              <a:rPr lang="en-US" dirty="0" smtClean="0"/>
              <a:t>: Evaluate the firm’s ability to repay loans and meet </a:t>
            </a:r>
          </a:p>
          <a:p>
            <a:pPr>
              <a:buNone/>
            </a:pPr>
            <a:r>
              <a:rPr lang="en-US" dirty="0" smtClean="0"/>
              <a:t>	interest obligations.</a:t>
            </a:r>
          </a:p>
          <a:p>
            <a:pPr>
              <a:buFont typeface="Arial" pitchFamily="34" charset="0"/>
              <a:buChar char="•"/>
            </a:pPr>
            <a:r>
              <a:rPr lang="en-US" b="1" dirty="0" smtClean="0"/>
              <a:t>Government and Regulatory Authorities</a:t>
            </a:r>
            <a:r>
              <a:rPr lang="en-US" dirty="0" smtClean="0"/>
              <a:t>: Use accounting data for taxation, </a:t>
            </a:r>
          </a:p>
          <a:p>
            <a:pPr>
              <a:buNone/>
            </a:pPr>
            <a:r>
              <a:rPr lang="en-US" dirty="0" smtClean="0"/>
              <a:t>	regulation, and economic planning.</a:t>
            </a:r>
            <a:endParaRPr lang="en-US" dirty="0"/>
          </a:p>
        </p:txBody>
      </p:sp>
      <p:sp>
        <p:nvSpPr>
          <p:cNvPr id="11270" name="AutoShape 6" descr="data:image/png;base64,iVBORw0KGgoAAAANSUhEUgAAAOcAAAEYCAYAAACnR+FYAAAQAElEQVR4Aez997Ntx3UmCH5ptjv+XO/eu/d5C/vgQRKGXpTEklRUqUqqroipienu6enomJieiP6tqX9gOqo7eiJmerq7NN3lSJVTuZGhE0WKBiQIAnjA8/e96+3x52ybOV+eB0CURNAAZPGJwsFZN/fOnTtz5cr1rbVy5b0PEu993pPAexK4JyXwHjjvyWV5j6n3JAC8B873tOCnJgFrrfj0pz8tP/OZzyheK1d+2lrJa/FTG/TnqOP3wPlztJj34FT0pz71qdJDDz00cevWrakzZ85M/saVK+XLly979yCv9xxL74Hz3lmSnydOxh7z5Tt3KmEYzkPrC4UQD0aVyv0szxnfP/K1a9dqL7zwgvfzNOmf9FzeA+dPWqLv9QeGrfjFX/xFVbO2IT3vuPLU01LL5wXJ9/XTnsbFupRzlUolfE9cby+B98D59rJ578k7lMBnP/tZmaappsecC3z/XJUec6I58djczOwHZmbmPjIzNfOx6anmh5rN5vFXX321QjC/twf9PrJ+D5zfRyjvVb07CUxPT4t6ve6SQHWhxLySaslT6pjn+6d9379IwD6ohLykfLVSm63VOdp74KQQ/uL3PXD+RYm8d/+uJfDss8+CIJT8eKYowqIogpxlnmUVY4qGNXZOSLVigKPCiGkO6IB8LwGULP3sv++B82e/Bj+XHBCYoshzZLkpRqNhPhgOi8FggFEc6zhNoyzP60VeHEGBxZdffrnyrW99S/9cCuJdTOo9cL4L4b336veXAIEmHDgtYHOTmyzN8zxNDfehDrDKGhPwzSqfz/PYc75cLlejKAq495QkAYv3vCgF9B44KYT3vj9hCVwCHDhNkQoCUUghhFRKBUEwpjAMA9/zakrKKQMzPcrzJjmorK+vB1/EF5WFFWOQstJ93fWb5O7/utB74PwRV/oN5VAsvWvXrgVra2uRo83NzZIrXZ17RvprL9MIkUj9VOdFDoLTaE8pekZViiIpAJEksRj0+yqJk4rJixkiccX3/QX619mljaW5q+tX569vXF+kbJfb7fbxbrd7IkmSY63R6Ei/359lXXN3d9dlef2fZ3n/tVckjD93f3ChqSdjq+3CK/WFL3xBv2DtGIxbW1sRlaK6s7PTpKJN84xuxvO8uVKpNEunMNNoNCa3t7cb+/v7ZQdU967r727P9/5Px6ujnwSnJZRkoIPxLxhQoIVWGoH2hE8quA+NhyMQnMiyrGSMmQ18fYqZ25NGypOy8M9EMrpQUZUH6GkfEUo9Rvk+YYR4rKzUQ7y+6Pv+KXrfJcp6klQm3x7JGU5i/ycxg3ujj/fA+T3r8MUvflFdv37dJwCj1dXV6tLSUrO6vj4jw/Aoleg0lemiH0WX/ErlqULKD+hS6Rkr5TNhufy0CPRjXiW6T0f6RGVqav7hhx+usQ+3j7rnFcb9/qubO0XhjJKjd8wzQSJXsKK01p4UUvNeUG5xnMTxcDjM41FcZGnKoXgKqlQtDILFqFy+oD3/caXEc6HvfzyKyr8aVUp/J4zC3wpC/+8GpfC3fE/9lvLU31We95+QPqV9/2NFUTyWAaeub2zMUtZVt3au458Xkj8vE/lR5+GUhaScd6OnK7darQa94vTe3t7C8ePHj9IjniAQz9Jq30fQXSpr/WToyffrIHiWSvQ8len5chg+F4X+cxHraMGfYS7j2VIYPRv5wbNaB++vBMEj8LzTUbM5f3h4WH3hhRecZRc/Ko/vth3nR4c1jgDeKt/s841nDoCK1w48/t//+38/mJiYCCiHgEruu999dZ7fgfbN935Yyb6Ee4d9hDd2bpRtbkNppSeEsIBIrbEx80MDKcRQSpkoJQuC1+fzJp8dM4U5R2YfIEAveVI9Fmj/Mc/3LmmpH5IQD8LgYVg8wjZPsI/3E/3PRbXqh8PA+/Bko/qBSqPx0Ozs7MpapzPhthnkR+Gv+Ef+Fef/x2KfCyaYSdT0jGG1Wq1TMWaZQTxKZTlFusCs4QPSk49ILZ+CxDNUgg+RPial/rjnqY9rT3+MCvMh3/OeDTz//aHvvc/3NMn/QOD5z/rK+3Co/Q8Fvv9MoPXDodYnh8Vwttlslty4bvwfi+EfsbHrl/QW4PiaR/IdveFNHAjHYbrjg/WayRf/ypUr0Z07d8pKKU69XO6YToQG6Lz88MyZM/5v/uZvOqMy/muSN/qXDrC8Jkbu/sUJr8fjunEuXrwYcW9YC7Kglg/zCmWqlVCFp1Tiad3TSnc8z+t42ut7yksEIGxhKjYv5kkrtrCnJORprfUJtlshMJekEPME5SzHmSeIj3DNjrHfi0wmPen73se8IPhl3n/Sp7G0gX6oovUyDWbTrTHf4RD4K/v5awNOt1BUoOqxY8fmqIxnStXSY6VK6UPUyk+Uq+VfDqPok45KUemXoyj6RKlc+XClWv5ApVJ+vByVHgyD8JxW6oSEWJZCLAqIedIcV96VToGOUEmWIcQ5ATxC5XnOE+L9nvAucYyjLkSmV3JhruQ7P7Gv+zMsAi2kx5rYbLUWDw4OTu619y5sHxzcv769/YDHkPHO9p3Td3bvLK+cXVmih1xgomWO0cE8AeBojgo/Q0BMVmylKTqiqZRy2dNplnM3btxYuP+J+2ep7FMbGxvNv/f3/l6N+7yKo//qv/qvaq6eYy+Vm+VjqU1PEhhODk4uE+xTMQLpsVxnXzeFENdY3uD9Kq83uSYdJoG4Dc1DCqTOZxNSygafRbxXJIqS/tZakF9HgqGsZk3ANjWCd87T3inuQS/5gf98qP1fLIXhL5Wa1YdKjdIieSs5b85+/kp+5V9Jrn8MpqkAzsr7DF9rk5OTR4UW94Wl8HFf+2OPpz39Ad/zn/Y8/RS94uOe51/i/QO+553n9Skq13IQBgue581QISYgUGdZIZXJxpg4RpX3NT6bEALzPDs4xqDyPkj5SOBHj+lAPyw8cZJ9TNFAuCyj80hjxWMf7+jLMd285Ac/+MFydao6F1Wj+yqh91RQiT4YliofjsrRRyq1yke4d/tQEJaf19p/RsvgaeX7jzO5comG5EHf9+/j9UXum08TGCs58kWC4Ajrj5PX+8Jy+IgXeo/Xw/pTBNT7OI8nPe65uXd8gB7yYhzHD/K9x2h83l8NGFpGlaeUr+4TQiyTJjiG5fN9ltd4/xL7/iYn+03y/h2Wl0nrSqiupz1BOYekMq9DtvcE+AYbgEGxI95DAEIKIXg/BigrykIIylwuSoizQspLvH8frHjKGHEf97oLKw+uOHmzPf7KfeRfOY5/fIYls6yl2MTzylMXx6D0/Q9LpZ5TWhOQ/sMs79faO0vFOElgHvV8f44KOuV7XkNrXSWVtNLOWrtFlparT4Ijxw5LYaxxoaPzjE4ZJgXEopTioqf1057ynlNSOcVxRwZTN2/eLPE9By7B8h19f/u3f1twb6gzlU1SEc8q7X/I88Nf8/3gN0M//DtREP5terHfKPn+b/gkLb2/LZX6m1LLT0rYX7BCfIh6/6wU4mnSJYL2nC3ESSicITgeNMBznPMnyPcnSb+htPotIdTf5hbyVyHlJ7Ki+BjPKD/B/n5Fu/4979e15/8S6Qml1EkCcZIgzKWVzkN+dzAY/Cn331/o9XqfJ6i/xOdfl5BXg8DfJbjzarmiKqWyH/i+9JTGXcEIEGxQUoJ9Qkk1JilYT6mxf+dNFfsKC2PceMuc0318+izpKRHq0zrTU5f3LjvPzDf+an3lXy12fzxuuXii0+nUmNE7Fnnlx4IgeNzzg0tS6bNSyKN8Pk2qkSICzCfA3EK7PRRY9+eJUOSC/yUGXLvvrRRCuFvFH6FSyoV2R7X27qdReIbe7BMMpZ/n8cvDDEGXaDTqfN9n2x/7+6lPfUoTRNUwrJz0tH8JUtxnrTltLFYAHBEQS5zjkva8Za30KQLzorDiAdY/JLkf9jz9kNb6AanEfVLJC77WF6wtLgkrnvR8/wNRGD4ZBtHjvh884Xk+jzTkI5zak0zcPMvzyw8bU3wMVnxIKf0+JSX7UWdh7KkszU70Br1j+7v7S712O0yTdMR9fRsZdq21GwTSHZY3hBCXBczLQshrfH9fe17iB4H1PI92Q4xlb4oC1hiwPQQnxXfgiAAc17lnrAblMK7ntS8EakLKZUljSCP1YSX8x0tp6eQLN16ou8Qc2/yV+f7cgpMLKt0ej6HNTHQ3wfCwFOp+rdRpJeQiV8hZ2gqVxVlVF2Y6QAmC9O7Cc5/DPsDnb93zHQj+58ofRIIfPtcsSkqrSe1pd7bwgPa892mPyaMoepJu+CEeKCzvDnabt27dCjmWG5+v/WjfZrOp6/V6pSjMsjHFOWvM8TzLFklT3Mc1jTV18lonDwz7xDSv5zm3I1RsF3Ke4CgnhRQnWL8ipVyBFMcJvPP0mPcTrA+Q7zPa0y4x4xIwR9nOAX6F45wmaC7w/YsUxTm+e4LtuQfHLGU9NxoMF3ud3sJh63CGxscjWIfcJ7ZVofa11rtsv03+1tl2FUpdkRJXhZR3+KylpMz4nCxyV/kX5M/xxl/KyT3kmrjCQgiQBKSQ4MdloCMpxZTU8hQNy+N+6NMoly40/eZM/dixiO/zDbb8K/Adz+hnyudPaXAC02dip+Z53lGp9Tkq2v1KqWNCiGkOWaaiujCUl3cXmYv254DoQOnI1TsaN3zjh4B44+rtC44Dkvs6kLpkx6Kmx2bY9oTv+y6j+wu+wqWwCJfL5bI7znEh8Q/v+I0hB8FA5zKvFlk+kxKUcZJMj5K4MopHmuTOFlFY53k4Uyq6mwuJkUHhki1VdtPg/QTnNkHATVLbZ7I8P0rgHSXTi5SV49lnqXgv2BYEmSvZhwl47/rx2Y8zKiLLMz0cDSNGKk2Gr5PdVrvCaxT5aMA+2rGK24uLiy0mxojZdovh7T77XbOFuAZrXmY/6+Slx34Llu771nqw7q1rPsCbRAHzK6GEehOcrp2Toe8pbyIMwpNRUHo0CLl39sNjIo7rb5znujYc8t7+ynubvXfOHb1K4HnelPK8k85bekovUhka7DEoTOEsLG8FF/fPiFb7L927OkdsxVcJZP5koAXrSqf0pDeV5c2Sj8ZfPqKyMEqDkFRQ3/f8qqc9t589Gfj+Je4JPyA88Qw0HiJgj/JYo8E+fuivpLGNrhf1krDeFKyYtoWdMFlRytPcS+NE0FshzzMQdGM+pBBQUoIlr4QoCiOLwipTWK/IjccyKAoTZVlRzbOC0QQ8a6BAaYAfN3cpJFwpLMZ98F5QrsLT2vU7HovjiuFoJEajUQYlXCLoUAI9djEkKFMhBPNPwly6dCkngBOGux0v8m5LrV9gIHsVFtvsvc92uZO5VJK3HFUIgF/wI4SAEALg14EW1sJ9KBMURe5+6wiMHoQpCmc4qkqqBa79CWHFOU3DPMHzXNfWvXOvk7zXGXwn/FH4zrpXlK/mPF8fl1L+mcd0iRtzd0ElF1kI4dYZQrD8HqLy/VmdY0I4OZdDZAAAEABJREFUYNILUYOMIyqFK11PjlwTgI1IfAT3caUjdy0EVU3KgLxUOe4cy5NKyMd8pd4XeAGTKDhXqVTmeVxR5dFI4I5IOA/XoXv9LXJ1PCIIGBbWqZgLJs9nqIh1KqbPUjpACg4qyNSfkYCwApL/uZ+W1xQBmwnJa11YERS5LRV5USoMfM5dAPwyxuV4EEJAkjgehWDZl4VTHAkBJdxPCxgD8oJ0NCrIWy8KgnUvDPe8arXH81QHzAJvfIQQ9rnnnsv7/f6A/e+WSqXXOdoV9rDKLg+FFENSIZWyQrF/yaeC9GbJa8GGgv1ZDm1pSawpYMi8YWk5OS6RFEJ4UqDKckoKsUQe65Sx5mvuVRb39lfe2+z9+NxZa+Xe3l6klOKCSJ5JqiNKyhmuhvsdTO0WjtdULjFeXsHF5UJSuXhhLBUP42dczHHpnluywX5B5RmT5U8rDNgBGwuWtPviTWIuVEi2cKLlMyup064EeIEiz51l13mW8DgGR7RW9weB9wwTRY9Fleh8qV6a536y/oEPfCD87Gc/6zrhi3e/5IEdfVGVyygLUcyaImMCJp5Nk1HJFLlUfBr6PsphhFIQwtcewDkx9IUjkGVJ3qTU0DqA9iOhvNC3RlRHSTFhrAy18mQYljg1CXpTWEJKEMyC88izHFmaIk8zOCBaemfDexCYsAaSpcnTOI/jQ4LgZi0IdvI8H37pS1/iyHfn8L0/z58/nzGLG/NoZpQZc4MZ1+8W1qzl1h4aa4fWdUq5CinhiEzBcBy2A5/B4/zcOhljyGsBd83oBIHngV7dNbdFnqe2KBIhRK6U+r58fC9P99K1vJeY+QnxIuM4rkkpFyTkaU5wgf3WSRqWGsYLLhQc8fJH/lq2tGOVuHvF27e+VhAVeJPequZwIBkS37GkNx6xuZCSPkGgxOtpJewpAXNJIn9UK3GqKOKjUmbzzzzzyFSrdavh/gLj9ddfr66ufqfe651pZBlm+P6Sp+UJtp/RUkWaE/aUhiMlFbkRBJZFkRdjsvQqZAROgZWQYPO7JISgcqsizzxPaRn4HkNVNW7nZiQF+6E3KvIU7AgMDRH5mgYgQBj4UFpBcG4my8yo38sHnW7c67a7fG+3HIbdlZWV7L/9b//bP5v8GzJwhRDCzs/PZzwzHdDb3mLdi+zqm7YoXi+KYot0SHAPSBlBafgMfGdMljc0FDZNkiIejXJS5oh13IJnMfvr8dlBkiZbaZau5llxNc3zQ+YhmLzH9+WH499TX3lPcfMumeGCCYaEHj9NXh+hAp5mOccFdV7zrbny/h2NdHdF7/78Sx0I8ZeqODbeojf0QZILpQSVWlLJiAFrSwJm1prioinyx7LR8IFWZ//izsHu2WE6WuEWbr4oBlONRjjlVWoznVGxkOf2KKQ6pqQ8rpWeogcJfc8nqDT3lgQLAEMw5vR0eZ6DSg5rLAT/k+RTSgEJfiwdCckUGYoshe954F6YfeANEvRAgu8WMPSSDoS+liiFPiqlkOAMoHnv6os0NcmwHw963WG33ernQDtRaiSEKEgWb/P5baC42WwOs0pl3ff9l2HMnxpjvp3l2ZU4iVfTLNlKsrTFfeSA9SMIEbO/mPMZMfFFpzsYDIeD3mAw6JDaw8HgkJV7w9FgYxQPb9BQvzYcxq8ORqPv2iTZ2dzcdOB8G27urerxGt1bLL1zbq5fv8719Wv8sUiAHlVKLRGg7izRZULf6piL+9b1j3Mh2Fjgjf8syzEBwqkeyZWS5ZukhKCSCxALRIuBA4GlF7IuViRZk1HxM0H95DpkE0naP7e7u/7R23euf/L26tVfOjzcfbLA6Fy5UT4iPHNKQ5wtaX2mKNJH2cfD2lOLQsoqwcZpcjSpAA7G0BAZAZdkMTJ6vMLksGRu/JjPhQvJbQ7B8ZEnyEYDxIMulCjgkRNBHgXsGJh+4CEiGCN6yZDX9NaUgEVBsBbsv0hjWI6hhU2jKGg3m/WDqempFpNdCb1UgR/y+TSZuQTkTWDEpgdMEl0hfZmG5V+ncfp7o1Hy+6NR/MfDUfz10Wj4IumVOB5dJr3K6+8SiKTRS6Ph6Nts9w3SV4bD0RdGw/g/xKPkXyZJ9q8Lk37ZqGSj3W73XTJKCAqDg93rXy7Fvc7ij86fy8QxuTBBxWBYKB04p7gQJfZArQWcF+M9b4E3S/wIH7eUgu1cyeKNr6sB3M8x2bvXeOtjISldOQYDx+aGzxAkoKcSVHynH28ClddCSjApk0zsH2yd3txYfWhz6/bjvfbBk0nce4oh7lMSxROw9knti6cNioeNKU4KISdYFxpjBaO8t0Y2HCMvCvBoBFmRoyDYQOblmBfLPSNxYNJMibytNV73tPimFPbLntZ/4Hny84XJXkjjwc3hoLc37He7WTwc5lmcpMkoGfR7abt9mO7sbKWbG2vx+u3bg831tcOD/b3teDS8A1tsaCX3g8AMy+Vy/hZTP+CCa0HpIadxHeR5vtnv91+jx/tGlmVfztP086Q/SNP49+MkHhMZ+X0S69I/zDJSmv1hnmV/xHf/MI3jP0pGoz8axfEXhv3+n6TGfIuB+vUSSm0C0+093Vg/gJt75xHV595h5t1yUhSFA+I03cgxrfXYa7JPn6AUJFAJeIu3SvwYH+o2BNu7ksX4O77nlatz17x842vZlsRKRUDwS3QaGIJEEKQEAgSfGXovR4INqNAoisTb39uY2N5aXdrbXT876LcfN0XynLTmo0WWP893nyWQP8RB7jOFcb9IUSmM0RnDV86dOLVjMi5BwrEcKPmcI5IXrrRUAuwDWTKEyeNEC7NbLYdfmapXfm+yXvpHU83K/ysI1f+aDLv/+mB/65u7m3du7ty5vXO4v9vqdg57ndZBb39vp7+5vj64deNa/7XLr3Zefuk7+y+/8p3V16++enV9be1Kq9VajYf9nU4nHfD45EcCJ+cDIYQ5depUwmRYe2FhYaPX611lBPSilPJPrLW/PxqM/k1v1PsXh/uHv3uwd/DZ/d39f86jo39lcvOvbVH8Huf/byngf2+D4P/H68/lSfLV4XD43fUbN26Tj4Njx47FHKNwY/2VIDLJJePPv+JfLp4k0WGGDaXUvOd5i1xU5zXdb//8pTmy7TueseCbb4LxL127Z84rOrK8GbszAwcIB0hFTgR9uGBp6d2Ggx76vTbSuI+ElCYDWJvC/QZbGAivMKPp1uHO8q2bV07fvHHl1PbWxgmGk0uK2WeCuWotPaYhIDmUkAqOJJNC4DWkJBfuASDIKFvCkfYk6vUqCEov8FTJZMlku7M/t762unT5le8sf+tPvzL/J1/6Yu1rX/1K+sILX9996Tvfvv3yd79z9crrr716+87qq3SR30mS0TelFH/Kje6XS+Xw89Vy9d/V643fm52d+jczk83PNScnXwLQJ71TMJiTJ09mt27dGs3OznaEEPsMdTdFJtboUW9zoW9Xq9VVgtfRbYJwbTAYbFAeW2m3u3d4eNiigeodHh4mzz777Dvlgez/bL9Uk58tAz+h0SUP8CN6y8k3gOmSQO5A3+01FRftLw3z/er+UqO3qaCuY0wOgH+ujauw42d0lSwNC8PSgs6ReBHj0tBjZtyr7e/vYGN9DVub66Q7oLdCkQ/h+5b7PCGTuFfa3d1o3Lj2+vT161emt7fWJ7IsqRHkZc/3xhEBhICSEoqgVNqDZCmVgmAdOKhwK6wAkGEL6in3m1oL90hx71pOk+F8nIwWsyyeT/PRbBIPS/1Bb9DptG4d7O1+e2t364s8V/3S/v7uH/c7nS8l8egLDEP+yPe8P6xWyn9Uq9W/MNEof3lubuZPV06deuHhhy5cfvjJExsEhQshDd7BRwhhSeaRRx7JWCb0pMOzZ8/2Tpw40bnvvvva9IRjOnr0aJsesc12nSeeeKJ74cKF/gMPPDB46qmnRrxOn3vuuZzv23fAwj3xilu6e4KRd8mE5F4zUkq5X2RfZl/uV/QqLLV13sX++fVhHR+9u6/4812yM1dh3daOgLQYX9A7MtQCGFgKgkMSLAAhkqUYDbu4c/sWXnvtFbz26st49ZWXcPPGVSRJH4EvEJUUBv1DtrmhGDb6r776ksf2Kh72hWI/BAf7tVBS0tP6BLTP0oPyNKQmKQnpwlgSuMrOaxqTI8sSxPEQg2FfDYf9EjOalFdxNCwFM+VSqTEzN53df9+56+//wPu/+vGPf/z3fuVv/I3f+dBHn/+njzz5xL949H1P/vNLTzz9u+976qnfve/Bh/7lqXMX/sOJU6e+dGR5+Tsrk8G1iYUTG7Wl860jR55yISSFgJ/4R7wBXJaG9FMZ4yfO9DvskMv2Dt+8t16T9JghF6spGfKxdMD0uPcgNsyYU9aNS/eDIQ/Dxx9/XYUVxNxdcv0IdvEXaVzPH66eBfgC8eh4YGMC0x1JZMkIg14X21sbWLtzG5ubG9jaWsfe/jaGBG2ex7DMto5GPXrSBFGgUa2WCdgA7Iy8mzGB7lAIibtzE6wD52theIzi9poFjRJZds0wBif4HHzOeveS5we6Qtc3M7949MSZc+eXjx07t7h09Ozc/OLpiYnJo6VqZaberFcrlYmiUW20Q6n2yhOl3VCV95sLx0nRmCpz6OK1w7GnJC93J8qx3vu+OwnId/f6vfH21taWDMPQU0pVCE5m5eH++kC/CcI3PSUVZ8ywu3c0vvmxfgi2vktvgY81oMLfJcA9xV/6OH0loNjO0nsVWQYX1nbabbRbh2AYCXqwcV2eJ7AmYw85QZaiXA6wtLSAY8eOYn5ulh7Sg+PdGR7BwSxbMv/DjKxBTlDmb2Rp84Lvu+Majjlmit4WbrX5klQSdL+wgj89LwpKpclKvX7ED6Pj2g/O+qXS/dr3LiovOJtbeYqueCKMmsJvLiaDgYoxNTXisDzDXBgK4ehUIhhCsu69709QAvIn2NfPrKv5+XkIISQ/PksHTM8Y45JEY0V2jLHeFWNyyj2++Kn8cHBx9Ia3pJeylsBk6QDsrl1JXuG8qtISlUoJzYkGGs06waehGIoqgink+eLRo0fw5JOP431PP4ULF87Tg1YhAB6H5BD0mpbIzHjmmBDwKcPlNEnBYwakvM/z4u78hYCUEmCfUit4YQgjJEZs0+31wKMLEY9i3el1J/qj4Qn2/Ai096QXBO8PyuUPqNA7Z0Uxy6RLlduHYHV1VQMQeO/zU5UAV+yn2v9/rM6doigC0iV/3JyEU0YmiKjoCu7aEhxvkrsXwr1CmHxP/ZvP32RaCAEh/oy+tx5UdOHojedvPoPglSM+A58Z9h8TMM6T8RZuPxiUItSbTTz+xBN49vnncP/994NKz73gCJrgsQRzQc9Xr9fBiABpkoBhOzzuJXMCUQgBqSTynN6R4AQ/luM44iWE5H6TJMgHZQLXlxu/YNuc7VJ6WCs1pBcCyidQFTLDLv0oYF0lKexkbsSx1OC+UVY8lhg8G1v7bGaz+9vD9rHZ2Vm3p5uhuTIAABAASURBVHd/pO7ibDfke/RTkID8KfT5M+vSKSLJOgaklGNgMtQlRsTYgzjlFULAPRNC4M2Pq3+T3qz7i6V7/ufq3Ovsw7IcD8iHrvxe4sAMHQHn2XKGm+7eeS4HUO37OHXmDIH5AMPWJVoJwHkxdjPeNxYEUBhFyOjdtra30e10ESfxGJBCCEhSwT7deFJIkI27xHqt1HjuUiq4j+OdcnGXcO1zOnWrPKgggvJDWOmhEIoetaxY52cFogJyinXLWWEvkJWnC4gPSqWfCoPSgzzYP33Y7y8wi1t/9dVXXdZYjjt/78dPVAI/L0IteObl/j3UkZQyo4SYC7GM+O6Gk5begnUQQoyJbcalEH927+reJCGEa06QcB9H7+QA4ryU68cpt6WKu2un8JbnjMZ5OpK7d6AqqP2ODMcVBA5PPaCVHvfp2rcPW7jy+uv47kvfxYsvvoiXWG5ubjE7O0Ick30CRWsf3W4fGxubuHr1Oq7fuIGDwzb3oGWOTsDTszp+x0Ckt9UEorsXUhC4cjye87ZBECAMQh7NhPTCEYIxIANI7QF8J4dEAYGCVibnteHYgsAVng/pBZ72wxrLRWjv/lK1/jE/Kn+yAD6RZ9lDqdbLpdL0xPo63JHVz4suAffI5+dFoHY0GuX0JCNSjyBJSA6gb3lMByZHrB+Dzl07cuvgyrcj15593n2HsLAwVGTDewtDQBYkQxCOQSssW7BHQeJ3/K6hKksJS8AzqmSt5DHGCOvrG7h1axWrq3ewsbmNvLAIghKy3DIMFRxFIolzdDoD7B+00B/ErLfwGIpKpaBIIfeOPj2wVhKSoBwPS14AS7gBSkoS20pF2ElWC8pDkAdF3iUKIzkuOCaJ4+f0qMbyOdsL5UFpT5C0kIrHVF7T84NjbHZxGMcPD+L0saIoHgoa0Wmv2pnbB8Z/XEA5sgMO8d73XUuAK/au+/iZd3D9+nUQnCbP8z7pgErTp5KkZIyFZUG9pNI6sDjicyrp3Xp37+iNOstrR+PnfHn8rvsxhp0DH8kQOgUzoW4P58iwK+vgIAQEQQKCggpNAFgqvxlDxVLpx/0JiTjJCLhDbO/sYmd3z7Y7PeP5oanUGiYvhCFAWcLy2ibc+MVJTpB5cN60MByDfWjt0ROGBKuGJDiF4BzJl6Wx4AR4Q44sXM4JlogqGKumHDdhXznv8wJMGlmSYQKpYPhsx+B3cwEkhJCQUoGhLFjyVnpCiHqWpvOD4ehUWmSPcE6PBYHn/qGw414cT62urvpwL/PHe993LwH57rv42ffQ6XQMwTlKkmSnKIrr1totKlJHSpkqpQwJjng/ZpbPxyXbjEHId2ye5wXD19x9+DznM6O1ti40dN7J830I4cQl+A6Q0w1m3PNlDC/pslFYC+ueCwUh75Ki9/E8H9oL4IAlhB6DNS8M20sCIy/iNI9za7sQuqV1cCCk30pT9OORjf2gkjYnpovZ2UXMzi1Csr+bt26h1WpjOBox7O0QWLRBHJtGhUcvBgXDcEd5lo8zuskoYbg8QKfVweHeIQ73eXTTG7JuiOHQ0QhxnCDloJw7DNHJ+cNNktiGA7qSAgIWPWZ2KWu/3+s0rMmXg0A+4PvqA9pTT2Qmu9hsNudvtlrunwZVYwG/9+NdScBp27vq4F54+dKlS4WU0oW07l92u2aMuUIFWyVve0II97uZPI8TCds4Sl0phIj5fMB2raIodgjMdSronTdojXXudzW32W5PKrXPd/YhxC5BuFPYYivN880kSzbTLGWZbvO9vbwwB4U17cLaHhW7DyGHBOqINCANeT8qCtMlaPdrtfp6qVxfLZUqV6Jy9VtRVPlWGNW+Va02v1mtTb5Sr0/fXlhYPjh58tzw4sUH7cLiUTiQ7+0fMAw1kEIRUNkYjJwvQVXQQ75BDKUtDUdB95jRW8bDGD3uXx1AHfU6PYJzgOFgwNA5ptdMUdDIOCCyIwLT0ONaCBogd68EJcX++p0Whr2OMlkS+hITEsXRZNg7T3rYpKOHpScvNqxdXF1drX7mM595D6AU27v5/lyAUwhheNY58jxvxxhzlfRtgs79C+M3WW6TWmzTI/WVUn16xB7B1qHg9ouiuE2P8Tq97kv0JN8mfYv0bd5/l4B1/yr5Vba7boHrWZFdzbL0tThJXx3Fo5fpvb47GAxfZvvLw9HwKukW3fd6mmXbaZ7t5dYecgvZJiAPjLEta9FOM7MVlcvXV1ZOfOfkyTPfOHX6whcvXHjg3ywtH/93R5aP/bsHH3riXz348BNfePDhp77zwAOP33n0sfd3n3jyGbu4tEIvHtLbxfDpxaNSibZCwDCMLQgc48DFUJuuDg5L4GAObDk9qPOew/6QGd/e2IP2mfkddHsY0XOmPKZx74L9CL4j6SF5QAzh7glOQdKsFzzC6R0eIBn0oGwhI19Fssia/c7hwrDXua+I48eUxJNS5me0NtOf+tSnlLWM5Sm8977vTAI/F+B0UyfwbK1WGxB4m1mWvUT6wyRJ/jEPzv8F6d8z7P08vdufEIhfpdJ8hc//II7jf8n7f8TyH/PZZ1j+LsvfpbJ/hu/+E17/b3zvf6US/8NkOPqdzBS/Q4D+b0mSuvb/NM6Tz6Rp8tk8T/4Z2/6TJE3/EcH5Twdx/NnBaPgvh8PRvxoORr/X6w//A0H8e3GSfjZJs89aq/9ZVC79k3K1+i/qjfrvV2qVr1eqtW+GUeXFMCpfrlWb36rXJ76hdWlVwCO4ka6urtmNjW0CT9HLWZDvMTnvaAkkJwNHQkpIIaHkXRJ8g3ijN+RTa2FMMT43LTKGwwS1EoDH9r5S8IkuzRDW1Slh4Ui7vxwn6E2R0lOP4CmgWgogTY5++1DtrN+JOvs706N+67TIh0940r6/Vo4ejdtb8wAi0s/0a60Vb9LPlJF3MLh8B+/cy6+kV69edR7xVqvV+g73R1/q9/ufG41Gf0j6I4Lvc1mWfY6K/TmC6Y94/Yd8/nmWX+R+6k9IX2Wbr7Luq91u98ssv7i3t/f5w8PDzxHgn+u0D7942O996XDQ+eN+v/Xl3mj45cEo+fIB7wf58Au9OP5cfzD4I/bzh/1u/w/b3e4fdvv9P2j3Op/rxYM/7MXDP2D7z1HvvzS9MPPV0ydOf/3ksVMvLZ1aujZzdPZ6fXrmZlSdudOYWLxRb8xc0zpiaK1bSWLTnd0D06P3q9XqUDyWocKBhgiCYLJjcFoHwz8j57QMl8rau8DkNccFNRWmyMAfUEStx/d9otFnqYWA5iuu3pHmC5oaYvMUWTKCyRIEWqAceMiTIXrtA9na3/Gy0aBKsM6bIjmnRHHJ0+LhRMiTlNuE+x8JWeuYYcc/xa8bg+S8tb9mbcR1q7bb7ebu7u7McDicc9TtdicPDg7cL0+U2Nadz7r2NE8/RcbeRdcU/bt4+x57VQhhH3nkkewf/IN/0F1cXNxOkmSVYHuRC/HHXKjfJ0D/LYHzewTav+H953n/AhfsGtvcOXfu3PqVK1e2Xnrppe0XX3xx6/jx4xsMldeXl5fX2OYOgX4n7sRr6CbrYYJ1nhqu71h/zTt7dnVXRrf8oydvbC8tXat53isyTV/UwDeK4fBPCdivZDb+k95B72uj9uiFg+HBK0Uhb9pRsJumam8wsAeL1bOdzoZpR3ayxfp2NWy0ta4yQRTtFka0hnGSDIex8ZhYOrK8glKpDK091Go1BAxx3TIIp2Ik4onAs8SeoYc1LK2LWNlEjD2qJHwVADpJekFBsEn4RKADqWa2VxHokt5VMpxVvPfYYR5zb9rvQNoMgQMyATrottBrHTDM7fJ9KIa5JZGnMxLmtJTiQeKRZBcvXLgQcjhB+ql9ub6uf4ocIde3Klut6VzKI0KIUzrQDyRF8khSFI/keX6e577LnU5ndnt7u761tRWQKfcui3vvK+89lt49R5/+9KfpJ1D8zu/8TkpLOSC42r7v7+3s7OxyIXcISlcecCE7XKDRP/pH/yjjQha//uu//ha5+zcod/+Eo2vzF+kbfO88kH385Mn0JJB+ifTHs7PxnTt3BktLSz16505YFARd1IqiqHX79u1OlEddevUhgZ9885vfzD772c/mnHFx6dKlfGVlJa9Wq8V+r++Rx5JSUg+HI0lDYrX2baVSRZXEftHvD0AcgTyOCaCOWeKSoCoYrjIaYPjqPB4pzeDCX1NQLGwjhYCWEpqhrJYaSiiSBPiMe2MC2rXjDfsUUiBOYgyHfY6Xs6bg8wS9ziHiYW8M8Hqjikq1JNxeFHlWJs0qY88Hwqx4njdJGYeUOwfAD/u87XO+T6dvFUuPFBBc5Vu3bjW2elvTB6ODBXrIo1xnLgeebATRRxqlyieDMPxUtVL/1UqpRir9aqVa+TXleb/iheHHStXqJb/iH6VsnSf13nbgn+GDdyWwnyHfP3RoQS/qQOo8qfvnL44cOTJyf4g7Nzc3cH+86+5dvfuDXNfuB3X4Zl+u3V8k9+xN+rQQ5teFKFyfrMvoNVI3xrFjx2JHrI9dneOJz8eGwPXHa+voi1/8IsS0u8pKDBGbhEd9OBxEnVZLlqJQ1Ko1eimPIDHU/4x7zgKWjaRUEMItpRjfO3DSS4yzsA7IefZGNpZoJoQh+J/WGjRYGL8LRWBKCAJVsC/w3kISqwKsRJwmYLKLbYHCpBgMumgd7iFPR6jXSqjWKvTmIZQw7LkIuLGd1EKdklKdpjtbrvMDvPFbRJZNePODvgTfm0BkLso6MPrY2yvT49V2dm409/fXJsMQM/V6tCSH8rTpm/uFEA+bzDwJyGd4/VEl5MeV9j4GIz4khXyOhuh5SPERKQWfiQ9rJZ70tTrHthPkxSfdc195z3H015ihZ599VgS9LAh81L1AzVoUR0bxYLrdaZXqtZpq1GtMyiQoM6ytlCvIeDZJBEErD84DSnpAIdySCuLDELwZKUXOTK7L6gol4cgYw3A4RKVcgxCagBM8t5UIwgrCUh06KAMqgOUzkOIkGwM0jAJ60SG2ttewu7cJKQ2WjywgKvnsx4DdQyvt+X5QC7V3NFDe/Z70Lok8X94f7jdXsepb9vrDlvhb3/qWZpQT0hPW0OvVaQ0mDovRssh7p3zfP8O+T3tCnlNKPyiEfc4a80kB8TdpGn6JEfkHPamf1Frdr4ATeVYsZUkxz+h8ThhxVFh52ve8B4IgeDLwSk9IX873elvRD+PpZ/Fc/iwGfW/M7y+B1dVVlWWWidxS1ZOy2WnvT49Gg4aA9ZWSUgiCKCvG3lFKBaU0nYGGgCQYMa63FhBCEThUTQjWE+IEowOnlBIED1gNNoPhD0cFfxgrCFLXj3tHsC8xfp5mGRKGtUkas65gv0AYaMzPTqMc+TjY3ca3v/IVvPT1r6N30MKg1RK9vX1/Z2Ot0e92j2slHwLwuJeJ82E7nGNIX6Vn9D9jP+NCVPWqfdVfs2vR3t7r1Xb7dtMyTD11tLGs085529+41OutPd06vPFcMtygwcLuAAAQAElEQVT50LC79dG4v/vxbn/zE/3h7i9kWZeeMH2fVMWjviceksKctzZfyfNiqshtlUCNitwEWVb4joyxEUVYBeyUhF1UEkfI28ygEO4XJwSv76mvvKe4+WvODPelyvNsFGi/RuVpumxnGseVwA+0EFJYY2EItIJ7RxYEmg9JkFoCy/CZA5m7ZlsIISFIBQFYsDEBAakUtEdAszTWIn/DowICIFGRkWeGY/Al3hu+x/HpoRMYnnOC2i4tva5WmJuahE9Nv3PzBr7xxS/i5a9/E0Oenba3d7F1a1Xdev31qHN4sGCtuWDy/Cnk5hHfyNMMp2d76NWexbPRzdbNykR/oi5b6XQmxGKG9FgemjOesg96On7SFINnk6z70cz0PpEXvV9Iiu4vFKb/8TTvf4L1Hyuy/nPGjC5JmZ9W2q4oZeZskTfTLCUgc2k4+YJzKPIcaZKjKAzzXMYH4Dyl22tO0EpN+NovsU5aS0Hy4l75yp8tI++N/qYEqBgyCEZeXORlY8RkYcRstztoADqcnJxGuVyF70fQmuGmEVQ0C6dLbEeQ2TEROwQW+Azj+yw3yPICeW5hrIQQCkp7DF0jeL4DKcZlELIuJNDpbKW08LSE50koam4eD+HBoOL7qIYB+octXH/1Ndx87Qo2bt1Gd+8Aiv1XS1U0p+exu7WDl775TfnC177ibdy6Xku6hwsmGZ2zefGkEup5rfVDGOmzg730ZEnVTwO4aKV53CJ7XovkE8Dob8LvfipXB78Wm82Px8XG86Ns4/2p3Xm4EAfnCnF4Msfh0SQ/WBgme9N53q4Dg0jKREPE0tghQ/8e0myAvEhgTUZ5ZEjp+Y3JQXvCITk1QAoJoZTQgaBgXO09RvIe4+evMzva88qhtn4lSZKpeBTPZWlWpTJ7tWodvkfwSAVFEk6rICFYWnpM5+EAwa8gCKnm9BQJM7QJ96Q5wckmsOLucyElpGI7ELRUXAgDKiiUFlTkHMbV2YLVBQoqdLfFrGy/z+sElv0NWm3sb24zhGV9p4esP4IZJRi1uti5uYa167ews77O9iMBkwTSZnXtyUVPqbPS4LEszp4dDUYfEoX6oJLyI4FSHy2p8EOBFs8C+fuB+MnCjh6mhzxf2MEJK0ZHpU7mlZ9Naj+r+2FRCYKirL0sMhgEWdH10qyj2F5YO4JFzDmMCMyYoExhORfQuLiSDZyUALYCRG4NEpuboTE6wd1KFvfOV947rPz15mR/fz/QOqDiebXBaDDdH/bnKJGyRxdXKpUgpaD6GAiumFKSgJIQrAI1DIYAkxLSteFL7hiFZ7cYxTEyHqtY1km+4wBqhKWqGtZnYPhHNSUQiRrnMQsCs8hTdpnBskwGfbT2dtFvt5EQoMlgMC7TwZCqzffyAjZOkQ8SHK5v4bWvfA3r125g1OuhWSsjCqQyNol8T02QjtApX8yy4sNFZj4pjfgVUeBvKqH+hiZApVTvE8I8bE1yNs8HR7OsP2UR16TOIgYMXlSSolTWjCA0KhUPUSQhVMp59JCkbc6lg4JeUwjyD5JNYWzGmZNPztnJRkq+wxpLETBSia0RXSH0gVKqLzg4yYmKLe6Nr7w32HiPCxvZslH5dBh6i71ee7bdOqxHoa8jhpwuNEsZXqbJEKZI4cLOwFcEJ3WJnk9Iw5BXwmMoqjVQmAR5HpNSONB5vkQQeFD0joII0bxXbKs8Ac1+/EDzOclT9NAKAUtFzTBFhtGgB/crfJUoBLOkWJydw4XTZ7EwPQf2iB49ZqNSR51h7aDTZ+gbwWdY/NprL+FLX/oDfPHzv4/NO7fcvtUPSqVa5IVzDIFXJmrNs1r4K+nQLAy66RSMamrlVxmGR0mc6DhJaYwEAj9ElSF9mf2XoyoBX2Miqo5KqYJSSVEGyRiYadaFJTiVV0BrA0nkO7kJFHBz8TyPspAAYwJaJ+4eTCvPsx0hRLsoCuc5ca99HLf3Gk//Ufmx1gqSJKkvWOvO1b6XFOvdM0fip8EY+9e7drfiC3/BWHmyMPZskiSLSTyqVKtlVauU4VHZHchArQK9JFNDELzOs2QMVlABXd24jTCw3HwahnOWbaQUVFY1JsnVduAULKUCxsTnUgkoJdjGkYQajwf2kzORMgIxDY8vu4SPZjnZaBI0AQpmjkfDGHME7ML8IgGhyI8lvxoLi3NwRmEw7MLYHEIKxW9QGFMmWw1f+5MKXkOJoOLpsBRofmXgm9x6WVrIlAkcawW09GgsQgQ6IOh9eMpnyTrfQxQqSJkhNwOGsENAZOTdQioLOkKMQ1mA4JTQ2oOUCoDITVH0jbWbBOVtUofyTnEPfuQ9yNN/bJYEB1TrgH9uZyfY29sLGWJGPGcLtra2Aj7zSIrk2rH4yX7deH7izwotzhS5uTRK40dNbpapWdFEoymbzQZKUUSignoagoEoCDwHzNGgiyzhPotZV2syVuekggwaCHKrlKBSSiglIQkqV0fI8blT3jeISLEEvLF8h9ogFR8rXvB9y7qCRymSLxqOsb52B62DQwIhB/fEGI5GyLi/XV45hhOnTqPWmEC714fyfHzqb/0tPPehD+Hk2TOYmp+H+ysaQ6MxGIww4h6VXUMTaKWwIiYa06IUVYjeADCKoAeK1HIugICEEpokIQlWIh3gy5LRgosepDKwDGEtQ1kpLTzNdpw3GMo6/oVgD4rvk4RQlJ7ICuAwz80tTtv9H806U1NTGe7BD1fh3uPKWus8VsCyfHBwULt1q9VotWzj9u120xHPyho3bhzWX9/bq7pf42K70P1DU5/hez9oNmw37tf12ev1pod2uNRLeieHWXbfVJ4/Wmk0nuL+7ukoip4sl8uPViqVB4fD4YXBID17cNA/027HJ3h/lOBd3N3tz233ejOunzeJvMz0+/1Z0txgb2/eDgbzLBdcafv9OdKs5TuuZP38qNVaCcrBOWHUo8KKB/MsO3W4uz9LHSvXKzXFJIpwylgQAMIChnu8IZXf/clXr91Bl8mZPo8vBqTW/gHazKS6a9dOCQmtPL5jkMYpw9MRzytTMGQED/ffohYTPgcH+9jn3rLTbrFdH4ULoeMBATjgvnUIy8EFARtnKVTgYXJhHicffQSPf/jD+NDHfgHzy8fgMfSUURnVqRk06EXLs/NozC6gwXvtEXRSQ5KfkG3CMACxAqUAKQVAAAJ8LnzyXIKnS1DSJ+9ATg+ajWKYJIVNGX2mIxSjHjJSQj5z8mSshdQagh1aKRnWWxQOyG5M7UNyXLZAYWCyzCZZZg7y3Oxxb36Ypq5TGDJxz33lvcKRA9ar1vqbm5sl5hMaNMqz/RTLYVg9OTFbPmvV6EK16o/JqOB8fSo8O+l5p7xyeXm301mYWZmZfLLbrVtrKwRJ2fXD6+gNKrGs0BM2+WxeKXUSGvchxWOeDJ+ijnxAGsNUvvig9rSj56XWz0kpn8mt+EBRpO/XWj4lRP4k8yuP+X70cFDCA7oo7s95FEAZXiTdF4bh/SiKB1n/UOD7DxVJ8jDV8GEk+UOuHjkeQCEeyIvkwUCph6wwj0pTPM5FeEIKe9Hk6Uq/25pU0kbVcshHKYaDDliHmHu/Ya9NAO6i2z64W8eQcdjvjH/PtXWwO37W69GzZTGoolRwizxPCLI+BmyXjAZIkpieawiXMIrjZPw7ur1udwzW0XDo9oawJoehpyxcSS/lkko5S83jlrBaQXWiiamlJRy/cAH3PfEEwTiPsDmB5pEjWD5/EUfPnIdXaSJqTKFcn4YRHkNPwVIiiHz4oQehAMGJgx9jLAyPhwANrcMxKenAaRkZpMgIQpMOYXk8gqyHIukgGXYwGg6QpOTVSjgACqVheU0bNu5PCA3lwlmCExDIC2tJaVaYXp7bfp7LmHphV1dXJUuBe+wj7xV+3scQcqLfr6tSac7q7ARlfL+0eJ/Q3ke0Fb/sa++Type/IjR+lTz/CkTxyxbq47YontHAJW306aq2xw77h8tRFC3QA87FcTzTbrd5Xthd4IH+clAOTnqh92Bu8o/Ayl/1lP8bWsu/raT8denpvyG1/CUhx/TLXMtfhRCfgrG/UZCoPn8LkH+Li/+3LMSvC6t+VSnvk9KKXzJC/LIB/oZS4lcJrL8phPl18vgpIcSn3D2s+TX282sAS+S/xnd+zUjxa2z/N7QUHyOQntbCnpYin0njXjXwjF+tavS6u9jZvoX19WvY3rqF3Z1V3t9E63CdirnPbvtIk0MCaxv7h2s4ZH2vu8NQsweLESBGVN42BsN9dHu7GI3ayLMhp2VBwzMmKiWV1iCnRlshILWC8j1oz4MfBARThCFD5z5pan4O9alJCD7LCAwrJSKGrLrRQJ1gPffkk3j6E7+IB973LMUbQfo1+OVJjHKBIUHkQK4Dwf45YwvyCIqFBoQurShYAffMh+cH0ASVNYbGgnNIuijyHufb5QttFFkLCefS63VpZDJ6RAXIAIA/vs4zsJScnwfFfhTnxK45Fl+lxclyThcQRkm/KPyg4tK/gKIsBO6Jz10m5N3iZ/PThaLcc7nQdCasTZ6oeuHDtVLpg6GnPqpgPmry9BnS+z1fPe154n2ep56i9NwvLD9d8oIPVEvB87z/cByPPp4Mk09mafZJUYhfTvP0E/QYH+uPuh/zff+DOgg+7HneLxWZ/WUC7Rek0s8ZeqxRPHowS7ILWZ6dMkWxbI1dosYs0kkscVt31FgcA+xJpeQZKeVF7ekHIPBQYcwl1j/hSfUkF/4pJcRTyponhTGPpXHySJaml4QUj0ulnrACT9h0+IjN08cg8STV43Fpise0xOOaB/LEw5k0Hs6ncX8yjXuVON7T+wc3xPr6y9jZeQ17e1cJuuvYP7iKg8Nr6HRu8voKn10e0+7e67y/yjZ81r2JXv822p0b2N1/HRtbr/Cd6+j21xBn2+j01nm/zva72N3dw8FBGwVBwXkiZti4z/3k1vYudvisRW9qqBbTBCS1Fymvh0UOE/jwG3WIKEShNVIBpJ5GzlAV5RKfNVB4IW5stnBjvY2twxGMDiD43HDSCQdLKWBDzUuYDU553CG0hdSUqLBIGWV6vkalFjHgGGAwOmBovY+8OECe7zAKWCXPu7C2x/sCUamORmMBpXAKvq5BqzKCsE6AV2AQ0DgJDIYF5ZIhyRirCOUZyDppHloeDavRnFetTnOkqa1eb3Kt05m43W43bxzeqO/u7lbW1taiF154wf3yvaQI/qN+/6MO6CwTSZF8Uml6enrC/d2dUsE5DfOwJ+TTvud90FPyg1KKZwyVndJ4kNcXtVIXtBTnBew5lhd8X90XeN5DDAefsLZ4htmCj1JPPqGU+ATb/IKx9he4Oh/L6SWLIvuoBX6By/8xms/nlZQ8T7NniqI4mhf5PMeZ4nWDZY3vVY2xVY5bI1AbLCdJM1KIeaXUEq+XjTHHrcVpXp9j/QUBc17CnlWwp4U1Jxg7nYDJT6bJ6NSw1z3V3d8/2drf435y+0xr18SNfwAAEABJREFUd+d0r3V4Oh70T9k8OyatWaCWNWyeMIs5CnwvE3neojJtIs0OqIQd2oMeh2IputDekHVtvrLP53ssD2DMIes6bNMly20q8w463TWC7xYGox2KoQMvILzkCFkxRByPMGBiZsDzyTS3KGhBCiP4Th/bBObqnXXs7O1jxGRQmUD0SiUUSmFYFASeB69WhSiVkROUIwItJUgz30PCNgO22evHuLHRxk3S5sEQufIgfB/WUzz1B5jrgXVANDkyQzfH7CqUYJ1AXhh4gY9ytQwjcsRpD4PhAZL0gF50F0m8AVMcAiKGpWQcEMuVGeKsRjlEfN+HUCVARiiMhyQT7MMgzgrkBpJzDa2QkxbiKMtTuRLHkzwnyWM0EsetTY8D2fFAVFaGUh4hcOcmjx6dbAFVt1W6Zq3LhTiwOj3+qeLnp9o5vudDMAreKqBVYYjpkibHdaAfCpR4Rmv1SxLyF4QQz3HNLlHm54TEMaXkEmmK79VIZdaXlRYVqVAWwlYAW/W0mvQ9vehp75jv+2dI93m+/7BU6lJW5I8ytH0qHsWPpVl6Ubg/vmVblg0SVxBOyD+SDCwZICg5B0sMWj/LUoZEWaikiJxWkJ/ID6jG1UopDP0w73X1zo1r8uqL35KvfefF8IUvfD740r/+V97Xv/iF8JUXvhmsXnnd6+/v+TJNw0oYRJ6AV45Cceb0GVy8cD/ue4Puv+9+PPDAA3iQ9NCDD+Fh0qWHWD78EC499DAeuP8+tuXe7+IFnD59Gke472s2mzyor4BJLUwxDF1i3ZkzZ3D+wkWcPX8BR5ZPYGFpBc3JWcREirEa1UYT5WodwzjFa1evYW1zGzsHLey1OhgVBjII4VeqUEEJVvowvo9Me4i5GIZ1JigjY92N7QO8trqFg4FBJ5HopRJ94i82QE4ZWi1hCcSC1857FhLIYEiAkRphVGc4XYPyq6hUJyGkx2ihR2PVo9EZwBQxjHU9CSgdEXABBiOJw16K3cMBtve62DsYoMP7mOMKjheUNOfnQ/tK0nGHucUkI+3l3JgLuc3d/wT08TQzTxkjPqB08JzWwYdkUH7ej6JncqHf54XlR3qt0cUsqB7zdjoLq6t7k6vtdnV1ddU5GeoEfiof+VPp9Xs6tdYKktdqtWqjUWshz8OLlXr0pOd5H/I9/4PU4w9orZ9QSj4gBE7x1Tlr0eSMy1qpUED4xhTaFLmypqDT49IKoyxtubGpFtL4WomA4VCUxHE5TbOqlLLB/glafxrCzgB2iv3XPE+zTx0aYzRJAQw0+ePuV7AgWbYmA7yBEGJM7trRuFpIITmgsU61IKUUyvFm8pwrbxSRq9J4JNdXb4jVK6/hztUraO/tyN7+nuzubIsur/e3NuXW6k1x59oVubuxJpElkhMRoV9GpTKDamUB1eoSajVHR1CvH0GjsYxmcxkTk8dIxzE5eRxTUycwPX0KM3NnML94fkxz8+cwO3saC3NncXTpIo6tPIjjpKNL92Fx8RxmZk+gMbEI6VeQEZRBuQ6rPLR7QwKxi9wqLB5ZwdziEUxMzyEkICv1JhrTM5icX0BYqyGl2EYEWyokjBcgUz5GrGszs7rV7mOnF6PgXGxQQUEAJUwgxJRrQiGmriS5+xG92YAI6gwdsPrYIrC29we4TY+7eqfFcFzwuEajNwC9veZ+2YcxIb2+Qaud4rCVYXdvyPC9g9U7+7h5exc3V3dwZ2MfO3sdtLojDJMCBbiOnkS73xMbu3ve+vZO7c7G5tFbd9bvu3l74/Gbq3fez/LZ1Y2tZ9e2d5/Z3Nn7wNZu6wN7rd6zw8w8m2T2ucza5zOrnjNB6X22UXusMMF5Ozm/fGOnP33t4KD2hVu3Quq5JAlO8yfy/amC0zF6+fJlj6n7qlf2FqRU5yHlUwryw0rJT/jaY/iqnvR9fZ73KwJihrFKRVh4UghBcLI5YA0FXOSwtJhKcmVtActwyJiEzy2EAIbDPjOPfSY9Rs4YKALeC4KAwNU++/ZIrk5IKblnKbjIhu+JMYFh3Zs0BuBfFC0HsKwzsBBSQBGCQrh3AcV7awxMntE1ZMwkxuge7uP6669h9fo1EIgoGEb6nFREK04rg7TXwf7mOm68dhl3rl9FzEysIA+eKnOyVY7SJE2SpgBMQYppSDkDpWeh9Rw8bw6+v0CaRxQtoVxZRq1xAo3mKYL2DGZnzmNp8QEcP3ZpTEeWHsDU5BlUayuIygsISpPIGPINUgsHzswoUBnpddqQfoTz9z+Ek2cu4AiPSCYJ0MnZWUzPL4wBG1RrGHG+w7wYgxR+gAQCHe5Zdzt9eswYA7omGVUhgipNaIgh7/sEbpdA7I4SdIYJ2ixb/SEOOgPsHvSxttXCTQLsxtohXr++gyvXd7k/tkxkeej1Pa6th+EoZChfQbstuBdPsbsfY3NngLUxmA8I0D3cXt/H5vYhn3XRosEZxAX4pdEB9tsdAndL3dnaita2tuc2tnfPbG7vPbS9d/DY1v7+U7v7rSdIj++1uo/sH3Ye73SHT/RG6dN99/vAafahNDcfzfLiI5z+8xZ4vDDmPnjqpLHewgzKjfV1BN/6FvSnP/1pyYV719+fSCc/gAt/eXmq6UXeqUDJp7X2PqGkeE4p9ahS8pxSasXz9IxSuiKl8Jy+v9mXpWoKApHhIqsMIAyV1EIrQbJUVt5LA08LeJ5ka4ssSx04WRIoAOs9cAwIIXiHt8qiKEDDgbc+dx+/dfuXLwT7F9zPFCgceqWE8jSUVoCwHEOAbMEywdEi6NavXsHajesgI5ibnMTsZBNLszM4trSImWYDZe6pkKY42N7C1toduN9fdWeRll6rYCiYjxTy2EeeOApYBijSECYhpQFsFgIZyzzkMw+ufTaULDUKPvN0E5XKLCYmF1EiEA0itHsWWztDKm6PSptBl+ooNSZxZ3sft7f20KOHmV1cxtTcIhMxGGdXC6HRnJhFvTmNam0C1coE5abRG8ZIc0DAh2ZU3yEINrb3cOvO5rhe+SX0GR4f9nrY2jvEdXq0V69u4LuXV/HSK1dIl/HSy6/hlddu4NXXbuKVy7dw/eY21re69N4Z3/WQ2TrgzXDfW8PWrmX7XdIegVjgoKUZykYojDNkFUCVIb0ydFBDwHn5UR06ZJ0OYCTlYoHEgH0KFAJgOCtTY3VamGCU56VhmlcGcV7tjNJae5DWDrtpo9VLJrYOOjNXrt9eunLrzrGbdzZPr23vnd/ebz1w2Ok9wvl9IImLDxdQH5HCeyqsVi8gSBYnjgwmfuU/+8/cER5Hwrv6yHf19tu87CwHld/b39+f5D7iOAd5lPQkJB4TEOcBsSyEmOJ1jRTxmvASUgg+IVlr7no2QkLynvKFYgdSAZKANczwFUVM3Y+5QCkkg9xyKURApRdCjN91ADTmbj/uOs/zsccEP0IICHGXePvW11qu4ht37vrurQAbkxO4ReV4Ba8tlNasFjAEuiZz2iNz7PNwbxe763cwYrazUYlwZH4G1TBAQP41Pb7P0oMB8hTuUD3t99HZ20PCM0YUHMr6/BFyjIhU4nUJAo4iXr9BBBsciRCCBBHAGp/GQyPLFbsJABVBUGnjTKHTK+hJBtg7HOKQe7EBN1yZYHtFr0ZttQRTlSBszs7DL9XQZaKo0x/BhZxGKEjpQyqS9AArOZaAr0No6dMYAO1WH/sujNzvwgUQSnkQWsEIIKF8OkwQtTpDgqr/Bg1w2Bqix81of2QJdkNASgwSD31SYiowaoJedxqJnUSnX8G1WzGu3kwYrkboDepIsgayooLchuP5WklZkCdBslIjLdhvHNMz97Gz38HmTgcEFHJQ9OSr4EQyIVROTtMCXpLDG6XWG8TG741yvzvMg3YvjVq9UfmwPajvtXuTOwftuZ39wyPb++0Tuwediwed/kPtXv/xfpw8kebFYzGTmgnMcc8EU+uAC3OpFBzwHX7lO3zvB772i7/4i6rVapWELxZFoe7XSrxfOW8p5Gkq/CJgG7A2YCdcaTjnA0GB8Qv3cWGiLQpeGkiCUUkB9gEX0rrQNuNZ3SjuYzjsIk76VOIcjWYdtXqNAPX4noUDY5qmeJOSJBnXWTLgeR7ID9u98bXkiPXuzj135K7vkuPKkR0DMzf0ngS9UpI8WxoIeiGGuR7DO+F7OGBIe7C7A18JzE9P4ujCHHwJjBjKtvd2GOIOIQhMUaQo+Roeue/s78GBVBgL5QWkEqRfZnmXpMf77yGhI4DkSkUP4QhUygIKVDIqJsAIEv3EMpRLGa72sbnbJjBjuFA2FR76BOiApLnnnJw/gqUTp1CdmEFBwO0z1Nxv93DY6RGoI8RpTtlZpDRwZBG+ClCLavBYDkcJOodsx9A0GeQo6KKkUCiVIobQIfyI60HxGYAzVQANiRARpCrDD5sIeQ4akHQ0AXgNpCDgZAPGm0Iup5CJGYalM7izpRiSKvLU5JrPITczSIoS0sLjtUYBn8bAkUaSG3Rp7HYPDxgu7+L6nW28fmMLh90BCmHZDpynIEkYqVinkFuJlIZtlAoMaDD6o4L7VYO0UPTeVnYHqXfQ6Zd2DjqNzd2D2a2dg6O7+4enDtqdi/1B/Ngoy9/PqOo5dnafsGrR6/erq6vw8C4+8l28+31fdWeXzAw2RCCOS+09KrR8nxDiLBvPAaIEWPmmRxuDkKBwYGCBNz+SYFSKKwoDipIgMLwqMIoHVP5drG/cxs2bV3H12mVcvvwyrl17nXuSLj1mAaUUSZMUpJTwPA++749Jaz2uc23IE9znzdJdOz7eLN+8ds8FWRn3xX7e7EMIwfEMPUXKkoaEXpFzQzIaIU9iVOnJqYrIaL0Vn3nCItQKc1NTmGBShS9CFDly7kc7Dpw0HpwonPKzNyoLkHH2TEQwHLNwZ4OZMXiTUhoJRzlfMBAQjD2kr6ACjqoFFQ9ULGDAfvukhBlXHUVQUQktF5ZKjaAxgebcAhCEoGfAICtAbCHODG7eWsPa2iZKYYlUIRB9ziUj/DVKQQVKeARlFzev3sSAnjPg/VRtCgHBbbKc00sYqWQwhtecZ8HxjXUyk6yTyHKJwiqSJp8SXlRFWK3D0OuODGhYCnRpaVIE0JVpyNIUrDdBmTQ4tybb1fkuvab1KCsxpsKCpUVOuaUcd5Qm6I0GNDBddPodymKImIYx5rOMbSz1Q2gPOojg09iEjBqicgMRw/eoPDEuSzUakEodQanKdiVYts8sxDDJdLs3KO/utybWt7YXb95eO3X1xs0Hdlv7j6dF+qCFPz2xghL1SJME3sFHvoN3vu8rjgGSXFpaquRCLEKqh7RWl4SU98MKHu6LujXWJ0kSHaeFHfd09yfevHMo5VQEObPWsB1VlYptKdCY4Nw/2MHG5hpu37mJW7eu49r113Hj5nXsU8GZrR2D0vP0uBRCjEuPAA2CgNcaDmTgRwgBIQSv/vzXuvH/fBXvBDgPAl1DacVrQW7JP9u69obKZwgWvOwQrMYAABAASURBVEHuacB2GYHX77RhGev5SqJajtDknrNOD18m0F19Fg/5POUYnKugFDhXXsGFhI6cpXdkWH+3NDTOhs8tS4ukSKlwCXIUME5mNGquZLQKRzk5zWCQSWq8ryECH0b7zKLepVQoAlIiZuMOw9m9ww42tndx2O7SGGYQUPAIGI+gkwSTIrkyZqja5n5yd30HObOtPutDeFBkWtBzWcoENErkkiAlb4WF5TNHeS4ITqAgozkB60LQhO3jIsOI8xkVCT17QnCO0GMeYWgsYvbfJ6AP+zl69G5xoTlfzoX8FZBvgBLgEKznqE5eHD9j4jBhvylBmeQJvWCChNdpniNjdEY7xHclCvZjhAcrfFIIKwOWPgw0Sw9Q/ltkpcf2Uqa59eIkK/UGcaPT688ddron+v3RhVEc389twbn91mBxvdutfXF1NfjMO/h/x3A58ZP6CKZAvFSIKS3lGU96zyohH9ZKHaH8a8YSmG8o85sDijcuhLgLUKfolt5hXM26goI1VHhrDRcyYxjbZ5ZuF1tbG1hfvw3nQW/fuYXbt29iY30NvV4XQgg4T6npJQ37EkLAXTtwulIIQcttYMnLeJzv+fH96t58zNcYWkv2JSEkyE8Oy6VTShGTBQqG0HQXCGgYQhoCDoBOq4W97W3waAURQTHZbCKqllGpVTHNa+dhk9EQNR7yewyJqR+AtLDqTQKvQTC5ewCaJYmns3AkeD3KRugMuhhmVDrKK6NCpuSskAD1DCpUUIGC0ORZ3AVold5bhCV0CKrbW/vojHL45Rr3Zz1cu7mK73z3FfKhuU2YwDDOQdzAp0KW/IgsKIbgMfY3d3GwuY+4PYDOJVQmkbSHABNLY4A62VM+krxQ4LDG4u6lADHB7YCB8/o52+U0vPutXWzsraETHzLb28PQ9NFNO9jv72PrcItlGzvtFm5tbWO71UaPCScrFRxxVsi5ngUHcOCEFJCaPDGSkL4rHWm2KRgVxBilJEY3wzjBgNQfJugP0jH1Bhn6Q0c5PW6KFpNdPT4f0YsXVGRBOXiUg8+zXY8eV9HQOWGZwpbTtJgajkbL/f7gPpYfGHQH9yejYqEehtXpRx8lwvFjfeSP1foHNF4F/NruboN64H6B4JKS6hSBOcuyLCzVjsL7XuUXQkBIeZeEYM8CbPIGWbjFzNJsrPjuMeUNwcU2tH6W1tVd+wzfAiWgqHR5OoAUOSKnjNIQJyP0e1xE7vWGPGbJc/ZFJTBvgB1cyLeIDI6vWVrWOz4FRxsTdYpc8rGgUhkUuaGuFVSuHJaL5Qc+BOcBIQClqNAN1OsNOF1MGN713d5nbx/bO86obOP2jRsY9Xs8lliAHwYoVUo4duoEaixBi25pky3naTknvEHOeI0z1xLjYdxQb1IQ+ijzXQd+jwZJOkHRmCm+G3oC9WqERr2CEkNaIQTSJMWgP0CeZfBoEKanm2Ckhj1GHh0mser07O9/5v14+KGLWFlegDNqGdchphJ7bFjwvc7BPvY21lEMe5iulVHzBfLePm5d/jYGO+uQcRc+j7l8Ju48Hn9Jrpc0KSQ9mKQBka6O8wwUGCJLlEKJmekalo/O4PjKHI4emcaRI1M4e3YZjz56P5778LP49d/4FH7l138V73v+GTzyxOO478H7ceb8KZw+exynTh3DqZMrOHVi+Q06ilPHj+DE8aM4uXIEx5eXxnM5yfvTbHfi2FGOtYgF5gNmpyYx0agxEx2SD43Ak/CoU5q6wEsEjHA8Glyt5Fj2oGydDhW0WAWtTMGFNqA2CimsUnKYZnXubY/ut3sPtHr9R3cODh8Z7g+Xy0M03vg1QIEf8SN/xHY/tFm91QqiKGpqpQlKed6TclFD1YWLEwDhFN55Mow/Au5+fOkmZgDOGda6Gj7jPTHESs7D1ZEkFUtLAV9LEJPwhEVAgUW+Gi+wpwpIJLDFEKPBAdqH29jf3WC5iwEBmtNaFkUGOwZoDksPM1Z69gOCAVRmwJIbEscCrwSTBGCvgiB0ROvI96xrBstFcW2k1BBSoWB1kuaoNSd4HDEPTc+UsU1vFOOQiZUDhon79KTrd+5gd3cXKSccMMxtUDlmlxYQhj4cjwktekov6IyJ45cDkROOJASkIyk4vmW1GRsuj2NHToFoGMgJaJcguL8THFsDKAc+PXOICsHp8X3kBZ/Tx9BYgfJQfEEK3tsEhmBqTtTx4EP34QQVfWqqAaUlcsosY3unoJbvJPTUSf8Qkom5mmegsy6yziZ629cRH9wB+nsIihFKyBCSVD5CwMC7HilM10NMN0JMVANMNyPMTpSwMF3GysIEThGcJ4/M4NjSFFYWp3FieQ7nz57AY488hA9+6Fk8/8HncOnxR3H+4gUcP3kMR2g8FhZnMT8/jfnZKSzMTWFpYRrLfNfRUdYvubqZCSzMNHF0cQYrR+ZxjLS8NIcjCzN8ZxLz0w3MTFbJT4X8RZgkb42yj1rJQyXQiCgDzYhGcO5u/u5M21JBnQ4YypmJIJoaCSgPdLARz3SnDrrDU+1+8uAgsZfi1JxJrJ2tLC+HANiQP3+E74/c8Af1RaBJz/MCrtKEp+SiB7nIudRtbnzjlIEvGxe+0OpCSDgQpkmGsReiVjMcQE6PZAkCKcmSpf4VQOBCB3brXpBU0dDzMVGroeR7DK8MlSxF5Ak4QU42fSpmj2HkdSYpXsL111/EzWuvYHfrNvrdA2RZDEMLbmi5Myq/ocIJaTEGJYF5F6wGQgCOByUUpCOryYxiMwnF/zzhwVM+jYTPthIZ52dYn3BV9nf2UJ+YxpGTZ9BkoiXnYrWZfIkZa+VKI5MKe70eXrt5A1/+5tfh16pYPL4CWhmqrsGIwDw8PES33aaB6SMlsJ2nEhbQfFezDy00DBM3KUOtmHvEbJShYGaxYGhqGFLalIJLDWxiQUwQQCBANBo0FiW+W2EfC80mInba29vG9VcvMynVw5lTC5iZrvJ8lPPzBYQEDY6hssWwigAMBCALaFLJB5oVDyUVI+tuoLX+KrLWTSxWU6jBGtKDmyjlPVRFSsqg4g6agcGppQk8/uAKHn9gBfedmsPFUzN44MwsLp1bwMVjkzg5X8XyZIRj5GNlqoa6p1AlMBqhh4lKiR6uismJBiIy4HHdtQJojVEw8ZOnI7KXIZRAxQeqPlDzLCqyQEnkKLGsekAj0piuRZibqGBxpoYjcw2CuYkT9NRnVmZw9hhpeRInj0xgaaqMemARyQwe98GGJwMmGUAwegs4tqcEdYByojHkF0YGgFdCYr1gs9WfPhhmJ4a5vH+Y5pfS3BwvlUpVbv00fsSP/BHb/cBmX8QXZarSgOCqC2HrXNiKENIX/CGomJYAHJNhNwQgqyGo+HwOIQAlBSQnalFgNOpzX7nFTOFN7O6sY39vg7SJg71NdNp7iIddgCESIw2EnqKyGGRpD1sbN7C6enlM6+vX6Z3W0OnsokcL3x+00e+3kaRDWI4R0Bo68rjwjjRdsabI6HzgyFlJRcmQLQIU4CUEQLIcK2VGNmY7BQcWGk6kBGgyJjPet8Wc5/LZCzh2/iIWjp1AaWIKCMrItQ+/2kR9dhELx0/h2H0PYP70WahaA0Marw5D4FHK/hl6JgTmyN0PGAkwDB0NBhj2++h2O+h1utxf9wjgAeUxRBKPGK4myKmkxhlAJjto7ag1hgbLwqOQI2pyifISVOLNm9ewd/sWkvYhpkoRIkqly/PZ/a11bK2tYoN7+B6jDUsDFnoSJV8zWrEYdlvocm/Y3ucekEZv2N5FqDKsHJ/D8WOzmIhyBLYHw8hlcLCNnOG7JC+aXkZbA09aenAPE/USpumpmtUQ1chDRGNb5hgV8lfSHI+8On4d31waKC6EUpLyVlB8JnhPEdPTg9MskFJmMbPkI+7fY8or5fFOQeNvuSaabaPA4zghAs8jDwoeDZTHfvwxybEelQJF3jTqRPYkvftMI8Rss0yqYGl2AkfpkY/MTmKyWkLIvb51xp77fUOggnOzoFryR85oqx9nYn17T99a32re2tg+utvpnzvsxad31g+Xete3ay9YppjZ/od95Q9r8KM8r6IqlFCUg4mEkAGE9CFYxS9AT1mwF4JSCg3Be0eKAhJudGEgaJmlKpAzJD1obeP22jVcvf4ybhFsd+5cwfraVSZ/rmFre5VHKdsEWR+SljDwJYTIMBi2cfvONbZ/HXf47g4TC63uLj1RlwmNLgYjKjPBGdPqWfqoMPLh+QpyPK6BYqm0gZSOCvbpKIdkuCcdf2MqIGCQc1/oQk8lBd9TgJAEZ46E+w+jFHZbHbTpLeePn8SJiw/g+IX7MXVkBdXpOUQTs5g6ehwr5+7DhUtPYPnc/WgurcCWahhZhQG9Xm6BnH2lPP4YEZx9KniPiS5HHSZEDrg3PGwdjkE65DHBiNnemJQmI2QuInDRgQu/CCzLMBXkWRIUngaiQEIUMbZXr6G3u4mARu44Q78aHx5ubqG9s4HdtVu4efUyegQu0+qItByTYn/dwz20eFbbYca8x+u4dwiRDbDIcPH4sUXMNUuoeAYF95wH25sEMw0pXYpHuQgaALfPdYhywKiUAoQEvrJcEaZMC0YDBffoBfe3OSmjgUrjFDH3uiMaqgGpPxxhQHJlnzLuMXLo90c0VEN0e310uHVoOfkf8ppntf3+EAlBWjihEjQZ5RvzPub2I3PjkTdLowjyIAFoOoiA1sABtcqQdqIWYG6yhqPzkzi+NEuaw/x0HTU+0yJnNJVCcnukJCCpD+AcLbXE9b+7f4jN7Z1oa2d3qjsYHSf/pw67w+PDYjQR7e0FHO6HftntD23zQxtcQo+pWFNIKxlaowDZvssoHNdk3OPEQ/heRNY5JIUhaG0MlSjLh4iTFpKMCtfbwOtXv4FXr3wNr137Ol6/9g28fv2buHLjW7h649u4sfoybm9coXfaZtatByMTJIzdhgw3YpYDKkov6aFPGnI/FFMRU4Yj4zZMGMW0dBkVkhLlPirBiO0TUvoGZfmAwBgwnBtSpYewYgiQhBgRqBnnAIbaHqIo5Jw4DwG2A3nP2Z+FZuhYSAVGleP78tQsFs7fj3OPPI6H3v8cHv3gR3H/Mx/C8Qcfw8TCcQhdYbZQoBezI6+KoNKE9AKOb9lnSsMyQp8A7DHx0u62sd8+wN7BHg7b++j2W3DzdjRyc6Nhy8wIOfeOhUgwJsQoSEamEF5O3i2qZY25RhnnVhbw8JnjOE6vMFsJ0CRQVqYmUKNy7vCISiVDlBUAygz0DgUNQHtnG3GnjZLWuHD6FKqUw+uvvIw73/0uBD37I48+jsnJaSRxho3tPXQJIMH5RNU6FDOcxAZlTnnlQM4pZ+zeKcyIQNlt93Fn+xCr2wdY3djFzbVtXFtdx+s3buPVq7fw8mvX8dLlq3jxldfx4stX8dKr1/HalVVcu7GG1dubWFvfxZ3NPdIObvHd66ubuHpzDZev3cYrV2/jZdKr1+5Ql9bJHEYsAAAQAElEQVTHfW/td9Hup9QjQZkprrWm3ZAkgYLhkCFoPRqmyUaAyao3pll6+8WZJo7MT2GBcpuaqNHTllCmZw4oNyUMDaBH/QgghECeFzJNMxdB1tnfcrfTOZ92k7nAmBKn/kO/1LAf2uZHaPCsGdgiS00xoB8c5YXJCiuKwoLRrOCEJQT3ZQISRWYc06wrQDNOJS+g6LWUymn5e9jdu43D1jqVcpeLu4NOf4dC3Ea7t8NrV3dAT9WHERkVmV14jiS8KIAKfDgE5TA8rC9AfsZK4NLtUnsQWgNSwZIbKyTgSkcCYAFBDyN4LYSF8zZSGkh6dMVS8ZkjzWeGyZGdrS2G3TsYDQcAe1TsWyqFUrUK6ftYY8p/QE8QMUFUm11AY/EIveQy6nNLKE/Owaswo6si8ukhLTxAl6GCKpQzYMqjfARyKkjG0CxhPyN60iHDtt6gjwEBO3KekhnDnB4t5z66YFkQioYRhSU5+RQ2RY6U0kgBmUNTznUC8fiROZwmHaOi1X2BGiOQ2XoFp48uYWGigXzQw4DeeUgy3AczOcCFLIjRhFiN4bxbKQxRLZUR+gEyerOCXq7M+5npWTSaUxgRiZmLlvwQfqkKIzU6BOv2Xht3tvZwe32bINkZ0+2Nbaxv7WFj9xCbOwfYZLm128L2fgs7+20apA72W10cEMCHnSHogdCiZzzkfbc/ojxSxLSIjkaJQW+UwwFvvzNiJDPE1kEfm/s97PJ+rxtj53CAjd021ngUdJuGYI1ntessd3lu2+kOqIc5FNdZOunRMPZae+gebCHpHyCkDGe5X12am8TcVAONWkgZSCjK3jJqkXwvoh5OTkyg2WigUq3oMIqqVJL57mBwfJAO5zr9rGatVSTB+rf9yrd98uM9sEmRuK1Xjz9HmbFJakxBhNqcCGX0gDHxOmG4klDRMiqU5YSksvAZbmnG8XyN4ck+UiYTpM5g6RmNiFHYETIbIye5NtaFFHxP+QoekwVBKUBYKSMol6CpNNCaPQtkhoZBKII4QBBV4HHfJ3XAZwpEKpQKoXivlM9rj+RKzdKRYikhpWBJkqBpsXCKGjNbee3Ka7h5/QraDO8kn/mBBysss7UN8hTixq3bVKYOrNKw5MmGJVifpEMYRR5YFhzfkREhoEqQmgAlOCX5EVKBlYy4BIEKFBRgSg+TcF+Z8GDeCdu46ONNIgTd+C4qAI2JZUjusq+FSSk/gpPGTCmDWjnAyaMLWHaWv+zDo1csc45zzRpOLx/F8tzc2DO2d3ewu7kJw/0cOLYzWlp7MMYi5p4uJ/gqlTqPJI5T3CHrUsT9GFNTc1hYWobgHEBSfgQdlpFBjc8M17Z2eZa6jsv0eq+8tjour968DVe/QzDuHnbuArHTR/uNM8YBz1qTzCAraLAY/hv2VZCygnJhuArlUXYBiXKkXHPhI2W7USG5VRDoJ0B3ZDDIJPok94sMW3s93FrfG/Ny9cYdXHc8rG/B/WsQIxoR8LjHpEPsMzxfX72OOzevYm/zFmzSxQQN3MJ0kyFuA27fHPoCkvK2BKelvANfY4FynJufw+TUlCyVyyUrxdQwTZeSvJjNsqS+vr7uA6Dm8OfbfH/gw7d55/tW27sfBqomTos8TrI8T/PcpLT8KRc3pvUfcFE7zFa6EK3dbqHjkhu00n0mgQbcD/aZ7Nk/3KcVTOBR2X3fg+cpLr6Gu/aDAF4YQEhJfSmQUkmpK3AG4MDtNWhVR7HlvYfc+MhyTfJ4HxA4BIaNkOcBaOiRFz6BV4YQb1LEebGd9WELjSJXyBl75ZlFRqtccJ9iOV7MRMne+h28+I2v4utf+WO89OILSOM+fIaFGfd81lJj6GWNsEjo3QbcM6YOUDRIIyYt+r0BhvQyOSTnQqtLb+MFJUB6BKIkT1Q05UhznvruvXTX3vgeQo/bWQBu7oZbhLslK/gVQkBI9iNcCVgHWmv4xEJJAY/7KsV3YiaZ+q02FJ+FWiHSHr2CxszkJC6eOUul3MWNGzeh3UE7xw9pWI6eOgP3y/EOdIJGpD45i6WVUzig3O9sHWBIeYHZyqBCj9GYBF/GkKAaJjmGBDOtNvoEGhMmLDOG9BnX2pBDiYJgKoxCYe5eG947GtcTiPmYJHLW51ZyXgraC+GRFAEplA9D2aR8P+PzzP2uLSMTwWhERg0GJhMY5R46jO0GiaCx8CHJqx/V4IUVSB1wvTK0DtsMkddx68Yt0nVsr13H3voNtLZuMZrYQj48hCyGCEQKYhQT9JzTzQqmSPVaibowZDTVQ5XXFToMp7MZE2KZMYEVaBQW0/3cTPSFKF0GJ8WVebuvfLsHP2a9EKIu8jyXKUGZFXSjRV4kpqBHzRniZFyIGL1hf0xdZh07/S5ciNZndq0/HPJ6gD6VN+EiFgUgoKHpYZT0ea0guChSaGjtA5AEjsGIyYKUyQNGfxDCQ8joocmky+z8UczNL2N69ggazTmGFlPcB0zA9ytQ7BNsa4xHRfD/jIoAhoC2BKeBDwsPoAV2JDguBwAbjJVZMoTsM2GyeuMavvPCN3h8w0VLY2glCOoURZEjLIXI2W7AsMiwN8H9C5SEuy7IcG7Aa4pfKAAkKpTlvARLyXspNO/U3We8h5AQLAXrwXcMo4KcnRS55RzukjEgcMF2bOvaO2IvgiR5rZSCkhIu0cOXaIQMry0063ztQbFNvVLDsZXjY/nuM6nR645oBA0EZaa9MpRfRi48rHF/2GVaujGzhNLEHGLK68rtLeyyvVEhJmfn4Udl7p0LDJNsXBYGjFoErFCcggchNYRyRKA4g0QepOb19yEhPYDtIRUgJCznxAt+JXnjvRCUp0BB+eWO+DyHhqOMZWo1jAwBXWLJtSa/BesKGgT6D84xx13j2WVi6RDtwwN0DriN2t9EzOSiiVsQaY/gbGPEU4BBe4dHWB24MHeiXsL0ZB1uDyroQXMa6SDw4HkaLppJaNSJCZ9zrVqlJ/PCNBlhR531dU4Gb/uRb/vkx3sgOwcHXlIYvzB07rnN8sIaWgskVNQBkwtdKmmXntFdD5hc6DGB0KML6zsaxOj0RugPcygdQSBAQa8nRMjrkOeTFHJG4RcKislgS+FnBPGQ2bgRz/ssrWWT+5wjR4/hNI8wHnjgETz40KO4ePEhnDh+DgvzxzDhQFquIWSIGZCs0ExEAWkqkDLUSZ2ndIB1wOQYgnxIkqLHUM57eAGEECgzCTLdbGCq0YD7vdkXvvF13Lp+FYNOGxUCMiNIUy5OnYf5FhZ97hGlpxBUSohqFQRsI7VCTrmkjMtSeuQsy2CNAwpADYMwgqBREHAk+UxAcM5SuPl743rLOWcpvTo9e55bFCyLgiPyXbCtYFvJOfINqiZ/8lpLD4oljIWvNaIgJEAt+xbQBAb4CaMS5heOoESQJjw3XV/bRL+XMAIRaDOJQnuIEffI33jpNVy9vQO/MYuT9z+CaHIBX/rmd/E6ATooBOaOrqBcq4NKSTm79wsIqaA9H0EYoVKpoVSuIOR4nh/AIy8+18VRwGvXxpEfRPB573lsQ9AqpSHZjxCAk1ue5yjomSznZC3ALyiGMeWsiynjARNU7UECFZRRqU8ioBG30qfBsNyvJuhRj/p0GAOuVRwPUDCcJfIAJtqywSE0E21l7jXLnoEZdXC4vYbN29eYud6EyEdo8EhobrqB2ekJylRD0AQp8kcocIx0DPqsMFr6QckISXDKhoYJkm5X4Qd85A949iM9staKnZ2doFpSZVpel5Wq01qUDYQ2QohcGIY7IwyLERJnx8ohonoVUa2OSmMKNYKm3lxEc+IIFhfP4OGHnqHlfgCN2hGGWCdYLsHXDRSZT9LwZRmloEaQ1BAytAq9EKEfkEJ4yoeEGitzQQUpcoHhMGWCqYcNl8lbO2Rmr43bt9vY3R0y45mj08/RGxQMswzJMvwCYr4X5wBzC6D+c6FpGAyQxzEshV6q13HmzCkcmZ+HJbBWr13H+uoqfCUReBq+Ry6EpfIMCc4OBoMOEhqnnKF7lg0p15T8SkS+QKAAzSMPkScAQS2NIZgESbFeQnAeFBvAUloNTwZQwgcIzjwzNGK8dIZrTJL8KL5DBWYUoBgFOJK8FgSUYLgu6DEU5aYJEBAowyzHgAYiJsAHnPAwA+esMbWwAl1u4E+//TI+/9Vv4nNfeWEMvqsb+xjJCOHUElo0ll9j1vQy925Dr4LjDz+JcHoJlspfbU7CJ6isA441sAz3iyLHkADo9bo8/uiQnJdq45AZ6AN3zrq7i8P9fbS55emzzYgJsJwycX1IylNLCV9rBL6HKAhQK0eoM8/QqJTRoE41GlU0GzVMTDSoTw00JpqoNuooVyuISiUUlK07lkk4Z6otp++jzPpapYQq+wo9ypt7xnjYQZ9n6qPeARSB6THXocwQNu3SCO9glyHu2q0rPA++joPdDa5tB4Lv+QqY4N59olkHVwWGc+fEaUw0lFZSKOWleV6O0yQMyP/M9Hk+dhrF5t/nK79P3Y9cRWCq1dXVQKm4Jq2cVkIsQIgpQFStkJ4VgtUSRgtYTpxoQugERYsaVuoIynV4jPmVVyXzNZRKMzhy5BxmZ46jXl3AZPMIquUZKO4L6WwRDwxsLscKGuiQpQ9PaWipoJWCpfDdX6Y4CzigJRy6kJlWsdPuwWXitnfb2NrpYHuni11m7/YOeswE9rB72MWeo1aPZQ+7zAzu8czMlbuuju8fkHrdPgbMDuaMg6Z5ZDA/O4c6PcDO9jY21tdRMMT2qTgh98VcLVrNhKH3AAkP/nOXLEABEGlSEIDKcl4GivfKZISMgcfV0LDQQsATkqUEmxFsFtIIKKHgK4/1GpJhviGgbA5YAteQLI2Kk49gqCYN2xgPkiR4LQgkkAQoKxqz3AokRQHr5Eb5EecY0cskzu14HibnGa7Wp7DKLOar12/j5WuruM7r7fYQfaMgqhMYMMq4RZluMgM6EAHKc8tAuYFU+jA0kynDuSQecV1y3nEOnFtOsDkypoCSgNbkiPPVSsDXCoGnaLg8gs+jEfZRoiwdlceljyhkXcAy0FQniYDv+3zXk5ZyIUkDTwNBoAnIAOVySC9dGpPvawgpIAVJCiiWHpnwHUlAcS1ogVE4I0oPabM+yj4QqgKarkXw2C/nGa473+21dse/kNHvHLL9EJIzDnyFJo1ErVamIcgIzhxCCGgyJKUSFpBMiAbDUaxEpZrlVGf8gA9Z+gFPf8AjAlOAGafpUqmeppgTECuMIs6zXLIQDSukD8kPFzqq1lBqNLhuTdQaEyjXGvDKVVgVIiHYejTX7U6CHr2YUBGiiO2q02jUZhHRSxapRJdK0SFQhgRHwVlxnLvccVBLy0wNZcawj0MekG9vrWNnewP7+zvodlrst8vQrMtMMImg7XOPu3dwiDVmI9c2NpnW38CttXXcvH2HZ2u3ceXmKl677ug2LrN052wuo7i518KW+1fpGOrlTBJNTMzg+InT0QARfQAAEABJREFUGDC03tzaoYfuwKPil6tV5NYy65whpbcwAhCego58+Dzy0VxEiBw5Q6Kc54jC5FRCjVopBPUHbDoufQkqBZWa86PpgeZC+wSTIyUFBIFEnNMOCFA3SK4UvJdjUg5EHFwQuILAdboHelzt+9z7j+CSaLVmFeV6BQXVa0SPUgiLiEmOyblZNGbmYDmfPj1rj/tGEZaRSI12kiOGRuZFMFGFZWkM2F1ma/vcWA4YTWzv7cH9Lx56VF7LqMAZnpAT4xch51+vljA3O4mjSws4tryE06eO4/zZUzjHiOQMr08eXx7XH12cwwLbTU82MEE+6+UQlZJPYAoQFXDRyNjTdfYJlh10DnfR7x4gGXUBkxC8YJTlo1Eto9mok2p8v0QjJ6kyGYOVEZM4faRsnzOktVwPxfc0UhoHgWkem1RLGoEsoGlEAxqBEhcm9AQ81jkeBAXra4Ey188BsxSFSJkEzLn2guvk0UtKrW1Oo07PLXikUqRJMSrNIheCAsf3/8jvX/32tdZa7+DgoHa4cX2xLYuzo7j/aCT1E9KaS3mSnpEQc772ylQeBaEE6Nkcc1b5GOaCCYMhtg572NrvEAhreJ3Kf3N1A+ubuwTLNi6/dhX7By04s3Lz1s1xxnBnd5fWt4BPC6TZpaQFFpbqRLIMJ2weAzZBxg17v7fPDf0Oet298f3sbBOnTh0lHcGpkws4cWoWx0/O4Bhp5cQMllkePT6LpWNUghXS8hzmj85xzzSH2aOzmD1C4v3Ewhz8Gg0Lkx+T8yuYOXoSM0vHMTl3FHXut4yMsM4D9HVmLQ/aA2LAo+T12Bvtd3pMiCWOa6TcI40ByzupJDzOyaeVl1wjKQjSQMIphqHV9lWOSiRRr/pQMgNMTAhlCKgcARNMhkpfkAy9MqgIoCcUjB5QWAgSCBRRgN5T0ANLegbJ90HZ5vADHyVn4elBUypNTllKrQCl3ziCkijXqjh++jTK9QYSGhtDfmOO0aFxO+h20aKh68YJ96AF/QqQSwXhB4jKZUxPN7F8dAGnj6/g+MoRnDy2hDMnj+D+Cydw3znmBo4fwbGlWawsTeHk8gyWeLQzy6TKkZkajkxXsTBdwSwzoLMEx/xkhfc1LMzUSQ0cmWtieWEKx7g2J1fmcfrYPE4dW8Dy4jRmJsso+RYoBoh5LjkiJQPqEz2eJyjPUKNeDtCoRKQQpUCNAexJw8inz/eGiPh+4Fl49JiSgFQ2p7HLkNKjpszMG+pbRANTpaGosh9neEyeImV4F/kalXIAt54C7mNphDOYwhgpVeb7wagUBpmqVO4+dk3ehuTb1P+laoJS3rp1K9y9dWsCh4dHqGXnrc0fC0L9fiXxFOf2kLD2hFZyytc6FPzQp8Nw8d3fwjnveNhPscVQcnOvg52DLu5s7GCVXmh9cwcbDA3X1jdw7fp17OztoNvv4NatG7hz5xbazIwqWqZS5MOjUkphAAoMyFlmsLR0OTfvCRcgHrXhLGma9GC4X6jRC0xP1bgXKKPejFCvB6g3uDgTEZpTZTS48PXJKmqkKqlCqk5UUZmkhZ2ooUqFqU42UJ6YgF+fQNCYRXlyEfWZo6hMLSGqz0KGdTBnwgP1XTij0x3mVNIy4EVUakklHqI7ipESLEOGGSN6FnftvCudGigi4ijjAqZjhbBmwIVuc25DzjdHFFgI+irLfQ8IA08b1ttx+4KKUjBUNHkG+yZACSC8QYJjSmMhLcZEoSBnuOlRKcvca+UEc5rndLwFFMEpuJhpzr5hmRQq49jx44jYLmH/BeveJMt2goZFeh78UkQAU4ZTdcqzjqmZJpYWZgnIozh7agUnlhex4n7pgUbu9PElnFxZxPLCNNxfg8xRzvN8b7JeRpOJlUmu10Q1QJMKXqeHbLCcYN1ULcIU20zTe840q5jnmi7NTODI/CT7msLK0gyOLk5icbaByUaISiDg0WAjGyCPO8iGbVjqiLYpIg1UIw91By6WZcqCmIVhPsDklLnKEWiCk0pti4Syz0kFDAFYjGWdwiciS4yCqvSWvpZcqxx5GnNdBKLQh1YKkl4T/Biui7VcCCtSGsV+VKmNqgJCr7JbPn+7r3y7B99bT2CKra2tsNmM5q1JL/RH3ffxIPojWoiPlcPow0qIS54Up6pBMBcoXaET0EWeC0PrPRxleP3GNq7e2sXmdge7BwO0qclDpuFzK6kUAinDuj0mBTZ31jGMe/ScW1jbuIFDprAzAiyMBMplDxHDC+1ZWFrAguC0fFs5wXDAduuQ4UwXHBe+71F4GtYaHOzv4cbNm3jp1Vfwne+8TLqMl1+5jlcv38Ll12/j8pXbeO3abVwhXeXe6trNO7h2a40h7gZD3S0CbodE3ve6SGWIfqGwO8jRyRRGNsDI+Lixto+XXT831hEXHkP4GUS1KfjlBkTAUBASfW7q2kmK3jhETAnWhPMb4IB728NuDy5zPUyG6I9aGAwOmTg5QL+/x+t9JrUOGH71YHi+ZqlwgiGXEBkkLXtB5UmpdBmpYJhseM81gqB8BL0hXxqD1tAgFFSenGTobS297bgdA1pFJVQKEC5McwaPdZ6mzAmOCQLBsG2/14KhYpdoIGdnp3Df/edw/wPncfbcSZy/7xzuf+g8Lj3K8oFjOHN6EUcWp7A014TzdtONCHWuXcgxPAGwa3gSY2IVnK1lMABihJICuKy0u5be30DSeCgDKEtiKWloBI0H3TvbJEAWj0vFpFqFHThPe/zILE7To55gFDRDz1smUB1Ih509dLnVcXtGIpYAlASpjwrn5KIRMArLmanN6CEFMmjKRZAUDZFHIxSEAQguaGfEBCAFxtdO3zxPU34AAwwI6nXg+VBC8NpSFz1GPio3RTbSUh7Qu3YK2zf5CjgrvO1Hvu2T73nAbGypVFJzMi/uL9fr75uYm/1grV5/mgzcT1ys5KN4AXkxWYpKFS2El8WxaHNP5/Znd+5sYWurg3Y7QxwrDEeWe8AUnc6AcXkOxTCgQQUQukCaDyB0CqtiWDmE9jMw+YyoKlmCbQsYkSJ3npKKYrmqkuBU2gOEW2YFayQByjXjnjCJc3SZxGm7X1Bo99HpDtHlkU2Pe6MW7/f223C0Py5b2Du4e+/K3b02k0htuOc79PTrTHxcZ1byCunqxgFubLXQ5XFPfW4Fx849iOVT96HUnEcqQhwSvNuHA5YZQSlAW4Qu+Rk4NxlW4JVr0FF5TCqqQIZVeKUKdBAQABnSrEs57eOwtYGd3VVsbN1keZv3WxgMDzj/EbRvUK740J6FJWANPapxJck62ZBAhQVSCCqaI7iSdcLVUREF5ah47ckcAYGp+Vyyzh0jaIK/xBB7ol7CLL3UrIsmqPwL3CZcOL2CC6eWCYAFHGV4uThTw8xEGc1aCVVmPcfJG65rFGiEVFqPyi2MQUEDkdNAGZZukQSTQo4sPYukIVUwMG7fy+iioHcXNNqK7ykCUtLxSEYD0rV1xHcDKaD5jqQhkuTbha2RBzT4Y4q8zBOYc+Rrph5hohrQk6YoGF3lLjSlIZQ0ZKEWKAceymNvJwD2lbNeULdAdBQc25GhFKVSEEJS3oJr5NYpR0GeLPjhj5zbA8P2ro3vE5ySHRCtWirXVWqN6WotdgPfb8ksSzsg83z17b7y7R58b32FH5uZIzbLHzJ59pQ1xdNayvtFYZez4aiZj0Z15Bnn6Psmy+Wg18PBzh427mxifW2b+78EaaIYugXcB0qe++ToD0a8N4hKIWbnp1CiZ5Q6gxcYhGWgRECWa4L7IomQ4bkXGkDntOspMipeZjMUFKClAKT24fklSBnC0pNxXZEkFinPQUYEaMzzOkNgWKM4LQ1Ly5blBrFLbMQZ+UmZVSWNUgxHCb1Vgj4B3OvF6DIT2WG5e9jH1TvbuEZw3txu4frmPjopFWF+BRcffRr3PfI0ZpdOIicPe0xeud/dPCQqB2zTIx/dxMBRrgOAvAovhLM4guBUpRr8cg1eFNHGJeS9hyFB2GpvYXd/jdnl2+PysL2N/uCQe8YBJN1JVNact4UVGQyNliHQDMFZOCL4DOUEAg58LkQOyQ2oJBAVpSj5TLKNYumU2qcX9tjOKTljQIzDPwK/UfHeCBtnUfEFFhiCnicwTyzNYGmmgVkq/0RFg8sHZQzJQlIhJcy4FLyGsTCUd07QOTLMaoNKLdh+TLxWbCddOwK34AJahtGKnl+zHw1LfgzG96yTBK1mfaAlfEW1QAHJuUgCVHE+PudH0aBR8jDNcHhuojLmuxZq9pPDZtQ9Jn8KAlTRKISeQjkKuJfXEIKIYf9WWLgbB8yMfOXkz0BwVEHjaLlGOfUnZSY+41TMmHJmuy3bSnbia015CwhrraAwpBQjJe2h1non8L2WbDaTm2B3ePuPfPtHgOuXJHVRVE0az/VanRPf/uqfLP3Rv/gXjZe/9qfB6uVX5e7qKsghuIdGwaOLw50d7GxuoU+AgsIvBREa1QZCKqOh93ATUPRy1XIVzUYDM1NTWFiYR517iYBxjx9JlLn3qDXL9JghPNZxVQhIw/DXgNEh1U0iswpJQaDzfG9Eyk0AY0MC/m6pdAVh2ITv1yn0GqKIPIQVeF4EKX2UCIiJ5hTcLy80G5NoMNlTrzZRqzRo/Wsol6ooEThREMEPSvBIKiwhqjVQ5hleCokugdzq9ZFQ8ageMJwXlE+vVkJUbiCqcHz2YzjeYWeIG0x8vfr6LXzn8g18i/QKQ+Hrq1vY5uF+h4fkHRqsja0N7B/uMbwfwBJMmtoXlgL2RR5o3S03jyMezXR5dtrptzl2AijAwFImOdIiQ8q9UUrrn1FhDRUV7EcwLlQa0PQUmqUUVDV6CUFlV7ymfkJRISXrbMY+SZJ9eex5dqKBOe67B+0DGIZ8ZfIkXaKEfbu9mc/3JUPfghlPUcT0ZjkU3xPWgIZ8TJJ8+1oj5JYjoEf1tYKj0NPcU3vjEPMuD4CvFBj6ocL5utJXAh69b6Dv1o/rOA/JOSsCRhMMWgCCPDnAJTwGSeMuCoaoAec6US3RkEziyNw059GkIeGsaCgGTGq5c1dDPQ3CCGFUgs+zWSFczxKGpSEvhRU0iEBWADmvHSX0kiMa9j5zCaM4RcZ7UCeEEBDSkQTFCVsU1qRpTNm2wiDY8aQ6KAe6uwKkn3LLhr/0eatCvnX1/S/kOtYDbpQnkuFgoX14sEggTvjWhjYZyb21NXH5xRexc+cO9je2cOf6Ddy6do2Hs6vodTpMT484mxyelLBUmBEPlgVDknolwjIzdYtzM5iebKJaouJR8KCwLQ1WYYrxZAtaoYJeruByF8JDIQIUkgAUEa9LSFnGBOUw87lnExglHgVaQRBNodpYxOT0Mio8kglLTYTuXwIPq/D9Mjw/glY+haghGXIoqaGlR2LJcTTJI/EO7loLDYobji9DiQtqgvb5lNokqTiWSii5ICUucK1ShQN0ygVL6IlTem1OGc6Dd7ojtLoD7MdJkGEAABAASURBVPFIyAFyk0czmzuHWN/ax20mx+5sbGP3sM25jOCstXARQRjCp3wcaSqOkWpspOI8R0KPk1JgGeWWuZJKllJ2KS1/RtDRpqPgMwYNlIsdEycCx6sA4Pi2fAeUM1cISgiqF+iFqIWOaXovcJxGuYSpeg2K/Y667fGvtRU0EJpADghMSh1cHTiQBpSPT63SlIfg2GD/gvJxfftcY59gZNRFNiwEeQVJAbw3cNeOqMjwlIQmMCTnVZCPnN60oFelssOQJ0c5Q2DHvyTfHtu6ft27IEit21czWeZ4DLle1dDDVLOKGRqZernMdQVSl2kexsiIOiE1lA4gqBcFFEEoaXoUBOuM4uxoeDOrULC0vAf1paC00twiKyxnKuH5PqTi5Hnn+BTW0gGbrMiyrjTYKEfBtXIU7XBJB0IIQ7L4AR/X0w94DCV6omQlpoo0mW8f7HFutcr958/KmWZTdA/38eLXvoZbV64SlNfxyksv4cqrr2Lt1i30Wi2M3C99j/oAhZQNuxjx/MkXBdz+5czJpTFAJxs1eEJwYQwKWp88MwwrUzhFHowKJJlEAQfKEoyqwMgqrKrD6BpyRZI1JKaM7lBjlEWQuolyfQlTM8cxt3AS1focgqgJP+A4fgWa4PQZVhpOKmHImyYZMoZZBRfacHybG3BAkE0qqSBJEqhIBi6ZkqUDgjRGmXFcjSFTrRJCCwunkI1KCZO1GkqBzzO3Q7QPD9Hnnrfg4hsuYE4QGGi+LxGnBfrDhAmhPta29nCVR0rXmYxqcV8cZ4AVXGivBB1QkRyFZYggglOUDGqsOEb5yIUiWAVSLnPG/jMCIbMWOSzBCBSUbUHx5uTR1RWsB+vYBI6nojBwnsNVSwj2LKlyYjxfSzDQ6qNEpZuoVlENI/Q4p9s3riEd9qFoADwYljnc+V810AiVIEgxBpcUnAefu5+KNx49pwORcuMTlDlBV5AMrwsC7i65yRsovssvbUOOEY9uRsMB4tEQaRLD/WJDzKgloaAKggPkWyuPntjHeAyOpVBA0vNLk90taUgazM5OMwPf4BGRT8NnuNaxM6Jci4L6YKWGo5QgTIykDDWEF0HokHJ3OqhZ+hBeAMW1kDrg7DgS36XiIQxLUK4PGqScOmVNYTiHpMjSQ2mLW9O1+itl39/pKUWvhR/6kT+oxfr6ugp1GIoiq6ejZILgrPTabc/9RYPlxr7ih1icm8Px06cwy9C04MHroNNFnxlIS6EHWiL0BJLBAXyZYGG2hmNHplnWuQkHFKcPWn9lxTicbNanoWUEKdwka/D9KXq8WUTlefjRLJQ/DehJyGAafnmRxx/HMTV/GiunHsQTH/gILj3xDE6cuR8TUwvQBCG3lMyIDsfe6KDdQYvevN1po9VuIaNl9YmoMFSIQo1S6KES+aiVA9QJuCYTChO1MsFWwWS9gpmJGlbI+9xMlZ5eUCFHhFmCsg/M8jyuXvKQ9lvYXV9Fe2cLk9Uy5iYacCHhZL2KyPcAgt/Nl2vGwkAIBc/zETGcCsMKfEc0ItqvAqqENFcEsKWhytHtFxiMLOKMUrM+hC4jLDdZlpBZTUtPEh4KkgMtqDiCBO2zLw+WymulQkGpF9x7F5Dja2MFDJXLUCFBfqTU0CqAlB44S1galcALMTU5hXNnzkKxzZ1bt+EMjmZ/KAwTpjENVwKtFff5MYajAatzGCopnQfLglMvkNEb56SCYBzXW8t2BjmBCX6klFBKsR9NHjRr7PhZkiTIsxyW/QkhKDsLYwFNkEg3Pzdn3rs+BUvNfnzyEpA8tpc0WJbvg+97UqFaLqPCbVVIoyc4b6ogaIeQF5KyVMi4so5SymmUkQfeOzlaysTw2ggNLyzDL5XhcbsDSV7Zr/J8ztHgLuBTGj+T0sh0fKXWfa1vVSvR7aguD8OpqZiT+6Ff+YNaeJ4ndZr7QhItNi/Hg75PCcnA88YLIjjZermCZr2OUhAgG41QMJa/KwQJLS04XcD00WCC59jRCWb3GmjyUN3Sm1qGKpZScQpQCWusn0U5mkI5ZFlaQKm8iFK0RIu0BD9YoHzmoYJ5eKVFhLWjqE4cR336BCZm3S8DMIRtEtxhCQlXbpBm6HNRB/EICQ2F9CSCko9yLaQ3DdFkkmB6ugZ3BurKGV7PkuZI82OqYmG6isXpCssKFmerPBqoY2mmioWJEmabIeZIC5NlHJ2tox4ItLZu49rL38adK68ikga1QKPiKYRcIU0vQyOHyGNdGHKOIUJ6JM1FBfl1oRVFAYsQVpRJFeSmhLQIueABChvRSpeQc1+dFT4SHtmkpJzHOQUCKpWH1GjWK5IYk1OujMDLoeEUygifpUdQapY+IO+SdcrNNhbeuE6qAIok+NyyHlDwdIjp6VlIoXDAcLzfHyJLcsAARW6oFoDkXCznUhCwxloIIUiSc5HITYGEupFykgX1Rko5bi9YsiVcKZWCUvpuvRDs0yKnQcsILCEElNagTkIqBSEVS4/9ewD5s/RR7BYcFoI1kj+1kFC8IQcQ7gF5VawrUf6lqIQgiNhewYHSkeF8oUKAxsiqgHok0WFikI4V4L2hnHLK03lZzXfDUoWOowKlPQihQKbo3VNGfiObJqmxxgylEHuB718NgvBmFAY7aVEMLsF5JfzQj/xBLShAkWUDjxMLAOvnaSwq5RKmZmeQMMRIBgMuHUXL2L3g9YhJIJ/CrpYjlMIAdOWw+RBRkGNhrsQD6RkszERU1gJ9elgHZpPmyDn70KsRnAtoEnQTTYKteQr12gmUy8cQBEe5KEvQwRL86AiiygoqteOo1E8QaCvQBPQhM6qbe3u4s7VJ2sDW/i5agy4FnCAoa8wuTuPYqSM4e+EYLtx3AqfPLuH4iTnSPE4cnyPN4sTKDE4sT+PE0UkcP9Ik1enpqzi+VGXGskKgRlgmOM8sTuDCsfkxnTk6g1NHJlHzcmxcexXf+vLn8N2vfxli1IPivgxM29u4BxsPoWgkmpUS5iYbPERvol4qQQEM//toH7bQOugiTqjIRUS8VqnUNUjVgPYnEJZm4IdTELqOOPfRHViGxCmGqUQhImTMUjuvykgZ/ZEZUy82GKUgwNmGwDMygJUh2/sAS6EjSF2iTkXEWIDCtQGfUUGFKt19piLyZDEa5RCC73PFY4LyYO+QHr1HPgXr9ZhAL6SUD/2GskqluW4+lVcTnIY8jZjoiuHA6fsBQoLEZ/TllFtKDSkVBN8RQsKCGkyQ5yTiHR7buwgjiEIEfM/zAggCwkKSB87PsDTA3ajEwvIla1nBjiQElOuzABsIhIGHiH34PudNsOWF4Nw1FKMtHdWgmZsQ3PowXYBdrsmQF1b6gPQ4D0F5AsoLETHZV6nUyVvIjiWNFPW6P2CGv0+fk2aMHLpK6fVaufqdaqN+XftF+8mlpVQIQa74yg/5yh/8fA88PoOUMgcsl5nG2ZgijWNmFA/JZI4ms63a8xgW5OjRc2YUCihooTxIpSgIzaRPBY2aB08lGA1bGDGbBu4BylEArSTPEls8U+yg288RlqY48SYHKiHhHjLOAsRFACPL8MMGKrVZVGszbDcB0KGPEoFWa4TtrQP0uF/zPB8LCws4e/oEHr54GufPHsdxHkjPT5cwUfcY0iiUmBEOfQlPgzxZ8kBhOy9PErKAEHeny5miYPhrshiSnr6sgJDPFIUS6QKRNgjY3qMhrAQKR+YmMN0oU71z7G3ehiEwq4HmvYFiNlOSaqGH2YkaI4gZHF+ex5mTy7hw7hQeuP8CLl64QN6PYGJiFqVyE1KGcBY9SS3l65RPk7cQQoUUcUQ5RQABlzH84tYJvWGKA8pgr9XHzmGP4XwP+/0R2tybDTIgpSIW0oPRIYQXwll/SQ8A38lXcxYKuVBwbVwYDOXDkZGKa23RZTbeDyNMMMTd2trB7s4++ZFQUkIKARBIWikopbl2ORXZoKDHSrKCQB5wjfexvbs3/p3ePnXIJbVGjJ5avR52Dg6wubPLM91trDHbf2d9E7fXN8bXW+4dbkt6wxGo8jxOStDiOfkhk2u9UUYDzLG57pKAUkEFgvIpaCjGyRqOnZMMQ2dFyPtKgEsAF9VZuto0c3wC0D68Uh1BdRJedQo2bGLIaGW3l2PISMV6NJZ0ILksIWO0Ir0KXKKxwvYBwSwpK2MERsORHfb7qc2LrrRmQ1p7g8ZqtVKb2Ds/PR1zJFoM/vwRvvIHtTEmt6Yo8nQ4GtnC9LT2R9badBSP8na/Z63nYWphkcCR6DJ87I5iKoCgcLioVAIICaUVJhoVVEoawsbI8iEKk8LzBC2gR4ttsee8Rm+IIY9EoKtUjjIFHrIvEqigtFpWBVC0dFGlSqFUoHXA5ACtcTfBgGeRRWJR4uLMTExhZXGR3m8JJ47M49jiHJZmmpio+qgEXBhlEZCoghAMtTQXzC2aBD9jS2sgXcnMpCWYLLPMjNWhee98i+L5qihieKIgGSjk7CdDJfKwcmQB080qPAK2u78Dw1R+yZM8/M7H4FRFAp9GyQF2ZqKKefK1tEB+l+dw4sRRevFlLNKwzM7OYXpmdgyCer2JstsfMVz3vGg8b0VFENIDhEZhJUEgxuAZZQYDerUuFbY1SMbA3GOGeJeAfZMOeFwzZKSSFBY53zVSc/3YD0sHzLskkfO+kIrPFPvM0KZH6HN9y9UaZpln2CeY9vZ2kXH7IAQITsDJyslRssIQlDkNdUrADkYJ2jxycuu8vXeAbfcv4O8f0ivRKB+0xvebPBdf3969C9DtHawR/Gub23DA3Dts47DTQ6s3IB8jHPB697CDzd0WI6Q2dmmM2pxvPzU05Ip6o5ELDy4MNW6OhYUhOMH9ruL2gnaUa2cheE0Fh4HgPNme+mUINFOaQKJriFUNud9EphvIZB2pqCKxZfZfhhdOwg8niOkqpAw5ecqR4wz7g3zU7w9or7Y9heuhL14rB+H6ySDqCCFyksWP+HGyfNumo1GtECYb7mzvHva6nf1as9GRgd/rJinzZ9aEk5OYO3kSXSrzFsNUZ6FzpSGCEIaKQ4MFY4BKuYTA1yDO4UKKcjlCVIlQKIk+9yG7tIqZUIy0yujnFoNCIKa/KbwSBPcGiqGM8Th/zzLkABQPzHOGjG0ucPegDcPw7fjiCi6ePIf7Tp7Bsfl5TDBkFGSgpoGaJwkQQGYZiGhIMmU4bh7HUORPQ3F5JAeQkFZBU/EVJGstF9GgpAVK7ENzMcH3DJNhytrxcxDgloteLoVYWT5CIIWsSqm0IwiCUduMwHSUskwQd1vIhj2ECgg1EPkAXx1TteJhfn4Sx5YX4f4y4/77LuCB+y7iwvmzOLK0gMmJOkpRAE8RNEWBIVchSRJ615zyFoDnAU72foCUwOpxL7hLo3ebSvzanS28fOM2XmNGeGP3EPs8zmnx2SAuxvtTw/aGa5cLhcxKKiBAe8cYAVgnCG9urPO+wOTsNJaWjzI5NcT+wT66XcqfBkcwMCy7MgRnAAAQAElEQVSyEQGaUJYWPnkohESPXvuAHu6w04cbb49Au72+hcuvX8Mrr13B5SvXceP2Gu7wKG6Lnni/1SXYOvT8bZZtuKOnwShFh3s/92x9ew8buwe4QzBfu72OV6/dwnev3MAr19dwbW0Xa/sdtBODXIXwyw14QQmKc7MEZ8FMr0ljapaBh5wBejYWmeTaZmzTSy26hcaIwGzTa6bRNGZOPgzdPIa+baCdUj9JGbgOtSME6BRGiQK7pVoZFDR6/U5vNOh29qqRvjY72fj2yWPL355aLu/ytDHBj/mRP6j9yspKlgfNrhVq2w9K1xsTEy8Iz3t5mOc3vUp1M9deZ6vdzrdaHdumwooogs8Y3C/XIbiX8Gjtw6iCMCxToTwIKvTYUjG9XdAjpRTUkB53SJAkeYHMCFpzBasCSL6fWVBxctbn8KmUYYn1SnDfMuCmuwfXV5ljTtNILMxM02vVUSWQI62h3VgMmQT3ebLIIDmeIpDosEEHCtcmpDJnVOCEQs1zS1FQwalQlhnMnBY/5X444X7aGEDSkyiSFAqg8joyVENHIFjCShUzR49gbmkRJRqfzc11dDttzrmApNfVVGCPpFzUwDKg5McWXBpIAtgpdhoPwKQbhv0uBp0O9+VtHsW0Mex14J5ZziPQEjX2P9WsYXZqAvVqGWHgEwwamnw4r0UG4TxXYS1yMp9x3ikNSMwQzoWGWzs7BMMG7qytM3RcxzrDyC0q+z6B0+n10eP2pD+K4UJPV0ac2/zSEhaOHMHE9AwqtTomp6dQcF63Vm+iz/NrSwMttYKQApw03Cem7Fo02vvMBRwcHHLb0aMhMfCZPGw0m2MPfOToEo4dW2HUcAwnTh7DSZIrj7M8feYUHC0fPw7BuR3yFGCDHhVKo0w9g/LGEUNvmBDIPWzst2hIDrF12MVBb0TDT53iWkIqOIAqAcraOvGMHUVBPdSeQkHe3VxHhaHnlSSNhOfnLoQVQYMes4Qh9/SJC2fDBiJuq4QuQ3ohdTsgbxpxnBY7O7uxydNWEOi1UhS+UilH1yebjZ1qvT66dAm5k8mPQ/IHNRZCFAsLC8NGpbndmJl5fXZ+6U9VVPlaKuSL5Ymp7xaef3tj/6C/2+vnMYUQNSZQak4iqNYxBpgXwQ/LCBhuesoHlw6golguqlO0nIApqHAF6wqCgV8YSEjtQXm0bRRaQnA5xQoIuiCKQDyg50KswQAelaHZqGOOwJxo1lGOAlDWXABwHMKGCslVADiGI8neNR95QiLQGsIC7h//PaC1jrnpN5xDTCOzQ4/s6noMAV1YlhDAbv+SFxIWGuBcjNAEgEJBft3+TNPDl+tNNLkfC3m9R4Xs85zXcm6gx5WOqAyCobIgQBWvHUneG0YBKc+Dh702uu1DtOmRDvZ2sM8jmQOS+4ecB6zP2EZQdiEBWqXLbVQiVEsByoFHz67piSUCJaAF4A7jFbl1pWQpOHfBMmP00O604P6XiVs72+BxGdbW10gb2Nre5v7/AG0ahm6/jz73eM5wVgnGxSNHMc/tQo2Z+YDzWyRQte/j1u1b9J4dGBoByXuKEJbXloahoLfK6FZigt2VLsIIPI16rYrZmRkcoSE7dmwZpwjEE8dXCNJlnDhBoBKsrv70qRM4deokjtJTc6mwzzPW9Y0NCKFQJ7grlRr8IILhevZoCPYdePcPCM4W9ro9tIcxEhpdy7XS2sc4ImJbtyQZecupF8r3xqhxc80Ylhoa3mK8zh6sCBjuBuOjldSocekcT21yBsKPIDkXP9IguC3llW1ubQyswFatVr3BdbnsldRaYQadb372sxmx5KaAH+cjf5TGLSn3q9XwSnly+luT03NfWjy68m9OXXjgf59eWPwDEUS3ZVAalhuTdm5pBc2ZOfgUGhOGGNH1pbmEViF8HcCn5wkJqJKvUaJylUIPJSpWOfTZRkEAUBSe5JXgtRSCqi8ghIDvB1C0lA5EfYImoZKVa2VMTNXRmKhAagkDoDCW5K4ENEGuCUIl1bgPB0ZYO243old04dHnPv8lfPull9HlQuZFgVV6k3/1734fX/v2d7HJI4Ow0qAFNlhnuLTDvdvISCganFx6DPk0uHuGERox93p73Et1+sOxNQ+iMgTHzbMcRV4gpxd3iTTGPNwjt9Bv79MjHiLutZD0W3DhbswQMaPXTAc9hr595MM+CnpTbmJ430NC8A5a+2jtbvI89TY2b9/EiKB1HrmkgVqo0SwHmCQ1Iw9VTyBEDo97ZJkNIUiaeb0K5R36mkbMMoExwOH+HjY213Dn9irW1m5jixnvDr1+QmBRpGPgOQPKCcGwQnkejh0/gVqjiT3nESk7Z8TA+bp1SWjgODQapQgL9O7HuRc/zpB/5cginLevMo73pOX4BpJA1uwzY0YrGcQoUoN0lCGmN8wzA9pnt6hotw6xSSOyevMG3G+feRxremISk80JVCoVWCnQzxIcUnZ79OT7NC5dAjZxgIMmayGUDgECLkk4b4a+tMeQbhsgJXU1HeuIrzRCqRC5UilI9iuVAEMxSjJHWAkwMUMnRN1T1N2M/O8e7BebO9vxYYsH6EJcaU5OvBREjVs1Wd07MzU1/NSnPmXwDj7yR3nn1KlTSXXxbEfW1GZ9unl9eu7oqysnLrwS1SYuyyC6ZqS3D7+UVCamEdWaUFTeDJL7FoGcpsQYAicHDBXVUEktM6DOe4B7MkF7RD0hKA0EDLTjiN6hYDtfKwSBD8/z+Uwh42INuIAZ95KaCtKcbKBaL8FZLwMw2cSFZRsHMsBCjYUrqVOC75PEXWJTZg972KOHFMrnqApub3NtdRO3N/cxyIERLWWb+7Hbu20uOpUoDGHJRyo8DLkvSa0kMCVGucWNtU1859XXCfJXmbgYANqnsiiknO+IIbu1Bh7nEgUeApZaGAhDCXH+il7UgctnaBuIApEGvaBE2Veo0njVaMSaDGObVOgaQVWm1ntsK+htCx4V9Q930SFYR+0DgNnhgOAryQJlad6gAhVt0QgUJso+6uxPM6xmNwh9Tc8boUIQlShnRfnk3FMP6PE77Taz4C0cHh6gRZ1rMy/QZojaZjKmz72u8gOAxrJPELkoo0ujBCEBwQlYIOde2HnwGvmenWzi6MIcjjGEXeSedbJRQ8SxFdcINIiWXkxQyfk2tBTUBVA+YMBBObFN4ElMTTSxwETU/Pwc9941TNQjzDQrmKEOTPJZqVKB8n3qnOV6ZehxfJegHDHqyamDFgpSKXYM7pdTMApFxnojFaMf8ksDamm42QIB+fccP443F31RQ4QSEJxQUAoY1pe5dfHoBArst3t2e29/1O529nTg3Qii8DVGBlfL5dJmEs70hBAFiT3ix/7IH/UNDpBPTJzoRJNLu11rN32vslt40ZoIKldSobas9vp+pWpVWAK8ALlQyAnQnMDMKaCM1jSlhR2fjzI8y5Iu0riDIhtAUZkkQSqd0kjAMNzNuB/1PY0oiBAwtqd+I0ky7jVj0DkiIFiaUw1EtGSS+lBwEV1YkhKcRWF4BzirR1TC3QgAUkgIKXkF7pP66FOhXLhWa0wSnENcvrbGkGjIDPQyKpNziOHj8q2tcZKq1GjAq5SRSQ+9FBhyTgN6X7e3+e5r1/G1F17CN7/zMtr06oo8F1zoERXEgVMKMOQO0WQI3qhVUHUhupYIJLj/NbTSICAFASlQCTTugjJAoxxiolLCJPeVk3xvohKhUfJQ9SXcLzn4lFnSIXi219E/2EHabYGHptA89glsgkhkKFG2VW1R52DOm5Y16KXblP0AUlhUOEazXsME51flWL6naARTyqaHQ4bXu7s7PALZoyE7wA73pdukXYaOHWZOh/R2LgJx24A9Zk8L5gwUDZNUGqnzugwbQxqjOuU2Rw96hMByuYEpjlehMfAoGMEYsyA4lQACtvV54bP0HJAKA8mFjwKFYwxt77t4AQ89+CCWj8xhqlnGZD3AzEQVM5MTaLhwm0bGnSCklP0gzdCjYYxpyKkSKAhEwb4tgeYir5iGs6By5Gzr1spyHGcoJPkJWKf4PhWODiWBdVsSCfi+RhAFcLkPPxAEeGw39w5zes7uMBmtTc/NfHdiov469XK1tjixf2meKoR3/uGQP97Lv/3bv11MT08nrayVBEG4F5ZLVwrlrWVCt+LCmlFhLaMGGOXBcpEcTNI4QcI94ogh26BziF5nD+3DHXRa2xgNDqAwhEQCJVJ4mguCHJYLq6SEomWTQjm5MTQ0LA0EF84LPPihgrNmlgsbUvkCKq3WClJKAtIid/vVZISUQDe0gEoKhtcaUgjMcJ+6srwMQWTHBFnMFYyqTYblC5iYO4LSxBxkuYlURWinCrt0iK0YSDmWVQUTD318+9VVfPFPv43bPGONqZh+qQbN7KCkcVJ+yL4VpJKoUxnnnec4dhRHji4yLJqETwvs0xL70sKn7Q6EgWbEkA66GDK87bcO0N7fxeHuNty+83B3C116yRH3izmzvYJnr5red5ZHN8cWptEkaGU+RNzZR9Ldhx31EJgEPkPavHeI3dvX8PqL38A3/+QL+OqXv4g//cqX8c2vfw0vv/Qibly/yjPLTQy4Pk5mmvKTUkAIJ0ZLHU3Qodfc3NzE7TtruHb9Jr714ndw/dYq+jwmuXbzNq4xE3zIs0cHAo9zD4IAfJ3GN0VO+ecplZwgdMArhQEqBJIrnQFWtJ4UE6R0umj5noUiiAzXLyNI8twy8VXB4vwsz4aXETGHYbleHptTjOxLEDA+Ze8D7ChjfzGB7QxoynUpIMECrELC5F+bWeqYa244wZgG1M3ZGSrLiE6ST598Cm4nLElQD42r5/pMTzW5lmVQZTBghMEjjHj/YP8gCIMbDGW/MzU99eVKpX7Ns/ZwBcgExUcW3/F3LI4f5+1Pf/rTxgG00+kkUVTdK1cr1/ywck14/gbDhOEwy4rYhQicgRWSAim4r+kjobcseO4HKoykVVcigRIxAi9DrSK598zhyQRyXF/wmQVfhi0sPSkvWVqiUCgNqRQsBZtSiAUtnuAsJMmVXFlIp1juXli45ITrR8C6R+P7lF68oOdzHthlFEf0ADSw8LhPDCp1lnUQPch1yDOuEB0icn9QoEOrs9eJsbbTJiBbuLN9iC3uS7tM9WdQUPSYPvvwwxIMJBV3hBaTKz2GiT3ugzottt9Yw/XXL+M7L3ydAPljfPmLf4Q//sIfsvwc/uSLn8cfk77s6EufZx2J5Z/88Rfwp3/yJXzzq3+Cb3/za3j5xRdw+eXv4Orll8f/m4DdjVXuQzfgQtxR9xAjetPewTYONu9g8+ZV3HrtZVz57rdw+TvfxNVXXsL2Ouvv3MZt7t9uXr+G27dujvdzbYawCUNW5ymEtVQtS2NYkAy3DDmGBOKIsosJmHa3DwiN6dkFWJYDynDIfXduBKs1tOdDca2EEJBCQgjWC4Bf3P2wf4aOcMSxlJRQUsKti2QDnx7c9yQkLNe/TmYk/gAAEABJREFUGBvVKsP7KWapfaVgc0OvCuoM+Ax810JwvSHINscy7MvQsAv2AxpBq4EB+Wt1Y7R5rJNwDuC4BUvB8NXnewF1KaSXdKvnypCrWCYPEd+vcIsxR3DWyIM1uW21Wkmr1W7HcX/Nj/xvTk42vt6cal6dbsxtrzQaNOV8ecwQJ/MOv/KdvOcAeuzYsfjIkan9ierUzerExGt+qXKDFqvNcCF1iwcKx3LCLiM2GLaRxD0IgjIMLKqMrZpVD82ah8mmj7mZMgEq4OkE1gwpaC4GLWDBpA87Q0ahUh4QQjK08CHYd0aBdvujsdKwmr4HKChsS5J8rrmAjpQQkCTlGhGNKUPjHkOyXR6Gb23uoM0MnwNnwfBbeiGgA+5bJEYFELMuVwG6qcVBP6W1tLi11cW3Lm/i5sYeGMtA0VNyz42CCmoZLYTlKoKojJQGav+whdtMMN24dQuvXb6Mb33zG/j87/8+/s3vfhb/7B/+L/if/sf/Af/Df/f/wH9P+h/+wX+H/+f/+N/j//M//b/xv/zP/xP+4f/6P+P/+zv/EP/4f//f8E//8f+O3/1n/wT/8p9/Br/3L/85/v2//df4/f/wb/FHv/8fSP8ef/z5P8Jr330ROxu3MWKCacjoZG/jDq6++hK+/fWvENR/jBe//lW8zjZb66sQ9NAFPUS33cb2xiY21u6MwXnIxNCQCRVDo+cACsqyoJzBj1Iaivv8qFzmPt9tJ6qYWzqCiw88hLnFIwjLNTgDl1mggITS3higHqMIzw/gSsk+CgIgZT5hxJDTUULP5cZQUkArSU+b8W0Ltz+vEghuX0zEwrrIh0CNAgFFvQf5EuRPAuP2hl7WOC/H/oVS0G7MMIQXaeiQrTygM0iwe9CHO95JaWS4LQf4nmZfJepImTxUSFUF1AjIRqAxyVC/QT6aLBcmm6hFAffTcbG7vdlrt/a2qWrX6tXS589ePP+VoCh2uuuX+0KIjERJkLl38SXX7+JtwAz8LAn8aMsP/du+pzchbJ8mrdCehvIEhMw5f1pZO0DgZ6hWJKoEZpkH7u66WZXcP2iUSzmk6CNP2+w1BuWLggruLCm3AcgYxhT0nkIIgJRRgTq0gDHB5jK0LlxJGarkXCB2wL4ARUFrdqS140VT1wzi0RAH+/tYv3MHWwzTKpUqpqZmUG80CW6BEQ/Nh7Sm5AbSjxBWGpBeCSnT64edBINhBjeehYB1gBcKJfbhFNd5yV32nXKxT509i4LK89rrV+DoMsvXr9JLcdwDHglk3PNUq1Us8fzwHNs+cP/9uPTII3j8icfx9Pvfj2ef/yA+9gsfxy9/8pP4tU99Cr/+G38Lv/G3/zb+zm/+Hfzmb/0W/u7f/S38J6Rf/5t/E88/9yxmGaYf7O3iG1/7Kr76lT9mqHoFip7koQcu4lO/+kn8X//L/wL/zf/9/4b/5r/+r/Ff/l/+c/wX/+f/FP/Ff/5/wn/+n/4f8ff/D38Pv/l3fgOf/KVP4IPPvh+PPfIgzpOnFYb987NzBJaHhCAy9HKGBs7N3aPyawJPaA8u4ohzgxura3jltWv47uWrcP/rvtubu9hr95gJLZADsJJ+UPksfcJLQyi3Lj58gghSIWfcmRGEOeU3HsfypfHXwrC+IJCcTjiHxN0LHHFXAJux/9EAlvtchpQEUIhGtYJ6rQafekjW0BkBOzwy22sdUJdSCCqVB4uQ8/EYdgtuJwJugby4D8PsuU4GKJPrpq+x2KhjodHg9gNIer1R7/BwTxT5rdBT321Uq1+PSqWdKjAcbm4Oz58/76aKn8RHvstOjGw2k7Ac7AR+sBqGwXWl1K5UYqS0sIJxumX2UMqUVjRDEOQIQ4OQpadTeHoE349RiQoEfgLNe0EQCySQtL/CWUEukORdnhbICD7nGYUQcADpM8HkAEn5EnhsyPYg2TEVMFwASwIXQSpOVYCAZ3jGg/aY71q+WKvW4ACq6RVAoBkhYZWCW1DaAxRv1NFOoE/LG9MYsDsuugcl1ZgPEKiODMHoFG1mbhYPP/Iwjp88yaOeKTQnJtGcnMTk1DTmFxawcuwYzp6/gAcfuoRHn3gCTzz9Pjz1vvePQfn0s8/ifc8/jw986EN49iMfwbMf/QieJz334Q/jWVf3wQ/iGT539IEPPo+nn/kALj3+GM6ePYN57smqlTLK5RImmMFcWTmC++6/iCeeehzPPv8MPsj2zz/P/p9+Cu8nfeB9T+F9LJ/k+5ceehAXzp3FiePHcGRxAYsuecP+FhdmMTM1eTeZ1aDHjCJIztvJywA0Zimcl3KGau+whY2dfawRlHe29vD/Z+8/vy07rjtB8Lcjjrv+3uddegMgYUgQEClSJTVRJalUrFK1qSJWS1XTVTVVa/XqmdUfpteaWf1NrH9jPnWP69VU+5KnJJISPbxLpM+X+by93hwXMb84LxNIkCCZcBQB5MHdN+LEiRNmx/7tvWPHfYmNvUNsExCH9HD6kwzu6MKIBrQH8XymjjxAabJUSGxQhMBFAdTi+IZ3SglE3PpaLq+FYp5LBMUldWtrqagzKt0jcBpUqTjq5Qr3omUoKma3zTogOve5xegO+3DywVEg4HqVKCua72YErfS7MPQ6hnsbSLl3F+7ty1QKM5zzdLlss+EgHRwc9Hp7e1va5hdr5fKL8/PzL9ZbrZ0+MHn00UcTETGcxYfyKab3fltyAzkJJMcXF/cajer1RrP2Uin0Vn2l2kqMMXlMgEwQRhacH1MDrSfkZx8mO+TmfI/BmkN2P6QWnFDgY4I0o8ZPAB7OO83vcxV87dGiZoi5r3EWB1AQkgNmQgRZKwjpggTUcloLLAGZ0nWa0HWKqU0zRn/ZKTylCrIEZavVwjEerDcaTQgXfzyJobmQ5QqFu1aji2bRYzS3SyDH3Pw7QUldSu3N6lz4EsLA5/hjuP1kRgFpNpt4mAL+pV/7Iv7+P/gy/uP/9D/G7//Lf4Hf+/3fp9Uj/Yt/gX/xX/wX+Jf/+t/gX/6bf4vf+1f/Gv/89/4lvvLP/hl+6x//Lv7BP/wK/v7v/GP8R//wd/BrBOPnCdTPfelLeIwW9eHHH8fZRx7BybPncPzMWSyfOYOlM6ewxIP6M49ewJd+49fxT/+T/wT/p3/9r/Cv/tW/wj//6j/HM7/593GB4Jwl2PxqBSr0i7kKAE8rKka/mIPPvCI0MmqglBY9zwyVqMctRw3HVubxyMNn8cTjj+Gh8+cZSJvjewEVaUAvJMbO7h7b1AjCqABUSus3phJtDyaFpXIAXds5wE5ngB6PphIAbh/oubGQ3znXcUzLlwNQtHJhKYLieDKCIuEaOr5rupg+19bzNdfdQinWJQkJ3CPmDNhkdyynx7WvsJ1qGDCOEVC5KnS5V96iy95hwCumLLh2QiWI6AmUWV/6tO7bW4gZ8R7srGN/9Qo63MePuW+3fKfK8ZS1zvdvr412bt48aG+u36r7wQ+PL83/sNJqvVmmJV0hODmFD/XjpvdBG7S2i1G57G3XKuGbUeBd9pW9ZdNJ15ds7KssHY8O7CQ+QG6pX2QMIyNkpofc0IVgWZZ3ICyjO4/Z6SqPHTQBFpPvXEqC1HKPZLkIhox0FjRn9C7PBcQDz+KG2Nvt0iLmnIeFtZapWzwN3/eh3ErSHTa0eEJBKFeqWFpZRp1ACriAzVaZbnaJSoOLyIP3Q7qcYwZFPC0ohXTZ+L5zp1K6PNQQ0BQaTdc5573imBqVCPOzUzh39iS++KtP45FHzmB+YQY+hdX9eP3kqdOYW1jELN3DWaatmXnUWjMo8zy4zCOcUqOFiFHeiHu2sFpHWKkhLFcRlMoU+BL86Ig8WoIjKkOXON4whPZJHsfIvipsZ3ZxCcdOnsax0xwD94ONqRm2Q1BqH+DciSKIp6E8xaywjPyCKVJ3pxWoGAVKSFa4JkxFISAwKpUA9UaJ1nkW7lc8p06egFNuCwuLfB5yLS0yAjMhuB04RwQ4dwAFIDf2Orh2a7P4Xe/6bgfuR/nclCFXckSikUGQUmkmbIPLBXAwmnPT2oOIFOtqyG9DS2eZWnC96dN2GPza2drg8VAXJaWwUG9ghZZ+vlFFRQPDwRA7BwfY3N9Gwl7CSsjxaphkhHF7HxNGxM3hPjxazYjR2TKj22VJENJ7ywcd7N64imvPP4+bL72UeZNJd7ZcvrYyO/tCs1S5EUqw59Vqg7Nnz3I6ciR4+PAuLscHa0xELLdN8Uw9OJyqNW9WI+9K5OGG5Mm+sulAIWYA8NCOJ20kWQ+TtIs07SO3I3Y8oYUaoDfcYz5moCggOOtF6nGv6pYMPPu0BCgITEtNZ9zKWQ7bKBCz6LSH2OWCj+hy5lxYJQLFRRJHoqApmEppWC68IXC1H2B6ZgbNVgPlcgiP++KcDY1HYwx6PYyGA2QMRHlKEHgK7MUFAJBQMws1tDYJFMdjCM5IA3NTDZxcWcBDZ0/gsUfPY2V5nm5yBU7kIwKq0ZpCVKkgZD4qV+FHZSg/hFUeKQBUCIgPaJYV5MpJwjFz/Nalri7nwbNkuB9CWFqc4n33jCMUph5BXKJg1qenUZ+egQOrX6pAeT5togIINrA9R6J5LywiP8gYMAfFIq0UtCLxGQtRTIITcbeayiriwk5N1bG8tIDl5UWCcxnHj6/AeSEVzi/kGIRjNRxTBo2Y6zRIDPZ7w+J3r7fo6q5tH9Dd7WCb56KHgyFG3N9b9plDQJ1bAJR6FxwIROtiCFnOPSXX360fqxVTyQjQAfeH7t873tvfgaWVbZXLODE3jyV6RfUggKHnxIgqDjodRmqHMPQ4ta84V4s8HiGmKzvmOS4IzDplYMoHZkoaM4yHVD3Ogu0Pd7ax8eabWH/9jVyPJ/25anX1kZOnX19ptTZaado9CyQibLhg2If7xSX54A0Wg+t0JjM17Nfr5evVUnilHKpN5JN2PBlM8nxiknSM0biPA7oKvcEBRKgrlcF4PMCtW4wgwmJ2dooL3UCjXiZAQ0RklMcD9COApgABpgg03wvhaTKfgjMaTnB42MP2ThsxgzklnqFpz0NOEI/ozgiF0y8REEGIMa3ngCDMKKgz000sLExje7uDy5dv4tq1a3wnQ7VSRqNaheZ40skYMfcd8bCLdNSj1UwKYCq664HkmOI4T59YwoXzx3BiZQaBB1j2m9NqCIQtAIbfOVmc8z67I7Q5hZZ6BoZSaAzruXv2aMRjfY5dNHLOMytIIaPwZi7vykmmqKtgRMG6e+3BARYewU7gFynBjDtAsax3VJf1OQ5LJWbISzhwikApRdLQSqAJQmHKUfGxgTEGTrHBwk0GwtTVKxGo01MVnDg2h4fOncT586dx8sQxzMzOoFStwQtLSDmvcWaRcryW65Ux3eSe9LU3r+E7P3gFr765WhxFibLg9AD264Aq7kYUnBUdcrvR6fcRpxnnK1BUrpprOeH24iaDa5sEz2g8hosdnFhaxlkGsVp0jWNuSVbXtrG1ve3BvpQAABAASURBVMt1n6DFcUGBMjjkVmSMnNsdQ9mbHOyhxLZOTDVxnvvr88cWcHJpBjWyMqSlnaI8+Wlq024vz/q9sR2P96Mg2FBaHw6UGos4juAjuTjcD6fdkydPplmnMygH/ka1El6qlaNXQg+3lMm7WZ6PR/Ek6/C8b0ALNGEYP6N74tyglIGeMa1e5JcxVZtGrVTFdLOJudkmqmUPnsop8DG4h4WvFUIKoIKiYFuk3Nvk3Ce5sPj+fhu9PplOgYDicwohtzIUEJAEiZEizUUgGtBEknAPM2JI3QWXygTlzPQU6tUy8mQM90OACTVqYS0JRsvoXZeukcommG/VcIqL6P5l8ZX5ZgHSkFY2pSBZk0OJgEOFWzcrgBuPaA/ieYD2YAkaK0xFo0hVwPIQQgFGQT7r+CxjHXWUd+/g7rt8n42BL1BgFQxIbM8U5Zxc0a6GA7t7z/DeUU7euLruPYGDHwAC1BCAhtbprZR5yzIiE46KZ+SzgoUnAI0PtBJ4WiP0fVQrEaaaNSzMz2B5cRFLpCla76hUhmE/KZWBo5x5Iwq5Fa4H0KXl3CB4Ll65jpvrWzjo9mFEkJPi3BZW1d07D8QLCRUqlMNuD22esW5zva+s3kJ/PEG13sTxYyewMDeHCrcqyThDrzNEh9a5P6R1ppJ1MkfdAKcIxlS4GYHpc3vSDH26wlUsNuswDBYNuO8c9/ZRL/loVSJYBouSQd/G/UGWjcbjdDAY+SKDsucxOLuZ4iO81IfVtojkx44dG8+2yjtzzeq1uVb1JW7Kr/qet53ntj8cx2mnP8KYbkxCy5IQOXGcE2CAlhDloIFqqYXIL6HVaGB+dppAiUBeQ0kKX1uSkDzAADkDQc5CAQLn7nTcXyHQfRqMU7rKrEIhMEojNQK30I4MhVtoSS0Fa0KBGfD81I3HozaemprCDPcq5SjAeNDDoHOISb8Dj26sTw3qrGVGC1oNBMcXp3H+5BJOLM9gpsExakW3KkdMQQGVDmUWLrXMWwo0OBZhoWLfrn/oI8A5MBlhvgCkA6gjgpKAhAOaSzXne4cc0O6SEQ1HVAV0BwUuNZapVRR+BQMNwzrWtc92DDwYuHLhcNgmn7mh5QRhxs17SuvhgmgpXfqMZFhmqWiKeXCfbUmKQKZhhSMxnBkBlHMthS1HoUeA1rE4Pwvn9s7P0frUq/AJXnCNLHiJcFoeAh6dRHRBUyoB91dBr12+gaurG9wXHtL9jAnKjGfKGbdAOUCeVep1OEs8YV87hx1s7u1jY2cPG7v7MOTl7PwiXewTaNQaPBNP6En1CxoNx3BzSTifXr8Hdo8g0PSwhsjo1mrOyVnZOY5zplpCzEhte3sDXQKU2zO0WJbSmKTDgUlHg5QR4dhkNLn5MKHLlzz11FMZPsJLfdhtJ3uNUTWs7k61KtenppuvtRr117QXblFuR71+iiT1MYkFnU6Mw4Mxweljfv40ojLPGY0mcw208gjMKqZbdcxM1dBsVrjIoAVNkExGMBQk4gsBFz6kRvXpyhkK5UGnh9U1p4FHcC5VVKsUi5eJBgIPXimAa6gzBtZ2Brhx+wAHjCKOXRSWgjjhHmXkNC3BmdNSCi2mb1OodIJ6qPG5xx/Gk4+dw7kTC1y4AJrvjBmVTBhFNrQsxCg8NzCWuwju2Gldtp1RCHInzFaIB5IQJI4IlhwCQwViXErpya0l0ByhSA0XqChz5aTMGDiP4yi1SCmwKfuOqfQm9CRcMGZCxZcQOIbtW/EAAlTIU3dv2BfYtwXbZ52Erv6YizPkvJ2VGY6GiLmfThnVtASPsJ64yuzbsr6hUssd0c1MJzEjtiOMCYKEWwhOBNRtaNU0FmZDUgPzdCedoqUc8BkVBNcuoXxn9Fhcu0ppCNdnyKMt97vdN6/cwC1a0S7dUuH6OorZ/zA16MeOMtzc2MHWfgeNmXksnziF5ePH6UpHtMQjXL+xg8tXVrFN9xmcfxSVueQBJhwrp4KAirgURhDOJRlx7PTmMs5Xc2Ua1QpaBCq3ZfQIFHwNhJ6CJ5bb1TzPTJplCSeeeRmZZETcDPCRXerDbplHe2l5ptynX77ZqjWv1OrN14Owdll0ZSOOo8Hefpxv74yxt5eQUgZgPJRL89CqjjzzSRRc6iMlglajwsVtYWF+CpWSB3D3EjOiBpvBp3/FPvge2Uqhp0pGj+7xxu4B9zEddJjPKJCWFstqVezbBonBDpF5bW0XNzb2qal7hYZOKGwJBZFeC8YUzoxukEkmUAwAOXC2KiGWZ1s4TVd2ngGgku/BjcYXt3gavhIEnkIU+vDZl+JCg9Ykofs+Ynuu3QkFMmbQgstLQGWknIrqiGKCKeaaJwRXQpAlBHTqiBo/4X3KNGWasMxRTMGOqRAmpITgiicpQRJjxP30kEBxqauTEbiWvHHC78jlnZJwfcVsb8L2XBvuGMlRTAF27bv+clpOQyXjLKfm/DyuhyGwMr6Tcx6acwxoQiNPI1DqyJqSh8oa5i0C1o8UUCGTpmplzE83sORiChT+kO/kaQzDeYm1CH0frl/3s7ouvZ+9A1rH7T1s7R7ioDtCn0cwh/0J9qhId9sDJFajykDbqTOn4f6xORVEaA8SrO90cWN9l1b1EIfdISbcMlmulO9FKBGkOQGexkkWeN6AUxpkaTqM48loOBzwa5BEgWfqtSotcLUI6lU41nqzRsMR5Uqr2Bgzyi33NUGQ4uRJg4/4Uh92+yJiZoFJOU33ppszN5v16YutxvLLUTh3JTf13bW1fnzzZgc7Oyn293IM+h6UbcDkJbogAZWvjzS1yCmstUqE+dkmlhfpItUieNogy8ZQksEJRuhUm7XICC5nIUaJwd7hoFic3cM+BtS0mQAZZzk2BtsOmBsHeP3aKhdxG/vdARJa3Ew0wWIwpCadkCxBCVoObVKEymCBEcqTjMLSVUeoFVKCwXChfQplvRyiTFBGpEop5BgVhH36vsd5JBhQMw+5lxnRio5pmSdxTKWbFMKYUNBjAm3CdEKgTWh9YtZx7nFMBZEQLCnvXfpWOa3cxBEtTZEW78RUKmMeG4zIzwFpSGs2QRpnxJaB0+8iAkugppmFA++QQB6xnXExnhQOrE5x5ASYIwdMy4goCFCnfHzO2xTgnCCn0vE0UI58NCol1MohIq6FYsTT0ornbrvCcxTDOXg8mqgTpYvTdZxmVPsY96UOrNr5BXkK4bpEgVPKWWHdDMfY7Q/h/tmSazfXsbZFoPUTHof0aS272G33UW5M4/jpczh//iyq9QZ63Mrc3Ojh+toBbjMavM/YQ2+cYMh1ot6D9kICrkV+5KbXG8We9vY9z9tjV4dpnna7g/5gb39vbKzNS6XI1qoVW63XbK1Zt/VW05Zr1VSH/hi+dIxgwIVNAWonfn2UH/URNZ7PzMyMx7bdLpVqtxqNuRemppe/G0ZTP7h8eWf/+rV22j4kgscRLaePXVrS0QAQGyHwqwReCQo+MgqSMbbYJ8zPtbCyPIulhSmEgVC4RxhxH5FR+zqhiwkW6AB+qUZQ5tyXdHH15g7WdsdY3R7htSvbeOGN63j96k0cDMbo0eKMcwpYrckFbnJPE1I4JrRAY7LdolEtY8H9mRP3UCvz05iulYs9pQOOpRBSVqGpfinxSGhJUhJoNQaDHs9eD9HrdgnCmMrGwAl7ynE6yqh0cufmEgSGglmQE2hXTmtlCQawfb4EMgDgvThifVfmhN+yniE5BZbRAiYEtqOJA9xggAH3330eC1HmOJ8ECS1yeoccoNsMqnTcc7qykziBc5FFBFrrt0jxHtaiACn7B4GqiXJPgd6BgK5eYSGFHoLwmbsPA40SSWhc9tZXMWBk3o578KhQI4Kxxq3B8bkmHjlzDJ999BEcX1qkYgt4ktFjmz6tW4Rupwtn/Q2VpmifwZ8hLl9dxe3NXUwyYHbpBKbn51CqVTCk5l3fHeDNa9t4w9XhHrSfclGDEiQs08/SVLgJ2x8WlGf5IPT89Vq98SpjDJdnZmfXStX64Wgy6a2u3x5cWb3RvX7jRn/91tp4b2s7Odjdibf2tkepzXqlZnmn3KxeKc/Wt7HoxwAnzq+P8qM+isZFxJKyg+sHw6pX3Z9bOnVtZubYy1CN5ze3Rru7u2ncPpQsics2iSO0D1MyL8NkZJCnGgIPWmmktIQZhVC4sM06wTLfwvIyA0WFFbXIad0swQtCOaNKgw7hhRUkRsG5QWvbbdymq7O61cGVW3u47lwe7lVGBL0L8Y8zw2ARMCJQB6MxBhRWB5waI7dLBOSJ5Tksz02jWS5RYXBUIhQihYBmwwHTElxZlsJwjJRiKAG2t7Zw6dKbpEsUtDa0ViwXzglw9R2hGLMtytwCCJVwQdbSi7DQXBTNMo+po6N7QFsSyxTrCRWBIln2bQj8nCB1+7iYFnXUJ0AZ+exR0PtMh7wf09114B2758yPaXEntNip8zrYrijFseqCFPOKc3VjAoGX08JZKhRPC11Qr5i/K8/omqbxhPNPqVhzFOAVA8Nod3d/C3bSR9UHar4gYGDNcksSMLg2xUDLicU5gnMOC46/9RqcO1mm66mUdjMki4TeDDCkBTykq9vjNiUmGFVQhtCNjbnGG7tDrK63cXNtn+t8CGcxxyzPvRA5FbXziiZxRq8iKTyJQIeDRq25NdWafmN2bv6NqenZa34p2k2sbXcGg26HGo1Kq99ud8fra2uj9bX1kbtXgd6pT7duVZqNa81GfRfoJBwkucbvj/CjPsK28fTTT6fUUIPuTne3Gi1c6R96L/f64c5wUBry/JcGp2KytIJez6LdnjDCNsSQewenqDUXKaG2jylEOa1Sma7PbKuOFZ4nzszUUK2G8DyBUgKI4mJyKiqA8kswTEeJxS73KLe39nFzfQdr2/t0Y0eMBFrkfJ6Jx7yhm9TGuvunGDe20O324YRjYW4OZ0+t4BwjsgszzULoUlqYajlCvV5Fha6ciBOetLCO4KU5Xk90cV763e9+B9/+9rfoum+jXIoQhj7Hqtg24IbrSAvgMeNpxf2zhkud8BcuJNsOFMvdM6YuH7CuI5/PfAF8ph7pCKAEB5lWAJUgjYcjDGi52weHaB8ckA7RbXfQp0Ud8VlKK53REucMihDngHBsWkNxDor9aeZFsZgKQlghT1Ma8RS+r4u5BIFHxZhSmXK96L0kdF+5kAVALRVmRhCOuwcocxuy2Kpitl6Gl8fo7ZHHB/vIGNRrlH0cW5jG+TPHceGRc5ibmUGlXAGBgxJTS8s5olufUIEqPwK1bqFI270x+qMc++0Ely7v4jq9o42dQxwSvEMazVj5SJSHBIpKWhCn5shzoItbqzTGx5ZPbh87fvri8RNnXp1ZWnhD88zS+npfyqXDoFzuqcAfUmENr169Prx89UovybN2uVW7vXz6+OWp+Zkb9aXFfZFzsYgYfMSX+ojbd83bk9w8j1FGqdaU+fmTSRA0sv2DsZpMBMYEUCrCwUH2nocYAAAQAElEQVQft25vYn1zC4edPmJat5B7mlIlghcEvI8RM2qqxGJxbgpnTizjOPeBka+QcrEdAHIKaJdu3dGChihX69CMzAWVKqbmFjC3uIRqo4kuz8nGXHhnJZ3wToYDlMIAZ0+dxKPnT3Fv1EI1CuEcF0OXM/Q9VKKgsHwZLZWjlFZDOLuI7wW+D1CIR9yv7u/tUksPcXxlBTNT0wg5dt/z4FHoOXRWMwXxi5bTgpgDF5qpFOTaFH7xg7uEey/2Q8wU/YGWE7wXEYgckeV9SjC5sfS7HXTah+h02vRMehhw/xsz0OV5Gh7HrAg2ah5YDoyjon9i3iJnFiwHVxCfs0Ouk4LwP2ssTG44XoUoihCSHKjjOC7+0mdr0/1xkoXm+269hNbXWdXQUyiHPiL2r2HhlEuF/Juj0nVrOsugUcA6TiFYzs26uZD/Y7rt7I7LoZEawQY9otX1fQaKUgypwJ0HlEHBaA+WfB4nMde4R6W0D6ewphoNXDh3DqdWlqqNWvnEeND/QuarY9OLS8nxRx66fPrRR1899tD5S3lU3oh1sONV69uLZ86vnXv8s5fPPv7EjxZPnf5+bW7+1ahS6SAppfcux33k33cV9b7ffA8vvsCVLZXLtjU7Zx5+6LHO6TPne/MLK2i25mgBW1zcGoGX44Bu2PbuLnap7TvU8tRasAIorUF5gOGXFoVmrYpFRk+d5p2bqnJ/GCIKPUAMUueCCaAICB0EABfM80NUanX2N4U6walZltN6pNT4lm5phcBbJuDPnljEKe5r55plhFrB0rqAFDAf+Fx4gt+VWSc4zIOpVgKPZjCl0G9vbxEEXXhK48Sx44w2NykyqiChUCuSWJAbcDncvYgrOHIPOEU4ctUMhdMdoxi6z/kdYhGfExzMuHJXpyD3nGPNSRld0IzzSiikE7qd8WRCCz9BSg/EECiK49Ukl4oGHNGfhlFsl5SLQc6UOIBVADS/SIZZNy4mEP6nlIYmLz3Ph8u7cR8ettEm+UEAPwghrOPGZMkvRV6VCMac49jaWMfarZvY3VxHOh5A8gQBx1JlUK1Zq6BJVzcKQ4gInNIV9iPsJxeFA0Zw9+kVpRQOYR/uF2A6Yl2tkXG/PmYAI54MwD0SWrUylnlmfmxpDtPNerUU+cuUkydV4J2vLsxOnfncZyfnfvVX22c+//m9xolTW6X55fXGysmbxx957Oq5J5++eOELX3jp9KOPX+Sz29H03ACzw8zN/xdB6hfRyVNwinaQnz11evzVf/6frv7e7//exu/9578Xf+ELv2pOnjyNRmOqAI/yNPY7B3QzN3CLi7axu4d2f0TAgQtdopauwNMh5UjBad/5VhmPnV/BExeOg/hC4AvKlQgBLS4rEfAxElqRlNrXUHIC3ydg6ji5soRQgDEtyzy19iOnT+BzF87hxEIVjbJQUMgVCriQqBYgBKEDqQMm5Qsex6m1IjYzTBiFNRS8Ltt64/XX4AI0M9OzWF5aQRSWeC6bwAWBiAkIFJRoKKUgwn5IgIVl+/ymZQAymoiM7mbK8aYEXMKxT6hIYqape0Z05GA9PndlGevkpHEcY0wQjrnfy9mZ8hTCKCx44VNxeYGHIPDhc+yGR1GW57fC/Z/mRlaTbx6RoQIFeALDslwscjEFSIXvqSCg4BsqBnD8Gp4fQJRGSg8n53jBeQVBiR6OQcz7Sr2FUq0BFUQYc/xjutuuXhgE2N/fxV//1V/gj//3/xXuD8bfePVVXL98EZ29bcwxMn7+zAk8cv4MXd0pVCslBOw/JGh9Alu04rjAcSl45RJa3ILMryxT8TahNTAZ9RkobMPn/JZmm3j83Ek8RKVb9ix8lZU8yWdLZf90UPI/a0L9BdWoPVxZWVpsPfRI6cl/+JWDX/ndf3btid/+3ddOPf1rL8+cfew11Vq4Zqqz+1aF43YaJsDJHL+gS33U/YhwlQETpNU4qEbj1nQzmp2aKk9NTetWsyW1eh3VWo3grNENrSIkw2Nav/3uIYHaxmGvhx7dxTHdF64xbC4wRggYga8VqiUP9YqPkMIlnI21OQzJUuiV1tBKcYqWAEmRMgCSE6zO1ZomKOnm4MTyAoM+Tcw0QtQChZDVtQA+3/P5vu95UMw7ofB8j+DJGGAYgYiCx2d+EMIB/5D7uzdef4MWKkGr2cT09DRKUVTU41A4hqMP+QHhf0d3P/lNYwCIABC+RgXAlDhknveunI+sKwMIZntEtKIOoBmVRE7iYwi1iAOo5hyK8SuwDOBUyBOBFoFiRWsNzB2ybMeCl6iiohTvalgOwHkaTskkBFma5NDag1YeODC2osgXg/5gyNRCE7hhqYyc7024fYAoKooS/MDH6u1bePPNi7h+7RoO6SEltO6eFjTpes7OTKNarRCQEe8jLCy2MEsPqVwpY8i98j55fNBuszlNJVyBx/Y4enAimJ2bwczsFBV9FbPTTZwgYC/wqGW6WUNE2SiFGlHoqSjyAy8MmlbrZQaCzg3S9PF+nD5Ge/hw7EUPm3LzfF6dPptUpxeHpWqrY1Stm9rSINPBaDTyrl27RubgF3L9QjoSArTbQmwz0+dq9pWnEt/3/CAMVIlgrFQqqBGgNS5QvdUEKBQDHt63u13s00XaO+zAnX2NGZThesNSggy/clqSlGBL6SYZCljO/WBMC+Iop9Vjv1BceMopQZ3B0NWzdHtc2H+qUcUyI4azzTqqtLTUqBBjoAzAV2ihFYehIYqCx04z9qUIxpx1JrRQoEh6ng/PC3gcNGbwZxc3b67CAcEBs1atwaeQunoCsDbu6xJh7YLc0jBfvHlPymeWiCiIPHCAcnN/m9wTwI1baV2MRxwD2IQ4AuCJhlIkFjjVaTknw/lZWjw4xQcF5ercIVeHCIYjB9KUPFfi6ii4d9lMofgOCLaMfHfzduTaTKgQtfZQKpUI0AhbW5u4desWYwwH9GySgkdOQc/RAs7NzzMY5ECsoX1hfZ+phiH/e4M+OpSHARWA4pqEYQAmdGgyciPndqXKYFKjoIXZWawsLeA4PaRqOYTvgcrbpwX22J6nleeVrNKtFGoptersJMfDcS4PMwL8WCrq8Vj0E4n4D6USnbJeaXmi1BSBXA55UU7ZGn4hl/qF9MJOTgLJfCPasnH2P4rIt0SJ73meBBTgcrmMWqOOqekWZmZmUalW4eSkzejpxuY2bty4xUDRDjoM5BgRcK1hCcYuzytvbezj2s1tHBx2uXg9HHY6TLvU4gNasTEsLYnmLANfo1IK0ayW4YAZeopRQ0b+urTO+wc8a+3wvQRjHt8I6wsF2nDZh3GKQ47joNOjVSByRUEpLrLnQZjm3OOt3rqN27e5d6LrOb+wiOWV43ym+baAmbdIhPe4v0tEIPI23X3L3gHk3dQ4YJHcOBy5e1dXRKAJzrukKMkirj0FAedQkAdlSbmG0CMRIzyuEXhGQTOv6MAJ3dbIC1EtVVAOCBxRsFSCIGByKrskHsMQkO6XUBvcisQMzjlXWSSnggNBoVFYriiA8yR8P0RBQYScfQiV29TMPCpUzCEj21HkwbKP7iDFpavreP3Na7h6/SZGjNr7QUDLWoWb44TxgoQuvE83PAo8bh/GnJdFnbJTr9fgBz7Xf8L+gTK9K8cHBn4Llzvj3K32lQ5KvheU6kGpMh2UyoteubIsQem4CsIT8PxHvDB6otJsPdFszCzVms1qWKtVoygKyHvBL+BSv4A+ii7+8A//UHq9Xtkq84U8Sx4jqTzLOEkL7WmUuDA1MrVFy7m4tIRjDKjU6g1M6M6uM4J76eo1XLx8BVdv3oL7v0sd9EboEJz77R4DBAPkVqBoyTSJ8suFiXl00CtoQitsGeKHSSlYMQMQQ1qBFJpBj4xuVZ+u897eHrZ2dkh72CXQe+MJF9IAFHAvDOEz6muVgtI+uGiA8rgHszyHi3Fj9RacdV9cPoYlAnOKe86UPniW830CAhQb3LlE5E7u3RMRgYgUD0WO0uLmzhcFA3fJCamjnArCkcu7ZyLCYeu36C4wAbZHPpnccv5CYGp44h2RZd6oApQOmB6Hru8QuAaG7qmh5wLOS7E/7hMgVHwe+6LDjYz8HQ56cFuG0PdgHHAJoDEj4S5KvMXz36tXr8Ipss3tXRxQ2SUch+NlpV6H429CJbPXHuDm2g4uX7uNtY0d7B90MRiPMeTWZjgcot/vY0gr6tbU/QZdIQd7K/aalCl4HuegABcL2N3dpZKeUIYMp2CRsj8H0BwKRmlHihFeL1d+wOO30Cg/sjooWx3WeD+fGDk1itNHepPxk/3B6DO9yWQlBlpbQOnrX/+6xkd8cRofbQ8UFiH5v/M7v9OcZPKQiPzbLE2/ktEVdQua080UgiQIfBQWtF5jMGUJZ86cxcLCEgKCosND6OsE5WsXL+OV1y/j2u3t4nexbQLUWc8RQ+3K9xGVqd0rTmsGFJaM55Zd9LhHGfa6DNzFsDz+SKnZB7SWLh/QdQKDI5PxEG0eOWwx2lr8vyG39rDX7mNAq2m0QqlaQZXjIjLh+vE5JqsU3TL2wYDVrbUNuB8xnDn3EBYI0DJd9JhCnDlwUhA4Z0AEgCPwupsye+dDHt3JASJSEHiJvJ2/W8elDoiOcgLlLrl7vgLFsWmnVGjdXeruRd5ux7hxGYEmMH3x4TP1RENbBc1yB0yvSAU+AWoJypR7vnQ0Jg+p1Jz2o2vr0XpG7MMB0jJOkNGK+lrgvBRLaxozWDYgmBzdoiv7wosv4Y03L+EGPY2tvTao5VCuNRBya+PUdGc4werWIS5dW8OlK6vY3W8TWAkAgdtKuKCbO6rqdg7hjr+EsqNJYhKk8YgKISa3DQyVxpBHajs7u2yji3Z3XPzQxCkDZzVzUQyFKaRsN+Y86dbC/VqMri3o2qrYeEFidZ35+cEkOz0cx0/3R/EXJ3F6dhzn82owqD766KMaH/GlPuL2XfPRQb9/hlrxWSX5fwubPyIwgSVTDS2ZKVJKADc25BkUraii9gu4D1xYWoD7R7LOPvQIWnR9UqOwtrVLzbqJ25s72Ke7OUpz5MrpTgXPD1CpVBBFEUQAJxwxgcdVo1sWoF4OUQ19avwUYOheKFC+BoWJ77LPlPddHqpvUMvfXFvH6sY2dg576PEA24kIR8ktmVDjKtCDRXcwwjYjyhMKb4mKYYXWPuAYUo5J04ILAQJFFguJYlMM6q0Udy4L0EUXMC3oTvFPSQyty710F5gudaB1rzlAegSNS0XEFRUk7FuRNIHowFiQ0nBpAUxaVc8qhHweKg+R9hCQQs4l4rwchVEJQakEpQSaPPPJTyIDZkJvJJtAGCX1lUUp9BDxWbVSxvLyMgIGzvb29+H+8qRNZav8EOceeQxnH3kUmXLreojL1zexvdfBMM5g2a+ro/0AHvv3HC/JJ/eDh+7hAcHZw0yrBi05UvZdK4coBR5AYHJo8Dl/3/exwTPX6/RsDro9pFTEKhCuHzChu94dZlzf5a6hIwAAEABJREFUATZ2O5SrA7h/QmX7sI/93hjtQcxAZOIRlPX+cLJIgJ5NUvuZzMoJyf3qhQsX3KLio7w+0g42Nzdn9rv7F/IkecZk2W9aa76kjJ3RsFqLJWMtFFMlBnDauBBOi5hBBCfwlUqExcVZnDt7AidOnoT7IYHiXsX9QGHAPUifFnOUGsT0Vca0cu7IBBB4XNjA8xD6HqrUylOM2C0vTOHYYqugpbnpAqxCjQuSpZLIqeldoGPMYE+XQYddBqHc3wzeWNvC1VvruLG+VfxVxIj9cLQEKdDlWewq95qGfTaa3C/PzsGjEOYEEERBSICCdakI5G6Ku5cDpMu79C45Vliyw92/nbfkjwPl3TS/x2K6/N1nzkreSyLiOihIRKCULvijtQetFEdHYlduCXiCAo95H1KkmhZW0UJq9qWcNqJ7aWiRUheY2dtFb3cb/b0dbLvzyvXbGNMjMfRMnFeS0KV1gCpTaXkEWLc/wK21TfS5XXCgq7WmuZ6L0GEVNxk3cMDYPRxwfz/EkOvqeOoHAQLf5zgBQ7dZuEaRrzDbanAdZ7A838B0o4xy6IGBdrrpOUAF6wmgteO/YECLf9jpst0eerTMw0nG9g0GNJe9cYYOQXjYH2OfHtAB04P+BIcklz/sDRVlwScRoOP5JDMn6BnP5CUJrx0eBl//utX4CC/1UbRtrRWSChrBKbL1Gdjsn1mTf57MbWgxPhWu+M79IQNd6jSdwMBSGHLSgEx0i6moFWd4lnnmxALOnT+PU2fOYW5xpXCFrA4wIacmBOeImrY/pOsymsBFB4WTcn+z534Zsjg/ixPHFnDm5ALOn57Hw2cW8Mi5U5jleZrmfsVmMdKY71GYUiqFNMu4NzHos63t/UNcoTv94mtv4vlXL+Hm+i463OdmdOdApdLudnDtxiq0H2F6dh7N1hQ8P4ChBaKMw1LILQEBIZsdcVxHH4GIHGVZ606mSMi3InVfP55394bAd2D8cXLPRASKgNNaUzh1kXfld0lEinKPAu8UmBKFYhSGI2W7ylp4QAFMIRgtPQJL4bZ0Zw0VVkLLN97YQO/mTexcu4LNK5ewcekiLr38Im68+Qa6PKdMh324rUOXUXZh66VSBUOuzRq9kGurt5FTnutTM5jlOnrlKpyVeum1G9ja7WJMj8OBd8x+M8qBA2bgeQXoMrrMipZvulHBZ3gm/fRnHsGppSaOL7QwN9WAooJ1f+YHAtjTCppC5XgFzjFhu+1OH3uHY1KCw15Kq5hhSLkZ8lhomBgMEgv3p2m9cYr2MMahA2t3UIC60+sHPCaqJ0k2m1nUoiDw5qemgiefLNhFjn00H/VhN/vNb37T2xvuzR90d55RcfabXo4vUdmdCrU0Iq10QK4FSlHTCTz27hGUmueSQiI6iWWDWiXEzFQN2tMYpcABPabeKKGFzCFeAEUweGEJXlRGyAWuVOuo1xt0Z0NaY6HF9IuQ+qkTx3Dq5Arcr3+qAcsVih8vtOoRTh9fwqMPn8OJ48uYpiYOfA3DxU8YyIi5X0xpLeiKUwHkHEOGdm8AF/i5cfM2LcA2bnLfu869aZvWs1yrozUzixL3u8699QjQhMJtnNCLkMUCl4gI8/zcSZhzGD8id2OPvixB4qi4u5N394YAcnQ3n3OMd8mVufpKKXieB02Aihx15J45grtVAmEdl6d95pxzgGZTa0FAHvhMaaYKK3iwsYZbly/jxquv4soLz+PVH/4AL3zvO3j5B9/D1rWr2Lu1is3rV7F++RJ2V28gbh/AIzhq3JM3Gk3Um1NudfHcS6/ijUtXuQ2YoNqc5r78BBZWTnA9gQ5BQP3KvWVebBVqdb7n1pJWc0ALPex14JTo+VPH8KWnHsOXf/UJXDg9i4WmX/yt6OJUBSfn69yuaFDOWNdC6P7mVLJOUbv1KFWqRft7B22sMxi1yyBidxRzbWkSvAgqrMCPqtBRBZb3KTFHA4s+vbPdgw5d7UPZ2W/rg26/1B+MW71BNnvQmVSTxp6Pj/BSH1bbXHxF8p944vyimtjHtMiXlMWvaLGPBJ6eDT1dDjylCE747NVjx5qAVCQhKJTbK3ApFS1JFHjFsUduhG5JSu01ZjpBTA0I5cEqAkmOSCiIfhgyXF6CVopeDXeHbLNajrC4MIeluRam6Pp4wg5zA0Vhr0ZeYTmP8ZxzZWGe9WZ52D1NgNcRUrAsqyZc3DE1+IiH7q7fEV2tLQYYblD7X7p0Da8xMLXOfa8VhUazhcJqBiGU5xfCbwhMw3aKj+vboYEkzPPzdjHnKyRwXGDqEvKxeO7SHydzB6D3pnfriAi01gUppeAu98zVdam7ZxVYgtHQa3BkmbqAnOcLfF+jeI0u5KBzgJ2127hBy7hN4LU3N3BQ0HphIX2xKCnAY7Q7JYDiThv5sAdN5RZyTcp0ZxWPYHrjBO5fN2gThNPzS5hbOkareQzNmQWkRmHI/bwRDXDcTmm48YHgEjLCycEM95Xuj9wfO38cjs7Ri5pvVVClH6spM7WQa9msYHGmCfdTvYAaX8PC40RCyoVHL0GUpsUW9OmRtWkNe7TkzmrG9LxSKOSUKaMDWB2SguI+Fw2rfIQEbBCWrBf40NrXWnse9Zufq8QLtFaOpx8VfWiNX7x40et0Vivkyec8lf99lZtf0bDnCM75UhCUQqrlwPfgcz6EF12nnGdrGUBBEC6oIkA1wel+IOCA5BZnNMrR6YxwSPdySPcqZUjfWkFKkE1o3SaFG5pzKSw8tp1Ta4+GfZ55jeA4ONWoYarqoeQD3DphzJBcQlfG5xsRO6mWAizMtHDy+AoeOn8OJ7mvnZmdgc8FnRCUfR7BDLjPcv1l7LNH1+4mwfnCSy/hu9//AdY3NtGcamGaVrNK65lTqNx+0xCYTspFBODi8+vOR+6kltr9TrZILEdE4vuw1mGUibtnvnjOIpY7gN1L5h6gumoiwm5VQSICEXmrHfceW4Hr2JDX+R2yBKfS4Jw1FJWiUPIMI+ndgwNscC955eLrGBCokRYCwkMzCjHXbOD8Q+fwMOnMyiJm6xVU2IYmUMWtJ8fl+QH3dSm29ju4TQ+j1prFr/69L+PkuUcwRZCWqg0YUQSohfZ8lCsVBARTj9ayy8h5xjPM48sL+PyTj+E3f/1pPHXhJE7MNQqFoHPAxAYJvSlDhV0phXjo7HHuQ+e4//TBKRRHc9MzMzBcCxe/0FQYzPJIJafFNqQcE8YqJjTbk9QiZpupFThQCscj9NDqtPznH34EZ8+ds8dOnDCLS0vp9PTUqBp6g4oJKBJTby8QPvxLfdAmv/a1r9EY2UarVTnT603+Xh5nX/CAz0SBf7a9tzN/8aWXK9/68z/TP/r2t/DmSy/i9ReewxpdoYTnXwIDz1PwkCPUCmXfQ4UCErLMEHx7dEEO9w8IthjC/zztQSvFbYUphC6KSlC8T4k8d+4lBCcxh87BPq6+eRE/+O7f4vLlG+gcdhF61PShRkDrAAoteLlEuJK+65fBp/n5aZw5cwJPPHEB586doTWdZ1WFSRzzEHyMjNZURNyb3EcNKdA+jh87humpaYS0mjHrWYJIaQ03LhFX14GMr9z9uCLmRQRyN3V5knvHu/MuHxUf116RufNlKPiOXLmIUPhMQSJCXpI/fF/EtYyCR65NzTJHHAktSAZnKaEMrFAi6d6gsKQZ8mQEw2irlAJ4gUKtWsKJY0s4dvY05ulWVsoh10lAI8vnAYTduABQxLQW+GjyrNp3CKDQa6/EfV2MHi3nyXMP4/RDj9BiLiOq1KGDCJ7zUIRrSaXn+DrgWfN4NECjVsFpbkc+c+E8LpxdxrH5BhrUrpHW8GERUqlEHHeJ4y5TYSjyA+wv0gpzUw0cX16ET/nJKBPOtdUeeUKwsRuAbeQQdBiccj8HhfY5jhIUnxuQX5yQS3POwQ8CeFTSbmxKdBYF0USLjkVUElPg0iBKBikFl+99VB/1QRqmgKg/+IM/8Hu9vbkAeDiA/nWbpZ+xxpzxPb3U63Sbt65dC954/nl59bkf4Y3nn8NrTG9efhMD7k9c4CDhUUfvcA+9w30MGe2b0PINuVC9dhf9TgcTHjwz0guuBTSZp7mgSilqRwWtFAxdm4waO08mKIUeZlt1VKMA8aiP2zdv4CYDNmuMqB7s7mA46CLjWSeltpi2U3ucA28thAtfogaenWnh9OnjOHP6BIG3zL3rVHE8E4QBIgqUVor13RJaVHn+ubS0RLe2gYCLabgHZDPgMDk+wU9elhLAUleBiasoIkwUyaUkts8i95T9sD5zboxMOFfzDnLljhxYRQSOL5oCiHuuu2UudZ1bZ50dMx043U+AmLeOuBUwPF6yPAEUKjGP4CyVAs6f/KRlpO9D/lsI61la1j6PM9o722iTr4pKsUxBjpSGpSVzf/uaMnLSY2BlyIDLwrGTxT6z2piCohIzUHAASKnsUnpNbg0L/gc+FhhJP3NiCQ+dWcGJpRZmahFCsdBcZ81+fJMi5Bgjjt95P84LEyLP45zrlTJmp1ugYYCbZ8b2tfbgeQEg5LFiLaYJwWwgUHxmRZBToaasa8FLUNy7fJamttvpZqPxcMy2+nmetZPMDHLjx2RdXGpzIHzlo/qoD9iwPxgM6pNO/4TN7ePVsPR5leUn8zhuWSuVPIm9ZNCHW7wOD/gvvvIS3nj5BVynVXP/i7r+9gZ2b17Hyz/6IV74/nfwwg++j4uvvEJ6Azeu3IC2lm5KAJ8Ca8k8Q2uquFCVEheMYBnR+jptmxJwgaewzP3lZx87i//o730BX3j6czhJrd+jEniZbuhffuOv8dILL2JjfQ00gQXYLds3BFTM45Nef4Ae9yMTBgE8JRSSJs7TVXrisUfx+KOP4qFz57G4tAiuJdzfSVbLJUy3Wmg1mygR1EHgFdYTRCcXkcLB5WX77t69g+JiGbj6TCyToqj4cjdHVIyJ77n0Lrkqd/M5x3svuXIRgcg7yb3jSOTtclbi6Dh9a5DTWlp3duLIgZOp0O0Q5okwCq5QSDMctg+xwcjsGtes16OyZGR70OviKtfs1e99F+5/bZjSY/DYz5iKdDwaod8fYnfvEF1GtpNc4PZu4gXQJGfoxuR3u90mv7v0iibwqVCO0eK5AN05F8CjtWxVNV1YgUdeKM5ZshiK56iaR18erbuPHIFYBFwrt17MQjhhTytUymUCNIBbW8Vx+VQcPl1mYT/aD9BstFBhkEiUMJYxRK/f55ZnzDUzUKzPEcPJ1d7Bbn779upofX2ts7W1ub13sL/a6x7uxSYeH4x2JhcuIGWXH9nn/YJTvv71r+tut1vmyGZKpfJKOQyO+8DxqFSeowtQkzjWw4MD6e7tAVw8SzJcuEYUYobarbU4j1K9htxk2N9cx21G/64zHH/tjTdw5Y3XsHr1CjLu94TaMqdApDzqcHshzQ5DT8OjmI1pZRU1eb0SYW66gdmpKmYaIZZmqjh1bA4Pnz9LgJ3GsbxJxQ4AABAASURBVOUl1GtVxJMYmxtb4P4Yq7duodPuwFJaPC6aQMH9ZckGn68z7B8zUFErl3B8cQqnj8/j7OkVnD9zCq1GnUJgMTczXVDVHchzLO4XMULt7lKwzYBj1BQUEWF9kgAi/AKvO6ll1pFh6j4ub11bFEgHurvkLOO9lFNY75KrIyJF2yLimnmLRH7y3gmkUgLFsSlPQUhWATkBC5aJdu8YhFSAipasS1fT/W8NKZg86ki5N8uR0FIppRlAa2Jp5RiqtSYMtc0hvZ02zxS7BOeI8YGY1tPRiApvRN6PKQO0QARNBsN1d0p2cbaFx84t4cyxKSzPVjBbD1CPNCKOQwMQ8lR4dqloMTUB6butEJHIWAYceS5PnuVU3GwYgVZoUK5KlLOcrq2bq895hASn53lwV0pr7ZTO+voG1tfW0KYCz7lX5qtwyt/tdwf9DnV/b5/l69ZkV02WXsyTyes2y2/JOOt6BwepCDt3DX5ExGV57y07gXjyySc9CkjVS9MZbezypNdf3t/amo2H40YWJyX3jwSNDw8x4QZfkXEBGVjl3u4YAy4nVpYwt7SASr0KIbPHnUN0drYYHbyF9ZvXsEF3dI+AzcYjWBf0ITBzAhRcpGIxKEiWzEz4PAo8zHGvsUSrOV0voRwA1RCYY5Tv7KkTePSRhwo6ffoUKuUytXofV67T3V29Re2+hzEPxTMee+QcowMnFSSt6zZGjOz5WmO6UcL8dA1Lc1NYWZpHk0GmkIu9MDeLIxeKC+4UCF1rw/EZ5kFw+Z6GVorzA0RIOLpEeHOULb7fAmRxB/fqndxR4nh9lwxB7ygnODN6Eo7cMxGBcn0xFRH2d0S4c4kc3SumBVHwlVZQmmNnagTIHE8V+2c7lFBE1TI8Kp4B+T/mfIwfwC9XAFq/3AFzdo570fM49+hnUGXgJGUj/dEEvcGkiIqOqNzoPcKKYjAuw4TgjAlOJ88R16xZK2FhpolTK3N46NQClmdraDKqVAsFkUJhMcXYI3ASyJpy4tbekeJ4HYg0LDzmXUrwAASyT2XTpBteIjjplnIqCr7vw4FTc00cvxKuVYeWe3t7Gwc8uyUKyfec71Np5InJkhGdsfFunibXy5Xo9SgKXi6H/ouBL696Hm7JqNK9cOFCho/4Uu+zfTU1NRVWra2k43FrffX2iR997wdL/+P/+/8TfON/+9/Ui9/8Jm6++jpAjTnfaKLGDXczKmGebuDS9DSagQ90O8gIyHx/l+5KjJDuVMAFSKmpXVqPQigKu2XUDumEi5XjrhuTcD8Z02pqCtQczyhPrsxjabqMakmD6wXKLhdFUI50cYyyOD+DUydP4jhpcXkFLQZwYgrd2toGrnJPevXaDdzgwfrBwQGt6wSUXXCNi9TxJ+Gh16g/xqjXpzts0CJAF+ZmGLyoQiwXlePkilJ3JOw/h3AQlmNzKfEAxXvKkGvqx8iVOvqx4ne5tQSIIwdORw6gjlxVRUA5EhGIHJErFznKi9ybKtbRBQFCjltkFOqETEstkLOuJfjCWh1hvYHcC3Dy8Sfw+d/6bTzxq1/ENC2lRGXMnTiNhYcfRZOBnpEOMDKCcnMWAaOwKU2x+yMC94MS5/Y3nesfBuSD4XrU6IEcw699/jE8+ehxLM3UMRllyBLDzkF8WVhaZkeOtxqg26tIHpUd7zhXkLegohJHzAvJcA1cGhCttbKPKFTIOS9OEVpr+ESVuBsAHvMlegYNGof52Sm0mHrcw3ba++i292Nls72l+ZnnLjx09s9OrCz/0dLCwjco79+fqjYum2hxj2KUiHBfwLY+yo96P42/8MILKjJRRQVBCyJzh3t7Cwc7O1OHu/ve7uottX3jJvbW1tGnVsp4/KCo5QMy0qNViblf2b99CzdffokAfrk4vFbcM0b0ECLueyzB2CxH1KTTBKMpQFmmxiv5GqFWvDfIaEkN32lQu8+0qphpllAONXy2IRQy4aIIQaPIPyEwNN+LaAWmpqewRBf3+MnjWFxaRpXC16MLtrt3QJe2DSf87nzMoTsZjZFwb6QICtevpeW+ceUSg1adYjEdQCulkAC2XHiOi324vpQIFMdBrQvLcSj2LwAK4perwwTvvO6UEhx8/Z2PeOfGdS8Z8tLdu1RECuFTFNq7JCIQ+elEWQanBYDLTyBZaI6SJBpGPOTKhwOgdvsyEsISQRoiYXmfZ4P7PPPdHYyw0+lj+6CHPVrLiQSozi1DlesQ1q9RKYcEpONDj57RqN8rlG2jEmF+qo6F6Tpm6mU0ygFK1ISBQrF+Hgycu+rIWUkuPTTBpbSGKI6P7nNOi5pznS35IJyI47FbJ5dqYTtsz1PMWECJQCsFzfctJ24IYnBdhHlPAVHgwaNhyOMRutxj9tq7wzwdb5dD//WVxdnnV5YXXqKX9+bKcuuWOjXXfmoRE/kFABO8ODx+v8fPU089pTKbVfM8nyUYlkf9/nQeJ5V6qaRNnMjwsM2D6n10dnbQ29+DpWCDlsoBdW9jHTd5dvbG97+LN557DuvXr0EINGc5SxyNzhO4f3T42Pwso3IUfDK/ykWu0NpGSrjAORwwHRDnGVmdaZYLi8lXAS6YZAmtW0aLlsHt/xLuOxK6rIYLUq1UMT8/j5MnT+AMAzzHj58C17f4cyQXpIiCEKHvI6f7Nej2MGaASFGLlz2BTYd449WX0WVkebpZQ71aRokLqynWoe8j4PgUx+dpBQGQcb6W41HMK4JVHLGu8OERMcNnYG3ryMI9BZgXufuMZZy/vUMOjHfzLgUvEYFS6i0SEYgcEXiJCL9xT5lQNi0sLZ21iuUeBdiH0iFc4MYQgI6sF0JKFfj1JtoM7Kyub+Lm7j42e0PsEoyX17bwxuXruPTmFex2R0ijKhpLJ6CqTXjlGpXfCo+tPPJrH2sM+nX2tqG4b2zwOKZeChBwtj7nRQPHoxKNig+EtF4hgRKQfA0UwOTcHLCU0rCiYDhmspVLbeH4wYlAWQsFuUPg2qPIa64HP2BT0OSDcLEtDYTNUzhPxzDqLFTioMxlk5Ed9topqZMlw7U47l6pT3mXplrBzf2p0tapVqvzqMgvxGLizqXupPedUCgEO+Sbp0s2zubzJDkv1s5kkzjs8+hjxD3mgIGWzu4eQjJzttlkKvBhEQho+SiFDiy0frn7kTSPQDSZpsk03xrUorCoGzMS2+PxypiW1pKJjnLWTScDhJ5gulnHCUb4GjzOEL4PMtimE9h0DKKLexGDkCtcJrDLUUAg+dB8L+dCDumm5oYLSvdGaY/AilAul6GVQkxruc8gVpsubo/zGfdH2Kdl3eWZ62jQRY1W/djSIuqVEpzmBfdDboG10/gkdln0G/ge2xM4UPKLH5eXn8tnkbfrOOEjvwshdPm75MruNiQiUBy3iLzVh8jbefASuXOvNJRojtsj+Qh0gMgvIyKwwqgM8SIY5TEEqTFkMCcRD+XWDPYJzkvux//be5BKAysPXYCuT2GsAgzgYebEGRx/5HHMnjqL+ZNnENWbWNvYwMU3XsdrL7+IVUZ7k/EAs/Ry5ujlVLgOzjOZMLqb8ijNZhPKRUb5sHBKV8MAVKaGKHSuaUYFmXG9cgLTWXbLMTrXm1MDuJ7CjM+11IrgpWUf0U1O6KN7LFOiAFYgC1Aql1Cv1VBh6heLlxPYOSJfo9WomhMr892TxxavH1ua/85Uq3E76WMwD8RfBnL8HVwc+XvuVXejbqC0KqdpMp0l6fL81HT9xPJycPr4cZw5cQKL7pcZFHIhCANyRhF0HruJqApDrcG14XQzCDWYEJRCAQcjaJr1alEEB8TOwR4OeI7W4Z502OsgI5gNraJJY7qwPqaaVcxO1VAKfTLYwuOC+mLgU/v6dI81tS+XiouXwxK8lsqBQ4BbJEd9utt7+4dwkUTDhVcUXO3GRgo8n+PL4X7beXt1Fa+//AquvPkmSoGPudnpgiL2q8k9Yb+G83DkLKQWwOeDiErBpwDwFnKnb9f/zyMHPEeGY3aUOwG9h1yZe+7ItSUiEHkn/bRy1oJWmuML4BNYWnyCNSBRdRKIk4RzHqfo0209oIXsxRmCWhM2KtOX8zBmnZBgnTp2Eop7y9gvISag/Ra9nCmKca2FiM9zHu5fpUe0zu2LW78R16/H/dze1gY2Vq9je/0Welxfp0w9yr2mRVV3SGwGUB4syRCgOYHpFGnm3FlwRQtgcn04Fk7cTZXE9fc83iqkqUG3O8R4FOMInMLnRx9DGctJwiKtBFwetpiDAmetSbNy6PUYqFpfWVx8Y7Y2vU0HYMg3uQ0Xy/QX/lHvtcfV1VXPT/2oFJTKJsvrNrfNc2fPlr70q1/0fucf/Bb+EQMHn//c5xCRWSkBFVM7OpD6ZEhEoS8FASICwGPHHrnkAOmAaQk64WLUSiESRmG3eR65TRd4hwvqfkAwoea1BKclEGqVEqYaVVoxofa3BThDoiIKNEoEjQORT+Yb1p1wDCMeyUySFJYC77G8FPnY4374zctXi3+jaMSIbc6IrRaNerWG5TuW0QnVqy8+j7/6iz/HCzzXW5ybw/GVZZ5tNuBpBQc6xXlltOyOXL4oU0CJ8/B9D8J1dWUFcb4iwjLBT7ssLcFdMhxvfgeYGfft7t7R3ecude0opeBIRIq2RcQVFyQib5UJRVGJR8tegu/AaT3yRCHLLGICsdMbwP3LEvudATZ2D+AAqstVNOaWGAg6gcrsIqqzC6jMEIiVOnKCNgsrBGgJQ/HRobXK/Kj4Q4GLPBdtE4DFunDx93mm/aPvfQd/+ed/jud/8D0cbK1BE5BVroVPBad4fmnzSbFlyQkgQ6WdE5iGijN3RKuZQ6OwnLT4QgXg5kN2wV2e1kyE80hxyFOCIeXOp1ek3PyLJxbup4GHB/usM4FTpKGvoanQk/HQdDt7CV3afjzs7tVL3lotCA9XQJ3kFpDv/1181HvttFQq6eFkWOkPO8e8MFyu1GpN5Xm+T/eyeeoUvHIF5CVEaWiG3y0F54DBgN12F3t0effpKh4wdX/NYdh5UCqjQkCI8jGJExx0eugxJD9mHH6Y5ugyf8AoqSFwNPeErs0wjBB4AYg9UPEW4MwpvG5Rcy6qoUA7IArb97hAIRVC6PtcCEVhBLe/BrMzs/js44/iVz//JH7lqc/giccv4JFHzuLkiWWCr47NzQ08/8Jz+B4P2ruMLDebDbQYafa8AGNGod1YnWAEYci5qgIcnqe5F8qovWP2k3Lvk0Ihg5KMfWdQSEgpxJVx4ALHAUd3FLNrkN6DpZIyBWUwxXyY8j7nvAwBa1wdzg1sjZ3TLisYEVg5Sg3z5m6evbm8Jf/cWji31agAqfUxSgTdYUwQjrBz2Mfa5h5ub+xgbWsHt3jWu33QRmIFI3pAYyovxblO2H97OELGPkq1OmYWFlGu1xBVygyw1aHIbzdGsJ7lmrg9nmZdxXGk3Ievra3hlVdexXe+8z1cuUrleHAIeqIcuwaoOISSy1GyAAAQAElEQVRKXVOJa+55NddMMS/KA/i+5VhyI+Qx+I7AKI1cFHLywc2NOgZjnq92KC9DKlzwuREF494lVapU6AwCagLZUEgdP10+CIIkCsKeHwQbnu9tc42Ho9RNkZoVf3eXeq9dD4PAs4EtJ2k+Dy2zXuDXhGWae7YS95dDd4Y06ANksvgBMuWhR4ZZMqZ56jSajENH0zPIyCDrBQAXwLJOQmbFZLxXqsL4YRGab48SDMjx3I+KMkONaShkQRQhJFnWd+xTIgCZ7xbviFBcigujlYJH8tlfUc8SCDnQokBxf0E3fAWnji/j2PI85hhgqlZLYFUGifo8B93FLbpmhsvbnJpCiYonzQ3dpgFGBGjKMSvtQ9wLSqC0wCKjJZpgMu6RukjjHpRxFmGAyeAAnYNN9A63MRl1YbjXsjalHGd8z5A4NsuUQLRO8xCMRDngnlDYc967AFfGMVgROOEV7cFyflY0hVXBMHXCSl+syJviucdnHkemMSYSHF/3emNst4fY2OtgfaeNjd02dgnQg+4QbVKP57wjnlVOqCCHDJBNGFgLGPGG1pjQg8nIR0XLE5YCBIEH5ym4M2BDazgeDSHkjXA6RyTkSYYRI+D73ErscA+/d9jB3mEXbbrPA7rRMdckEw85ySkQcNzQPqxoWK6tYX+GPLBsF+7i/ME6rm7C532O8YCWf5fKv88zVRpxCOXPkDcZ30mcolAaBc+UhignMwCtsmt6opRu+75/2w+iTcaIxuVZssv183dI6r32Peu1POtF5UxMMwVqqVahqVa0ECw0SbhFzXhjfR3G82HInJgMHDFdfupp/IN/+2/xzL/+N3j8N38TjYUFSKWCsREcDMY4HCcwYRknLzzOZ8cwpMu12Rth4pUwdfwMbLmOkegiUOFTSMrVChQZr0RBk9nUdvC8EErTknGBtfLgk7j1LARFWxAkFi6NPIWyJyhRIfsAmIUWCxcM6vd66DD0X66WMTXbgk/hq7WaqBOcmZVCcLf32+jR4kwoASnLQCGCp5FxVUUZLvgY7fYWD7jX0WtvAmkPk/4Odtav4vLrP8K1Sy9hd/sWLXAXJk+QEYiGgHRAZHAN1llLusp8yHEBgVYUP4uMoBhS8BMCBaJRoseh6U0462EJGieoudLIoChZmgrQgyXvbRAg93z6aIp8jnFlcwcXb2/i9dV1vHZjDZdubeLW1gH6saFF9RgQ8lGqNBBEFYxogQa0lAldzVqtijK3FB7HYwnCyZgRk+4BbBajHGjMtmqcJwG3twtFJRNw7X2uAXFV/KjjsN3DkMG4UrWFk+cuwC830J3k2GoP0GE6NhoxNP0LNwYPOfMZ1y2l1U7TDDkBJmzX04Dn88v3YTi3Edfg9l6H81jH5dU1jK2CLlehS/TiuDYTKrPuaESPbAinaChy0HxPB6EdTSbpcBwPkjjby613Q4f+BtLO5CTYPWXj7/Kj7rdz7m+EpPvZuJKZfDq1+Xyc5804Tb14MpHRcIgeLWaX+8U293ltRmI32ofY7HRBvxVhaxolBgtK3GX7XHRDxjmLmOoACUlzoaLmDOvMEpzLWDx9Do89/QWc4CF3QPfJaUd6ughLEUQULK2IokBrAkIzFQqspdvkFIQqnhkoalrNZ8oJfzKBoVVXFLJIOZAagIuuCUq2Bga2sL21Cfdzrj1GayMqm5O09L/y+S/gc1Qsjzz6GFaOnUSt3nKvYZ9af4sR3B1GpWO26fk+6PLTpU2wu7OJ1159ERu3r/EoYQtba1ext3UTAwI2Hh7yrHQP+wTnsLvPeUwYPQzg9sEBBVxRo4tIYS0yjj/hGJ31Sjh5ZmEJSkfQGlZRmGkJ3fPU8B0KoqaC8ymYHvmrghLBptFnkGePwNjYOaCVPMA+lV6fwZ9U+VDcM2quh2ZdQ6GOaSlHVJQp+3N89gjukydP4oknHseJEyto8hjJ8xUgFhwmNLMKhvyboEeltrWxht3tTc4rh/tHtg7otg55Jlqp1nDu/MN46le+gEc/8znMLZ/AMLG4fnsLL7z2JtwfQDsrn4uGs/oZQAUDWEWg+R6C0Cd58APF3oRzinF7ex9Xbq7jzeu3cINHPd3hGLQbVKpzVKbT8MIQCZk2nkyKLZMiv3zfpw6kEkpSikOc2Nx2taj1cql0qRqFN1vR1E62vz9m9znp7/RD1t53/4rHllGSxVOc0JKIXrBAgzPQaZJITMGfULOBDNF0YW0UMronGAkQNKfgVWpwAjQcxug7dzVX6GeCYS6YwIOuNlCemoNfbaJMEM8uH8eFz34OKydPQyggjsmGWjNiu8LlcW6fJ3kRglc8QkkHPST9LlxqJkMgnkDSmC3ntJYcJa2OJUBd4EkjL4BLf5K6GQUxWIedrW24PdH29g5yatspjuM8Ber4iZOYm1vE9MwcwdnkFEsEqMWI7tOAlix3ykAJPE9TN0wYkNjD7dVr2N/ZQL+9h+2NmzjcXadbewhkI2Rxj0Ddxbh/ABMPGaAR+B7HwdUQtiMUImgPhoJKjCDmFzFT3IsXQryAQusjE4WcdXLxmfp87iHnbDJSYgRjWsI+o5aH/SH2uOd3e8j9Th+jOEVqKfgEuA5CeEEE5dpkWw6ggCBgeZWAmqbHcPr0KQLrLGZmp+D479xLQ6UoADzPg9JCfmUY9AfoUCEPqaTDMICnFZQSVGtVHDt2HI899gQeJS1ybY142KWCu8nz0murG+jQOhulOAfFsQliKp0xJ+2URUIl5RRVSo9iHI/RYT87+124f4libWsXmwxedXjklUOhzDFXqvVi/BnXxQFzTOufUnkrahNfUZ2nmUnjSZLHcV9bu1OOgqutVvPVmcbUqgsEnTt3LhYRam9O8O/wo+6372uAl/mHrcDkJwKtz1fC8mIpKtejiLHXIBCfe87qdAvHHzqHC089iUc//zQeZnri0UdRX1yG9Upod4a4Snfq8q0t3OI+5/ZuBxt0afYJWEsNXqLl9AnSXAVwQC7XGvC4/4wZbTV088RkCMgzjy6Vz5B7lVrUtwmyQRu97TV0N26jxyjgmAfeaecAdtSnmBoEvkbEhRcC1J2tcmEofiz3NLQIPCVMgS6DUdsMhmxsbGJ9fQvbPNfr08psrO/gFt0l99zzfLgfMpw+fRoneWw0xwhuQG2ccfFHowESCo+iEqmWI4BjHPFs1FHCsdh0DJ/wCUjKxMRpDzHHng4OwSgh9ckIlEkQLVDkhwrKEL8Eq0PyLwSY17RyrtyVJUYhpPtZp1LzuFefZMKA2gBrm7u4cWsD11ZvY9XNY6+NzmCC2PmI4kETUNZa9hej3++jR1d+xPNG8Kpxu7C4sAAHyEceOU+L+RBmZ5uwnFOf+9BOt4+Oq89AnQOM40fAAF0YlRDQ2yhVqnCBs2PHV/DoYxfwxS99Ab/1D38Tv/4f/T08dOEhKPZ9e30DP/jhc7j45hVGzduISnWIDrjmYAAK3NMCg4nFYXeC7YM+1rYPsbq5j2u3tnHx6i24fyL16o0b6HKPqf2ASnMWKyvHMMNYhu8FGDAgtEePZpdr2eeZ+4QureX6gGST2OSTcUxPq+1brNfLpTebtcpLc/X6i7VArSfHGwOy4Zfio+5nFG+88UYg13ca6Xi8AivnaDkfNrmdhUFEpUa4UA6doJfLDLkv8UD6PM5+9jE88itP4fEvfJ5g/RUsnDwJr1zhnsKH+6mXCavIKHyJjhCrEFKqFTTKhQukkCsf9DyokQ2Bo1AKQ4RaIaMQjXsdTHqHyCjwe2s3ce21l3DpJS728z/Axed+gDdf+BEuv/xcUd4mYDNaVaVssXcLtEAD0CL0zAQpj1hyuj7K3dNyCDxYCn2PQZFDaucOjxV26Q6ucn/2xsU3iwjj7bV1uMU/PGxzb9ktQN2jQIwoBGwaTsBXlpYQBZwDrXigwb7BlnP4kqESKkzVSrToBAeDQ+s3LmF3Y5Vt7WNARcTtF62iDwdG69xNL0ROgLqAmANlLgEcMMeJ4T4qRpuW0VmOLgHYZ5hxxHIaR6T0Tlw9R5nVBL6GsQLiEjCmUFAeeVqmImk1m1Q6s1hamsfy8iw9hSZarSqqlTKCwIOnhVbQQ0AQVqk066xfrdURcP+vCRDxfHi0tu53y4uc+wpd4NmFGVRqZYqJQafXxdb2Nvbo5vZo+WIGCXMjyEjjOMPq7R28+vp1vH7xJi5dvY0bq5tY29jFJl3X7b1DWtkODsnjPq0g4cW5WL6bAcYWlHNPOib/e90OejwNmAwGMPScFOfpc8bK5JmJ43EeT7ra5tuRry/VyuGP6pXou81y5ZWZuam11tmF/lMAG8WHdn2QhtT9vLywsBCVPTMtmTpNf+5ha8w5k2XNLM/9lILtopaZCIynUaH1nKHWXDh7GqeoOR968kk89NknCc7TCOsNKILQ52F1dXYJpekFRNT6QWMGQWMWutLEmMBIhezUAYaTBK59PwhQLZcRsv1kOMCIe5v+/i4G+ztYu3oJl195EbfefA2rF1/DtVdfxlXeX+L55EUehexcu4zRwS4srZXvKwLGg8dZ8wOuGa1HSoC69RD4PhUA92whrVZMhPRoNYf9GA6g29xfvvnmZTiAvnn5Mi7zjPT6tRu0qLfh/rmSnZ1dHPDoIWbU0A98WpsZhL4u9mIUBETs23NjAMEZKMw0KnBWf9Dewa1rF7G1fhMHtPgdJ4Cc94RCm6kAR+QjIbQT6yElyGLyaMIhD/l10B1gmwGqvXYfHQbWRgx7OiDCi6A5D00FqGlxxY/grJNoDyICrRWi0C8Uifu71Hl6AM5izs/NYGqqhnLZJxiBlK5lSqQ7JWaI6pDgrDeaqDdaiEplWNGYEGhjjtnVdWWNVgvNqQb8yOOzMXZ2t3H95nW8eeUytnd3WZYipKWPKjUoL8JgmODqtQ0898IlvPDSZbz2xnVcubZKcNJ72dvHPl3yNq31YDJGCgM/DBGVS/A4B8uYQso95ZB867Xb6NGtntCtzpMYBCR8WEM1l/jWjGyaHHJB1kORK/Vy6YWF2dZ3ji/PfufY8YU3/Zny4UkgERGiHb8UVyGjP2sk1loZjWzNSrCscvWYFv+UhjdFdz6g665SaqbUWky4H+iReb14gi73dp14jDGtVRJ4GOSGZY6E+1AfPsE4f/phgvdJnH/yC3R/fxVnnngKy4zgNeaPoUT3VnPxEgMuhROiCAGFyoNA0b3K2XaXh8k3LlOoV6/D0II+fu40Puf+aYtTx3CMUdaI9ry7s42tW6twfy+KYR9C1xgcr6FC4ZqBppO6JmfQwIAyCLdltuDsdMSefApniCisoRzVUaZSKZVrfMdDn4GHDe5Lr928VfwvIl5/4028/MpreP755/HSiy/hIu/Xbt2ie9XjBAyMc6e5L84zxhl42K7oiisbw6ZD5OMu4v4+Rt09dNv72NnfK6zEfneEQ4KtQ5f/iCZwaW8cY0BLMyRzhqlBTE8j45i5veQaWIwzltF9TWkhcyo55ZfglKoqpQAAEABJREFUc+xlKsRGa5bAIzVbmJ2ZwcL8XEHTUy0GpQg08qbP4M3ubhdbW21sbhxgc+uQQLlNq3YVly5dxa3b6zxiOsDOzh7cv3R/iUrqlVdfx4svvYrnSW9euYprdDnfvHwJq+T93uEu974jxOR9nCTIKAvGCiz3h5rA1BwfqITGcQ53hLN70GX7h7SwbXTpEQxoKccE2pCyNZyMqLDH9KgIPGKoXqtQLtgWLaRxWwbKW5XR9XLo0SvJ7LjXMaNeZ5gMuwfa5mvVkn+xVSv/oFUv/VmjWvp2s1J7SWXmVjBbaZ8FUgGHhV+e62eCk8DUW1tbpUh78572TkdhdFYrvaSUqkLEE6Ugng8dBEw9JAROTKCOidweGTrmYudawx2pZEwTCEPfITQ37RGDLeXpeVRmFlGeWWJZC6lX4vmmQgIPlm4cuGhQHrmlEMcJMrouzlXUbCdmIGZrfQ0TRolLvod6KUKzVDqicgWh4ju0su7XRe29XYJgBM4H0B6EYyHyABFo34e7T43FmBZgQsFPKdyGFgriQ3EcxiqwawoFCGTLvKX2zzGitXD7sEPuVbcorKu31rHGqOEu9ztDAlgpjSgKkRH1bk8Km8NFhx1Yx4MO0skAkscoBQLhPnpCl73b79N9G+CAgnnIIEebYOmwrR73eAMGoIYU4gkBeAQ+8kn5sOST0NPQfgQvJBijMlwe2iMoDC3TGAeHHQo9wb+7j0NamIN95ulmbqzdxk2C6SrB5P7XfBffuFgolzfeuEQv4TIuXiS9eQ2XrlzD1avXGDBbL9rZZ3uuTZfuMb9HF9+5rB3uA4e0ZC54k1Apxdzn5ZbGSAkUeR1EJXhBCDIdhnzNjZCfKPKW9+S9ncSpHY3HpBGPm0YYca0H3Lu3OwfY29vCDuMLm/Q01m5ewebtG4yE30aHXseAwbcJtzvpsGtMPJpwC3FQ8uxqJfJfqVfCv21Wo2+16pW/mWk0fjjfqL+xsDC/9vmHl7sEprOYhvLAgeKX5lI/aySrq6u+53l1T/nHfD84FwTBSa31DGdQ4kQoez58Cl9YLjMtAZ4HQ8FP2eiIrtAkN8iVhs/nKgxgPIFEEUDhcedTKQUqpmDFykeHQrdHN3KH7lmf7pphmRM05QVIc4ue26fQZSxxcQPfh9tj7NPl8UTQINhTCm5CLcuNCCI/oEsZAFQWvW6PFqmDjO9aURAKhqJbBI7TKoWQ+y2nXNyh+oh1BrRMI9c/BUUITgtNIBpay5g0wYTWyigPmiDQdIF1ENFZVbQOKQMYPXS6AwwZITXsq1SuourG5sBJz0KzzPM0cp4Ldg73in/nyFMG080qwoDlrDOiYPcYuWwTnAcU9EMe0rt/7qMYF5VH/BYwNcQLIX4ITQqCMqJSBWX25yggnywUgTniXm+XbuMNvEGL/vrrr+PK5SsE4Ot4iZb++9/9Lr7zN9/Gt7/9LXznO3+DH3z/e3jhuefoAbyAl19+GS+S3rx0CTdu3OQ+8Bbc/1Rqn+57AULyKqbWoi7jHlAc66koFHyucYOubVSpQPkeHK81xxjRDa7U6ggZ1HLAJBARJ3lBIh6CsGQ9zzdClZVnWZ4msYknIzse9+iFHKKzv42dzVXcunUZl998CS/88G9x+bUXsM49+97mTRxs3sLh1m3bP9zOXei+WfJWjy1MvfzQqZVvf+bhk//hM48/9CcXPnP826dOnrhYzec3zkxJV0QyEkUav3SX+mkjstZq3/croyxbmtj8fCb24UzJYmxtZUxhi2kVnaV0C1OQATKCSCsPvhcSuxpKKEAisARJbiwXTyDagxHBiBp1QDfHWVlDAObah6Wgl7iXqfDopcK05tJaEyHBrLm4YNuWYEnZ4dE+JyUoclozUPN69Ek8VgnQoPs2t7iCxWOnUOX5ql+moWfbfEghQmEhB5OU52wZUr6VcmkmdGpSo2CVD6cU3H6oVKkVgq84PsX3A9478qIqjAqQi4ccPnRYQ1BpkJruf4QD55Kurm0zUDNGLj6E72s/PGpLa/YI5OSfsbZgv1ICrRW0pyDag4HACf2E3kJC4c+tQKj4tB/AkdIeRGmIKDhlValWwQJGXofY2tjGNVo5ZwFff/U1XHrzTawSWDt0w3udDhxt8ixyc4MWcHcHPQZQUiolt3+rUInWajUqlCp8z0dOD8gFuXKun2L/gIIjK0J+g/NQEK6b70fwyB+Xh/JgOa6MNZ3CcxHdnNNMuJUY0tMY0ANw24I+FVDOBwH50qg1MB6O8v3t3VE2mexQT92ulcOb5dDbLAXoVcjqVj2ws9MlLM5VsTBVwvGFOp44fwzunzg5d2wK8w0ftTBDSU3MfCPoH59vXH7k3Mk/W56f/eN6Ofhbz6Y3lRdvRqXSQbuF0YUL3Pzjl/tSP214ly9fLh+m6exgPD41TMenB2l8fJylzUwh4MrhLhmlQKwgpZVMaVUEHnwdgNYWmouprPDbFqSVwLl5fugjhyChgMbuPeYntAjOKlAlQHHBHEDUnUUPqGnLlRoCgjS3iv0pGPHgsTxlfwNa3VFi4Sxul9HK2LLnsIKoPgVdqsIy4mlp5awX8D2NhG1MOC63TyMmuU/L0eNBvTtXSwy4aq59jdzV4WY0o2Jx/aZ8L2d/ufhFG2NKoNv7peyPHXE8NaigAueSJ0ajzzZ7PNO1BDIfwlCQMyMUXo6dY1IEAJuGA6FLtfagWWZFqOhypA6Y5JEoBY/A9APy1ffh7i2Bnd0BT4egOzg4wC4Pojc3N7C+vo4NksvvMwDT7bQL9z/jvi/PUh73TOBSjgQ+LVsY+lyXAAHb9rSGiBSk2K8jNy6lWc57kKyoApy5BVMFKK8gqzTnpmGgkDo+WhR5iC54mfKF3LBXKxDW0XzPIyl3Z+1Ew+7WS+XXm7Xq95z7OdusvjpVj3jcocetqpdP1TzMNgNMM52p+VgkSAlEzFQ1WiWLZmjQiKydqXvJ8nSp+9DJ2e1HTjfXTy5PbYik+3p/v3dMZPw0b0SEI8Qv9aXebXRceDkwZmo8mZygtnuoPR6d6I7H053JJMw0dNSoIKpV4JdKUBSYnIKSUJASurJCAfYlgE8B1hRazYXw2EnIr1IoaNTLqFbL8AMPVoSLaDChJe6PhuhwvzWkq5RmBpRJxO6Yg4sZEoRN7lEr1QbrCxww/VINrbkVwC+jSxAcDCbY5JnYrZ1DbDCocMAIoPsZVwwPmQ7hwGn8EDkVh/FCGAp75nmIraDPcR/Qfeyz75Gz5uy3P56gMxgWrupwnMBZ6i4DNA5wI45vRBT3qAja/Ql6BOAkF2gqhAqDWS1GomcWj3FeCtt7XYI9KACbkjfjxMIqH7XmNHzOK+X8Djt9uDlrj5aRABUKK9eAPDAQEfhaIySfwzCE7/mgK0LgpogZJFlfW8PF19/A5Utvcu94naBcg/vLi0G/V4DQEsAaZJNWfFcjigLUalVMMwg0Pz+LxcV5TM9MocIjE4HlOzH3eeOi74B9NptNvhNBEXj8wl0izooxJ7SIR8oLBQCtqCKNnVLjfEF+OyUr2gcI0oBrUC5VOYZGYfXdXEaMrlbLpf7p48dufv7Jz3zr7//6F77+D3/jV/9fn3vi3F+fWp66NNPwO40yMhIaBGE9ylHxEgT5AF7Sg5f2UJYJmiVgjuBtlhRKflZOBjuL8WB/WqeHUdPzJlRgOT5Gl/rxsVIohGVK+37lsD+avb23d/Lm1sbsja318s2dTXWNGvnS6i28ySDClZs3cfP2GlxQIOVilChsNrMwtGQlFaIkPgIDRkljWEZwJU8RegAjZZibaaFWLUF7goTPEmp1R0MGRfoM5AwJVuPMCa2tKIWIQZ5qYwoNBpFCRh69ShMBLWM0NQ+pTmN7kGBvkqOTa1zfbWN1v4c2zWLGSGsvV3iVh9cvXbqBly5fZ/4GLvHc8sbGHlY327jFiOT2QQce92xTs/OYXVzE9NwcWoxoNqfYJ2lqZg7zSyuYXlhi+SLmV07i+JnzOPPwozh+9mEcO/MQ6WGcYMT52NlHsHDsLEqNWcR0NPYJ4M4oQ8ygvtAFznUJfY51wrEar4SgwmAYPIxTxywFn9asRGCUohC+pym/Od2+AQ55fLSxfgur16/hGsF46Y3XsLbKvRbd00G3XfypHajotDUIyLNy4KNaClErl1CvREW+HAYoc08YsA8tYCQ5u0M52BEU+a21giLR8CGnljQk6l8qCicuArcsDmiiuJjKWUWwTGAJvpyAPCKOm+tv4YOiAXB+ng45PEPKIVSKhmOFyW2gxcTDfna4t9lTkl2abZTWJqPt4cbVN9TtK6/5W6uXMNhfZ1T+EKEZoUQgltUEJTUmdwcI7RC1IEMjMixLpLt7M1q79urcpdeeO/u9b3/j2Df+5H9u9Xq31FM8xORAPjYf9W4j/RaIJ2P8URZXBpPR1EG/W93pdYLdXk/WGeq/wf3KzY0N3Ga0b5tBGRd+z6lKoyACfU6YJCMoNXyj4OUGiq6UIjAVI5KBBoUkYBCkTitaoaAE0GIhsMhNhjgew0UtJ7QKWZ4hp2ZOuYiGNTS1blCuwScFBGepOYsarWdlbhlpWEVebkBqU+hbH9SpyAkEXZ9GQgCs7Xdxc+cAN7b2sMqD7dvbB8UvTzZo2XbbA/RoKaNqDdPzC5hbXMI8ATq/6PLzmFtYxBwP1peOnyBAjxGgy0W6dOwklk6cxuzScUxxDE1azPrMEqpTCwhq0/CrU0BYRz8R9CbAiG5H7lVgSNT7GBsPE4415/iMjmDgISe/cs43J89SHkuNqah6nQ4OyPe97S3s0G3d3lwv0t2tTfR4rpdQoeWMjgv553NFHTAjgrpEAFYIxio3bpUoQIneSkQKfA2tFBwYTcFjApQWFrzUHXCKCO8AB0y3N7buThRXiStFYAnzohRECELem6KC4hw0cquZeqxLEjcnvgMNpXzOj+vMNXV9W9cnzyk9JdTdQ9M92I8lH+xP1T0ef3RsZ3/DDtvb2bizm5pxJ5O4Zzxay4AADS2BSfLyITwzRCQxQsSUt5GM+3thr73daO9tLBxs325tbt0uu+F/3Ej9+IBFxH6ba1KqBXFYCiZeOUoQ+lnuKWu5sANauL1uF53RCKMkQUaVakXBaVHhQojlomYWDqCGAQ1LF5HeLEIF+GKp0S1dDoVaOQD3FZhq1tBsVAuQ+nzVsH3DEHxOSuMRxqMB+r0euoy69uhmjumCGhVQ+BtozC9h9vgpLNJqLZ9/FI6WmC6eewRzp85jauUkwbuEkK6mKtfhXNvcC5FTSAY8MmmzvcEkRkrB0mGESqNJqzhDMC5gYXkZy8eO4cTJkzh+6gSOMV05fhyLK8cI3GW4/+VfjQGrqFKHolJKOfdRYot9ZrsfMyhE19Aro9Kahxc1EduA7rfFJPfJiDqi2hxiE5CPOY9NYmgqknK1idFogvbBIXYJxLXbq7hJK3mdh/fOWm7ShXX/fErKiK6nnJILUS1HVAmKXgAAABAASURBVHZHVIlClEMfJbonDogOnCFBGmgFn0DyHfAEUISNkPATFxnxruXCmo6YwKXubUd3W3Kp5psuvUMEqL1LVDqW4LTsGSRhG+7tu6SQUeJSiKRK5Ul1eNivV4Iomm5WOnNT1b2l6cZho+SNQskymwwg6QiSj6BI4FmxSYawLMvGfSSjrpQ8kcij1sgSj7wwU7VqZkxmX3gBH6tLvdto/wDksw1GOgz2tBfcyiAHmbGTXKwR30fAvWbIyJ5zNSNGQqNSGWEQIfR8+DqAR/D4BfGePFIEsOQZeJ5BSrg8OesqVKMQ9UoJdbq35VDDk5ygplCnE4BkSXky5msj7oVGmNCqjuO4UAoj+krjHLQ8CpkfoTK3hObyCTQJyNbySTRpzeqM2FZnF1GemkVIlzisNRERACWmDohVRoTL9SaqjQbqrSYaTeZrNUSlCF7gQTyyR4ljBnJaJed2J2kMl8Yp93zcZ8cFGUaMDWKOJ86EqSLwFJQDXH0WYW0GRpcxiIVgNOhyeqPMR3tksNueYH2vj/YgLYC9S09kz/3aiMGdw709dA8Pin9hfsx9mQOlZb/i7JIWBL6HUhigUgpRdpbREe/DgGvkK/iegNiEVgB1KziVgoTr4ZYY73oJS4VzJsm7EFjmqHjmWrlz78ocOeUMxQea5JFc6u5JfM6G2b77OEVgWGJ4YygPYqhQrBJqEaRoNKqT+bmZzRNLy9dPnzh2ZX5maqdeCoeaplzZzHpsKKIstpp1uH+k3M3f0+LmagJfJ/Vqecj3OyuLc3tLC/OHwHT81FNP5fgYXY5j7zrcvGaHBOeu8v1Va7CdW9PNrU205+UEpY1KZYTco4VRBX5AYSajPO3B035BmqnmnkSJ5v7CwhKcltbQ5gQnD+MDLRSqoNh/tmoV1MshKoFCoHJoE0OyMayjdAxDygjMhOT+KmFEd28wmcC5oh0GcQYZF7hUheZe1CcIAwZbApfWmvBo2TSfqagML+RY3ZjLVZ4H1lHhmVuJ924upWI+nEfgc9ktMo43SZMCiBPuicfjEYbDPkaDAUZ0NUd0JRkwY6CIdbKM+yqLjIKZw0MOH7kEEK8MRbdWk3IpFeDc7yXY68Y46KcFufz2wQg77RH26F7v7R3ikJHXbruNEYM68XjM+acFD8kyeJRdX2vcpZBKpMQxO4qYBryncBKYCqxGstBioAhoRw5KRMy7rjkIlbfIgY/39qeSa4WtvVXP3ePoIh/AHgHNe0eKqRyRS8hhV1s4JkHOHnLrabFhIFZMIkabbGqqNDh3/NjGo4+cu/zw2TOvL0xP3eZe+dBmJjYJFyeH8b3AtKam7cz8vA3DUu55Xqq1F7P5QRRFeysrS7dPnj6x+dgTZw7Pnj2biJARHMXH5eO49hNj5SSsHqjxeJJ3RLydLMs28zTbNKnZs7kdMGiUGWOtOwfjM6S0YikBkhgnoBbcflJQQYHNSVnR/t01EQtopeCEqMogRatZw9x0C4tzU1hemOH51QzqkQf6JwVZuiyMFiBj6tzceDLCiEAZ0K3uDofokA7pnu5QmHd4ZLBDl3ufbvBBrw9Hh11aJR7md/sD9PnOiGCO6W5zcgTbED3WdT9UcK7zgO/06T532YYrdyCMqQh4GM45TmjBSbTkOZWFIXAt99GWwZKjCSoo5UN5AbQfwgvKcL9zPeyOMIwtRqnCIBHsHI5we/MQN9Z2sdeJ4faig1hjc7eH2wxQDfojegkJXLue9lCKItRqNTTq9YLqVGTlUoQw9OHTsjuwKuX6FvYPKAGJTMady7q8gaGGtSQ2jAI7dx6//0T4KumtxpiHE6cjEuvSozKXF9YTNxS4L0cGIFaIF94YYi4xSToxiUlNbvKUbB1VqtVdiaKreRg9b7V/kaGMm8NRstUdxJ3uIBkNYpPYUsN4rTkTWzWMc2nHmd3dO+xsHLY7b9brrR9U661bKq4PnEzjY3Y5Dr7rkPuLi4kfBN3Ak00t+oqnvFc9yGtE3pUsTtfSSbI7GcXEx3gyHA5THoHk4zhDQp5nFBZDtW0oXEZpAlVA7CI3tiBDzlsKDRmGwNOolvxi/zk/VcfyXAsrc00sz9ax0KpgphaiXtIoeZY2KYXNCRCCIyFIYrqYjpxlG8ZjOGs6pEXtj8cFEPsEbo/uYI9HNH2Cc0QQTxgFjkdjpAwAJaTxYIAJLWFC4GYMqmQEnQOjYUDGCTKnAq0AT1loycHZQDGwhTxGnnIs8QiT0QBD9uP2xe12B+6vVfb229jePcDmzj629zpo98YYTgzHleGQiNw5HIKnPTCqBB3V4QDcHdBjUD48Atz3fBxRwPSIPJ8pKbhDPlNF/lraHrjLui8U4g8iwTLnish25o7K3T2K+sKyn0136/30FD/jEg7hDr1Vy/VOEsOSo9FZFHmbEo/jJM4nkyxLUolLpeoQ5XI/qDZ3vErlOlf/eYj/XUj0A1Gll6xXfg2q/Ar3K6+pqPGq1eUXrCo9R1fph6nRP5wkeEkH1UtVqe9NJTVuJNjlx+yjftp4nxHJmlE0aIpsNqLwYiMoPVeLSt9TRp5LR8lr8WB8bTIcbfZ7/W6n2xt2u/2kP57kkzw3qYjNfQ8mCGD9ABk1amYEOc8CGYwsAJrlOXK6gzA5PA1UaC1btTLmW1WcWJzG2ePzOL08jZX5JuYI0lY1QDlUdOdyKIIEbNXajEubIWeacU+Y0pIldJ0LwNLiOQs7JPBGBI7bszkQxgSnA2LOvaslEDMCOSVlvAfHIxzPUWoowhZaK/ZnodiTZp/K0MXMYxgGINLJAGO6nn1a7PbBPvZ3t7G9tYWN4u9BN7CxuY3N7T1sMEK8T5d1FBvE3JPyWBTdYYrUeFBBDVF1mi373LcKgrCCKKogCCL4fsj+fVpEDYiCOFKaZR555hcgdmXUc3AAvEsW4GhB8N0lYf5tApiXn02uzltEq4e7xHePyvFzLuFzOarNAYkbJJi5S8I8yfKBFWMym+fcx2eJNakRmQCNETA7Bnb6YWi2PT37nI5m/rrcWPnLytSxb5Wby9/Wldlvqmj6r8Wb+mtE038Z1Oa+EdWX/qrUWPpr8RvP+5m6hV7UkUcfTTiYj91H/awRr3//+wnq9f0w19ealcbztbD6N/VS7RutWutP6pXaX3jK+24ap6+2O70b2/t7G2vbm7tbB/vtg2F/NLImz31lEVG4whJ0WIZH0n4JUH4hTM4lTgiKmODIua9DNoG2CRolD4vTNVrRJt3cKZxaniHN4dTKPE4sLxTu7zzd4OnpBpp0i6vVMvzAo9AK3N9tKieaNoclYEHgClOhMlAEnmIqTAMtKHkePAqLKxcCm6YQKUHtAN3vddBhMGafZ4ibPLpYW1vFJmlr/Sa2N1axs3ELu5u3sbe9hv2dTRwQmIc8hzw82OOe8RDux+XOhU6SHIPhhMGsjD15CEt1lCoNBEyVX4Z4JXhBFUFYhx9WoQlKTYXmOfLCAoBa+9DagxCYVgROwWXcO2QZPRHKuAFghLPmM+uogIQCRMOSwPeEqSgFR1YAvoaP8hK60IqAFJLrjaoAjlzeWUsCEo4MAZqzovK9VEfhxPNVojzPgSnl+Di1pzLgiYmpV3ZEVy9Hreb3Gq3Fv5yaWf6T6vTKn3p+/X+HH/xvlebUX5bqU39Tr9a+G1TLz1erwbVr/Y0uzp517bCpj99H/awhP/vss/kzp05Nnlj+tf2FmeXbrWbjynSj/spsfepHzWr9+4EXfJ/M/wH3by+1u73Xdw4PLm0f7t/i/m9np9fp7w16o26cjBMrCaUuFS/KlR9x+xBBU/C08qAoMIrComDh0d0JiGePdsQzCSJlUAsFU9UQ81PVAqzHFmdwfGkWx0grpKXFWSySlhaYOnK/epmfweL8NJaYrizM2ZXFOXtscdasLMyYYwvTdmWhhbKnENOlHXCv2nMBGAKxe4fa+/sE2NvkALq37QC4hfb+NroH2+i19zDoHmI86CJhcCijcjHOFabLLgIoUSQN5eaofc43IIUEYRlhqYaIRzuKwLTiI7es50XwgzLAe4gH4XuagNR0b5Uj7RdlDmwGUmwTUvblrKUVck8ER6nLHxFY7qgoJ5+tI2E9vs+OgPtO8Z4u4u1Oy5apG63h+4Z5W6RghQKg4D0FiMrCcGypFZ1kSqdJluUiYkj2DuVLS0+P9sf1g4UTX7594okvXjl28rMXF1YevthsLL5eajVeb51YubLw0GeuT59/6NZv/8f/l62/94//q865c1+J+b5hpx/Lj7qfUT/6qCR/7+HZ/m+cW9z77SdO3G4tnrw8v3DslVal+cNqqfptiPztYDz4we7+7nO3dzYv3thaW722cWvv+tbWwdrBQWeYZoPUqLERPxEvNB6tQxiVEJDCKEIUBogCjdBXJEGejCj4B4j7bYD5SOVoln3MNSs4xj3pCQLUWdHTJ5Zw+vgKzpw8jofPn8EjD50t6ALTxx85Z5+4cN5+9tFHzOceu5A/9fgj2eceO589+eiZ/MkLJ22VLvIBXdCdtXVs3V7DBmlrfZ1WcQM7PNzf41HGAV3VNg/524f7tKL7HNM+Rj0Cst9Bysit4X4TtLgelUjEg/1KKUKtWi0CN61GE5VyBSXOsV5roFKpEZilI4AShGWC0yMgc6OKH++D4POCEqxVBYHAEq2htIamhdcFQAlaoTWEwFiLlF5ADl4EHUTgiNIMK2zDEVwqvBcYPjdgSrLvkdgw7vci7iAAeyBxjIoEuB7BywJiAJBY0ZIM87wzmbU8JDIJdw1ZklVZxGo/9nnmmWeyY8eOjaemznTrK48c1Jce2pfGsUORU51W68nO9PS53sLCZ4YikpHY2Y818DG7Ve9jvOaLK0gSvd9T9WCzUa9drjXLL081Gz+stxrfC8PoOzbPvjsa9r/XPjz40dbW1gu31tafW11be3ltY/Pizt7+9cNud70/nOwlqWkbI30rekhrMRbR1HQqZRumxuhkuVKhlfWtgTVJlpoJAwajyTiL4zhJGNrLs3wIa3taqY7v63YQ6IMgUHukncBTOyVfbZd8bEcBNksh1kMfm4GHLeJoN9Sqy0P6iacsPascllbPOPHI6H4aA6UUfN9HiUcsZR69VKo1VEkOfLVKlWAroRSFiHwPAet6sBC60sIoP9hWTspILvDl3iuXqtDKK34vnKT01PiOA5+IQu78VAi0AyJJlMC9l3EsSZJgwiCXo4RR5ty9a1HUDbmn11pBKOS453LvvkWGNorzMQW5PF/mx71yv3RP0xDeuPeYHOU5b5cHU44abixFSlC6PJnCx+yQz10d3rzzI8oICCblxUp5E+P5WW748jtrfSrv1HudtdNIpMLd/cePH+/OfeHszq9+5uzNk8dXLq3MzbxWqwQvUgZ/kGXJ3wwHne/Q8nx3c2f7+xvbWz/c2t790fbe3nO7e+0XDzvdVzrd3sXeYHS5PxjdIFhv9Ufxem8Yb01y7Bnx2hl0N7WqlxANBuR9AAAQAElEQVTAcY5+nJkBqZ8a2+X6tU1uDrnmuwqyoZWsasFVLeqip9WrvlaveFpIeMVX9hWCx9HLWvCSBl7M02RVIeuVoyAJfW0UNTjfIyA1fCLYI+ictdIEaFAqISJI/TCCF4R8HsD3fJIHn2DyROCJhWYb2hoQ73fIQvGZUhqKYISwFwvkrMPxAyJghSIRTgR8X0QgOLqsMeDOneDNSRkM98qW77q6ipU8tqdcVcoyuycO7BGxTFhGhMPRO/Mo2ufr7yt1w3T9OyraBtgO+wWKFJzD22RdIatxHlRcbuxaqUKxCMduqDiomNyMciVqosQfmSxPSrUsx4MLxdq+Xz6IiHkayM5OTfX33nhur/L047fPLj98+TPLp148Nzv1rTOL83+5PF3/q8Dzvk1r8U0C8hu3b2/88eUrl/+Pl19+7T+8/Nobf/Lyaxe/cfHS9W9dun7ru5dvrv3o8urWizc3999YO+hd2+5Nbh6M89u9TG+MEW6lXnnL+uVteNEWtL+pPH9Na3XDWnspS80LaWa/Y3LzV5SDP+OK/3GSZH88GU7+dDwc/9lwnPz5ZBT/STLO/488zv+X/b3d5+N4uDs9VRs06pU08IWWsYQ6LXaN5NPdphSBigBCIGoCM+PeMM0FjPFwzycECzlHEChKrGbWAZSKAPTOSYKQAPc9Tcs3xISBJsNB+SwTCmjMY6CMVlYRJVHo8+2MHnIMuAAW21Ms0UrBI/hdG448LeBWGYoAEAdUutRC11bR8ioCWVHYHWmmmrjQABXGEXnMO3Jl3NYTxHh/xLGJI867SN1YABT5O2W0z8j5n3UdcSIZx5nSi8g5Zt/34TPYpUTTwTBIE3LFINNKjwKlB7ky4/LsLF0LfOovsu4D8kCE2xyxz7rgkUj2hbNTo9kyOrPHju3MTE+vSxjeLFu5Emi5pMLwouf7r3mq/KIo9SPGfb4PK3+bZOZbSZz+9XgS/2VvNP6LdnfwpweH/T/a3W//yT5pd+/gT7d39/50e3vvT7Z29/6Y+T/a2z34D3s7B//hYP/gj/rd7h/1up0/Y4T1r4aj0bcno/F3k3T0vThOGU2Ov5vEyfeS0fgH8SR/LhnHr04m6dWQ1jUK/JdHo+EuPeSJVqqwTrT4RZoTOBkFP6Pgp1TkSWYobkJRVKA9JAkZ5wgUTEcW+o5w3q3hgOdqUHnwPQvLG3un0JURiXzRQhQJFmAtCNN7iOzFW+2xjrwvwp0xfjgpeHEqRZvMMrUFFWPn+FCQ4SNbkPMalBy9kZOfzmLyATQVj1bKKIPUE6/vB37PNyU680UDrsqnmj44OB377iERyU4xwvuZhYXh02fOdH/36af3/+lv/dr2oyu/sfHIZ35t7fTZx249+tjjN86ePH955tjKG4ut1iuhV31BS/jDSZx+b5zEf7u1e/DNG6u3//L6rdvfuHrz5jeuXr/+jYtXrvzFxYuX/uLSxYt/fvGNN//8tVcu//ml1y7+xSsvXvyrF3/0wt9cfOmN711949XnX3n5+VdffO3Fi69du3bpR2++cunmsPPm6hsvX7p18eXLq3u3ru0erN/s7O+tN1uNN5uN2iuDfnc7mYyHSsFQu9uYUdc0TajVackIypwWKaW4pMwbosvegQrghA13Lsu7t+lIOC2f3SVm+bl751Le8uNyHzWxm4/8c+8c2FnBGiojKhv3rbSC0hqUDWRO4ZGfrOXAaekZ5PR7J0y7kR91a1MVcv8BOB1/PnRwukZ/nLgo5sIFpE8tYvJrD80Mb7zQGmw9frwXHJ45jMxgb9i0W+iurU9jcbWVVG+eqMxfXggar586NvvKylzj5Zml6ReXVk6+ON+afmnp1NLL07WZ14O56M3WYuNyMPBu+qcW1/dvlferQCfd2+v/01/7teH3n3hifPEv/iL+9n//3yff/va3C/ryhQsj9PvduOJtTddnVsMwvB6Pxhsmz9rU7JOMPlbKc1emsLScQjdUUU4stb2lUP34vB7c/3QOUI8Rcw6a1oEQnudBK3onBGZO3jrPwVPaeKKSPE8HImhXa7V2YCS9AKL6pzf9qXnyCwGn46bQPyMZR88+K/mzIvkzz0j29NNPp88++mjyla98JX7mmVOT3/7tJ0Zf/vKF0T/6R18YfPmzn+3/g89/vjv35JOd337iTPu3v/REu3b+fDf84oXeV596qv/bTzwxevbZL43d+//lf/l06kLtzr12fXxNxHzta197B7nyp556KntqcXEytbSyr4H1Srl0KwiDPaVkAmsMd0AcrqWWBxS5o5RQqAAB4LxNPLh+Lgccr5Q4tQY4EArzSikIeWmp8MhmOPdcAVR7ZjyJ464F2pVKpXc4su4HCObndvIpqED+/HLNUkQsqQAx05yU3fk3X1LmU5d/RiRj3tXhmr638fO9ov3jDQy0ku2Fxfmb1Up1R2kXLVSMGgoFBwSkHJEASpgXFOVM8OD6ORwgv4RgdLWo7VwCEYEDLIrLQinh2uWZyfPxZDzpWJN35+Zn+1H3sltnU1T7lH/90oHzF7ge+dzKzPDM6dM3qLHXPa1GgecZEjylKEiAwEIY+nU2gLJV3NMW4Jf6+qUYnECEXDPCoyALwyitdcEyMpEKsVB6bpjGmDTP0lEaT9o2y/pzpVrcbp+27tkDAj7N4MTp6QvxyVMntrWn21p7aRD6xvc0iE2Ikw66YMbtjyhcoHBZgtUVP6CfzQHHOyEHRaSomDvnlYE1p9gUmes8Ecv7PMtSm2cDJdgLAr/fODaXnD/ffwDOgmv4dINzfh6mVq71ibkRLaf1PQ++A6eAFpOeFUF5F5xOmPDgum8OiAhEjshZTUMPxDLOo4hECGFKXFqTxdaaXikMdqMo7Nemo3Tvy19+AM47XFZ30k9dsrWF6IUbm7MXL115mPJynIwoUVCUA6E4K0nNTn+sOLukgwa3RaJMfer49H4m7NBlHP/4sohQ9xk6HobsNA6XgLF5nmexyU2fSnGfUdqNkqcP6vX6+Kt8ytcefMgByiS/P0Ufay2xZ9VQBpXBQXv+5o1rj42Ho5PG2LLJcu1cMGsoXtbSelpoCpcjxdSJ2aeIVe9/quQd+QwR4RbBiZiF46kjIpXws3mepLE1eVuL2m3WGju1ctRbARJhQBCflOsDzsNx7gM28bF73RlA3yajWq97uLR6+9Znur3u6TzNq2maeXmWUpBygG6Yq+hpDU8raCWcqL1DTB58fiYH3gKndiLm1Bp5xz280LWFzbjdzMbWGB5hYWt2anq/OhWNCEwy/mc2+6l66Dj3qZrwt1ZXgytX1mdeeO3VR9a3dp72PP80ZWZ6HE/CJM1UnhmC01LrKxJFiftOaniWmU8Vnz7IZC1fpvE8+jVQnsP3PSo47UodGc/zJtVqpW1tvjsZjfYb061Bpdl88Htacufej7r35pOef95av9HOaqu7OyvtdvfCYDh6wkKv5Bb1NMu9PM/FebSAHP0nNKBErnGFTtrw4LpfDtAKFh6ss6BK6SP31rms1joQDrWWPQW7SSO6c7JZGzy5spLeb9uflnrq0zJRN8/Seq/WSftLh/v75+Nx8nCSZGfTPJ/KrY0ABREFF01UyuWFe0731gN6LxywrOyAqTWtpedBa42M3kjO4xRxSLV2nMZx+/DgYNsL9OryyuK6d2p2cPbsWQdavv3gc5cD6m7mk5xSJvTmpi1v3by+cHtt66H17e3P90aj85Mkm0nSvGxy6/6gBCJkh2jApRBYEYAp7vN6UO2dHHBKzhH3lnwgVmnl9pQjRoP2RsPhdQXZnJtudeJr15zVNKz04HMPB9Q9+U9klsCUF7a2wt38oLXVPjjV7vYe6w1GT44n8UkCs57n1qdbq6wDodIQWk0IQekITAv6RLLmI5uUZcuG2wGQd0JFxzUA2WmU0gnjtt3cmM00nlzzRLZPPnyi/+Uvf9n9TNO9hgfX2xz4xIOTU1X99Xb9cH3t5N7O3lPdbu9X6GWtmBxNY21Al1ZZSxDSYloIY4mqIGsBJ1SOwOeWBD4/Ijy4fgYHLPfoqfvrE551ko0QEShIqgW9PE83iNcbU63WNa9a3l966qmxuL0oHlw/zgH14wWflHuCym1x9EvXrk1t726fvnJt9enBcPh4nOSnDfQUfazIilZwoKS0WEcUIYBAdcR7kCzzzt+yeHDdLwdoHUHFB+PAack5EZeb5GnWztJslSy9Ob+wsFOrTA8uANn9tvtpq6c+wRNWOzs70cFeZ2XUHzx62D744jjJHsos5gm6imjPI4EgJTlrKbCUGj6DELAo3FuyRxy5Z59gTn2EU7N0QNh8nmf5ME6SvTRObjBCe/vCIw+3nzhWnQiBy+cf+ueT0CAl75MwjZ+cwws3blQvb+wdX72+9tnt3f2nu8PxwxYyL8orp7kRel5gHiAQLS2mAQFIQAr3ncQttPahSUp5EAdQ3LGoeHD9PA4I+eUxWqvJS0Xw0c0dp2m6x33+Te4OboRlfxNNb8DrgdX8GcxUP+PZx/LR16xVz29ulndubs6v39o4f9BuPzGeTB6hX7VkrdQB5TFPcBKMOCJDibGcrYjmUx4B+AH8IIQXBNDaAyhseHDdNweENUUEopQVkcxaMzR5vk2X9nopCjamyo32V7/4xfirX/2qYdUHn5/CAfVTyj+2xf/khRd0Lc9b3WHvxM7u7uP9weCxOEnPiKebFhIYh0Q5AiWjtNwXcYdkSSiECdrzC2D6YVSk7l4egPM9yYNlbbIUQpdWiUp57/4ObFOp/NpUvbF77jNnh0KLSuIjVn7weVcOfKLAaa1V/X4/vPbmtdnba+tnN7Y2P5NZs+z7fpVuls5MJlmeIgh8KC0EZkbKSVTglCYlCp7WYH0Evg/PYz2lICwHBA+un8+Bgks8RsnTBDbPJmLtARm8qgXXPC9aHSk5bF+pxT+/pQc11CeEBcU0Ll686CVJUL69vTk/GI5OJFl6mpiaZlA2UooIM7lYk0OJLUgYAgIFiYUQB062ovgC6/JbSCzgNzU8IIJP3+UMm6OjmYsI2fBOOnryY990RMhnA5MPJc/3TJZeI6tvNqrl7dmsOnD/3tOPvfHg9l04oN6l7GNblE1P+yMPtd399kKW5wtRKZrmZKrGZoG4f3VWDG9zOK0uNoevAM1TTSGBIHVEoYLJMuRZiizNqPQNiNtCKPnyp+hjOdd7CQUPRARKqYJEpCgDL+uYxJR6D4o3nphU8qxnssnWqN+9OpkM1z735Gd6ld84nbHag899cIDieR+1PiZVwo5W42zg02KGeZ4z8GN4UiK572kTBN6Rq6o5ZZvTUprCejorqgVwxQXxS1H4RIQCKIXwKcW88D04EnxaL2KumLpLHbmbu6mIFLxiQl5KFgZBn5ptM5lMrgVaXdPwtqtmdrj1R0/l7r0H9PM54KTt59f6mNTYxwGU1kbEpsaasbWGAmJHNH1uj5MTY0Y76bljJVkO4dxcUQFA5SyCwIHTkYhApkqNAAAAEABJREFU5IiYAV0zfNova23BApc6Km74JSL85kdgycYk8Lw2YG6NR8Or5Vq4NjVVPfzKV87FX/ta4b6w4oPPz+PAJwqcqlLJ/ESPSmFlV/vebWvNjcl4sjsYDnv9Xn+cxHFmTG4IXCp1U5C9I2yOUSJCDB6Ru79LRZUjmbxb9ClIhXN04qHe4onjlSPDsyiXOmKl4vndVIBMlBpoX7YtzPVxPLlSa9YPPnfmsxNX5wHdPwfU/Vf95a8ZX7uWlqZKvXqtcrteq75erVZ+EITBc0rkNZNnNyDYFJG2CMYWNre0oI5QmEQnjESg+xCNTgDvkqvj6JefAx/VCB1vjtq25M29dFT6ju8Jnx+maXrbWHs7s+kWUOrNzsbuL0/eUfHBzc/mwCcKnO5ffB/cvj387Nkn1s+eOvfGqePHvz89NfXdarn8fU97L3m+fzEI/FXm25w4hcg4KBYcImDhyAGVwlVY1Tw34N61yBsKZVHxU/zl+HIvvYMV3EvwnhE3cT842BuPJ6s2z9Zr0+G+HF4bubXh8wef98AByuh7qP0xqOp+dZJlB/1SI9paWpi5cvzYyR8dO3nimyePH//T48vLfzQzO/9XjXrjShiGB1qrRHOPqpXbayqCUwq6O01bWFYL64BJGN8t/7SnBT9+kglO08V81uHWYWsyHl8TY3dOlY6N37hw4QH3fpJfP7dE/dwaH7MKQg3utHS8uTk6s7h4ePaR42vnTpy+tHxs+cWVY8d+ODcz88NWq/ViuVy+7Xv+KPB9c/SjAw+e5xXBILbxY7MWgB88uH6CA45XjuhxZNaYkcmzXZOb27y/BYPDU6dq8dcf/EzvJ/h2PwUfAjjvp5tffB33PzQ6d+5c7P43hL/+1CPb/+Q3vnD9n/z6U5dOPXz61WPHF58vV8qrUVQahEFowiDgMYsDpwYt6dsAFSLSfQri1y9+Gr+0PYoIRI6oGKS1WW7yYW7NBk+Hb/oq3PTqWYfrkAgVZlHnwdd74oB6T7U/ppXvCIdzrVLko7G20lNKj3zfSzzfc/8a3FughFDn042lewZLR41ZODr6+pgy4H0N2zHiDjmm3NMG+QlHSglTPuDRFfkzsibvmMys2cyuNedr/UfmPv8gCET2vN/PpwKcjjkUJgdOjA/G6I1GEG4ltVIFKLVWR9YSQmTyw6MC44h7Th68wDA1BUJdS58SKrhFfjie3JkyeYifICXuX+lOyc6BMfm+EbMp1m5PtxYHJ08++EPqO6x7X8mnBpyOO6ur0ONRGh7uH1azLC0RlFpR2sTJIHh6ziMV64Bo6Jjl+VuR2iOAUvz43LXzaSSRgkk/MXWWWoi4QFCPodpt8m8nSUcHh9d+9CBC+xPcem8Fnypw9no7epT2/WQ0DGkffRHxIPyPHxEcWU9mLK1klmfFb2uzLANYpmhlXXlhUZ1V/aWkox9WvP8xWpj8DtGlv9sO2QHqrOKZ1l7xVztxHGM8mdgsTY0S5X5g0Bl0+1t5kranFmYeRGjxwa9PFTg9T8mgP9GTZOxZk3li8db8hbwUCL+PPqYAXw4HSFciQstKKXX3n1giIDlFzpmqi5m783QOA2/pSRjHikKJFfxhCMhY41zaER8cJsloHaLaJ5ZOTh69eNGy7MHnA3DgLeH8AG18bF7Nsi07Nj07Ho8kzzIrYgz3R4Skk6MjEodPfokw4+jO7KyT0Dv5T2PigJplGfIsJ3htcezkB36ulI7zPB+QP3uVev1mrVFut1YeTv7gD/7AMfTTyKoPbc6fKnCWy+WsWi4Pq9XKHs8028jNCBa5uPDQHZY6CyHMCyErwm8S7QiccLL4U/YRztcRE36ctSQQC16Qf9Da/ZGBTJIk6aVpclitVPd9Xwaz8bVUhH4J33nwef8c+FSB86WzZ7NaeX64vLCyFXj+noH0IJIQeIWWZ/oWJylcfCQFOcAWz1wtR2/V+rRkpJio4wHdWDiQKiVQSuXWmiRN414Sx+1ypdLlifHY/QgEn/rrgzPgUwXOrwJmobw0evihhza10ttk3yF3khPI3ZC/Qx5JBELOKAog6/BDp40ItY5oaovU5T9xhMIqHs3v7Txz5AEgQr6AHOO8HUDzPDNZliVJnPSTSdoLapURggojaHhwfQgcoAh+CK18TJoQulpf/OJKenx2xe2RutaavrU2pvAZYq4QTOYpfoASOSIlrqh4Rtjik329+wwdEB3RjYXIETgJTGR5zqNNm3Dz3rMa/Xo1iBe9kvlk8+gXN7tPFTjvsNVOJkjTLBlbmw8tTOoMQYFAVmCe34AodUQ0oU5kCWIUl7spMp+eLwdMR3Rj74DTIHOBoZyHwWITsqqvRAYzjak0OF99AM4PSTTUh9TOx6aZixcv6s3+VpnRDOLRjmkX3U/MCoG6C0ARKYRQhKmbGRHrnlma14Lu3n/SUs61mOePzcthkCbyLZ4c1THGis219mLf94ZBGI1awYyZX1n5FKovMu4j+HzqwHnrViD9btsTYzOIGlOSUjpqBTjv5a8IgUmiRBKSDscFLO+t8s78J+GOoHy3abhiR85yQsgLfnhvBYrg1JmCFyurkuZ0lJ9IErIUD64PgQOfOnCeOJHYJM0MJSixxkwoZylE8rd5ySe8oQyyWEi8ITwtpZGJu/kUkLxjjiJCPiiSkF38kBd0Za3SYrSSnBY0s8izSZKZ8fjB326+g3kf4EZ9gHc/lq+Ox2M7V64nWuyIMtdTFgOKWwKaT4EzoI6IVR7TMX7EOTqwvhvx0cf6czSnt3+EAceCgsiPIpVCG1kQgPC0wlv8cKoNAiEqWddkaYxhMhQ8uD5UDqgPtbWPQWM3btww4xkvDoNSpxSGe56nD5VgBJ7eUfgoboa5jDMxEHGUQxUphZmpLQDM/B3Bxc9M2cydj+D+/ntHc3wHP404BBqwo+5/Wp2fKEdxOdAdEefH+dwF6DvKXPkdopUkQNmVzWFNRsohIm4EjKwlkrMMWYpWqwU8VXTx4OtD4MCnDpzPPvts/qWVlcmTn/3M3srKsdtRFGx7WrqCnHtPmgQKYE5LAG5JHSg1PV5N8+pICE6QbEEWlvL54wRQZu+QCJwQHxEE6uf8J9zFuR+YO9BZ5oXvuLd+nMBn7vlRXWGX90lsj5Uh1jL3NqEAIQGHOyQZn98h5hV5ICSTJ8izGDSVUI4HJlWT0cgHHduSV8J42Felixc5GPzdXp+Q3j914CzWTcSWqs1YeeGAUtjP8nzMo4Gc+0qKrQXEwhR/lZLyyICWgiigdcUHun6WyBJsDnDgYOAQjaPKHAw4pncl8BI5qsfsfX+O3rCc4hEBTB25zpgW9z+e5/wLi8mTE/ece033vjO0SilRGsqzSunhYMDmL9z3WB5U/NkcUD/78Sf3aVCuZV6gJsZgbPI8yYlQ5okFW4AhyzJkSUq3LQNoUEUod2+x4978W4VFxhbfR1+FjB9l2SbuiP67pezzTr17W+Zg+B6fsaF783eqFonIvW8URT/9687gjt5wN/dHluA0ZI4joeLQip1aKAGUFuVBIVS5DXZGA/mrW9fkpw/gwZP3woFPLTiblPmc0pbn/M6tyTPDLxYa0HWzcP+flCRNmeYEiKJIeuSrIsAUDGXTsMRQKh1Zq4i4O8Qy+xYJcX1Elm8bguxdia0auP9Yi22zavGxrO/I3AGGyzsqHvJLRDg2jvlOPffsZxL7YVX3Jonj5ThxH2Rp2TkEuHGICBTxaDlJC/GU9nxPFz8LKnVvH6jDnXXBg+tD4YBboQ+loY9bI7d7HTUeDr3MQBuA20GCzlikWV5YS562IOcDEIT2LVIUb7LMgZGvuGfvJPCSHyPe8mMd8RHlnLn7//w0sN1/Cz9Z043lJ0t/fokhf0BeiNxRCsYooeVUyi/7vlfa7h543fYeZ4kH14fAAUrah9DK33ET76f7g91tncSZn+VZYCFaFMMeNA9pkiGOE+41La2SQESzeSeMJDh23SUpyoF7U9y57pbduf2x5C5AXeroxx5/dLf27abvyb5deB+54j0RKi5D/nDyAp++bYVUHnQOfL15yzHoPlp6UOXnceBTy8he51APxqMgzdKQTPI1pctZhoT7zMk4Rp5biHjwdACBRmE0HJLehViTTilgRMGwdkHEp3kHWRhGOB0xB8t8kYJC7vIFWfz4JSJQShUkIhA5Itxz/TTr+hPlsATU231YAe6HwHoFKZcBeWEK4m6AcWx4olRVPK+W5nEproT6nqE9yH4ADnxqwdnNEjVOYi/LrWcNtIVIRh83STMkaU4hBgGhobQHPoMt0Ok4Lfz6cWIRXNm9qcu/O1kWvzsRPOztblMiApGfJL7+wT/yHprgGDgQOCUBvudAf/S2KGNMwMc1EWnkRiomGfh8zlpHNR58v38OqPf/6sf7zeQwljRNFQNBygDiwJflWQHQNDeEiEBEQWkNd7lADpyZgfD23YjFxXOm7sO8JQIpqPgJgnX2kt+2INfbXeIr7m1Q2OHA8G7knjm6227xwnv4utvH/b7i5uH603d5QfffjYtlznL6gNTESCPPTdWGDd7DMQgPrg/GgU8tOP3QZAoysWLdGWfC6KwxOSFISRQnWkyd8NMygJYVINgEfMOlBYGIPiJ+A4U8uhcd4edcBCXPUtk3mz3Ks4PiHddnkeGXiBQAdaBwdAcQEGEfd8YHXu6d+yawP/cO3B76/ihnX9RXEEUvQhTo8cN5FMJB8egzMgQnfY2mze009wjVP712zed4OEh29ODzvjmg3vebH/MXQ55z6sAbWSOH1uSdLMsmBGfmZFbJEVssLQTLYK0psCMUUidx7yTrXrmHG+7+ntsia4vvoy/mXQMESdHo3fSeMnYDESlI3dlv3pu6dtiKSzi2u7ni9md/uapULGz4Tq/3B043HqotCMcCCEBSdPdJjlGBtVIiYJupxXym8tpgPXHWEw+uD8YBx9wP1sLH9O2lU1Op70cDbjY3aTV3GQjq5yZPyJDcoxA6ETTcZxqaBmsp1bR094LJPXei7cynSx255668YMlb9d0d3y/gwPw7ynn/1ueojqXD69pxxSICEcG9wBQ5KgOvYlxM7/8jrHov8fY+PoZKyvXlxiHi3gfcP/DFewWBT+BGNjcNa80SUtTT4aH/7/89n9xH2w+q/HQOqJ/+6JP9ZA9IomrlsDHVuCxQr+V59jrlbi0I/MNGrToIfG8iNs/yzP3BioHmQ+UARitqTYY8S3ncQkpTmCyDNTlxaguJdEzVQHEPlmvKs/urDu0piCgYCjv3u0iTpGgDBKT2NKIoQrVSRa1WRbVaLe7pOb5dn33lVBbufUuFcTfFe7zcu3wdllb0fkh4nCQcd07f1lpAmM94HmxyxqNFicnz0FjbCLxgKc6S1ivPvVx648IfctZ4cH0ADqgP8O7H+tWvXriQVZunBo2F6fUgkjdE4Ue0fq8Tg9dFyVaepYdZGg9sno7F2thTkojYVJDnAmMUgVoQLaE7YSK+N24AABAASURBVHAAVMyLdS5wDmtIeUZskpg3JBaC7UPxBa0UPE/BJyg932NK8n0E7v94FoRF6qyTiOvNsNe8IENgO3DhfV7EFjj09/G2sH8DB07AjcmSC9bdK5aFnHpdlF6gezvTSeL6yjqCr32t+LUGHlzvjwMfFJzvr9dfgrdExGD9+8mpYKY9s7L45uzc9LeUst8eD/s/2t/bvtTtHNwejwbb1ub7noeO1nYgyEYKJvaVZL6vbRR6KIc+XBoQZD65Ke6vWmhtk2SCND2yjHEcI55MkMQJLMHlE4TVahn1ep1WsoZKqQxXxjGBcg8QPQ6E95ID5F1ihQ/0IaRwt637Td1Yfrzu3UFw3D5EqqJkVkTNQWFmuVKqTH3+T/27dR6k750DFKf3/tIn5Y2vfvWrBl++MJG8fFDz9Y2pRvP5RqP5V7Vy5X+vlMP/uRyG/4en5dvJaPSj8aD/SpZM3jRpfC2JR7eT8WCDQN5jeWc07A/i8WCcxuPE5ImzrJZGkaALUK9VUC2XUIpChM5C8jjCI/kMqBRE5HtKQysFJQIhcx0IHBjyPKd1MrRYR6krc+SeOxJxtfnCe/lYgFvp90TWub8cmeW7jtz7d1PqERpN8SGqrEQ1OIcTyuDUxtbV5uGPbvrvZWgP6r6TA+qdt5+uOxGxz4hk/9dnnxnMVrD39O988crnvvDZ55987Mm/Pnfq+J/NzzX+tBSovyIYvz0a9r4Dk37XmOQHBOhzaTJ6KRkP35iMBw6sa2k62TV51lZi+gT0OPRVUor8rFKO8nKpZEqliJY2QHAHoFodgVFZodgDGgpaFPNSWDUHQgfOjPtZl79LDpQu/35Xivhi+3hvxM4cGC1HdxeYLn+3DBAtkEhEV0XUcWP16f5oNLPe7lS+9rXCtRU8uN4zB9R7fuMT+sKzzz5r2i+cHuyXsR9hZiOvq+vTc4uvPHTm/DcfPfvQnzx09vj/Ottq/uFMq/4/NBuV/2+9Vvkf6rXy/1Krl/6sWgq/Q3qxXA4ulUvhKgG5WSlFh1qpPt3YiVZI6faaiPvJkOQspTNdhkGV3IEvd/tUi7sSbIkAB8x7yQHybWBagsu+tRKu/H6JL/Jz9P79vnNvPdfp3XuXdyTCkStF3SJlEVkSJaeR4YT2ZBqLfxR97WtfYwVX8wG9Fw6o91L5E17XPvus5P/l00+nzz77aPLfPPvs+L/6/X/c+wdfurDz2QuPr5155MSNaqt1tVKtXGzUSq9M1WrPNaYb35tqznx7eqr+jVq1+qe1Suk/RGHwx76Sv6JR/r412St5mlzOs/RWnqY7tKwdm+dDWBMrSEZBtkqENvNIdi3x5gTfMKhkuDd14HSpK3OEO5erdyd7b3JfeXZR1HPpeyIOkeEgxpUtPVm8ld5tg41qK1KCUi3RshxEpfMI9eKt1dcqfKZIDz7vkQMPmPYzGCYi+alTpybPPPPo4Nnf+q3uf/Pvnj38v/9X/8Xu/+O//ncb/+3/7d/e/Df/2b+7+J/99m+9+Bt/79e/88Tnzn3j5KmVP5puVP+D56s/tln+lyZN/yZLkx9mcfJymsSX0ji5lSXJnk3znlhMNCTVoownupD4uwC813LeLeNYipG6+7tUFLyPr+J9Quwu2H5eagnMuyB0qat/Ny3y7rmA00HEckZt1XwYRec1vGOj/X5rcxMB+xQ8uN4TBx6A8z2x66gygUIZhPn+9/8wGY93+oPd1cMmsN1U2VorrF1ZnJ19YeXY/F+vHF/+o+OLK//T7NzM/69erf5PkR/8qTXmhSxLbxCse3mW94yxY1IuhbkkRunh8h6GltMRhRrs7x10NIr3+U2IFO1BUKTy81PXk8hRPZd35MblUkcuf5dEJNSiprTnn9K+f45R6dPhYmnq3/93/13o6j6g++fAA3DeP6/eUZNCSDf42fxpusFf+cpX4meeeWbyu7/7u6Pf//1/3P0//+f/dO8rv/fPbn3hi5+98pmzj7+2uDz/wtR04/ulcvk73HN+U2n1txT1560110yW75L6JjeJtTyHoc/KtACnS12n7IveoirI5V2Ze+bI5e+XnEY5qisgMgEwvQ9yfco76qG4OFTQAL9NrtTCZ1Jl+Zz29JmoXH7YZlg4uLJV+/rXreaYhc8ffO6DAw/AeR9Mei9VKMiGlB4TGT995kz3N37j3N6//Moz61946AtXHn/6iRcunDr/jbnWzJ9GUekv6dq+ROt5M83SfWvygRiTwlpjaTUtJd+R61spBa31W+Bk+664IFfnvomIcXXd+0Kw3T8piJBw9AYKP1cKUHKYHDKzDvksZ0IASpTlpqVEnQrC8JHJJDk+iZPW7OyqAy5fLIb+Sf76UOamPpRWHjTyczlw46nFuDzc7ahWtqlL0ZVaLXreD/Q3PGW+oZC9IDCrpA6QTwCTu18aucUREYi8kxzAXId30yIv7vteIkyIftxLYNlbdG/d+8uLHHUicpS6t94xBodUFjLYrHNry1luZ0gndOBf8Mrh8e+/9s3av//3f+ixyoPPfXDArf99VHtQ5YNy4FmR3Lm+zz7zzGDhyRO7J0+dvjFVLr0clLwfRL76Pkxy0aSTDeTOguYpaI8cBoQC7yxpziOXPM9Zaguw8qvIG/ecg+NuFUVwhuBz+SNyJY7cezlrObJM3yvxlQKPfK9I797DDQPF5cod8cYqKPYUpiZvZrlZFuVfgFVnb29vzaMxLH/dWs1qDz4/hwMPwPlzGPRRPH720UeT/+TLn+1+8d99df2hM2feOH9q4dtZMnxuMupdJUjbsHmsrKGMA0LIGWI1Ln7+FxO7ORTdXKU0nwAOnI5oqXhv79wbpvk7yHLjZ2xOQDsyhLAjy/R+iHV5vONqgm9ALArFQekRJRCXCsdKso6YtSI6y20lyfN55XmPWNEPD0bDE1mWtUovvPAgOISff5GtP7/SgxofPgdExP4RkJfmysNmubFbKYWXgtB/TazdIKq6BEKqxBolAkciAsHRZS1TfllHLkuCFfDWJSS+fbcyispwgHLA4hPW4zcrF+9/BGlOCz+mMlG+55Uq5Yoxdjoz5nQYVB7rDXuLr33v1Qr7fmuEeHC9KwcegPNd2fJeC99f/a+JmH/y1FPxzEy522o0btcq5SsKdhUwB2It957WOAlmYAWK1lLE3bm+CC4HOuvycLmjDOHrihzdKbiTuJIfpzuPPoLEGAMGuThm0X7gh7TqdXZzzPP0hWSSnNo63J797771rfDrX//6A/eWjPlpnwfg/Gmc+QWVi0j+1FNPjedWZtthpbJpRa4YazZJY5o4Q7xRyBW0UhASLQ6LCU5avHth+Qsa7n138/Y4oTiXkkDmPM8/M4onj/W7kzNZL28Mh7MuenvfbX7aKqpP24R/Gecrwk1cqTQOQ39fe94NQm+Ldq5nrI2JwdwBVMSNnE9YwM8RLo8K3YN3Ib5gSe5lR2/lj151bbwNoLvtfjipKIH7u9Q0TTEcDoWXp7Sq0PGei/zgfODr85deeXnl1uRS/fnnn38A0HdZPVek3NcD+rvnwOlaLS6X6u3I12tiZYsjOjTWjK3lBo6hniNIsZSfAlRMf/7nHnA6gN594QiZd+8+9FREwfd9pGmG8WgExQIl2v1DYK0g8E962j/XPWifHfUm0zf6/ZCugBsoHlzv5MADcL6TH39nd3RtszEG40qjcehF/qZSdtPwWMWYPHV7ONq0YmwFMC3tKokWqSi7/y+HAdov9zp3qnfb+rBTp0jc2Dh2ZHkGxciyKPHZbdULw2lR+vQkiZ8ctwfHrl65UmP5/U/h59b85FR4AM5fkrWkMNt8u5pWSq1eFAbrvudfg9hDYnBiDL8LCS6+aGgcVI/y7xw+y/gBXVi+wUe8cRkmvHGY4bsux/fvlrnbD5k4XvDIBCKKFjQAUCgExTiRnyRp3VizWCpVzydpfnbj5s7KH/7htyrf/OY3H/w4Ae+8HoDznfz4O71b+K//UTa15A/L5ep6FIVX6QruEaAjoionlvhhzoENR+A6snhHZW/nee9mwdquKhPWZpkDbFF+9K5D6dE77v7DJUMUpkkKrT2EQQRjbEHsT8WTuJxn+UxUKR9nFPehZByf3su7rbW1JOTwnGln8uDjOPAAnI4LvyT0VcDU03RcrlTaYRDsKK13RVSPQEo5REMqPgXorGGxgx6YOrJM7yFCkmAoyvjFD+vyRX4XedY8Sl3Zh0xsGML/uNcERJBx75nnBiwTY61vRcqi9ZTS6hQ8debW9evLN7av1Wg9NccseHAVHHgAzoINvxxfwqjtM888k5V9GXk6avsEpxJ0KNUxHUOD4ipgRflnegdUYIUjwtFlKd+OXDnRaO/ki5T3cOX46C7l3FnP5xhBYKY888xoOTl80fD8QEHpKI7Tph+Ei6TTOzu753uT/vy4VCpzVEJ68CEHPv7g5CQ+aZ9qay6JqmFPaaHlxKHAxnRvKd1ElpDuWE1amXum7mTa0d0il3fkltil70Z36364qVIKYcggLN3ZyTgmQB04AWF5qVyBUl7AI5a69oK5MCyf6A8GT4zHkxPdbtz4f77wgsaDq+CAW7ki8+Drl4cDp1tLaVCtDKIw3BSl9nOTT/IsM8bkbw1SmBNx38y8x497TWg9Rfj9EZC1lscoKUSkAKkDqtYaOV3bJMloUV15WWVZXuNxy1JzauZclppHvvu3f3NOXdmY+pOrV93+8z3O6pNXXX3ypvTxn1GptJg1vepQPL9tYXq5MbGxhvETbiTd9Cj0lHyXu08S1nPEBC4l8ePuPgqyHGbO41kRgfY8eCQR2n8a/TznF8egfV+I1XJu7EwYlo4bUefHo/TcwcHh3OqPLpcJ8I9whPhYXA/A+Uu4TBcuINs53IoVkvH/n50ra27iCMLdM7MrXwp2CSxc2AYbuxKo/Og8wysvPKTwU1xJSiFH4RRUKjhcLlmAJWOhY3en87W0a8uKOUJhI0tattU9PVf3bn/q2Vlh8b5J5NvGcmIsoh72MjPCm5CBNNCheOfJqElJUg7NlznT+WGHiIEjcIZNSMx5JNqiMeGqs+FatfpmoVx5ld8gsqMO0DE4v0ykfmhWabV3pd5oSIzlbOKThJk9kwFWPeKZCMvdDjgRwD1cAZsR8heiHmdHoe2ACLTVYlZ3OlznwSx4TJYOqQ2HRFoDEiU4JSYQ4jwRFz3Rysta9ebeXmW5cvfuVxsbGyP9/DkGJw3uEbVbHEUR+xhhy0ZYV4bYDGLCv24BYJM+B7ivDACmmv6WqfoUmACUJw8rUAvsJ4Ez4J6M9WQnibggxMvey028ell9+OfT4lalMoEvlZGN0ZF1nAb74LBubbsZh1ESO2ROZhHs04JEYDmowyGeeCpAlbRSeUZaHgwS/XIBOIXgGhnjiXUbt5ibmlr3ib/x5Onz60nNzm5sb4eDYfHZWzEG59lf8w/OWCKyJn8pEPEB8otjZl3e4ZUnQdTlILLhe8GpUzA+lMAOz/6QyudOAAAE4klEQVTyYcUpCTofPKCTCH4c6eGXzbF1XzHTArxbxQbY+ouX5eL973+eOiXj/vewZ91hDM6zvuIfMV9hm2wwIyHyZEhsAmOMFcIDJyGaicgDmB7LWyJoUT7x1CphNFFKW6iuOwT0qe4UWGcaHReCwAbBnMepO72gjaR1SJ6OyUxjWVvwRMts7frbg/3F3WfPZ0VG809qjsFJg3c82v/dcugCE9qJMLC5IHAIXI975bEPhJ1OScj3vPNE8HaePY9xALdbhn8CMAg+DnXITb0y6rptof8MMoaGPciWnSnx8Z8x1R6tV4KMDkJMXsi2o3iGycxj5/ZatVr9pnpQW97c3LxQKpVG7ofxuOE0PgbsCkzncqZVP8iJ+LxhnjKGgyTxxnuPBGNIuYLTGNw+JMbj5qtC6UgrqZjxtHh6TCdSSmfoEaFR25QgpqcQgOkJfuk+ku7eUud/rrA1a0J+5cf7fxVLpb/13SccTjuNABspZ8/L/azs7NhmvTVBib+ApJNH8IZxEpsk8Sk4EbKaZqwh/R3rkV8a9L10VDMokjCTwMReIlFgwicRNsbi/SZNJ5JcdM6tEPPqTnlnse5fzWxtbY1U9hyD891R+8Vqnj6uBAf15nSjlVxqJ34WoMxFiecEgGTsDQkhwEHGOGJGpH+EpQqGrFm3f1o6VvGesd7Vrl+flbG3TIq6dJrjTOdRUi18gQ8ebb3AMvXJ2oDZ5MGKcHupul+7WjtoFR48eIFXLtpnNGgMzgG6zyLC9+7dc7v15sybZlRox1SME5rzwtgYckbIUpwgjAEANpaQZIjZ4PkOMJCMBOWUEPCQ8JnVEXltRwAGxiDlhKMjg+uZycqVUp1ov4+m7qzaXSXqWKAD9RJsyOYH9zCs8/tEAJVtCFzmJmJPBbi7JC63tld7u/jbo4e6OWT0OvWONKyyGVbHzqNft2+TqdD8hI95rhXJQixmIUrMXOxdGASTwGJAzWabPILZ2IAYWUYgHwEHUEABwQsQCmmwHxGhrDDJQAEuepU0BFQGYSxSUlQpV4KMIQF49AWAdJO4Uz4max0I4+ncYB04whqSwwyqWuo7sjlhG8aLE4HdTC7IcRBOBc1E8jHxFTsxeWO/EV3frpTnt7bIYRDtCDbcp96Z4fbwHHm3+ex2+MuvP12s1Gprb5utb5ltESlk2rrAAYysYGTriJEtNdO02xFhyfuJHmp8K2l35R+i3nb9clZW3kcdcKpOwZmRljPqzovnS7LWUrvdpkarRa0oYXZ2wgThnJC9EotcQ/lK6dkPs99tbIRZ72HmY3AOyN29deuWbTd3p2ov31xuNZprPvFfG3YXjbWTWMIapEkGEQOYRN2lbIw1r2aqT3eBe7p+Lrl3SOkpqNhfVp0SsqULAE5HURxTCwCNkpiNdc44OyPMl0TMMr6Ilv55Ui6UKxXsZCOla9chJjPEvp0r1/b2JnNT2PxpNPaXfBSvYum4EoTBrLUuZOBGsJ703nd8YoYCkpYFDSGe+9NaS85ZigHOOIopThKyxpBhE2IjbFbYLwrJ8s6Lx5dfPy5Pw+Ghj92hdxA38Vyc26/+mNyvHcyT0Lq1Zilw7oKzLjB40akg1KBVrmBkZjIGgQtiZhqegzt+MXd90jzrhSweeHMA6TxWyFfLO7tr1df1wp07paHPnv8CAAD//wm83f8AAAAGSURBVAMA6Kd8/9cWkCs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272" name="AutoShape 8" descr="data:image/png;base64,iVBORw0KGgoAAAANSUhEUgAAAOcAAAEYCAYAAACnR+FYAAAQAElEQVR4Aez997Ntx3UmCH5ptjv+XO/eu/d5C/vgQRKGXpTEklRUqUqqroipienu6enomJieiP6tqX9gOqo7eiJmerq7NN3lSJVTuZGhE0WKBiQIAnjA8/e96+3x52ybOV+eB0CURNAAZPGJwsFZN/fOnTtz5cr1rbVy5b0PEu993pPAexK4JyXwHjjvyWV5j6n3JAC8B873tOCnJgFrrfj0pz8tP/OZzyheK1d+2lrJa/FTG/TnqOP3wPlztJj34FT0pz71qdJDDz00cevWrakzZ85M/saVK+XLly979yCv9xxL74Hz3lmSnydOxh7z5Tt3KmEYzkPrC4UQD0aVyv0szxnfP/K1a9dqL7zwgvfzNOmf9FzeA+dPWqLv9QeGrfjFX/xFVbO2IT3vuPLU01LL5wXJ9/XTnsbFupRzlUolfE9cby+B98D59rJ578k7lMBnP/tZmaappsecC3z/XJUec6I58djczOwHZmbmPjIzNfOx6anmh5rN5vFXX321QjC/twf9PrJ+D5zfRyjvVb07CUxPT4t6ve6SQHWhxLySaslT6pjn+6d9379IwD6ohLykfLVSm63VOdp74KQQ/uL3PXD+RYm8d/+uJfDss8+CIJT8eKYowqIogpxlnmUVY4qGNXZOSLVigKPCiGkO6IB8LwGULP3sv++B82e/Bj+XHBCYoshzZLkpRqNhPhgOi8FggFEc6zhNoyzP60VeHEGBxZdffrnyrW99S/9cCuJdTOo9cL4L4b336veXAIEmHDgtYHOTmyzN8zxNDfehDrDKGhPwzSqfz/PYc75cLlejKAq495QkAYv3vCgF9B44KYT3vj9hCVwCHDhNkQoCUUghhFRKBUEwpjAMA9/zakrKKQMzPcrzJjmorK+vB1/EF5WFFWOQstJ93fWb5O7/utB74PwRV/oN5VAsvWvXrgVra2uRo83NzZIrXZ17RvprL9MIkUj9VOdFDoLTaE8pekZViiIpAJEksRj0+yqJk4rJixkiccX3/QX619mljaW5q+tX569vXF+kbJfb7fbxbrd7IkmSY63R6Ei/359lXXN3d9dlef2fZ3n/tVckjD93f3ChqSdjq+3CK/WFL3xBv2DtGIxbW1sRlaK6s7PTpKJN84xuxvO8uVKpNEunMNNoNCa3t7cb+/v7ZQdU967r727P9/5Px6ujnwSnJZRkoIPxLxhQoIVWGoH2hE8quA+NhyMQnMiyrGSMmQ18fYqZ25NGypOy8M9EMrpQUZUH6GkfEUo9Rvk+YYR4rKzUQ7y+6Pv+KXrfJcp6klQm3x7JGU5i/ycxg3ujj/fA+T3r8MUvflFdv37dJwCj1dXV6tLSUrO6vj4jw/Aoleg0lemiH0WX/ErlqULKD+hS6Rkr5TNhufy0CPRjXiW6T0f6RGVqav7hhx+usQ+3j7rnFcb9/qubO0XhjJKjd8wzQSJXsKK01p4UUvNeUG5xnMTxcDjM41FcZGnKoXgKqlQtDILFqFy+oD3/caXEc6HvfzyKyr8aVUp/J4zC3wpC/+8GpfC3fE/9lvLU31We95+QPqV9/2NFUTyWAaeub2zMUtZVt3au458Xkj8vE/lR5+GUhaScd6OnK7darQa94vTe3t7C8ePHj9IjniAQz9Jq30fQXSpr/WToyffrIHiWSvQ8len5chg+F4X+cxHraMGfYS7j2VIYPRv5wbNaB++vBMEj8LzTUbM5f3h4WH3hhRecZRc/Ko/vth3nR4c1jgDeKt/s841nDoCK1w48/t//+38/mJiYCCiHgEruu999dZ7fgfbN935Yyb6Ee4d9hDd2bpRtbkNppSeEsIBIrbEx80MDKcRQSpkoJQuC1+fzJp8dM4U5R2YfIEAveVI9Fmj/Mc/3LmmpH5IQD8LgYVg8wjZPsI/3E/3PRbXqh8PA+/Bko/qBSqPx0Ozs7MpapzPhthnkR+Gv+Ef+Fef/x2KfCyaYSdT0jGG1Wq1TMWaZQTxKZTlFusCs4QPSk49ILZ+CxDNUgg+RPial/rjnqY9rT3+MCvMh3/OeDTz//aHvvc/3NMn/QOD5z/rK+3Co/Q8Fvv9MoPXDodYnh8Vwttlslty4bvwfi+EfsbHrl/QW4PiaR/IdveFNHAjHYbrjg/WayRf/ypUr0Z07d8pKKU69XO6YToQG6Lz88MyZM/5v/uZvOqMy/muSN/qXDrC8Jkbu/sUJr8fjunEuXrwYcW9YC7Kglg/zCmWqlVCFp1Tiad3TSnc8z+t42ut7yksEIGxhKjYv5kkrtrCnJORprfUJtlshMJekEPME5SzHmSeIj3DNjrHfi0wmPen73se8IPhl3n/Sp7G0gX6oovUyDWbTrTHf4RD4K/v5awNOt1BUoOqxY8fmqIxnStXSY6VK6UPUyk+Uq+VfDqPok45KUemXoyj6RKlc+XClWv5ApVJ+vByVHgyD8JxW6oSEWJZCLAqIedIcV96VToGOUEmWIcQ5ATxC5XnOE+L9nvAucYyjLkSmV3JhruQ7P7Gv+zMsAi2kx5rYbLUWDw4OTu619y5sHxzcv769/YDHkPHO9p3Td3bvLK+cXVmih1xgomWO0cE8AeBojgo/Q0BMVmylKTqiqZRy2dNplnM3btxYuP+J+2ep7FMbGxvNv/f3/l6N+7yKo//qv/qvaq6eYy+Vm+VjqU1PEhhODk4uE+xTMQLpsVxnXzeFENdY3uD9Kq83uSYdJoG4Dc1DCqTOZxNSygafRbxXJIqS/tZakF9HgqGsZk3ANjWCd87T3inuQS/5gf98qP1fLIXhL5Wa1YdKjdIieSs5b85+/kp+5V9Jrn8MpqkAzsr7DF9rk5OTR4UW94Wl8HFf+2OPpz39Ad/zn/Y8/RS94uOe51/i/QO+553n9Skq13IQBgue581QISYgUGdZIZXJxpg4RpX3NT6bEALzPDs4xqDyPkj5SOBHj+lAPyw8cZJ9TNFAuCyj80hjxWMf7+jLMd285Ac/+MFydao6F1Wj+yqh91RQiT4YliofjsrRRyq1yke4d/tQEJaf19p/RsvgaeX7jzO5comG5EHf9+/j9UXum08TGCs58kWC4Ajrj5PX+8Jy+IgXeo/Xw/pTBNT7OI8nPe65uXd8gB7yYhzHD/K9x2h83l8NGFpGlaeUr+4TQiyTJjiG5fN9ltd4/xL7/iYn+03y/h2Wl0nrSqiupz1BOYekMq9DtvcE+AYbgEGxI95DAEIKIXg/BigrykIIylwuSoizQspLvH8frHjKGHEf97oLKw+uOHmzPf7KfeRfOY5/fIYls6yl2MTzylMXx6D0/Q9LpZ5TWhOQ/sMs79faO0vFOElgHvV8f44KOuV7XkNrXSWVtNLOWrtFlparT4Ijxw5LYaxxoaPzjE4ZJgXEopTioqf1057ynlNSOcVxRwZTN2/eLPE9By7B8h19f/u3f1twb6gzlU1SEc8q7X/I88Nf8/3gN0M//DtREP5terHfKPn+b/gkLb2/LZX6m1LLT0rYX7BCfIh6/6wU4mnSJYL2nC3ESSicITgeNMBznPMnyPcnSb+htPotIdTf5hbyVyHlJ7Ki+BjPKD/B/n5Fu/4979e15/8S6Qml1EkCcZIgzKWVzkN+dzAY/Cn331/o9XqfJ6i/xOdfl5BXg8DfJbjzarmiKqWyH/i+9JTGXcEIEGxQUoJ9Qkk1JilYT6mxf+dNFfsKC2PceMuc0318+izpKRHq0zrTU5f3LjvPzDf+an3lXy12fzxuuXii0+nUmNE7Fnnlx4IgeNzzg0tS6bNSyKN8Pk2qkSICzCfA3EK7PRRY9+eJUOSC/yUGXLvvrRRCuFvFH6FSyoV2R7X27qdReIbe7BMMpZ/n8cvDDEGXaDTqfN9n2x/7+6lPfUoTRNUwrJz0tH8JUtxnrTltLFYAHBEQS5zjkva8Za30KQLzorDiAdY/JLkf9jz9kNb6AanEfVLJC77WF6wtLgkrnvR8/wNRGD4ZBtHjvh884Xk+jzTkI5zak0zcPMvzyw8bU3wMVnxIKf0+JSX7UWdh7KkszU70Br1j+7v7S712O0yTdMR9fRsZdq21GwTSHZY3hBCXBczLQshrfH9fe17iB4H1PI92Q4xlb4oC1hiwPQQnxXfgiAAc17lnrAblMK7ntS8EakLKZUljSCP1YSX8x0tp6eQLN16ou8Qc2/yV+f7cgpMLKt0ej6HNTHQ3wfCwFOp+rdRpJeQiV8hZ2gqVxVlVF2Y6QAmC9O7Cc5/DPsDnb93zHQj+58ofRIIfPtcsSkqrSe1pd7bwgPa892mPyaMoepJu+CEeKCzvDnabt27dCjmWG5+v/WjfZrOp6/V6pSjMsjHFOWvM8TzLFklT3Mc1jTV18lonDwz7xDSv5zm3I1RsF3Ke4CgnhRQnWL8ipVyBFMcJvPP0mPcTrA+Q7zPa0y4x4xIwR9nOAX6F45wmaC7w/YsUxTm+e4LtuQfHLGU9NxoMF3ud3sJh63CGxscjWIfcJ7ZVofa11rtsv03+1tl2FUpdkRJXhZR3+KylpMz4nCxyV/kX5M/xxl/KyT3kmrjCQgiQBKSQ4MdloCMpxZTU8hQNy+N+6NMoly40/eZM/dixiO/zDbb8K/Adz+hnyudPaXAC02dip+Z53lGp9Tkq2v1KqWNCiGkOWaaiujCUl3cXmYv254DoQOnI1TsaN3zjh4B44+rtC44Dkvs6kLpkx6Kmx2bY9oTv+y6j+wu+wqWwCJfL5bI7znEh8Q/v+I0hB8FA5zKvFlk+kxKUcZJMj5K4MopHmuTOFlFY53k4Uyq6mwuJkUHhki1VdtPg/QTnNkHATVLbZ7I8P0rgHSXTi5SV49lnqXgv2BYEmSvZhwl47/rx2Y8zKiLLMz0cDSNGKk2Gr5PdVrvCaxT5aMA+2rGK24uLiy0mxojZdovh7T77XbOFuAZrXmY/6+Slx34Llu771nqw7q1rPsCbRAHzK6GEehOcrp2Toe8pbyIMwpNRUHo0CLl39sNjIo7rb5znujYc8t7+ynubvXfOHb1K4HnelPK8k85bekovUhka7DEoTOEsLG8FF/fPiFb7L927OkdsxVcJZP5koAXrSqf0pDeV5c2Sj8ZfPqKyMEqDkFRQ3/f8qqc9t589Gfj+Je4JPyA88Qw0HiJgj/JYo8E+fuivpLGNrhf1krDeFKyYtoWdMFlRytPcS+NE0FshzzMQdGM+pBBQUoIlr4QoCiOLwipTWK/IjccyKAoTZVlRzbOC0QQ8a6BAaYAfN3cpJFwpLMZ98F5QrsLT2vU7HovjiuFoJEajUQYlXCLoUAI9djEkKFMhBPNPwly6dCkngBOGux0v8m5LrV9gIHsVFtvsvc92uZO5VJK3HFUIgF/wI4SAEALg14EW1sJ9KBMURe5+6wiMHoQpCmc4qkqqBa79CWHFOU3DPMHzXNfWvXOvk7zXGXwn/FH4zrpXlK/mPF8fl1L+mcd0iRtzd0ElF1kI4dYZQrD8HqLy/VmdY0I4OZdDZAAAEABJREFUYNILUYOMIyqFK11PjlwTgI1IfAT3caUjdy0EVU3KgLxUOe4cy5NKyMd8pd4XeAGTKDhXqVTmeVxR5dFI4I5IOA/XoXv9LXJ1PCIIGBbWqZgLJs9nqIh1KqbPUjpACg4qyNSfkYCwApL/uZ+W1xQBmwnJa11YERS5LRV5USoMfM5dAPwyxuV4EEJAkjgehWDZl4VTHAkBJdxPCxgD8oJ0NCrIWy8KgnUvDPe8arXH81QHzAJvfIQQ9rnnnsv7/f6A/e+WSqXXOdoV9rDKLg+FFENSIZWyQrF/yaeC9GbJa8GGgv1ZDm1pSawpYMi8YWk5OS6RFEJ4UqDKckoKsUQe65Sx5mvuVRb39lfe2+z9+NxZa+Xe3l6klOKCSJ5JqiNKyhmuhvsdTO0WjtdULjFeXsHF5UJSuXhhLBUP42dczHHpnluywX5B5RmT5U8rDNgBGwuWtPviTWIuVEi2cKLlMyup064EeIEiz51l13mW8DgGR7RW9weB9wwTRY9Fleh8qV6a536y/oEPfCD87Gc/6zrhi3e/5IEdfVGVyygLUcyaImMCJp5Nk1HJFLlUfBr6PsphhFIQwtcewDkx9IUjkGVJ3qTU0DqA9iOhvNC3RlRHSTFhrAy18mQYljg1CXpTWEJKEMyC88izHFmaIk8zOCBaemfDexCYsAaSpcnTOI/jQ4LgZi0IdvI8H37pS1/iyHfn8L0/z58/nzGLG/NoZpQZc4MZ1+8W1qzl1h4aa4fWdUq5CinhiEzBcBy2A5/B4/zcOhljyGsBd83oBIHngV7dNbdFnqe2KBIhRK6U+r58fC9P99K1vJeY+QnxIuM4rkkpFyTkaU5wgf3WSRqWGsYLLhQc8fJH/lq2tGOVuHvF27e+VhAVeJPequZwIBkS37GkNx6xuZCSPkGgxOtpJewpAXNJIn9UK3GqKOKjUmbzzzzzyFSrdavh/gLj9ddfr66ufqfe651pZBlm+P6Sp+UJtp/RUkWaE/aUhiMlFbkRBJZFkRdjsvQqZAROgZWQYPO7JISgcqsizzxPaRn4HkNVNW7nZiQF+6E3KvIU7AgMDRH5mgYgQBj4UFpBcG4my8yo38sHnW7c67a7fG+3HIbdlZWV7L/9b//bP5v8GzJwhRDCzs/PZzwzHdDb3mLdi+zqm7YoXi+KYot0SHAPSBlBafgMfGdMljc0FDZNkiIejXJS5oh13IJnMfvr8dlBkiZbaZau5llxNc3zQ+YhmLzH9+WH499TX3lPcfMumeGCCYaEHj9NXh+hAp5mOccFdV7zrbny/h2NdHdF7/78Sx0I8ZeqODbeojf0QZILpQSVWlLJiAFrSwJm1prioinyx7LR8IFWZ//izsHu2WE6WuEWbr4oBlONRjjlVWoznVGxkOf2KKQ6pqQ8rpWeogcJfc8nqDT3lgQLAEMw5vR0eZ6DSg5rLAT/k+RTSgEJfiwdCckUGYoshe954F6YfeANEvRAgu8WMPSSDoS+liiFPiqlkOAMoHnv6os0NcmwHw963WG33ernQDtRaiSEKEgWb/P5baC42WwOs0pl3ff9l2HMnxpjvp3l2ZU4iVfTLNlKsrTFfeSA9SMIEbO/mPMZMfFFpzsYDIeD3mAw6JDaw8HgkJV7w9FgYxQPb9BQvzYcxq8ORqPv2iTZ2dzcdOB8G27urerxGt1bLL1zbq5fv8719Wv8sUiAHlVKLRGg7izRZULf6piL+9b1j3Mh2Fjgjf8syzEBwqkeyZWS5ZukhKCSCxALRIuBA4GlF7IuViRZk1HxM0H95DpkE0naP7e7u/7R23euf/L26tVfOjzcfbLA6Fy5UT4iPHNKQ5wtaX2mKNJH2cfD2lOLQsoqwcZpcjSpAA7G0BAZAZdkMTJ6vMLksGRu/JjPhQvJbQ7B8ZEnyEYDxIMulCjgkRNBHgXsGJh+4CEiGCN6yZDX9NaUgEVBsBbsv0hjWI6hhU2jKGg3m/WDqempFpNdCb1UgR/y+TSZuQTkTWDEpgdMEl0hfZmG5V+ncfp7o1Hy+6NR/MfDUfz10Wj4IumVOB5dJr3K6+8SiKTRS6Ph6Nts9w3SV4bD0RdGw/g/xKPkXyZJ9q8Lk37ZqGSj3W73XTJKCAqDg93rXy7Fvc7ij86fy8QxuTBBxWBYKB04p7gQJfZArQWcF+M9b4E3S/wIH7eUgu1cyeKNr6sB3M8x2bvXeOtjISldOQYDx+aGzxAkoKcSVHynH28ClddCSjApk0zsH2yd3txYfWhz6/bjvfbBk0nce4oh7lMSxROw9knti6cNioeNKU4KISdYFxpjBaO8t0Y2HCMvCvBoBFmRoyDYQOblmBfLPSNxYNJMibytNV73tPimFPbLntZ/4Hny84XJXkjjwc3hoLc37He7WTwc5lmcpMkoGfR7abt9mO7sbKWbG2vx+u3bg831tcOD/b3teDS8A1tsaCX3g8AMy+Vy/hZTP+CCa0HpIadxHeR5vtnv91+jx/tGlmVfztP086Q/SNP49+MkHhMZ+X0S69I/zDJSmv1hnmV/xHf/MI3jP0pGoz8axfEXhv3+n6TGfIuB+vUSSm0C0+093Vg/gJt75xHV595h5t1yUhSFA+I03cgxrfXYa7JPn6AUJFAJeIu3SvwYH+o2BNu7ksX4O77nlatz17x842vZlsRKRUDwS3QaGIJEEKQEAgSfGXovR4INqNAoisTb39uY2N5aXdrbXT876LcfN0XynLTmo0WWP893nyWQP8RB7jOFcb9IUSmM0RnDV86dOLVjMi5BwrEcKPmcI5IXrrRUAuwDWTKEyeNEC7NbLYdfmapXfm+yXvpHU83K/ysI1f+aDLv/+mB/65u7m3du7ty5vXO4v9vqdg57ndZBb39vp7+5vj64deNa/7XLr3Zefuk7+y+/8p3V16++enV9be1Kq9VajYf9nU4nHfD45EcCJ+cDIYQ5depUwmRYe2FhYaPX611lBPSilPJPrLW/PxqM/k1v1PsXh/uHv3uwd/DZ/d39f86jo39lcvOvbVH8Huf/byngf2+D4P/H68/lSfLV4XD43fUbN26Tj4Njx47FHKNwY/2VIDLJJePPv+JfLp4k0WGGDaXUvOd5i1xU5zXdb//8pTmy7TueseCbb4LxL127Z84rOrK8GbszAwcIB0hFTgR9uGBp6d2Ggx76vTbSuI+ElCYDWJvC/QZbGAivMKPp1uHO8q2bV07fvHHl1PbWxgmGk0uK2WeCuWotPaYhIDmUkAqOJJNC4DWkJBfuASDIKFvCkfYk6vUqCEov8FTJZMlku7M/t762unT5le8sf+tPvzL/J1/6Yu1rX/1K+sILX9996Tvfvv3yd79z9crrr716+87qq3SR30mS0TelFH/Kje6XS+Xw89Vy9d/V643fm52d+jczk83PNScnXwLQJ71TMJiTJ09mt27dGs3OznaEEPsMdTdFJtboUW9zoW9Xq9VVgtfRbYJwbTAYbFAeW2m3u3d4eNiigeodHh4mzz777Dvlgez/bL9Uk58tAz+h0SUP8CN6y8k3gOmSQO5A3+01FRftLw3z/er+UqO3qaCuY0wOgH+ujauw42d0lSwNC8PSgs6ReBHj0tBjZtyr7e/vYGN9DVub66Q7oLdCkQ/h+5b7PCGTuFfa3d1o3Lj2+vT161emt7fWJ7IsqRHkZc/3xhEBhICSEoqgVNqDZCmVgmAdOKhwK6wAkGEL6in3m1oL90hx71pOk+F8nIwWsyyeT/PRbBIPS/1Bb9DptG4d7O1+e2t364s8V/3S/v7uH/c7nS8l8egLDEP+yPe8P6xWyn9Uq9W/MNEof3lubuZPV06deuHhhy5cfvjJExsEhQshDd7BRwhhSeaRRx7JWCb0pMOzZ8/2Tpw40bnvvvva9IRjOnr0aJsesc12nSeeeKJ74cKF/gMPPDB46qmnRrxOn3vuuZzv23fAwj3xilu6e4KRd8mE5F4zUkq5X2RfZl/uV/QqLLV13sX++fVhHR+9u6/4812yM1dh3daOgLQYX9A7MtQCGFgKgkMSLAAhkqUYDbu4c/sWXnvtFbz26st49ZWXcPPGVSRJH4EvEJUUBv1DtrmhGDb6r776ksf2Kh72hWI/BAf7tVBS0tP6BLTP0oPyNKQmKQnpwlgSuMrOaxqTI8sSxPEQg2FfDYf9EjOalFdxNCwFM+VSqTEzN53df9+56+//wPu/+vGPf/z3fuVv/I3f+dBHn/+njzz5xL949H1P/vNLTzz9u+976qnfve/Bh/7lqXMX/sOJU6e+dGR5+Tsrk8G1iYUTG7Wl860jR55yISSFgJ/4R7wBXJaG9FMZ4yfO9DvskMv2Dt+8t16T9JghF6spGfKxdMD0uPcgNsyYU9aNS/eDIQ/Dxx9/XYUVxNxdcv0IdvEXaVzPH66eBfgC8eh4YGMC0x1JZMkIg14X21sbWLtzG5ubG9jaWsfe/jaGBG2ex7DMto5GPXrSBFGgUa2WCdgA7Iy8mzGB7lAIibtzE6wD52theIzi9poFjRJZds0wBif4HHzOeveS5we6Qtc3M7949MSZc+eXjx07t7h09Ozc/OLpiYnJo6VqZaberFcrlYmiUW20Q6n2yhOl3VCV95sLx0nRmCpz6OK1w7GnJC93J8qx3vu+OwnId/f6vfH21taWDMPQU0pVCE5m5eH++kC/CcI3PSUVZ8ywu3c0vvmxfgi2vktvgY81oMLfJcA9xV/6OH0loNjO0nsVWQYX1nbabbRbh2AYCXqwcV2eJ7AmYw85QZaiXA6wtLSAY8eOYn5ulh7Sg+PdGR7BwSxbMv/DjKxBTlDmb2Rp84Lvu+Majjlmit4WbrX5klQSdL+wgj89LwpKpclKvX7ED6Pj2g/O+qXS/dr3LiovOJtbeYqueCKMmsJvLiaDgYoxNTXisDzDXBgK4ehUIhhCsu69709QAvIn2NfPrKv5+XkIISQ/PksHTM8Y45JEY0V2jLHeFWNyyj2++Kn8cHBx9Ia3pJeylsBk6QDsrl1JXuG8qtISlUoJzYkGGs06waehGIoqgink+eLRo0fw5JOP431PP4ULF87Tg1YhAB6H5BD0mpbIzHjmmBDwKcPlNEnBYwakvM/z4u78hYCUEmCfUit4YQgjJEZs0+31wKMLEY9i3el1J/qj4Qn2/Ai096QXBO8PyuUPqNA7Z0Uxy6RLlduHYHV1VQMQeO/zU5UAV+yn2v9/rM6doigC0iV/3JyEU0YmiKjoCu7aEhxvkrsXwr1CmHxP/ZvP32RaCAEh/oy+tx5UdOHojedvPoPglSM+A58Z9h8TMM6T8RZuPxiUItSbTTz+xBN49vnncP/994NKz73gCJrgsQRzQc9Xr9fBiABpkoBhOzzuJXMCUQgBqSTynN6R4AQ/luM44iWE5H6TJMgHZQLXlxu/YNuc7VJ6WCs1pBcCyidQFTLDLv0oYF0lKexkbsSx1OC+UVY8lhg8G1v7bGaz+9vD9rHZ2Vm3p5uhuTIAABAASURBVHd/pO7ibDfke/RTkID8KfT5M+vSKSLJOgaklGNgMtQlRsTYgzjlFULAPRNC4M2Pq3+T3qz7i6V7/ufq3Ovsw7IcD8iHrvxe4sAMHQHn2XKGm+7eeS4HUO37OHXmDIH5AMPWJVoJwHkxdjPeNxYEUBhFyOjdtra30e10ESfxGJBCCEhSwT7deFJIkI27xHqt1HjuUiq4j+OdcnGXcO1zOnWrPKgggvJDWOmhEIoetaxY52cFogJyinXLWWEvkJWnC4gPSqWfCoPSgzzYP33Y7y8wi1t/9dVXXdZYjjt/78dPVAI/L0IteObl/j3UkZQyo4SYC7GM+O6Gk5begnUQQoyJbcalEH927+reJCGEa06QcB9H7+QA4ryU68cpt6WKu2un8JbnjMZ5OpK7d6AqqP2ODMcVBA5PPaCVHvfp2rcPW7jy+uv47kvfxYsvvoiXWG5ubjE7O0Ick30CRWsf3W4fGxubuHr1Oq7fuIGDwzb3oGWOTsDTszp+x0Ckt9UEorsXUhC4cjye87ZBECAMQh7NhPTCEYIxIANI7QF8J4dEAYGCVibnteHYgsAVng/pBZ72wxrLRWjv/lK1/jE/Kn+yAD6RZ9lDqdbLpdL0xPo63JHVz4suAffI5+dFoHY0GuX0JCNSjyBJSA6gb3lMByZHrB+Dzl07cuvgyrcj15593n2HsLAwVGTDewtDQBYkQxCOQSssW7BHQeJ3/K6hKksJS8AzqmSt5DHGCOvrG7h1axWrq3ewsbmNvLAIghKy3DIMFRxFIolzdDoD7B+00B/ErLfwGIpKpaBIIfeOPj2wVhKSoBwPS14AS7gBSkoS20pF2ElWC8pDkAdF3iUKIzkuOCaJ4+f0qMbyOdsL5UFpT5C0kIrHVF7T84NjbHZxGMcPD+L0saIoHgoa0Wmv2pnbB8Z/XEA5sgMO8d73XUuAK/au+/iZd3D9+nUQnCbP8z7pgErTp5KkZIyFZUG9pNI6sDjicyrp3Xp37+iNOstrR+PnfHn8rvsxhp0DH8kQOgUzoW4P58iwK+vgIAQEQQKCggpNAFgqvxlDxVLpx/0JiTjJCLhDbO/sYmd3z7Y7PeP5oanUGiYvhCFAWcLy2ibc+MVJTpB5cN60MByDfWjt0ROGBKuGJDiF4BzJl6Wx4AR4Q44sXM4JlogqGKumHDdhXznv8wJMGlmSYQKpYPhsx+B3cwEkhJCQUoGhLFjyVnpCiHqWpvOD4ehUWmSPcE6PBYHn/qGw414cT62urvpwL/PHe993LwH57rv42ffQ6XQMwTlKkmSnKIrr1totKlJHSpkqpQwJjng/ZpbPxyXbjEHId2ye5wXD19x9+DznM6O1ti40dN7J830I4cQl+A6Q0w1m3PNlDC/pslFYC+ueCwUh75Ki9/E8H9oL4IAlhB6DNS8M20sCIy/iNI9za7sQuqV1cCCk30pT9OORjf2gkjYnpovZ2UXMzi1Csr+bt26h1WpjOBox7O0QWLRBHJtGhUcvBgXDcEd5lo8zuskoYbg8QKfVweHeIQ73eXTTG7JuiOHQ0QhxnCDloJw7DNHJ+cNNktiGA7qSAgIWPWZ2KWu/3+s0rMmXg0A+4PvqA9pTT2Qmu9hsNudvtlrunwZVYwG/9+NdScBp27vq4F54+dKlS4WU0oW07l92u2aMuUIFWyVve0II97uZPI8TCds4Sl0phIj5fMB2raIodgjMdSronTdojXXudzW32W5PKrXPd/YhxC5BuFPYYivN880kSzbTLGWZbvO9vbwwB4U17cLaHhW7DyGHBOqINCANeT8qCtMlaPdrtfp6qVxfLZUqV6Jy9VtRVPlWGNW+Va02v1mtTb5Sr0/fXlhYPjh58tzw4sUH7cLiUTiQ7+0fMAw1kEIRUNkYjJwvQVXQQ75BDKUtDUdB95jRW8bDGD3uXx1AHfU6PYJzgOFgwNA5ptdMUdDIOCCyIwLT0ONaCBogd68EJcX++p0Whr2OMlkS+hITEsXRZNg7T3rYpKOHpScvNqxdXF1drX7mM595D6AU27v5/lyAUwhheNY58jxvxxhzlfRtgs79C+M3WW6TWmzTI/WVUn16xB7B1qHg9ouiuE2P8Tq97kv0JN8mfYv0bd5/l4B1/yr5Vba7boHrWZFdzbL0tThJXx3Fo5fpvb47GAxfZvvLw9HwKukW3fd6mmXbaZ7t5dYecgvZJiAPjLEta9FOM7MVlcvXV1ZOfOfkyTPfOHX6whcvXHjg3ywtH/93R5aP/bsHH3riXz348BNfePDhp77zwAOP33n0sfd3n3jyGbu4tEIvHtLbxfDpxaNSibZCwDCMLQgc48DFUJuuDg5L4GAObDk9qPOew/6QGd/e2IP2mfkddHsY0XOmPKZx74L9CL4j6SF5QAzh7glOQdKsFzzC6R0eIBn0oGwhI19Fssia/c7hwrDXua+I48eUxJNS5me0NtOf+tSnlLWM5Sm8977vTAI/F+B0UyfwbK1WGxB4m1mWvUT6wyRJ/jEPzv8F6d8z7P08vdufEIhfpdJ8hc//II7jf8n7f8TyH/PZZ1j+LsvfpbJ/hu/+E17/b3zvf6US/8NkOPqdzBS/Q4D+b0mSuvb/NM6Tz6Rp8tk8T/4Z2/6TJE3/EcH5Twdx/NnBaPgvh8PRvxoORr/X6w//A0H8e3GSfjZJs89aq/9ZVC79k3K1+i/qjfrvV2qVr1eqtW+GUeXFMCpfrlWb36rXJ76hdWlVwCO4ka6urtmNjW0CT9HLWZDvMTnvaAkkJwNHQkpIIaHkXRJ8g3ijN+RTa2FMMT43LTKGwwS1EoDH9r5S8IkuzRDW1Slh4Ui7vxwn6E2R0lOP4CmgWgogTY5++1DtrN+JOvs706N+67TIh0940r6/Vo4ejdtb8wAi0s/0a60Vb9LPlJF3MLh8B+/cy6+kV69edR7xVqvV+g73R1/q9/ufG41Gf0j6I4Lvc1mWfY6K/TmC6Y94/Yd8/nmWX+R+6k9IX2Wbr7Luq91u98ssv7i3t/f5w8PDzxHgn+u0D7942O996XDQ+eN+v/Xl3mj45cEo+fIB7wf58Au9OP5cfzD4I/bzh/1u/w/b3e4fdvv9P2j3Op/rxYM/7MXDP2D7z1HvvzS9MPPV0ydOf/3ksVMvLZ1aujZzdPZ6fXrmZlSdudOYWLxRb8xc0zpiaK1bSWLTnd0D06P3q9XqUDyWocKBhgiCYLJjcFoHwz8j57QMl8rau8DkNccFNRWmyMAfUEStx/d9otFnqYWA5iuu3pHmC5oaYvMUWTKCyRIEWqAceMiTIXrtA9na3/Gy0aBKsM6bIjmnRHHJ0+LhRMiTlNuE+x8JWeuYYcc/xa8bg+S8tb9mbcR1q7bb7ebu7u7McDicc9TtdicPDg7cL0+U2Nadz7r2NE8/RcbeRdcU/bt4+x57VQhhH3nkkewf/IN/0F1cXNxOkmSVYHuRC/HHXKjfJ0D/LYHzewTav+H953n/AhfsGtvcOXfu3PqVK1e2Xnrppe0XX3xx6/jx4xsMldeXl5fX2OYOgX4n7sRr6CbrYYJ1nhqu71h/zTt7dnVXRrf8oydvbC8tXat53isyTV/UwDeK4fBPCdivZDb+k95B72uj9uiFg+HBK0Uhb9pRsJumam8wsAeL1bOdzoZpR3ayxfp2NWy0ta4yQRTtFka0hnGSDIex8ZhYOrK8glKpDK091Go1BAxx3TIIp2Ik4onAs8SeoYc1LK2LWNlEjD2qJHwVADpJekFBsEn4RKADqWa2VxHokt5VMpxVvPfYYR5zb9rvQNoMgQMyATrottBrHTDM7fJ9KIa5JZGnMxLmtJTiQeKRZBcvXLgQcjhB+ql9ub6uf4ocIde3Klut6VzKI0KIUzrQDyRF8khSFI/keX6e577LnU5ndnt7u761tRWQKfcui3vvK+89lt49R5/+9KfpJ1D8zu/8TkpLOSC42r7v7+3s7OxyIXcISlcecCE7XKDRP/pH/yjjQha//uu//ha5+zcod/+Eo2vzF+kbfO88kH385Mn0JJB+ifTHs7PxnTt3BktLSz16505YFARd1IqiqHX79u1OlEddevUhgZ9885vfzD772c/mnHFx6dKlfGVlJa9Wq8V+r++Rx5JSUg+HI0lDYrX2baVSRZXEftHvD0AcgTyOCaCOWeKSoCoYrjIaYPjqPB4pzeDCX1NQLGwjhYCWEpqhrJYaSiiSBPiMe2MC2rXjDfsUUiBOYgyHfY6Xs6bg8wS9ziHiYW8M8Hqjikq1JNxeFHlWJs0qY88Hwqx4njdJGYeUOwfAD/u87XO+T6dvFUuPFBBc5Vu3bjW2elvTB6ODBXrIo1xnLgeebATRRxqlyieDMPxUtVL/1UqpRir9aqVa+TXleb/iheHHStXqJb/iH6VsnSf13nbgn+GDdyWwnyHfP3RoQS/qQOo8qfvnL44cOTJyf4g7Nzc3cH+86+5dvfuDXNfuB3X4Zl+u3V8k9+xN+rQQ5teFKFyfrMvoNVI3xrFjx2JHrI9dneOJz8eGwPXHa+voi1/8IsS0u8pKDBGbhEd9OBxEnVZLlqJQ1Ko1eimPIDHU/4x7zgKWjaRUEMItpRjfO3DSS4yzsA7IefZGNpZoJoQh+J/WGjRYGL8LRWBKCAJVsC/w3kISqwKsRJwmYLKLbYHCpBgMumgd7iFPR6jXSqjWKvTmIZQw7LkIuLGd1EKdklKdpjtbrvMDvPFbRJZNePODvgTfm0BkLso6MPrY2yvT49V2dm409/fXJsMQM/V6tCSH8rTpm/uFEA+bzDwJyGd4/VEl5MeV9j4GIz4khXyOhuh5SPERKQWfiQ9rJZ70tTrHthPkxSfdc195z3H015ihZ599VgS9LAh81L1AzVoUR0bxYLrdaZXqtZpq1GtMyiQoM6ytlCvIeDZJBEErD84DSnpAIdySCuLDELwZKUXOTK7L6gol4cgYw3A4RKVcgxCagBM8t5UIwgrCUh06KAMqgOUzkOIkGwM0jAJ60SG2ttewu7cJKQ2WjywgKvnsx4DdQyvt+X5QC7V3NFDe/Z70Lok8X94f7jdXsepb9vrDlvhb3/qWZpQT0hPW0OvVaQ0mDovRssh7p3zfP8O+T3tCnlNKPyiEfc4a80kB8TdpGn6JEfkHPamf1Frdr4ATeVYsZUkxz+h8ThhxVFh52ve8B4IgeDLwSk9IX873elvRD+PpZ/Fc/iwGfW/M7y+B1dVVlWWWidxS1ZOy2WnvT49Gg4aA9ZWSUgiCKCvG3lFKBaU0nYGGgCQYMa63FhBCEThUTQjWE+IEowOnlBIED1gNNoPhD0cFfxgrCFLXj3tHsC8xfp5mGRKGtUkas65gv0AYaMzPTqMc+TjY3ca3v/IVvPT1r6N30MKg1RK9vX1/Z2Ot0e92j2slHwLwuJeJ82E7nGNIX6Vn9D9jP+NCVPWqfdVfs2vR3t7r1Xb7dtMyTD11tLGs085529+41OutPd06vPFcMtygwcLuAAAQAElEQVT50LC79dG4v/vxbn/zE/3h7i9kWZeeMH2fVMWjviceksKctzZfyfNiqshtlUCNitwEWVb4joyxEUVYBeyUhF1UEkfI28ygEO4XJwSv76mvvKe4+WvODPelyvNsFGi/RuVpumxnGseVwA+0EFJYY2EItIJ7RxYEmg9JkFoCy/CZA5m7ZlsIISFIBQFYsDEBAakUtEdAszTWIn/DowICIFGRkWeGY/Al3hu+x/HpoRMYnnOC2i4tva5WmJuahE9Nv3PzBr7xxS/i5a9/E0Oenba3d7F1a1Xdev31qHN4sGCtuWDy/Cnk5hHfyNMMp2d76NWexbPRzdbNykR/oi5b6XQmxGKG9FgemjOesg96On7SFINnk6z70cz0PpEXvV9Iiu4vFKb/8TTvf4L1Hyuy/nPGjC5JmZ9W2q4oZeZskTfTLCUgc2k4+YJzKPIcaZKjKAzzXMYH4Dyl22tO0EpN+NovsU5aS0Hy4l75yp8tI++N/qYEqBgyCEZeXORlY8RkYcRstztoADqcnJxGuVyF70fQmuGmEVQ0C6dLbEeQ2TEROwQW+Azj+yw3yPICeW5hrIQQCkp7DF0jeL4DKcZlELIuJNDpbKW08LSE50koam4eD+HBoOL7qIYB+octXH/1Ndx87Qo2bt1Gd+8Aiv1XS1U0p+exu7WDl775TfnC177ibdy6Xku6hwsmGZ2zefGkEup5rfVDGOmzg730ZEnVTwO4aKV53CJ7XovkE8Dob8LvfipXB78Wm82Px8XG86Ns4/2p3Xm4EAfnCnF4Msfh0SQ/WBgme9N53q4Dg0jKREPE0tghQ/8e0myAvEhgTUZ5ZEjp+Y3JQXvCITk1QAoJoZTQgaBgXO09RvIe4+evMzva88qhtn4lSZKpeBTPZWlWpTJ7tWodvkfwSAVFEk6rICFYWnpM5+EAwa8gCKnm9BQJM7QJ96Q5wckmsOLucyElpGI7ELRUXAgDKiiUFlTkHMbV2YLVBQoqdLfFrGy/z+sElv0NWm3sb24zhGV9p4esP4IZJRi1uti5uYa167ews77O9iMBkwTSZnXtyUVPqbPS4LEszp4dDUYfEoX6oJLyI4FSHy2p8EOBFs8C+fuB+MnCjh6mhzxf2MEJK0ZHpU7mlZ9Naj+r+2FRCYKirL0sMhgEWdH10qyj2F5YO4JFzDmMCMyYoExhORfQuLiSDZyUALYCRG4NEpuboTE6wd1KFvfOV947rPz15mR/fz/QOqDiebXBaDDdH/bnKJGyRxdXKpUgpaD6GAiumFKSgJIQrAI1DIYAkxLSteFL7hiFZ7cYxTEyHqtY1km+4wBqhKWqGtZnYPhHNSUQiRrnMQsCs8hTdpnBskwGfbT2dtFvt5EQoMlgMC7TwZCqzffyAjZOkQ8SHK5v4bWvfA3r125g1OuhWSsjCqQyNol8T02QjtApX8yy4sNFZj4pjfgVUeBvKqH+hiZApVTvE8I8bE1yNs8HR7OsP2UR16TOIgYMXlSSolTWjCA0KhUPUSQhVMp59JCkbc6lg4JeUwjyD5JNYWzGmZNPztnJRkq+wxpLETBSia0RXSH0gVKqLzg4yYmKLe6Nr7w32HiPCxvZslH5dBh6i71ee7bdOqxHoa8jhpwuNEsZXqbJEKZI4cLOwFcEJ3WJnk9Iw5BXwmMoqjVQmAR5HpNSONB5vkQQeFD0joII0bxXbKs8Ac1+/EDzOclT9NAKAUtFzTBFhtGgB/crfJUoBLOkWJydw4XTZ7EwPQf2iB49ZqNSR51h7aDTZ+gbwWdY/NprL+FLX/oDfPHzv4/NO7fcvtUPSqVa5IVzDIFXJmrNs1r4K+nQLAy66RSMamrlVxmGR0mc6DhJaYwEAj9ElSF9mf2XoyoBX2Miqo5KqYJSSVEGyRiYadaFJTiVV0BrA0nkO7kJFHBz8TyPspAAYwJaJ+4eTCvPsx0hRLsoCuc5ca99HLf3Gk//Ufmx1gqSJKkvWOvO1b6XFOvdM0fip8EY+9e7drfiC3/BWHmyMPZskiSLSTyqVKtlVauU4VHZHchArQK9JFNDELzOs2QMVlABXd24jTCw3HwahnOWbaQUVFY1JsnVduAULKUCxsTnUgkoJdjGkYQajwf2kzORMgIxDY8vu4SPZjnZaBI0AQpmjkfDGHME7ML8IgGhyI8lvxoLi3NwRmEw7MLYHEIKxW9QGFMmWw1f+5MKXkOJoOLpsBRofmXgm9x6WVrIlAkcawW09GgsQgQ6IOh9eMpnyTrfQxQqSJkhNwOGsENAZOTdQioLOkKMQ1mA4JTQ2oOUCoDITVH0jbWbBOVtUofyTnEPfuQ9yNN/bJYEB1TrgH9uZyfY29sLGWJGPGcLtra2Aj7zSIrk2rH4yX7deH7izwotzhS5uTRK40dNbpapWdFEoymbzQZKUUSignoagoEoCDwHzNGgiyzhPotZV2syVuekggwaCHKrlKBSSiglIQkqV0fI8blT3jeISLEEvLF8h9ogFR8rXvB9y7qCRymSLxqOsb52B62DQwIhB/fEGI5GyLi/XV45hhOnTqPWmEC714fyfHzqb/0tPPehD+Hk2TOYmp+H+ysaQ6MxGIww4h6VXUMTaKWwIiYa06IUVYjeADCKoAeK1HIugICEEpokIQlWIh3gy5LRgosepDKwDGEtQ1kpLTzNdpw3GMo6/oVgD4rvk4RQlJ7ICuAwz80tTtv9H806U1NTGe7BD1fh3uPKWus8VsCyfHBwULt1q9VotWzj9u120xHPyho3bhzWX9/bq7pf42K70P1DU5/hez9oNmw37tf12ev1pod2uNRLeieHWXbfVJ4/Wmk0nuL+7ukoip4sl8uPViqVB4fD4YXBID17cNA/027HJ3h/lOBd3N3tz233ejOunzeJvMz0+/1Z0txgb2/eDgbzLBdcafv9OdKs5TuuZP38qNVaCcrBOWHUo8KKB/MsO3W4uz9LHSvXKzXFJIpwylgQAMIChnu8IZXf/clXr91Bl8mZPo8vBqTW/gHazKS6a9dOCQmtPL5jkMYpw9MRzytTMGQED/ffohYTPgcH+9jn3rLTbrFdH4ULoeMBATjgvnUIy8EFARtnKVTgYXJhHicffQSPf/jD+NDHfgHzy8fgMfSUURnVqRk06EXLs/NozC6gwXvtEXRSQ5KfkG3CMACxAqUAKQVAAAJ8LnzyXIKnS1DSJ+9ATg+ajWKYJIVNGX2mIxSjHjJSQj5z8mSshdQagh1aKRnWWxQOyG5M7UNyXLZAYWCyzCZZZg7y3Oxxb36Ypq5TGDJxz33lvcKRA9ar1vqbm5sl5hMaNMqz/RTLYVg9OTFbPmvV6EK16o/JqOB8fSo8O+l5p7xyeXm301mYWZmZfLLbrVtrKwRJ2fXD6+gNKrGs0BM2+WxeKXUSGvchxWOeDJ+ijnxAGsNUvvig9rSj56XWz0kpn8mt+EBRpO/XWj4lRP4k8yuP+X70cFDCA7oo7s95FEAZXiTdF4bh/SiKB1n/UOD7DxVJ8jDV8GEk+UOuHjkeQCEeyIvkwUCph6wwj0pTPM5FeEIKe9Hk6Uq/25pU0kbVcshHKYaDDliHmHu/Ya9NAO6i2z64W8eQcdjvjH/PtXWwO37W69GzZTGoolRwizxPCLI+BmyXjAZIkpieawiXMIrjZPw7ur1udwzW0XDo9oawJoehpyxcSS/lkko5S83jlrBaQXWiiamlJRy/cAH3PfEEwTiPsDmB5pEjWD5/EUfPnIdXaSJqTKFcn4YRHkNPwVIiiHz4oQehAMGJgx9jLAyPhwANrcMxKenAaRkZpMgIQpMOYXk8gqyHIukgGXYwGg6QpOTVSjgACqVheU0bNu5PCA3lwlmCExDIC2tJaVaYXp7bfp7LmHphV1dXJUuBe+wj7xV+3scQcqLfr6tSac7q7ARlfL+0eJ/Q3ke0Fb/sa++Type/IjR+lTz/CkTxyxbq47YontHAJW306aq2xw77h8tRFC3QA87FcTzTbrd5Xthd4IH+clAOTnqh92Bu8o/Ayl/1lP8bWsu/raT8denpvyG1/CUhx/TLXMtfhRCfgrG/UZCoPn8LkH+Li/+3LMSvC6t+VSnvk9KKXzJC/LIB/oZS4lcJrL8phPl18vgpIcSn3D2s+TX282sAS+S/xnd+zUjxa2z/N7QUHyOQntbCnpYin0njXjXwjF+tavS6u9jZvoX19WvY3rqF3Z1V3t9E63CdirnPbvtIk0MCaxv7h2s4ZH2vu8NQsweLESBGVN42BsN9dHu7GI3ayLMhp2VBwzMmKiWV1iCnRlshILWC8j1oz4MfBARThCFD5z5pan4O9alJCD7LCAwrJSKGrLrRQJ1gPffkk3j6E7+IB973LMUbQfo1+OVJjHKBIUHkQK4Dwf45YwvyCIqFBoQurShYAffMh+cH0ASVNYbGgnNIuijyHufb5QttFFkLCefS63VpZDJ6RAXIAIA/vs4zsJScnwfFfhTnxK45Fl+lxclyThcQRkm/KPyg4tK/gKIsBO6Jz10m5N3iZ/PThaLcc7nQdCasTZ6oeuHDtVLpg6GnPqpgPmry9BnS+z1fPe154n2ep56i9NwvLD9d8oIPVEvB87z/cByPPp4Mk09mafZJUYhfTvP0E/QYH+uPuh/zff+DOgg+7HneLxWZ/WUC7Rek0s8ZeqxRPHowS7ILWZ6dMkWxbI1dosYs0kkscVt31FgcA+xJpeQZKeVF7ekHIPBQYcwl1j/hSfUkF/4pJcRTyponhTGPpXHySJaml4QUj0ulnrACT9h0+IjN08cg8STV43Fpise0xOOaB/LEw5k0Hs6ncX8yjXuVON7T+wc3xPr6y9jZeQ17e1cJuuvYP7iKg8Nr6HRu8voKn10e0+7e67y/yjZ81r2JXv822p0b2N1/HRtbr/Cd6+j21xBn2+j01nm/zva72N3dw8FBGwVBwXkiZti4z/3k1vYudvisRW9qqBbTBCS1Fymvh0UOE/jwG3WIKEShNVIBpJ5GzlAV5RKfNVB4IW5stnBjvY2twxGMDiD43HDSCQdLKWBDzUuYDU553CG0hdSUqLBIGWV6vkalFjHgGGAwOmBovY+8OECe7zAKWCXPu7C2x/sCUamORmMBpXAKvq5BqzKCsE6AV2AQ0DgJDIYF5ZIhyRirCOUZyDppHloeDavRnFetTnOkqa1eb3Kt05m43W43bxzeqO/u7lbW1taiF154wf3yvaQI/qN+/6MO6CwTSZF8Uml6enrC/d2dUsE5DfOwJ+TTvud90FPyg1KKZwyVndJ4kNcXtVIXtBTnBew5lhd8X90XeN5DDAefsLZ4htmCj1JPPqGU+ATb/IKx9he4Oh/L6SWLIvuoBX6By/8xms/nlZQ8T7NniqI4mhf5PMeZ4nWDZY3vVY2xVY5bI1AbLCdJM1KIeaXUEq+XjTHHrcVpXp9j/QUBc17CnlWwp4U1Jxg7nYDJT6bJ6NSw1z3V3d8/2drf435y+0xr18SNfwAAEABJREFUd+d0r3V4Oh70T9k8OyatWaCWNWyeMIs5CnwvE3neojJtIs0OqIQd2oMeh2IputDekHVtvrLP53ssD2DMIes6bNMly20q8w463TWC7xYGox2KoQMvILzkCFkxRByPMGBiZsDzyTS3KGhBCiP4Th/bBObqnXXs7O1jxGRQmUD0SiUUSmFYFASeB69WhSiVkROUIwItJUgz30PCNgO22evHuLHRxk3S5sEQufIgfB/WUzz1B5jrgXVANDkyQzfH7CqUYJ1AXhh4gY9ytQwjcsRpD4PhAZL0gF50F0m8AVMcAiKGpWQcEMuVGeKsRjlEfN+HUCVARiiMhyQT7MMgzgrkBpJzDa2QkxbiKMtTuRLHkzwnyWM0EsetTY8D2fFAVFaGUh4hcOcmjx6dbAFVt1W6Zq3LhTiwOj3+qeLnp9o5vudDMAreKqBVYYjpkibHdaAfCpR4Rmv1SxLyF4QQz3HNLlHm54TEMaXkEmmK79VIZdaXlRYVqVAWwlYAW/W0mvQ9vehp75jv+2dI93m+/7BU6lJW5I8ytH0qHsWPpVl6Ubg/vmVblg0SVxBOyD+SDCwZICg5B0sMWj/LUoZEWaikiJxWkJ/ID6jG1UopDP0w73X1zo1r8uqL35KvfefF8IUvfD740r/+V97Xv/iF8JUXvhmsXnnd6+/v+TJNw0oYRJ6AV45Cceb0GVy8cD/ue4Puv+9+PPDAA3iQ9NCDD+Fh0qWHWD78EC499DAeuP8+tuXe7+IFnD59Gke472s2mzyor4BJLUwxDF1i3ZkzZ3D+wkWcPX8BR5ZPYGFpBc3JWcREirEa1UYT5WodwzjFa1evYW1zGzsHLey1OhgVBjII4VeqUEEJVvowvo9Me4i5GIZ1JigjY92N7QO8trqFg4FBJ5HopRJ94i82QE4ZWi1hCcSC1857FhLIYEiAkRphVGc4XYPyq6hUJyGkx2ihR2PVo9EZwBQxjHU9CSgdEXABBiOJw16K3cMBtve62DsYoMP7mOMKjheUNOfnQ/tK0nGHucUkI+3l3JgLuc3d/wT08TQzTxkjPqB08JzWwYdkUH7ej6JncqHf54XlR3qt0cUsqB7zdjoLq6t7k6vtdnV1ddU5GeoEfiof+VPp9Xs6tdYKktdqtWqjUWshz8OLlXr0pOd5H/I9/4PU4w9orZ9QSj4gBE7x1Tlr0eSMy1qpUED4xhTaFLmypqDT49IKoyxtubGpFtL4WomA4VCUxHE5TbOqlLLB/glafxrCzgB2iv3XPE+zTx0aYzRJAQw0+ePuV7AgWbYmA7yBEGJM7trRuFpIITmgsU61IKUUyvFm8pwrbxSRq9J4JNdXb4jVK6/hztUraO/tyN7+nuzubIsur/e3NuXW6k1x59oVubuxJpElkhMRoV9GpTKDamUB1eoSajVHR1CvH0GjsYxmcxkTk8dIxzE5eRxTUycwPX0KM3NnML94fkxz8+cwO3saC3NncXTpIo6tPIjjpKNL92Fx8RxmZk+gMbEI6VeQEZRBuQ6rPLR7QwKxi9wqLB5ZwdziEUxMzyEkICv1JhrTM5icX0BYqyGl2EYEWyokjBcgUz5GrGszs7rV7mOnF6PgXGxQQUEAJUwgxJRrQiGmriS5+xG92YAI6gwdsPrYIrC29we4TY+7eqfFcFzwuEajNwC9veZ+2YcxIb2+Qaud4rCVYXdvyPC9g9U7+7h5exc3V3dwZ2MfO3sdtLojDJMCBbiOnkS73xMbu3ve+vZO7c7G5tFbd9bvu3l74/Gbq3fez/LZ1Y2tZ9e2d5/Z3Nn7wNZu6wN7rd6zw8w8m2T2ucza5zOrnjNB6X22UXusMMF5Ozm/fGOnP33t4KD2hVu3Quq5JAlO8yfy/amC0zF6+fJlj6n7qlf2FqRU5yHlUwryw0rJT/jaY/iqnvR9fZ73KwJihrFKRVh4UghBcLI5YA0FXOSwtJhKcmVtActwyJiEzy2EAIbDPjOPfSY9Rs4YKALeC4KAwNU++/ZIrk5IKblnKbjIhu+JMYFh3Zs0BuBfFC0HsKwzsBBSQBGCQrh3AcV7awxMntE1ZMwkxuge7uP6669h9fo1EIgoGEb6nFREK04rg7TXwf7mOm68dhl3rl9FzEysIA+eKnOyVY7SJE2SpgBMQYppSDkDpWeh9Rw8bw6+v0CaRxQtoVxZRq1xAo3mKYL2DGZnzmNp8QEcP3ZpTEeWHsDU5BlUayuIygsISpPIGPINUgsHzswoUBnpddqQfoTz9z+Ek2cu4AiPSCYJ0MnZWUzPL4wBG1RrGHG+w7wYgxR+gAQCHe5Zdzt9eswYA7omGVUhgipNaIgh7/sEbpdA7I4SdIYJ2ixb/SEOOgPsHvSxttXCTQLsxtohXr++gyvXd7k/tkxkeej1Pa6th+EoZChfQbstuBdPsbsfY3NngLUxmA8I0D3cXt/H5vYhn3XRosEZxAX4pdEB9tsdAndL3dnaita2tuc2tnfPbG7vPbS9d/DY1v7+U7v7rSdIj++1uo/sH3Ye73SHT/RG6dN99/vAafahNDcfzfLiI5z+8xZ4vDDmPnjqpLHewgzKjfV1BN/6FvSnP/1pyYV719+fSCc/gAt/eXmq6UXeqUDJp7X2PqGkeE4p9ahS8pxSasXz9IxSuiKl8Jy+v9mXpWoKApHhIqsMIAyV1EIrQbJUVt5LA08LeJ5ka4ssSx04WRIoAOs9cAwIIXiHt8qiKEDDgbc+dx+/dfuXLwT7F9zPFCgceqWE8jSUVoCwHEOAbMEywdEi6NavXsHajesgI5ibnMTsZBNLszM4trSImWYDZe6pkKY42N7C1toduN9fdWeRll6rYCiYjxTy2EeeOApYBijSECYhpQFsFgIZyzzkMw+ufTaULDUKPvN0E5XKLCYmF1EiEA0itHsWWztDKm6PSptBl+ooNSZxZ3sft7f20KOHmV1cxtTcIhMxGGdXC6HRnJhFvTmNam0C1coE5abRG8ZIc0DAh2ZU3yEINrb3cOvO5rhe+SX0GR4f9nrY2jvEdXq0V69u4LuXV/HSK1dIl/HSy6/hlddu4NXXbuKVy7dw/eY21re69N4Z3/WQ2TrgzXDfW8PWrmX7XdIegVjgoKUZykYojDNkFUCVIb0ydFBDwHn5UR06ZJ0OYCTlYoHEgH0KFAJgOCtTY3VamGCU56VhmlcGcV7tjNJae5DWDrtpo9VLJrYOOjNXrt9eunLrzrGbdzZPr23vnd/ebz1w2Ok9wvl9IImLDxdQH5HCeyqsVi8gSBYnjgwmfuU/+8/cER5Hwrv6yHf19tu87CwHld/b39+f5D7iOAd5lPQkJB4TEOcBsSyEmOJ1jRTxmvASUgg+IVlr7no2QkLynvKFYgdSAZKANczwFUVM3Y+5QCkkg9xyKURApRdCjN91ADTmbj/uOs/zsccEP0IICHGXePvW11qu4ht37vrurQAbkxO4ReV4Ba8tlNasFjAEuiZz2iNz7PNwbxe763cwYrazUYlwZH4G1TBAQP41Pb7P0oMB8hTuUD3t99HZ20PCM0YUHMr6/BFyjIhU4nUJAo4iXr9BBBsciRCCBBHAGp/GQyPLFbsJABVBUGnjTKHTK+hJBtg7HOKQe7EBN1yZYHtFr0ZttQRTlSBszs7DL9XQZaKo0x/BhZxGKEjpQyqS9AArOZaAr0No6dMYAO1WH/sujNzvwgUQSnkQWsEIIKF8OkwQtTpDgqr/Bg1w2Bqix81of2QJdkNASgwSD31SYiowaoJedxqJnUSnX8G1WzGu3kwYrkboDepIsgayooLchuP5WklZkCdBslIjLdhvHNMz97Gz38HmTgcEFHJQ9OSr4EQyIVROTtMCXpLDG6XWG8TG741yvzvMg3YvjVq9UfmwPajvtXuTOwftuZ39wyPb++0Tuwediwed/kPtXv/xfpw8kebFYzGTmgnMcc8EU+uAC3OpFBzwHX7lO3zvB772i7/4i6rVapWELxZFoe7XSrxfOW8p5Gkq/CJgG7A2YCdcaTjnA0GB8Qv3cWGiLQpeGkiCUUkB9gEX0rrQNuNZ3SjuYzjsIk76VOIcjWYdtXqNAPX4noUDY5qmeJOSJBnXWTLgeR7ID9u98bXkiPXuzj135K7vkuPKkR0DMzf0ngS9UpI8WxoIeiGGuR7DO+F7OGBIe7C7A18JzE9P4ujCHHwJjBjKtvd2GOIOIQhMUaQo+Roeue/s78GBVBgL5QWkEqRfZnmXpMf77yGhI4DkSkUP4QhUygIKVDIqJsAIEv3EMpRLGa72sbnbJjBjuFA2FR76BOiApLnnnJw/gqUTp1CdmEFBwO0z1Nxv93DY6RGoI8RpTtlZpDRwZBG+ClCLavBYDkcJOodsx9A0GeQo6KKkUCiVIobQIfyI60HxGYAzVQANiRARpCrDD5sIeQ4akHQ0AXgNpCDgZAPGm0Iup5CJGYalM7izpRiSKvLU5JrPITczSIoS0sLjtUYBn8bAkUaSG3Rp7HYPDxgu7+L6nW28fmMLh90BCmHZDpynIEkYqVinkFuJlIZtlAoMaDD6o4L7VYO0UPTeVnYHqXfQ6Zd2DjqNzd2D2a2dg6O7+4enDtqdi/1B/Ngoy9/PqOo5dnafsGrR6/erq6vw8C4+8l28+31fdWeXzAw2RCCOS+09KrR8nxDiLBvPAaIEWPmmRxuDkKBwYGCBNz+SYFSKKwoDipIgMLwqMIoHVP5drG/cxs2bV3H12mVcvvwyrl17nXuSLj1mAaUUSZMUpJTwPA++749Jaz2uc23IE9znzdJdOz7eLN+8ds8FWRn3xX7e7EMIwfEMPUXKkoaEXpFzQzIaIU9iVOnJqYrIaL0Vn3nCItQKc1NTmGBShS9CFDly7kc7Dpw0HpwonPKzNyoLkHH2TEQwHLNwZ4OZMXiTUhoJRzlfMBAQjD2kr6ACjqoFFQ9ULGDAfvukhBlXHUVQUQktF5ZKjaAxgebcAhCEoGfAICtAbCHODG7eWsPa2iZKYYlUIRB9ziUj/DVKQQVKeARlFzev3sSAnjPg/VRtCgHBbbKc00sYqWQwhtecZ8HxjXUyk6yTyHKJwiqSJp8SXlRFWK3D0OuODGhYCnRpaVIE0JVpyNIUrDdBmTQ4tybb1fkuvab1KCsxpsKCpUVOuaUcd5Qm6I0GNDBddPodymKImIYx5rOMbSz1Q2gPOojg09iEjBqicgMRw/eoPDEuSzUakEodQanKdiVYts8sxDDJdLs3KO/utybWt7YXb95eO3X1xs0Hdlv7j6dF+qCFPz2xghL1SJME3sFHvoN3vu8rjgGSXFpaquRCLEKqh7RWl4SU98MKHu6LujXWJ0kSHaeFHfd09yfevHMo5VQEObPWsB1VlYptKdCY4Nw/2MHG5hpu37mJW7eu49r113Hj5nXsU8GZrR2D0vP0uBRCjEuPAA2CgNcaDmTgRwgBIQSv/vzXuvH/fBXvBDgPAl1DacVrQW7JP9u69obKZwgWvOwQrMYAABAASURBVEHuacB2GYHX77RhGev5SqJajtDknrNOD18m0F19Fg/5POUYnKugFDhXXsGFhI6cpXdkWH+3NDTOhs8tS4ukSKlwCXIUME5mNGquZLQKRzk5zWCQSWq8ryECH0b7zKLepVQoAlIiZuMOw9m9ww42tndx2O7SGGYQUPAIGI+gkwSTIrkyZqja5n5yd30HObOtPutDeFBkWtBzWcoENErkkiAlb4WF5TNHeS4ITqAgozkB60LQhO3jIsOI8xkVCT17QnCO0GMeYWgsYvbfJ6AP+zl69G5xoTlfzoX8FZBvgBLgEKznqE5eHD9j4jBhvylBmeQJvWCChNdpniNjdEY7xHclCvZjhAcrfFIIKwOWPgw0Sw9Q/ltkpcf2Uqa59eIkK/UGcaPT688ddron+v3RhVEc389twbn91mBxvdutfXF1NfjMO/h/x3A58ZP6CKZAvFSIKS3lGU96zyohH9ZKHaH8a8YSmG8o85sDijcuhLgLUKfolt5hXM26goI1VHhrDRcyYxjbZ5ZuF1tbG1hfvw3nQW/fuYXbt29iY30NvV4XQgg4T6npJQ37EkLAXTtwulIIQcttYMnLeJzv+fH96t58zNcYWkv2JSEkyE8Oy6VTShGTBQqG0HQXCGgYQhoCDoBOq4W97W3waAURQTHZbCKqllGpVTHNa+dhk9EQNR7yewyJqR+AtLDqTQKvQTC5ewCaJYmns3AkeD3KRugMuhhmVDrKK6NCpuSskAD1DCpUUIGC0ORZ3AVold5bhCV0CKrbW/vojHL45Rr3Zz1cu7mK73z3FfKhuU2YwDDOQdzAp0KW/IgsKIbgMfY3d3GwuY+4PYDOJVQmkbSHABNLY4A62VM+krxQ4LDG4u6lADHB7YCB8/o52+U0vPutXWzsraETHzLb28PQ9NFNO9jv72PrcItlGzvtFm5tbWO71UaPCScrFRxxVsi5ngUHcOCEFJCaPDGSkL4rHWm2KRgVxBilJEY3wzjBgNQfJugP0jH1Bhn6Q0c5PW6KFpNdPT4f0YsXVGRBOXiUg8+zXY8eV9HQOWGZwpbTtJgajkbL/f7gPpYfGHQH9yejYqEehtXpRx8lwvFjfeSP1foHNF4F/NruboN64H6B4JKS6hSBOcuyLCzVjsL7XuUXQkBIeZeEYM8CbPIGWbjFzNJsrPjuMeUNwcU2tH6W1tVd+wzfAiWgqHR5OoAUOSKnjNIQJyP0e1xE7vWGPGbJc/ZFJTBvgB1cyLeIDI6vWVrWOz4FRxsTdYpc8rGgUhkUuaGuFVSuHJaL5Qc+BOcBIQClqNAN1OsNOF1MGN713d5nbx/bO86obOP2jRsY9Xs8lliAHwYoVUo4duoEaixBi25pky3naTknvEHOeI0z1xLjYdxQb1IQ+ijzXQd+jwZJOkHRmCm+G3oC9WqERr2CEkNaIQTSJMWgP0CeZfBoEKanm2Ckhj1GHh0mser07O9/5v14+KGLWFlegDNqGdchphJ7bFjwvc7BPvY21lEMe5iulVHzBfLePm5d/jYGO+uQcRc+j7l8Ju48Hn9Jrpc0KSQ9mKQBka6O8wwUGCJLlEKJmekalo/O4PjKHI4emcaRI1M4e3YZjz56P5778LP49d/4FH7l138V73v+GTzyxOO478H7ceb8KZw+exynTh3DqZMrOHVi+Q06ilPHj+DE8aM4uXIEx5eXxnM5yfvTbHfi2FGOtYgF5gNmpyYx0agxEx2SD43Ak/CoU5q6wEsEjHA8Glyt5Fj2oGydDhW0WAWtTMGFNqA2CimsUnKYZnXubY/ut3sPtHr9R3cODh8Z7g+Xy0M03vg1QIEf8SN/xHY/tFm91QqiKGpqpQlKed6TclFD1YWLEwDhFN55Mow/Au5+fOkmZgDOGda6Gj7jPTHESs7D1ZEkFUtLAV9LEJPwhEVAgUW+Gi+wpwpIJLDFEKPBAdqH29jf3WC5iwEBmtNaFkUGOwZoDksPM1Z69gOCAVRmwJIbEscCrwSTBGCvgiB0ROvI96xrBstFcW2k1BBSoWB1kuaoNSd4HDEPTc+UsU1vFOOQiZUDhon79KTrd+5gd3cXKSccMMxtUDlmlxYQhj4cjwktekov6IyJ45cDkROOJASkIyk4vmW1GRsuj2NHToFoGMgJaJcguL8THFsDKAc+PXOICsHp8X3kBZ/Tx9BYgfJQfEEK3tsEhmBqTtTx4EP34QQVfWqqAaUlcsosY3unoJbvJPTUSf8Qkom5mmegsy6yziZ629cRH9wB+nsIihFKyBCSVD5CwMC7HilM10NMN0JMVANMNyPMTpSwMF3GysIEThGcJ4/M4NjSFFYWp3FieQ7nz57AY488hA9+6Fk8/8HncOnxR3H+4gUcP3kMR2g8FhZnMT8/jfnZKSzMTWFpYRrLfNfRUdYvubqZCSzMNHF0cQYrR+ZxjLS8NIcjCzN8ZxLz0w3MTFbJT4X8RZgkb42yj1rJQyXQiCgDzYhGcO5u/u5M21JBnQ4YypmJIJoaCSgPdLARz3SnDrrDU+1+8uAgsZfi1JxJrJ2tLC+HANiQP3+E74/c8Af1RaBJz/MCrtKEp+SiB7nIudRtbnzjlIEvGxe+0OpCSDgQpkmGsReiVjMcQE6PZAkCKcmSpf4VQOBCB3brXpBU0dDzMVGroeR7DK8MlSxF5Ak4QU42fSpmj2HkdSYpXsL111/EzWuvYHfrNvrdA2RZDEMLbmi5Myq/ocIJaTEGJYF5F6wGQgCOByUUpCOryYxiMwnF/zzhwVM+jYTPthIZ52dYn3BV9nf2UJ+YxpGTZ9BkoiXnYrWZfIkZa+VKI5MKe70eXrt5A1/+5tfh16pYPL4CWhmqrsGIwDw8PES33aaB6SMlsJ2nEhbQfFezDy00DBM3KUOtmHvEbJShYGaxYGhqGFLalIJLDWxiQUwQQCBANBo0FiW+W2EfC80mInba29vG9VcvMynVw5lTC5iZrvJ8lPPzBYQEDY6hssWwigAMBCALaFLJB5oVDyUVI+tuoLX+KrLWTSxWU6jBGtKDmyjlPVRFSsqg4g6agcGppQk8/uAKHn9gBfedmsPFUzN44MwsLp1bwMVjkzg5X8XyZIRj5GNlqoa6p1AlMBqhh4lKiR6uismJBiIy4HHdtQJojVEw8ZOnI7KXIZRAxQeqPlDzLCqyQEnkKLGsekAj0piuRZibqGBxpoYjcw2CuYkT9NRnVmZw9hhpeRInj0xgaaqMemARyQwe98GGJwMmGUAwegs4tqcEdYByojHkF0YGgFdCYr1gs9WfPhhmJ4a5vH+Y5pfS3BwvlUpVbv00fsSP/BHb/cBmX8QXZarSgOCqC2HrXNiKENIX/CGomJYAHJNhNwQgqyGo+HwOIQAlBSQnalFgNOpzX7nFTOFN7O6sY39vg7SJg71NdNp7iIddgCESIw2EnqKyGGRpD1sbN7C6enlM6+vX6Z3W0OnsokcL3x+00e+3kaRDWI4R0Bo68rjwjjRdsabI6HzgyFlJRcmQLQIU4CUEQLIcK2VGNmY7BQcWGk6kBGgyJjPet8Wc5/LZCzh2/iIWjp1AaWIKCMrItQ+/2kR9dhELx0/h2H0PYP70WahaA0Marw5D4FHK/hl6JgTmyN0PGAkwDB0NBhj2++h2O+h1utxf9wjgAeUxRBKPGK4myKmkxhlAJjto7ag1hgbLwqOQI2pyifISVOLNm9ewd/sWkvYhpkoRIkqly/PZ/a11bK2tYoN7+B6jDUsDFnoSJV8zWrEYdlvocm/Y3ucekEZv2N5FqDKsHJ/D8WOzmIhyBLYHw8hlcLCNnOG7JC+aXkZbA09aenAPE/USpumpmtUQ1chDRGNb5hgV8lfSHI+8On4d31waKC6EUpLyVlB8JnhPEdPTg9MskFJmMbPkI+7fY8or5fFOQeNvuSaabaPA4zghAs8jDwoeDZTHfvwxybEelQJF3jTqRPYkvftMI8Rss0yqYGl2AkfpkY/MTmKyWkLIvb51xp77fUOggnOzoFryR85oqx9nYn17T99a32re2tg+utvpnzvsxad31g+Xete3ay9YppjZ/od95Q9r8KM8r6IqlFCUg4mEkAGE9CFYxS9AT1mwF4JSCg3Be0eKAhJudGEgaJmlKpAzJD1obeP22jVcvf4ybhFsd+5cwfraVSZ/rmFre5VHKdsEWR+SljDwJYTIMBi2cfvONbZ/HXf47g4TC63uLj1RlwmNLgYjKjPBGdPqWfqoMPLh+QpyPK6BYqm0gZSOCvbpKIdkuCcdf2MqIGCQc1/oQk8lBd9TgJAEZ46E+w+jFHZbHbTpLeePn8SJiw/g+IX7MXVkBdXpOUQTs5g6ehwr5+7DhUtPYPnc/WgurcCWahhZhQG9Xm6BnH2lPP4YEZx9KniPiS5HHSZEDrg3PGwdjkE65DHBiNnemJQmI2QuInDRgQu/CCzLMBXkWRIUngaiQEIUMbZXr6G3u4mARu44Q78aHx5ubqG9s4HdtVu4efUyegQu0+qItByTYn/dwz20eFbbYca8x+u4dwiRDbDIcPH4sUXMNUuoeAYF95wH25sEMw0pXYpHuQgaALfPdYhywKiUAoQEvrJcEaZMC0YDBffoBfe3OSmjgUrjFDH3uiMaqgGpPxxhQHJlnzLuMXLo90c0VEN0e310uHVoOfkf8ppntf3+EAlBWjihEjQZ5RvzPub2I3PjkTdLowjyIAFoOoiA1sABtcqQdqIWYG6yhqPzkzi+NEuaw/x0HTU+0yJnNJVCcnukJCCpD+AcLbXE9b+7f4jN7Z1oa2d3qjsYHSf/pw67w+PDYjQR7e0FHO6HftntD23zQxtcQo+pWFNIKxlaowDZvssoHNdk3OPEQ/heRNY5JIUhaG0MlSjLh4iTFpKMCtfbwOtXv4FXr3wNr137Ol6/9g28fv2buHLjW7h649u4sfoybm9coXfaZtatByMTJIzdhgw3YpYDKkov6aFPGnI/FFMRU4Yj4zZMGMW0dBkVkhLlPirBiO0TUvoGZfmAwBgwnBtSpYewYgiQhBgRqBnnAIbaHqIo5Jw4DwG2A3nP2Z+FZuhYSAVGleP78tQsFs7fj3OPPI6H3v8cHv3gR3H/Mx/C8Qcfw8TCcQhdYbZQoBezI6+KoNKE9AKOb9lnSsMyQp8A7DHx0u62sd8+wN7BHg7b++j2W3DzdjRyc6Nhy8wIOfeOhUgwJsQoSEamEF5O3i2qZY25RhnnVhbw8JnjOE6vMFsJ0CRQVqYmUKNy7vCISiVDlBUAygz0DgUNQHtnG3GnjZLWuHD6FKqUw+uvvIw73/0uBD37I48+jsnJaSRxho3tPXQJIMH5RNU6FDOcxAZlTnnlQM4pZ+zeKcyIQNlt93Fn+xCr2wdY3djFzbVtXFtdx+s3buPVq7fw8mvX8dLlq3jxldfx4stX8dKr1/HalVVcu7GG1dubWFvfxZ3NPdIObvHd66ubuHpzDZev3cYrV2/jZdKr1+5Ql9bJHEYsAAAQAElEQVTHfW/td9Hup9QjQZkprrWm3ZAkgYLhkCFoPRqmyUaAyao3pll6+8WZJo7MT2GBcpuaqNHTllCmZw4oNyUMDaBH/QgghECeFzJNMxdB1tnfcrfTOZ92k7nAmBKn/kO/1LAf2uZHaPCsGdgiS00xoB8c5YXJCiuKwoLRrOCEJQT3ZQISRWYc06wrQDNOJS+g6LWUymn5e9jdu43D1jqVcpeLu4NOf4dC3Ea7t8NrV3dAT9WHERkVmV14jiS8KIAKfDgE5TA8rC9AfsZK4NLtUnsQWgNSwZIbKyTgSkcCYAFBDyN4LYSF8zZSGkh6dMVS8ZkjzWeGyZGdrS2G3TsYDQcAe1TsWyqFUrUK6ftYY8p/QE8QMUFUm11AY/EIveQy6nNLKE/Owaswo6si8ukhLTxAl6GCKpQzYMqjfARyKkjG0CxhPyN60iHDtt6gjwEBO3KekhnDnB4t5z66YFkQioYRhSU5+RQ2RY6U0kgBmUNTznUC8fiROZwmHaOi1X2BGiOQ2XoFp48uYWGigXzQw4DeeUgy3AczOcCFLIjRhFiN4bxbKQxRLZUR+gEyerOCXq7M+5npWTSaUxgRiZmLlvwQfqkKIzU6BOv2Xht3tvZwe32bINkZ0+2Nbaxv7WFj9xCbOwfYZLm128L2fgs7+20apA72W10cEMCHnSHogdCiZzzkfbc/ojxSxLSIjkaJQW+UwwFvvzNiJDPE1kEfm/s97PJ+rxtj53CAjd021ngUdJuGYI1ntessd3lu2+kOqIc5FNdZOunRMPZae+gebCHpHyCkDGe5X12am8TcVAONWkgZSCjK3jJqkXwvoh5OTkyg2WigUq3oMIqqVJL57mBwfJAO5zr9rGatVSTB+rf9yrd98uM9sEmRuK1Xjz9HmbFJakxBhNqcCGX0gDHxOmG4klDRMiqU5YSksvAZbmnG8XyN4ck+UiYTpM5g6RmNiFHYETIbIye5NtaFFHxP+QoekwVBKUBYKSMol6CpNNCaPQtkhoZBKII4QBBV4HHfJ3XAZwpEKpQKoXivlM9rj+RKzdKRYikhpWBJkqBpsXCKGjNbee3Ka7h5/QraDO8kn/mBBysss7UN8hTixq3bVKYOrNKw5MmGJVifpEMYRR5YFhzfkREhoEqQmgAlOCX5EVKBlYy4BIEKFBRgSg+TcF+Z8GDeCdu46ONNIgTd+C4qAI2JZUjusq+FSSk/gpPGTCmDWjnAyaMLWHaWv+zDo1csc45zzRpOLx/F8tzc2DO2d3ewu7kJw/0cOLYzWlp7MMYi5p4uJ/gqlTqPJI5T3CHrUsT9GFNTc1hYWobgHEBSfgQdlpFBjc8M17Z2eZa6jsv0eq+8tjour968DVe/QzDuHnbuArHTR/uNM8YBz1qTzCAraLAY/hv2VZCygnJhuArlUXYBiXKkXHPhI2W7USG5VRDoJ0B3ZDDIJPok94sMW3s93FrfG/Ny9cYdXHc8rG/B/WsQIxoR8LjHpEPsMzxfX72OOzevYm/zFmzSxQQN3MJ0kyFuA27fHPoCkvK2BKelvANfY4FynJufw+TUlCyVyyUrxdQwTZeSvJjNsqS+vr7uA6Dm8OfbfH/gw7d55/tW27sfBqomTos8TrI8T/PcpLT8KRc3pvUfcFE7zFa6EK3dbqHjkhu00n0mgQbcD/aZ7Nk/3KcVTOBR2X3fg+cpLr6Gu/aDAF4YQEhJfSmQUkmpK3AG4MDtNWhVR7HlvYfc+MhyTfJ4HxA4BIaNkOcBaOiRFz6BV4YQb1LEebGd9WELjSJXyBl75ZlFRqtccJ9iOV7MRMne+h28+I2v4utf+WO89OILSOM+fIaFGfd81lJj6GWNsEjo3QbcM6YOUDRIIyYt+r0BhvQyOSTnQqtLb+MFJUB6BKIkT1Q05UhznvruvXTX3vgeQo/bWQBu7oZbhLslK/gVQkBI9iNcCVgHWmv4xEJJAY/7KsV3YiaZ+q02FJ+FWiHSHr2CxszkJC6eOUul3MWNGzeh3UE7xw9pWI6eOgP3y/EOdIJGpD45i6WVUzig3O9sHWBIeYHZyqBCj9GYBF/GkKAaJjmGBDOtNvoEGhMmLDOG9BnX2pBDiYJgKoxCYe5eG947GtcTiPmYJHLW51ZyXgraC+GRFAEplA9D2aR8P+PzzP2uLSMTwWhERg0GJhMY5R46jO0GiaCx8CHJqx/V4IUVSB1wvTK0DtsMkddx68Yt0nVsr13H3voNtLZuMZrYQj48hCyGCEQKYhQT9JzTzQqmSPVaibowZDTVQ5XXFToMp7MZE2KZMYEVaBQW0/3cTPSFKF0GJ8WVebuvfLsHP2a9EKIu8jyXKUGZFXSjRV4kpqBHzRniZFyIGL1hf0xdZh07/S5ciNZndq0/HPJ6gD6VN+EiFgUgoKHpYZT0ea0guChSaGjtA5AEjsGIyYKUyQNGfxDCQ8joocmky+z8UczNL2N69ggazTmGFlPcB0zA9ytQ7BNsa4xHRfD/jIoAhoC2BKeBDwsPoAV2JDguBwAbjJVZMoTsM2GyeuMavvPCN3h8w0VLY2glCOoURZEjLIXI2W7AsMiwN8H9C5SEuy7IcG7Aa4pfKAAkKpTlvARLyXspNO/U3We8h5AQLAXrwXcMo4KcnRS55RzukjEgcMF2bOvaO2IvgiR5rZSCkhIu0cOXaIQMry0063ztQbFNvVLDsZXjY/nuM6nR645oBA0EZaa9MpRfRi48rHF/2GVaujGzhNLEHGLK68rtLeyyvVEhJmfn4Udl7p0LDJNsXBYGjFoErFCcggchNYRyRKA4g0QepOb19yEhPYDtIRUgJCznxAt+JXnjvRCUp0BB+eWO+DyHhqOMZWo1jAwBXWLJtSa/BesKGgT6D84xx13j2WVi6RDtwwN0DriN2t9EzOSiiVsQaY/gbGPEU4BBe4dHWB24MHeiXsL0ZB1uDyroQXMa6SDw4HkaLppJaNSJCZ9zrVqlJ/PCNBlhR531dU4Gb/uRb/vkx3sgOwcHXlIYvzB07rnN8sIaWgskVNQBkwtdKmmXntFdD5hc6DGB0KML6zsaxOj0RugPcygdQSBAQa8nRMjrkOeTFHJG4RcKislgS+FnBPGQ2bgRz/ssrWWT+5wjR4/hNI8wHnjgETz40KO4ePEhnDh+DgvzxzDhQFquIWSIGZCs0ExEAWkqkDLUSZ2ndIB1wOQYgnxIkqLHUM57eAGEECgzCTLdbGCq0YD7vdkXvvF13Lp+FYNOGxUCMiNIUy5OnYf5FhZ97hGlpxBUSohqFQRsI7VCTrmkjMtSeuQsy2CNAwpADYMwgqBREHAk+UxAcM5SuPl743rLOWcpvTo9e55bFCyLgiPyXbCtYFvJOfINqiZ/8lpLD4oljIWvNaIgJEAt+xbQBAb4CaMS5heOoESQJjw3XV/bRL+XMAIRaDOJQnuIEffI33jpNVy9vQO/MYuT9z+CaHIBX/rmd/E6ATooBOaOrqBcq4NKSTm79wsIqaA9H0EYoVKpoVSuIOR4nh/AIy8+18VRwGvXxpEfRPB573lsQ9AqpSHZjxCAk1ue5yjomSznZC3ALyiGMeWsiynjARNU7UECFZRRqU8ioBG30qfBsNyvJuhRj/p0GAOuVRwPUDCcJfIAJtqywSE0E21l7jXLnoEZdXC4vYbN29eYud6EyEdo8EhobrqB2ekJylRD0AQp8kcocIx0DPqsMFr6QckISXDKhoYJkm5X4Qd85A949iM9staKnZ2doFpSZVpel5Wq01qUDYQ2QohcGIY7IwyLERJnx8ohonoVUa2OSmMKNYKm3lxEc+IIFhfP4OGHnqHlfgCN2hGGWCdYLsHXDRSZT9LwZRmloEaQ1BAytAq9EKEfkEJ4yoeEGitzQQUpcoHhMGWCqYcNl8lbO2Rmr43bt9vY3R0y45mj08/RGxQMswzJMvwCYr4X5wBzC6D+c6FpGAyQxzEshV6q13HmzCkcmZ+HJbBWr13H+uoqfCUReBq+Ry6EpfIMCc4OBoMOEhqnnKF7lg0p15T8SkS+QKAAzSMPkScAQS2NIZgESbFeQnAeFBvAUloNTwZQwgcIzjwzNGK8dIZrTJL8KL5DBWYUoBgFOJK8FgSUYLgu6DEU5aYJEBAowyzHgAYiJsAHnPAwA+esMbWwAl1u4E+//TI+/9Vv4nNfeWEMvqsb+xjJCOHUElo0ll9j1vQy925Dr4LjDz+JcHoJlspfbU7CJ6isA441sAz3iyLHkADo9bo8/uiQnJdq45AZ6AN3zrq7i8P9fbS55emzzYgJsJwycX1IylNLCV9rBL6HKAhQK0eoM8/QqJTRoE41GlU0GzVMTDSoTw00JpqoNuooVyuISiUUlK07lkk4Z6otp++jzPpapYQq+wo9ypt7xnjYQZ9n6qPeARSB6THXocwQNu3SCO9glyHu2q0rPA++joPdDa5tB4Lv+QqY4N59olkHVwWGc+fEaUw0lFZSKOWleV6O0yQMyP/M9Hk+dhrF5t/nK79P3Y9cRWCq1dXVQKm4Jq2cVkIsQIgpQFStkJ4VgtUSRgtYTpxoQugERYsaVuoIynV4jPmVVyXzNZRKMzhy5BxmZ46jXl3AZPMIquUZKO4L6WwRDwxsLscKGuiQpQ9PaWipoJWCpfDdX6Y4CzigJRy6kJlWsdPuwWXitnfb2NrpYHuni11m7/YOeswE9rB72MWeo1aPZQ+7zAzu8czMlbuuju8fkHrdPgbMDuaMg6Z5ZDA/O4c6PcDO9jY21tdRMMT2qTgh98VcLVrNhKH3AAkP/nOXLEABEGlSEIDKcl4GivfKZISMgcfV0LDQQsATkqUEmxFsFtIIKKHgK4/1GpJhviGgbA5YAteQLI2Kk49gqCYN2xgPkiR4LQgkkAQoKxqz3AokRQHr5Eb5EecY0cskzu14HibnGa7Wp7DKLOar12/j5WuruM7r7fYQfaMgqhMYMMq4RZluMgM6EAHKc8tAuYFU+jA0kynDuSQecV1y3nEOnFtOsDkypoCSgNbkiPPVSsDXCoGnaLg8gs+jEfZRoiwdlceljyhkXcAy0FQniYDv+3zXk5ZyIUkDTwNBoAnIAOVySC9dGpPvawgpIAVJCiiWHpnwHUlAcS1ogVE4I0oPabM+yj4QqgKarkXw2C/nGa473+21dse/kNHvHLL9EJIzDnyFJo1ErVamIcgIzhxCCGgyJKUSFpBMiAbDUaxEpZrlVGf8gA9Z+gFPf8AjAlOAGafpUqmeppgTECuMIs6zXLIQDSukD8kPFzqq1lBqNLhuTdQaEyjXGvDKVVgVIiHYejTX7U6CHr2YUBGiiO2q02jUZhHRSxapRJdK0SFQhgRHwVlxnLvccVBLy0wNZcawj0MekG9vrWNnewP7+zvodlrst8vQrMtMMImg7XOPu3dwiDVmI9c2NpnW38CttXXcvH2HZ2u3ceXmKl677ug2LrN052wuo7i518KW+1fpGOrlTBJNTMzg+InT0QARfQAAEABJREFUGDC03tzaoYfuwKPil6tV5NYy65whpbcwAhCego58+Dzy0VxEiBw5Q6Kc54jC5FRCjVopBPUHbDoufQkqBZWa86PpgeZC+wSTIyUFBIFEnNMOCFA3SK4UvJdjUg5EHFwQuILAdboHelzt+9z7j+CSaLVmFeV6BQXVa0SPUgiLiEmOyblZNGbmYDmfPj1rj/tGEZaRSI12kiOGRuZFMFGFZWkM2F1ma/vcWA4YTWzv7cH9Lx56VF7LqMAZnpAT4xch51+vljA3O4mjSws4tryE06eO4/zZUzjHiOQMr08eXx7XH12cwwLbTU82MEE+6+UQlZJPYAoQFXDRyNjTdfYJlh10DnfR7x4gGXUBkxC8YJTlo1Eto9mok2p8v0QjJ6kyGYOVEZM4faRsnzOktVwPxfc0UhoHgWkem1RLGoEsoGlEAxqBEhcm9AQ81jkeBAXra4Ey188BsxSFSJkEzLn2guvk0UtKrW1Oo07PLXikUqRJMSrNIheCAsf3/8jvX/32tdZa7+DgoHa4cX2xLYuzo7j/aCT1E9KaS3mSnpEQc772ylQeBaEE6Nkcc1b5GOaCCYMhtg572NrvEAhreJ3Kf3N1A+ubuwTLNi6/dhX7By04s3Lz1s1xxnBnd5fWt4BPC6TZpaQFFpbqRLIMJ2weAzZBxg17v7fPDf0Oet298f3sbBOnTh0lHcGpkws4cWoWx0/O4Bhp5cQMllkePT6LpWNUghXS8hzmj85xzzSH2aOzmD1C4v3Ewhz8Gg0Lkx+T8yuYOXoSM0vHMTl3FHXut4yMsM4D9HVmLQ/aA2LAo+T12Bvtd3pMiCWOa6TcI40ByzupJDzOyaeVl1wjKQjSQMIphqHV9lWOSiRRr/pQMgNMTAhlCKgcARNMhkpfkAy9MqgIoCcUjB5QWAgSCBRRgN5T0ANLegbJ90HZ5vADHyVn4elBUypNTllKrQCl3ziCkijXqjh++jTK9QYSGhtDfmOO0aFxO+h20aKh68YJ96AF/QqQSwXhB4jKZUxPN7F8dAGnj6/g+MoRnDy2hDMnj+D+Cydw3znmBo4fwbGlWawsTeHk8gyWeLQzy6TKkZkajkxXsTBdwSwzoLMEx/xkhfc1LMzUSQ0cmWtieWEKx7g2J1fmcfrYPE4dW8Dy4jRmJsso+RYoBoh5LjkiJQPqEz2eJyjPUKNeDtCoRKQQpUCNAexJw8inz/eGiPh+4Fl49JiSgFQ2p7HLkNKjpszMG+pbRANTpaGosh9neEyeImV4F/kalXIAt54C7mNphDOYwhgpVeb7wagUBpmqVO4+dk3ehuTb1P+laoJS3rp1K9y9dWsCh4dHqGXnrc0fC0L9fiXxFOf2kLD2hFZyytc6FPzQp8Nw8d3fwjnveNhPscVQcnOvg52DLu5s7GCVXmh9cwcbDA3X1jdw7fp17OztoNvv4NatG7hz5xbazIwqWqZS5MOjUkphAAoMyFlmsLR0OTfvCRcgHrXhLGma9GC4X6jRC0xP1bgXKKPejFCvB6g3uDgTEZpTZTS48PXJKmqkKqlCqk5UUZmkhZ2ooUqFqU42UJ6YgF+fQNCYRXlyEfWZo6hMLSGqz0KGdTBnwgP1XTij0x3mVNIy4EVUakklHqI7ipESLEOGGSN6FnftvCudGigi4ijjAqZjhbBmwIVuc25DzjdHFFgI+irLfQ8IA08b1ttx+4KKUjBUNHkG+yZACSC8QYJjSmMhLcZEoSBnuOlRKcvca+UEc5rndLwFFMEpuJhpzr5hmRQq49jx44jYLmH/BeveJMt2goZFeh78UkQAU4ZTdcqzjqmZJpYWZgnIozh7agUnlhex4n7pgUbu9PElnFxZxPLCNNxfg8xRzvN8b7JeRpOJlUmu10Q1QJMKXqeHbLCcYN1ULcIU20zTe840q5jnmi7NTODI/CT7msLK0gyOLk5icbaByUaISiDg0WAjGyCPO8iGbVjqiLYpIg1UIw91By6WZcqCmIVhPsDklLnKEWiCk0pti4Syz0kFDAFYjGWdwiciS4yCqvSWvpZcqxx5GnNdBKLQh1YKkl4T/Biui7VcCCtSGsV+VKmNqgJCr7JbPn+7r3y7B99bT2CKra2tsNmM5q1JL/RH3ffxIPojWoiPlcPow0qIS54Up6pBMBcoXaET0EWeC0PrPRxleP3GNq7e2sXmdge7BwO0qclDpuFzK6kUAinDuj0mBTZ31jGMe/ScW1jbuIFDprAzAiyMBMplDxHDC+1ZWFrAguC0fFs5wXDAduuQ4UwXHBe+71F4GtYaHOzv4cbNm3jp1Vfwne+8TLqMl1+5jlcv38Ll12/j8pXbeO3abVwhXeXe6trNO7h2a40h7gZD3S0CbodE3ve6SGWIfqGwO8jRyRRGNsDI+Lixto+XXT831hEXHkP4GUS1KfjlBkTAUBASfW7q2kmK3jhETAnWhPMb4IB728NuDy5zPUyG6I9aGAwOmTg5QL+/x+t9JrUOGH71YHi+ZqlwgiGXEBkkLXtB5UmpdBmpYJhseM81gqB8BL0hXxqD1tAgFFSenGTobS297bgdA1pFJVQKEC5McwaPdZ6mzAmOCQLBsG2/14KhYpdoIGdnp3Df/edw/wPncfbcSZy/7xzuf+g8Lj3K8oFjOHN6EUcWp7A014TzdtONCHWuXcgxPAGwa3gSY2IVnK1lMABihJICuKy0u5be30DSeCgDKEtiKWloBI0H3TvbJEAWj0vFpFqFHThPe/zILE7To55gFDRDz1smUB1Ih509dLnVcXtGIpYAlASpjwrn5KIRMArLmanN6CEFMmjKRZAUDZFHIxSEAQguaGfEBCAFxtdO3zxPU34AAwwI6nXg+VBC8NpSFz1GPio3RTbSUh7Qu3YK2zf5CjgrvO1Hvu2T73nAbGypVFJzMi/uL9fr75uYm/1grV5/mgzcT1ys5KN4AXkxWYpKFS2El8WxaHNP5/Znd+5sYWurg3Y7QxwrDEeWe8AUnc6AcXkOxTCgQQUQukCaDyB0CqtiWDmE9jMw+YyoKlmCbQsYkSJ3npKKYrmqkuBU2gOEW2YFayQByjXjnjCJc3SZxGm7X1Bo99HpDtHlkU2Pe6MW7/f223C0Py5b2Du4e+/K3b02k0htuOc79PTrTHxcZ1byCunqxgFubLXQ5XFPfW4Fx849iOVT96HUnEcqQhwSvNuHA5YZQSlAW4Qu+Rk4NxlW4JVr0FF5TCqqQIZVeKUKdBAQABnSrEs57eOwtYGd3VVsbN1keZv3WxgMDzj/EbRvUK740J6FJWANPapxJck62ZBAhQVSCCqaI7iSdcLVUREF5ah47ckcAYGp+Vyyzh0jaIK/xBB7ol7CLL3UrIsmqPwL3CZcOL2CC6eWCYAFHGV4uThTw8xEGc1aCVVmPcfJG65rFGiEVFqPyi2MQUEDkdNAGZZukQSTQo4sPYukIVUwMG7fy+iioHcXNNqK7ykCUtLxSEYD0rV1xHcDKaD5jqQhkuTbha2RBzT4Y4q8zBOYc+Rrph5hohrQk6YoGF3lLjSlIZQ0ZKEWKAceymNvJwD2lbNeULdAdBQc25GhFKVSEEJS3oJr5NYpR0GeLPjhj5zbA8P2ro3vE5ySHRCtWirXVWqN6WotdgPfb8ksSzsg83z17b7y7R58b32FH5uZIzbLHzJ59pQ1xdNayvtFYZez4aiZj0Z15Bnn6Psmy+Wg18PBzh427mxifW2b+78EaaIYugXcB0qe++ToD0a8N4hKIWbnp1CiZ5Q6gxcYhGWgRECWa4L7IomQ4bkXGkDntOspMipeZjMUFKClAKT24fklSBnC0pNxXZEkFinPQUYEaMzzOkNgWKM4LQ1Ly5blBrFLbMQZ+UmZVSWNUgxHCb1Vgj4B3OvF6DIT2WG5e9jH1TvbuEZw3txu4frmPjopFWF+BRcffRr3PfI0ZpdOIicPe0xeud/dPCQqB2zTIx/dxMBRrgOAvAovhLM4guBUpRr8cg1eFNHGJeS9hyFB2GpvYXd/jdnl2+PysL2N/uCQe8YBJN1JVNact4UVGQyNliHQDMFZOCL4DOUEAg58LkQOyQ2oJBAVpSj5TLKNYumU2qcX9tjOKTljQIzDPwK/UfHeCBtnUfEFFhiCnicwTyzNYGmmgVkq/0RFg8sHZQzJQlIhJcy4FLyGsTCUd07QOTLMaoNKLdh+TLxWbCddOwK34AJahtGKnl+zHw1LfgzG96yTBK1mfaAlfEW1QAHJuUgCVHE+PudH0aBR8jDNcHhuojLmuxZq9pPDZtQ9Jn8KAlTRKISeQjkKuJfXEIKIYf9WWLgbB8yMfOXkz0BwVEHjaLlGOfUnZSY+41TMmHJmuy3bSnbia015CwhrraAwpBQjJe2h1non8L2WbDaTm2B3ePuPfPtHgOuXJHVRVE0az/VanRPf/uqfLP3Rv/gXjZe/9qfB6uVX5e7qKsghuIdGwaOLw50d7GxuoU+AgsIvBREa1QZCKqOh93ATUPRy1XIVzUYDM1NTWFiYR517iYBxjx9JlLn3qDXL9JghPNZxVQhIw/DXgNEh1U0iswpJQaDzfG9Eyk0AY0MC/m6pdAVh2ITv1yn0GqKIPIQVeF4EKX2UCIiJ5hTcLy80G5NoMNlTrzZRqzRo/Wsol6ooEThREMEPSvBIKiwhqjVQ5hleCokugdzq9ZFQ8ageMJwXlE+vVkJUbiCqcHz2YzjeYWeIG0x8vfr6LXzn8g18i/QKQ+Hrq1vY5uF+h4fkHRqsja0N7B/uMbwfwBJMmtoXlgL2RR5o3S03jyMezXR5dtrptzl2AijAwFImOdIiQ8q9UUrrn1FhDRUV7EcwLlQa0PQUmqUUVDV6CUFlV7ymfkJRISXrbMY+SZJ9eex5dqKBOe67B+0DGIZ8ZfIkXaKEfbu9mc/3JUPfghlPUcT0ZjkU3xPWgIZ8TJJ8+1oj5JYjoEf1tYKj0NPcU3vjEPMuD4CvFBj6ocL5utJXAh69b6Dv1o/rOA/JOSsCRhMMWgCCPDnAJTwGSeMuCoaoAec6US3RkEziyNw059GkIeGsaCgGTGq5c1dDPQ3CCGFUgs+zWSFczxKGpSEvhRU0iEBWADmvHSX0kiMa9j5zCaM4RcZ7UCeEEBDSkQTFCVsU1qRpTNm2wiDY8aQ6KAe6uwKkn3LLhr/0eatCvnX1/S/kOtYDbpQnkuFgoX14sEggTvjWhjYZyb21NXH5xRexc+cO9je2cOf6Ddy6do2Hs6vodTpMT484mxyelLBUmBEPlgVDknolwjIzdYtzM5iebKJaouJR8KCwLQ1WYYrxZAtaoYJeruByF8JDIQIUkgAUEa9LSFnGBOUw87lnExglHgVaQRBNodpYxOT0Mio8kglLTYTuXwIPq/D9Mjw/glY+haghGXIoqaGlR2LJcTTJI/EO7loLDYobji9DiQtqgvb5lNokqTiWSii5ICUucK1ShQN0ygVL6IlTem1OGc6Dd7ojtLoD7MdJkGEAABAASURBVPFIyAFyk0czmzuHWN/ax20mx+5sbGP3sM25jOCstXARQRjCp3wcaSqOkWpspOI8R0KPk1JgGeWWuZJKllJ2KS1/RtDRpqPgMwYNlIsdEycCx6sA4Pi2fAeUM1cISgiqF+iFqIWOaXovcJxGuYSpeg2K/Y667fGvtRU0EJpADghMSh1cHTiQBpSPT63SlIfg2GD/gvJxfftcY59gZNRFNiwEeQVJAbw3cNeOqMjwlIQmMCTnVZCPnN60oFelssOQJ0c5Q2DHvyTfHtu6ft27IEit21czWeZ4DLle1dDDVLOKGRqZernMdQVSl2kexsiIOiE1lA4gqBcFFEEoaXoUBOuM4uxoeDOrULC0vAf1paC00twiKyxnKuH5PqTi5Hnn+BTW0gGbrMiyrjTYKEfBtXIU7XBJB0IIQ7L4AR/X0w94DCV6omQlpoo0mW8f7HFutcr958/KmWZTdA/38eLXvoZbV64SlNfxyksv4cqrr2Lt1i30Wi2M3C99j/oAhZQNuxjx/MkXBdz+5czJpTFAJxs1eEJwYQwKWp88MwwrUzhFHowKJJlEAQfKEoyqwMgqrKrD6BpyRZI1JKaM7lBjlEWQuolyfQlTM8cxt3AS1focgqgJP+A4fgWa4PQZVhpOKmHImyYZMoZZBRfacHybG3BAkE0qqSBJEqhIBi6ZkqUDgjRGmXFcjSFTrRJCCwunkI1KCZO1GkqBzzO3Q7QPD9Hnnrfg4hsuYE4QGGi+LxGnBfrDhAmhPta29nCVR0rXmYxqcV8cZ4AVXGivBB1QkRyFZYggglOUDGqsOEb5yIUiWAVSLnPG/jMCIbMWOSzBCBSUbUHx5uTR1RWsB+vYBI6nojBwnsNVSwj2LKlyYjxfSzDQ6qNEpZuoVlENI/Q4p9s3riEd9qFoADwYljnc+V810AiVIEgxBpcUnAefu5+KNx49pwORcuMTlDlBV5AMrwsC7i65yRsovssvbUOOEY9uRsMB4tEQaRLD/WJDzKgloaAKggPkWyuPntjHeAyOpVBA0vNLk90taUgazM5OMwPf4BGRT8NnuNaxM6Jci4L6YKWGo5QgTIykDDWEF0HokHJ3OqhZ+hBeAMW1kDrg7DgS36XiIQxLUK4PGqScOmVNYTiHpMjSQ2mLW9O1+itl39/pKUWvhR/6kT+oxfr6ugp1GIoiq6ejZILgrPTabc/9RYPlxr7ih1icm8Px06cwy9C04MHroNNFnxlIS6EHWiL0BJLBAXyZYGG2hmNHplnWuQkHFKcPWn9lxTicbNanoWUEKdwka/D9KXq8WUTlefjRLJQ/DehJyGAafnmRxx/HMTV/GiunHsQTH/gILj3xDE6cuR8TUwvQBCG3lMyIDsfe6KDdQYvevN1po9VuIaNl9YmoMFSIQo1S6KES+aiVA9QJuCYTChO1MsFWwWS9gpmJGlbI+9xMlZ5eUCFHhFmCsg/M8jyuXvKQ9lvYXV9Fe2cLk9Uy5iYacCHhZL2KyPcAgt/Nl2vGwkAIBc/zETGcCsMKfEc0ItqvAqqENFcEsKWhytHtFxiMLOKMUrM+hC4jLDdZlpBZTUtPEh4KkgMtqDiCBO2zLw+WymulQkGpF9x7F5Dja2MFDJXLUCFBfqTU0CqAlB44S1galcALMTU5hXNnzkKxzZ1bt+EMjmZ/KAwTpjENVwKtFff5MYajAatzGCopnQfLglMvkNEb56SCYBzXW8t2BjmBCX6klFBKsR9NHjRr7PhZkiTIsxyW/QkhKDsLYwFNkEg3Pzdn3rs+BUvNfnzyEpA8tpc0WJbvg+97UqFaLqPCbVVIoyc4b6ogaIeQF5KyVMi4so5SymmUkQfeOzlaysTw2ggNLyzDL5XhcbsDSV7Zr/J8ztHgLuBTGj+T0sh0fKXWfa1vVSvR7aguD8OpqZiT+6Ff+YNaeJ4ndZr7QhItNi/Hg75PCcnA88YLIjjZermCZr2OUhAgG41QMJa/KwQJLS04XcD00WCC59jRCWb3GmjyUN3Sm1qGKpZScQpQCWusn0U5mkI5ZFlaQKm8iFK0RIu0BD9YoHzmoYJ5eKVFhLWjqE4cR336BCZm3S8DMIRtEtxhCQlXbpBm6HNRB/EICQ2F9CSCko9yLaQ3DdFkkmB6ugZ3BurKGV7PkuZI82OqYmG6isXpCssKFmerPBqoY2mmioWJEmabIeZIC5NlHJ2tox4ItLZu49rL38adK68ikga1QKPiKYRcIU0vQyOHyGNdGHKOIUJ6JM1FBfl1oRVFAYsQVpRJFeSmhLQIueABChvRSpeQc1+dFT4SHtmkpJzHOQUCKpWH1GjWK5IYk1OujMDLoeEUygifpUdQapY+IO+SdcrNNhbeuE6qAIok+NyyHlDwdIjp6VlIoXDAcLzfHyJLcsAARW6oFoDkXCznUhCwxloIIUiSc5HITYGEupFykgX1Rko5bi9YsiVcKZWCUvpuvRDs0yKnQcsILCEElNagTkIqBSEVS4/9ewD5s/RR7BYcFoI1kj+1kFC8IQcQ7gF5VawrUf6lqIQgiNhewYHSkeF8oUKAxsiqgHok0WFikI4V4L2hnHLK03lZzXfDUoWOowKlPQihQKbo3VNGfiObJqmxxgylEHuB718NgvBmFAY7aVEMLsF5JfzQj/xBLShAkWUDjxMLAOvnaSwq5RKmZmeQMMRIBgMuHUXL2L3g9YhJIJ/CrpYjlMIAdOWw+RBRkGNhrsQD6RkszERU1gJ9elgHZpPmyDn70KsRnAtoEnQTTYKteQr12gmUy8cQBEe5KEvQwRL86AiiygoqteOo1E8QaCvQBPQhM6qbe3u4s7VJ2sDW/i5agy4FnCAoa8wuTuPYqSM4e+EYLtx3AqfPLuH4iTnSPE4cnyPN4sTKDE4sT+PE0UkcP9Ik1enpqzi+VGXGskKgRlgmOM8sTuDCsfkxnTk6g1NHJlHzcmxcexXf+vLn8N2vfxli1IPivgxM29u4BxsPoWgkmpUS5iYbPERvol4qQQEM//toH7bQOugiTqjIRUS8VqnUNUjVgPYnEJZm4IdTELqOOPfRHViGxCmGqUQhImTMUjuvykgZ/ZEZUy82GKUgwNmGwDMygJUh2/sAS6EjSF2iTkXEWIDCtQGfUUGFKt19piLyZDEa5RCC73PFY4LyYO+QHr1HPgXr9ZhAL6SUD/2GskqluW4+lVcTnIY8jZjoiuHA6fsBQoLEZ/TllFtKDSkVBN8RQsKCGkyQ5yTiHR7buwgjiEIEfM/zAggCwkKSB87PsDTA3ajEwvIla1nBjiQElOuzABsIhIGHiH34PudNsOWF4Nw1FKMtHdWgmZsQ3PowXYBdrsmQF1b6gPQ4D0F5AsoLETHZV6nUyVvIjiWNFPW6P2CGv0+fk2aMHLpK6fVaufqdaqN+XftF+8mlpVQIQa74yg/5yh/8fA88PoOUMgcsl5nG2ZgijWNmFA/JZI4ms63a8xgW5OjRc2YUCihooTxIpSgIzaRPBY2aB08lGA1bGDGbBu4BylEArSTPEls8U+yg288RlqY48SYHKiHhHjLOAsRFACPL8MMGKrVZVGszbDcB0KGPEoFWa4TtrQP0uF/zPB8LCws4e/oEHr54GufPHsdxHkjPT5cwUfcY0iiUmBEOfQlPgzxZ8kBhOy9PErKAEHeny5miYPhrshiSnr6sgJDPFIUS6QKRNgjY3qMhrAQKR+YmMN0oU71z7G3ehiEwq4HmvYFiNlOSaqGH2YkaI4gZHF+ex5mTy7hw7hQeuP8CLl64QN6PYGJiFqVyE1KGcBY9SS3l65RPk7cQQoUUcUQ5RQABlzH84tYJvWGKA8pgr9XHzmGP4XwP+/0R2tybDTIgpSIW0oPRIYQXwll/SQ8A38lXcxYKuVBwbVwYDOXDkZGKa23RZTbeDyNMMMTd2trB7s4++ZFQUkIKARBIWikopbl2ORXZoKDHSrKCQB5wjfexvbs3/p3ePnXIJbVGjJ5avR52Dg6wubPLM91trDHbf2d9E7fXN8bXW+4dbkt6wxGo8jxOStDiOfkhk2u9UUYDzLG57pKAUkEFgvIpaCjGyRqOnZMMQ2dFyPtKgEsAF9VZuto0c3wC0D68Uh1BdRJedQo2bGLIaGW3l2PISMV6NJZ0ILksIWO0Ir0KXKKxwvYBwSwpK2MERsORHfb7qc2LrrRmQ1p7g8ZqtVKb2Ds/PR1zJFoM/vwRvvIHtTEmt6Yo8nQ4GtnC9LT2R9badBSP8na/Z63nYWphkcCR6DJ87I5iKoCgcLioVAIICaUVJhoVVEoawsbI8iEKk8LzBC2gR4ttsee8Rm+IIY9EoKtUjjIFHrIvEqigtFpWBVC0dFGlSqFUoHXA5ACtcTfBgGeRRWJR4uLMTExhZXGR3m8JJ47M49jiHJZmmpio+qgEXBhlEZCoghAMtTQXzC2aBD9jS2sgXcnMpCWYLLPMjNWhee98i+L5qihieKIgGSjk7CdDJfKwcmQB080qPAK2u78Dw1R+yZM8/M7H4FRFAp9GyQF2ZqKKefK1tEB+l+dw4sRRevFlLNKwzM7OYXpmdgyCer2JstsfMVz3vGg8b0VFENIDhEZhJUEgxuAZZQYDerUuFbY1SMbA3GOGeJeAfZMOeFwzZKSSFBY53zVSc/3YD0sHzLskkfO+kIrPFPvM0KZH6HN9y9UaZpln2CeY9vZ2kXH7IAQITsDJyslRssIQlDkNdUrADkYJ2jxycuu8vXeAbfcv4O8f0ivRKB+0xvebPBdf3969C9DtHawR/Gub23DA3Dts47DTQ6s3IB8jHPB697CDzd0WI6Q2dmmM2pxvPzU05Ip6o5ELDy4MNW6OhYUhOMH9ruL2gnaUa2cheE0Fh4HgPNme+mUINFOaQKJriFUNud9EphvIZB2pqCKxZfZfhhdOwg8niOkqpAw5ecqR4wz7g3zU7w9or7Y9heuhL14rB+H6ySDqCCFyksWP+HGyfNumo1GtECYb7mzvHva6nf1as9GRgd/rJinzZ9aEk5OYO3kSXSrzFsNUZ6FzpSGCEIaKQ4MFY4BKuYTA1yDO4UKKcjlCVIlQKIk+9yG7tIqZUIy0yujnFoNCIKa/KbwSBPcGiqGM8Th/zzLkABQPzHOGjG0ucPegDcPw7fjiCi6ePIf7Tp7Bsfl5TDBkFGSgpoGaJwkQQGYZiGhIMmU4bh7HUORPQ3F5JAeQkFZBU/EVJGstF9GgpAVK7ENzMcH3DJNhytrxcxDgloteLoVYWT5CIIWsSqm0IwiCUduMwHSUskwQd1vIhj2ECgg1EPkAXx1TteJhfn4Sx5YX4f4y4/77LuCB+y7iwvmzOLK0gMmJOkpRAE8RNEWBIVchSRJ615zyFoDnAU72foCUwOpxL7hLo3ebSvzanS28fOM2XmNGeGP3EPs8zmnx2SAuxvtTw/aGa5cLhcxKKiBAe8cYAVgnCG9urPO+wOTsNJaWjzI5NcT+wT66XcqfBkcwMCy7MgRnAAAQAElEQVSyEQGaUJYWPnkohESPXvuAHu6w04cbb49Au72+hcuvX8Mrr13B5SvXceP2Gu7wKG6Lnni/1SXYOvT8bZZtuKOnwShFh3s/92x9ew8buwe4QzBfu72OV6/dwnev3MAr19dwbW0Xa/sdtBODXIXwyw14QQmKc7MEZ8FMr0ljapaBh5wBejYWmeTaZmzTSy26hcaIwGzTa6bRNGZOPgzdPIa+baCdUj9JGbgOtSME6BRGiQK7pVoZFDR6/U5vNOh29qqRvjY72fj2yWPL355aLu/ytDHBj/mRP6j9yspKlgfNrhVq2w9K1xsTEy8Iz3t5mOc3vUp1M9deZ6vdzrdaHdumwooogs8Y3C/XIbiX8Gjtw6iCMCxToTwIKvTYUjG9XdAjpRTUkB53SJAkeYHMCFpzBasCSL6fWVBxctbn8KmUYYn1SnDfMuCmuwfXV5ljTtNILMxM02vVUSWQI62h3VgMmQT3ebLIIDmeIpDosEEHCtcmpDJnVOCEQs1zS1FQwalQlhnMnBY/5X444X7aGEDSkyiSFAqg8joyVENHIFjCShUzR49gbmkRJRqfzc11dDttzrmApNfVVGCPpFzUwDKg5McWXBpIAtgpdhoPwKQbhv0uBp0O9+VtHsW0Mex14J5ZziPQEjX2P9WsYXZqAvVqGWHgEwwamnw4r0UG4TxXYS1yMp9x3ikNSMwQzoWGWzs7BMMG7qytM3RcxzrDyC0q+z6B0+n10eP2pD+K4UJPV0ac2/zSEhaOHMHE9AwqtTomp6dQcF63Vm+iz/NrSwMttYKQApw03Cem7Fo02vvMBRwcHHLb0aMhMfCZPGw0m2MPfOToEo4dW2HUcAwnTh7DSZIrj7M8feYUHC0fPw7BuR3yFGCDHhVKo0w9g/LGEUNvmBDIPWzst2hIDrF12MVBb0TDT53iWkIqOIAqAcraOvGMHUVBPdSeQkHe3VxHhaHnlSSNhOfnLoQVQYMes4Qh9/SJC2fDBiJuq4QuQ3ohdTsgbxpxnBY7O7uxydNWEOi1UhS+UilH1yebjZ1qvT66dAm5k8mPQ/IHNRZCFAsLC8NGpbndmJl5fXZ+6U9VVPlaKuSL5Ymp7xaef3tj/6C/2+vnMYUQNSZQak4iqNYxBpgXwQ/LCBhuesoHlw6golguqlO0nIApqHAF6wqCgV8YSEjtQXm0bRRaQnA5xQoIuiCKQDyg50KswQAelaHZqGOOwJxo1lGOAlDWXABwHMKGCslVADiGI8neNR95QiLQGsIC7h//PaC1jrnpN5xDTCOzQ4/s6noMAV1YlhDAbv+SFxIWGuBcjNAEgEJBft3+TNPDl+tNNLkfC3m9R4Xs85zXcm6gx5WOqAyCobIgQBWvHUneG0YBKc+Dh702uu1DtOmRDvZ2sM8jmQOS+4ecB6zP2EZQdiEBWqXLbVQiVEsByoFHz67piSUCJaAF4A7jFbl1pWQpOHfBMmP00O604P6XiVs72+BxGdbW10gb2Nre5v7/AG0ahm6/jz73eM5wVgnGxSNHMc/tQo2Z+YDzWyRQte/j1u1b9J4dGBoByXuKEJbXloahoLfK6FZigt2VLsIIPI16rYrZmRkcoSE7dmwZpwjEE8dXCNJlnDhBoBKsrv70qRM4deokjtJTc6mwzzPW9Y0NCKFQJ7grlRr8IILhevZoCPYdePcPCM4W9ro9tIcxEhpdy7XS2sc4ImJbtyQZecupF8r3xqhxc80Ylhoa3mK8zh6sCBjuBuOjldSocekcT21yBsKPIDkXP9IguC3llW1ubQyswFatVr3BdbnsldRaYQadb372sxmx5KaAH+cjf5TGLSn3q9XwSnly+luT03NfWjy68m9OXXjgf59eWPwDEUS3ZVAalhuTdm5pBc2ZOfgUGhOGGNH1pbmEViF8HcCn5wkJqJKvUaJylUIPJSpWOfTZRkEAUBSe5JXgtRSCqi8ghIDvB1C0lA5EfYImoZKVa2VMTNXRmKhAagkDoDCW5K4ENEGuCUIl1bgPB0ZYO243old04dHnPv8lfPull9HlQuZFgVV6k3/1734fX/v2d7HJI4Ow0qAFNlhnuLTDvdvISCganFx6DPk0uHuGERox93p73Et1+sOxNQ+iMgTHzbMcRV4gpxd3iTTGPNwjt9Bv79MjHiLutZD0W3DhbswQMaPXTAc9hr595MM+CnpTbmJ430NC8A5a+2jtbvI89TY2b9/EiKB1HrmkgVqo0SwHmCQ1Iw9VTyBEDo97ZJkNIUiaeb0K5R36mkbMMoExwOH+HjY213Dn9irW1m5jixnvDr1+QmBRpGPgOQPKCcGwQnkejh0/gVqjiT3nESk7Z8TA+bp1SWjgODQapQgL9O7HuRc/zpB/5cginLevMo73pOX4BpJA1uwzY0YrGcQoUoN0lCGmN8wzA9pnt6hotw6xSSOyevMG3G+feRxremISk80JVCoVWCnQzxIcUnZ79OT7NC5dAjZxgIMmayGUDgECLkk4b4a+tMeQbhsgJXU1HeuIrzRCqRC5UilI9iuVAEMxSjJHWAkwMUMnRN1T1N2M/O8e7BebO9vxYYsH6EJcaU5OvBREjVs1Wd07MzU1/NSnPmXwDj7yR3nn1KlTSXXxbEfW1GZ9unl9eu7oqysnLrwS1SYuyyC6ZqS3D7+UVCamEdWaUFTeDJL7FoGcpsQYAicHDBXVUEktM6DOe4B7MkF7RD0hKA0EDLTjiN6hYDtfKwSBD8/z+Uwh42INuIAZ95KaCtKcbKBaL8FZLwMw2cSFZRsHMsBCjYUrqVOC75PEXWJTZg972KOHFMrnqApub3NtdRO3N/cxyIERLWWb+7Hbu20uOpUoDGHJRyo8DLkvSa0kMCVGucWNtU1859XXCfJXmbgYANqnsiiknO+IIbu1Bh7nEgUeApZaGAhDCXH+il7UgctnaBuIApEGvaBE2Veo0njVaMSaDGObVOgaQVWm1ntsK+htCx4V9Q930SFYR+0DgNnhgOAryQJlad6gAhVt0QgUJso+6uxPM6xmNwh9Tc8boUIQlShnRfnk3FMP6PE77Taz4C0cHh6gRZ1rMy/QZojaZjKmz72u8gOAxrJPELkoo0ujBCEBwQlYIOde2HnwGvmenWzi6MIcjjGEXeSedbJRQ8SxFdcINIiWXkxQyfk2tBTUBVA+YMBBObFN4ElMTTSxwETU/Pwc9941TNQjzDQrmKEOTPJZqVKB8n3qnOV6ZehxfJegHDHqyamDFgpSKXYM7pdTMApFxnojFaMf8ksDamm42QIB+fccP443F31RQ4QSEJxQUAoY1pe5dfHoBArst3t2e29/1O529nTg3Qii8DVGBlfL5dJmEs70hBAFiT3ix/7IH/UNDpBPTJzoRJNLu11rN32vslt40ZoIKldSobas9vp+pWpVWAK8ALlQyAnQnMDMKaCM1jSlhR2fjzI8y5Iu0riDIhtAUZkkQSqd0kjAMNzNuB/1PY0oiBAwtqd+I0ky7jVj0DkiIFiaUw1EtGSS+lBwEV1YkhKcRWF4BzirR1TC3QgAUkgIKXkF7pP66FOhXLhWa0wSnENcvrbGkGjIDPQyKpNziOHj8q2tcZKq1GjAq5SRSQ+9FBhyTgN6X7e3+e5r1/G1F17CN7/zMtr06oo8F1zoERXEgVMKMOQO0WQI3qhVUHUhupYIJLj/NbTSICAFASlQCTTugjJAoxxiolLCJPeVk3xvohKhUfJQ9SXcLzn4lFnSIXi219E/2EHabYGHptA89glsgkhkKFG2VW1R52DOm5Y16KXblP0AUlhUOEazXsME51flWL6naARTyqaHQ4bXu7s7PALZoyE7wA73pdukXYaOHWZOh/R2LgJx24A9Zk8L5gwUDZNUGqnzugwbQxqjOuU2Rw96hMByuYEpjlehMfAoGMEYsyA4lQACtvV54bP0HJAKA8mFjwKFYwxt77t4AQ89+CCWj8xhqlnGZD3AzEQVM5MTaLhwm0bGnSCklP0gzdCjYYxpyKkSKAhEwb4tgeYir5iGs6By5Gzr1spyHGcoJPkJWKf4PhWODiWBdVsSCfi+RhAFcLkPPxAEeGw39w5zes7uMBmtTc/NfHdiov469XK1tjixf2meKoR3/uGQP97Lv/3bv11MT08nrayVBEG4F5ZLVwrlrWVCt+LCmlFhLaMGGOXBcpEcTNI4QcI94ogh26BziF5nD+3DHXRa2xgNDqAwhEQCJVJ4mguCHJYLq6SEomWTQjm5MTQ0LA0EF84LPPihgrNmlgsbUvkCKq3WClJKAtIid/vVZISUQDe0gEoKhtcaUgjMcJ+6srwMQWTHBFnMFYyqTYblC5iYO4LSxBxkuYlURWinCrt0iK0YSDmWVQUTD318+9VVfPFPv43bPGONqZh+qQbN7KCkcVJ+yL4VpJKoUxnnnec4dhRHji4yLJqETwvs0xL70sKn7Q6EgWbEkA66GDK87bcO0N7fxeHuNty+83B3C116yRH3izmzvYJnr5red5ZHN8cWptEkaGU+RNzZR9Ldhx31EJgEPkPavHeI3dvX8PqL38A3/+QL+OqXv4g//cqX8c2vfw0vv/Qibly/yjPLTQy4Pk5mmvKTUkAIJ0ZLHU3Qodfc3NzE7TtruHb9Jr714ndw/dYq+jwmuXbzNq4xE3zIs0cHAo9zD4IAfJ3GN0VO+ecplZwgdMArhQEqBJIrnQFWtJ4UE6R0umj5noUiiAzXLyNI8twy8VXB4vwsz4aXETGHYbleHptTjOxLEDA+Ze8D7ChjfzGB7QxoynUpIMECrELC5F+bWeqYa244wZgG1M3ZGSrLiE6ST598Cm4nLElQD42r5/pMTzW5lmVQZTBghMEjjHj/YP8gCIMbDGW/MzU99eVKpX7Ns/ZwBcgExUcW3/F3LI4f5+1Pf/rTxgG00+kkUVTdK1cr1/ywck14/gbDhOEwy4rYhQicgRWSAim4r+kjobcseO4HKoykVVcigRIxAi9DrSK598zhyQRyXF/wmQVfhi0sPSkvWVqiUCgNqRQsBZtSiAUtnuAsJMmVXFlIp1juXli45ITrR8C6R+P7lF68oOdzHthlFEf0ADSw8LhPDCp1lnUQPch1yDOuEB0icn9QoEOrs9eJsbbTJiBbuLN9iC3uS7tM9WdQUPSYPvvwwxIMJBV3hBaTKz2GiT3ugzottt9Yw/XXL+M7L3ydAPljfPmLf4Q//sIfsvwc/uSLn8cfk77s6EufZx2J5Z/88Rfwp3/yJXzzq3+Cb3/za3j5xRdw+eXv4Orll8f/m4DdjVXuQzfgQtxR9xAjetPewTYONu9g8+ZV3HrtZVz57rdw+TvfxNVXXsL2Ouvv3MZt7t9uXr+G27dujvdzbYawCUNW5ymEtVQtS2NYkAy3DDmGBOKIsosJmHa3DwiN6dkFWJYDynDIfXduBKs1tOdDca2EEJBCQgjWC4Bf3P2wf4aOcMSxlJRQUsKti2QDnx7c9yQkLNe/TmYk/gAAEABJREFUGBvVKsP7KWapfaVgc0OvCuoM+Ax810JwvSHINscy7MvQsAv2AxpBq4EB+Wt1Y7R5rJNwDuC4BUvB8NXnewF1KaSXdKvnypCrWCYPEd+vcIsxR3DWyIM1uW21Wkmr1W7HcX/Nj/xvTk42vt6cal6dbsxtrzQaNOV8ecwQJ/MOv/KdvOcAeuzYsfjIkan9ierUzerExGt+qXKDFqvNcCF1iwcKx3LCLiM2GLaRxD0IgjIMLKqMrZpVD82ah8mmj7mZMgEq4OkE1gwpaC4GLWDBpA87Q0ahUh4QQjK08CHYd0aBdvujsdKwmr4HKChsS5J8rrmAjpQQkCTlGhGNKUPjHkOyXR6Gb23uoM0MnwNnwfBbeiGgA+5bJEYFELMuVwG6qcVBP6W1tLi11cW3Lm/i5sYeGMtA0VNyz42CCmoZLYTlKoKojJQGav+whdtMMN24dQuvXb6Mb33zG/j87/8+/s3vfhb/7B/+L/if/sf/Af/Df/f/wH9P+h/+wX+H/+f/+N/j//M//b/xv/zP/xP+4f/6P+P/+zv/EP/4f//f8E//8f+O3/1n/wT/8p9/Br/3L/85/v2//df4/f/wb/FHv/8fSP8ef/z5P8Jr330ROxu3MWKCacjoZG/jDq6++hK+/fWvENR/jBe//lW8zjZb66sQ9NAFPUS33cb2xiY21u6MwXnIxNCQCRVDo+cACsqyoJzBj1Iaivv8qFzmPt9tJ6qYWzqCiw88hLnFIwjLNTgDl1mggITS3higHqMIzw/gSsk+CgIgZT5hxJDTUULP5cZQUkArSU+b8W0Ltz+vEghuX0zEwrrIh0CNAgFFvQf5EuRPAuP2hl7WOC/H/oVS0G7MMIQXaeiQrTygM0iwe9CHO95JaWS4LQf4nmZfJepImTxUSFUF1AjIRqAxyVC/QT6aLBcmm6hFAffTcbG7vdlrt/a2qWrX6tXS589ePP+VoCh2uuuX+0KIjERJkLl38SXX7+JtwAz8LAn8aMsP/du+pzchbJ8mrdCehvIEhMw5f1pZO0DgZ6hWJKoEZpkH7u66WZXcP2iUSzmk6CNP2+w1BuWLggruLCm3AcgYxhT0nkIIgJRRgTq0gDHB5jK0LlxJGarkXCB2wL4ARUFrdqS140VT1wzi0RAH+/tYv3MHWwzTKpUqpqZmUG80CW6BEQ/Nh7Sm5AbSjxBWGpBeCSnT64edBINhBjeehYB1gBcKJfbhFNd5yV32nXKxT509i4LK89rrV+DoMsvXr9JLcdwDHglk3PNUq1Us8fzwHNs+cP/9uPTII3j8icfx9Pvfj2ef/yA+9gsfxy9/8pP4tU99Cr/+G38Lv/G3/zb+zm/+Hfzmb/0W/u7f/S38J6Rf/5t/E88/9yxmGaYf7O3iG1/7Kr76lT9mqHoFip7koQcu4lO/+kn8X//L/wL/zf/9/4b/5r/+r/Ff/l/+c/wX/+f/FP/Ff/5/wn/+n/4f8ff/D38Pv/l3fgOf/KVP4IPPvh+PPfIgzpOnFYb987NzBJaHhCAy9HKGBs7N3aPyawJPaA8u4ohzgxura3jltWv47uWrcP/rvtubu9hr95gJLZADsJJ+UPksfcJLQyi3Lj58gghSIWfcmRGEOeU3HsfypfHXwrC+IJCcTjiHxN0LHHFXAJux/9EAlvtchpQEUIhGtYJ6rQafekjW0BkBOzwy22sdUJdSCCqVB4uQ8/EYdgtuJwJugby4D8PsuU4GKJPrpq+x2KhjodHg9gNIer1R7/BwTxT5rdBT321Uq1+PSqWdKjAcbm4Oz58/76aKn8RHvstOjGw2k7Ac7AR+sBqGwXWl1K5UYqS0sIJxumX2UMqUVjRDEOQIQ4OQpadTeHoE349RiQoEfgLNe0EQCySQtL/CWUEukORdnhbICD7nGYUQcADpM8HkAEn5EnhsyPYg2TEVMFwASwIXQSpOVYCAZ3jGg/aY71q+WKvW4ACq6RVAoBkhYZWCW1DaAxRv1NFOoE/LG9MYsDsuugcl1ZgPEKiODMHoFG1mbhYPP/Iwjp88yaOeKTQnJtGcnMTk1DTmFxawcuwYzp6/gAcfuoRHn3gCTzz9Pjz1vvePQfn0s8/ifc8/jw986EN49iMfwbMf/QieJz334Q/jWVf3wQ/iGT539IEPPo+nn/kALj3+GM6ePYN57smqlTLK5RImmMFcWTmC++6/iCeeehzPPv8MPsj2zz/P/p9+Cu8nfeB9T+F9LJ/k+5ceehAXzp3FiePHcGRxAYsuecP+FhdmMTM1eTeZ1aDHjCJIztvJywA0Zimcl3KGau+whY2dfawRlHe29vD/Z+8/vy07rjtB8Lcjjrv+3uddegMgYUgQEClSJTVRJalUrFK1qSJWS1XTVTVVa/XqmdUfpteaWf1NrH9jPnWP69VU+5KnJJISPbxLpM+X+by93hwXMb84LxNIkCCZcBQB5MHdN+LEiRNmx/7tvWPHfYmNvUNsExCH9HD6kwzu6MKIBrQH8XymjjxAabJUSGxQhMBFAdTi+IZ3SglE3PpaLq+FYp5LBMUldWtrqagzKt0jcBpUqTjq5Qr3omUoKma3zTogOve5xegO+3DywVEg4HqVKCua72YErfS7MPQ6hnsbSLl3F+7ty1QKM5zzdLlss+EgHRwc9Hp7e1va5hdr5fKL8/PzL9ZbrZ0+MHn00UcTETGcxYfyKab3fltyAzkJJMcXF/cajer1RrP2Uin0Vn2l2kqMMXlMgEwQRhacH1MDrSfkZx8mO+TmfI/BmkN2P6QWnFDgY4I0o8ZPAB7OO83vcxV87dGiZoi5r3EWB1AQkgNmQgRZKwjpggTUcloLLAGZ0nWa0HWKqU0zRn/ZKTylCrIEZavVwjEerDcaTQgXfzyJobmQ5QqFu1aji2bRYzS3SyDH3Pw7QUldSu3N6lz4EsLA5/hjuP1kRgFpNpt4mAL+pV/7Iv7+P/gy/uP/9D/G7//Lf4Hf+/3fp9Uj/Yt/gX/xX/wX+Jf/+t/gX/6bf4vf+1f/Gv/89/4lvvLP/hl+6x//Lv7BP/wK/v7v/GP8R//wd/BrBOPnCdTPfelLeIwW9eHHH8fZRx7BybPncPzMWSyfOYOlM6ewxIP6M49ewJd+49fxT/+T/wT/p3/9r/Cv/tW/wj//6j/HM7/593GB4Jwl2PxqBSr0i7kKAE8rKka/mIPPvCI0MmqglBY9zwyVqMctRw3HVubxyMNn8cTjj+Gh8+cZSJvjewEVaUAvJMbO7h7b1AjCqABUSus3phJtDyaFpXIAXds5wE5ngB6PphIAbh/oubGQ3znXcUzLlwNQtHJhKYLieDKCIuEaOr5rupg+19bzNdfdQinWJQkJ3CPmDNhkdyynx7WvsJ1qGDCOEVC5KnS5V96iy95hwCumLLh2QiWI6AmUWV/6tO7bW4gZ8R7srGN/9Qo63MePuW+3fKfK8ZS1zvdvr412bt48aG+u36r7wQ+PL83/sNJqvVmmJV0hODmFD/XjpvdBG7S2i1G57G3XKuGbUeBd9pW9ZdNJ15ds7KssHY8O7CQ+QG6pX2QMIyNkpofc0IVgWZZ3ICyjO4/Z6SqPHTQBFpPvXEqC1HKPZLkIhox0FjRn9C7PBcQDz+KG2Nvt0iLmnIeFtZapWzwN3/eh3ErSHTa0eEJBKFeqWFpZRp1ACriAzVaZbnaJSoOLyIP3Q7qcYwZFPC0ohXTZ+L5zp1K6PNQQ0BQaTdc5573imBqVCPOzUzh39iS++KtP45FHzmB+YQY+hdX9eP3kqdOYW1jELN3DWaatmXnUWjMo8zy4zCOcUqOFiFHeiHu2sFpHWKkhLFcRlMoU+BL86Ig8WoIjKkOXON4whPZJHsfIvipsZ3ZxCcdOnsax0xwD94ONqRm2Q1BqH+DciSKIp6E8xaywjPyCKVJ3pxWoGAVKSFa4JkxFISAwKpUA9UaJ1nkW7lc8p06egFNuCwuLfB5yLS0yAjMhuB04RwQ4dwAFIDf2Orh2a7P4Xe/6bgfuR/nclCFXckSikUGQUmkmbIPLBXAwmnPT2oOIFOtqyG9DS2eZWnC96dN2GPza2drg8VAXJaWwUG9ghZZ+vlFFRQPDwRA7BwfY3N9Gwl7CSsjxaphkhHF7HxNGxM3hPjxazYjR2TKj22VJENJ7ywcd7N64imvPP4+bL72UeZNJd7ZcvrYyO/tCs1S5EUqw59Vqg7Nnz3I6ciR4+PAuLscHa0xELLdN8Uw9OJyqNW9WI+9K5OGG5Mm+sulAIWYA8NCOJ20kWQ+TtIs07SO3I3Y8oYUaoDfcYz5moCggOOtF6nGv6pYMPPu0BCgITEtNZ9zKWQ7bKBCz6LSH2OWCj+hy5lxYJQLFRRJHoqApmEppWC68IXC1H2B6ZgbNVgPlcgiP++KcDY1HYwx6PYyGA2QMRHlKEHgK7MUFAJBQMws1tDYJFMdjCM5IA3NTDZxcWcBDZ0/gsUfPY2V5nm5yBU7kIwKq0ZpCVKkgZD4qV+FHZSg/hFUeKQBUCIgPaJYV5MpJwjFz/Nalri7nwbNkuB9CWFqc4n33jCMUph5BXKJg1qenUZ+egQOrX6pAeT5togIINrA9R6J5LywiP8gYMAfFIq0UtCLxGQtRTIITcbeayiriwk5N1bG8tIDl5UWCcxnHj6/AeSEVzi/kGIRjNRxTBo2Y6zRIDPZ7w+J3r7fo6q5tH9Dd7WCb56KHgyFG3N9b9plDQJ1bAJR6FxwIROtiCFnOPSXX360fqxVTyQjQAfeH7t873tvfgaWVbZXLODE3jyV6RfUggKHnxIgqDjodRmqHMPQ4ta84V4s8HiGmKzvmOS4IzDplYMoHZkoaM4yHVD3Ogu0Pd7ax8eabWH/9jVyPJ/25anX1kZOnX19ptTZaado9CyQibLhg2If7xSX54A0Wg+t0JjM17Nfr5evVUnilHKpN5JN2PBlM8nxiknSM0biPA7oKvcEBRKgrlcF4PMCtW4wgwmJ2dooL3UCjXiZAQ0RklMcD9COApgABpgg03wvhaTKfgjMaTnB42MP2ThsxgzklnqFpz0NOEI/ozgiF0y8REEGIMa3ngCDMKKgz000sLExje7uDy5dv4tq1a3wnQ7VSRqNaheZ40skYMfcd8bCLdNSj1UwKYCq664HkmOI4T59YwoXzx3BiZQaBB1j2m9NqCIQtAIbfOVmc8z67I7Q5hZZ6BoZSaAzruXv2aMRjfY5dNHLOMytIIaPwZi7vykmmqKtgRMG6e+3BARYewU7gFynBjDtAsax3VJf1OQ5LJWbISzhwikApRdLQSqAJQmHKUfGxgTEGTrHBwk0GwtTVKxGo01MVnDg2h4fOncT586dx8sQxzMzOoFStwQtLSDmvcWaRcryW65Ux3eSe9LU3r+E7P3gFr765WhxFibLg9AD264Aq7kYUnBUdcrvR6fcRpxnnK1BUrpprOeH24iaDa5sEz2g8hosdnFhaxlkGsVp0jWNuSVbXtrG1ve3BvpQAABAASURBVMt1n6DFcUGBMjjkVmSMnNsdQ9mbHOyhxLZOTDVxnvvr88cWcHJpBjWyMqSlnaI8+Wlq024vz/q9sR2P96Mg2FBaHw6UGos4juAjuTjcD6fdkydPplmnMygH/ka1El6qlaNXQg+3lMm7WZ6PR/Ek6/C8b0ALNGEYP6N74tyglIGeMa1e5JcxVZtGrVTFdLOJudkmqmUPnsop8DG4h4WvFUIKoIKiYFuk3Nvk3Ce5sPj+fhu9PplOgYDicwohtzIUEJAEiZEizUUgGtBEknAPM2JI3QWXygTlzPQU6tUy8mQM90OACTVqYS0JRsvoXZeukcommG/VcIqL6P5l8ZX5ZgHSkFY2pSBZk0OJgEOFWzcrgBuPaA/ieYD2YAkaK0xFo0hVwPIQQgFGQT7r+CxjHXWUd+/g7rt8n42BL1BgFQxIbM8U5Zxc0a6GA7t7z/DeUU7euLruPYGDHwAC1BCAhtbprZR5yzIiE46KZ+SzgoUnAI0PtBJ4WiP0fVQrEaaaNSzMz2B5cRFLpCla76hUhmE/KZWBo5x5Iwq5Fa4H0KXl3CB4Ll65jpvrWzjo9mFEkJPi3BZW1d07D8QLCRUqlMNuD22esW5zva+s3kJ/PEG13sTxYyewMDeHCrcqyThDrzNEh9a5P6R1ppJ1MkfdAKcIxlS4GYHpc3vSDH26wlUsNuswDBYNuO8c9/ZRL/loVSJYBouSQd/G/UGWjcbjdDAY+SKDsucxOLuZ4iO81IfVtojkx44dG8+2yjtzzeq1uVb1JW7Kr/qet53ntj8cx2mnP8KYbkxCy5IQOXGcE2CAlhDloIFqqYXIL6HVaGB+dppAiUBeQ0kKX1uSkDzAADkDQc5CAQLn7nTcXyHQfRqMU7rKrEIhMEojNQK30I4MhVtoSS0Fa0KBGfD81I3HozaemprCDPcq5SjAeNDDoHOISb8Dj26sTw3qrGVGC1oNBMcXp3H+5BJOLM9gpsExakW3KkdMQQGVDmUWLrXMWwo0OBZhoWLfrn/oI8A5MBlhvgCkA6gjgpKAhAOaSzXne4cc0O6SEQ1HVAV0BwUuNZapVRR+BQMNwzrWtc92DDwYuHLhcNgmn7mh5QRhxs17SuvhgmgpXfqMZFhmqWiKeXCfbUmKQKZhhSMxnBkBlHMthS1HoUeA1rE4Pwvn9s7P0frUq/AJXnCNLHiJcFoeAh6dRHRBUyoB91dBr12+gaurG9wXHtL9jAnKjGfKGbdAOUCeVep1OEs8YV87hx1s7u1jY2cPG7v7MOTl7PwiXewTaNQaPBNP6En1CxoNx3BzSTifXr8Hdo8g0PSwhsjo1mrOyVnZOY5zplpCzEhte3sDXQKU2zO0WJbSmKTDgUlHg5QR4dhkNLn5MKHLlzz11FMZPsJLfdhtJ3uNUTWs7k61KtenppuvtRr117QXblFuR71+iiT1MYkFnU6Mw4Mxweljfv40ojLPGY0mcw208gjMKqZbdcxM1dBsVrjIoAVNkExGMBQk4gsBFz6kRvXpyhkK5UGnh9U1p4FHcC5VVKsUi5eJBgIPXimAa6gzBtZ2Brhx+wAHjCKOXRSWgjjhHmXkNC3BmdNSCi2mb1OodIJ6qPG5xx/Gk4+dw7kTC1y4AJrvjBmVTBhFNrQsxCg8NzCWuwju2Gldtp1RCHInzFaIB5IQJI4IlhwCQwViXErpya0l0ByhSA0XqChz5aTMGDiP4yi1SCmwKfuOqfQm9CRcMGZCxZcQOIbtW/EAAlTIU3dv2BfYtwXbZ52Erv6YizPkvJ2VGY6GiLmfThnVtASPsJ64yuzbsr6hUssd0c1MJzEjtiOMCYKEWwhOBNRtaNU0FmZDUgPzdCedoqUc8BkVBNcuoXxn9Fhcu0ppCNdnyKMt97vdN6/cwC1a0S7dUuH6OorZ/zA16MeOMtzc2MHWfgeNmXksnziF5ePH6UpHtMQjXL+xg8tXVrFN9xmcfxSVueQBJhwrp4KAirgURhDOJRlx7PTmMs5Xc2Ua1QpaBCq3ZfQIFHwNhJ6CJ5bb1TzPTJplCSeeeRmZZETcDPCRXerDbplHe2l5ptynX77ZqjWv1OrN14Owdll0ZSOOo8Hefpxv74yxt5eQUgZgPJRL89CqjjzzSRRc6iMlglajwsVtYWF+CpWSB3D3EjOiBpvBp3/FPvge2Uqhp0pGj+7xxu4B9zEddJjPKJCWFstqVezbBonBDpF5bW0XNzb2qal7hYZOKGwJBZFeC8YUzoxukEkmUAwAOXC2KiGWZ1s4TVd2ngGgku/BjcYXt3gavhIEnkIU+vDZl+JCg9Ykofs+Ynuu3QkFMmbQgstLQGWknIrqiGKCKeaaJwRXQpAlBHTqiBo/4X3KNGWasMxRTMGOqRAmpITgiicpQRJjxP30kEBxqauTEbiWvHHC78jlnZJwfcVsb8L2XBvuGMlRTAF27bv+clpOQyXjLKfm/DyuhyGwMr6Tcx6acwxoQiNPI1DqyJqSh8oa5i0C1o8UUCGTpmplzE83sORiChT+kO/kaQzDeYm1CH0frl/3s7ouvZ+9A1rH7T1s7R7ioDtCn0cwh/0J9qhId9sDJFajykDbqTOn4f6xORVEaA8SrO90cWN9l1b1EIfdISbcMlmulO9FKBGkOQGexkkWeN6AUxpkaTqM48loOBzwa5BEgWfqtSotcLUI6lU41nqzRsMR5Uqr2Bgzyi33NUGQ4uRJg4/4Uh92+yJiZoFJOU33ppszN5v16YutxvLLUTh3JTf13bW1fnzzZgc7Oyn293IM+h6UbcDkJbogAZWvjzS1yCmstUqE+dkmlhfpItUieNogy8ZQksEJRuhUm7XICC5nIUaJwd7hoFic3cM+BtS0mQAZZzk2BtsOmBsHeP3aKhdxG/vdARJa3Ew0wWIwpCadkCxBCVoObVKEymCBEcqTjMLSVUeoFVKCwXChfQplvRyiTFBGpEop5BgVhH36vsd5JBhQMw+5lxnRio5pmSdxTKWbFMKYUNBjAm3CdEKgTWh9YtZx7nFMBZEQLCnvXfpWOa3cxBEtTZEW78RUKmMeG4zIzwFpSGs2QRpnxJaB0+8iAkugppmFA++QQB6xnXExnhQOrE5x5ASYIwdMy4goCFCnfHzO2xTgnCCn0vE0UI58NCol1MohIq6FYsTT0ornbrvCcxTDOXg8mqgTpYvTdZxmVPsY96UOrNr5BXkK4bpEgVPKWWHdDMfY7Q/h/tmSazfXsbZFoPUTHof0aS272G33UW5M4/jpczh//iyq9QZ63Mrc3Ojh+toBbjMavM/YQ2+cYMh1ot6D9kICrkV+5KbXG8We9vY9z9tjV4dpnna7g/5gb39vbKzNS6XI1qoVW63XbK1Zt/VW05Zr1VSH/hi+dIxgwIVNAWonfn2UH/URNZ7PzMyMx7bdLpVqtxqNuRemppe/G0ZTP7h8eWf/+rV22j4kgscRLaePXVrS0QAQGyHwqwReCQo+MgqSMbbYJ8zPtbCyPIulhSmEgVC4RxhxH5FR+zqhiwkW6AB+qUZQ5tyXdHH15g7WdsdY3R7htSvbeOGN63j96k0cDMbo0eKMcwpYrckFbnJPE1I4JrRAY7LdolEtY8H9mRP3UCvz05iulYs9pQOOpRBSVqGpfinxSGhJUhJoNQaDHs9eD9HrdgnCmMrGwAl7ynE6yqh0cufmEgSGglmQE2hXTmtlCQawfb4EMgDgvThifVfmhN+yniE5BZbRAiYEtqOJA9xggAH3330eC1HmOJ8ECS1yeoccoNsMqnTcc7qykziBc5FFBFrrt0jxHtaiACn7B4GqiXJPgd6BgK5eYSGFHoLwmbsPA40SSWhc9tZXMWBk3o578KhQI4Kxxq3B8bkmHjlzDJ999BEcX1qkYgt4ktFjmz6tW4Rupwtn/Q2VpmifwZ8hLl9dxe3NXUwyYHbpBKbn51CqVTCk5l3fHeDNa9t4w9XhHrSfclGDEiQs08/SVLgJ2x8WlGf5IPT89Vq98SpjDJdnZmfXStX64Wgy6a2u3x5cWb3RvX7jRn/91tp4b2s7Odjdibf2tkepzXqlZnmn3KxeKc/Wt7HoxwAnzq+P8qM+isZFxJKyg+sHw6pX3Z9bOnVtZubYy1CN5ze3Rru7u2ncPpQsics2iSO0D1MyL8NkZJCnGgIPWmmktIQZhVC4sM06wTLfwvIyA0WFFbXIad0swQtCOaNKgw7hhRUkRsG5QWvbbdymq7O61cGVW3u47lwe7lVGBL0L8Y8zw2ARMCJQB6MxBhRWB5waI7dLBOSJ5Tksz02jWS5RYXBUIhQihYBmwwHTElxZlsJwjJRiKAG2t7Zw6dKbpEsUtDa0ViwXzglw9R2hGLMtytwCCJVwQdbSi7DQXBTNMo+po6N7QFsSyxTrCRWBIln2bQj8nCB1+7iYFnXUJ0AZ+exR0PtMh7wf09114B2758yPaXEntNip8zrYrijFseqCFPOKc3VjAoGX08JZKhRPC11Qr5i/K8/omqbxhPNPqVhzFOAVA8Nod3d/C3bSR9UHar4gYGDNcksSMLg2xUDLicU5gnMOC46/9RqcO1mm66mUdjMki4TeDDCkBTykq9vjNiUmGFVQhtCNjbnGG7tDrK63cXNtn+t8CGcxxyzPvRA5FbXziiZxRq8iKTyJQIeDRq25NdWafmN2bv6NqenZa34p2k2sbXcGg26HGo1Kq99ud8fra2uj9bX1kbtXgd6pT7duVZqNa81GfRfoJBwkucbvj/CjPsK28fTTT6fUUIPuTne3Gi1c6R96L/f64c5wUBry/JcGp2KytIJez6LdnjDCNsSQewenqDUXKaG2jylEOa1Sma7PbKuOFZ4nzszUUK2G8DyBUgKI4mJyKiqA8kswTEeJxS73KLe39nFzfQdr2/t0Y0eMBFrkfJ6Jx7yhm9TGuvunGDe20O324YRjYW4OZ0+t4BwjsgszzULoUlqYajlCvV5Fha6ciBOetLCO4KU5Xk90cV763e9+B9/+9rfoum+jXIoQhj7Hqtg24IbrSAvgMeNpxf2zhkud8BcuJNsOFMvdM6YuH7CuI5/PfAF8ph7pCKAEB5lWAJUgjYcjDGi52weHaB8ckA7RbXfQp0Ud8VlKK53REucMihDngHBsWkNxDor9aeZFsZgKQlghT1Ma8RS+r4u5BIFHxZhSmXK96L0kdF+5kAVALRVmRhCOuwcocxuy2Kpitl6Gl8fo7ZHHB/vIGNRrlH0cW5jG+TPHceGRc5ibmUGlXAGBgxJTS8s5olufUIEqPwK1bqFI270x+qMc++0Ely7v4jq9o42dQxwSvEMazVj5SJSHBIpKWhCn5shzoItbqzTGx5ZPbh87fvri8RNnXp1ZWnhD88zS+npfyqXDoFzuqcAfUmENr169Prx89UovybN2uVW7vXz6+OWp+Zkb9aXFfZFzsYgYfMSX+ojbd83bk9w8j1FGqdaU+fmTSRA0sv2DsZpMBMYEUCrCwUH2nocYAAAQAElEQVQft25vYn1zC4edPmJat5B7mlIlghcEvI8RM2qqxGJxbgpnTizjOPeBka+QcrEdAHIKaJdu3dGChihX69CMzAWVKqbmFjC3uIRqo4kuz8nGXHhnJZ3wToYDlMIAZ0+dxKPnT3Fv1EI1CuEcF0OXM/Q9VKKgsHwZLZWjlFZDOLuI7wW+D1CIR9yv7u/tUksPcXxlBTNT0wg5dt/z4FHoOXRWMwXxi5bTgpgDF5qpFOTaFH7xg7uEey/2Q8wU/YGWE7wXEYgckeV9SjC5sfS7HXTah+h02vRMehhw/xsz0OV5Gh7HrAg2ah5YDoyjon9i3iJnFiwHVxCfs0Ouk4LwP2ssTG44XoUoihCSHKjjOC7+0mdr0/1xkoXm+269hNbXWdXQUyiHPiL2r2HhlEuF/Juj0nVrOsugUcA6TiFYzs26uZD/Y7rt7I7LoZEawQY9otX1fQaKUgypwJ0HlEHBaA+WfB4nMde4R6W0D6ewphoNXDh3DqdWlqqNWvnEeND/QuarY9OLS8nxRx66fPrRR1899tD5S3lU3oh1sONV69uLZ86vnXv8s5fPPv7EjxZPnf5+bW7+1ahS6SAppfcux33k33cV9b7ffA8vvsCVLZXLtjU7Zx5+6LHO6TPne/MLK2i25mgBW1zcGoGX44Bu2PbuLnap7TvU8tRasAIorUF5gOGXFoVmrYpFRk+d5p2bqnJ/GCIKPUAMUueCCaAICB0EABfM80NUanX2N4U6walZltN6pNT4lm5phcBbJuDPnljEKe5r55plhFrB0rqAFDAf+Fx4gt+VWSc4zIOpVgKPZjCl0G9vbxEEXXhK48Sx44w2NykyqiChUCuSWJAbcDncvYgrOHIPOEU4ctUMhdMdoxi6z/kdYhGfExzMuHJXpyD3nGPNSRld0IzzSiikE7qd8WRCCz9BSg/EECiK49Ukl4oGHNGfhlFsl5SLQc6UOIBVADS/SIZZNy4mEP6nlIYmLz3Ph8u7cR8ettEm+UEAPwghrOPGZMkvRV6VCMac49jaWMfarZvY3VxHOh5A8gQBx1JlUK1Zq6BJVzcKQ4gInNIV9iPsJxeFA0Zw9+kVpRQOYR/uF2A6Yl2tkXG/PmYAI54MwD0SWrUylnlmfmxpDtPNerUU+cuUkydV4J2vLsxOnfncZyfnfvVX22c+//m9xolTW6X55fXGysmbxx957Oq5J5++eOELX3jp9KOPX+Sz29H03ACzw8zN/xdB6hfRyVNwinaQnz11evzVf/6frv7e7//exu/9578Xf+ELv2pOnjyNRmOqAI/yNPY7B3QzN3CLi7axu4d2f0TAgQtdopauwNMh5UjBad/5VhmPnV/BExeOg/hC4AvKlQgBLS4rEfAxElqRlNrXUHIC3ydg6ji5soRQgDEtyzy19iOnT+BzF87hxEIVjbJQUMgVCriQqBYgBKEDqQMm5Qsex6m1IjYzTBiFNRS8Ltt64/XX4AI0M9OzWF5aQRSWeC6bwAWBiAkIFJRoKKUgwn5IgIVl+/ymZQAymoiM7mbK8aYEXMKxT6hIYqape0Z05GA9PndlGevkpHEcY0wQjrnfy9mZ8hTCKCx44VNxeYGHIPDhc+yGR1GW57fC/Z/mRlaTbx6RoQIFeALDslwscjEFSIXvqSCg4BsqBnD8Gp4fQJRGSg8n53jBeQVBiR6OQcz7Sr2FUq0BFUQYc/xjutuuXhgE2N/fxV//1V/gj//3/xXuD8bfePVVXL98EZ29bcwxMn7+zAk8cv4MXd0pVCslBOw/JGh9Alu04rjAcSl45RJa3ILMryxT8TahNTAZ9RkobMPn/JZmm3j83Ek8RKVb9ix8lZU8yWdLZf90UPI/a0L9BdWoPVxZWVpsPfRI6cl/+JWDX/ndf3btid/+3ddOPf1rL8+cfew11Vq4Zqqz+1aF43YaJsDJHL+gS33U/YhwlQETpNU4qEbj1nQzmp2aKk9NTetWsyW1eh3VWo3grNENrSIkw2Nav/3uIYHaxmGvhx7dxTHdF64xbC4wRggYga8VqiUP9YqPkMIlnI21OQzJUuiV1tBKcYqWAEmRMgCSE6zO1ZomKOnm4MTyAoM+Tcw0QtQChZDVtQA+3/P5vu95UMw7ofB8j+DJGGAYgYiCx2d+EMIB/5D7uzdef4MWKkGr2cT09DRKUVTU41A4hqMP+QHhf0d3P/lNYwCIABC+RgXAlDhknveunI+sKwMIZntEtKIOoBmVRE7iYwi1iAOo5hyK8SuwDOBUyBOBFoFiRWsNzB2ybMeCl6iiohTvalgOwHkaTskkBFma5NDag1YeODC2osgXg/5gyNRCE7hhqYyc7024fYAoKooS/MDH6u1bePPNi7h+7RoO6SEltO6eFjTpes7OTKNarRCQEe8jLCy2MEsPqVwpY8i98j55fNBuszlNJVyBx/Y4enAimJ2bwczsFBV9FbPTTZwgYC/wqGW6WUNE2SiFGlHoqSjyAy8MmlbrZQaCzg3S9PF+nD5Ge/hw7EUPm3LzfF6dPptUpxeHpWqrY1Stm9rSINPBaDTyrl27RubgF3L9QjoSArTbQmwz0+dq9pWnEt/3/CAMVIlgrFQqqBGgNS5QvdUEKBQDHt63u13s00XaO+zAnX2NGZThesNSggy/clqSlGBL6SYZCljO/WBMC+Iop9Vjv1BceMopQZ3B0NWzdHtc2H+qUcUyI4azzTqqtLTUqBBjoAzAV2ihFYehIYqCx04z9qUIxpx1JrRQoEh6ng/PC3gcNGbwZxc3b67CAcEBs1atwaeQunoCsDbu6xJh7YLc0jBfvHlPymeWiCiIPHCAcnN/m9wTwI1baV2MRxwD2IQ4AuCJhlIkFjjVaTknw/lZWjw4xQcF5ercIVeHCIYjB9KUPFfi6ii4d9lMofgOCLaMfHfzduTaTKgQtfZQKpUI0AhbW5u4desWYwwH9GySgkdOQc/RAs7NzzMY5ECsoX1hfZ+phiH/e4M+OpSHARWA4pqEYQAmdGgyciPndqXKYFKjoIXZWawsLeA4PaRqOYTvgcrbpwX22J6nleeVrNKtFGoptersJMfDcS4PMwL8WCrq8Vj0E4n4D6USnbJeaXmi1BSBXA55UU7ZGn4hl/qF9MJOTgLJfCPasnH2P4rIt0SJ73meBBTgcrmMWqOOqekWZmZmUalW4eSkzejpxuY2bty4xUDRDjoM5BgRcK1hCcYuzytvbezj2s1tHBx2uXg9HHY6TLvU4gNasTEsLYnmLANfo1IK0ayW4YAZeopRQ0b+urTO+wc8a+3wvQRjHt8I6wsF2nDZh3GKQ47joNOjVSByRUEpLrLnQZjm3OOt3rqN27e5d6LrOb+wiOWV43ym+baAmbdIhPe4v0tEIPI23X3L3gHk3dQ4YJHcOBy5e1dXRKAJzrukKMkirj0FAedQkAdlSbmG0CMRIzyuEXhGQTOv6MAJ3dbIC1EtVVAOCBxRsFSCIGByKrskHsMQkO6XUBvcisQMzjlXWSSnggNBoVFYriiA8yR8P0RBQYScfQiV29TMPCpUzCEj21HkwbKP7iDFpavreP3Na7h6/SZGjNr7QUDLWoWb44TxgoQuvE83PAo8bh/GnJdFnbJTr9fgBz7Xf8L+gTK9K8cHBn4Llzvj3K32lQ5KvheU6kGpMh2UyoteubIsQem4CsIT8PxHvDB6otJsPdFszCzVms1qWKtVoygKyHvBL+BSv4A+ii7+8A//UHq9Xtkq84U8Sx4jqTzLOEkL7WmUuDA1MrVFy7m4tIRjDKjU6g1M6M6uM4J76eo1XLx8BVdv3oL7v0sd9EboEJz77R4DBAPkVqBoyTSJ8suFiXl00CtoQitsGeKHSSlYMQMQQ1qBFJpBj4xuVZ+u897eHrZ2dkh72CXQe+MJF9IAFHAvDOEz6muVgtI+uGiA8rgHszyHi3Fj9RacdV9cPoYlAnOKe86UPniW830CAhQb3LlE5E7u3RMRgYgUD0WO0uLmzhcFA3fJCamjnArCkcu7ZyLCYeu36C4wAbZHPpnccv5CYGp44h2RZd6oApQOmB6Hru8QuAaG7qmh5wLOS7E/7hMgVHwe+6LDjYz8HQ56cFuG0PdgHHAJoDEj4S5KvMXz36tXr8Ipss3tXRxQ2SUch+NlpV6H429CJbPXHuDm2g4uX7uNtY0d7B90MRiPMeTWZjgcot/vY0gr6tbU/QZdIQd7K/aalCl4HuegABcL2N3dpZKeUIYMp2CRsj8H0BwKRmlHihFeL1d+wOO30Cg/sjooWx3WeD+fGDk1itNHepPxk/3B6DO9yWQlBlpbQOnrX/+6xkd8cRofbQ8UFiH5v/M7v9OcZPKQiPzbLE2/ktEVdQua080UgiQIfBQWtF5jMGUJZ86cxcLCEgKCosND6OsE5WsXL+OV1y/j2u3t4nexbQLUWc8RQ+3K9xGVqd0rTmsGFJaM55Zd9LhHGfa6DNzFsDz+SKnZB7SWLh/QdQKDI5PxEG0eOWwx2lr8vyG39rDX7mNAq2m0QqlaQZXjIjLh+vE5JqsU3TL2wYDVrbUNuB8xnDn3EBYI0DJd9JhCnDlwUhA4Z0AEgCPwupsye+dDHt3JASJSEHiJvJ2/W8elDoiOcgLlLrl7vgLFsWmnVGjdXeruRd5ux7hxGYEmMH3x4TP1RENbBc1yB0yvSAU+AWoJypR7vnQ0Jg+p1Jz2o2vr0XpG7MMB0jJOkNGK+lrgvBRLaxozWDYgmBzdoiv7wosv4Y03L+EGPY2tvTao5VCuNRBya+PUdGc4werWIS5dW8OlK6vY3W8TWAkAgdtKuKCbO6rqdg7hjr+EsqNJYhKk8YgKISa3DQyVxpBHajs7u2yji3Z3XPzQxCkDZzVzUQyFKaRsN+Y86dbC/VqMri3o2qrYeEFidZ35+cEkOz0cx0/3R/EXJ3F6dhzn82owqD766KMaH/GlPuL2XfPRQb9/hlrxWSX5fwubPyIwgSVTDS2ZKVJKADc25BkUraii9gu4D1xYWoD7R7LOPvQIWnR9UqOwtrVLzbqJ25s72Ke7OUpz5MrpTgXPD1CpVBBFEUQAJxwxgcdVo1sWoF4OUQ19avwUYOheKFC+BoWJ77LPlPddHqpvUMvfXFvH6sY2dg576PEA24kIR8ktmVDjKtCDRXcwwjYjyhMKb4mKYYXWPuAYUo5J04ILAQJFFguJYlMM6q0Udy4L0EUXMC3oTvFPSQyty710F5gudaB1rzlAegSNS0XEFRUk7FuRNIHowFiQ0nBpAUxaVc8qhHweKg+R9hCQQs4l4rwchVEJQakEpQSaPPPJTyIDZkJvJJtAGCX1lUUp9BDxWbVSxvLyMgIGzvb29+H+8qRNZav8EOceeQxnH3kUmXLreojL1zexvdfBMM5g2a+ro/0AHvv3HC/JJ/eDh+7hAcHZw0yrBi05UvZdK4coBR5AYHJo8Dl/3/exwTPX6/RsDro9pFTEKhCuHzChu94dZlzf5a6hIwAAEABJREFUATZ2O5SrA7h/QmX7sI/93hjtQcxAZOIRlPX+cLJIgJ5NUvuZzMoJyf3qhQsX3KLio7w+0g42Nzdn9rv7F/IkecZk2W9aa76kjJ3RsFqLJWMtFFMlBnDauBBOi5hBBCfwlUqExcVZnDt7AidOnoT7IYHiXsX9QGHAPUifFnOUGsT0Vca0cu7IBBB4XNjA8xD6HqrUylOM2C0vTOHYYqugpbnpAqxCjQuSpZLIqeldoGPMYE+XQYddBqHc3wzeWNvC1VvruLG+VfxVxIj9cLQEKdDlWewq95qGfTaa3C/PzsGjEOYEEERBSICCdakI5G6Ku5cDpMu79C45Vliyw92/nbfkjwPl3TS/x2K6/N1nzkreSyLiOihIRKCULvijtQetFEdHYlduCXiCAo95H1KkmhZW0UJq9qWcNqJ7aWiRUheY2dtFb3cb/b0dbLvzyvXbGNMjMfRMnFeS0KV1gCpTaXkEWLc/wK21TfS5XXCgq7WmuZ6L0GEVNxk3cMDYPRxwfz/EkOvqeOoHAQLf5zgBQ7dZuEaRrzDbanAdZ7A838B0o4xy6IGBdrrpOUAF6wmgteO/YECLf9jpst0eerTMw0nG9g0GNJe9cYYOQXjYH2OfHtAB04P+BIcklz/sDRVlwScRoOP5JDMn6BnP5CUJrx0eBl//utX4CC/1UbRtrRWSChrBKbL1Gdjsn1mTf57MbWgxPhWu+M79IQNd6jSdwMBSGHLSgEx0i6moFWd4lnnmxALOnT+PU2fOYW5xpXCFrA4wIacmBOeImrY/pOsymsBFB4WTcn+z534Zsjg/ixPHFnDm5ALOn57Hw2cW8Mi5U5jleZrmfsVmMdKY71GYUiqFNMu4NzHos63t/UNcoTv94mtv4vlXL+Hm+i463OdmdOdApdLudnDtxiq0H2F6dh7N1hQ8P4ChBaKMw1LILQEBIZsdcVxHH4GIHGVZ606mSMi3InVfP55394bAd2D8cXLPRASKgNNaUzh1kXfld0lEinKPAu8UmBKFYhSGI2W7ylp4QAFMIRgtPQJL4bZ0Zw0VVkLLN97YQO/mTexcu4LNK5ewcekiLr38Im68+Qa6PKdMh324rUOXUXZh66VSBUOuzRq9kGurt5FTnutTM5jlOnrlKpyVeum1G9ja7WJMj8OBd8x+M8qBA2bgeQXoMrrMipZvulHBZ3gm/fRnHsGppSaOL7QwN9WAooJ1f+YHAtjTCppC5XgFzjFhu+1OH3uHY1KCw15Kq5hhSLkZ8lhomBgMEgv3p2m9cYr2MMahA2t3UIC60+sHPCaqJ0k2m1nUoiDw5qemgiefLNhFjn00H/VhN/vNb37T2xvuzR90d55RcfabXo4vUdmdCrU0Iq10QK4FSlHTCTz27hGUmueSQiI6iWWDWiXEzFQN2tMYpcABPabeKKGFzCFeAEUweGEJXlRGyAWuVOuo1xt0Z0NaY6HF9IuQ+qkTx3Dq5Arcr3+qAcsVih8vtOoRTh9fwqMPn8OJ48uYpiYOfA3DxU8YyIi5X0xpLeiKUwHkHEOGdm8AF/i5cfM2LcA2bnLfu869aZvWs1yrozUzixL3u8699QjQhMJtnNCLkMUCl4gI8/zcSZhzGD8id2OPvixB4qi4u5N394YAcnQ3n3OMd8mVufpKKXieB02Aihx15J45grtVAmEdl6d95pxzgGZTa0FAHvhMaaYKK3iwsYZbly/jxquv4soLz+PVH/4AL3zvO3j5B9/D1rWr2Lu1is3rV7F++RJ2V28gbh/AIzhq3JM3Gk3Um1NudfHcS6/ijUtXuQ2YoNqc5r78BBZWTnA9gQ5BQP3KvWVebBVqdb7n1pJWc0ALPex14JTo+VPH8KWnHsOXf/UJXDg9i4WmX/yt6OJUBSfn69yuaFDOWNdC6P7mVLJOUbv1KFWqRft7B22sMxi1yyBidxRzbWkSvAgqrMCPqtBRBZb3KTFHA4s+vbPdgw5d7UPZ2W/rg26/1B+MW71BNnvQmVSTxp6Pj/BSH1bbXHxF8p944vyimtjHtMiXlMWvaLGPBJ6eDT1dDjylCE747NVjx5qAVCQhKJTbK3ApFS1JFHjFsUduhG5JSu01ZjpBTA0I5cEqAkmOSCiIfhgyXF6CVopeDXeHbLNajrC4MIeluRam6Pp4wg5zA0Vhr0ZeYTmP8ZxzZWGe9WZ52D1NgNcRUrAsqyZc3DE1+IiH7q7fEV2tLQYYblD7X7p0Da8xMLXOfa8VhUazhcJqBiGU5xfCbwhMw3aKj+vboYEkzPPzdjHnKyRwXGDqEvKxeO7SHydzB6D3pnfriAi01gUppeAu98zVdam7ZxVYgtHQa3BkmbqAnOcLfF+jeI0u5KBzgJ2127hBy7hN4LU3N3BQ0HphIX2xKCnAY7Q7JYDiThv5sAdN5RZyTcp0ZxWPYHrjBO5fN2gThNPzS5hbOkareQzNmQWkRmHI/bwRDXDcTmm48YHgEjLCycEM95Xuj9wfO38cjs7Ri5pvVVClH6spM7WQa9msYHGmCfdTvYAaX8PC40RCyoVHL0GUpsUW9OmRtWkNe7TkzmrG9LxSKOSUKaMDWB2SguI+Fw2rfIQEbBCWrBf40NrXWnse9Zufq8QLtFaOpx8VfWiNX7x40et0Vivkyec8lf99lZtf0bDnCM75UhCUQqrlwPfgcz6EF12nnGdrGUBBEC6oIkA1wel+IOCA5BZnNMrR6YxwSPdySPcqZUjfWkFKkE1o3SaFG5pzKSw8tp1Ta4+GfZ55jeA4ONWoYarqoeQD3DphzJBcQlfG5xsRO6mWAizMtHDy+AoeOn8OJ7mvnZmdgc8FnRCUfR7BDLjPcv1l7LNH1+4mwfnCSy/hu9//AdY3NtGcamGaVrNK65lTqNx+0xCYTspFBODi8+vOR+6kltr9TrZILEdE4vuw1mGUibtnvnjOIpY7gN1L5h6gumoiwm5VQSICEXmrHfceW4Hr2JDX+R2yBKfS4Jw1FJWiUPIMI+ndgwNscC955eLrGBCokRYCwkMzCjHXbOD8Q+fwMOnMyiJm6xVU2IYmUMWtJ8fl+QH3dSm29ju4TQ+j1prFr/69L+PkuUcwRZCWqg0YUQSohfZ8lCsVBARTj9ayy8h5xjPM48sL+PyTj+E3f/1pPHXhJE7MNQqFoHPAxAYJvSlDhV0phXjo7HHuQ+e4//TBKRRHc9MzMzBcCxe/0FQYzPJIJafFNqQcE8YqJjTbk9QiZpupFThQCscj9NDqtPznH34EZ8+ds8dOnDCLS0vp9PTUqBp6g4oJKBJTby8QPvxLfdAmv/a1r9EY2UarVTnT603+Xh5nX/CAz0SBf7a9tzN/8aWXK9/68z/TP/r2t/DmSy/i9ReewxpdoYTnXwIDz1PwkCPUCmXfQ4UCErLMEHx7dEEO9w8IthjC/zztQSvFbYUphC6KSlC8T4k8d+4lBCcxh87BPq6+eRE/+O7f4vLlG+gcdhF61PShRkDrAAoteLlEuJK+65fBp/n5aZw5cwJPPHEB586doTWdZ1WFSRzzEHyMjNZURNyb3EcNKdA+jh87humpaYS0mjHrWYJIaQ03LhFX14GMr9z9uCLmRQRyN3V5knvHu/MuHxUf116RufNlKPiOXLmIUPhMQSJCXpI/fF/EtYyCR65NzTJHHAktSAZnKaEMrFAi6d6gsKQZ8mQEw2irlAJ4gUKtWsKJY0s4dvY05ulWVsoh10lAI8vnAYTduABQxLQW+GjyrNp3CKDQa6/EfV2MHi3nyXMP4/RDj9BiLiOq1KGDCJ7zUIRrSaXn+DrgWfN4NECjVsFpbkc+c+E8LpxdxrH5BhrUrpHW8GERUqlEHHeJ4y5TYSjyA+wv0gpzUw0cX16ET/nJKBPOtdUeeUKwsRuAbeQQdBiccj8HhfY5jhIUnxuQX5yQS3POwQ8CeFTSbmxKdBYF0USLjkVUElPg0iBKBikFl+99VB/1QRqmgKg/+IM/8Hu9vbkAeDiA/nWbpZ+xxpzxPb3U63Sbt65dC954/nl59bkf4Y3nn8NrTG9efhMD7k9c4CDhUUfvcA+9w30MGe2b0PINuVC9dhf9TgcTHjwz0guuBTSZp7mgSilqRwWtFAxdm4waO08mKIUeZlt1VKMA8aiP2zdv4CYDNmuMqB7s7mA46CLjWSeltpi2U3ucA28thAtfogaenWnh9OnjOHP6BIG3zL3rVHE8E4QBIgqUVor13RJaVHn+ubS0RLe2gYCLabgHZDPgMDk+wU9elhLAUleBiasoIkwUyaUkts8i95T9sD5zboxMOFfzDnLljhxYRQSOL5oCiHuuu2UudZ1bZ50dMx043U+AmLeOuBUwPF6yPAEUKjGP4CyVAs6f/KRlpO9D/lsI61la1j6PM9o722iTr4pKsUxBjpSGpSVzf/uaMnLSY2BlyIDLwrGTxT6z2piCohIzUHAASKnsUnpNbg0L/gc+FhhJP3NiCQ+dWcGJpRZmahFCsdBcZ81+fJMi5Bgjjt95P84LEyLP45zrlTJmp1ugYYCbZ8b2tfbgeQEg5LFiLaYJwWwgUHxmRZBToaasa8FLUNy7fJamttvpZqPxcMy2+nmetZPMDHLjx2RdXGpzIHzlo/qoD9iwPxgM6pNO/4TN7ePVsPR5leUn8zhuWSuVPIm9ZNCHW7wOD/gvvvIS3nj5BVynVXP/i7r+9gZ2b17Hyz/6IV74/nfwwg++j4uvvEJ6Azeu3IC2lm5KAJ8Ca8k8Q2uquFCVEheMYBnR+jptmxJwgaewzP3lZx87i//o730BX3j6czhJrd+jEniZbuhffuOv8dILL2JjfQ00gQXYLds3BFTM45Nef4Ae9yMTBgE8JRSSJs7TVXrisUfx+KOP4qFz57G4tAiuJdzfSVbLJUy3Wmg1mygR1EHgFdYTRCcXkcLB5WX77t69g+JiGbj6TCyToqj4cjdHVIyJ77n0Lrkqd/M5x3svuXIRgcg7yb3jSOTtclbi6Dh9a5DTWlp3duLIgZOp0O0Q5okwCq5QSDMctg+xwcjsGtes16OyZGR70OviKtfs1e99F+5/bZjSY/DYz5iKdDwaod8fYnfvEF1GtpNc4PZu4gXQJGfoxuR3u90mv7v0iibwqVCO0eK5AN05F8CjtWxVNV1YgUdeKM5ZshiK56iaR18erbuPHIFYBFwrt17MQjhhTytUymUCNIBbW8Vx+VQcPl1mYT/aD9BstFBhkEiUMJYxRK/f55ZnzDUzUKzPEcPJ1d7Bbn779upofX2ts7W1ub13sL/a6x7uxSYeH4x2JhcuIGWXH9nn/YJTvv71r+tut1vmyGZKpfJKOQyO+8DxqFSeowtQkzjWw4MD6e7tAVw8SzJcuEYUYobarbU4j1K9htxk2N9cx21G/64zHH/tjTdw5Y3XsHr1CjLu94TaMqdApDzqcHshzQ5DT8OjmI1pZRU1eb0SYW66gdmpKmYaIZZmqjh1bA4Pnz9LgJ3GsbxJxQ4AABAASURBVOUl1GtVxJMYmxtb4P4Yq7duodPuwFJaPC6aQMH9ZckGn68z7B8zUFErl3B8cQqnj8/j7OkVnD9zCq1GnUJgMTczXVDVHchzLO4XMULt7lKwzYBj1BQUEWF9kgAi/AKvO6ll1pFh6j4ub11bFEgHurvkLOO9lFNY75KrIyJF2yLimnmLRH7y3gmkUgLFsSlPQUhWATkBC5aJdu8YhFSAipasS1fT/W8NKZg86ki5N8uR0FIppRlAa2Jp5RiqtSYMtc0hvZ02zxS7BOeI8YGY1tPRiApvRN6PKQO0QARNBsN1d0p2cbaFx84t4cyxKSzPVjBbD1CPNCKOQwMQ8lR4dqloMTUB6butEJHIWAYceS5PnuVU3GwYgVZoUK5KlLOcrq2bq895hASn53lwV0pr7ZTO+voG1tfW0KYCz7lX5qtwyt/tdwf9DnV/b5/l69ZkV02WXsyTyes2y2/JOOt6BwepCDt3DX5ExGV57y07gXjyySc9CkjVS9MZbezypNdf3t/amo2H40YWJyX3jwSNDw8x4QZfkXEBGVjl3u4YAy4nVpYwt7SASr0KIbPHnUN0drYYHbyF9ZvXsEF3dI+AzcYjWBf0ITBzAhRcpGIxKEiWzEz4PAo8zHGvsUSrOV0voRwA1RCYY5Tv7KkTePSRhwo6ffoUKuUytXofV67T3V29Re2+hzEPxTMee+QcowMnFSSt6zZGjOz5WmO6UcL8dA1Lc1NYWZpHk0GmkIu9MDeLIxeKC+4UCF1rw/EZ5kFw+Z6GVorzA0RIOLpEeHOULb7fAmRxB/fqndxR4nh9lwxB7ygnODN6Eo7cMxGBcn0xFRH2d0S4c4kc3SumBVHwlVZQmmNnagTIHE8V+2c7lFBE1TI8Kp4B+T/mfIwfwC9XAFq/3AFzdo570fM49+hnUGXgJGUj/dEEvcGkiIqOqNzoPcKKYjAuw4TgjAlOJ88R16xZK2FhpolTK3N46NQClmdraDKqVAsFkUJhMcXYI3ASyJpy4tbekeJ4HYg0LDzmXUrwAASyT2XTpBteIjjplnIqCr7vw4FTc00cvxKuVYeWe3t7Gwc8uyUKyfec71Np5InJkhGdsfFunibXy5Xo9SgKXi6H/ouBL696Hm7JqNK9cOFCho/4Uu+zfTU1NRVWra2k43FrffX2iR997wdL/+P/+/8TfON/+9/Ui9/8Jm6++jpAjTnfaKLGDXczKmGebuDS9DSagQ90O8gIyHx/l+5KjJDuVMAFSKmpXVqPQigKu2XUDumEi5XjrhuTcD8Z02pqCtQczyhPrsxjabqMakmD6wXKLhdFUI50cYyyOD+DUydP4jhpcXkFLQZwYgrd2toGrnJPevXaDdzgwfrBwQGt6wSUXXCNi9TxJ+Gh16g/xqjXpzts0CJAF+ZmGLyoQiwXlePkilJ3JOw/h3AQlmNzKfEAxXvKkGvqx8iVOvqx4ne5tQSIIwdORw6gjlxVRUA5EhGIHJErFznKi9ybKtbRBQFCjltkFOqETEstkLOuJfjCWh1hvYHcC3Dy8Sfw+d/6bTzxq1/ENC2lRGXMnTiNhYcfRZOBnpEOMDKCcnMWAaOwKU2x+yMC94MS5/Y3nesfBuSD4XrU6IEcw699/jE8+ehxLM3UMRllyBLDzkF8WVhaZkeOtxqg26tIHpUd7zhXkLegohJHzAvJcA1cGhCttbKPKFTIOS9OEVpr+ESVuBsAHvMlegYNGof52Sm0mHrcw3ba++i292Nls72l+ZnnLjx09s9OrCz/0dLCwjco79+fqjYum2hxj2KUiHBfwLY+yo96P42/8MILKjJRRQVBCyJzh3t7Cwc7O1OHu/ve7uottX3jJvbW1tGnVsp4/KCo5QMy0qNViblf2b99CzdffokAfrk4vFbcM0b0ECLueyzB2CxH1KTTBKMpQFmmxiv5GqFWvDfIaEkN32lQu8+0qphpllAONXy2IRQy4aIIQaPIPyEwNN+LaAWmpqewRBf3+MnjWFxaRpXC16MLtrt3QJe2DSf87nzMoTsZjZFwb6QICtevpeW+ceUSg1adYjEdQCulkAC2XHiOi324vpQIFMdBrQvLcSj2LwAK4perwwTvvO6UEhx8/Z2PeOfGdS8Z8tLdu1RECuFTFNq7JCIQ+elEWQanBYDLTyBZaI6SJBpGPOTKhwOgdvsyEsISQRoiYXmfZ4P7PPPdHYyw0+lj+6CHPVrLiQSozi1DlesQ1q9RKYcEpONDj57RqN8rlG2jEmF+qo6F6Tpm6mU0ygFK1ISBQrF+Hgycu+rIWUkuPTTBpbSGKI6P7nNOi5pznS35IJyI47FbJ5dqYTtsz1PMWECJQCsFzfctJ24IYnBdhHlPAVHgwaNhyOMRutxj9tq7wzwdb5dD//WVxdnnV5YXXqKX9+bKcuuWOjXXfmoRE/kFABO8ODx+v8fPU089pTKbVfM8nyUYlkf9/nQeJ5V6qaRNnMjwsM2D6n10dnbQ29+DpWCDlsoBdW9jHTd5dvbG97+LN557DuvXr0EINGc5SxyNzhO4f3T42Pwso3IUfDK/ykWu0NpGSrjAORwwHRDnGVmdaZYLi8lXAS6YZAmtW0aLlsHt/xLuOxK6rIYLUq1UMT8/j5MnT+AMAzzHj58C17f4cyQXpIiCEKHvI6f7Nej2MGaASFGLlz2BTYd449WX0WVkebpZQ71aRokLqynWoe8j4PgUx+dpBQGQcb6W41HMK4JVHLGu8OERMcNnYG3ryMI9BZgXufuMZZy/vUMOjHfzLgUvEYFS6i0SEYgcEXiJCL9xT5lQNi0sLZ21iuUeBdiH0iFc4MYQgI6sF0JKFfj1JtoM7Kyub+Lm7j42e0PsEoyX17bwxuXruPTmFex2R0ijKhpLJ6CqTXjlGpXfCo+tPPJrH2sM+nX2tqG4b2zwOKZeChBwtj7nRQPHoxKNig+EtF4hgRKQfA0UwOTcHLCU0rCiYDhmspVLbeH4wYlAWQsFuUPg2qPIa64HP2BT0OSDcLEtDYTNUzhPxzDqLFTioMxlk5Ed9topqZMlw7U47l6pT3mXplrBzf2p0tapVqvzqMgvxGLizqXupPedUCgEO+Sbp0s2zubzJDkv1s5kkzjs8+hjxD3mgIGWzu4eQjJzttlkKvBhEQho+SiFDiy0frn7kTSPQDSZpsk03xrUorCoGzMS2+PxypiW1pKJjnLWTScDhJ5gulnHCUb4GjzOEL4PMtimE9h0DKKLexGDkCtcJrDLUUAg+dB8L+dCDumm5oYLSvdGaY/AilAul6GVQkxruc8gVpsubo/zGfdH2Kdl3eWZ62jQRY1W/djSIuqVEpzmBfdDboG10/gkdln0G/ge2xM4UPKLH5eXn8tnkbfrOOEjvwshdPm75MruNiQiUBy3iLzVh8jbefASuXOvNJRojtsj+Qh0gMgvIyKwwqgM8SIY5TEEqTFkMCcRD+XWDPYJzkvux//be5BKAysPXYCuT2GsAgzgYebEGRx/5HHMnjqL+ZNnENWbWNvYwMU3XsdrL7+IVUZ7k/EAs/Ry5ujlVLgOzjOZMLqb8ijNZhPKRUb5sHBKV8MAVKaGKHSuaUYFmXG9cgLTWXbLMTrXm1MDuJ7CjM+11IrgpWUf0U1O6KN7LFOiAFYgC1Aql1Cv1VBh6heLlxPYOSJfo9WomhMr892TxxavH1ua/85Uq3E76WMwD8RfBnL8HVwc+XvuVXejbqC0KqdpMp0l6fL81HT9xPJycPr4cZw5cQKL7pcZFHIhCANyRhF0HruJqApDrcG14XQzCDWYEJRCAQcjaJr1alEEB8TOwR4OeI7W4Z502OsgI5gNraJJY7qwPqaaVcxO1VAKfTLYwuOC+mLgU/v6dI81tS+XiouXwxK8lsqBQ4BbJEd9utt7+4dwkUTDhVcUXO3GRgo8n+PL4X7beXt1Fa+//AquvPkmSoGPudnpgiL2q8k9Yb+G83DkLKQWwOeDiErBpwDwFnKnb9f/zyMHPEeGY3aUOwG9h1yZe+7ItSUiEHkn/bRy1oJWmuML4BNYWnyCNSBRdRKIk4RzHqfo0209oIXsxRmCWhM2KtOX8zBmnZBgnTp2Eop7y9gvISag/Ra9nCmKca2FiM9zHu5fpUe0zu2LW78R16/H/dze1gY2Vq9je/0Welxfp0w9yr2mRVV3SGwGUB4syRCgOYHpFGnm3FlwRQtgcn04Fk7cTZXE9fc83iqkqUG3O8R4FOMInMLnRx9DGctJwiKtBFwetpiDAmetSbNy6PUYqFpfWVx8Y7Y2vU0HYMg3uQ0Xy/QX/lHvtcfV1VXPT/2oFJTKJsvrNrfNc2fPlr70q1/0fucf/Bb+EQMHn//c5xCRWSkBFVM7OpD6ZEhEoS8FASICwGPHHrnkAOmAaQk64WLUSiESRmG3eR65TRd4hwvqfkAwoea1BKclEGqVEqYaVVoxofa3BThDoiIKNEoEjQORT+Yb1p1wDCMeyUySFJYC77G8FPnY4374zctXi3+jaMSIbc6IrRaNerWG5TuW0QnVqy8+j7/6iz/HCzzXW5ybw/GVZZ5tNuBpBQc6xXlltOyOXL4oU0CJ8/B9D8J1dWUFcb4iwjLBT7ssLcFdMhxvfgeYGfft7t7R3ecude0opeBIRIq2RcQVFyQib5UJRVGJR8tegu/AaT3yRCHLLGICsdMbwP3LEvudATZ2D+AAqstVNOaWGAg6gcrsIqqzC6jMEIiVOnKCNgsrBGgJQ/HRobXK/Kj4Q4GLPBdtE4DFunDx93mm/aPvfQd/+ed/jud/8D0cbK1BE5BVroVPBad4fmnzSbFlyQkgQ6WdE5iGijN3RKuZQ6OwnLT4QgXg5kN2wV2e1kyE80hxyFOCIeXOp1ek3PyLJxbup4GHB/usM4FTpKGvoanQk/HQdDt7CV3afjzs7tVL3lotCA9XQJ3kFpDv/1181HvttFQq6eFkWOkPO8e8MFyu1GpN5Xm+T/eyeeoUvHIF5CVEaWiG3y0F54DBgN12F3t0effpKh4wdX/NYdh5UCqjQkCI8jGJExx0eugxJD9mHH6Y5ugyf8AoqSFwNPeErs0wjBB4AYg9UPEW4MwpvG5Rcy6qoUA7IArb97hAIRVC6PtcCEVhBLe/BrMzs/js44/iVz//JH7lqc/giccv4JFHzuLkiWWCr47NzQ08/8Jz+B4P2ruMLDebDbQYafa8AGNGod1YnWAEYci5qgIcnqe5F8qovWP2k3Lvk0Ihg5KMfWdQSEgpxJVx4ALHAUd3FLNrkN6DpZIyBWUwxXyY8j7nvAwBa1wdzg1sjZ3TLisYEVg5Sg3z5m6evbm8Jf/cWji31agAqfUxSgTdYUwQjrBz2Mfa5h5ub+xgbWsHt3jWu33QRmIFI3pAYyovxblO2H97OELGPkq1OmYWFlGu1xBVygyw1aHIbzdGsJ7lmrg9nmZdxXGk3Ievra3hlVdexXe+8z1cuUrleHAIeqIcuwaoOISSy1GyAAAQAElEQVRKXVOJa+55NddMMS/KA/i+5VhyI+Qx+I7AKI1cFHLywc2NOgZjnq92KC9DKlzwuREF494lVapU6AwCagLZUEgdP10+CIIkCsKeHwQbnu9tc42Ho9RNkZoVf3eXeq9dD4PAs4EtJ2k+Dy2zXuDXhGWae7YS95dDd4Y06ANksvgBMuWhR4ZZMqZ56jSajENH0zPIyCDrBQAXwLJOQmbFZLxXqsL4YRGab48SDMjx3I+KMkONaShkQRQhJFnWd+xTIgCZ7xbviFBcigujlYJH8tlfUc8SCDnQokBxf0E3fAWnji/j2PI85hhgqlZLYFUGifo8B93FLbpmhsvbnJpCiYonzQ3dpgFGBGjKMSvtQ9wLSqC0wCKjJZpgMu6RukjjHpRxFmGAyeAAnYNN9A63MRl1YbjXsjalHGd8z5A4NsuUQLRO8xCMRDngnlDYc967AFfGMVgROOEV7cFyflY0hVXBMHXCSl+syJviucdnHkemMSYSHF/3emNst4fY2OtgfaeNjd02dgnQg+4QbVKP57wjnlVOqCCHDJBNGFgLGPGG1pjQg8nIR0XLE5YCBIEH5ym4M2BDazgeDSHkjXA6RyTkSYYRI+D73ErscA+/d9jB3mEXbbrPA7rRMdckEw85ySkQcNzQPqxoWK6tYX+GPLBsF+7i/ME6rm7C532O8YCWf5fKv88zVRpxCOXPkDcZ30mcolAaBc+UhignMwCtsmt6opRu+75/2w+iTcaIxuVZssv183dI6r32Peu1POtF5UxMMwVqqVahqVa0ECw0SbhFzXhjfR3G82HInJgMHDFdfupp/IN/+2/xzL/+N3j8N38TjYUFSKWCsREcDMY4HCcwYRknLzzOZ8cwpMu12Rth4pUwdfwMbLmOkegiUOFTSMrVChQZr0RBk9nUdvC8EErTknGBtfLgk7j1LARFWxAkFi6NPIWyJyhRIfsAmIUWCxcM6vd66DD0X66WMTXbgk/hq7WaqBOcmZVCcLf32+jR4kwoASnLQCGCp5FxVUUZLvgY7fYWD7jX0WtvAmkPk/4Odtav4vLrP8K1Sy9hd/sWLXAXJk+QEYiGgHRAZHAN1llLusp8yHEBgVYUP4uMoBhS8BMCBaJRoseh6U0462EJGieoudLIoChZmgrQgyXvbRAg93z6aIp8jnFlcwcXb2/i9dV1vHZjDZdubeLW1gH6saFF9RgQ8lGqNBBEFYxogQa0lAldzVqtijK3FB7HYwnCyZgRk+4BbBajHGjMtmqcJwG3twtFJRNw7X2uAXFV/KjjsN3DkMG4UrWFk+cuwC830J3k2GoP0GE6NhoxNP0LNwYPOfMZ1y2l1U7TDDkBJmzX04Dn88v3YTi3Edfg9l6H81jH5dU1jK2CLlehS/TiuDYTKrPuaESPbAinaChy0HxPB6EdTSbpcBwPkjjby613Q4f+BtLO5CTYPWXj7/Kj7rdz7m+EpPvZuJKZfDq1+Xyc5804Tb14MpHRcIgeLWaX+8U293ltRmI32ofY7HRBvxVhaxolBgtK3GX7XHRDxjmLmOoACUlzoaLmDOvMEpzLWDx9Do89/QWc4CF3QPfJaUd6ughLEUQULK2IokBrAkIzFQqspdvkFIQqnhkoalrNZ8oJfzKBoVVXFLJIOZAagIuuCUq2Bga2sL21Cfdzrj1GayMqm5O09L/y+S/gc1Qsjzz6GFaOnUSt3nKvYZ9af4sR3B1GpWO26fk+6PLTpU2wu7OJ1159ERu3r/EoYQtba1ext3UTAwI2Hh7yrHQP+wTnsLvPeUwYPQzg9sEBBVxRo4tIYS0yjj/hGJ31Sjh5ZmEJSkfQGlZRmGkJ3fPU8B0KoqaC8ymYHvmrghLBptFnkGePwNjYOaCVPMA+lV6fwZ9U+VDcM2quh2ZdQ6GOaSlHVJQp+3N89gjukydP4oknHseJEyto8hjJ8xUgFhwmNLMKhvyboEeltrWxht3tTc4rh/tHtg7otg55Jlqp1nDu/MN46le+gEc/8znMLZ/AMLG4fnsLL7z2JtwfQDsrn4uGs/oZQAUDWEWg+R6C0Cd58APF3oRzinF7ex9Xbq7jzeu3cINHPd3hGLQbVKpzVKbT8MIQCZk2nkyKLZMiv3zfpw6kEkpSikOc2Nx2taj1cql0qRqFN1vR1E62vz9m9znp7/RD1t53/4rHllGSxVOc0JKIXrBAgzPQaZJITMGfULOBDNF0YW0UMronGAkQNKfgVWpwAjQcxug7dzVX6GeCYS6YwIOuNlCemoNfbaJMEM8uH8eFz34OKydPQyggjsmGWjNiu8LlcW6fJ3kRglc8QkkHPST9LlxqJkMgnkDSmC3ntJYcJa2OJUBd4EkjL4BLf5K6GQUxWIedrW24PdH29g5yatspjuM8Ber4iZOYm1vE9MwcwdnkFEsEqMWI7tOAlix3ykAJPE9TN0wYkNjD7dVr2N/ZQL+9h+2NmzjcXadbewhkI2Rxj0Ddxbh/ABMPGaAR+B7HwdUQtiMUImgPhoJKjCDmFzFT3IsXQryAQusjE4WcdXLxmfp87iHnbDJSYgRjWsI+o5aH/SH2uOd3e8j9Th+jOEVqKfgEuA5CeEEE5dpkWw6ggCBgeZWAmqbHcPr0KQLrLGZmp+D479xLQ6UoADzPg9JCfmUY9AfoUCEPqaTDMICnFZQSVGtVHDt2HI899gQeJS1ybY142KWCu8nz0murG+jQOhulOAfFsQliKp0xJ+2URUIl5RRVSo9iHI/RYT87+124f4libWsXmwxedXjklUOhzDFXqvVi/BnXxQFzTOufUnkrahNfUZ2nmUnjSZLHcV9bu1OOgqutVvPVmcbUqgsEnTt3LhYRam9O8O/wo+6372uAl/mHrcDkJwKtz1fC8mIpKtejiLHXIBCfe87qdAvHHzqHC089iUc//zQeZnri0UdRX1yG9Upod4a4Snfq8q0t3OI+5/ZuBxt0afYJWEsNXqLl9AnSXAVwQC7XGvC4/4wZbTV088RkCMgzjy6Vz5B7lVrUtwmyQRu97TV0N26jxyjgmAfeaecAdtSnmBoEvkbEhRcC1J2tcmEofiz3NLQIPCVMgS6DUdsMhmxsbGJ9fQvbPNfr08psrO/gFt0l99zzfLgfMpw+fRoneWw0xwhuQG2ccfFHowESCo+iEqmWI4BjHPFs1FHCsdh0DJ/wCUjKxMRpDzHHng4OwSgh9ckIlEkQLVDkhwrKEL8Eq0PyLwSY17RyrtyVJUYhpPtZp1LzuFefZMKA2gBrm7u4cWsD11ZvY9XNY6+NzmCC2PmI4kETUNZa9hej3++jR1d+xPNG8Kpxu7C4sAAHyEceOU+L+RBmZ5uwnFOf+9BOt4+Oq89AnQOM40fAAF0YlRDQ2yhVqnCBs2PHV/DoYxfwxS99Ab/1D38Tv/4f/T08dOEhKPZ9e30DP/jhc7j45hVGzduISnWIDrjmYAAK3NMCg4nFYXeC7YM+1rYPsbq5j2u3tnHx6i24fyL16o0b6HKPqf2ASnMWKyvHMMNYhu8FGDAgtEePZpdr2eeZ+4QureX6gGST2OSTcUxPq+1brNfLpTebtcpLc/X6i7VArSfHGwOy4Zfio+5nFG+88UYg13ca6Xi8AivnaDkfNrmdhUFEpUa4UA6doJfLDLkv8UD6PM5+9jE88itP4fEvfJ5g/RUsnDwJr1zhnsKH+6mXCavIKHyJjhCrEFKqFTTKhQukkCsf9DyokQ2Bo1AKQ4RaIaMQjXsdTHqHyCjwe2s3ce21l3DpJS728z/Axed+gDdf+BEuv/xcUd4mYDNaVaVssXcLtEAD0CL0zAQpj1hyuj7K3dNyCDxYCn2PQZFDaucOjxV26Q6ucn/2xsU3iwjj7bV1uMU/PGxzb9ktQN2jQIwoBGwaTsBXlpYQBZwDrXigwb7BlnP4kqESKkzVSrToBAeDQ+s3LmF3Y5Vt7WNARcTtF62iDwdG69xNL0ROgLqAmANlLgEcMMeJ4T4qRpuW0VmOLgHYZ5hxxHIaR6T0Tlw9R5nVBL6GsQLiEjCmUFAeeVqmImk1m1Q6s1hamsfy8iw9hSZarSqqlTKCwIOnhVbQQ0AQVqk066xfrdURcP+vCRDxfHi0tu53y4uc+wpd4NmFGVRqZYqJQafXxdb2Nvbo5vZo+WIGCXMjyEjjOMPq7R28+vp1vH7xJi5dvY0bq5tY29jFJl3X7b1DWtkODsnjPq0g4cW5WL6bAcYWlHNPOib/e90OejwNmAwGMPScFOfpc8bK5JmJ43EeT7ra5tuRry/VyuGP6pXou81y5ZWZuam11tmF/lMAG8WHdn2QhtT9vLywsBCVPTMtmTpNf+5ha8w5k2XNLM/9lILtopaZCIynUaH1nKHWXDh7GqeoOR968kk89NknCc7TCOsNKILQ52F1dXYJpekFRNT6QWMGQWMWutLEmMBIhezUAYaTBK59PwhQLZcRsv1kOMCIe5v+/i4G+ztYu3oJl195EbfefA2rF1/DtVdfxlXeX+L55EUehexcu4zRwS4srZXvKwLGg8dZ8wOuGa1HSoC69RD4PhUA92whrVZMhPRoNYf9GA6g29xfvvnmZTiAvnn5Mi7zjPT6tRu0qLfh/rmSnZ1dHPDoIWbU0A98WpsZhL4u9mIUBETs23NjAMEZKMw0KnBWf9Dewa1rF7G1fhMHtPgdJ4Cc94RCm6kAR+QjIbQT6yElyGLyaMIhD/l10B1gmwGqvXYfHQbWRgx7OiDCi6A5D00FqGlxxY/grJNoDyICrRWi0C8Uifu71Hl6AM5izs/NYGqqhnLZJxiBlK5lSqQ7JWaI6pDgrDeaqDdaiEplWNGYEGhjjtnVdWWNVgvNqQb8yOOzMXZ2t3H95nW8eeUytnd3WZYipKWPKjUoL8JgmODqtQ0898IlvPDSZbz2xnVcubZKcNJ72dvHPl3yNq31YDJGCgM/DBGVS/A4B8uYQso95ZB867Xb6NGtntCtzpMYBCR8WEM1l/jWjGyaHHJB1kORK/Vy6YWF2dZ3ji/PfufY8YU3/Zny4UkgERGiHb8UVyGjP2sk1loZjWzNSrCscvWYFv+UhjdFdz6g665SaqbUWky4H+iReb14gi73dp14jDGtVRJ4GOSGZY6E+1AfPsE4f/phgvdJnH/yC3R/fxVnnngKy4zgNeaPoUT3VnPxEgMuhROiCAGFyoNA0b3K2XaXh8k3LlOoV6/D0II+fu40Puf+aYtTx3CMUdaI9ry7s42tW6twfy+KYR9C1xgcr6FC4ZqBppO6JmfQwIAyCLdltuDsdMSefApniCisoRzVUaZSKZVrfMdDn4GHDe5Lr928VfwvIl5/4028/MpreP755/HSiy/hIu/Xbt2ie9XjBAyMc6e5L84zxhl42K7oiisbw6ZD5OMu4v4+Rt09dNv72NnfK6zEfneEQ4KtQ5f/iCZwaW8cY0BLMyRzhqlBTE8j45i5veQaWIwzltF9TWkhcyo55ZfglKoqpQAAEABJREFUc+xlKsRGa5bAIzVbmJ2ZwcL8XEHTUy0GpQg08qbP4M3ubhdbW21sbhxgc+uQQLlNq3YVly5dxa3b6zxiOsDOzh7cv3R/iUrqlVdfx4svvYrnSW9euYprdDnfvHwJq+T93uEu974jxOR9nCTIKAvGCiz3h5rA1BwfqITGcQ53hLN70GX7h7SwbXTpEQxoKccE2pCyNZyMqLDH9KgIPGKoXqtQLtgWLaRxWwbKW5XR9XLo0SvJ7LjXMaNeZ5gMuwfa5mvVkn+xVSv/oFUv/VmjWvp2s1J7SWXmVjBbaZ8FUgGHhV+e62eCk8DUW1tbpUh78572TkdhdFYrvaSUqkLEE6Ugng8dBEw9JAROTKCOidweGTrmYudawx2pZEwTCEPfITQ37RGDLeXpeVRmFlGeWWJZC6lX4vmmQgIPlm4cuGhQHrmlEMcJMrouzlXUbCdmIGZrfQ0TRolLvod6KUKzVDqicgWh4ju0su7XRe29XYJgBM4H0B6EYyHyABFo34e7T43FmBZgQsFPKdyGFgriQ3EcxiqwawoFCGTLvKX2zzGitXD7sEPuVbcorKu31rHGqOEu9ztDAlgpjSgKkRH1bk8Km8NFhx1Yx4MO0skAkscoBQLhPnpCl73b79N9G+CAgnnIIEebYOmwrR73eAMGoIYU4gkBeAQ+8kn5sOST0NPQfgQvJBijMlwe2iMoDC3TGAeHHQo9wb+7j0NamIN95ulmbqzdxk2C6SrB5P7XfBffuFgolzfeuEQv4TIuXiS9eQ2XrlzD1avXGDBbL9rZZ3uuTZfuMb9HF9+5rB3uA4e0ZC54k1Apxdzn5ZbGSAkUeR1EJXhBCDIdhnzNjZCfKPKW9+S9ncSpHY3HpBGPm0YYca0H3Lu3OwfY29vCDuMLm/Q01m5ewebtG4yE30aHXseAwbcJtzvpsGtMPJpwC3FQ8uxqJfJfqVfCv21Wo2+16pW/mWk0fjjfqL+xsDC/9vmHl7sEprOYhvLAgeKX5lI/aySrq6u+53l1T/nHfD84FwTBSa31DGdQ4kQoez58Cl9YLjMtAZ4HQ8FP2eiIrtAkN8iVhs/nKgxgPIFEEUDhcedTKQUqpmDFykeHQrdHN3KH7lmf7pphmRM05QVIc4ue26fQZSxxcQPfh9tj7NPl8UTQINhTCm5CLcuNCCI/oEsZAFQWvW6PFqmDjO9aURAKhqJbBI7TKoWQ+y2nXNyh+oh1BrRMI9c/BUUITgtNIBpay5g0wYTWyigPmiDQdIF1ENFZVbQOKQMYPXS6AwwZITXsq1SuourG5sBJz0KzzPM0cp4Ldg73in/nyFMG080qwoDlrDOiYPcYuWwTnAcU9EMe0rt/7qMYF5VH/BYwNcQLIX4ITQqCMqJSBWX25yggnywUgTniXm+XbuMNvEGL/vrrr+PK5SsE4Ot4iZb++9/9Lr7zN9/Gt7/9LXznO3+DH3z/e3jhuefoAbyAl19+GS+S3rx0CTdu3OQ+8Bbc/1Rqn+57AULyKqbWoi7jHlAc66koFHyucYOubVSpQPkeHK81xxjRDa7U6ggZ1HLAJBARJ3lBIh6CsGQ9zzdClZVnWZ4msYknIzse9+iFHKKzv42dzVXcunUZl998CS/88G9x+bUXsM49+97mTRxs3sLh1m3bP9zOXei+WfJWjy1MvfzQqZVvf+bhk//hM48/9CcXPnP826dOnrhYzec3zkxJV0QyEkUav3SX+mkjstZq3/croyxbmtj8fCb24UzJYmxtZUxhi2kVnaV0C1OQATKCSCsPvhcSuxpKKEAisARJbiwXTyDagxHBiBp1QDfHWVlDAObah6Wgl7iXqfDopcK05tJaEyHBrLm4YNuWYEnZ4dE+JyUoclozUPN69Ek8VgnQoPs2t7iCxWOnUOX5ql+moWfbfEghQmEhB5OU52wZUr6VcmkmdGpSo2CVD6cU3H6oVKkVgq84PsX3A9478qIqjAqQi4ccPnRYQ1BpkJruf4QD55Kurm0zUDNGLj6E72s/PGpLa/YI5OSfsbZgv1ICrRW0pyDag4HACf2E3kJC4c+tQKj4tB/AkdIeRGmIKDhlValWwQJGXofY2tjGNVo5ZwFff/U1XHrzTawSWDt0w3udDhxt8ixyc4MWcHcHPQZQUiolt3+rUInWajUqlCp8z0dOD8gFuXKun2L/gIIjK0J+g/NQEK6b70fwyB+Xh/JgOa6MNZ3CcxHdnNNMuJUY0tMY0ANw24I+FVDOBwH50qg1MB6O8v3t3VE2mexQT92ulcOb5dDbLAXoVcjqVj2ws9MlLM5VsTBVwvGFOp44fwzunzg5d2wK8w0ftTBDSU3MfCPoH59vXH7k3Mk/W56f/eN6Ofhbz6Y3lRdvRqXSQbuF0YUL3Pzjl/tSP214ly9fLh+m6exgPD41TMenB2l8fJylzUwh4MrhLhmlQKwgpZVMaVUEHnwdgNYWmouprPDbFqSVwLl5fugjhyChgMbuPeYntAjOKlAlQHHBHEDUnUUPqGnLlRoCgjS3iv0pGPHgsTxlfwNa3VFi4Sxul9HK2LLnsIKoPgVdqsIy4mlp5awX8D2NhG1MOC63TyMmuU/L0eNBvTtXSwy4aq59jdzV4WY0o2Jx/aZ8L2d/ufhFG2NKoNv7peyPHXE8NaigAueSJ0ajzzZ7PNO1BDIfwlCQMyMUXo6dY1IEAJuGA6FLtfagWWZFqOhypA6Y5JEoBY/A9APy1ffh7i2Bnd0BT4egOzg4wC4Pojc3N7C+vo4NksvvMwDT7bQL9z/jvi/PUh73TOBSjgQ+LVsY+lyXAAHb9rSGiBSk2K8jNy6lWc57kKyoApy5BVMFKK8gqzTnpmGgkDo+WhR5iC54mfKF3LBXKxDW0XzPIyl3Z+1Ew+7WS+XXm7Xq95z7OdusvjpVj3jcocetqpdP1TzMNgNMM52p+VgkSAlEzFQ1WiWLZmjQiKydqXvJ8nSp+9DJ2e1HTjfXTy5PbYik+3p/v3dMZPw0b0SEI8Qv9aXebXRceDkwZmo8mZygtnuoPR6d6I7H053JJMw0dNSoIKpV4JdKUBSYnIKSUJASurJCAfYlgE8B1hRazYXw2EnIr1IoaNTLqFbL8AMPVoSLaDChJe6PhuhwvzWkq5RmBpRJxO6Yg4sZEoRN7lEr1QbrCxww/VINrbkVwC+jSxAcDCbY5JnYrZ1DbDCocMAIoPsZVwwPmQ7hwGn8EDkVh/FCGAp75nmIraDPcR/Qfeyz75Gz5uy3P56gMxgWrupwnMBZ6i4DNA5wI45vRBT3qAja/Ql6BOAkF2gqhAqDWS1GomcWj3FeCtt7XYI9KACbkjfjxMIqH7XmNHzOK+X8Djt9uDlrj5aRABUKK9eAPDAQEfhaIySfwzCE7/mgK0LgpogZJFlfW8PF19/A5Utvcu94naBcg/vLi0G/V4DQEsAaZJNWfFcjigLUalVMMwg0Pz+LxcV5TM9MocIjE4HlOzH3eeOi74B9NptNvhNBEXj8wl0izooxJ7SIR8oLBQCtqCKNnVLjfEF+OyUr2gcI0oBrUC5VOYZGYfXdXEaMrlbLpf7p48dufv7Jz3zr7//6F77+D3/jV/9fn3vi3F+fWp66NNPwO40yMhIaBGE9ylHxEgT5AF7Sg5f2UJYJmiVgjuBtlhRKflZOBjuL8WB/WqeHUdPzJlRgOT5Gl/rxsVIohGVK+37lsD+avb23d/Lm1sbsja318s2dTXWNGvnS6i28ySDClZs3cfP2GlxQIOVilChsNrMwtGQlFaIkPgIDRkljWEZwJU8RegAjZZibaaFWLUF7goTPEmp1R0MGRfoM5AwJVuPMCa2tKIWIQZ5qYwoNBpFCRh69ShMBLWM0NQ+pTmN7kGBvkqOTa1zfbWN1v4c2zWLGSGsvV3iVh9cvXbqBly5fZ/4GLvHc8sbGHlY327jFiOT2QQce92xTs/OYXVzE9NwcWoxoNqfYJ2lqZg7zSyuYXlhi+SLmV07i+JnzOPPwozh+9mEcO/MQ6WGcYMT52NlHsHDsLEqNWcR0NPYJ4M4oQ8ygvtAFznUJfY51wrEar4SgwmAYPIxTxywFn9asRGCUohC+pym/Od2+AQ55fLSxfgur16/hGsF46Y3XsLbKvRbd00G3XfypHajotDUIyLNy4KNaClErl1CvREW+HAYoc08YsA8tYCQ5u0M52BEU+a21giLR8CGnljQk6l8qCicuArcsDmiiuJjKWUWwTGAJvpyAPCKOm+tv4YOiAXB+ng45PEPKIVSKhmOFyW2gxcTDfna4t9lTkl2abZTWJqPt4cbVN9TtK6/5W6uXMNhfZ1T+EKEZoUQgltUEJTUmdwcI7RC1IEMjMixLpLt7M1q79urcpdeeO/u9b3/j2Df+5H9u9Xq31FM8xORAPjYf9W4j/RaIJ2P8URZXBpPR1EG/W93pdYLdXk/WGeq/wf3KzY0N3Ga0b5tBGRd+z6lKoyACfU6YJCMoNXyj4OUGiq6UIjAVI5KBBoUkYBCkTitaoaAE0GIhsMhNhjgew0UtJ7QKWZ4hp2ZOuYiGNTS1blCuwScFBGepOYsarWdlbhlpWEVebkBqU+hbH9SpyAkEXZ9GQgCs7Xdxc+cAN7b2sMqD7dvbB8UvTzZo2XbbA/RoKaNqDdPzC5hbXMI8ATq/6PLzmFtYxBwP1peOnyBAjxGgy0W6dOwklk6cxuzScUxxDE1azPrMEqpTCwhq0/CrU0BYRz8R9CbAiG5H7lVgSNT7GBsPE4415/iMjmDgISe/cs43J89SHkuNqah6nQ4OyPe97S3s0G3d3lwv0t2tTfR4rpdQoeWMjgv553NFHTAjgrpEAFYIxio3bpUoQIneSkQKfA2tFBwYTcFjApQWFrzUHXCKCO8AB0y3N7buThRXiStFYAnzohRECELem6KC4hw0cquZeqxLEjcnvgMNpXzOj+vMNXV9W9cnzyk9JdTdQ9M92I8lH+xP1T0ef3RsZ3/DDtvb2bizm5pxJ5O4Zzxay4AADS2BSfLyITwzRCQxQsSUt5GM+3thr73daO9tLBxs325tbt0uu+F/3Ej9+IBFxH6ba1KqBXFYCiZeOUoQ+lnuKWu5sANauL1uF53RCKMkQUaVakXBaVHhQojlomYWDqCGAQ1LF5HeLEIF+GKp0S1dDoVaOQD3FZhq1tBsVAuQ+nzVsH3DEHxOSuMRxqMB+r0euoy69uhmjumCGhVQ+BtozC9h9vgpLNJqLZ9/FI6WmC6eewRzp85jauUkwbuEkK6mKtfhXNvcC5FTSAY8MmmzvcEkRkrB0mGESqNJqzhDMC5gYXkZy8eO4cTJkzh+6gSOMV05fhyLK8cI3GW4/+VfjQGrqFKHolJKOfdRYot9ZrsfMyhE19Aro9Kahxc1EduA7rfFJPfJiDqi2hxiE5CPOY9NYmgqknK1idFogvbBIXYJxLXbq7hJK3mdh/fOWm7ShXX/fErKiK6nnJILUS1HVAmKXgAAABAASURBVHZHVIlClEMfJbonDogOnCFBGmgFn0DyHfAEUISNkPATFxnxruXCmo6YwKXubUd3W3Kp5psuvUMEqL1LVDqW4LTsGSRhG+7tu6SQUeJSiKRK5Ul1eNivV4Iomm5WOnNT1b2l6cZho+SNQskymwwg6QiSj6BI4FmxSYawLMvGfSSjrpQ8kcij1sgSj7wwU7VqZkxmX3gBH6tLvdto/wDksw1GOgz2tBfcyiAHmbGTXKwR30fAvWbIyJ5zNSNGQqNSGWEQIfR8+DqAR/D4BfGePFIEsOQZeJ5BSrg8OesqVKMQ9UoJdbq35VDDk5ygplCnE4BkSXky5msj7oVGmNCqjuO4UAoj+krjHLQ8CpkfoTK3hObyCTQJyNbySTRpzeqM2FZnF1GemkVIlzisNRERACWmDohVRoTL9SaqjQbqrSYaTeZrNUSlCF7gQTyyR4ljBnJaJed2J2kMl8Yp93zcZ8cFGUaMDWKOJ86EqSLwFJQDXH0WYW0GRpcxiIVgNOhyeqPMR3tksNueYH2vj/YgLYC9S09kz/3aiMGdw709dA8Pin9hfsx9mQOlZb/i7JIWBL6HUhigUgpRdpbREe/DgGvkK/iegNiEVgB1KziVgoTr4ZYY73oJS4VzJsm7EFjmqHjmWrlz78ocOeUMxQea5JFc6u5JfM6G2b77OEVgWGJ4YygPYqhQrBJqEaRoNKqT+bmZzRNLy9dPnzh2ZX5maqdeCoeaplzZzHpsKKIstpp1uH+k3M3f0+LmagJfJ/Vqecj3OyuLc3tLC/OHwHT81FNP5fgYXY5j7zrcvGaHBOeu8v1Va7CdW9PNrU205+UEpY1KZYTco4VRBX5AYSajPO3B035BmqnmnkSJ5v7CwhKcltbQ5gQnD+MDLRSqoNh/tmoV1MshKoFCoHJoE0OyMayjdAxDygjMhOT+KmFEd28wmcC5oh0GcQYZF7hUheZe1CcIAwZbApfWmvBo2TSfqagML+RY3ZjLVZ4H1lHhmVuJ924upWI+nEfgc9ktMo43SZMCiBPuicfjEYbDPkaDAUZ0NUd0JRkwY6CIdbKM+yqLjIKZw0MOH7kEEK8MRbdWk3IpFeDc7yXY68Y46KcFufz2wQg77RH26F7v7R3ikJHXbruNEYM68XjM+acFD8kyeJRdX2vcpZBKpMQxO4qYBryncBKYCqxGstBioAhoRw5KRMy7rjkIlbfIgY/39qeSa4WtvVXP3ePoIh/AHgHNe0eKqRyRS8hhV1s4JkHOHnLrabFhIFZMIkabbGqqNDh3/NjGo4+cu/zw2TOvL0xP3eZe+dBmJjYJFyeH8b3AtKam7cz8vA3DUu55Xqq1F7P5QRRFeysrS7dPnj6x+dgTZw7Pnj2biJARHMXH5eO49hNj5SSsHqjxeJJ3RLydLMs28zTbNKnZs7kdMGiUGWOtOwfjM6S0YikBkhgnoBbcflJQQYHNSVnR/t01EQtopeCEqMogRatZw9x0C4tzU1hemOH51QzqkQf6JwVZuiyMFiBj6tzceDLCiEAZ0K3uDofokA7pnu5QmHd4ZLBDl3ufbvBBrw9Hh11aJR7md/sD9PnOiGCO6W5zcgTbED3WdT9UcK7zgO/06T532YYrdyCMqQh4GM45TmjBSbTkOZWFIXAt99GWwZKjCSoo5UN5AbQfwgvKcL9zPeyOMIwtRqnCIBHsHI5we/MQN9Z2sdeJ4faig1hjc7eH2wxQDfojegkJXLue9lCKItRqNTTq9YLqVGTlUoQw9OHTsjuwKuX6FvYPKAGJTMady7q8gaGGtSQ2jAI7dx6//0T4KumtxpiHE6cjEuvSozKXF9YTNxS4L0cGIFaIF94YYi4xSToxiUlNbvKUbB1VqtVdiaKreRg9b7V/kaGMm8NRstUdxJ3uIBkNYpPYUsN4rTkTWzWMc2nHmd3dO+xsHLY7b9brrR9U661bKq4PnEzjY3Y5Dr7rkPuLi4kfBN3Ak00t+oqnvFc9yGtE3pUsTtfSSbI7GcXEx3gyHA5THoHk4zhDQp5nFBZDtW0oXEZpAlVA7CI3tiBDzlsKDRmGwNOolvxi/zk/VcfyXAsrc00sz9ax0KpgphaiXtIoeZY2KYXNCRCCIyFIYrqYjpxlG8ZjOGs6pEXtj8cFEPsEbo/uYI9HNH2Cc0QQTxgFjkdjpAwAJaTxYIAJLWFC4GYMqmQEnQOjYUDGCTKnAq0AT1loycHZQDGwhTxGnnIs8QiT0QBD9uP2xe12B+6vVfb229jePcDmzj629zpo98YYTgzHleGQiNw5HIKnPTCqBB3V4QDcHdBjUD48Atz3fBxRwPSIPJ8pKbhDPlNF/lraHrjLui8U4g8iwTLnish25o7K3T2K+sKyn0136/30FD/jEg7hDr1Vy/VOEsOSo9FZFHmbEo/jJM4nkyxLUolLpeoQ5XI/qDZ3vErlOlf/eYj/XUj0A1Gll6xXfg2q/Ar3K6+pqPGq1eUXrCo9R1fph6nRP5wkeEkH1UtVqe9NJTVuJNjlx+yjftp4nxHJmlE0aIpsNqLwYiMoPVeLSt9TRp5LR8lr8WB8bTIcbfZ7/W6n2xt2u/2kP57kkzw3qYjNfQ8mCGD9ABk1amYEOc8CGYwsAJrlOXK6gzA5PA1UaC1btTLmW1WcWJzG2ePzOL08jZX5JuYI0lY1QDlUdOdyKIIEbNXajEubIWeacU+Y0pIldJ0LwNLiOQs7JPBGBI7bszkQxgSnA2LOvaslEDMCOSVlvAfHIxzPUWoowhZaK/ZnodiTZp/K0MXMYxgGINLJAGO6nn1a7PbBPvZ3t7G9tYWN4u9BN7CxuY3N7T1sMEK8T5d1FBvE3JPyWBTdYYrUeFBBDVF1mi373LcKgrCCKKogCCL4fsj+fVpEDYiCOFKaZR555hcgdmXUc3AAvEsW4GhB8N0lYf5tApiXn02uzltEq4e7xHePyvFzLuFzOarNAYkbJJi5S8I8yfKBFWMym+fcx2eJNakRmQCNETA7Bnb6YWi2PT37nI5m/rrcWPnLytSxb5Wby9/Wldlvqmj6r8Wb+mtE038Z1Oa+EdWX/qrUWPpr8RvP+5m6hV7UkUcfTTiYj91H/awRr3//+wnq9f0w19ealcbztbD6N/VS7RutWutP6pXaX3jK+24ap6+2O70b2/t7G2vbm7tbB/vtg2F/NLImz31lEVG4whJ0WIZH0n4JUH4hTM4lTgiKmODIua9DNoG2CRolD4vTNVrRJt3cKZxaniHN4dTKPE4sLxTu7zzd4OnpBpp0i6vVMvzAo9AK3N9tKieaNoclYEHgClOhMlAEnmIqTAMtKHkePAqLKxcCm6YQKUHtAN3vddBhMGafZ4ibPLpYW1vFJmlr/Sa2N1axs3ELu5u3sbe9hv2dTRwQmIc8hzw82OOe8RDux+XOhU6SHIPhhMGsjD15CEt1lCoNBEyVX4Z4JXhBFUFYhx9WoQlKTYXmOfLCAoBa+9DagxCYVgROwWXcO2QZPRHKuAFghLPmM+uogIQCRMOSwPeEqSgFR1YAvoaP8hK60IqAFJLrjaoAjlzeWUsCEo4MAZqzovK9VEfhxPNVojzPgSnl+Di1pzLgiYmpV3ZEVy9Hreb3Gq3Fv5yaWf6T6vTKn3p+/X+HH/xvlebUX5bqU39Tr9a+G1TLz1erwbVr/Y0uzp517bCpj99H/awhP/vss/kzp05Nnlj+tf2FmeXbrWbjynSj/spsfepHzWr9+4EXfJ/M/wH3by+1u73Xdw4PLm0f7t/i/m9np9fp7w16o26cjBMrCaUuFS/KlR9x+xBBU/C08qAoMIrComDh0d0JiGePdsQzCSJlUAsFU9UQ81PVAqzHFmdwfGkWx0grpKXFWSySlhaYOnK/epmfweL8NJaYrizM2ZXFOXtscdasLMyYYwvTdmWhhbKnENOlHXCv2nMBGAKxe4fa+/sE2NvkALq37QC4hfb+NroH2+i19zDoHmI86CJhcCijcjHOFabLLgIoUSQN5eaofc43IIUEYRlhqYaIRzuKwLTiI7es50XwgzLAe4gH4XuagNR0b5Uj7RdlDmwGUmwTUvblrKUVck8ER6nLHxFY7qgoJ5+tI2E9vs+OgPtO8Z4u4u1Oy5apG63h+4Z5W6RghQKg4D0FiMrCcGypFZ1kSqdJluUiYkj2DuVLS0+P9sf1g4UTX7594okvXjl28rMXF1YevthsLL5eajVeb51YubLw0GeuT59/6NZv/8f/l62/94//q865c1+J+b5hpx/Lj7qfUT/6qCR/7+HZ/m+cW9z77SdO3G4tnrw8v3DslVal+cNqqfptiPztYDz4we7+7nO3dzYv3thaW722cWvv+tbWwdrBQWeYZoPUqLERPxEvNB6tQxiVEJDCKEIUBogCjdBXJEGejCj4B4j7bYD5SOVoln3MNSs4xj3pCQLUWdHTJ5Zw+vgKzpw8jofPn8EjD50t6ALTxx85Z5+4cN5+9tFHzOceu5A/9fgj2eceO589+eiZ/MkLJ22VLvIBXdCdtXVs3V7DBmlrfZ1WcQM7PNzf41HGAV3VNg/524f7tKL7HNM+Rj0Cst9Bysit4X4TtLgelUjEg/1KKUKtWi0CN61GE5VyBSXOsV5roFKpEZilI4AShGWC0yMgc6OKH++D4POCEqxVBYHAEq2htIamhdcFQAlaoTWEwFiLlF5ADl4EHUTgiNIMK2zDEVwqvBcYPjdgSrLvkdgw7vci7iAAeyBxjIoEuB7BywJiAJBY0ZIM87wzmbU8JDIJdw1ZklVZxGo/9nnmmWeyY8eOjaemznTrK48c1Jce2pfGsUORU51W68nO9PS53sLCZ4YikpHY2Y818DG7Ve9jvOaLK0gSvd9T9WCzUa9drjXLL081Gz+stxrfC8PoOzbPvjsa9r/XPjz40dbW1gu31tafW11be3ltY/Pizt7+9cNud70/nOwlqWkbI30rekhrMRbR1HQqZRumxuhkuVKhlfWtgTVJlpoJAwajyTiL4zhJGNrLs3wIa3taqY7v63YQ6IMgUHukncBTOyVfbZd8bEcBNksh1kMfm4GHLeJoN9Sqy0P6iacsPascllbPOPHI6H4aA6UUfN9HiUcsZR69VKo1VEkOfLVKlWAroRSFiHwPAet6sBC60sIoP9hWTspILvDl3iuXqtDKK34vnKT01PiOA5+IQu78VAi0AyJJlMC9l3EsSZJgwiCXo4RR5ty9a1HUDbmn11pBKOS453LvvkWGNorzMQW5PF/mx71yv3RP0xDeuPeYHOU5b5cHU44abixFSlC6PJnCx+yQz10d3rzzI8oICCblxUp5E+P5WW748jtrfSrv1HudtdNIpMLd/cePH+/OfeHszq9+5uzNk8dXLq3MzbxWqwQvUgZ/kGXJ3wwHne/Q8nx3c2f7+xvbWz/c2t790fbe3nO7e+0XDzvdVzrd3sXeYHS5PxjdIFhv9Ufxem8Yb01y7Bnx2hl0N7WqlxANBuR9AAAQAElEQVTAcY5+nJkBqZ8a2+X6tU1uDrnmuwqyoZWsasFVLeqip9WrvlaveFpIeMVX9hWCx9HLWvCSBl7M02RVIeuVoyAJfW0UNTjfIyA1fCLYI+ictdIEaFAqISJI/TCCF4R8HsD3fJIHn2DyROCJhWYb2hoQ73fIQvGZUhqKYISwFwvkrMPxAyJghSIRTgR8X0QgOLqsMeDOneDNSRkM98qW77q6ipU8tqdcVcoyuycO7BGxTFhGhMPRO/Mo2ufr7yt1w3T9OyraBtgO+wWKFJzD22RdIatxHlRcbuxaqUKxCMduqDiomNyMciVqosQfmSxPSrUsx4MLxdq+Xz6IiHkayM5OTfX33nhur/L047fPLj98+TPLp148Nzv1rTOL83+5PF3/q8Dzvk1r8U0C8hu3b2/88eUrl/+Pl19+7T+8/Nobf/Lyaxe/cfHS9W9dun7ru5dvrv3o8urWizc3999YO+hd2+5Nbh6M89u9TG+MEW6lXnnL+uVteNEWtL+pPH9Na3XDWnspS80LaWa/Y3LzV5SDP+OK/3GSZH88GU7+dDwc/9lwnPz5ZBT/STLO/488zv+X/b3d5+N4uDs9VRs06pU08IWWsYQ6LXaN5NPdphSBigBCIGoCM+PeMM0FjPFwzycECzlHEChKrGbWAZSKAPTOSYKQAPc9Tcs3xISBJsNB+SwTCmjMY6CMVlYRJVHo8+2MHnIMuAAW21Ms0UrBI/hdG448LeBWGYoAEAdUutRC11bR8ioCWVHYHWmmmrjQABXGEXnMO3Jl3NYTxHh/xLGJI867SN1YABT5O2W0z8j5n3UdcSIZx5nSi8g5Zt/34TPYpUTTwTBIE3LFINNKjwKlB7ky4/LsLF0LfOovsu4D8kCE2xyxz7rgkUj2hbNTo9kyOrPHju3MTE+vSxjeLFu5Emi5pMLwouf7r3mq/KIo9SPGfb4PK3+bZOZbSZz+9XgS/2VvNP6LdnfwpweH/T/a3W//yT5pd+/gT7d39/50e3vvT7Z29/6Y+T/a2z34D3s7B//hYP/gj/rd7h/1up0/Y4T1r4aj0bcno/F3k3T0vThOGU2Ov5vEyfeS0fgH8SR/LhnHr04m6dWQ1jUK/JdHo+EuPeSJVqqwTrT4RZoTOBkFP6Pgp1TkSWYobkJRVKA9JAkZ5wgUTEcW+o5w3q3hgOdqUHnwPQvLG3un0JURiXzRQhQJFmAtCNN7iOzFW+2xjrwvwp0xfjgpeHEqRZvMMrUFFWPn+FCQ4SNbkPMalBy9kZOfzmLyATQVj1bKKIPUE6/vB37PNyU680UDrsqnmj44OB377iERyU4xwvuZhYXh02fOdH/36af3/+lv/dr2oyu/sfHIZ35t7fTZx249+tjjN86ePH955tjKG4ut1iuhV31BS/jDSZx+b5zEf7u1e/DNG6u3//L6rdvfuHrz5jeuXr/+jYtXrvzFxYuX/uLSxYt/fvGNN//8tVcu//ml1y7+xSsvXvyrF3/0wt9cfOmN711949XnX3n5+VdffO3Fi69du3bpR2++cunmsPPm6hsvX7p18eXLq3u3ru0erN/s7O+tN1uNN5uN2iuDfnc7mYyHSsFQu9uYUdc0TajVackIypwWKaW4pMwbosvegQrghA13Lsu7t+lIOC2f3SVm+bl751Le8uNyHzWxm4/8c+8c2FnBGiojKhv3rbSC0hqUDWRO4ZGfrOXAaekZ5PR7J0y7kR91a1MVcv8BOB1/PnRwukZ/nLgo5sIFpE8tYvJrD80Mb7zQGmw9frwXHJ45jMxgb9i0W+iurU9jcbWVVG+eqMxfXggar586NvvKylzj5Zml6ReXVk6+ON+afmnp1NLL07WZ14O56M3WYuNyMPBu+qcW1/dvlferQCfd2+v/01/7teH3n3hifPEv/iL+9n//3yff/va3C/ryhQsj9PvduOJtTddnVsMwvB6Pxhsmz9rU7JOMPlbKc1emsLScQjdUUU4stb2lUP34vB7c/3QOUI8Rcw6a1oEQnudBK3onBGZO3jrPwVPaeKKSPE8HImhXa7V2YCS9AKL6pzf9qXnyCwGn46bQPyMZR88+K/mzIvkzz0j29NNPp88++mjyla98JX7mmVOT3/7tJ0Zf/vKF0T/6R18YfPmzn+3/g89/vjv35JOd337iTPu3v/REu3b+fDf84oXeV596qv/bTzwxevbZL43d+//lf/l06kLtzr12fXxNxHzta197B7nyp556KntqcXEytbSyr4H1Srl0KwiDPaVkAmsMd0AcrqWWBxS5o5RQqAAB4LxNPLh+Lgccr5Q4tQY4EArzSikIeWmp8MhmOPdcAVR7ZjyJ464F2pVKpXc4su4HCObndvIpqED+/HLNUkQsqQAx05yU3fk3X1LmU5d/RiRj3tXhmr638fO9ov3jDQy0ku2Fxfmb1Up1R2kXLVSMGgoFBwSkHJEASpgXFOVM8OD6ORwgv4RgdLWo7VwCEYEDLIrLQinh2uWZyfPxZDzpWJN35+Zn+1H3sltnU1T7lH/90oHzF7ge+dzKzPDM6dM3qLHXPa1GgecZEjylKEiAwEIY+nU2gLJV3NMW4Jf6+qUYnECEXDPCoyALwyitdcEyMpEKsVB6bpjGmDTP0lEaT9o2y/pzpVrcbp+27tkDAj7N4MTp6QvxyVMntrWn21p7aRD6xvc0iE2Ikw66YMbtjyhcoHBZgtUVP6CfzQHHOyEHRaSomDvnlYE1p9gUmes8Ecv7PMtSm2cDJdgLAr/fODaXnD/ffwDOgmv4dINzfh6mVq71ibkRLaf1PQ++A6eAFpOeFUF5F5xOmPDgum8OiAhEjshZTUMPxDLOo4hECGFKXFqTxdaaXikMdqMo7Nemo3Tvy19+AM47XFZ30k9dsrWF6IUbm7MXL115mPJynIwoUVCUA6E4K0nNTn+sOLukgwa3RaJMfer49H4m7NBlHP/4sohQ9xk6HobsNA6XgLF5nmexyU2fSnGfUdqNkqcP6vX6+Kt8ytcefMgByiS/P0Ufay2xZ9VQBpXBQXv+5o1rj42Ho5PG2LLJcu1cMGsoXtbSelpoCpcjxdSJ2aeIVe9/quQd+QwR4RbBiZiF46kjIpXws3mepLE1eVuL2m3WGju1ctRbARJhQBCflOsDzsNx7gM28bF73RlA3yajWq97uLR6+9Znur3u6TzNq2maeXmWUpBygG6Yq+hpDU8raCWcqL1DTB58fiYH3gKndiLm1Bp5xz280LWFzbjdzMbWGB5hYWt2anq/OhWNCEwy/mc2+6l66Dj3qZrwt1ZXgytX1mdeeO3VR9a3dp72PP80ZWZ6HE/CJM1UnhmC01LrKxJFiftOaniWmU8Vnz7IZC1fpvE8+jVQnsP3PSo47UodGc/zJtVqpW1tvjsZjfYb061Bpdl88Htacufej7r35pOef95av9HOaqu7OyvtdvfCYDh6wkKv5Bb1NMu9PM/FebSAHP0nNKBErnGFTtrw4LpfDtAKFh6ss6BK6SP31rms1joQDrWWPQW7SSO6c7JZGzy5spLeb9uflnrq0zJRN8/Seq/WSftLh/v75+Nx8nCSZGfTPJ/KrY0ABREFF01UyuWFe0731gN6LxywrOyAqTWtpedBa42M3kjO4xRxSLV2nMZx+/DgYNsL9OryyuK6d2p2cPbsWQdavv3gc5cD6m7mk5xSJvTmpi1v3by+cHtt66H17e3P90aj85Mkm0nSvGxy6/6gBCJkh2jApRBYEYAp7vN6UO2dHHBKzhH3lnwgVmnl9pQjRoP2RsPhdQXZnJtudeJr15zVNKz04HMPB9Q9+U9klsCUF7a2wt38oLXVPjjV7vYe6w1GT44n8UkCs57n1qdbq6wDodIQWk0IQekITAv6RLLmI5uUZcuG2wGQd0JFxzUA2WmU0gnjtt3cmM00nlzzRLZPPnyi/+Uvf9n9TNO9hgfX2xz4xIOTU1X99Xb9cH3t5N7O3lPdbu9X6GWtmBxNY21Al1ZZSxDSYloIY4mqIGsBJ1SOwOeWBD4/Ijy4fgYHLPfoqfvrE551ko0QEShIqgW9PE83iNcbU63WNa9a3l966qmxuL0oHlw/zgH14wWflHuCym1x9EvXrk1t726fvnJt9enBcPh4nOSnDfQUfazIilZwoKS0WEcUIYBAdcR7kCzzzt+yeHDdLwdoHUHFB+PAack5EZeb5GnWztJslSy9Ob+wsFOrTA8uANn9tvtpq6c+wRNWOzs70cFeZ2XUHzx62D744jjJHsos5gm6imjPI4EgJTlrKbCUGj6DELAo3FuyRxy5Z59gTn2EU7N0QNh8nmf5ME6SvTRObjBCe/vCIw+3nzhWnQiBy+cf+ueT0CAl75MwjZ+cwws3blQvb+wdX72+9tnt3f2nu8PxwxYyL8orp7kRel5gHiAQLS2mAQFIQAr3ncQttPahSUp5EAdQ3LGoeHD9PA4I+eUxWqvJS0Xw0c0dp2m6x33+Te4OboRlfxNNb8DrgdX8GcxUP+PZx/LR16xVz29ulndubs6v39o4f9BuPzGeTB6hX7VkrdQB5TFPcBKMOCJDibGcrYjmUx4B+AH8IIQXBNDaAyhseHDdNweENUUEopQVkcxaMzR5vk2X9nopCjamyo32V7/4xfirX/2qYdUHn5/CAfVTyj+2xf/khRd0Lc9b3WHvxM7u7uP9weCxOEnPiKebFhIYh0Q5AiWjtNwXcYdkSSiECdrzC2D6YVSk7l4egPM9yYNlbbIUQpdWiUp57/4ObFOp/NpUvbF77jNnh0KLSuIjVn7weVcOfKLAaa1V/X4/vPbmtdnba+tnN7Y2P5NZs+z7fpVuls5MJlmeIgh8KC0EZkbKSVTglCYlCp7WYH0Evg/PYz2lICwHBA+un8+Bgks8RsnTBDbPJmLtARm8qgXXPC9aHSk5bF+pxT+/pQc11CeEBcU0Ll686CVJUL69vTk/GI5OJFl6mpiaZlA2UooIM7lYk0OJLUgYAgIFiYUQB062ovgC6/JbSCzgNzU8IIJP3+UMm6OjmYsI2fBOOnryY990RMhnA5MPJc/3TJZeI6tvNqrl7dmsOnD/3tOPvfHg9l04oN6l7GNblE1P+yMPtd399kKW5wtRKZrmZKrGZoG4f3VWDG9zOK0uNoevAM1TTSGBIHVEoYLJMuRZiizNqPQNiNtCKPnyp+hjOdd7CQUPRARKqYJEpCgDL+uYxJR6D4o3nphU8qxnssnWqN+9OpkM1z735Gd6ld84nbHag899cIDieR+1PiZVwo5W42zg02KGeZ4z8GN4UiK572kTBN6Rq6o5ZZvTUprCejorqgVwxQXxS1H4RIQCKIXwKcW88D04EnxaL2KumLpLHbmbu6mIFLxiQl5KFgZBn5ptM5lMrgVaXdPwtqtmdrj1R0/l7r0H9PM54KTt59f6mNTYxwGU1kbEpsaasbWGAmJHNH1uj5MTY0Y76bljJVkO4dxcUQFA5SyCwIHTkYhApkqNAAAAEABJREFU5IiYAV0zfNova23BApc6Km74JSL85kdgycYk8Lw2YG6NR8Or5Vq4NjVVPfzKV87FX/ta4b6w4oPPz+PAJwqcqlLJ/ESPSmFlV/vebWvNjcl4sjsYDnv9Xn+cxHFmTG4IXCp1U5C9I2yOUSJCDB6Ru79LRZUjmbxb9ClIhXN04qHe4onjlSPDsyiXOmKl4vndVIBMlBpoX7YtzPVxPLlSa9YPPnfmsxNX5wHdPwfU/Vf95a8ZX7uWlqZKvXqtcrteq75erVZ+EITBc0rkNZNnNyDYFJG2CMYWNre0oI5QmEQnjESg+xCNTgDvkqvj6JefAx/VCB1vjtq25M29dFT6ju8Jnx+maXrbWHs7s+kWUOrNzsbuL0/eUfHBzc/mwCcKnO5ffB/cvj387Nkn1s+eOvfGqePHvz89NfXdarn8fU97L3m+fzEI/FXm25w4hcg4KBYcImDhyAGVwlVY1Tw34N61yBsKZVHxU/zl+HIvvYMV3EvwnhE3cT842BuPJ6s2z9Zr0+G+HF4bubXh8wef98AByuh7qP0xqOp+dZJlB/1SI9paWpi5cvzYyR8dO3nimyePH//T48vLfzQzO/9XjXrjShiGB1qrRHOPqpXbayqCUwq6O01bWFYL64BJGN8t/7SnBT9+kglO08V81uHWYWsyHl8TY3dOlY6N37hw4QH3fpJfP7dE/dwaH7MKQg3utHS8uTk6s7h4ePaR42vnTpy+tHxs+cWVY8d+ODcz88NWq/ViuVy+7Xv+KPB9c/SjAw+e5xXBILbxY7MWgB88uH6CA45XjuhxZNaYkcmzXZOb27y/BYPDU6dq8dcf/EzvJ/h2PwUfAjjvp5tffB33PzQ6d+5c7P43hL/+1CPb/+Q3vnD9n/z6U5dOPXz61WPHF58vV8qrUVQahEFowiDgMYsDpwYt6dsAFSLSfQri1y9+Gr+0PYoIRI6oGKS1WW7yYW7NBk+Hb/oq3PTqWYfrkAgVZlHnwdd74oB6T7U/ppXvCIdzrVLko7G20lNKj3zfSzzfc/8a3FughFDn042lewZLR41ZODr6+pgy4H0N2zHiDjmm3NMG+QlHSglTPuDRFfkzsibvmMys2cyuNedr/UfmPv8gCET2vN/PpwKcjjkUJgdOjA/G6I1GEG4ltVIFKLVWR9YSQmTyw6MC44h7Th68wDA1BUJdS58SKrhFfjie3JkyeYifICXuX+lOyc6BMfm+EbMp1m5PtxYHJ08++EPqO6x7X8mnBpyOO6ur0ONRGh7uH1azLC0RlFpR2sTJIHh6ziMV64Bo6Jjl+VuR2iOAUvz43LXzaSSRgkk/MXWWWoi4QFCPodpt8m8nSUcHh9d+9CBC+xPcem8Fnypw9no7epT2/WQ0DGkffRHxIPyPHxEcWU9mLK1klmfFb2uzLANYpmhlXXlhUZ1V/aWkox9WvP8xWpj8DtGlv9sO2QHqrOKZ1l7xVztxHGM8mdgsTY0S5X5g0Bl0+1t5kranFmYeRGjxwa9PFTg9T8mgP9GTZOxZk3li8db8hbwUCL+PPqYAXw4HSFciQstKKXX3n1giIDlFzpmqi5m783QOA2/pSRjHikKJFfxhCMhY41zaER8cJsloHaLaJ5ZOTh69eNGy7MHnA3DgLeH8AG18bF7Nsi07Nj07Ho8kzzIrYgz3R4Skk6MjEodPfokw4+jO7KyT0Dv5T2PigJplGfIsJ3htcezkB36ulI7zPB+QP3uVev1mrVFut1YeTv7gD/7AMfTTyKoPbc6fKnCWy+WsWi4Pq9XKHs8028jNCBa5uPDQHZY6CyHMCyErwm8S7QiccLL4U/YRztcRE36ctSQQC16Qf9Da/ZGBTJIk6aVpclitVPd9Xwaz8bVUhH4J33nwef8c+FSB86WzZ7NaeX64vLCyFXj+noH0IJIQeIWWZ/oWJylcfCQFOcAWz1wtR2/V+rRkpJio4wHdWDiQKiVQSuXWmiRN414Sx+1ypdLlifHY/QgEn/rrgzPgUwXOrwJmobw0evihhza10ttk3yF3khPI3ZC/Qx5JBELOKAog6/BDp40ItY5oaovU5T9xhMIqHs3v7Txz5AEgQr6AHOO8HUDzPDNZliVJnPSTSdoLapURggojaHhwfQgcoAh+CK18TJoQulpf/OJKenx2xe2RutaavrU2pvAZYq4QTOYpfoASOSIlrqh4Rtjik329+wwdEB3RjYXIETgJTGR5zqNNm3Dz3rMa/Xo1iBe9kvlk8+gXN7tPFTjvsNVOJkjTLBlbmw8tTOoMQYFAVmCe34AodUQ0oU5kCWIUl7spMp+eLwdMR3Rj74DTIHOBoZyHwWITsqqvRAYzjak0OF99AM4PSTTUh9TOx6aZixcv6s3+VpnRDOLRjmkX3U/MCoG6C0ARKYRQhKmbGRHrnlma14Lu3n/SUs61mOePzcthkCbyLZ4c1THGis219mLf94ZBGI1awYyZX1n5FKovMu4j+HzqwHnrViD9btsTYzOIGlOSUjpqBTjv5a8IgUmiRBKSDscFLO+t8s78J+GOoHy3abhiR85yQsgLfnhvBYrg1JmCFyurkuZ0lJ9IErIUD64PgQOfOnCeOJHYJM0MJSixxkwoZylE8rd5ySe8oQyyWEi8ITwtpZGJu/kUkLxjjiJCPiiSkF38kBd0Za3SYrSSnBY0s8izSZKZ8fjB326+g3kf4EZ9gHc/lq+Ox2M7V64nWuyIMtdTFgOKWwKaT4EzoI6IVR7TMX7EOTqwvhvx0cf6czSnt3+EAceCgsiPIpVCG1kQgPC0wlv8cKoNAiEqWddkaYxhMhQ8uD5UDqgPtbWPQWM3btww4xkvDoNSpxSGe56nD5VgBJ7eUfgoboa5jDMxEHGUQxUphZmpLQDM/B3Bxc9M2cydj+D+/ntHc3wHP404BBqwo+5/Wp2fKEdxOdAdEefH+dwF6DvKXPkdopUkQNmVzWFNRsohIm4EjKwlkrMMWYpWqwU8VXTx4OtD4MCnDpzPPvts/qWVlcmTn/3M3srKsdtRFGx7WrqCnHtPmgQKYE5LAG5JHSg1PV5N8+pICE6QbEEWlvL54wRQZu+QCJwQHxEE6uf8J9zFuR+YO9BZ5oXvuLd+nMBn7vlRXWGX90lsj5Uh1jL3NqEAIQGHOyQZn98h5hV5ICSTJ8izGDSVUI4HJlWT0cgHHduSV8J42Felixc5GPzdXp+Q3j914CzWTcSWqs1YeeGAUtjP8nzMo4Gc+0qKrQXEwhR/lZLyyICWgiigdcUHun6WyBJsDnDgYOAQjaPKHAw4pncl8BI5qsfsfX+O3rCc4hEBTB25zpgW9z+e5/wLi8mTE/ece033vjO0SilRGsqzSunhYMDmL9z3WB5U/NkcUD/78Sf3aVCuZV6gJsZgbPI8yYlQ5okFW4AhyzJkSUq3LQNoUEUod2+x4978W4VFxhbfR1+FjB9l2SbuiP67pezzTr17W+Zg+B6fsaF783eqFonIvW8URT/9687gjt5wN/dHluA0ZI4joeLQip1aKAGUFuVBIVS5DXZGA/mrW9fkpw/gwZP3woFPLTiblPmc0pbn/M6tyTPDLxYa0HWzcP+flCRNmeYEiKJIeuSrIsAUDGXTsMRQKh1Zq4i4O8Qy+xYJcX1Elm8bguxdia0auP9Yi22zavGxrO/I3AGGyzsqHvJLRDg2jvlOPffsZxL7YVX3Jonj5ThxH2Rp2TkEuHGICBTxaDlJC/GU9nxPFz8LKnVvH6jDnXXBg+tD4YBboQ+loY9bI7d7HTUeDr3MQBuA20GCzlikWV5YS562IOcDEIT2LVIUb7LMgZGvuGfvJPCSHyPe8mMd8RHlnLn7//w0sN1/Cz9Z043lJ0t/fokhf0BeiNxRCsYooeVUyi/7vlfa7h543fYeZ4kH14fAAUrah9DK33ET76f7g91tncSZn+VZYCFaFMMeNA9pkiGOE+41La2SQESzeSeMJDh23SUpyoF7U9y57pbduf2x5C5AXeroxx5/dLf27abvyb5deB+54j0RKi5D/nDyAp++bYVUHnQOfL15yzHoPlp6UOXnceBTy8he51APxqMgzdKQTPI1pctZhoT7zMk4Rp5biHjwdACBRmE0HJLehViTTilgRMGwdkHEp3kHWRhGOB0xB8t8kYJC7vIFWfz4JSJQShUkIhA5Itxz/TTr+hPlsATU231YAe6HwHoFKZcBeWEK4m6AcWx4olRVPK+W5nEproT6nqE9yH4ADnxqwdnNEjVOYi/LrWcNtIVIRh83STMkaU4hBgGhobQHPoMt0Ok4Lfz6cWIRXNm9qcu/O1kWvzsRPOztblMiApGfJL7+wT/yHprgGDgQOCUBvudAf/S2KGNMwMc1EWnkRiomGfh8zlpHNR58v38OqPf/6sf7zeQwljRNFQNBygDiwJflWQHQNDeEiEBEQWkNd7lADpyZgfD23YjFxXOm7sO8JQIpqPgJgnX2kt+2INfbXeIr7m1Q2OHA8G7knjm6227xwnv4utvH/b7i5uH603d5QfffjYtlznL6gNTESCPPTdWGDd7DMQgPrg/GgU8tOP3QZAoysWLdGWfC6KwxOSFISRQnWkyd8NMygJYVINgEfMOlBYGIPiJ+A4U8uhcd4edcBCXPUtk3mz3Ks4PiHddnkeGXiBQAdaBwdAcQEGEfd8YHXu6d+yawP/cO3B76/ihnX9RXEEUvQhTo8cN5FMJB8egzMgQnfY2mze009wjVP712zed4OEh29ODzvjmg3vebH/MXQ55z6sAbWSOH1uSdLMsmBGfmZFbJEVssLQTLYK0psCMUUidx7yTrXrmHG+7+ntsia4vvoy/mXQMESdHo3fSeMnYDESlI3dlv3pu6dtiKSzi2u7ni9md/uapULGz4Tq/3B043HqotCMcCCEBSdPdJjlGBtVIiYJupxXym8tpgPXHWEw+uD8YBx9wP1sLH9O2lU1Op70cDbjY3aTV3GQjq5yZPyJDcoxA6ETTcZxqaBmsp1bR094LJPXei7cynSx255668YMlb9d0d3y/gwPw7ynn/1ueojqXD69pxxSICEcG9wBQ5KgOvYlxM7/8jrHov8fY+PoZKyvXlxiHi3gfcP/DFewWBT+BGNjcNa80SUtTT4aH/7/89n9xH2w+q/HQOqJ/+6JP9ZA9IomrlsDHVuCxQr+V59jrlbi0I/MNGrToIfG8iNs/yzP3BioHmQ+UARitqTYY8S3ncQkpTmCyDNTlxaguJdEzVQHEPlmvKs/urDu0piCgYCjv3u0iTpGgDBKT2NKIoQrVSRa1WRbVaLe7pOb5dn33lVBbufUuFcTfFe7zcu3wdllb0fkh4nCQcd07f1lpAmM94HmxyxqNFicnz0FjbCLxgKc6S1ivPvVx648IfctZ4cH0ADqgP8O7H+tWvXriQVZunBo2F6fUgkjdE4Ue0fq8Tg9dFyVaepYdZGg9sno7F2thTkojYVJDnAmMUgVoQLaE7YSK+N24AABAASURBVHAAVMyLdS5wDmtIeUZskpg3JBaC7UPxBa0UPE/BJyg932NK8n0E7v94FoRF6qyTiOvNsNe8IENgO3DhfV7EFjj09/G2sH8DB07AjcmSC9bdK5aFnHpdlF6gezvTSeL6yjqCr32t+LUGHlzvjwMfFJzvr9dfgrdExGD9+8mpYKY9s7L45uzc9LeUst8eD/s/2t/bvtTtHNwejwbb1ub7noeO1nYgyEYKJvaVZL6vbRR6KIc+XBoQZD65Ke6vWmhtk2SCND2yjHEcI55MkMQJLMHlE4TVahn1ep1WsoZKqQxXxjGBcg8QPQ6E95ID5F1ihQ/0IaRwt637Td1Yfrzu3UFw3D5EqqJkVkTNQWFmuVKqTH3+T/27dR6k750DFKf3/tIn5Y2vfvWrBl++MJG8fFDz9Y2pRvP5RqP5V7Vy5X+vlMP/uRyG/4en5dvJaPSj8aD/SpZM3jRpfC2JR7eT8WCDQN5jeWc07A/i8WCcxuPE5ImzrJZGkaALUK9VUC2XUIpChM5C8jjCI/kMqBRE5HtKQysFJQIhcx0IHBjyPKd1MrRYR6krc+SeOxJxtfnCe/lYgFvp90TWub8cmeW7jtz7d1PqERpN8SGqrEQ1OIcTyuDUxtbV5uGPbvrvZWgP6r6TA+qdt5+uOxGxz4hk/9dnnxnMVrD39O988crnvvDZ55987Mm/Pnfq+J/NzzX+tBSovyIYvz0a9r4Dk37XmOQHBOhzaTJ6KRkP35iMBw6sa2k62TV51lZi+gT0OPRVUor8rFKO8nKpZEqliJY2QHAHoFodgVFZodgDGgpaFPNSWDUHQgfOjPtZl79LDpQu/35Xivhi+3hvxM4cGC1HdxeYLn+3DBAtkEhEV0XUcWP16f5oNLPe7lS+9rXCtRU8uN4zB9R7fuMT+sKzzz5r2i+cHuyXsR9hZiOvq+vTc4uvPHTm/DcfPfvQnzx09vj/Ottq/uFMq/4/NBuV/2+9Vvkf6rXy/1Krl/6sWgq/Q3qxXA4ulUvhKgG5WSlFh1qpPt3YiVZI6faaiPvJkOQspTNdhkGV3IEvd/tUi7sSbIkAB8x7yQHybWBagsu+tRKu/H6JL/Jz9P79vnNvPdfp3XuXdyTCkStF3SJlEVkSJaeR4YT2ZBqLfxR97WtfYwVX8wG9Fw6o91L5E17XPvus5P/l00+nzz77aPLfPPvs+L/6/X/c+wdfurDz2QuPr5155MSNaqt1tVKtXGzUSq9M1WrPNaYb35tqznx7eqr+jVq1+qe1Suk/RGHwx76Sv6JR/r412St5mlzOs/RWnqY7tKwdm+dDWBMrSEZBtkqENvNIdi3x5gTfMKhkuDd14HSpK3OEO5erdyd7b3JfeXZR1HPpeyIOkeEgxpUtPVm8ld5tg41qK1KCUi3RshxEpfMI9eKt1dcqfKZIDz7vkQMPmPYzGCYi+alTpybPPPPo4Nnf+q3uf/Pvnj38v/9X/8Xu/+O//ncb/+3/7d/e/Df/2b+7+J/99m+9+Bt/79e/88Tnzn3j5KmVP5puVP+D56s/tln+lyZN/yZLkx9mcfJymsSX0ji5lSXJnk3znlhMNCTVoownupD4uwC813LeLeNYipG6+7tUFLyPr+J9Quwu2H5eagnMuyB0qat/Ny3y7rmA00HEckZt1XwYRec1vGOj/X5rcxMB+xQ8uN4TBx6A8z2x66gygUIZhPn+9/8wGY93+oPd1cMmsN1U2VorrF1ZnJ19YeXY/F+vHF/+o+OLK//T7NzM/69erf5PkR/8qTXmhSxLbxCse3mW94yxY1IuhbkkRunh8h6GltMRhRrs7x10NIr3+U2IFO1BUKTy81PXk8hRPZd35MblUkcuf5dEJNSiprTnn9K+f45R6dPhYmnq3/93/13o6j6g++fAA3DeP6/eUZNCSDf42fxpusFf+cpX4meeeWbyu7/7u6Pf//1/3P0//+f/dO8rv/fPbn3hi5+98pmzj7+2uDz/wtR04/ulcvk73HN+U2n1txT1560110yW75L6JjeJtTyHoc/KtACnS12n7IveoirI5V2Ze+bI5e+XnEY5qisgMgEwvQ9yfco76qG4OFTQAL9NrtTCZ1Jl+Zz29JmoXH7YZlg4uLJV+/rXreaYhc8ffO6DAw/AeR9Mei9VKMiGlB4TGT995kz3N37j3N6//Moz61946AtXHn/6iRcunDr/jbnWzJ9GUekv6dq+ROt5M83SfWvygRiTwlpjaTUtJd+R61spBa31W+Bk+664IFfnvomIcXXd+0Kw3T8piJBw9AYKP1cKUHKYHDKzDvksZ0IASpTlpqVEnQrC8JHJJDk+iZPW7OyqAy5fLIb+Sf76UOamPpRWHjTyczlw46nFuDzc7ahWtqlL0ZVaLXreD/Q3PGW+oZC9IDCrpA6QTwCTu18aucUREYi8kxzAXId30yIv7vteIkyIftxLYNlbdG/d+8uLHHUicpS6t94xBodUFjLYrHNry1luZ0gndOBf8Mrh8e+/9s3av//3f+ixyoPPfXDArf99VHtQ5YNy4FmR3Lm+zz7zzGDhyRO7J0+dvjFVLr0clLwfRL76Pkxy0aSTDeTOguYpaI8cBoQC7yxpziOXPM9Zaguw8qvIG/ecg+NuFUVwhuBz+SNyJY7cezlrObJM3yvxlQKPfK9I797DDQPF5cod8cYqKPYUpiZvZrlZFuVfgFVnb29vzaMxLH/dWs1qDz4/hwMPwPlzGPRRPH720UeT/+TLn+1+8d99df2hM2feOH9q4dtZMnxuMupdJUjbsHmsrKGMA0LIGWI1Ln7+FxO7ORTdXKU0nwAOnI5oqXhv79wbpvk7yHLjZ2xOQDsyhLAjy/R+iHV5vONqgm9ALArFQekRJRCXCsdKso6YtSI6y20lyfN55XmPWNEPD0bDE1mWtUovvPAgOISff5GtP7/SgxofPgdExP4RkJfmysNmubFbKYWXgtB/TazdIKq6BEKqxBolAkciAsHRZS1TfllHLkuCFfDWJSS+fbcyispwgHLA4hPW4zcrF+9/BGlOCz+mMlG+55Uq5Yoxdjoz5nQYVB7rDXuLr33v1Qr7fmuEeHC9KwcegPNd2fJeC99f/a+JmH/y1FPxzEy522o0btcq5SsKdhUwB2It957WOAlmYAWK1lLE3bm+CC4HOuvycLmjDOHrihzdKbiTuJIfpzuPPoLEGAMGuThm0X7gh7TqdXZzzPP0hWSSnNo63J797771rfDrX//6A/eWjPlpnwfg/Gmc+QWVi0j+1FNPjedWZtthpbJpRa4YazZJY5o4Q7xRyBW0UhASLQ6LCU5avHth+Qsa7n138/Y4oTiXkkDmPM8/M4onj/W7kzNZL28Mh7MuenvfbX7aKqpP24R/Gecrwk1cqTQOQ39fe94NQm+Ldq5nrI2JwdwBVMSNnE9YwM8RLo8K3YN3Ib5gSe5lR2/lj151bbwNoLvtfjipKIH7u9Q0TTEcDoWXp7Sq0PGei/zgfODr85deeXnl1uRS/fnnn38A0HdZPVek3NcD+rvnwOlaLS6X6u3I12tiZYsjOjTWjK3lBo6hniNIsZSfAlRMf/7nHnA6gN594QiZd+8+9FREwfd9pGmG8WgExQIl2v1DYK0g8E962j/XPWifHfUm0zf6/ZCugBsoHlzv5MADcL6TH39nd3RtszEG40qjcehF/qZSdtPwWMWYPHV7ONq0YmwFMC3tKokWqSi7/y+HAdov9zp3qnfb+rBTp0jc2Dh2ZHkGxciyKPHZbdULw2lR+vQkiZ8ctwfHrl65UmP5/U/h59b85FR4AM5fkrWkMNt8u5pWSq1eFAbrvudfg9hDYnBiDL8LCS6+aGgcVI/y7xw+y/gBXVi+wUe8cRkmvHGY4bsux/fvlrnbD5k4XvDIBCKKFjQAUCgExTiRnyRp3VizWCpVzydpfnbj5s7KH/7htyrf/OY3H/w4Ae+8HoDznfz4O71b+K//UTa15A/L5ep6FIVX6QruEaAjoionlvhhzoENR+A6snhHZW/nee9mwdquKhPWZpkDbFF+9K5D6dE77v7DJUMUpkkKrT2EQQRjbEHsT8WTuJxn+UxUKR9nFPehZByf3su7rbW1JOTwnGln8uDjOPAAnI4LvyT0VcDU03RcrlTaYRDsKK13RVSPQEo5REMqPgXorGGxgx6YOrJM7yFCkmAoyvjFD+vyRX4XedY8Sl3Zh0xsGML/uNcERJBx75nnBiwTY61vRcqi9ZTS6hQ8debW9evLN7av1Wg9NccseHAVHHgAzoINvxxfwqjtM888k5V9GXk6avsEpxJ0KNUxHUOD4ipgRflnegdUYIUjwtFlKd+OXDnRaO/ki5T3cOX46C7l3FnP5xhBYKY888xoOTl80fD8QEHpKI7Tph+Ei6TTOzu753uT/vy4VCpzVEJ68CEHPv7g5CQ+aZ9qay6JqmFPaaHlxKHAxnRvKd1ElpDuWE1amXum7mTa0d0il3fkltil70Z36364qVIKYcggLN3ZyTgmQB04AWF5qVyBUl7AI5a69oK5MCyf6A8GT4zHkxPdbtz4f77wgsaDq+CAW7ki8+Drl4cDp1tLaVCtDKIw3BSl9nOTT/IsM8bkbw1SmBNx38y8x497TWg9Rfj9EZC1lscoKUSkAKkDqtYaOV3bJMloUV15WWVZXuNxy1JzauZclppHvvu3f3NOXdmY+pOrV93+8z3O6pNXXX3ypvTxn1GptJg1vepQPL9tYXq5MbGxhvETbiTd9Cj0lHyXu08S1nPEBC4l8ePuPgqyHGbO41kRgfY8eCQR2n8a/TznF8egfV+I1XJu7EwYlo4bUefHo/TcwcHh3OqPLpcJ8I9whPhYXA/A+Uu4TBcuINs53IoVkvH/n50ra27iCMLdM7MrXwp2CSxc2AYbuxKo/Og8wysvPKTwU1xJSiFH4RRUKjhcLlmAJWOhY3en87W0a8uKOUJhI0tattU9PVf3bn/q2Vlh8b5J5NvGcmIsoh72MjPCm5CBNNCheOfJqElJUg7NlznT+WGHiIEjcIZNSMx5JNqiMeGqs+FatfpmoVx5ld8gsqMO0DE4v0ykfmhWabV3pd5oSIzlbOKThJk9kwFWPeKZCMvdDjgRwD1cAZsR8heiHmdHoe2ACLTVYlZ3OlznwSx4TJYOqQ2HRFoDEiU4JSYQ4jwRFz3Rysta9ebeXmW5cvfuVxsbGyP9/DkGJw3uEbVbHEUR+xhhy0ZYV4bYDGLCv24BYJM+B7ivDACmmv6WqfoUmACUJw8rUAvsJ4Ez4J6M9WQnibggxMvey028ell9+OfT4lalMoEvlZGN0ZF1nAb74LBubbsZh1ESO2ROZhHs04JEYDmowyGeeCpAlbRSeUZaHgwS/XIBOIXgGhnjiXUbt5ibmlr3ib/x5Onz60nNzm5sb4eDYfHZWzEG59lf8w/OWCKyJn8pEPEB8otjZl3e4ZUnQdTlILLhe8GpUzA+lMAOz/6QyudOAAAE4klEQVTyYcUpCTofPKCTCH4c6eGXzbF1XzHTArxbxQbY+ouX5eL973+eOiXj/vewZ91hDM6zvuIfMV9hm2wwIyHyZEhsAmOMFcIDJyGaicgDmB7LWyJoUT7x1CphNFFKW6iuOwT0qe4UWGcaHReCwAbBnMepO72gjaR1SJ6OyUxjWVvwRMts7frbg/3F3WfPZ0VG809qjsFJg3c82v/dcugCE9qJMLC5IHAIXI975bEPhJ1OScj3vPNE8HaePY9xALdbhn8CMAg+DnXITb0y6rptof8MMoaGPciWnSnx8Z8x1R6tV4KMDkJMXsi2o3iGycxj5/ZatVr9pnpQW97c3LxQKpVG7ofxuOE0PgbsCkzncqZVP8iJ+LxhnjKGgyTxxnuPBGNIuYLTGNw+JMbj5qtC6UgrqZjxtHh6TCdSSmfoEaFR25QgpqcQgOkJfuk+ku7eUud/rrA1a0J+5cf7fxVLpb/13SccTjuNABspZ8/L/azs7NhmvTVBib+ApJNH8IZxEpsk8Sk4EbKaZqwh/R3rkV8a9L10VDMokjCTwMReIlFgwicRNsbi/SZNJ5JcdM6tEPPqTnlnse5fzWxtbY1U9hyD891R+8Vqnj6uBAf15nSjlVxqJ34WoMxFiecEgGTsDQkhwEHGOGJGpH+EpQqGrFm3f1o6VvGesd7Vrl+flbG3TIq6dJrjTOdRUi18gQ8ebb3AMvXJ2oDZ5MGKcHupul+7WjtoFR48eIFXLtpnNGgMzgG6zyLC9+7dc7v15sybZlRox1SME5rzwtgYckbIUpwgjAEANpaQZIjZ4PkOMJCMBOWUEPCQ8JnVEXltRwAGxiDlhKMjg+uZycqVUp1ov4+m7qzaXSXqWKAD9RJsyOYH9zCs8/tEAJVtCFzmJmJPBbi7JC63tld7u/jbo4e6OWT0OvWONKyyGVbHzqNft2+TqdD8hI95rhXJQixmIUrMXOxdGASTwGJAzWabPILZ2IAYWUYgHwEHUEABwQsQCmmwHxGhrDDJQAEuepU0BFQGYSxSUlQpV4KMIQF49AWAdJO4Uz4max0I4+ncYB04whqSwwyqWuo7sjlhG8aLE4HdTC7IcRBOBc1E8jHxFTsxeWO/EV3frpTnt7bIYRDtCDbcp96Z4fbwHHm3+ex2+MuvP12s1Gprb5utb5ltESlk2rrAAYysYGTriJEtNdO02xFhyfuJHmp8K2l35R+i3nb9clZW3kcdcKpOwZmRljPqzovnS7LWUrvdpkarRa0oYXZ2wgThnJC9EotcQ/lK6dkPs99tbIRZ72HmY3AOyN29deuWbTd3p2ov31xuNZprPvFfG3YXjbWTWMIapEkGEQOYRN2lbIw1r2aqT3eBe7p+Lrl3SOkpqNhfVp0SsqULAE5HURxTCwCNkpiNdc44OyPMl0TMMr6Ilv55Ui6UKxXsZCOla9chJjPEvp0r1/b2JnNT2PxpNPaXfBSvYum4EoTBrLUuZOBGsJ703nd8YoYCkpYFDSGe+9NaS85ZigHOOIopThKyxpBhE2IjbFbYLwrJ8s6Lx5dfPy5Pw+Ghj92hdxA38Vyc26/+mNyvHcyT0Lq1Zilw7oKzLjB40akg1KBVrmBkZjIGgQtiZhqegzt+MXd90jzrhSweeHMA6TxWyFfLO7tr1df1wp07paHPnv8CAAD//wm83f8AAAAGSURBVAMA6Kd8/9cWkCs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274" name="AutoShape 10" descr="data:image/png;base64,iVBORw0KGgoAAAANSUhEUgAAAJQAAAC0CAIAAAD98pK1AAAQAElEQVR4Aez9B7hlx3UeiFbY+eRzc+qcMxpo5JxIAKSYRCXasiVZkiXbGj/Znhn7m3ljy54gj60wo5EtK1qJFCVmEASJHBuh0Tmn2zeHk8POu6ref85pXDSABokmCVL+5m3+d51Vq9KqtWpV2Bsg2MnzZ4ET584cP3u6B/AAhFcFsq6KqxY+fuEscOzi2Q8OV+33vYRQBrgmZS7OTp+9dBFDPnbmFJo9M3nh3NQkAP77ArR8VfQaX8nquQb09MXzPUATRq72UEqvJr5mGVPXXOWaKtBrbP9a9UH7rVYrjmNd11OplGVZlNIwDNvt9jXp+V0XRnfvqCu6j5QSvx3nKfWWDVD6+w5G6AcE+l09718ZNK9pGij857ouHOn7PgwHX0L4QaPnNvQCpkfBoHcAngNlSPeA7CvRE76bXlnm/w282X0Qc/g1DANuAwX/QY8dlkcXoECPAQVWIg3MW87rFUL2/x9XWiCKIp1r/cW+NatWr129Zmhg0NSNOIwYufpyQr9PD9wBoDFQYIVhjIEH7QAZVwIZPVwpvJLv5f6/hHJCNcaxQMGFWDk7k71jM/YDGz4sj75AgR7T7b+jQIeBQsgAkAdcyYB//0DdqwLj/0Bx1U6/jfCalEE7WCGxwdTr9XK53Gg04EVYrbcRIvd7x7e3MNpHgR69kgEPMPxdE9DQVXFNjfw3VBjegvM457Ztp9NpUCiPAyfo9wVXNSaE72h8RYJgWwGm0WWsZGOVgLqXpYxBbwBzrQf2Hg+qXx2K4MBNpAIY6ewTnDIAQlAsSqDge7lIogwkhqZjawGFBLlKSDDIQjEADMqAgufv8VBKoWkvE0wPSKIdNKhzzWu7uUxWxAmaQhKtgUEugAIyEWgcvG2acRhmUqn+QjHwvOXFxSgIOMVyyhghgGNZ/cXiyNDQYH9/NpuFZWF3UJgROsBo6Br2hARyAEIADCQog9yrAqoCqA6AQZleLfBgUBdg+ENDPUDaY1bouyUrWe9gUPId6CXRPhhoAIBBEhqvAMkrATnGD2SueJAEesXQArS/Eu9QYyWJkj1A0quL8fd0AIMWwEMOHkAZUADCFaAMWsCyCQY3hEazgasCNETw5fN5VAHT19dXLBYRkSjmOE4hl0s7KRxH9e6D6kmSwHNoGUASQMUewEPY469KUeBKOZLAlRJMncvJXgZoD5CCAQV6DOi3AYq9F6Aixg/0CqARGAiH76ui57X0m08vCYpGekD1HtOjSF4VMBkMDfeAgk/efFZ0gHlxBkEjqI4yyO/RHgMhSqIi3Ib46y0DKduxTQvLAE6bAOSQIAshCyHilTPe398P1+ZyuUKhgEH02sdIMfwej2ahFdr/jkBJoFcMzJXoCTvOQ1u9DIjAgPYAHgC/QsG8F1DsvdCr0usFY8BI8LYCIwQwyB56PKjGNZiAUUYJ/hh4VOk5GzMa40c7sDKAZul7P/ANOkI0oC/Qlbqo3gMKBEGABtA+JOgCPJqFw9AL6gKmrmNdBQOgGBoBRQEA1cGjCtRAEi4HVURBc9uy0WnaSaNflEHjaBZtojCA8isUQiS/DXolUWCFuZLvOA/pFaAQsNIoeGStUDDXCmjPKSVSKiHAYAvB/pHLZLBVOKZlGyZoh7csUCQpUVeCKEmVAlArZduwJhpBawCE0O290JsTmP79xf6BgQEsbjBoz+I65wA0EXFsGQb6RbP5bBbtQw6kHaeIeZTNYjFUSqEWji04beLMCQbJTrP9/WiQUgoFYC74teP+zv6uEpFACNDug/jG25mOa9EWxtIVvk+y0sgKg4or/FvOg/Td6JVboWDeC++u25PAFqgipUQStrC7D8ILgxFSYKpKhUyJZOcHriIdc6BKd6QdAr5XF9URAcBlS1G4TzGCzKsApkRFtAnKaeesCAmag5/AYEqhHZgVbSI+oBRcgpK9AEIBQzegUrPZnJqa6pkeyV43aAQF4DlUQfuoAgmyUB3DQRI8JRRJFMOCj/bBoy9k9UrC2QCESIK+H6DNlWIrPFsR9RhkAD0etMf3KJIA+GsCzARFAVgcNsJIOONoB3oDGHwPPR4UWbQ7cjDASl/gYQu0AHPg/IJ2kFzJfTeDEIHRESttry2U6PUCB6Ad9AIGVXDih2LwAZpCARgXtZAFIYrBc7OzswsLC9jeLMO0TawNNg7ApHtyBkWrPeBoCoCHEM1qTMMQ0CkmTSaV6evrg7ZoGe2jF7SMMgAYaALmqkBuT95jevQdkrc5D3koBKww4K/Eipyqjvg7UhSAIVALFM7DZO95Lk5izjmEnPHe0+HBMfgVthEY1ZVAZyJRaAcBYZkWjgloSufsbdqTzppFieyBKBFHge96QBLFjFDcBzSmR4mMEhLGKoml74UiUd11muH0wSkDTI3bho5G4sCvV8roK5VJc879MPA8LxYJnA0JfEwY1XRdM3QoDx5DASOlJIQIkaBwksTgHdNGdREnQnSuHxgFlAGFcTBGFLgqUKAnX2F6ySspuruMnhRFAYjQH9BjerSXRMcANp53UEY6tnsHRRIaR0EI1WEdmI8SIjubH+yOVQ87msRsZYTCahiMVAkgiJBUwlddcEo4USjP0QKqiySBPyxDz6Sd4cEB7JWmbqERxIRjGSqJTY2Dus2GiMKMbQ0UiinTEmGSeJGmOGeWaWaAZjtU1MCpMI6ViKXOjcjzY9elUUTCkEipJ4lfr49PjIZxBFiOrRm6bhpM49V6LZECEFj5KYGEcob1HxJLNySyosixbFPDJCBJHGF0GoxIKJqFKUCpIjrn0Jm+x4PiADJJ9wEDQKKueFg36xoIKgCo8H4oikFLzrmuQ1VEFQQdQI/Oz7v+UPgtGZWEsJUvcFEUhWFMZGeKGKaGOaCUjCPfNmkUtC2YlEnPb8HDlChD11KOnXIcQ9eVkHEYYQIhJjB4g2scP93PcoVsTudEo9TSuNuoUxEVs5mRwUHNNokU5aW5yYvnsLdhzUBgQTGFphXmF+ZPohk6JEEUYnFue26SJJQxznir3apVKtVqFRS857ar1Wq72UTv8Bmq9OxG1eXnbUNG9rWg19Q11IDdrwloGoPHXgWKip0xEAKGvPcDh62AEtKDbRlUSREHREZcozIOdK40npw+feill75Vqcw5DmwnTV3DBQB9wZIaN2DQKIld3wsiX1GpQ0BiEruJ36gtz2ZsRkTMmbDTRi5jp22TMxX6LQKEbiGX3bBubTabNk2TEAJjM8aguZQSrsKq2HFbu42tEe886/U6bvGu5/YOpRDWarVS92k0GlAJ1dEI0GsE7YCHEMxVgdzviGt23nds8R0FoBkGD+dpGsKlYwJIgHcUezMJfYBeilEEWpelOIUyoukMdmMc+20iRUg1qpv81Kk3Dh1+oVye0nUhRWRaOqKMMR74kcBhljAUhf8SGRMmNJ00aksajUeGCuMj/avWjCdhe27q3OTpE616eWlp4dyZEy+88OyjX/3Kk9/8xslTJ+AeaM4Y+pWEYB0Ae1k9uMfvfpiFCD5AyeXl5ZmZGfi1VxIUPIACpmli+bkSEALvbQfU/s64rMp3LvhmCfR3TYDPjO6DWrK7maMljBb0qqAKCyOjCgADyI7nOkUllULjhHbmgFhamE78euBVGGkWCjQISkcOv3zgtRdEEqZTqSSWSnHGsenYlOsKgcwJ4VSpZHx8MOsYfrN65sThp7/xlT//sz8CvvTFv/rKV7944LX9lUoZ7u8bKK5Zt3rfTTc89MiHYXFoK4SACj1zg2JQGA6y4BV4F8AQkUQZnKSQxGLrOA5yATCZTAYFsHcAKIYWegCPdq4KNPUdcc3O+44tvqNAT2noBxOsOG+FeUfhqyZpR4qJLymTVGfYjaJ2/elnnvjmNx977OtfSJL66FB6bvrU49/48lNPPdZqVNLpNGLO0Dtm1E2N6xrXNGpwweHToN1uVGuldquey2cHBot33HHbz/zM3/vVf/UvP/zhDz/0kUce/uhH7n7wQ9ddv2901epMoeikM3AbAOVhboyiowshMLqGNilFFmILw4FX4DDc7DFeOGwFSCILgDbgUXGlETBAr8Hvjn7fnAc9rgpojHFCud4ge2UwWkiuim7MvRl2pLPhkd7iqSTpKKtE6C6XFg4fOXDm9PEL50+3WkuKtLHnFQv2qlVjjBF01LURU5ImCYnxSEGYopwkFLGvdNMYGBu94fbbNm3Zumbdesq16tKymUknjDYDv+m5rTDCncBPpC+lkJ2lHp4DoLwQAsqDgTvBoG1cFkHBowCcBIrcHsADBAPA2VXXYQfIUbHXCKog63tBxx7fS/3vWLdrR6xXqqcxtEeVa9db4upEYHn8dSnuGXjptX7DGsfWOUty+fRP/OSnf+bv/d3+/j6v1YaZwjD2OjezoO17OKmiU4pLB2NWOo30UmkZt7aZ+SVcF7idsnIFzUolVPNiGUquDAtCotuScPiuU5dSuGHF7mAwEEjQka5f9goGiI6QhdEBqNUD5PAuCqMKcpFELih4ML0y3x1laAJAK6BAjwFFT0Cvyx5FEkCZlZ6QBJALQN7DO3KhJUIBxSzLwmLSK4NwRDHw6AgAjwJoBOgYi1HKGYATAqG0QxFQutZut5HUU6nxNWv+w2/91o98/GOXLl1CszjXbd68+eLFi+gIPDYYnO4wadA+pRR9gUd8QCiUbAexlSnqTs6LSWFwtI1rOtVbofAFrbthpjhoZgqBZHByRPV2LBQCU9MYYxgIIQRDQINoGfyVQEfoBb6EEDwABgADIapgmKiFJIoBEPYoWgYgB1AeQDEAzFWBdiBHYeBy5IGDCOgxPYrkOwA58A7hVZMrxXRdh5bQBr1i/GCQtQLojVwkkYtpi/MbCsDEKAlPxAmmLBDFcYJe0BQhVCXxC8+/8LWvfO2xxx5bLlVb7SCT7b80OfPiC/tfff2N/v6BRruFZg1D0xlnjBhcg4OxEeJNleOkNMuRmhERLVQ8ZjiwWtx0NNsWVBsaWxUrVm+0JNXcIA4Tkc0VCLlsIvL+HnQNYEQojkElyeUxQHglkIuRogCY7xoM3QCo36MrDJLAu5OQ9HBlbk8C+g4hkq7rYspjDNAVBaAueAAMACcBYJALgIE9O8dKJeHCXhQyHDl0PQojHCGFkJSb5y9cOn7izNxCad2GLV7A8FIlCMjSctO20/AUggPfEHRdo0zJ7sMJZYQLLIleIiSLYuoHSYCYE5SyjnM13WSablt2uVpre34mldYYzqYE1oHOVwW9xgeNoEbPf2CQ7I0XzDUBdVfwHaYVyl216Z58hYLpAYXBgAI9BmsdnAdFOcehT9N1HXKYFEkIEW1hGMKXSJqm6aRSCrFFCAwbIuRwQNc445xQrpu27WQ4N4I4lkRrtv1QKG5kCEktlf1836oNG3ds3Ljj9QMHcX1eWlpQRAiRJFGYRHEUhm69VZ6vTE/OVCv1Wq3ebLZQDP1CE6iBtzCOaS4tLS4vzFs6S5mawZSts3ajZT2yhQAAEABJREFUDh/Sqz0Y4LcBasBPGBSWRwwZEN2n1x0qogDo9wjMLbTznkDrvbwV5spkTwi6AuT2+CsZWKereeeqhFyMxzAMMPAO4rLZbK44uCOUSTto11v1ah02bjRabS+MIpFIwuJEKsLxAnLHzj3X7b1p377bx8c33HvvJ+6771MPPvipn/2ZXxkeXVutNQeHhhjHIdOXIiQqJjJRiQq9sFauLi0sl5aXG7Va6PtKJlzhcJJwEbMkMYicn7ygJUHRMUuzU43lBYtKLmOqJLR6NzDAb4OV8qr7SCl7FuhRJCFGdTh4peT7ZFBrBd8h8lZaRIUVHkwv2aPfJokCcBV0bbVaeFW0tLSEAwU2NkgaDdiwhvd+eJ8E4PUEPr4sLM5VGpVaveO5agNB0ihVK/OlpfnFpbnFxdn5xXq7Xa23JtZs2Hv9TXuvv3Htus3p7ND6dbsZQwiaTzz5DKOa78M1noTHlGCMaIwzQomkSJFYBS1XxKFOicW5yYmuFN7bmExyIoJWbXSgoPzW2aMHG8uzPPH60zZqkmt5GLscD0opDBPeSroP7IAstKS6DxgYpycB/92B9aqhITCgK1hJ9pgefUcuhACEK3SF6Ql7SWgL/eEzBFmlUoEL4Sc4DEmsmSgJoAAcDCGc2nJxykvwql43DMZ5IpQXRK4fekE4M7vYaHpLy5WWG2DPqzeCdGbQcQZ0PeP6ot5w9+y9Ht0NDw8ToijudvgREitnEgmqmMZ0RJvNKRZGG20TyVSiK2lqtDY/jU8SfSlrfvK8W10cKWR45Foa4ZRAvfcPIToXQQwcjsFqib0AL1wcxwEFDxeiKWgIoAx40GsCqqzg8jRBfYhAV/CO5IociwiAZI8qSgnuXhQpKanE9Qt0RQKGaRyLJN4+4LyHU5+UsuekOI4ppRDiW+Xg4CCOGCiD0cZBqKRAlXQ2ky/m8sVCJpe10o6UkjPdd4NCrsipViwMZrOFLVu22oa5tDjPGT139sxAX38xX5iensZUYIxTSlEriiLMm9DzkzBSidC5pmuazg1O8K2ciEQqRQlji0sLhCZSBHOzF9OOPrB2jKsocVu8MyZGFMMI8VUQEG8GI0Qatt83gSTFTovFPVGdicIt28ikUwWMI5/LW6YD52GAjF0OGKLAdOaXhAlhqS4l7/mg/3fmMUwBAGIMFQCDJACmh56wx4NKQgGhQJVQQNL5/EZEZ3RM9ijpnDAI1SgArYTqHB3hRXykKfb3DY+OjI6P4XtmNp+DY0zbIoxSziAZGhoaHxqZGByBG+xUKuE0okoZGviBoaHB/sG1q9Zk7czE6Op8ppjN9cExOg1zKaERd2H6/K7tG/1Wc+PadV7bMzRToyYnOHAoEcf4dKMkXlvzJEmGh8YTQYOIFvtGNKsvoSZhxlKt2jfUd+Ls8clLp/dev5MQQWxTy+RSVt6msLtNDCNgKjZppKuQxEQqmxmyEeSIlbPz1IvQtK1rOSeLJZpAI2GgAYOR0OuajGqO7WSzafguFoIwjWr4YgiLdYylGIURCGcdhrMuoxQ8SxXtATmMgCcwqJSIb/iIIfFdQHWnCTwI13Z51aVEErSphELjSSw6QBrt9ygKrwCxhWnIOYdkpQAYjWJYkLLegyFRxihnHD+sQzlFLgfLqMYYkzIpDgycO3MK81x0L4ZhkDh2lhIT78YSwZlmcabHQmLOWZaDtRQLcIIUYZ4nY2Qo6nou1oMoCAYK2Qfvu/fg/pf+9S/8Qu30ufqpM0dfeNYy9TjwPdflXHf9gGK9NTDGtpVObKvtty+65ZPN9mTLnVounWu78xqLUrYmksBtEylIFAjfJ0pIjA6D1TTN0DqaK9mJewg7vu38vPcfIgWZPQrmTbA3mWv7hRKo0KMEs6Vj2Y5BKWU9EEIhB+DVnudI90EVWByA8zAMMBCjQA+EoDqnFE11GMY6g+xwnWaJxmjn4oCfbtsEpbjuBTjEmtNz5VVrNzmZPt1M+1h3lYZVuYOEgXohASKByW5l8jnCBN74Z7K2QiAZLGUbXr3Wn04PZdIvPfHUoedfXL443WekCms3fesLX/jSX/5huDxJ/XaaG/12Rpf4SEGSqKHoEtHniH2+IQ7Uold9fiw2zvvqbNM7F6tFbjakLLvuXBCFcdJstWsKL1YJoYpwzjFroQqVVErJFISgkqoOZW9RgizSe1Rn3SagveSb9Jqdh8gFELtwQ6+RDoN2FaOEM0zLLjgzMcN0brzpFYKHvvmw7oMUhCsFkASgIjYMDAzrBJWKqs4YqFJMdnhOKNCr1aGMWo5dWloUShWL/Z14olQzOKUUcc91DaVbbrvRaiZCMM4TqgRJWn5TkZBrMgiaInKl356+cLZZWmiXy7W5eRomqh00F0vP//4fnz9xbOe2CdMMcgNZxGxjqSVdogk9Cy9yRVSjFSwIVjUyUabACn3WwJBDeL3tTfrBLNUakrSlaGlcQBGNcbhKCIH1FoOC8oDG8ApeMtLZ9d5yFTLeH67deZgpRKJPii4VY4R3bA3bJkom2AO7bu3KO1kwHiEwJSEdusIQlJJyxW1IIguAT7uRCmeheVgH7QKCSsGk4JiVGLcSSsJNiSKCUJl27DPnTw2PDAgZ1GvLceymM3hpkhAaOildt5kftwHD0e2MpWhk2FzXqe0YKUe3TJq2dSy97eryQC7jaPyh++5bPza2cHFq56bt5bnlres3PP61v/z1f/cvyudPWk46rWXWDAzIttkqy5Q50G4l1WpAWaqYH8tnxnP2RF96NY5TXjTjhrOG6RtGJKRHWeI4FmNMCRlHUZJAealkAhvqutbxnFIIOAz4SsAmVwBuYpJ2cIWQQHpl8n3wVFJKe+UoBcMoxUzXleKAlOTtkIzi3EJ7T69Wz2c9CdaQFTDGKN7iK0oQxKozKC4JE0qTRMfy0nWehj6Q3Zk3AhMAjXgB/udt3rCxkM0V81lOKEmSSnkZdhJJREUCianphmFoGkN5QiSDpgR7XWholOgUMyAJfcfSXnt1vxJx567i+R/92McGh8YOHDr0X/7rH97/oXv7160lhNSWG0SQtK2NjYyZZr9M7MAnMjE16ujEIIqj8UzKEKotlW9anDIhRMwohgj70DgWUQjfYY4rlKRMck7BdHyACCAQopNrQKfiNRSH1Sj6kKhCKTomlIIyoqhpWIZuAhrXGdxJWM9JcAlAKYqhUgc9ua53DGp0H/AogzxkMcYphRu51qFUp0wjCkM3pDIIMRhF6z0XcqIMyifPXRgbHNcEF15iKKOxXC/PlcqzpWapNndxZnluGdPV1G2/FTQq7dBPeldMXCcmL5wvl5Zit+HVSvVmzU477dAdX7fmjp/92f/x3/5bWhzgheKGvTeSifVjG7YTwglnfcM5zSAah8EBxzYGTd4X+yxoBMLziFsVrYV2q5EIapgOZUYUK8otw8oSxaNQhJHAlCEYIFpgShK8rI0waljvMggjb4ISApDLSYKHKdgUv28Bpd9KvG9Odbe9XvGO58A5TsrGhzHLMQwDzuAa6z2UoTDtPSgG9/QoivWAwhqCgnU0kVKiFmUaHMgZ0wnTKaY0MRUxqEJPBGYgSmNKpwDRWdyoTa9dm5mcfP3Y0acnz7964dzL5aUTjJTqldMzU68vzh1RssRZtdG4sFw+5XkLlBGuG0KIIIq5pum2pTtWKpc9NzW59bpdKu1EpWVz21ZSKNzymZ/6mf/13/ttIz2yvdYSXijgBcEQeySIEN5Ch8PtdBR6njtHk1kizvmtM8vLy2FoanpRSMcPdc4zlmUSRsKYwJexpIRpOHdhoYxJEikIMLsuo+sd1qMEJVCNfLuHvVcmhgdTqu7TKwMWEkoJ/MIJVQmWpYhKlUmlBvtylk4iP3AsmkkZhgZq9uUzoe/igoyKeJMSx3E6jVsOg8Q0TbzPBAMhOgLQMnrhnBumhcLwK5UCnsNB26vXuGMR2yKtGkKPhK7mWJZteo2a31rw3OMvvfT7FycfXSo9PTXzWLny3LkLXz516q8vTH51bu6b9dbLEB488ufzpWd8cWRy9qULF08dP3aGMtv1osPHjh8/cXpheWnrnp3KMWdq9fTqVXEm1XJbfsqKDFOZ9jdenX7qjSVzYJCkeA325qQRRZpDNIu03fKq9QPV+rlm6yghh936VzXtFHaNjRtvS9sbKB/MF9cnMrNcJQvLSUJ4wgyqG9y0qGnGlMZKJoR6kYgEV8xieorphmI8TDBRIkmophloDVskY531N/QDjXFYCUmOBZfS93QeSqyAvvlwxjTGdF2H9R08ducfi0MxtAhoOvrALyFwqYoJSWxbx15td58EW1GlAm9ZlkXe+5FSQTPP80zDSGI/nbKKQwNiaf61L/3NE1/90p/+2q99+U/+5Oi3Hlc43GdSmpL33/+h+x740IMf+tDDH37kow8/8omP/sgnPvIjn/iRjz78wIce+vCHr9+7F29wMunc+vUbb73l9vsffGj7rn2btl23UG4OjqxKFwaeeu7Fc9OzF+cXiOWkhgYVM2U219JNmhlsW/ZXXjgy0zYWPbsiSECItAiWuZjFvsI7b5bODhG9f3h09dLSYrUyR0SVKFfX8k03PbMUnL1YnZptuSHNFsjAqCYYiSkPJAmkiLHzGIaeyliZvJHKEd0OJXPjJEoo08xMttA/MMx1k2kGTAEYhgGjgTL2Nn+9LXGlSVGOUtqT0Cuejud0w7GxZKQy6bRtWhpaVARFbdMQSRyFvsYlQ+BIN5XSFxfn8TIatTKZjKZpUCKVSgVBgCbROIKyB/CQAJJK3dKTJNZw18VGEoZExc8+9vXXnn1atpss8JTXOn3owNNf/4po1BxngKj1RF5HyA2EXc+Mm7h9k5G6xUrfmh1+cHjVR1et/eSerT95162/fP+d/92OTT+xZtUDmeLGc7OV9dv2Hj8388qBE5/8qb93972PrN6wde2W7TtuuDkkZjlIWKbQJGyy2jq7XHeGN/DihKtIm5Bm3KGlpjez3HrtyNTLh+a/9NUDM/NmpZqLozEqx86fdY+drL5+aOb5l8++8PKpg0cvXpit13wSUbL/0Nn9Bw6+/Pqhlw4c3v/GkTeOnD568sKp87NuTEOiw3/czErNChJaa+LlbTUIkzjG4qaEEDIRRCoKVsYw1Are03krNl1hYFl41DRNTAGNa5zDIxwmhu/QHAKccUKp4BoxdKbxzs5kdmJR4PwWRZFpmqiOkmgHUdhjQHtAL2AkJWEcEUYN22BU4W0TSeIzzz1z8OUXtqwd3zw+cscNe1YPFLXIP/bq/oVLFwi1kqYVtXKilSPtAnELxCuSoEi8flkxRc2W7bTljI2Ob9TM7EJJe+0wppJcu+OGp/cfmim3b733Q25I6kE4PrZhYHhVIT281G4KvI4jmXOzS68dOp0pDi/WG+dnZp57Zf4bzxx/9BtPPfr4s089f+CJpw8ePLF0aVH5apyndp+fdj77+VNHj+vLpX7FxxQrMKyhCsAAABAASURBVLvPzo3a+UFmpj1BYkJiqnyiXCmaQVL14uVmuFgL5yvt51898sqhE8fPT80slhteLJihO9lUtuBFMaFcM03OdCGUiGMpZcfACna6DHb5910/sCaACgAY5MP0gK4ZoEhCCIeBoRQ+I1EcSZzmNaJxyOIgadTbS6For1u/FjEH52GHw2LYbrfhOcQfpRTlALQDgAEopZGIAcsyoshP5VIkZR498FrO0e++8Qblt2fOnCJ+mwXBUCa9ePEC8X3NyjIrze00sVIdGA4xbGKZLJcS3GwEpBURzP0z0/LYufnlZuJr6Zl6lB5ec8OdD2QGJ6YWK3g7U2l5UUiDRHJiD6VHvUhOnZ9vVXwZkWJfJlOwhIqUooynmFYo9q3L9G1g9ngjLibmBo9saos9T7/ELs5sC5Kb2lHekyzGVZ5rzSi8MHdp/xuT33j+YkBlgpWT8YhqQaK3fFZqqIVK5CdapRlcnFk6evbS8TOTF2YWqk0vSJRu2Nl8rthXhPU0TYNxOGU67zDge2C9n3dT9eYDgwKcczSh6zqjnSoCc0HgdaFUb04EmJtxyRlNZHhp9twrr7z43AtPfuMbX3PdFmqZpskYw97XcxskaBOdvtlJpxVIAJThGiVURoFHRESIKC/Njw70ufWKqaTD1N7t23gc6iJZmrpETF2QxCfEJcRXJFQqlDIWJBSEcMIyxMgS5XRyl5q1lozy42PTlZY9MLZq6+ZzsyUv0fyIfu2xpwqZQsYuNKpuId0H8+x/6uWkLdYMrpVBEoUNJdth0JZYuhI99FksDTdSA6tXBTpfDsJ5NzL719H8xlBbJ631EXUiRaFJTFVERSvySq3KQmXBjQNfxFLTdCfj5IYyhbFscVWub3W2OIKtV7fzidIqTe/S9OKRE6cPvHE4gnUJYYzAREIIJRKRRFEcwDKwWw+s90MIeQcDOwKwOKBpGsxtGAZ8oJRUQqJJqggjlFFCFFGyQ0WcEJJIEU5dOn/ixKFTJ46+cfD1kyePa5qWSWeUUmgknU5jHkAbSlGz0yfknZ83/zQD00vDgROzIcab3Tjuy2VkFJ4+dlwl8eqxUTLQt35ifGl2ariYJyQWRiitWFihMIPE9KUVCMsDnS4v1GPfpbEH1Ryi5Uls+g3RGFq/thqq/Uen8iNjh0+d+8pj39qxY2+9GWuEFdLFsBmeOHi2MlvJs4y72DITpqnI1ASTkuG7esLCQMRCeKL1+skXKvF0nc/NhxeOLhyaas/tP310sloihpbQJCKR0BJmKm4R7lAjbTS8et3DDGpXGu5yvb1cCyq1uFIP50qNWitICDedrJMtaJYjFfWCaH5haW6+ND9fqlQqcejDC5Si3fhNO3V+YX9YHLaXcAZVrAfkwOcr0DjF0ov3ShbXlRBdc0s0xzgahG3wdpwoQbxWQIhmaGbHpEoVUk4eRw+vWsjhzO9Xy3OlxdkwaCuREExjIi9fFhVTkiupEWlSYoR+KIUIo0i3HMU1ouvrN28NhfSj6PSZc4ePHT3+xLc2btuiOLv+rluJ31JKKIIh4aAmOgrzTiXO1ejoYNaxHVPXCEkzsnkVPvj0yyguLZWg9Z49q0+dPV9r1H/1v/8n99xznWHrpXIt69jl2enzxw5uH+sb0sMDj32W16fTSduRgRF5WuxpSWiSKJ9i/Vnt5r0b7rhp83U7xz/60G2/+s9/+S8+96f/+F/800/8+Kfuf/CO++675b47b7zn9uvuvmXnnTfvuv36Hbdev/W+u26489br9u7esHnD2MRQoS9jZgxic1XIpBxL51TFYRD6XhzHgnKl27PlxtRSdaZUr7Z9QTTbtlO2pWmcKTjnMhgWZ6pLuEdjTCeaQQ2D6pwyXK4VxyTAwhVZjDq6wRUnbsg1EgVtrKEhrp2K4GOHlETjBFeDLA7FiUkSfc3ARErqmheN5511w9bC+f2vPvU3rzz7taXpszJsURm6bq2rBXwoJGUMc4NaVGlKMEszDd2007lGEESaMXX+4p477hrZsGVyueJTrqdzxy9e/MPP/sXN99+tHD2MvJlLM265LVrCELrNHZOl4gaWKjeqRbIpZZ2omhJ1ortkVB/IRuau8QF3ceHJrzz94F0bBgfz2CITQjwR2hmTkDBriXUDnFROTL/2+esG6q3jjw3GtRFNyNrMjVtGf/bHb77v1s0P3b7ux+7Z8uC20RuHMvesmRghZLVlr+3vWzs+mrZ1kxPhtpJmJSPlmE2GddLPgn7mjWXkhiFzx7r8rk2FfduH7tw7fvd14zdvHe63I0f5cXOZRq2Mo3NO/UgmuqOc/iOTpUpslANmZPsiSX23bemXlytCCKVwERWEStJ9qEIwMEIgZarzCNKND8wLCAlKMYMkGiMGUUzXdUKJiWVBJ5Vq49nnnzp18tD5069ePH1gceEcLmnFnCGS5pNP/c3L+x87d/FQqzlfby4sLU9HcWtwuGjb3LaZY1HLkIaB2UM4I9ANk2BxbtHUdMrNmhfCYU+/dvD2H//MvR/7dGp4VS1hY1t2feynf+6GH/spOrLq4lIlFgi/dq1cWV4uN8qV+enpubm5Rq3abjS8disJPRUHXBBNkbROhlLmk5//8vKpwx+5be/xl44ffvHJl596DjtJv2XmTL40fWbq5BtHX36yqLmf/pW/uzodZmV1+tRR5QeYvqHXxFFsbDhncyITohMCbwNgKOk8khBFSJSoyPPbtVZtqVQvecIP05Y9nB/gsC0hnCiNCLwYSpu0P6+vGnK2rR2+Y9/2W/duKaY1t7IQei3GSXc+qdePnXzh1UMIvqn5ZaqbuUIRV6xOT2/+MUWoQq8Uf0zBa2AIkZTAdyijWCedwEuUEQYBJ1I39RyJGZNKJYHrLcRy8fGn//NT+3//mf1/+Oxrf/bc6589eOrJij8ZG62St9BUjUV/cdlbxn7TTHAmqDSjGqNJMyq5YcmPlqJkMRFLlJY01tCol3LIQL4fXRm61XADM130lBZFavV9j9zzs7/0sX/xr+/4xX8xct2drba+3OLGwBplWF7kV5vl5er89MKl89OnZ5cv1YNSI1hyk3JIKjGvhrQaMZ877Xw+2jGR+jv33XTDqvyIFt65ffX5/U+PGYT7ZSrdmeOHdL/9kx996Lmvf33x61974Mc+xZLkxMmzktv5oXE3obWARJSEhFRdcezC4qEzs/uPXnj+tRNPvnDw60+/8tUnXvryt156/sUDrx08c/Tk1JFTU68dOdfNPfLYi288tf/EgRNTU0uemxiKpQXRE0GkIGvGcmMFY+Pqod1b1mxaNzbSn83Yuk5VfyGvUdbyXK5pl2bn2n5AdBNBCdeQNx9GOj5hkjAJzxHMHaY6EnCMUopiOJzEiYiSREmC/giiMSFeA4tzTHWVyWg6DxbLp03HS3gpVIu+XPZUReiBnuFW1iqODTuFvsQwAoSWnc0Uh61UMSI4xDhct3TdNDT8kU7w6bGmxURKFnpPP/5EaW62L5tXhGzdtedr33qCaDpJZUkqTzQr5hmfpnyW1p0BM5Vjmi4UxSciPw5b7XY7dAXDbTZULFQ6TuZhTFuRrAvWghYP3nbDttVFVS9tHil84t478lydeuNVLEkwpEl4q94KvXjfDbe47YgsVu+45wFPUiOTdwpDOMK//PrJbzx94KvfOvDUS6+cPD99anJ6cnZ5rlyrNAM3Qo+GZLbrU0ktzS5QqxDSdCPUllpkupq0RXp6KXz18IVvPfXa08+8euz4OddNijkydfrUgZeenD71xsSAvW/HhomhnE6j0GtQInbt2rFx48Zcsa/abC7Vmi0/Mp00UXAZ6T3g4C2uKBOUCgoXdsOOEkopJ5wSnkgSJKIdRQ0cNqI4Dki7IZaWFubnZyulxVqz7EaNi5fO22nDTlmapZtYJjJOTJJm2BaGefrCQqnJgiTTDlJekFFsSKjhetPibEhjQ5T0EZKRiRWHPPGl9CMSh8sXT//Z7/7WVz/7Z8M5J3IbukYTKivLc0Hgu+1mqYR5T9PFbCqVjQXjzGY8xbWUxh3KLEINqbiQRBKCiUAwAzWGYUkVEhqbJtWEV568lNV4wTR0w/zQ3ff91V9+Vsv2kYTtvO9hauaY3bf3jvuffPVoLdLN4kRxbF0jFHU3bIai0vYrTb/a8hNqhJJFSosUD7s0kNxLSCio4eR0Kyc1xxO6l2ixnueZUauwZrYqqr6hjP50fkIzs7Wqe+zYif3PHzx37JVLJ/bXF06zoJrRw/GB1PqJgZHB7KWLp0fHhjK5bNv3BOF+lDRxgE1lFCUrDyM4hhBQBqmEu7FgdrNBGKGcUkykSCTwny+EK+OS21xoLNaD1lKtUq61SpX23HzLMod8z+CkEIdWFOiGnk0SXq00PTdcs37Hbbc/8NGPf+a+Bz65fecdI6OrUyk9kzVb+ITiMT+0EpEhLK8ZRS3dz1IFouSa9Ws2jQ5+6S//64XjhwZzqeWFS2vXjC6VF61CKtWfzfdlhQx9N4rdSBNKRIpJnSlDJjqTpsYdIk3fQwkSBVQkjBKDM4sT0+A4rjlJLHO5gh/Fhp1RYbJx2y6qZ08fP0tYeuHSskgN/vs/+Jw2sOHhn/6V3/2bJ07MN3ffeJsfiWqzRZhuptL5/sFMoWjZ6XQml84W0rl8JpN3MllITNPmmhH4YZJIJSkmEFQLhKr70WLNHRzfaGeHg1gr19uVSq1eq0RegwkvqEwXrbhgJgvnjx557TnhVTetGd20YYKoRNOYF/rVRhP9hgT3S+b6OLgw8ubDqOpAUaYIg/8ASQhVhEqFUlwS8IQwicYYi7lcDhZbrJ4dK+RHhvvHNg6N7Robu+nTn/xnw4WbN66+L6tt9iqOTYcGsqsyZl/WKqbNDFNaEpI44qWl5tFjpTcOtl9/w19aJktlUqmTaovWfdZOGOYywXbeconOP/3IQ3DCt778xZSmchbTaLQ4f76+PCn9stuYz5qiz2Ep6TO3qSfKYpZOLBIzIgxTy2o0HbpcRGbiG9I3WZzSZVbDFIkcmThauo/nciU3aUltwVVVae6976O/+7lHf+MPPv87n398NkkP7Lrj9x979fnJxg2f+vmGNTg4sS4RkSJCyLhcWurhEj4GnjszPXlxeWHebTZEFGqc2oaesa2BYm6kPz86UhwfH5xYNTS6aqR/aDCbL1Rqjbbn67o50Nc/OFB0TOI2lhanTxiyZcmWai9Pnz14+JWnL509JoKmpZFtm9fGkaeU0A2DGWat2TTSGYSQQqSRyw8cdJnDDzwHyohkHecJTUpdUY1QDg/Cu1wTBs+OjWTHR/tHRu3+wYjbpWo8PdOyzJHBvk3jQ9tV7MxeLNdLriZ0njAax5oK5mfPnTl5cG76bL1WKpeXFpbmYYPjpy4eOXXuwLFT+48cff7AoadePfjNl994+oWXL525sHzoWEK02++4+8ixk/PzC2MTq2KRRHHMLY2ljEzGZiqO2g0t9saKuRQnKZ1aDDpHGpXulG55AAAQAElEQVQ2zMM1KgiVoJpKdC5NHls0NmmgxwE1HefomclVm8ZCrlc9P9PvbL3+xlBLTddca3DVgi99Kx/lB9tW4Ww9aGrWqfNn56YmuRIZ29SpGizmd23bcuPePffddcfdt91y2403XL9rx5aN69aMDg/25YsZWwUtt75Ynr+wOHO6WplRSSuXNYaHimtWjRbzOSJjt1lp1xaDVokndYv568aLaT3RlZtP8ZyjcelzFeXTztjoSLPVoJRmMhmcL5bL1Uw2YzopOGgFzNDMKEyQVvAYx6+MwkBjsi+dkZ4vXC9nmn6rmbJspnGlWbadqUR8/7mpg6envvbNZ158/fCZC5Nf/OrXNE370pe/cOrYsYFCNm1oXCa6iGTYMGitXTtTWTzmu5c+9ODehx7c8dBDmx740Kr7H1p374c23vXA1tvu3XXLPdfdfOfem++4ft+9t1qr1g1ef9fmWx7oX79nfPP1ONTtP3KWWHmX6icuTimil9021DVM03EcFft9Re61pzKpYNVoiiQ1Lr1i1vJb1STwVRyzWCqsXKHgCbWokdJ014/WbFxbayVu5Dq5jJeQdhTc+6EHAgJHa/PV2unZ2bl6o5rEoWlYudzunVsffuCuO27e+8Dduz/zybvuvWPXdVtHb9s9vm40t3Ntdvvq9LrR1JZV2Z3ri7s3Du3bOXrXzdsevHvPA3fu3b11PG14jdKF8sIZtzadtuRIMTUxmC/YWs4hXmsun0nSdiSjhqaiVr3UbpT7C+mhgSKRsdeqjQ6kdUZ1Tl3X5ZwPDAxEkcDpFO4EGGMdSqXijLBuIkmwPiSOpaU0bXlmSrbdvmIf/NeXyWmUhn6QCPrYy6cPnVy8NN+uu5IYViCCN4690g5Krx95ply9mMomfQMYtEiSJqGxY/OLF07FQSuXsTgTJ0688c0nn/ryo89+46k3nnrxxBMvH3ty/5GnXzv87IGjzx89/sKJU88fO+dnhs5XwkWRrvPCF595/VsvH8+NbE4Nr+f50VpiLHgJTv2lQM5UGjPLzZrbajamGvWz1cqZeu1iEC4pUmfcM03huaXQr4vEoypiJCYijH0vcNsybqvEZdS3uODEZ0Jmbb5qrH9x5gJT/pqJwR//0Y/ec88tH/3oHT/26Zs/dM+mbZuHt28aWTtoZxjRCXE4MSkhkticcEIE3u1EkgvCEgxXkUDSyFNB22LehvHCnTduvf2GzRMDlmgvz1846dUWMgYZwbad0hOvFvoVy5QaU4ahZzIpy9SlTExdS6dsSpWQJOVYIk4c24Tlc+lMEmFjkOSKhxElEDQoTYhKkpgS6ZgGS+Kx9esH1qwhUrqlciGXZ3F88eyZZ5/ZP3mhKZL+VtuYmatEKt68Y5XSy2a2mulv9o24+ZHQyDQishzIqtQCI2WmU/1ostVImo1weanhe3ESK5HQpaXK4lJtcbm+sISre3N+rjkz17qw6H3++SNfPXzxscOXJq6/71f+l9/eevNDpxeC5w9NTTcUsIDmJ1Y7g4P5ibH02ETfqjUJb7v+xXOT+w8cfvz4qeeXymeY3hwadwhvStoQqiFJi5A2pR7jvkY9i3hG0nBUO8M9Rza5X8rD0IP2gzdvH7SSH3/41rt3je9eV1ydIU5n7yC6UgZMI4nn+m6zLYKQJgmoQVXoBkm7pSWBkSR6HBtJyOIga2omiVjSNmk7z+O1famtq4pbVvdpUStpVeNWPWXw/kIGF58odjWNBkkcC0EojxVpNtseFgylgiCSkqSdlIwjS+NUJIUsjg4xUQIOWnEf6y6WSoqYss6pBaFqMFJZXPidf/Wv3vjiFyafeyGnm6JWP37wcL1cSVvOxPBaETAZKmy8E+Mj2zasz+R4Js+GJ3K5AYMYiadwn0QR1kpopQW98nGSF6SQSo8b5kAmP5pK9zMtNTG+btXYutGR1cMD4wPFsWJutOAMOk4/y/UV1m+sRPHUci0mZkwszczmi+PZ4kRInP2HT33l6cNfef7k4/snT816ZS85euJoubbENJktpAr9Gcmj5driQnmOmVSw2E88N2x6SVvSQNMT0yaWrrgMNBE5XFlE0KDBwlaKhLddt2Xh7NFBbKFRO8cCiyRxdckWvkFjmYRKxpbJso7lGMwxtJxj2hrFRgtJX9ZJ25qDXNtMWzojxOCaTmXsNd3WYhQs9ae0XRvW7NmyMWua1cXFZqWWcjKZXEFxLcK04Ho7Un5CYsndIK7W264XEEJ0TjihlKjQ9/MZO2sZNtegFLJWwCiRXMkoCjhROqMaV1REU+fOfuqRh0dyhc/90R8f3//q41/80otPPVVZWPCqVU0Ey1Pn8ya77/atOzeuNbByhFHgR7Ozy6V6GEpHaP2xMRQbI64+1CKD52dJIEaGx/Zt3Xlfrn9zOj1hOQPZ9EC7GXotP25F0k1UZ+eR1CNgmo1S2ysND+eH+zKJW1vVX9w0Pj519uzC1JSMsTQQxY1aO5xeqrxx4uzXvvX8YhXXIMdKDaYyQ3ZmUPK0L3TJbT+hfkJ8IQIpE6IiqmImIxVTymUsRSSoZDrlGK4Kw8Tz1wwP5U1t/1PfspLAUrEuvOGsmdKZzTG/JYxja7qpaVLEoe+KJIzCAMOG9RANjVq9Xqt47SYYtxkowWzTcXRTV5LgBV8U6CLZtKp/tDigItKoe4nUqZYKle4KTOO80lMxNbmVMdMFQViUqGymCA8FQaBTFrrt8aEhkypHJzSOGNpEXheMSEkZUTLhGmVUcUoQpAvTk26lyuN4z6ZN1z/8CAujyuycruhgIVVbPL11TebWvev7bCIDH/Nj3fhWTRY1NpZJbcsUdhmpbUJfR9Pb+lbdtm7Xgz/zj/+nOz/8qfzIOk/o+Fx8aWFudmF2eu6i5dC0w4oZfahgT/Rn1w4XNowMbJzou+36DasGNC1Y7DPD69YNxctTJ196evtY//aJ0TVDRZoELA6TKDB0LZtN5/J9tj3C9ZFm25pbFuUaawWW5IVM31pf2oGyE+YQPUUNhxsODJUoLRA8UmakdEEMqjm6kWHcEQnJ5fsfevCRF599kVsYmAqabcr1Vq2ipEiUxHkvSqJIxFJKoRSSOERguzENExLfdVUiIImixEllGbcSrHCK2rqRMiyDwFART8hg32BffkhIww0UdAiVGSiz88bBSCfUTJSRzvfb6aKgmCZWoxH6nqcxmjKNscF+nSkWRxoRVHX91iVMJhGnDBEKt2FaySTWKQ3arQ27dixeuqhLSUql2tJSMZtJW2azMjecd++7Y2zdCG0slzWMxmMj+Z2j/beuHv3QQP/9qdSt3LjBTN2cHbijMHJnfvSGkzNLb5w9+frpozO1OWElm/esueuB6x985IYbb153yy1rbrlx1W17J27ZPXTjrsINO1M3b0nvmjDvWNP/sds2PnTD6lu2j5x78dE//j/+VVE0jNYCbyzofmXzxMA2uNphrfL85LlJP8gmYlzQCcPEAr5NM1ZX6/b0bJTQAS9J19t6qSGqbdUM4TNH8nzIcsIaktaQT/OBykijj5p9Ui+UKoFm9wVCv3h2hlCT6ilCDd3KCKpZRkq37GqjWW+1bSudSqU5okrTuW4QSsIoiYXK5Ap2Op3O5CUlgmhC6kmsMCeopJjfBjfikOTTJJ0qhBFLhGmm+q3MEDFy56cWiOEQbre8yErl+waG0WyUiLm5hcgPOKX4hJl1bIOxdqNuaZwR2XVch8B5ghGqMa5j04tiksSMd70b+icvnBvbuIFIUW62qe5oZsqyja0bB1N6a37uLGdqeCh/4dLC6YvlwuA2LxmouZmGZxOj2D+ydmBwnRLFxTn/9Inztq7dfcfNP/7wPQ/cc+PWsfRgjhZMYnNhkISTSBFPJO0kaEStWthc7iORrio5EpCkRYR7484N60cLp15/aTRnm0lAW/WJYnbv1rW37tv14Qfu/LEf/fiGTdv7BtZKkm66you5JA4zMtwpxspsBmSm3Dg7Wzk7V52uerWYeZopLfjC0FOG4KYvjYDqie5IzQmpMb1Y3rV331PPPCsF0RmslFim5fpxQkgrSM5cnD11/lKlHQSKTC+Wjp29cPTE2YNHTh44fOz4qdNzi6UwljOLlal5r+4T5qSs3LDQHTcUvh8mYZDiJG0SxLDruug6M7RWH9gQmCMXl4W0xog92o5ThjM8MLTOsQoiluWlRSUTKuPxsWF4zNA0t+lqmkEI6/it+8dMDTYJ9UQF9VZ/OqtJcurEidE1q5Za9apGt95/19HZ6UueL3KFgNqtQPT35WUUFIv9VjrbFOTU3Lw1PDLrRVWhq3TWKBrKbNiZpsFqS5OXGlPlD++77aO33H7D6lVG4E3o1BaCtJqGlEHTtYhpEFslOnTAUp4yZC5jmdjZqi5RWmeGKbHrhr0RkW7oYkZpceIQUpqaTmkk75B8nqSyZMv2VTfesv2hR+6+94Hb12+aSBfhibjSWnZlEOHYkHJC25yP4sPzi08eO/vo/jfOTs/Pl+qtQCWcxDh9EtKWKmDsqf0vE1O/+babL1w4U16aZpYibplEnuVY1Yicn63OV4Oz08tPvPj615/c/9qRMyfOTV1cKJ+bW7y4sFzxw6lS5dCpsycuXHrh4ImvP3foiVcvvH5uvhoZdmGEaTj0eFGz4jBi0oaNI6ShTbXjujk2HQ6sv+XHW2zdvNvXlqMDY9e7nu22aBKo2UuTowO5226+TmdJEPhSylzfQBDBKqzruA5hhHPGNUq5jGUcxpzrA8NjG3ftnm+2hzZuevHosZNLS0b/UG5klXJyxYFxBL5GeRK0wqDebLe9MHBDkjDLyucbYbvu1wZG85pOpqcumJrasXnDplVjOUPniGnPVX4bB8CMpjuMDWazLV+WmhHXsP3oLTdYrtQJ5YQ5mXQ/YRahOjGd4R07d+/b9/xLL8okISLSksgmIs0QX4REpF1rLs3MTZ2/cP7ksYtnjtWW5x1drV81fMOubbmM4RiUMkmoYhrVDIPoaJweO37owBuv739t/5Fjx6Zm58r1RqXVWqxW77z33r033ujkMnuu3/vCC8+RwCcph3CF+9biQu3MmTOzs7OmaW/fvv2e+255+JF7PvLIvR/9yH0fefjeH/3kRx752CM4JJ46d37brj1YORG3F5Yqhy/MHJ9ZnGv4lJmWYZoaJYq0/bqZNedq1YBoWMkDkgpZYcnX2zI1uHZHRFOZPpNoxrFjJ0ZHhgq5NFSWIlIiVkpRyhnsQ956WKSY4DrRsc8bgeQxN5zCwPDq9Tv23fyjP/cLLJUHNuzc0zextoYTN6JPG9CVZZtRLpekHZqzbRIznRicBboWUJJkMwPttra05A6OFtZuyiuOd+0kTiQ3Hc00FGHgsRAtN4Jf+9//z1o7jAj5l//bbz538HR+dP2ZmdqlShSY6ZbQXWURZs5OL1TcAK+DY5HIJI69Zqs021qcd5fmvaVL7cWLYXUhqCyG1eWkWorKS7Wpi9PHj5x89cWsDActl8DsVgAAEABJREFUui7vrM5a0DgVNU2vwv3aaLFgclIvl8+ePHHk8MHzZ842a3WKbT6IJOZDou594MPnp2db7YBQvVlv2IxsmSjcdcNOYONon0UTFndufvVqW8SkVGklqNZZrk6+/PLLke9vWr1mbGgoInKmWbtQKi/gakhMjWUsLec240aYmIVi1WuZppljrGiahsnRnKeCsfXjmWErJuTo2ZOX5qdXr1nT19enY3PC4SdJmBQaUUgydYXzAkFCxYSmUzOlDDNUWjtRbkKboSCGw9MFX/D04KieLfiUh1KTsRa7QeguJ8FC7C9aesKS2DZ5u1Eu5DOZTCH0SXnZZ7qzduOE5hA/Vk0vigXRDYtSDjMxHZOQ7H/1wN33PThXbvzB559eu2MfL4w/uv9438S405dZCkisEZey//xnX/wvf/Z5K9/vRnG5XMY1ZmQwP9afzRkyzaKCHg9YdDSXmujPbRwd3LF29c41oxuHi0OOllPRmddeKp0/pRrLmcTNSXdAE+uKzu7Vo2G7lk7ZG9eu2rxpY38+47mtS5MXTp04OTU9e/7CpYtTs3hJ4kby2LlJwvRsvr9ZW04zuW64eNPurbs2rxnM2ZrwRRhnHNPRSdaxZSJtjfzIRx7+9Kc+sW3jwLpRfev6gYHRQZa2K3G80HL9hEURxya/XGmHVIsUw1WFJGFGSc1rR2Fb6YmVMTP9WdMgJ6aWT547tXrDmv7hgVTKZlTBbYxIRrCCIPwUueJh1DQSReHCmFKl2THVWkLVgqSV0HPT8/0Ta2LdbCWkEUocZRHRbr3ZKi3WFi8tz55cnj+m0wpT1ZSRJKFnMlMnTuCrKFZmKm1lKOZRKk11w6Bci6Ko1WpJIfAiiBBy9z23e5GouuHIui2jm/ewwnhF2JM+qRBCLbL/rP/bf/S16Yqn5waZlbUz+TCJx0eHb7x+94bdW2laN22S0eN+U7nLc9W56fnzZ6dOH5s7f6oxP01aVSvx7rxu64jD/cWpsDRdIEFGuLNHXnv0L/7oL//o9/7mc3/5zBPfPHfquOe2LY3quk4IqVarx06d3f/aG5/7wlfKzeCr33x6udwmup1LpWTQOU+psJm1tL6MjZOTQRAHkkjFlQg9Nwzk2tVj+67f224SbGyDBZLO2srSWyKp+pHQNMEJicncYo1qZrXZ1BmV7WYqCmSlRJN2FLtbtm8wU7TkBqfOnVi9YfW2nVt1nTIqqMDWTEwOXhGZKJkQKqFtD8yyLMVolMShkDEyGSfcZJY5snpCT6XHxgeHx1fHkpQbTWIYsYjKy5MkafTl9LGhzNiwtnGDlXLwFngxZzleK/HbQiTMdhzFxGLZpZxEiiSK6Lpm6Lir4FU/EUlUq7eOHDldqdVjhU085cY05Law+4+eD6cq5C++cfHAsXPczsXUpIYzODrecP0TJ08dPPjGo1/98n/+d//m3/yjX/w7Dz/4qQ/d/7GHH/yFn/t7v/wL/+BX/vE//Bf/n1/5n/77f/7v/pd/9Ru//u9+97f+w2/9+v/24lPfcMv4+Diz/8nHP/v7/88X//QPXvjW1zUlSguzWDCPHXpjcXYqDHwp4iAIuGaYtjU4OpEp9D38sR8dGl/XDFVCGMe6Zpq6ZWmaEQZBq9lstRtJFFqG5rqttGMifOPQk1GcsngStpUgOkNcgcG0t+xM3skQLUXOXGwvLJYRSMr38lz1aWpIk8MGWV3MDWfTW0cHqRAH33hNyfimG/fKJOrsc3EMocYIZzhiJomKJKZAz29dyohKKMAE45JiQaUS7tM0bWZ+MU6S5Zrf199v2J2rqG2bmi6iZCGT9vtG+zLZ9HCebR4xCtmSiGctzUhcLKom3l5yPZEsmlkoU0LcNomDkCqla8QxNd3SPbd15uTJA6+/Oj4+3t8/4IdJqDhi1MzleMqcnpdSKmaYmm2PrV4zt7R88uyZex984OkXnnvqueeee+GlI8ePuZ63bt26e++992Mf/+SPfvrH/97P/dyv/ot//q//7a/9H//nr//H3/yPv/Vbv/nbv/2bv/a//H8H+/v++nN/9qd/9F9U7P/qP/mlr33x8889+8Rff/bPP//Zv/jLP/3j//v/+q1/9k//0ac/+fAtN+7bsmVTs1VPYpkIZTl5ZqacfP/+Q8e/9Pizrx48MTVfiZUpuEWtrOQGNxwnkxNKCSGkkpwQS8dbKY8kccrkuoYIIUG1bETRSL4wMjSSEDLXJMcvXgiS2JIiJwUtLeXDVlKeTInmhGPevGGjqdTy+XO2Ejs3rtPQru+zRLBEciU1ogiaVElCRSd9ZeQlYYvK0NJYytQNFBQhXpXFSRQE7ujIcKtdW7N6eHS437E5J3EUVDPZyE55RNQIWfaS85Qs6nrJNlsq8U1u2IbdrLeCsG10JmaMqZLPENPQMLm9VjMOA6JkxraVTPbu3jU6PBSGYSqVymatcs2t1tpxTEK3SUU8VMy265WpS+dx6PrMZz7zS7/88//xN37r3//Gb/76b/7mb/8/v/fvf/9Pfu0//8E/+l9//R/8s//hZ/7Hf/mZf/arH/vFX7rvJ3/i5ocf3n3XnZvvuG39rTetvXnfL/yjX/q//9Pv/u7v/ed/9Cv/ZPPNN9G+IknZRArTMnDZoyr23CCOxchAes/2tT/ykQdvvfXWTCZDNe3c+YuFvqFEMrxgu7BUP3p+9tCZqcV2nDBqptJKs+p+SLnmpDNhGPuBjwiwDF0lIWeS6iROkqhRScXxcApxx3AiO3pxtuw3UhknLWRfHHtnTsXT5y8cenH5/BFWLU0UcqdeeunS0cM3bN2yc+2GmfPnRvr6NYmjbtdZSmKvEwo+l4ojvMjKwwwqbK40FSVhS8Uhllc4kqlkdLCvvDiTRlqE4wP5gqMLt17I8MXF07EsEd6MvLk4XmqRaU5bm9YPU9EWUUuEGAkNgziKVRDRNw4uM0ybKKREplIOlEjcFtXYvn3XM07XrC6kbfvMqeP1Sn20P2VQGbfqeuxacStulsaKqZv2bPvFf/DpHdtWBaHYvntPtn+wb2yV0T9CzDTR04Q5xMoSzSRYVCQhlBPDIqZDmEEIpiHV8sWJrVsnduwwh4cJY1CEMMocmxBMIcGowqzilCaCSElsnQz3G3feed0dt96667rrwiTxwrDhRQ2h12n69TNzX37ylaPTDZ8QiVgzzZAQL8RapWHf6TaY6B3LxlKTBw69ImrVzQODt24aHzHIoYu1UzMXUsN506Lu9KXg9GlncaE/bA5acZr6Z5575qv/8bfXWM7HbrvTSRIaeutHJ0ozM5YiBmFcUaJUp33OEp3FTCpGVx5kC0ZibLwAfEZJAnCVRH7b0XnGYJqKsyafGMznHa1dLcVJ2HDrUxcOK+4zLg+/cXDLpq14hdNfMHIZxXH0iX2d2SmrkMRyfn7+7IVKIe8YhtVoNM1cXkvnypWabli33LTn1ddOP/fs07l0aqCQC1teUC81Fqf0qMHDhqO8m3ZtfuSe3Y5GsA4zncdKxpKGEmsJk9jFcWIQmiCmoHrCjYRrCTMSqgumCdxZ4SpuENMkZopoFqGaVFQoLuGnRCjYiFKNa5au6YzBPDgHKEmEIlSSQp5dt33i/ntuueG66/oGh3BMW3ajGOdmO/vqoVN/9FdPv3TkEsNMgEU1QzN4mJBqvcG4zjCqlLP/0IHphZm1I+MP3HhDnpBjJ+bOXDw3uG50uVVuezXSrLXOnds3NvzArm37tq3RkuZ4Jh0vLCflipVOpwhfnp0Pms01YxNMES4JV4wppigRTOFrUNLrF113AdUlU5KSDhjpxClXoEoGnsmJQZX0miaJ8VJ4zVDeNpgXkunFaivC8dPzAxb59nh+T94a3blzrZP24rjkmCRl9SW+7ruuxsnps2fciMD6keRhKDw/ZlYuoQRTuOEGGzZs2Ll9c7OyuDx7PqeLgpbMnT54/abxj9x789Y1gzohtUrNMjV8pULQUN1gpoNVK2FWRO1ESysLi5gtuS3xiku3iG4pbgOSWSHhMdEFMYCYGjEcTPVIccpNRbkQMk5ifBqIE7yfjYmKQz/UCLEQVQkRkqQMsmHd4L69uzdu2qKZqXYQx4ra2UJucGh2qfrZrzz/2rEpapBGQMpNd3B0jJv2han505dmn3jlleGJtQ/ed6/NyMKUuzg33w7cpXo5P5ArLc9pobt7zQRuNUeff/rs8QPX79zYnJtxl5aU65IwYtgRU45j2bVqFT7jisB/VBGAEALnSUIUBXsZrPvbpYqRLli3tMY52koCN/LaKg4yFp8Y7tu8boNQmZlFLyGpxeVgarK9aeOdkuSbbVEsZNauLoyPOpT6uEkrQbK2nUrZUSL3HziyUA3SA32+MomdNjPOQou8fAAf7FqC8naz1SqXhFdnYTNuLf/YRz90+w1bChZJfE8jBDuxyWmpsuT7fpTEkijJuKAsVjQhVBASK5IQ1QWNlAylCEQSCLxRS9pB1PajdhQpwjm1uZaSRKdMF5K2Xb9SrVer1XazIeKQYzWCxrFACOJI5tXbzZrLBRnKkq1rjC3r12xat6qYTXvtut9uMcaw/s/NLz7xzIGphWUzm/YVKftyqRl+8/lXN++84ZZbbiY6OXJ04ZlnX05iUuwfcH3PNPVsOuU2ao3SPBHh2vGhvmwKkzKNgCDC910SuFgD7UyaGVqj2e74RTGqGJes668u6Ujf+oOnuCRcKR0jlFTrgGiKUl0zkyQRQhiarhEVe76laRNjawZHtnFz3bMvTJ87H1+8SHRtnd9OydBq1lvrx8b27N7k4JLVWrQNgruw54Xcyp6bLR06PVmPCAzoU/LGxdaXnth/ano5YmY7TMrVSsfabtNm0X237sMHIbfpqUTm0w70TTkGJTKTdkqlpWq13Gw2vTefdttvNz231fS78JoNt+m2G+1WvdWsNf22D1pertQrzdBPKCKXMClYo9WuN1vNtut5AZ4kimSCJTnK2EbktYNWPWNqI8V0IWWRKBDIbCtZnxvJ8lv3rNu9foIlXuTWC/nsUrlEdePQiTNPvnhorqGOXpg7cnFu9y333X3HrTEhrx6rPX/oxFzNq/uYUWywMDB98VLKtARRLd+bvXgh31ecGB4dmFg1tm6VlrN9TZCMnVjaVG254rrDqyckwegpgydUx39wIQIRSXLFwwQxMB8F1QTtMHAkeEXgPyaRoZvZbNY0zTAIQrfNmbF1+80bt971tUdPTE9ZYTB8/gwGl81mUiZL+2Fkm/S63Ru2bBuK42p1ucSo1fRFpn98utJ+7sDFsyXy9Zcvfe7rT883o4VmUBxdZ6RycwslKeL1ayau37F1/Vh/rdYMAk/XML9xzWjojC+XFy9duhQnYRj5YeBFgS+SSIokicIkCGgckygCZYkEBa/CUAZR1Pb8ptes1soLS5XlCuqFfgyPTs8uLpXrbhgRpukIB13HsqPiiCSxwQXu7JqKmEy4DB2TZg127tDLqj7nxM2iTm7cNvqJDzxS/lAAABAASURBVN+7fmJkaW5mfGR08tJsIjVmZfG2+sSFhXU7bhrfMOgS8sSri19//rXZVqQNDEXcKpfqlcWyRfVVY+Mbt2y2i7nXjh56bv/+o4eOLl+YPHn+bGZscHTzemJSlyfSMWKDSY1LCr0YhecU4RL+A6Udf6q3vAfn6XBbgq2eckG7LgRDtFhSJBnWdcKUQi2CtSKKleVkB4Z3Bd666cm0RtaVlpNLU/O1qnQso1lPvLY7ks/s2j0yNm4ams6pEymDOrmIO+fnyi8fOnvw9KWlthB2PtQyF2aXjp48V2u2sPPdd/vu1cOFerNRLGT7B/ulItVGUzMsReif/umf/tmf/Wk+m3UsS+cEN2CdSpNLW+tsUdilUpzbGrcY68GkFIALaRILP2yWqwtTM3OTU6W5hUqp7AdhiBVFUcqZ1n0YUQhu32ulbDuTsgK32aguERFoKpZBo714Ydfq4sYhp3Th+PLMdL9Nbtm7+f6773Aca2JiQjKtVHc1Jy+MzNRyY7lFvvzoxQOHzy/5iWuk2txoRAKTjUTqum27tm/dsXHXjsQySDbjFHCgU3/zN1/0qNi8b1ff5rWloIXPCZniAPw3Xy1hCZWk8yDaOLrpgvdEHXHnD1lMwiAdHhujpDi8qE5CKIyJhUK0XQw35JpmGbAJrTR8LyCbttw0M92OE5Nr6dfeOHDs1MlKg/T1OelM31KjQkV0157r9+3a2K4t5vNZXLRjSgtDI8pw1mzaum3n7umZuSjwLpw5mTa0Tz5y/y3bhxghURj0Z1IiRlwlzWarmMvahu65zUMH3rjz9ttzmQycxzCTpCRKMEoZ72xlrKstKCMSlEoFEJEopThlGInvecvLi/Pzs6VSqdlopFOOaRqoG5MkUEAsNKV0mEVxzpWUMhGFfJ/lZEI/evH5FwyuUSlUHKVMvZhxdCJNQtaPFXZv26IRIQVWxaTRaHHdSBR76tkzoVAI6whd20a9WZueuphi6r5bblk9PDI3P1MYG/3wT/7EfT/+47OR5ANjD//k3//4z/zchptuQt+tINCYHsnArdVMXSdEKiYFQDFaqQjDiYQq7LedQWFcAJOUECoZwRBiQ4UAZhwnicY4obpkOtF0qhucc4QuZ9LuPNb//uv/+v/4D//m1jtuHBwpZvqzZ2bOv378yMnJihvyXHrcJgNMiG1j9t/75A0iqeaKjmHxVtCMRKBInM+a+3ZsLF08cdPWNT/20G3bh4hFCGkHpsANQMmwbeoEN92w3UBAPPa1RyfGx3du39lutqMgooRr3KBMw2CkwtrAfEECpTwhWlgp4ziiNCTETRKczbAhNtwmXGqnbStl6ZZupwzs3pwEhknMNJYEjgG3ufSYZOm0lwjFzFS64OJ8THTdSC1V2/3jm1hmuOIJX9Jcvvhffu/3/s3//D8998STb7z41J7Nax6597aJwXzO4sWsbcBqIrBy9tY924aG835zqb54cdt48dMfuqOoCy7dfDGLqCLjo7lb7/jk//zv7vvH/8Oaez9KRtZHRrbmCpPa2URPtaIx0y5ypRNMAFxR4kCLA65iqrCXUQqnkpWH9TimJJfwY8JVB1RJyLGaKMIExYS+XAxubrVaYeQzGqcdPZ/PFPoLA0P9/SMDS5WlmaWlheVWyyMi1lSCdUzh23E2bSdJEsex2dlguO82vXqZxO79d960Z9u60QIxSAeY17btEEKtVKpZqxm4GKZSYRA99dQza1evGx4cwaQDCCbgZRDoBhBGCeWXwWhHZ/icYAAqkQJAAaZxAKUIkYbONfzEcRgGyMXiyXWNG2YYxgGOps1ODFHCCSHzy6VMtmimMgulsm7afQNDX/7qVw4cOMApwXJy5x23FfK5Yobs3bNucHDw5MmT5y9cmJiY0E2tUlvesXPrqrHh3Vs3ffRD99E4yqfMYj5jpRyXyFLbX662llthJdaqylxohaU2BqqYwksaZkhqJJLHmMdCUimoTBgoEYzAPUTBEQC06wBhiKkpqeokiGIS6xIlPRN0RFRipIRKiRyIFen4FdGsYBNqW1ahUBgbG1u7di0zzIvTMy+9euD0+UtCJ9wks+XaUy8fnF8uz84tLC4u+20Xq1LKNPrymYnRwSTwluZmzpyZqzSEQE86b4fx/FKJUE1QTbfTYB77xjfjRN5+x11hlPTcQ7sPigO0MxzZFVwmECqlZPcRQmDGgCJP13XsbgwP4ZxgScKOqXMsLjHRE2YIrsVkMJ3PmLaKcelQbbdJKDly4ijVFF5rFGw9m9KLWeytPJXJeolctWGzk3FMmzZi8tVvHXjyhZeVZvcNjdSbba/d6i/k6rVSsZiHU5vNdn+/yXSjHYhIUWpkjFTOyBT1dIGYjmBG/9h4rm8wWxxI5YpUMxNBokR4QSihAcbzbYG5Cn+8rYjsWaXjNCIJPIZc/BLScaRKOZalcZHEoedGuIpRmsvlhkdG73vwrtVr1l2Ynv7CVx/70qPPnbhUnilVZxYrVqowMDCCsFtaWJyfmY7cZui25i9N5lJWEgXTkxffOHj48JlLy62IWWbf8EikSLZQ8GPZDuJvPf3cLXfcObFqTdv1CeW0+5C3P11Zh/TESnWcB5/Bc4CUEm5DHIN2ClEaB5Ip3dIch5mWMkzc8BNmRsotlaN6w6aKeO1cyiQEgdgo5Dv/jllpfnr20qXPfu6zTz/99NGTp8x0PlvIRYS8emLxL77w9OTsIjPsxVLp1JkL2FZF5JtU1sslHX1FweGjR+eWgqYXB4JGTBeaFjIjZHqsGYluxZpdqrcWlsvlerPlo5gPzxmmbdkpRUkP3XF1oosp0nVB1xek8zAGB3W80kn0SisEH/C2ykhjzJKRBBcIgIpIJB3AVJjQhkEYJ3tu2Hjfhx7ODQ4fOXP+xdePXCrVhJGSihUL/Wkn06jXvWZjIJcd6c/RBPPQtXRm22bDax8/dW7/waNn5xshIQklCSGCsCPHTxHKtu/Y3fZC00kpdEA7qxmlFDOOks4cI0oohTF1lMcfeHgLnku6CzUohHr3QS3wjGmcMIObiAVNciOmKaVnmZnWjHQ6h6gyUhnCiJky42aVJh7CM5c2M7axfeeO6enpU+cuSm7+xE//g4CQR585fubSvKCWbmUN0zF0y3dbk+dPb1w1Xi8tjA/1wUSMsUwm8+Qzz88tV800E5wst8SZ6fLRc7OnJsuTy+5C3a1i/Wy0I0F1y5FMSxQXVIMLe16Azm9CwnMd/72Zxi/sAMdAYfCXIXuGeYtK0rFUx6pY90K3KePAYNQxuK3jMEMILBWp2dlayiB7dw7c++CH123dyZ1MK6KtIClVGm0smJSN9Pfv3Lr5tps23Ldv7YP33I5jUei3m62GFwa+kLPl8lP7X/3Dv/4GgrAdEU0nz7/0yqp1GweHR7lpxVhNsPUyTrr+u6xo9wcOW0HPcwi4HpDknMN3oOBRDIxhW4hChUHGQlfUUZSEMak3Sb0uz50LTx678NzT559/5ltf+NzC+dPEa01fmhoeHSuVyk8/91Iq379uyy5f8M8/+gqUXKw0gijGwsOorJUXxgaLv/DTn9m7Lb9r8/qo3UwC37HMRCrCtJmF5fOz/mw5Kbfiqp+U3WSh5c+UW5ML5ZnF8sJyxY+Vbpu64SiNo4IX4HsM647vLYJF4a1El2OUkK5Ukm78YVCq600MCoDb4G1KJCOKK8WUcHSW1lha11IaNynBAYeKBEfzzesKhJCFBlmuNLiRMrIFM1tIF/uHRkaJVJlU6sa91916w9a8TjRCxgfNhx64e8f2zamUHYShF8W+5O1YVb3omRf3Hzp84uDxyen5xXWbtuSKA3Yq3fYCesWDjgAqO3ulevuDsAMQc/AfcuAnrJmoCiH8RzmjBk8oTBrrGs2YOonD2vmzx599+sAX/ubrf/6nf/2ffnfh2NFTLz577Nkn3dkLfaY+OjJWGF71e3/82YsL1bXbrtu695bzs0uR0qstd2L1mmKxODN5XnqNT3/kgV/8qTt3ryJ5TnDzyRpch+Gk8jxvdNWaphsdPnH24iw2B0XMjJHp01L5mJnNQJ6/NHOuM9ZyoxW7fgjjm46TyqQxQEngvw7whyRAFchb6MgpIStSOOwyOjUJHniOd9wmNSkNKTPZLE5Nmka4iFnssTjSlLAwwQlZrpHz55eq9YagzI9l3fO9KDF1rVZewkxcu6o4mCFCkkZTckKyJtm+fuzOu27ftWe3Ztndd19twvT5hcUnn372937/DweGhzZu2KwYbTRaTjpFKaYk1GFQj6iO2khgbpHO1y64qQO4pwe4CoAIoQZQihNXpxylKpZxSELJhdWZhgaJvYunT770xDfzGhtJW2uL+ds//tG7d+1YlUnZbluPI2akLy41Xjt57qd+7pfXbtmVHxxtBYIb9sjIyPSlyfLCzL237fvVf/jJB28Yz2FUEfGbEufnh+7bm884SsTr1q6vlGtMN/xIuIlsBnEzSFpREilOdFOzUvfce//1N+zbuHFTMaczrkXISuIgxpa6MsbOQN+W6Ag6f53TZscEHb6zOHbtcrkkVQS32ZRptatVPRGZbPqlp574jX/1L5/4yz9/4q8+65eWeDalJUEu6xRSDPF06PVDntvKZdKY741GI5svwpStWrkvY58+duh3fvN33njjosNIX5ahg0QSSjouvG7r6o997L6bbrxZ04zFUlkpmk6nW63W9ddf39fX12w2kUySBJ4AumoSesXTCyx01MuCzwDGWBiGuq6bpgk5KoJBMkow3algieRxrIKoWSJ9mbSt3XXrjRs++SN5Q3MQzTix12p9hKzJ5lXLt7KDrxy/+LGf/Aert+xhdoGZmUQxxNO5M6c2rhn/yY8/dN++Vf0a0RLpRCE284wmQl9ZhNx2084kDHzPS2cziaS6nZ6ZW2K6mcrlsGIoyqNEZvK5WrPhOA6UbAcE8wzDiaIIQ4DOPSALWBkx+BXAjCs8mM68lvhF2EnVqNb6svnKwuJosSg9j0jSXl62RPzsN772+Bf+evrMyej82Uf/+i+/9Md/8NKTTz/x2HNDxZyj8aDd0ogaHxmtlsrtVt3WyEP37v7Vf/L3b9t33UvPP/Ubv/17L778hk6IxjrdzC03pxaaGUbuuG71hx948P6779q0cf3khXOrxkdXjY1btpG2nTD0MY0wwxiFu2WHp10dOw0woeC4TlRhqOAwbHgaayZjKE7xdEp1/8Bj3Q9VKJggukLwMVMjSajZ2qXZS2f+/E/xkcEP3Jf//X947MtfLaazXqVeKzVOnpuuh0QZaW5lwkTOzc3VKqW0bfzIQw/cvm/T2n4Kw7M4YX7DEm2bhA4XJlUqQQ9kqL8v6c4hO+VIQscwopSJa1Othi+anFBRWlw4fPDA6VMn5+fnPNenRJmmbhmmpRsYb1fry0Re/n3bD0MFpi6L3vztJE3TzGWyodteNTyMjyjZoVHiuReOHOG+nyLy3huv33z3HcbEmLu0+MbumxXAAAAQAElEQVQLzz3/+GPPf/MxQwRBo+LXKwYVtsGr5aXxgb6b9mzB+8ChDLnnzpv+zk98+tabb5qfnfn8F752+uwUusFt9+iRI68evoDJuG3CvHPv6nvuuE2KeO+uHYVMKmg3Jc7YcZR2LHrFg4qApB3/w2FwGwBGCAHPYeYCcF4PV9SjkGBVMCyd6lqoBDE0QmXf6MhcrXp6esqnFAvamk2bH/7Yp5xs36XZpen55UCymGglfD+q1dE47LVt49of+/CuzSNsyCEmIUwqGrVNFeECRbgwiLR0Evmhwcm6VRNhEMAZmVSac1qrVV96af+hg2/IJEyZPHBrs1PnsykrbcFhzNAoJjSjmGCKdj3BEC5dSIy2C0W7P2+SzvgJymIuX95IIIFDabVcK+bzJBFvvPzKP/3FX/6b3/yPx7/xzY2jo0VL3zQ6un5khNSq4shB6rb6LC1pVSf6csptUb/tcJXitDI3bRJ5/a5tawc0zKLASxCVEyP5m/bt2bFrJ85vR48ff/G1I6+9erDdaLqNuowJwtH1SL28NNxf3LppPVOJjPwowFc9hRcmsBonUH5lIJdHAN9c5giBC4Xo+A+RhyUIQO6V0CjTGOdUQ8kgikOqBOP5NatD0/rYv/61uz79k56VHn3wkexDP3Kx3MqMrraLQyfOnMFbiNGRYZVEW9av/pmfuPPOvWNei6iYkJjIOKGJb3KiGzphjEgJtTFezDkIRweMJImwXFsWFqzEdsyhgb4tG9Y6pnbu9DEeBx97+P7bb75h946tY0N9jsGVjGQYKZmgIWBlXD0Gg+8xK5SRjm9Xkl2mS4q5vNf0LKbNnLs43j9QnppZuDB58cgRFgRBtXz45Rcf/83/8OW/+DPlNfpTBvOad+7bw8L2UN4pQosk9OvlLWtXrernMkpI7FuaoDIOowTvDtZtWH/rLXsf+PDDcwul+fn5sZFRXZHSbBmzGHP5L/7kDyaG+weK2P7xgjiHM6FlcLfZgOcwK2n3IZQrgvWCSUV7D1SWbz5wDKBpGpzHug/KdH8Zp0z5gsWUU5NpluBWqJsyneODo6cPH331/MXDS+Wnn3nhuS8/drrh57deV5bs1ttua9eWDrz4jPSqa4eyaUKwTo5kSIoRrJAWl7quUcMi3JQC7kjwUBnplHBCKCGcdTYIhFQSBZHvhV5LJ0nQLE+dPeE3lvIO7c/ZiDydSZhHRgHqakRojFIiAfLWw4hiEL0lIATOuzJ5macE7/jDtGV7eF8uBF5wNZbK8+cvbF+/gYShw2hKY9J3eew7ROlxUEyZUbM2e+Ec9V0SerFbHyrkbtixlUlCYzd2ayRq2zqxDS3rwGqkHRGm0RRuxdl8HIRzU5cWZy5VS+1Tx8669eq+63ZhPCQJmYxhBdvC3cxg9LKjLqv45g+l2GGUePOBB5XqLDqcc9Z9UKCHbkrTqW4yK2vlsrl+wsyAGgtukFm99mv7X3tlcvr6hz9Ws9KTgbjho59ce8tda/fse/3Aa1//0l8df/3F9aN9awfMuO1HbVcFnsVj2IAqiZ4ToXB6jLgjuC2xAQhhwqOEVKpxZ/eS0EeNDg/1FTJUxBjU6EDhjpv33H7DbouoqN2KfBduQ9xhkJwSgtEkEVXdBVH1xskUPNnJgr+AnvBK51HZk7FuBce0LNNym60f+djH/9l/90//h1/9VZYkzVIFa3rWtrKGQYOAhkHit4Xvjvf3nT125MKpY5NnT8nAk6G/dnx0MEdorHKOlkvrmZSWJF6jXfcioRNiGuTxbz5XKlfiOLZMfdumjRYlX/3CX//6v/0399x2y9qJUYzQYKrd6nxYkCLO5zKMdvXv+qGnp+oGn1KdE0uSJFH3AaO6zmNvPt0alwkjPGdmTWLJmAaeujSzfGm+/Mapi8bA6Jrrb8qu35LfssPP9fnZ/rqdnY4J7Rv45uOP5gxVdNhX/+q//s5/+D8nTx7KpzSLd5YTErmdbpMkECwgesRNaaYI50pI0zSDAJf+c4ZhENoJmHNnToZtN+uYnMSLMxeblaVC2kqZVGc40itIAWyTnGHDkxKnYtJ1Q2+o70EZ/EgVAXoFJOm8wFaE1FrNcq3UNziAmTBwww1hGGqUWZZzdmru4sLi5MJSqVHPFvsGRobdMLowM9uOZSOQlxYqeiqnGRa+v/sBwdz0Aj+MEiUZo5rGDayBlJAwIA9/6K4f+9TDn/joPfffdf3qVSOPfv2Lf/03f9k3WFi1alWthm3QS+fyCCrLMly3SVXECRQINOJzEnISUyIJ7QCWgncBkUQdCCGlxFgoZ4TiVRMTtIOEMcG5YJo0M81Imy/752dKB09cOH52+tCJcxHTK26gZ7IXFhaoZW/cuUNPpzG6RAgqEukHCAhsb88999x/+YPfP3fmbIIemKY0mxkWN9KMG4pwkZAoJkozQ8aUrjWj5NLcPNF0QTTJ6NiqVYR3LjCWYaadVMp2dJ23mk1T5xrKC5mISKA7ypim4YojCeyEcQCMYLCEMNUB0itghmLYauEYJWmUxIGIO9ulqWUG+wIiAxhoaID47reeeiqVyweMB9niL/zp5/7+H/7J0NYdbY1NVioLXnj7xz7dsAqvT5dX77u7qWXrCesf6acKOhPd7hd6XvI0vvYwommScEEcSooGsQmxKdaW6vTsuS27Nkg92rhjY8MPT52brbdjP6HcSsUqMW0yM3ty6uIbBqlPn3398S//2cWzh4j0o8AnUjEVS99jcewYOpWiUa9GUVToK0rCsB0ljAeKhFwndjrRrZrkjx89/diRU4++fuzV05cC6iTSHB1ZXS8166XaqtGRrGlIv12du5hWwZbRvguHXzMpw7cqqbSLM0v1mO2986GFgBydKdWl2VJGSA1BaBLhi2KC20AGYWZZsZ16/dz011/cTwp9NFcMGCs13eWGC1ukcsWlSs0N4ky2GISJadpxJDRNU5QJSbhmSEXDCE1qYADIKaWcUkY6Cw9RoudI0n0w6rj3KLhdEZ0wbFSYzp7nSaLcKHCXlioL89U4nKyWnj9+3BxdQ/QUafue6bi6FZjp/Kr1WmFo8w23/eyv/Pdmcbjc8rKFQhgkBk1SXMXtetRqYcoZSWxJKd1AemHeILEXW4yIWLzy8ovnzp1bv37jz/78L3z0E5/ce/2NhpU+cfLskRMnqKHl8/ml5Zm/+av/2ijNvPri48uzp7WkPnn6YKsyNziYy2YsxhjhPIxFq+25YUK5yUwnYUa54fpCaql8un/YzBQaYXJ2euHVYycW2n5iZwpjE+nikBcllVozjlQmnfv7P/1Te3ZvNg2NKpG2LF2JhckLR19/jSl56sTJSqVyzwMf+uVf+dVNO/cePTv9V195QulccZoQIhixUiyD5cYkXkBeOXr2S088/+qxU9m+oS07rzNT6Uq91Wx7GAhWL7TDFBkbHsJEcUwrwPGayq4jQBhc9Q5A2gMjhBGUlCtrJOSMmJrSMH6G8E1zLAF6KqFWKNOK96XyGBWOGdmJkds//pE7f/ITN338I7k162ql1tMvvvH6+Zkjk6WZeti3ZrNdHKl64dDYWLNRU2HgMKHF7SIM2y6VT7zRPHUonD7NmyXbECmbJo1K5HoZS9c5sXU+eX7m7MkLJ46dr5S8l184UCk31qxZc8cdd2zZuElEcQOFPW+gkGvUltvVZRnUHS02hNsuT0WVGbe+JLBwOAWW6Yv0tDAyWrZI7ayXsLH1WzQnP7dcf/3Y6ZdeP3L01IXFSitRum1ase+WFhdr1TLMt3XTprvuvuORD99kWqRU9uYXlmBorht2OmfYmb7+wev27Pr0j37in//zf/aRRx6qVOt//pefe/W1Q/n+YUFITEgtJOfnvMNnl18/OffEK8e/+uSzy6Xa+Nia66+7IZfrm7s0ffHM+Vq5RDBBQj9pNw2ZjA0UNk6MjuZTaYIrZMThEfJdPkzChBrH/GWE6orqidIiwYJYelHkhkEQBVKqbGr9zddf9/CDD/z0T37q538pPz4kc4P51ZuNwVVJeoAXxmaqbWbllko1y7ImRgdb5aXFybP+8tyjf/Enj//X3//6H/7Ol//g/3n8z34fp0kiwnzWMjglkritQBKSzw3k8sOzM5Xl+caZU9N/+bm/fvSxx5574eVDR45NTc3UarVcLnfrzTc1KsvDxSymhc2iLeuG4+bSi0996fypQ0u1mqcM6WSlmY01O2JOK2HLreDI2UnsalU3IlrKyvTrTkEyOyEM0x99F/PpLRvWX793z/btY30FIgjh0CTvbNyyZdOWrZlCf0KYbqe27Nix+7qdukEPHTzw5a98BfrkC/25vuH5xdrv/snjf/z5Z77+rVcPHj95enpqurQUMTUwNoTjUtBuzU9N4ZVpdXnJYjRnGrqIvFrVZmrzxNjujevHijkSBipwswh0GOK79B1hXhKFIo5FooQgiaCR5AkWcmYzU8YiikVI6Hy7PRe1L/qNIJued72lkLias+6Gu2555NN3/shn9tzzUN+67aniSNOPEak6pZqM/ery/qe/OX/q6N956J6P7tu7Y6hYPn/6xCvPk8gliPwkJpT4oQhj4oZS17JJpGdSw7nMcLF/pOmGh46egP8e/9aTX/jCVx599NHDhw8zopKwLYK2LgNTedIreaVLlcXp05emLizX5+v+fMOfr3lLzbDmJjVfxtT2Ytr0pRfzhFialS8Mjk+s2rBqYmzrxnXbN28aHCgGrnvxQunkiYWTp+a+8cSrTz2z/9z5SyfPnH/uxZe//Og3vvL1x187eOiZZ586d/60H3p4hKSEWbadU8xeKrcuXFo4Pz1XbjZboV9u46ZT8eP2yHCfijzhtwazqaJtNEtz9YVpS0WrBvIbx4e2rB5dhQyupN9ikecYDDOJfLcPE0oqSrmmMU1TjHLOsYs66SyWDoq/dCZV7Je6FjOt7HkBo05fPuGEZ4uJlfZ4qsWsc4v1U1OLPtXMdC6I4qmpqXw2Zxvm+XPnMLubi8vSaw9ms0ngnz19ilSrxDRIylGc5PtTkSJL5Uat6StiKWFUa97cUt3HiS1T0NN5PyGX5hcXS3XDSo2vWo2X3ZQqy+TTk2dir7ZmrE+poNJozpZrlxYroMtNtxkkMdU1O0s003RyfYOjg0OjhpmaWyi99OKrX/3K1/a/8PyjX/niH/2X//yf/u//6w9+//c+99m/+OIX/+ZLX/zKy/tfefX1A+cvXsK618bCQ41IUaZb42vWGqbJDRyi8wNDY4rorp/4XoxV0TRsmURuu95sLC0uXjx+4tWXnv/Gn//Bb73+9GNTJw9cPPFqZebMYJrfvHvL3TftufW6bVvXYbE0aJKoJDKY4thORfzdOq5Tr+MuzdA101CcBkK2ReRREWm8FgYtmYSKREKGsXKsjEFNnWhJIoOE6LbVCMJSEAorHWtO38Ta/OBY/8hEKlvkhq2I1vaSRjtseoIaacXM4c3bt+6+3u4bUIZFKK+5wZIbB4Q0IxIz9AMnPwAAEABJREFUrE+FgcEReEjTU6nisJXtj6gRKjNVGAGWG94rh04kSudGSrcdypgQAocuXaOmpmm66YVR0/USRXTLBqimU8aHR0YloefOnXv2mee/8Y1vvvzCyxfPTzYbjRNHj54/c7pcWtI1NjTYP9TfpzGOaaGbUJvi7BNJHGF1I5URzIgoiwnzhQwlrbW8UrVRLlU514cGhk8cOSx8ty/r5CySt8T60czO9cXN4+lP3HvdAzduWt+vZ1Rzz7qBz3z0vjv3bnCYN5ijOUdjKgjCVpJEzNCZoflxRL6HhxEpsUxHSrTjsOw255v1+VZj3m9aQ4XUQJ+eSoWxjL0kjWCRhhYqi8mMTcZGh0zHjIRshuH0wnK10RaUwIJ2Jrduw+ZAMqk5Ext3zTej88uNl09NX5yrVoTh6mmZ60t0h2bSgaGHhEwuNWptvxH4y9Xa7PwC3DC3XG1GqhaomUpjqRkyOHP15nVb9rx27CxzCqHUam48MLqam87MQombpmboUsokSQzDyGQypqUncdxuNZ/45rdefP6540ePLc7NBm4bs9zWNRwjhwf6N65bvX3LZrgtCYN6vc45HxkZYQzzWKdcjyT1IhErJqhGdLvhh5Jbmp1R3ExncwMDg45p1UrLe3ds+8lPfvSX/v6PPHj73jX99lBKjGbEgOXp/iJtzxZ4a8OQ1W9F7dK5oD5rEr9RWYyDBmWJUrgQJjijxpgZiqjvxXlp0w48H+O3c5mWSo5MX3zxzLH950498cbrj7344ouvHyiV6/2ZAb/cHGS5gtKZ25SeB/9tWbcqm7H9diuRMRaO5eUKZZ1FOF3sH127ScsPWv2r+tfvObjgVuy+rx48MxVzOrzur5999a+efuELz7zyyonzz5+cP3H+wsSmjWs2rFu3ef2qNRMjq8a3X3f96JpN2/fefPt9j1x3693X3XrfDXd+eN3Om1h6+PR0pSVMqzgx34hb0sgMrC43fMRBJu0UsimmkuWF+WOHD7347FNPPv716QvnmpUSTQKbq7xjDBUyg4VMLmVl0w72Gd9rh4HHOouwThgN40jAiownUnHNAKIYAg2OjKkp9ZQbYMnItNqBkjTysVfxydNH92zOpRXZ/60vnXjpcX/uVCauFlmzT2vZ8dKAE49kxMk3nnjlma/+zm/8W5P6GYdqHK0LzARpGh6hHmHKwBmKInh6kFKCkd0HkwmglK44F0lgJQmGiSjWGEOdhCgjl2a5VGiwxDLOLy0stZq+xNB0TWlaxDREVytKc2WzKMVlIWetHhkcGR5IWTwKWkRgU29WK8ulUqnhhXqqMLJhx8Yb79x8xwMb7/jQ+lvvH9l5S2b1VpYficxcoDlTy5VK26WWMzw+tn7zxm27tu++Yfee6/ds37lz07btY6vXZYqDUkvVfTlX8i4ttgYmttDU8Fw98VQ6M7i21KZTJXds3Y7Scnn6/LnDBw68/PzzB197ZW5qkoq4P5/ty6WL2VQhZWccM2PqKR1GoyanVEkMmxDVRZe9kiiGlKSsA0IV0STRBTEF1SXRCKGESqYkJ7FK3NJCrV1dWNWf2b5urM/Cpbishy0V1hKvQsJavTwzkLeYcNeNDyaRS4kgnWuhkowIyhKqxUxLYHna6ZF8V0/HeaZuwNmxSOx0SnMcL0kCSvJDw8XhkUL/YCpTSFmmrTtpHdkWj4PEb8iw5WgEc3m4kLKZiFtlGjQA4Td9r9ny3IrrLbXD2XacXb+tsGXPwNY9/Vt25ldvSo+szg1P9A2Pr1q7eXR8zfjExNDIsGbrkYjcoNVo1ZZL89iQarVKs9l2gyiIeajMiDjZwfWpgbVV35hcDsquMbkYHj5fXmok586cn75wfnl2tl2tCt/XpLQ5dzQNnwPzaSebstK2YZpU1xXnglFYUHYNRQmBb5gisF0HkrAOum4jigIKZlVUEl0RrjqeQzFCiCIUW4QoZh0a+3lHv+uWGx66/571ExOGQBOqkM3t3r07nU5buobXtrv37Lzv/nsKxTwhslOZ4ofBeYKiFS4oh/C7BlYOYhgd5+HVoKlbFtfBiCgRsUwSGUSJH0U4oUSEuVK6foDIZZRwqlKWPjyQ27B6dPuGVbs2rSJeWXol6VaidqXdrNYa9aVada5SPzW3cHZxeXK5Mr1YnllcXihVa/W254aNWmMJV+LFxVJpaWFhrlRZbgc45bmh34yDhgh9JSNGKNd03UxzqzA9X8Ma2YzM4+eWXjk2udCUZZe99PqJer2dhFHKsocG+sZGhkAzacc0NF1jGqccoUYVJ1hZBBGJlAkhBObvUpDvCIQGTAQQ+LlbVVKSEJq4XqvRbilGrYERUhjmerpejxaX2y2fGZv3NDwZKfP4mcnBkTUDI6sDPyYEgcsIpgXpNIWJ8x37/o4FGOYWpYopwqSyCc/rzqCV6zfTUc1tlurlpTLMXfEjXydx2ooztitkFMsgSsIwFnGUMtjqwdzOdWN37du+b+uq9aPpgq24cOOwHccRSsQiCuPA85vNRrVWLjWXlt1qNaw1ZNtzK/W45VEhlZQ4NVgpx7L0rMXSPGFxy6/j2j47ee788eMnDx8+duT4uWMnLtZashVqU/PY8vpyQxsWK0EuN5BJZTHtONWoYhrTTdN2nLQQaBWnMSIVFURJgBJFWWegb1JJWQcYeif+3mkrLLAAk52lEwGNPRWgKlFUKSpbvic4S5glIo3QLLXH0gNbcsM7SHY1MYdIZsIZ3GDn17RDQ9FU21dK6QTBLzVNss5aLIkhJBiq3tnv+08zpbFYJJwyi2m6JINOdvPwxMbBiV1rt4wVhwIvPHtx8uDpU6eXl8saEQWLO2nDzuqGLSTeV3teuyGCtqn8LWP9uzeMXL917b4d6/ds37AFt+GJwaGhvKFTHeuEjGkSMsyBJDbwgSIK+2wH8c5w8oqSVr2xsLBw4eLFI0cPnTry2tljr58/eXjyzLHpC2fnpibnZ2bn5xbDSC5XWniLm+ufsLPDRMvpaSg7pJtp03AMw9Q1izMdrooTGUYJnAQIyhAcknHCNMU1whm8Bet0KQPz7YESupQAV1g6sVtJQrFpJYJKAytjYZAaqbbQFUkXJnbsvPmRffd8auPeB4jIb73hwU277/noj/28m5jU6svkRhQxmTSoYvyy85QulSEUZtO31+Hb5MJjepIknHCLcO5GeWqs7xtelSluGhpbP7xqIN8fJPHZhZlXzp94/tyJV85faiGuGA4AuXQmn85mUraVtnhGJ5WFc35lLk2C1UPZnevHb9i+5sY962/cu/X+O2687459D95x08P33P6JB+/55IO3f/yBGz923+65c2fPHjpy8uChcydOnD19ZnJycnoOL5UmS/OXmkszYXOZxK6j00I2NTI4MD46mrLTQ4OjTiqnG+lcYVhSq9GO7XRfnBAFz+imYdqG6VBuJFIFUSwZAwicRxlcdRlEQ+F3ohORbzMRVrceqIJxlaZUJ/KIQpJgz8IfZTig+5J5hFRCrZHYAe8nudX6wEaW31D2LLN/A0mN2YWxmOUF0d2AEmkSWFhyRBt2R1NIAM0i4219X0uCccNMJMFORgkJfJckSdrAHCY0CSYGsjft3Xr3bTfu2LbRsfTlxZnjp449/8prrx8+efrC7FINWxRRXFfcEEzrGxx3cn2Cai3Xq7tu04/DiChJbEtLmUba0nIpVkiRfIqkDGIzknMMnSQi9KPAl0mk6zreu/f3I1hH+vv7C7ls1rEtRjTsUpGfYAUIvJGREdOwavUG0w3dsMIgNroPgeZB0Gq12u12FEWcc9u2IewBC5ZSBCcyKZWSEkKqOnsYVYiitwA5gDgAwLwD8BskinaqdxmicZ1yDbyTcnSdoEkvUm2ftCPC7ZyXkIYfLyy3+vr7E0HabXj5cl9oHw4DxakVDFr4rsFcN6ZMl4SFImIm0xwSkXaQVE0zJKplSHc0q92wbuS+HZvu27bp5o2bGNVnyq1XD5/4xtMvPPrUi0+9dOj5Q6dfPDp5ZKZ+thwvRmab5xMjRU2d6QSj8wOB4BCCBIFoNP1Ktd1uRn5Ilpcmt2xZZZlkeKgwODhgmp0FwE5l2zF3Ex5hYZKEU2kyYXFhayqXsSrlpUjETibleS0pglzWDIMGURGjUteoaXADfXLYSCqRMCl74FJqUukKIIghLknXcFensOaVIBRzJ4ESbuR5ke9kspqmuW3MNmUbdl/WxmTA3VYjWCZaOZOwxDVIxAkuEmHK4qmUHoY+nnzWViSSJJE0EUxCuYSrhFPBqULQXIv3WPehlHZ+CWEAmuhCKpooFhMKhJQEVPq6CBwii4Y2mk6NFfL33H7H3Xfffeedd954442bNm3K5gtBKJYq9QNHTr7yxtHnXn79yWdf+uYTz3/rWy8++a0Xn3rihVdfffW11147dOjQ8RNHz507MzU1idVxaWF6y+Z1k5fOGQaHM8PAi8IAq7frBYJqghqSwCCEEkmJeBMSprwSPfmVEvDdKqh1JXrtrFAw74l3m1FgChDBTYNq3A8DSZRpmnB/1klRQrgCJJIa9FQxIxElCXsXsI5BN0BRWBggknWg6Ls7vAYJPHf10nCsUgpvEWFTMJhxjuPkshkZeiZJ+jP2urHBHRvHb9i58Za9u27fd92PfvS+jz907yP33/3gXbfdf8ct991+M5gH77njln37btp3w/X4wHXddXv37Lluz86dWzduXLdq165dzVodB3q33YTzFGakkkkcXl2bH6oURsDyrOt64LlEKse0oijo7y/CdnAbVVIpglCAlX7AakKBq/cIbQAoJKWE9nAhIJLI4Nh5I034NHJ5EmP3Kjh8MGfrEqey2FChSSKLxg4XgI3CHKufokLGUegHXrvttjzcHJKxwTwCl3Pe6x5e5AznUsaU7En+llDGGAYOU0BV2IFxQplqNZrjY6P8zbgRQlJKYSjQH6Ta7L06gyrwHLSB9qDgMYYkDDKm7mhUV4kMXL9RbVWWW5VSu1qK3SYkLAk1GSOXi4jGgYo8gtt+F+hJ59zUdVPHPO6sivffd6+h84zjGJxpnDIpOAq9l0I/JDlneiIJ3AYjGBrmFonDCJNw1fgYo4QS7DoSD2NYXn/Q0+49rQV1oRM05pxjzQQ6DKe1ypLfrhMRWjpNWVra1kEBnUmDK1MjkINqFEeOiCQxV5KJzuiJkFQqrDOYB1Ji+SGDg0U0a1sGPEdEgjVT4mRG/hY9ihBYAIjjWKpE13URR1EUOI6N2wulBI9SqjM0SmExAldC9IPCezqPdh+oAeUAMBBgfmG7Nk0D0LHSMSplx+pxHIEBBFJJDD+AAaSIHcvAKz5D5/CQxjkaQWuYFo2Gf+DAYfgSPJUKbtOUuvbDF/T6YCGl1HWdKqESoTEehqES8cT46ECfwwmhcC9RUia9cYGSH+Dzns5DTMBVMDRWy7j7gEmEUIrifVYUJ0EYhVEMnmu6admUcULhCwoKvie0bDvEa7TQx7cLIjqrSpILsecAABAASURBVCeMeaftRrP99NPPCCGiIJQioUqYuq5z6NMp9gO0wHfoKlFS0zqLPLxIiEyiAKvl+PCQpRFKCCOdAyOsRCkFhSs76e/Q5PctG8a6eltdXQnvPowxKAdW0wzFNcl0QHHwBphIUj+WonPExym/g4TwWDHIY0ENTW/WG5ZlpVJOpVLRdapr5NKl+cefeCKdydWbbd+H8xQaFyImWE+vrs4PTYrpGgRBOp2GBWCTocGBxfm5W2+5KYrhSugrMROhPLI4jKO6LlQKSfX2BxIAsh4F08P3MrD3dN57NSop3lQy3MME/c5UURZFycBA55+pqtSb2Vwec3O54h0+chRXOrzZxtxlXMPkYFiBuqN5r35/WHLTNLHuB35EVeduhnvqDXt2D/X3Y8FkRFKCXRz0h7NasGsyCjynCFMUoO+HShQmBIfLIMC7MppKW3iBtP+1N06fn2y5YRAmilCm6UCnte60vSZ9fgCFMaMQWNgysKhLkdRrldtuuSmf0Xqe+wEo8G26uDbn9RqiCr+w9HemKIGrQbPRVooUihlJyBsHj5w8fSaRJMZmgmgjmqJcoDEYSXbmMWIRtf72AGumhN6cYXnEi67V4xNr165Jko7qWDd/uLfSa3MedKWdtQJmfl/A9IRThJLZfAoWOHj47BuHjrh+xHR827YUMzprLzyHAKVcMY7I/tvjtp4mihIMgTG8BHa9duu2W2/G4TmKI3iPqc6ZhRKMrFNWYRQ4wXTYH9DftTkPSnHVfaf6fqnErSiXy6Li2XNzL7/8SqlWN8yUHwqO7Z0h5hgBZ1iGaWNqo9jfNhi6CcWwbNbr9Ww2u3fvXpw4NMrgOUIlgu+HqPC1OQ+zDJduTYr3CUoSzhjlZPLS0rPPPb9Uquj4AiWwiDJ8dcM1QxLKNd1yUlYqremmItemzw/AcAg7zjmuNGD27ds3MJDhlGgaJ0Ri++iAyB+AGlftgqF7ZLx/isLXAMU0y44FOXDo4PGTJyzHxp2h1Wo4jiVwLY9xvZO4vkOYsjqRBwNdQ+M/kKKx73MpmRSZlH3Tvut1SrCEIvhI91Gd4COXrUc6qyj5AT4MUx19v0/KcDDurOxcES4VA4TEnf0t9CSgALJw4eMGn14sHTtzJtdXFCIWSYh5LGPX0pRGEyJxt4tFjGNBgKUJc/wHOPZ3dgWvQAGA9m7cCvsd0YlQkb80O3XXrTePDDiVmmtanX9bBTfbRAp4EVAoif3vTay0C/kK/x7M9ySG1y4vVR3uzaPee/HdrpjqXBXeF5VEBQmpt118CUsEPnxrTspyLFOKiCupMalx3NmZjmWIdWY0DNft4odA6JsOu+wMpCnWe5VJObXS0tqJsW1bNtdqwUAh5boBRQDigt5VU3UpVYr1uG7yHeTdXny35B1V3k+y56b3U/J9lenp1KO9CpQSy9Dz2RyMgj2/Wq0KvLRQChQSSinmOyiA8ldWRPIHDPQOlYBev1AJsAytWqncfvvtY+NFvCVEllJSqcuO6jGgEhmEgOkBKTA92mPAAz2+R1eSYL47sO+u2rtrQSEA8ispFmSRxCMjI7fddsvunbv6igWVxJre2Wix56Fkb7bCXkn3gUfRwg8F8BP6hSbQCkASgKTZbOZymdtuuyEOSF8x02yHjuOoBIculFJYWPGDYsAK8w4eSQC5QI8BBXpJMN81vm/O62nQU2iFgnFb7ZTFbrxhz9133/nggw9iCl933XUDAwPamw8iD9MYk7lnuF47PxQKbXuA2wDoI4SoVMp33HpbyiRB4Bsacb0WdEMuKKHQuus/SrBBSNqR9VoA926mJwQFkAv6PeL75rwVbXpMj0I5xihePSeRwPqzdfO6O++45YF7b9u+YyvmL2A7Jl6e9bY6WARAlR8uMJkA6ADnJXGczWTuuvsOPyQ4EjdaQdpJ+W4Lnz96nkMxoDdYULgQsQjJCiB8N98TggIrud8F831zHvpeUaXHgAKWbiRR5HvtRq0ex9LSicE7bzttu3Nt0HUdloKZ8AoqkYhA8sN9MHugDwA1EHZ4w3DTTfsGikbgh7pGRRJBa3yNRTEMDWUAMHCYVNgiLhuzI1GdsYC5XABcV9JLrlAw3wsu9/e9NHFlXSh5ZZIQGYSepmn9xVyxkMP1ttkKm+3kwtlzGqOcMlgBnsMJBmcB7Ho4fxP1fVbp7fp8hxT0WUFXMbFv3/VBRGzb9H0vlXISERmGJmXSa+jyeK/QWfVWz172u+jl8u+Sf3cCTLKOsaAo2oXeSKOhXhKSHnpJUKAneTdFxR7QCIBGADRt6rgOqEqlwjnjjCBZKpVct8UYMglKwrUoGYYhnIdAxHz/oQAjQr+ZTKaGC0EQYDGfn5/fsWNHLuNIrAkiMQ1NJYKIzgc8FIbOmJrwFCCIAkX8dcKtmwHyZhmwHSAJdLjuHwbeQzf1XZKOBb/Lqu+vmhICDmNEee2miCLH4obGcPjudEw7a023Gak6QUgVNg3aFfzACUzZm0C2bWMO+b7f19e3c+dOKZWU8F4ipZAKtAcJz71Dx47/4MC3S5W60qFvz/ueUx0bvncj34ccBJgSMVWCU4KpjbmLPX/9+nVSvm3lQSDCfBJb3/ehz++mCSiApRswTRP1cSXFkXj79nGi8A5TUNmhSuGGAMAhAtMMgGck/NM7bSoURdUOFIoQ0qNIrzDgv4/4vjkP+l0NQtdY4LtKJsV8Fvc7rJ+5XPqRRx5BYYqhk+7YKeWcE8al7CSR9YOHlBI6gGKGwYWu6/b39+NsRXALIApnyy4jO0z3fWbPB9Czx3RpZ0CQAEj26JUM+O8v2Pe3uXe01hmNlERKRBWyMB5MYUMjWZsqzF2ICIEQvzAc5j5sB/6HApwhEXPQE4snVII+o6OjghBIMOcYoR3QDqWdB2p35hnp6o/yVzI9HhToZYH5IMC+X41Cy6sCszhlmxpj7VZDJlE+n48icujIWRRG16AArAFjgcJ5SP5QAJ9pmoauEXlgcKuD8+KYYLeGYnjx2XmhS1WXJ6BQHo7r0o4Nlby8V+MXjXTlcLACgyQA5vuOTsff90avbBD+QEhhtBgAKI6ecRLW6hVFMK0lSkIO2iuDwuB/KOgpAM+BgfM6cy6Vws4Fla4KKAnNATC90yYokgAkQI/pUSQ/CHzgzmOMh2FMCE2nsvh012q5hJDVE6swqk7fVDFsKlRiajMqFfi3AWXfG6j63pnfNkd236m+jZqaTohUieAcMUbw0RE8gULdEyaROGRK3BPgSCWU7GlKLkdbtzV8KlOdHbHbsYLbu8wHSjoGRE8rQGes+0ACHkC4AGCAFSH49wemsNIQjSjNdUNQomgSJuvWjX34gQds02BEcaaSwOUq4SoydYw/UVS+G9ChA4JDK+ekBwams17Bi4rRbhZRaJKtCHvJtyiBiSUjEsfDd1AcrJIoSOJQ57TVrGOpj6OASJRHi0mnPBpVnR7RKUNfkhPBSaclRRVW14RRwTA8+FYp8ubT0bn7B9NdFYh1QHafXoFe1R7frXqZ9CS93B5lvZ8PkComMbQOMLK3+slkstAG9sJ8J0ThRUwY+Zg2HWvQt4pdlZOY8qpbqEvRDtAdvgQDXLXWihC2JrC6gkCu8ELEMhGaxhB+nFNO2eLifMcLWBVIp2i3P9RD87QrYwxu7YwLNuy2Q6GXRKM/MKDjD7Av2FZ1woh0mG4/YHrj45wnUoSxkFiNhPS9MAxiSjnpmkNS1gFhEknYCDOg25AkqgspyGVgWqJhWHTFeUhCCMlVgVxFu/q8nWItxGd+zdBBmca5rl28NEkpoZQSAhczRZiiHZC3PRL+vCzo6nmZ/4H8fLDOwxC6luosg5JitkPQNRwhi8vlOBaUa2EUt1w/SSRlBumMv7PGEtWl8FynBpQEOtzKn6Kddt5KXuGoFeG1MnA/Qh9HFVBcG+bm5jSNdFSinFK48C0drujtney1dvq9lH9Loe+llW9ft+M2GAHmJj3/dTrFvA7j2NDxwjdstbBgaqZpC6E6Pul5pkcJgo92WqCdum8yUtIOOtHYWdo68QGLA5TCyuSdFr0i3VG1M0VYxytXMJRwRjWFdrtBbehWq+lGCUoxRTkWAIXFkhChFNAJt64C5G0PxgW8TfSBJj7ozt40cXeokiEEO97B4PH+N8K7MkKwWgIwnKbponNzh0pXQHWcgTpX2P8tVsBN3XzGGNZhgDHU/fYWu3oBNIpXmng5jkYQgqA4R5TLTYXT1mWgIoAuUfY98e37/v7mdrT5/rZ4ZWuSwuyXIwZeUIQAhMB3JNW5RakgiGApWBzxIxKFiY9TwJsgTAFv07ATavTyDOjyHVNSSmFrrfuAQVK99wOVropYCm7okUgM20oUNlSFmTE1PUMoV4QS7HbQpTMc1hkIJYTKDkjnYapzeGEKJTrJH9jf20zzgfWqYGj4DMMmFA7q9FMsFnGuw8t7JExdl1LimN6xCblsW8iRJFR2VKQKSbRw+beb6LSGJlQnC+6H2wAwyITvQK8CrJNXkXZEiDNUR0XsdqDQB3RxcZEQqmhn2ZQUruvoQghmjAD9oeOyNt+7HhjqVUEpxREAWegCDCj4Wt3bvn3r2rWrw8DjjAwOFKjCrcE3OONEqSSOAz/q/CuZIZEd52mwWxIjtGBZRhGvnu+7VJF0KoUPN3iDjDiG9TEV0AXaB4+OrgqpFCL33aBMC6OEcd3Ht1fKwWu6+cprr3tBVGu0ddN0vYDpWi80wyTutIMdEFArD13h3s1cVRkI2Xs8yPqO+L4579v31IkhgtVHEiKZkoRK2zI3bVi3eeM6KaLpqQuV5QVKEstiROKaLFOOmU87mbRt6lwmge+1EZduqwEQQvqKxZGRkVwuh4EjiSgR3QcMrAYJZgzoVYEC3xGoiBbQOKPaM8++ODxSLJVrmc6/CtqkjGEOoTcMAcU6oLJDL/8x8t7BfbnI9+/nB+M8CoWpIpdBFPwXeM2tW9Z94uMf+eTHP3LPXbfv2L7R0sjUhTMicv12rVaeLy1Ol8tzbqtCpbB1bWxkaKCvmE2nbEM3NR03MQD2RcswJQIuSRIwAFwI4XtBSnJVKKzs3SwwhDBKOWMa4dpLr7wyO990Mpk4kYBh2a7f+Qc73t0+7Q7w3fIPTvLBOg97OFXYzC/v5PAZJbILXAmEEpHGxMhg4dYb9/7oxz/yd3/qUz/14x9fOzG8anRgdCg/UMwUsw7cVcilC/lMHAb4BJ9Nw3sOzJSEEWzJFe/wSRJFUc9tUmI9U4ib7xhe374ALI5GOOdxJL78la/lM1rb9/CRHWHXaDQsBx9sFSFAN+w6wQdLUtT6QQJdfuDdwb6060IMjik4suM/29IDr1WvlJLYS6W0oaHsti2r77nrln/483/3H/3Dn/uHP/8zP/2ZH3/owfu2bVqftvXQbQZu0202vVZThBEn1EDwMR37I3yQdB8wMDcGoxRsit+rA8VwjHw3OjpR0pODV9haGSWUFvsH3jg43xZNAAAJtElEQVR8+NJMK5vL6RZupbiSQkyv3jp5L/l7FP/exB+08zph19OwN6xu2GHbSxLf1yjpL2aHh/pMrkrLC3MzU6Wl2XJpqdWsaFSODBX37tr+0Icf+Duf+Ylf+sWf/5GPPHL9dbuzqXTg+Z7rIvIILoWiE2eIOQC9IFBA4Z73giSdoISPrwrUBVbqgieEGbqVSee+8IUvmCbBMaXZbmdyWQQ6HNwt8MMkH7TzOmPrXoMQcADc1gFcKJNICrzPbDfr5VazykiSz6XgyP5iOu0YVMWB22g2ql67LuKAEnXj3k133Hb7rbfeunnz5mw6I7BUBiF2L9gangOF5wCG2fJtI49SBNRVwCinpCOHf3GiAsAQQsI4QvCdOnv2wKHTQnX+P1kgRI+gb6ETp2+lfmBcx3my29v7od2C10a6a+ZKlU53mM5YPLF/OKYFcxOpDMPIpNJwwPLyMt68eF5bKQGh4ximpWkMqej0mUucin17195/z+27tm/Ipy2mQqYiJgVVCu0imOA5UHSGCFNweBdIEuxJPRCM8uqLKioCncKEQBMwoECUYG9NsrnC4998gnM9k8m2mm5HbZS4Am92d/XGryh4FRY6Qfp+KIqhI9AeWKcOo4pSTDtQRQk+O2KKEcYgQS4MIRQm4pvv9OS1PUIRACHyDuCtND7SyljqTEdoRj4OIBKvNyk+inJNEhYLgVkfx6FUicbF6Ei/TNpLC8sace+6bc9nfuLhPTvWNMrTImpTKXTORBzW63UcOw3LioVMUE3JREmhki4iKSOpIkwEReS7ITE+uBaWwLg54pPQzrGfKo01w1BznNm5hUNHjkehNDQbCN2oU4MwgQdf9gwquXQjT6pEXsuD0kLJd1NYfsUXvVyhFCTkiof10u+T9opdUf27YBEkqLVCwVwBhBDuEVhfaW/RQkkAA5FR0DZ1aptwkheH7bSljQ7lx0b6sNIRIhmliAaNdYYjpcQwoSrQqdydn2A68Qe3dfKu4a/Zag8MDXthkMpmX3j+pVKpknKytVrDcdK6biLW0XIsIj/0EpWYpg5dIXmfWCncU/X90CtbhuGuTP7t5UNMf00zTRNHyyDo/BPNY2NjW7ZsoVRJmSglOs7T8AmHSMT4e47jmseL1gCRKMdxJqcuvf7GAUkUZzqiIIklZgEuD4xpWEiSJOn58j07/35nvOdgoNbfKsAuMCLQY+I4zmQymzZtgjuhJwzXiT9EHhKwK6UdQ12eyW8bYzf/Gkg6nZ6bm7MNUwoyODj86iuvnTt3YWBoCO/v8DYuChNGNWzPmDpYPqMIy/I1NP5tinb0/05/bxvYdyr8w8y3LAsBh/iDpeC/drsNRw4NDRWLeUjgPNgO+vXMQRGPPe57pugL/eq6jumSSqfbfvDs8y+GQazjVR43E6miJEYncB4nXGB7hxI/KLD36ggK/a0CVid4CBaEmWBQeBEAs27dunwhi7CDL0ExnC6D3xV0Dh6E9GjnJHlN4/I8r7/Yh64p5ZVKdWhw5OSJM6++dtAwbSuV4rqJr1qu2/2PXug6dKPX1Pp7F17R/tsw7+m8b1Pnh5KFwEI8AT3fwJdgXNfFtW9gYACRATtAMVDIATAdYIPq/PT+YFigx79fyghFX0EQYKIkiaRcMyz76eeem19cimLcZ8zOwThG8HVOTGgUOvzAwH5gPX2PHWE7gREBBAF8g60O07zdbg32W/l8Tjc4ZaobeThEIH/lHEe6x9Ze2L1JyTU8+NhUq+IGgnc5eFU2WCrXxiZWnzt/8cy5i/Vmi3HdMExGNcwqeC6J4mto+nsuyjBQ9Iq+0RRmd8804CH/WwVoCN2gIRgoDF9CPcuyqo3o+uuvh4mRBSE0RwGgs05iqUT67UDWNQExh8bxSgHte16QSefKler4qjV4W12uNsI4sewU07VW03UsGy1Dq+8LMEa0A9pTHy33ACEAOejVIw95vTp/+ylUxXttibu4Ehqu+0phfcPA3q45JXAkLpFvl15jqhO4EgEOEO6k89964qlEkmbbtW3HMIxms2lf8V9SucbG31kc4+qJekyP9iQr9J3OQ6H/thAEvmEQHCsQdtj54DYsp6BvjuIdm9w7km+Weu9fVACUwkmHYC2WigrFE0IZ12bmFp555tlCvtiotwqFQqXz/+Orv3dL15YDD/Uq9JgehQTMCt5yHjIAZID+NwQsa3FC2u1mHEcUNwQiQOhbw8KAeglKCEC+54cqgt1Vw6Wg0Nf/9DPPLS0t4+DpeT7e7eHm90Gb7kr9OwPDmHuiKzvuSf72U8syXDdEqCHgoC3Ggq0RAwH/Ft5aML9b/6EFhfdsAOIPjTCmGYmQXDc/+/nPDwwUq9VqsVjEO+y3Ov3euN4QQFeA9sCDroBhtCsJMMj+bwswWbm8jN0Oh5ckibDh4f6HQb1zFLK7+L1Teg1pfKftlkY7tMMT5vthJpM7efLkgQNH+vv7sefhFVq3zAdI4KMVdCJvJfEB9vmBNW0aZHJyshN5GsUSivjrbX5vDgoDBN5Mfa+/TPXemCsaRQnXdayThXzfo48+ihkjhAD9rgd61YrQF/Ie7THgV/DWwN6dt1LoSkYSrBsdARj8fH8pGoR1QK8AeljBihhqd6AojRJyaWrO7f7HAbyg86YxUcTQzZWiK4zCatdRvvvTS3xH2iuAWm9VQr9okiH4NM2i+J5lmMvV+rMvvzK+dvX00rIknaUVJaD0d6Qo8GYPYK+CnlN6FNkrDHgAy6bCDg/1AIUvVEqAAaRMrgqhEgCfPz4YihBaQVcBfB7rIhFRPp/t5uHgwXHA07g5MTr8lUefXSy7sTTdgGSyfW0vNA2LEKZwqxYo3mkkUbIDiU+VnSG/eW2nhLAVHp8ipFDvpBICghUXBgGoAgt0/Ic3mjE+NeSK7VAZuf5vPf/ahcXm4Or1+LIgVBKJCN+JEpUoKgXBK88EPOTvpujhqhDdp5cFn/UA7cGAYl9gePCDxLVCdSt8AFR2DNptvEMokvhFPwpLYq1e8TwP2uM9Sy6X1zRjZr5++sxkte4yDS5LUa4zpsHeWL5Q7b3Rsf6bHX17/r3aYHjF44ch5grVDcUNT8iDx0822h5hFHWgMSihb/E9ybtpp9i1/NHu06vRU73Ho69ODhKdn79lf+l0GtMQsw2eAwPbtVqtp556Ct9rsMnhtIIsyKH8CgP+gwMUSJIEex706fXy8ssvl8vlK83Wk/folfLvhe+1BopGOs7DTw8QAeBB/7YBzoOZYDJQeAtKIgrfeOMNXMxxxgON4xjRCTl40A9a/94CgI4ATBqod+bMmSud94EqgE4JIf8/AAAA//8PZogDAAAABklEQVQDAFFANzl6S6ZVAAAAAElFTkSuQmC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Branches of Accounting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1371600"/>
            <a:ext cx="10896600" cy="5029200"/>
          </a:xfrm>
        </p:spPr>
        <p:txBody>
          <a:bodyPr>
            <a:normAutofit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en-US" b="1" dirty="0" smtClean="0"/>
              <a:t>Financial Accounting</a:t>
            </a:r>
            <a:r>
              <a:rPr lang="en-US" dirty="0" smtClean="0"/>
              <a:t>: Records and reports past financial transactions to </a:t>
            </a:r>
          </a:p>
          <a:p>
            <a:pPr>
              <a:buNone/>
            </a:pPr>
            <a:r>
              <a:rPr lang="en-US" dirty="0" smtClean="0"/>
              <a:t>	provide information to external users.</a:t>
            </a:r>
            <a:endParaRPr lang="en-US" b="1" dirty="0" smtClean="0"/>
          </a:p>
          <a:p>
            <a:pPr>
              <a:buFont typeface="Arial" pitchFamily="34" charset="0"/>
              <a:buChar char="•"/>
            </a:pPr>
            <a:r>
              <a:rPr lang="en-US" b="1" dirty="0" smtClean="0"/>
              <a:t>Management Accounting</a:t>
            </a:r>
            <a:r>
              <a:rPr lang="en-US" dirty="0" smtClean="0"/>
              <a:t>: Provides internal reports to assist management in </a:t>
            </a:r>
          </a:p>
          <a:p>
            <a:pPr>
              <a:buNone/>
            </a:pPr>
            <a:r>
              <a:rPr lang="en-US" dirty="0" smtClean="0"/>
              <a:t>	planning, controlling, and decision-making.</a:t>
            </a:r>
            <a:endParaRPr lang="en-US" b="1" dirty="0" smtClean="0"/>
          </a:p>
          <a:p>
            <a:pPr>
              <a:buFont typeface="Arial" pitchFamily="34" charset="0"/>
              <a:buChar char="•"/>
            </a:pPr>
            <a:r>
              <a:rPr lang="en-US" b="1" dirty="0" smtClean="0"/>
              <a:t>Cost Accounting</a:t>
            </a:r>
            <a:r>
              <a:rPr lang="en-US" dirty="0" smtClean="0"/>
              <a:t>: Focuses on cost analysis, cost control, and cost reduction for </a:t>
            </a:r>
          </a:p>
          <a:p>
            <a:pPr>
              <a:buNone/>
            </a:pPr>
            <a:r>
              <a:rPr lang="en-US" dirty="0" smtClean="0"/>
              <a:t>	operational efficiency.</a:t>
            </a:r>
            <a:endParaRPr lang="en-US" b="1" dirty="0" smtClean="0"/>
          </a:p>
          <a:p>
            <a:pPr>
              <a:buFont typeface="Arial" pitchFamily="34" charset="0"/>
              <a:buChar char="•"/>
            </a:pPr>
            <a:r>
              <a:rPr lang="en-US" b="1" dirty="0" smtClean="0"/>
              <a:t>Tax Accounting</a:t>
            </a:r>
            <a:r>
              <a:rPr lang="en-US" dirty="0" smtClean="0"/>
              <a:t>: Deals with computation of taxable income and compliance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smtClean="0"/>
              <a:t>with tax </a:t>
            </a:r>
            <a:r>
              <a:rPr lang="en-US" dirty="0" smtClean="0"/>
              <a:t>laws.</a:t>
            </a:r>
            <a:endParaRPr lang="en-US" b="1" dirty="0" smtClean="0"/>
          </a:p>
          <a:p>
            <a:pPr>
              <a:buFont typeface="Arial" pitchFamily="34" charset="0"/>
              <a:buChar char="•"/>
            </a:pPr>
            <a:r>
              <a:rPr lang="en-US" b="1" dirty="0" smtClean="0"/>
              <a:t>Auditing</a:t>
            </a:r>
            <a:r>
              <a:rPr lang="en-US" dirty="0" smtClean="0"/>
              <a:t>: Examines accounting records to ensure accuracy, reliability, and </a:t>
            </a:r>
          </a:p>
          <a:p>
            <a:pPr>
              <a:buNone/>
            </a:pPr>
            <a:r>
              <a:rPr lang="en-US" dirty="0" smtClean="0"/>
              <a:t>	compliance with standards.</a:t>
            </a:r>
          </a:p>
          <a:p>
            <a:pPr>
              <a:buFont typeface="Arial" pitchFamily="34" charset="0"/>
              <a:buChar char="•"/>
            </a:pPr>
            <a:endParaRPr lang="en-US" dirty="0" smtClean="0"/>
          </a:p>
          <a:p>
            <a:pPr>
              <a:buFont typeface="Arial" pitchFamily="34" charset="0"/>
              <a:buChar char="•"/>
            </a:pPr>
            <a:endParaRPr lang="en-US" dirty="0"/>
          </a:p>
        </p:txBody>
      </p:sp>
      <p:sp>
        <p:nvSpPr>
          <p:cNvPr id="11270" name="AutoShape 6" descr="data:image/png;base64,iVBORw0KGgoAAAANSUhEUgAAAOcAAAEYCAYAAACnR+FYAAAQAElEQVR4Aez997Ntx3UmCH5ptjv+XO/eu/d5C/vgQRKGXpTEklRUqUqqroipienu6enomJieiP6tqX9gOqo7eiJmerq7NN3lSJVTuZGhE0WKBiQIAnjA8/e96+3x52ybOV+eB0CURNAAZPGJwsFZN/fOnTtz5cr1rbVy5b0PEu993pPAexK4JyXwHjjvyWV5j6n3JAC8B873tOCnJgFrrfj0pz8tP/OZzyheK1d+2lrJa/FTG/TnqOP3wPlztJj34FT0pz71qdJDDz00cevWrakzZ85M/saVK+XLly979yCv9xxL74Hz3lmSnydOxh7z5Tt3KmEYzkPrC4UQD0aVyv0szxnfP/K1a9dqL7zwgvfzNOmf9FzeA+dPWqLv9QeGrfjFX/xFVbO2IT3vuPLU01LL5wXJ9/XTnsbFupRzlUolfE9cby+B98D59rJ578k7lMBnP/tZmaappsecC3z/XJUec6I58djczOwHZmbmPjIzNfOx6anmh5rN5vFXX321QjC/twf9PrJ+D5zfRyjvVb07CUxPT4t6ve6SQHWhxLySaslT6pjn+6d9379IwD6ohLykfLVSm63VOdp74KQQ/uL3PXD+RYm8d/+uJfDss8+CIJT8eKYowqIogpxlnmUVY4qGNXZOSLVigKPCiGkO6IB8LwGULP3sv++B82e/Bj+XHBCYoshzZLkpRqNhPhgOi8FggFEc6zhNoyzP60VeHEGBxZdffrnyrW99S/9cCuJdTOo9cL4L4b336veXAIEmHDgtYHOTmyzN8zxNDfehDrDKGhPwzSqfz/PYc75cLlejKAq495QkAYv3vCgF9B44KYT3vj9hCVwCHDhNkQoCUUghhFRKBUEwpjAMA9/zakrKKQMzPcrzJjmorK+vB1/EF5WFFWOQstJ93fWb5O7/utB74PwRV/oN5VAsvWvXrgVra2uRo83NzZIrXZ17RvprL9MIkUj9VOdFDoLTaE8pekZViiIpAJEksRj0+yqJk4rJixkiccX3/QX619mljaW5q+tX569vXF+kbJfb7fbxbrd7IkmSY63R6Ei/359lXXN3d9dlef2fZ3n/tVckjD93f3ChqSdjq+3CK/WFL3xBv2DtGIxbW1sRlaK6s7PTpKJN84xuxvO8uVKpNEunMNNoNCa3t7cb+/v7ZQdU967r727P9/5Px6ujnwSnJZRkoIPxLxhQoIVWGoH2hE8quA+NhyMQnMiyrGSMmQ18fYqZ25NGypOy8M9EMrpQUZUH6GkfEUo9Rvk+YYR4rKzUQ7y+6Pv+KXrfJcp6klQm3x7JGU5i/ycxg3ujj/fA+T3r8MUvflFdv37dJwCj1dXV6tLSUrO6vj4jw/Aoleg0lemiH0WX/ErlqULKD+hS6Rkr5TNhufy0CPRjXiW6T0f6RGVqav7hhx+usQ+3j7rnFcb9/qubO0XhjJKjd8wzQSJXsKK01p4UUvNeUG5xnMTxcDjM41FcZGnKoXgKqlQtDILFqFy+oD3/caXEc6HvfzyKyr8aVUp/J4zC3wpC/+8GpfC3fE/9lvLU31We95+QPqV9/2NFUTyWAaeub2zMUtZVt3au458Xkj8vE/lR5+GUhaScd6OnK7darQa94vTe3t7C8ePHj9IjniAQz9Jq30fQXSpr/WToyffrIHiWSvQ8len5chg+F4X+cxHraMGfYS7j2VIYPRv5wbNaB++vBMEj8LzTUbM5f3h4WH3hhRecZRc/Ko/vth3nR4c1jgDeKt/s841nDoCK1w48/t//+38/mJiYCCiHgEruu999dZ7fgfbN935Yyb6Ee4d9hDd2bpRtbkNppSeEsIBIrbEx80MDKcRQSpkoJQuC1+fzJp8dM4U5R2YfIEAveVI9Fmj/Mc/3LmmpH5IQD8LgYVg8wjZPsI/3E/3PRbXqh8PA+/Bko/qBSqPx0Ozs7MpapzPhthnkR+Gv+Ef+Fef/x2KfCyaYSdT0jGG1Wq1TMWaZQTxKZTlFusCs4QPSk49ILZ+CxDNUgg+RPial/rjnqY9rT3+MCvMh3/OeDTz//aHvvc/3NMn/QOD5z/rK+3Co/Q8Fvv9MoPXDodYnh8Vwttlslty4bvwfi+EfsbHrl/QW4PiaR/IdveFNHAjHYbrjg/WayRf/ypUr0Z07d8pKKU69XO6YToQG6Lz88MyZM/5v/uZvOqMy/muSN/qXDrC8Jkbu/sUJr8fjunEuXrwYcW9YC7Kglg/zCmWqlVCFp1Tiad3TSnc8z+t42ut7yksEIGxhKjYv5kkrtrCnJORprfUJtlshMJekEPME5SzHmSeIj3DNjrHfi0wmPen73se8IPhl3n/Sp7G0gX6oovUyDWbTrTHf4RD4K/v5awNOt1BUoOqxY8fmqIxnStXSY6VK6UPUyk+Uq+VfDqPok45KUemXoyj6RKlc+XClWv5ApVJ+vByVHgyD8JxW6oSEWJZCLAqIedIcV96VToGOUEmWIcQ5ATxC5XnOE+L9nvAucYyjLkSmV3JhruQ7P7Gv+zMsAi2kx5rYbLUWDw4OTu619y5sHxzcv769/YDHkPHO9p3Td3bvLK+cXVmih1xgomWO0cE8AeBojgo/Q0BMVmylKTqiqZRy2dNplnM3btxYuP+J+2ep7FMbGxvNv/f3/l6N+7yKo//qv/qvaq6eYy+Vm+VjqU1PEhhODk4uE+xTMQLpsVxnXzeFENdY3uD9Kq83uSYdJoG4Dc1DCqTOZxNSygafRbxXJIqS/tZakF9HgqGsZk3ANjWCd87T3inuQS/5gf98qP1fLIXhL5Wa1YdKjdIieSs5b85+/kp+5V9Jrn8MpqkAzsr7DF9rk5OTR4UW94Wl8HFf+2OPpz39Ad/zn/Y8/RS94uOe51/i/QO+553n9Skq13IQBgue581QISYgUGdZIZXJxpg4RpX3NT6bEALzPDs4xqDyPkj5SOBHj+lAPyw8cZJ9TNFAuCyj80hjxWMf7+jLMd285Ac/+MFydao6F1Wj+yqh91RQiT4YliofjsrRRyq1yke4d/tQEJaf19p/RsvgaeX7jzO5comG5EHf9+/j9UXum08TGCs58kWC4Ajrj5PX+8Jy+IgXeo/Xw/pTBNT7OI8nPe65uXd8gB7yYhzHD/K9x2h83l8NGFpGlaeUr+4TQiyTJjiG5fN9ltd4/xL7/iYn+03y/h2Wl0nrSqiupz1BOYekMq9DtvcE+AYbgEGxI95DAEIKIXg/BigrykIIylwuSoizQspLvH8frHjKGHEf97oLKw+uOHmzPf7KfeRfOY5/fIYls6yl2MTzylMXx6D0/Q9LpZ5TWhOQ/sMs79faO0vFOElgHvV8f44KOuV7XkNrXSWVtNLOWrtFlparT4Ijxw5LYaxxoaPzjE4ZJgXEopTioqf1057ynlNSOcVxRwZTN2/eLPE9By7B8h19f/u3f1twb6gzlU1SEc8q7X/I88Nf8/3gN0M//DtREP5terHfKPn+b/gkLb2/LZX6m1LLT0rYX7BCfIh6/6wU4mnSJYL2nC3ESSicITgeNMBznPMnyPcnSb+htPotIdTf5hbyVyHlJ7Ki+BjPKD/B/n5Fu/4979e15/8S6Qml1EkCcZIgzKWVzkN+dzAY/Cn331/o9XqfJ6i/xOdfl5BXg8DfJbjzarmiKqWyH/i+9JTGXcEIEGxQUoJ9Qkk1JilYT6mxf+dNFfsKC2PceMuc0318+izpKRHq0zrTU5f3LjvPzDf+an3lXy12fzxuuXii0+nUmNE7Fnnlx4IgeNzzg0tS6bNSyKN8Pk2qkSICzCfA3EK7PRRY9+eJUOSC/yUGXLvvrRRCuFvFH6FSyoV2R7X27qdReIbe7BMMpZ/n8cvDDEGXaDTqfN9n2x/7+6lPfUoTRNUwrJz0tH8JUtxnrTltLFYAHBEQS5zjkva8Za30KQLzorDiAdY/JLkf9jz9kNb6AanEfVLJC77WF6wtLgkrnvR8/wNRGD4ZBtHjvh884Xk+jzTkI5zak0zcPMvzyw8bU3wMVnxIKf0+JSX7UWdh7KkszU70Br1j+7v7S712O0yTdMR9fRsZdq21GwTSHZY3hBCXBczLQshrfH9fe17iB4H1PI92Q4xlb4oC1hiwPQQnxXfgiAAc17lnrAblMK7ntS8EakLKZUljSCP1YSX8x0tp6eQLN16ou8Qc2/yV+f7cgpMLKt0ej6HNTHQ3wfCwFOp+rdRpJeQiV8hZ2gqVxVlVF2Y6QAmC9O7Cc5/DPsDnb93zHQj+58ofRIIfPtcsSkqrSe1pd7bwgPa892mPyaMoepJu+CEeKCzvDnabt27dCjmWG5+v/WjfZrOp6/V6pSjMsjHFOWvM8TzLFklT3Mc1jTV18lonDwz7xDSv5zm3I1RsF3Ke4CgnhRQnWL8ipVyBFMcJvPP0mPcTrA+Q7zPa0y4x4xIwR9nOAX6F45wmaC7w/YsUxTm+e4LtuQfHLGU9NxoMF3ud3sJh63CGxscjWIfcJ7ZVofa11rtsv03+1tl2FUpdkRJXhZR3+KylpMz4nCxyV/kX5M/xxl/KyT3kmrjCQgiQBKSQ4MdloCMpxZTU8hQNy+N+6NMoly40/eZM/dixiO/zDbb8K/Adz+hnyudPaXAC02dip+Z53lGp9Tkq2v1KqWNCiGkOWaaiujCUl3cXmYv254DoQOnI1TsaN3zjh4B44+rtC44Dkvs6kLpkx6Kmx2bY9oTv+y6j+wu+wqWwCJfL5bI7znEh8Q/v+I0hB8FA5zKvFlk+kxKUcZJMj5K4MopHmuTOFlFY53k4Uyq6mwuJkUHhki1VdtPg/QTnNkHATVLbZ7I8P0rgHSXTi5SV49lnqXgv2BYEmSvZhwl47/rx2Y8zKiLLMz0cDSNGKk2Gr5PdVrvCaxT5aMA+2rGK24uLiy0mxojZdovh7T77XbOFuAZrXmY/6+Slx34Llu771nqw7q1rPsCbRAHzK6GEehOcrp2Toe8pbyIMwpNRUHo0CLl39sNjIo7rb5znujYc8t7+ynubvXfOHb1K4HnelPK8k85bekovUhka7DEoTOEsLG8FF/fPiFb7L927OkdsxVcJZP5koAXrSqf0pDeV5c2Sj8ZfPqKyMEqDkFRQ3/f8qqc9t589Gfj+Je4JPyA88Qw0HiJgj/JYo8E+fuivpLGNrhf1krDeFKyYtoWdMFlRytPcS+NE0FshzzMQdGM+pBBQUoIlr4QoCiOLwipTWK/IjccyKAoTZVlRzbOC0QQ8a6BAaYAfN3cpJFwpLMZ98F5QrsLT2vU7HovjiuFoJEajUQYlXCLoUAI9djEkKFMhBPNPwly6dCkngBOGux0v8m5LrV9gIHsVFtvsvc92uZO5VJK3HFUIgF/wI4SAEALg14EW1sJ9KBMURe5+6wiMHoQpCmc4qkqqBa79CWHFOU3DPMHzXNfWvXOvk7zXGXwn/FH4zrpXlK/mPF8fl1L+mcd0iRtzd0ElF1kI4dYZQrD8HqLy/VmdY0I4OZdDZAAAEABJREFUYNILUYOMIyqFK11PjlwTgI1IfAT3caUjdy0EVU3KgLxUOe4cy5NKyMd8pd4XeAGTKDhXqVTmeVxR5dFI4I5IOA/XoXv9LXJ1PCIIGBbWqZgLJs9nqIh1KqbPUjpACg4qyNSfkYCwApL/uZ+W1xQBmwnJa11YERS5LRV5USoMfM5dAPwyxuV4EEJAkjgehWDZl4VTHAkBJdxPCxgD8oJ0NCrIWy8KgnUvDPe8arXH81QHzAJvfIQQ9rnnnsv7/f6A/e+WSqXXOdoV9rDKLg+FFENSIZWyQrF/yaeC9GbJa8GGgv1ZDm1pSawpYMi8YWk5OS6RFEJ4UqDKckoKsUQe65Sx5mvuVRb39lfe2+z9+NxZa+Xe3l6klOKCSJ5JqiNKyhmuhvsdTO0WjtdULjFeXsHF5UJSuXhhLBUP42dczHHpnluywX5B5RmT5U8rDNgBGwuWtPviTWIuVEi2cKLlMyup064EeIEiz51l13mW8DgGR7RW9weB9wwTRY9Fleh8qV6a536y/oEPfCD87Gc/6zrhi3e/5IEdfVGVyygLUcyaImMCJp5Nk1HJFLlUfBr6PsphhFIQwtcewDkx9IUjkGVJ3qTU0DqA9iOhvNC3RlRHSTFhrAy18mQYljg1CXpTWEJKEMyC88izHFmaIk8zOCBaemfDexCYsAaSpcnTOI/jQ4LgZi0IdvI8H37pS1/iyHfn8L0/z58/nzGLG/NoZpQZc4MZ1+8W1qzl1h4aa4fWdUq5CinhiEzBcBy2A5/B4/zcOhljyGsBd83oBIHngV7dNbdFnqe2KBIhRK6U+r58fC9P99K1vJeY+QnxIuM4rkkpFyTkaU5wgf3WSRqWGsYLLhQc8fJH/lq2tGOVuHvF27e+VhAVeJPequZwIBkS37GkNx6xuZCSPkGgxOtpJewpAXNJIn9UK3GqKOKjUmbzzzzzyFSrdavh/gLj9ddfr66ufqfe651pZBlm+P6Sp+UJtp/RUkWaE/aUhiMlFbkRBJZFkRdjsvQqZAROgZWQYPO7JISgcqsizzxPaRn4HkNVNW7nZiQF+6E3KvIU7AgMDRH5mgYgQBj4UFpBcG4my8yo38sHnW7c67a7fG+3HIbdlZWV7L/9b//bP5v8GzJwhRDCzs/PZzwzHdDb3mLdi+zqm7YoXi+KYot0SHAPSBlBafgMfGdMljc0FDZNkiIejXJS5oh13IJnMfvr8dlBkiZbaZau5llxNc3zQ+YhmLzH9+WH499TX3lPcfMumeGCCYaEHj9NXh+hAp5mOccFdV7zrbny/h2NdHdF7/78Sx0I8ZeqODbeojf0QZILpQSVWlLJiAFrSwJm1prioinyx7LR8IFWZ//izsHu2WE6WuEWbr4oBlONRjjlVWoznVGxkOf2KKQ6pqQ8rpWeogcJfc8nqDT3lgQLAEMw5vR0eZ6DSg5rLAT/k+RTSgEJfiwdCckUGYoshe954F6YfeANEvRAgu8WMPSSDoS+liiFPiqlkOAMoHnv6os0NcmwHw963WG33ernQDtRaiSEKEgWb/P5baC42WwOs0pl3ff9l2HMnxpjvp3l2ZU4iVfTLNlKsrTFfeSA9SMIEbO/mPMZMfFFpzsYDIeD3mAw6JDaw8HgkJV7w9FgYxQPb9BQvzYcxq8ORqPv2iTZ2dzcdOB8G27urerxGt1bLL1zbq5fv8719Wv8sUiAHlVKLRGg7izRZULf6piL+9b1j3Mh2Fjgjf8syzEBwqkeyZWS5ZukhKCSCxALRIuBA4GlF7IuViRZk1HxM0H95DpkE0naP7e7u/7R23euf/L26tVfOjzcfbLA6Fy5UT4iPHNKQ5wtaX2mKNJH2cfD2lOLQsoqwcZpcjSpAA7G0BAZAZdkMTJ6vMLksGRu/JjPhQvJbQ7B8ZEnyEYDxIMulCjgkRNBHgXsGJh+4CEiGCN6yZDX9NaUgEVBsBbsv0hjWI6hhU2jKGg3m/WDqempFpNdCb1UgR/y+TSZuQTkTWDEpgdMEl0hfZmG5V+ncfp7o1Hy+6NR/MfDUfz10Wj4IumVOB5dJr3K6+8SiKTRS6Ph6Nts9w3SV4bD0RdGw/g/xKPkXyZJ9q8Lk37ZqGSj3W73XTJKCAqDg93rXy7Fvc7ij86fy8QxuTBBxWBYKB04p7gQJfZArQWcF+M9b4E3S/wIH7eUgu1cyeKNr6sB3M8x2bvXeOtjISldOQYDx+aGzxAkoKcSVHynH28ClddCSjApk0zsH2yd3txYfWhz6/bjvfbBk0nce4oh7lMSxROw9knti6cNioeNKU4KISdYFxpjBaO8t0Y2HCMvCvBoBFmRoyDYQOblmBfLPSNxYNJMibytNV73tPimFPbLntZ/4Hny84XJXkjjwc3hoLc37He7WTwc5lmcpMkoGfR7abt9mO7sbKWbG2vx+u3bg831tcOD/b3teDS8A1tsaCX3g8AMy+Vy/hZTP+CCa0HpIadxHeR5vtnv91+jx/tGlmVfztP086Q/SNP49+MkHhMZ+X0S69I/zDJSmv1hnmV/xHf/MI3jP0pGoz8axfEXhv3+n6TGfIuB+vUSSm0C0+093Vg/gJt75xHV595h5t1yUhSFA+I03cgxrfXYa7JPn6AUJFAJeIu3SvwYH+o2BNu7ksX4O77nlatz17x842vZlsRKRUDwS3QaGIJEEKQEAgSfGXovR4INqNAoisTb39uY2N5aXdrbXT876LcfN0XynLTmo0WWP893nyWQP8RB7jOFcb9IUSmM0RnDV86dOLVjMi5BwrEcKPmcI5IXrrRUAuwDWTKEyeNEC7NbLYdfmapXfm+yXvpHU83K/ysI1f+aDLv/+mB/65u7m3du7ty5vXO4v9vqdg57ndZBb39vp7+5vj64deNa/7XLr3Zefuk7+y+/8p3V16++enV9be1Kq9VajYf9nU4nHfD45EcCJ+cDIYQ5depUwmRYe2FhYaPX611lBPSilPJPrLW/PxqM/k1v1PsXh/uHv3uwd/DZ/d39f86jo39lcvOvbVH8Huf/byngf2+D4P/H68/lSfLV4XD43fUbN26Tj4Njx47FHKNwY/2VIDLJJePPv+JfLp4k0WGGDaXUvOd5i1xU5zXdb//8pTmy7TueseCbb4LxL127Z84rOrK8GbszAwcIB0hFTgR9uGBp6d2Ggx76vTbSuI+ElCYDWJvC/QZbGAivMKPp1uHO8q2bV07fvHHl1PbWxgmGk0uK2WeCuWotPaYhIDmUkAqOJJNC4DWkJBfuASDIKFvCkfYk6vUqCEov8FTJZMlku7M/t762unT5le8sf+tPvzL/J1/6Yu1rX/1K+sILX9996Tvfvv3yd79z9crrr716+87qq3SR30mS0TelFH/Kje6XS+Xw89Vy9d/V643fm52d+jczk83PNScnXwLQJ71TMJiTJ09mt27dGs3OznaEEPsMdTdFJtboUW9zoW9Xq9VVgtfRbYJwbTAYbFAeW2m3u3d4eNiigeodHh4mzz777Dvlgez/bL9Uk58tAz+h0SUP8CN6y8k3gOmSQO5A3+01FRftLw3z/er+UqO3qaCuY0wOgH+ujauw42d0lSwNC8PSgs6ReBHj0tBjZtyr7e/vYGN9DVub66Q7oLdCkQ/h+5b7PCGTuFfa3d1o3Lj2+vT161emt7fWJ7IsqRHkZc/3xhEBhICSEoqgVNqDZCmVgmAdOKhwK6wAkGEL6in3m1oL90hx71pOk+F8nIwWsyyeT/PRbBIPS/1Bb9DptG4d7O1+e2t364s8V/3S/v7uH/c7nS8l8egLDEP+yPe8P6xWyn9Uq9W/MNEof3lubuZPV06deuHhhy5cfvjJExsEhQshDd7BRwhhSeaRRx7JWCb0pMOzZ8/2Tpw40bnvvvva9IRjOnr0aJsesc12nSeeeKJ74cKF/gMPPDB46qmnRrxOn3vuuZzv23fAwj3xilu6e4KRd8mE5F4zUkq5X2RfZl/uV/QqLLV13sX++fVhHR+9u6/4812yM1dh3daOgLQYX9A7MtQCGFgKgkMSLAAhkqUYDbu4c/sWXnvtFbz26st49ZWXcPPGVSRJH4EvEJUUBv1DtrmhGDb6r776ksf2Kh72hWI/BAf7tVBS0tP6BLTP0oPyNKQmKQnpwlgSuMrOaxqTI8sSxPEQg2FfDYf9EjOalFdxNCwFM+VSqTEzN53df9+56+//wPu/+vGPf/z3fuVv/I3f+dBHn/+njzz5xL949H1P/vNLTzz9u+976qnfve/Bh/7lqXMX/sOJU6e+dGR5+Tsrk8G1iYUTG7Wl860jR55yISSFgJ/4R7wBXJaG9FMZ4yfO9DvskMv2Dt+8t16T9JghF6spGfKxdMD0uPcgNsyYU9aNS/eDIQ/Dxx9/XYUVxNxdcv0IdvEXaVzPH66eBfgC8eh4YGMC0x1JZMkIg14X21sbWLtzG5ubG9jaWsfe/jaGBG2ex7DMto5GPXrSBFGgUa2WCdgA7Iy8mzGB7lAIibtzE6wD52theIzi9poFjRJZds0wBif4HHzOeveS5we6Qtc3M7949MSZc+eXjx07t7h09Ozc/OLpiYnJo6VqZaberFcrlYmiUW20Q6n2yhOl3VCV95sLx0nRmCpz6OK1w7GnJC93J8qx3vu+OwnId/f6vfH21taWDMPQU0pVCE5m5eH++kC/CcI3PSUVZ8ywu3c0vvmxfgi2vktvgY81oMLfJcA9xV/6OH0loNjO0nsVWQYX1nbabbRbh2AYCXqwcV2eJ7AmYw85QZaiXA6wtLSAY8eOYn5ulh7Sg+PdGR7BwSxbMv/DjKxBTlDmb2Rp84Lvu+Majjlmit4WbrX5klQSdL+wgj89LwpKpclKvX7ED6Pj2g/O+qXS/dr3LiovOJtbeYqueCKMmsJvLiaDgYoxNTXisDzDXBgK4ehUIhhCsu69709QAvIn2NfPrKv5+XkIISQ/PksHTM8Y45JEY0V2jLHeFWNyyj2++Kn8cHBx9Ia3pJeylsBk6QDsrl1JXuG8qtISlUoJzYkGGs06waehGIoqgink+eLRo0fw5JOP431PP4ULF87Tg1YhAB6H5BD0mpbIzHjmmBDwKcPlNEnBYwakvM/z4u78hYCUEmCfUit4YQgjJEZs0+31wKMLEY9i3el1J/qj4Qn2/Ai096QXBO8PyuUPqNA7Z0Uxy6RLlduHYHV1VQMQeO/zU5UAV+yn2v9/rM6doigC0iV/3JyEU0YmiKjoCu7aEhxvkrsXwr1CmHxP/ZvP32RaCAEh/oy+tx5UdOHojedvPoPglSM+A58Z9h8TMM6T8RZuPxiUItSbTTz+xBN49vnncP/994NKz73gCJrgsQRzQc9Xr9fBiABpkoBhOzzuJXMCUQgBqSTynN6R4AQ/luM44iWE5H6TJMgHZQLXlxu/YNuc7VJ6WCs1pBcCyidQFTLDLv0oYF0lKexkbsSx1OC+UVY8lhg8G1v7bGaz+9vD9rHZ2Vm3p5uhuTIAABAASURBVHd/pO7ibDfke/RTkID8KfT5M+vSKSLJOgaklGNgMtQlRsTYgzjlFULAPRNC4M2Pq3+T3qz7i6V7/ufq3Ovsw7IcD8iHrvxe4sAMHQHn2XKGm+7eeS4HUO37OHXmDIH5AMPWJVoJwHkxdjPeNxYEUBhFyOjdtra30e10ESfxGJBCCEhSwT7deFJIkI27xHqt1HjuUiq4j+OdcnGXcO1zOnWrPKgggvJDWOmhEIoetaxY52cFogJyinXLWWEvkJWnC4gPSqWfCoPSgzzYP33Y7y8wi1t/9dVXXdZYjjt/78dPVAI/L0IteObl/j3UkZQyo4SYC7GM+O6Gk5begnUQQoyJbcalEH927+reJCGEa06QcB9H7+QA4ryU68cpt6WKu2un8JbnjMZ5OpK7d6AqqP2ODMcVBA5PPaCVHvfp2rcPW7jy+uv47kvfxYsvvoiXWG5ubjE7O0Ick30CRWsf3W4fGxubuHr1Oq7fuIGDwzb3oGWOTsDTszp+x0Ckt9UEorsXUhC4cjye87ZBECAMQh7NhPTCEYIxIANI7QF8J4dEAYGCVibnteHYgsAVng/pBZ72wxrLRWjv/lK1/jE/Kn+yAD6RZ9lDqdbLpdL0xPo63JHVz4suAffI5+dFoHY0GuX0JCNSjyBJSA6gb3lMByZHrB+Dzl07cuvgyrcj15593n2HsLAwVGTDewtDQBYkQxCOQSssW7BHQeJ3/K6hKksJS8AzqmSt5DHGCOvrG7h1axWrq3ewsbmNvLAIghKy3DIMFRxFIolzdDoD7B+00B/ErLfwGIpKpaBIIfeOPj2wVhKSoBwPS14AS7gBSkoS20pF2ElWC8pDkAdF3iUKIzkuOCaJ4+f0qMbyOdsL5UFpT5C0kIrHVF7T84NjbHZxGMcPD+L0saIoHgoa0Wmv2pnbB8Z/XEA5sgMO8d73XUuAK/au+/iZd3D9+nUQnCbP8z7pgErTp5KkZIyFZUG9pNI6sDjicyrp3Xp37+iNOstrR+PnfHn8rvsxhp0DH8kQOgUzoW4P58iwK+vgIAQEQQKCggpNAFgqvxlDxVLpx/0JiTjJCLhDbO/sYmd3z7Y7PeP5oanUGiYvhCFAWcLy2ibc+MVJTpB5cN60MByDfWjt0ROGBKuGJDiF4BzJl6Wx4AR4Q44sXM4JlogqGKumHDdhXznv8wJMGlmSYQKpYPhsx+B3cwEkhJCQUoGhLFjyVnpCiHqWpvOD4ehUWmSPcE6PBYHn/qGw414cT62urvpwL/PHe993LwH57rv42ffQ6XQMwTlKkmSnKIrr1totKlJHSpkqpQwJjng/ZpbPxyXbjEHId2ye5wXD19x9+DznM6O1ti40dN7J830I4cQl+A6Q0w1m3PNlDC/pslFYC+ueCwUh75Ki9/E8H9oL4IAlhB6DNS8M20sCIy/iNI9za7sQuqV1cCCk30pT9OORjf2gkjYnpovZ2UXMzi1Csr+bt26h1WpjOBox7O0QWLRBHJtGhUcvBgXDcEd5lo8zuskoYbg8QKfVweHeIQ73eXTTG7JuiOHQ0QhxnCDloJw7DNHJ+cNNktiGA7qSAgIWPWZ2KWu/3+s0rMmXg0A+4PvqA9pTT2Qmu9hsNudvtlrunwZVYwG/9+NdScBp27vq4F54+dKlS4WU0oW07l92u2aMuUIFWyVve0II97uZPI8TCds4Sl0phIj5fMB2raIodgjMdSronTdojXXudzW32W5PKrXPd/YhxC5BuFPYYivN880kSzbTLGWZbvO9vbwwB4U17cLaHhW7DyGHBOqINCANeT8qCtMlaPdrtfp6qVxfLZUqV6Jy9VtRVPlWGNW+Va02v1mtTb5Sr0/fXlhYPjh58tzw4sUH7cLiUTiQ7+0fMAw1kEIRUNkYjJwvQVXQQ75BDKUtDUdB95jRW8bDGD3uXx1AHfU6PYJzgOFgwNA5ptdMUdDIOCCyIwLT0ONaCBogd68EJcX++p0Whr2OMlkS+hITEsXRZNg7T3rYpKOHpScvNqxdXF1drX7mM595D6AU27v5/lyAUwhheNY58jxvxxhzlfRtgs79C+M3WW6TWmzTI/WVUn16xB7B1qHg9ouiuE2P8Tq97kv0JN8mfYv0bd5/l4B1/yr5Vba7boHrWZFdzbL0tThJXx3Fo5fpvb47GAxfZvvLw9HwKukW3fd6mmXbaZ7t5dYecgvZJiAPjLEta9FOM7MVlcvXV1ZOfOfkyTPfOHX6whcvXHjg3ywtH/93R5aP/bsHH3riXz348BNfePDhp77zwAOP33n0sfd3n3jyGbu4tEIvHtLbxfDpxaNSibZCwDCMLQgc48DFUJuuDg5L4GAObDk9qPOew/6QGd/e2IP2mfkddHsY0XOmPKZx74L9CL4j6SF5QAzh7glOQdKsFzzC6R0eIBn0oGwhI19Fssia/c7hwrDXua+I48eUxJNS5me0NtOf+tSnlLWM5Sm8977vTAI/F+B0UyfwbK1WGxB4m1mWvUT6wyRJ/jEPzv8F6d8z7P08vdufEIhfpdJ8hc//II7jf8n7f8TyH/PZZ1j+LsvfpbJ/hu/+E17/b3zvf6US/8NkOPqdzBS/Q4D+b0mSuvb/NM6Tz6Rp8tk8T/4Z2/6TJE3/EcH5Twdx/NnBaPgvh8PRvxoORr/X6w//A0H8e3GSfjZJs89aq/9ZVC79k3K1+i/qjfrvV2qVr1eqtW+GUeXFMCpfrlWb36rXJ76hdWlVwCO4ka6urtmNjW0CT9HLWZDvMTnvaAkkJwNHQkpIIaHkXRJ8g3ijN+RTa2FMMT43LTKGwwS1EoDH9r5S8IkuzRDW1Slh4Ui7vxwn6E2R0lOP4CmgWgogTY5++1DtrN+JOvs706N+67TIh0940r6/Vo4ejdtb8wAi0s/0a60Vb9LPlJF3MLh8B+/cy6+kV69edR7xVqvV+g73R1/q9/ufG41Gf0j6I4Lvc1mWfY6K/TmC6Y94/Yd8/nmWX+R+6k9IX2Wbr7Luq91u98ssv7i3t/f5w8PDzxHgn+u0D7942O996XDQ+eN+v/Xl3mj45cEo+fIB7wf58Au9OP5cfzD4I/bzh/1u/w/b3e4fdvv9P2j3Op/rxYM/7MXDP2D7z1HvvzS9MPPV0ydOf/3ksVMvLZ1aujZzdPZ6fXrmZlSdudOYWLxRb8xc0zpiaK1bSWLTnd0D06P3q9XqUDyWocKBhgiCYLJjcFoHwz8j57QMl8rau8DkNccFNRWmyMAfUEStx/d9otFnqYWA5iuu3pHmC5oaYvMUWTKCyRIEWqAceMiTIXrtA9na3/Gy0aBKsM6bIjmnRHHJ0+LhRMiTlNuE+x8JWeuYYcc/xa8bg+S8tb9mbcR1q7bb7ebu7u7McDicc9TtdicPDg7cL0+U2Nadz7r2NE8/RcbeRdcU/bt4+x57VQhhH3nkkewf/IN/0F1cXNxOkmSVYHuRC/HHXKjfJ0D/LYHzewTav+H953n/AhfsGtvcOXfu3PqVK1e2Xnrppe0XX3xx6/jx4xsMldeXl5fX2OYOgX4n7sRr6CbrYYJ1nhqu71h/zTt7dnVXRrf8oydvbC8tXat53isyTV/UwDeK4fBPCdivZDb+k95B72uj9uiFg+HBK0Uhb9pRsJumam8wsAeL1bOdzoZpR3ayxfp2NWy0ta4yQRTtFka0hnGSDIex8ZhYOrK8glKpDK091Go1BAxx3TIIp2Ik4onAs8SeoYc1LK2LWNlEjD2qJHwVADpJekFBsEn4RKADqWa2VxHokt5VMpxVvPfYYR5zb9rvQNoMgQMyATrottBrHTDM7fJ9KIa5JZGnMxLmtJTiQeKRZBcvXLgQcjhB+ql9ub6uf4ocIde3Klut6VzKI0KIUzrQDyRF8khSFI/keX6e577LnU5ndnt7u761tRWQKfcui3vvK+89lt49R5/+9KfpJ1D8zu/8TkpLOSC42r7v7+3s7OxyIXcISlcecCE7XKDRP/pH/yjjQha//uu//ha5+zcod/+Eo2vzF+kbfO88kH385Mn0JJB+ifTHs7PxnTt3BktLSz16505YFARd1IqiqHX79u1OlEddevUhgZ9885vfzD772c/mnHFx6dKlfGVlJa9Wq8V+r++Rx5JSUg+HI0lDYrX2baVSRZXEftHvD0AcgTyOCaCOWeKSoCoYrjIaYPjqPB4pzeDCX1NQLGwjhYCWEpqhrJYaSiiSBPiMe2MC2rXjDfsUUiBOYgyHfY6Xs6bg8wS9ziHiYW8M8Hqjikq1JNxeFHlWJs0qY88Hwqx4njdJGYeUOwfAD/u87XO+T6dvFUuPFBBc5Vu3bjW2elvTB6ODBXrIo1xnLgeebATRRxqlyieDMPxUtVL/1UqpRir9aqVa+TXleb/iheHHStXqJb/iH6VsnSf13nbgn+GDdyWwnyHfP3RoQS/qQOo8qfvnL44cOTJyf4g7Nzc3cH+86+5dvfuDXNfuB3X4Zl+u3V8k9+xN+rQQ5teFKFyfrMvoNVI3xrFjx2JHrI9dneOJz8eGwPXHa+voi1/8IsS0u8pKDBGbhEd9OBxEnVZLlqJQ1Ko1eimPIDHU/4x7zgKWjaRUEMItpRjfO3DSS4yzsA7IefZGNpZoJoQh+J/WGjRYGL8LRWBKCAJVsC/w3kISqwKsRJwmYLKLbYHCpBgMumgd7iFPR6jXSqjWKvTmIZQw7LkIuLGd1EKdklKdpjtbrvMDvPFbRJZNePODvgTfm0BkLso6MPrY2yvT49V2dm409/fXJsMQM/V6tCSH8rTpm/uFEA+bzDwJyGd4/VEl5MeV9j4GIz4khXyOhuh5SPERKQWfiQ9rJZ70tTrHthPkxSfdc195z3H015ihZ599VgS9LAh81L1AzVoUR0bxYLrdaZXqtZpq1GtMyiQoM6ytlCvIeDZJBEErD84DSnpAIdySCuLDELwZKUXOTK7L6gol4cgYw3A4RKVcgxCagBM8t5UIwgrCUh06KAMqgOUzkOIkGwM0jAJ60SG2ttewu7cJKQ2WjywgKvnsx4DdQyvt+X5QC7V3NFDe/Z70Lok8X94f7jdXsepb9vrDlvhb3/qWZpQT0hPW0OvVaQ0mDovRssh7p3zfP8O+T3tCnlNKPyiEfc4a80kB8TdpGn6JEfkHPamf1Frdr4ATeVYsZUkxz+h8ThhxVFh52ve8B4IgeDLwSk9IX873elvRD+PpZ/Fc/iwGfW/M7y+B1dVVlWWWidxS1ZOy2WnvT49Gg4aA9ZWSUgiCKCvG3lFKBaU0nYGGgCQYMa63FhBCEThUTQjWE+IEowOnlBIED1gNNoPhD0cFfxgrCFLXj3tHsC8xfp5mGRKGtUkas65gv0AYaMzPTqMc+TjY3ca3v/IVvPT1r6N30MKg1RK9vX1/Z2Ot0e92j2slHwLwuJeJ82E7nGNIX6Vn9D9jP+NCVPWqfdVfs2vR3t7r1Xb7dtMyTD11tLGs085529+41OutPd06vPFcMtygwcLuAAAQAElEQVT50LC79dG4v/vxbn/zE/3h7i9kWZeeMH2fVMWjviceksKctzZfyfNiqshtlUCNitwEWVb4joyxEUVYBeyUhF1UEkfI28ygEO4XJwSv76mvvKe4+WvODPelyvNsFGi/RuVpumxnGseVwA+0EFJYY2EItIJ7RxYEmg9JkFoCy/CZA5m7ZlsIISFIBQFYsDEBAakUtEdAszTWIn/DowICIFGRkWeGY/Al3hu+x/HpoRMYnnOC2i4tva5WmJuahE9Nv3PzBr7xxS/i5a9/E0Oenba3d7F1a1Xdev31qHN4sGCtuWDy/Cnk5hHfyNMMp2d76NWexbPRzdbNykR/oi5b6XQmxGKG9FgemjOesg96On7SFINnk6z70cz0PpEXvV9Iiu4vFKb/8TTvf4L1Hyuy/nPGjC5JmZ9W2q4oZeZskTfTLCUgc2k4+YJzKPIcaZKjKAzzXMYH4Dyl22tO0EpN+NovsU5aS0Hy4l75yp8tI++N/qYEqBgyCEZeXORlY8RkYcRstztoADqcnJxGuVyF70fQmuGmEVQ0C6dLbEeQ2TEROwQW+Azj+yw3yPICeW5hrIQQCkp7DF0jeL4DKcZlELIuJNDpbKW08LSE50koam4eD+HBoOL7qIYB+octXH/1Ndx87Qo2bt1Gd+8Aiv1XS1U0p+exu7WDl775TfnC177ibdy6Xku6hwsmGZ2zefGkEup5rfVDGOmzg730ZEnVTwO4aKV53CJ7XovkE8Dob8LvfipXB78Wm82Px8XG86Ns4/2p3Xm4EAfnCnF4Msfh0SQ/WBgme9N53q4Dg0jKREPE0tghQ/8e0myAvEhgTUZ5ZEjp+Y3JQXvCITk1QAoJoZTQgaBgXO09RvIe4+evMzva88qhtn4lSZKpeBTPZWlWpTJ7tWodvkfwSAVFEk6rICFYWnpM5+EAwa8gCKnm9BQJM7QJ96Q5wckmsOLucyElpGI7ELRUXAgDKiiUFlTkHMbV2YLVBQoqdLfFrGy/z+sElv0NWm3sb24zhGV9p4esP4IZJRi1uti5uYa167ews77O9iMBkwTSZnXtyUVPqbPS4LEszp4dDUYfEoX6oJLyI4FSHy2p8EOBFs8C+fuB+MnCjh6mhzxf2MEJK0ZHpU7mlZ9Naj+r+2FRCYKirL0sMhgEWdH10qyj2F5YO4JFzDmMCMyYoExhORfQuLiSDZyUALYCRG4NEpuboTE6wd1KFvfOV947rPz15mR/fz/QOqDiebXBaDDdH/bnKJGyRxdXKpUgpaD6GAiumFKSgJIQrAI1DIYAkxLSteFL7hiFZ7cYxTEyHqtY1km+4wBqhKWqGtZnYPhHNSUQiRrnMQsCs8hTdpnBskwGfbT2dtFvt5EQoMlgMC7TwZCqzffyAjZOkQ8SHK5v4bWvfA3r125g1OuhWSsjCqQyNol8T02QjtApX8yy4sNFZj4pjfgVUeBvKqH+hiZApVTvE8I8bE1yNs8HR7OsP2UR16TOIgYMXlSSolTWjCA0KhUPUSQhVMp59JCkbc6lg4JeUwjyD5JNYWzGmZNPztnJRkq+wxpLETBSia0RXSH0gVKqLzg4yYmKLe6Nr7w32HiPCxvZslH5dBh6i71ee7bdOqxHoa8jhpwuNEsZXqbJEKZI4cLOwFcEJ3WJnk9Iw5BXwmMoqjVQmAR5HpNSONB5vkQQeFD0joII0bxXbKs8Ac1+/EDzOclT9NAKAUtFzTBFhtGgB/crfJUoBLOkWJydw4XTZ7EwPQf2iB49ZqNSR51h7aDTZ+gbwWdY/NprL+FLX/oDfPHzv4/NO7fcvtUPSqVa5IVzDIFXJmrNs1r4K+nQLAy66RSMamrlVxmGR0mc6DhJaYwEAj9ElSF9mf2XoyoBX2Miqo5KqYJSSVEGyRiYadaFJTiVV0BrA0nkO7kJFHBz8TyPspAAYwJaJ+4eTCvPsx0hRLsoCuc5ca99HLf3Gk//Ufmx1gqSJKkvWOvO1b6XFOvdM0fip8EY+9e7drfiC3/BWHmyMPZskiSLSTyqVKtlVauU4VHZHchArQK9JFNDELzOs2QMVlABXd24jTCw3HwahnOWbaQUVFY1JsnVduAULKUCxsTnUgkoJdjGkYQajwf2kzORMgIxDY8vu4SPZjnZaBI0AQpmjkfDGHME7ML8IgGhyI8lvxoLi3NwRmEw7MLYHEIKxW9QGFMmWw1f+5MKXkOJoOLpsBRofmXgm9x6WVrIlAkcawW09GgsQgQ6IOh9eMpnyTrfQxQqSJkhNwOGsENAZOTdQioLOkKMQ1mA4JTQ2oOUCoDITVH0jbWbBOVtUofyTnEPfuQ9yNN/bJYEB1TrgH9uZyfY29sLGWJGPGcLtra2Aj7zSIrk2rH4yX7deH7izwotzhS5uTRK40dNbpapWdFEoymbzQZKUUSignoagoEoCDwHzNGgiyzhPotZV2syVuekggwaCHKrlKBSSiglIQkqV0fI8blT3jeISLEEvLF8h9ogFR8rXvB9y7qCRymSLxqOsb52B62DQwIhB/fEGI5GyLi/XV45hhOnTqPWmEC714fyfHzqb/0tPPehD+Hk2TOYmp+H+ysaQ6MxGIww4h6VXUMTaKWwIiYa06IUVYjeADCKoAeK1HIugICEEpokIQlWIh3gy5LRgosepDKwDGEtQ1kpLTzNdpw3GMo6/oVgD4rvk4RQlJ7ICuAwz80tTtv9H806U1NTGe7BD1fh3uPKWus8VsCyfHBwULt1q9VotWzj9u120xHPyho3bhzWX9/bq7pf42K70P1DU5/hez9oNmw37tf12ev1pod2uNRLeieHWXbfVJ4/Wmk0nuL+7ukoip4sl8uPViqVB4fD4YXBID17cNA/027HJ3h/lOBd3N3tz233ejOunzeJvMz0+/1Z0txgb2/eDgbzLBdcafv9OdKs5TuuZP38qNVaCcrBOWHUo8KKB/MsO3W4uz9LHSvXKzXFJIpwylgQAMIChnu8IZXf/clXr91Bl8mZPo8vBqTW/gHazKS6a9dOCQmtPL5jkMYpw9MRzytTMGQED/ffohYTPgcH+9jn3rLTbrFdH4ULoeMBATjgvnUIy8EFARtnKVTgYXJhHicffQSPf/jD+NDHfgHzy8fgMfSUURnVqRk06EXLs/NozC6gwXvtEXRSQ5KfkG3CMACxAqUAKQVAAAJ8LnzyXIKnS1DSJ+9ATg+ajWKYJIVNGX2mIxSjHjJSQj5z8mSshdQagh1aKRnWWxQOyG5M7UNyXLZAYWCyzCZZZg7y3Oxxb36Ypq5TGDJxz33lvcKRA9ar1vqbm5sl5hMaNMqz/RTLYVg9OTFbPmvV6EK16o/JqOB8fSo8O+l5p7xyeXm301mYWZmZfLLbrVtrKwRJ2fXD6+gNKrGs0BM2+WxeKXUSGvchxWOeDJ+ijnxAGsNUvvig9rSj56XWz0kpn8mt+EBRpO/XWj4lRP4k8yuP+X70cFDCA7oo7s95FEAZXiTdF4bh/SiKB1n/UOD7DxVJ8jDV8GEk+UOuHjkeQCEeyIvkwUCph6wwj0pTPM5FeEIKe9Hk6Uq/25pU0kbVcshHKYaDDliHmHu/Ya9NAO6i2z64W8eQcdjvjH/PtXWwO37W69GzZTGoolRwizxPCLI+BmyXjAZIkpieawiXMIrjZPw7ur1udwzW0XDo9oawJoehpyxcSS/lkko5S83jlrBaQXWiiamlJRy/cAH3PfEEwTiPsDmB5pEjWD5/EUfPnIdXaSJqTKFcn4YRHkNPwVIiiHz4oQehAMGJgx9jLAyPhwANrcMxKenAaRkZpMgIQpMOYXk8gqyHIukgGXYwGg6QpOTVSjgACqVheU0bNu5PCA3lwlmCExDIC2tJaVaYXp7bfp7LmHphV1dXJUuBe+wj7xV+3scQcqLfr6tSac7q7ARlfL+0eJ/Q3ke0Fb/sa++Type/IjR+lTz/CkTxyxbq47YontHAJW306aq2xw77h8tRFC3QA87FcTzTbrd5Xthd4IH+clAOTnqh92Bu8o/Ayl/1lP8bWsu/raT8denpvyG1/CUhx/TLXMtfhRCfgrG/UZCoPn8LkH+Li/+3LMSvC6t+VSnvk9KKXzJC/LIB/oZS4lcJrL8phPl18vgpIcSn3D2s+TX282sAS+S/xnd+zUjxa2z/N7QUHyOQntbCnpYin0njXjXwjF+tavS6u9jZvoX19WvY3rqF3Z1V3t9E63CdirnPbvtIk0MCaxv7h2s4ZH2vu8NQsweLESBGVN42BsN9dHu7GI3ayLMhp2VBwzMmKiWV1iCnRlshILWC8j1oz4MfBARThCFD5z5pan4O9alJCD7LCAwrJSKGrLrRQJ1gPffkk3j6E7+IB973LMUbQfo1+OVJjHKBIUHkQK4Dwf45YwvyCIqFBoQurShYAffMh+cH0ASVNYbGgnNIuijyHufb5QttFFkLCefS63VpZDJ6RAXIAIA/vs4zsJScnwfFfhTnxK45Fl+lxclyThcQRkm/KPyg4tK/gKIsBO6Jz10m5N3iZ/PThaLcc7nQdCasTZ6oeuHDtVLpg6GnPqpgPmry9BnS+z1fPe154n2ep56i9NwvLD9d8oIPVEvB87z/cByPPp4Mk09mafZJUYhfTvP0E/QYH+uPuh/zff+DOgg+7HneLxWZ/WUC7Rek0s8ZeqxRPHowS7ILWZ6dMkWxbI1dosYs0kkscVt31FgcA+xJpeQZKeVF7ekHIPBQYcwl1j/hSfUkF/4pJcRTyponhTGPpXHySJaml4QUj0ulnrACT9h0+IjN08cg8STV43Fpise0xOOaB/LEw5k0Hs6ncX8yjXuVON7T+wc3xPr6y9jZeQ17e1cJuuvYP7iKg8Nr6HRu8voKn10e0+7e67y/yjZ81r2JXv822p0b2N1/HRtbr/Cd6+j21xBn2+j01nm/zva72N3dw8FBGwVBwXkiZti4z/3k1vYudvisRW9qqBbTBCS1Fymvh0UOE/jwG3WIKEShNVIBpJ5GzlAV5RKfNVB4IW5stnBjvY2twxGMDiD43HDSCQdLKWBDzUuYDU553CG0hdSUqLBIGWV6vkalFjHgGGAwOmBovY+8OECe7zAKWCXPu7C2x/sCUamORmMBpXAKvq5BqzKCsE6AV2AQ0DgJDIYF5ZIhyRirCOUZyDppHloeDavRnFetTnOkqa1eb3Kt05m43W43bxzeqO/u7lbW1taiF154wf3yvaQI/qN+/6MO6CwTSZF8Uml6enrC/d2dUsE5DfOwJ+TTvud90FPyg1KKZwyVndJ4kNcXtVIXtBTnBew5lhd8X90XeN5DDAefsLZ4htmCj1JPPqGU+ATb/IKx9he4Oh/L6SWLIvuoBX6By/8xms/nlZQ8T7NniqI4mhf5PMeZ4nWDZY3vVY2xVY5bI1AbLCdJM1KIeaXUEq+XjTHHrcVpXp9j/QUBc17CnlWwp4U1Jxg7nYDJT6bJ6NSw1z3V3d8/2drf435y+0xr18SNfwAAEABJREFUd+d0r3V4Oh70T9k8OyatWaCWNWyeMIs5CnwvE3neojJtIs0OqIQd2oMeh2IputDekHVtvrLP53ssD2DMIes6bNMly20q8w463TWC7xYGox2KoQMvILzkCFkxRByPMGBiZsDzyTS3KGhBCiP4Th/bBObqnXXs7O1jxGRQmUD0SiUUSmFYFASeB69WhSiVkROUIwItJUgz30PCNgO22evHuLHRxk3S5sEQufIgfB/WUzz1B5jrgXVANDkyQzfH7CqUYJ1AXhh4gY9ytQwjcsRpD4PhAZL0gF50F0m8AVMcAiKGpWQcEMuVGeKsRjlEfN+HUCVARiiMhyQT7MMgzgrkBpJzDa2QkxbiKMtTuRLHkzwnyWM0EsetTY8D2fFAVFaGUh4hcOcmjx6dbAFVt1W6Zq3LhTiwOj3+qeLnp9o5vudDMAreKqBVYYjpkibHdaAfCpR4Rmv1SxLyF4QQz3HNLlHm54TEMaXkEmmK79VIZdaXlRYVqVAWwlYAW/W0mvQ9vehp75jv+2dI93m+/7BU6lJW5I8ytH0qHsWPpVl6Ubg/vmVblg0SVxBOyD+SDCwZICg5B0sMWj/LUoZEWaikiJxWkJ/ID6jG1UopDP0w73X1zo1r8uqL35KvfefF8IUvfD740r/+V97Xv/iF8JUXvhmsXnnd6+/v+TJNw0oYRJ6AV45Cceb0GVy8cD/ue4Puv+9+PPDAA3iQ9NCDD+Fh0qWHWD78EC499DAeuP8+tuXe7+IFnD59Gke472s2mzyor4BJLUwxDF1i3ZkzZ3D+wkWcPX8BR5ZPYGFpBc3JWcREirEa1UYT5WodwzjFa1evYW1zGzsHLey1OhgVBjII4VeqUEEJVvowvo9Me4i5GIZ1JigjY92N7QO8trqFg4FBJ5HopRJ94i82QE4ZWi1hCcSC1857FhLIYEiAkRphVGc4XYPyq6hUJyGkx2ihR2PVo9EZwBQxjHU9CSgdEXABBiOJw16K3cMBtve62DsYoMP7mOMKjheUNOfnQ/tK0nGHucUkI+3l3JgLuc3d/wT08TQzTxkjPqB08JzWwYdkUH7ej6JncqHf54XlR3qt0cUsqB7zdjoLq6t7k6vtdnV1ddU5GeoEfiof+VPp9Xs6tdYKktdqtWqjUWshz8OLlXr0pOd5H/I9/4PU4w9orZ9QSj4gBE7x1Tlr0eSMy1qpUED4xhTaFLmypqDT49IKoyxtubGpFtL4WomA4VCUxHE5TbOqlLLB/glafxrCzgB2iv3XPE+zTx0aYzRJAQw0+ePuV7AgWbYmA7yBEGJM7trRuFpIITmgsU61IKUUyvFm8pwrbxSRq9J4JNdXb4jVK6/hztUraO/tyN7+nuzubIsur/e3NuXW6k1x59oVubuxJpElkhMRoV9GpTKDamUB1eoSajVHR1CvH0GjsYxmcxkTk8dIxzE5eRxTUycwPX0KM3NnML94fkxz8+cwO3saC3NncXTpIo6tPIjjpKNL92Fx8RxmZk+gMbEI6VeQEZRBuQ6rPLR7QwKxi9wqLB5ZwdziEUxMzyEkICv1JhrTM5icX0BYqyGl2EYEWyokjBcgUz5GrGszs7rV7mOnF6PgXGxQQUEAJUwgxJRrQiGmriS5+xG92YAI6gwdsPrYIrC29we4TY+7eqfFcFzwuEajNwC9veZ+2YcxIb2+Qaud4rCVYXdvyPC9g9U7+7h5exc3V3dwZ2MfO3sdtLojDJMCBbiOnkS73xMbu3ve+vZO7c7G5tFbd9bvu3l74/Gbq3fez/LZ1Y2tZ9e2d5/Z3Nn7wNZu6wN7rd6zw8w8m2T2ucza5zOrnjNB6X22UXusMMF5Ozm/fGOnP33t4KD2hVu3Quq5JAlO8yfy/amC0zF6+fJlj6n7qlf2FqRU5yHlUwryw0rJT/jaY/iqnvR9fZ73KwJihrFKRVh4UghBcLI5YA0FXOSwtJhKcmVtActwyJiEzy2EAIbDPjOPfSY9Rs4YKALeC4KAwNU++/ZIrk5IKblnKbjIhu+JMYFh3Zs0BuBfFC0HsKwzsBBSQBGCQrh3AcV7awxMntE1ZMwkxuge7uP6669h9fo1EIgoGEb6nFREK04rg7TXwf7mOm68dhl3rl9FzEysIA+eKnOyVY7SJE2SpgBMQYppSDkDpWeh9Rw8bw6+v0CaRxQtoVxZRq1xAo3mKYL2DGZnzmNp8QEcP3ZpTEeWHsDU5BlUayuIygsISpPIGPINUgsHzswoUBnpddqQfoTz9z+Ek2cu4AiPSCYJ0MnZWUzPL4wBG1RrGHG+w7wYgxR+gAQCHe5Zdzt9eswYA7omGVUhgipNaIgh7/sEbpdA7I4SdIYJ2ixb/SEOOgPsHvSxttXCTQLsxtohXr++gyvXd7k/tkxkeej1Pa6th+EoZChfQbstuBdPsbsfY3NngLUxmA8I0D3cXt/H5vYhn3XRosEZxAX4pdEB9tsdAndL3dnaita2tuc2tnfPbG7vPbS9d/DY1v7+U7v7rSdIj++1uo/sH3Ye73SHT/RG6dN99/vAafahNDcfzfLiI5z+8xZ4vDDmPnjqpLHewgzKjfV1BN/6FvSnP/1pyYV719+fSCc/gAt/eXmq6UXeqUDJp7X2PqGkeE4p9ahS8pxSasXz9IxSuiKl8Jy+v9mXpWoKApHhIqsMIAyV1EIrQbJUVt5LA08LeJ5ka4ssSx04WRIoAOs9cAwIIXiHt8qiKEDDgbc+dx+/dfuXLwT7F9zPFCgceqWE8jSUVoCwHEOAbMEywdEi6NavXsHajesgI5ibnMTsZBNLszM4trSImWYDZe6pkKY42N7C1toduN9fdWeRll6rYCiYjxTy2EeeOApYBijSECYhpQFsFgIZyzzkMw+ufTaULDUKPvN0E5XKLCYmF1EiEA0itHsWWztDKm6PSptBl+ooNSZxZ3sft7f20KOHmV1cxtTcIhMxGGdXC6HRnJhFvTmNam0C1coE5abRG8ZIc0DAh2ZU3yEINrb3cOvO5rhe+SX0GR4f9nrY2jvEdXq0V69u4LuXV/HSK1dIl/HSy6/hlddu4NXXbuKVy7dw/eY21re69N4Z3/WQ2TrgzXDfW8PWrmX7XdIegVjgoKUZykYojDNkFUCVIb0ydFBDwHn5UR06ZJ0OYCTlYoHEgH0KFAJgOCtTY3VamGCU56VhmlcGcV7tjNJae5DWDrtpo9VLJrYOOjNXrt9eunLrzrGbdzZPr23vnd/ebz1w2Ok9wvl9IImLDxdQH5HCeyqsVi8gSBYnjgwmfuU/+8/cER5Hwrv6yHf19tu87CwHld/b39+f5D7iOAd5lPQkJB4TEOcBsSyEmOJ1jRTxmvASUgg+IVlr7no2QkLynvKFYgdSAZKANczwFUVM3Y+5QCkkg9xyKURApRdCjN91ADTmbj/uOs/zsccEP0IICHGXePvW11qu4ht37vrurQAbkxO4ReV4Ba8tlNasFjAEuiZz2iNz7PNwbxe763cwYrazUYlwZH4G1TBAQP41Pb7P0oMB8hTuUD3t99HZ20PCM0YUHMr6/BFyjIhU4nUJAo4iXr9BBBsciRCCBBHAGp/GQyPLFbsJABVBUGnjTKHTK+hJBtg7HOKQe7EBN1yZYHtFr0ZttQRTlSBszs7DL9XQZaKo0x/BhZxGKEjpQyqS9AArOZaAr0No6dMYAO1WH/sujNzvwgUQSnkQWsEIIKF8OkwQtTpDgqr/Bg1w2Bqix81of2QJdkNASgwSD31SYiowaoJedxqJnUSnX8G1WzGu3kwYrkboDepIsgayooLchuP5WklZkCdBslIjLdhvHNMz97Gz38HmTgcEFHJQ9OSr4EQyIVROTtMCXpLDG6XWG8TG741yvzvMg3YvjVq9UfmwPajvtXuTOwftuZ39wyPb++0Tuwediwed/kPtXv/xfpw8kebFYzGTmgnMcc8EU+uAC3OpFBzwHX7lO3zvB772i7/4i6rVapWELxZFoe7XSrxfOW8p5Gkq/CJgG7A2YCdcaTjnA0GB8Qv3cWGiLQpeGkiCUUkB9gEX0rrQNuNZ3SjuYzjsIk76VOIcjWYdtXqNAPX4noUDY5qmeJOSJBnXWTLgeR7ID9u98bXkiPXuzj135K7vkuPKkR0DMzf0ngS9UpI8WxoIeiGGuR7DO+F7OGBIe7C7A18JzE9P4ujCHHwJjBjKtvd2GOIOIQhMUaQo+Roeue/s78GBVBgL5QWkEqRfZnmXpMf77yGhI4DkSkUP4QhUygIKVDIqJsAIEv3EMpRLGa72sbnbJjBjuFA2FR76BOiApLnnnJw/gqUTp1CdmEFBwO0z1Nxv93DY6RGoI8RpTtlZpDRwZBG+ClCLavBYDkcJOodsx9A0GeQo6KKkUCiVIobQIfyI60HxGYAzVQANiRARpCrDD5sIeQ4akHQ0AXgNpCDgZAPGm0Iup5CJGYalM7izpRiSKvLU5JrPITczSIoS0sLjtUYBn8bAkUaSG3Rp7HYPDxgu7+L6nW28fmMLh90BCmHZDpynIEkYqVinkFuJlIZtlAoMaDD6o4L7VYO0UPTeVnYHqXfQ6Zd2DjqNzd2D2a2dg6O7+4enDtqdi/1B/Ngoy9/PqOo5dnafsGrR6/erq6vw8C4+8l28+31fdWeXzAw2RCCOS+09KrR8nxDiLBvPAaIEWPmmRxuDkKBwYGCBNz+SYFSKKwoDipIgMLwqMIoHVP5drG/cxs2bV3H12mVcvvwyrl17nXuSLj1mAaUUSZMUpJTwPA++749Jaz2uc23IE9znzdJdOz7eLN+8ds8FWRn3xX7e7EMIwfEMPUXKkoaEXpFzQzIaIU9iVOnJqYrIaL0Vn3nCItQKc1NTmGBShS9CFDly7kc7Dpw0HpwonPKzNyoLkHH2TEQwHLNwZ4OZMXiTUhoJRzlfMBAQjD2kr6ACjqoFFQ9ULGDAfvukhBlXHUVQUQktF5ZKjaAxgebcAhCEoGfAICtAbCHODG7eWsPa2iZKYYlUIRB9ziUj/DVKQQVKeARlFzev3sSAnjPg/VRtCgHBbbKc00sYqWQwhtecZ8HxjXUyk6yTyHKJwiqSJp8SXlRFWK3D0OuODGhYCnRpaVIE0JVpyNIUrDdBmTQ4tybb1fkuvab1KCsxpsKCpUVOuaUcd5Qm6I0GNDBddPodymKImIYx5rOMbSz1Q2gPOojg09iEjBqicgMRw/eoPDEuSzUakEodQanKdiVYts8sxDDJdLs3KO/utybWt7YXb95eO3X1xs0Hdlv7j6dF+qCFPz2xghL1SJME3sFHvoN3vu8rjgGSXFpaquRCLEKqh7RWl4SU98MKHu6LujXWJ0kSHaeFHfd09yfevHMo5VQEObPWsB1VlYptKdCY4Nw/2MHG5hpu37mJW7eu49r113Hj5nXsU8GZrR2D0vP0uBRCjEuPAA2CgNcaDmTgRwgBIQSv/vzXuvH/fBXvBDgPAl1DacVrQW7JP9u69obKZwgWvOwQrMYAABAASURBVEHuacB2GYHX77RhGev5SqJajtDknrNOD18m0F19Fg/5POUYnKugFDhXXsGFhI6cpXdkWH+3NDTOhs8tS4ukSKlwCXIUME5mNGquZLQKRzk5zWCQSWq8ryECH0b7zKLepVQoAlIiZuMOw9m9ww42tndx2O7SGGYQUPAIGI+gkwSTIrkyZqja5n5yd30HObOtPutDeFBkWtBzWcoENErkkiAlb4WF5TNHeS4ITqAgozkB60LQhO3jIsOI8xkVCT17QnCO0GMeYWgsYvbfJ6AP+zl69G5xoTlfzoX8FZBvgBLgEKznqE5eHD9j4jBhvylBmeQJvWCChNdpniNjdEY7xHclCvZjhAcrfFIIKwOWPgw0Sw9Q/ltkpcf2Uqa59eIkK/UGcaPT688ddron+v3RhVEc389twbn91mBxvdutfXF1NfjMO/h/x3A58ZP6CKZAvFSIKS3lGU96zyohH9ZKHaH8a8YSmG8o85sDijcuhLgLUKfolt5hXM26goI1VHhrDRcyYxjbZ5ZuF1tbG1hfvw3nQW/fuYXbt29iY30NvV4XQgg4T6npJQ37EkLAXTtwulIIQcttYMnLeJzv+fH96t58zNcYWkv2JSEkyE8Oy6VTShGTBQqG0HQXCGgYQhoCDoBOq4W97W3waAURQTHZbCKqllGpVTHNa+dhk9EQNR7yewyJqR+AtLDqTQKvQTC5ewCaJYmns3AkeD3KRugMuhhmVDrKK6NCpuSskAD1DCpUUIGC0ORZ3AVold5bhCV0CKrbW/vojHL45Rr3Zz1cu7mK73z3FfKhuU2YwDDOQdzAp0KW/IgsKIbgMfY3d3GwuY+4PYDOJVQmkbSHABNLY4A62VM+krxQ4LDG4u6lADHB7YCB8/o52+U0vPutXWzsraETHzLb28PQ9NFNO9jv72PrcItlGzvtFm5tbWO71UaPCScrFRxxVsi5ngUHcOCEFJCaPDGSkL4rHWm2KRgVxBilJEY3wzjBgNQfJugP0jH1Bhn6Q0c5PW6KFpNdPT4f0YsXVGRBOXiUg8+zXY8eV9HQOWGZwpbTtJgajkbL/f7gPpYfGHQH9yejYqEehtXpRx8lwvFjfeSP1foHNF4F/NruboN64H6B4JKS6hSBOcuyLCzVjsL7XuUXQkBIeZeEYM8CbPIGWbjFzNJsrPjuMeUNwcU2tH6W1tVd+wzfAiWgqHR5OoAUOSKnjNIQJyP0e1xE7vWGPGbJc/ZFJTBvgB1cyLeIDI6vWVrWOz4FRxsTdYpc8rGgUhkUuaGuFVSuHJaL5Qc+BOcBIQClqNAN1OsNOF1MGN713d5nbx/bO86obOP2jRsY9Xs8lliAHwYoVUo4duoEaixBi25pky3naTknvEHOeI0z1xLjYdxQb1IQ+ijzXQd+jwZJOkHRmCm+G3oC9WqERr2CEkNaIQTSJMWgP0CeZfBoEKanm2Ckhj1GHh0mser07O9/5v14+KGLWFlegDNqGdchphJ7bFjwvc7BPvY21lEMe5iulVHzBfLePm5d/jYGO+uQcRc+j7l8Ju48Hn9Jrpc0KSQ9mKQBka6O8wwUGCJLlEKJmekalo/O4PjKHI4emcaRI1M4e3YZjz56P5778LP49d/4FH7l138V73v+GTzyxOO478H7ceb8KZw+exynTh3DqZMrOHVi+Q06ilPHj+DE8aM4uXIEx5eXxnM5yfvTbHfi2FGOtYgF5gNmpyYx0agxEx2SD43Ak/CoU5q6wEsEjHA8Glyt5Fj2oGydDhW0WAWtTMGFNqA2CimsUnKYZnXubY/ut3sPtHr9R3cODh8Z7g+Xy0M03vg1QIEf8SN/xHY/tFm91QqiKGpqpQlKed6TclFD1YWLEwDhFN55Mow/Au5+fOkmZgDOGda6Gj7jPTHESs7D1ZEkFUtLAV9LEJPwhEVAgUW+Gi+wpwpIJLDFEKPBAdqH29jf3WC5iwEBmtNaFkUGOwZoDksPM1Z69gOCAVRmwJIbEscCrwSTBGCvgiB0ROvI96xrBstFcW2k1BBSoWB1kuaoNSd4HDEPTc+UsU1vFOOQiZUDhon79KTrd+5gd3cXKSccMMxtUDlmlxYQhj4cjwktekov6IyJ45cDkROOJASkIyk4vmW1GRsuj2NHToFoGMgJaJcguL8THFsDKAc+PXOICsHp8X3kBZ/Tx9BYgfJQfEEK3tsEhmBqTtTx4EP34QQVfWqqAaUlcsosY3unoJbvJPTUSf8Qkom5mmegsy6yziZ629cRH9wB+nsIihFKyBCSVD5CwMC7HilM10NMN0JMVANMNyPMTpSwMF3GysIEThGcJ4/M4NjSFFYWp3FieQ7nz57AY488hA9+6Fk8/8HncOnxR3H+4gUcP3kMR2g8FhZnMT8/jfnZKSzMTWFpYRrLfNfRUdYvubqZCSzMNHF0cQYrR+ZxjLS8NIcjCzN8ZxLz0w3MTFbJT4X8RZgkb42yj1rJQyXQiCgDzYhGcO5u/u5M21JBnQ4YypmJIJoaCSgPdLARz3SnDrrDU+1+8uAgsZfi1JxJrJ2tLC+HANiQP3+E74/c8Af1RaBJz/MCrtKEp+SiB7nIudRtbnzjlIEvGxe+0OpCSDgQpkmGsReiVjMcQE6PZAkCKcmSpf4VQOBCB3brXpBU0dDzMVGroeR7DK8MlSxF5Ak4QU42fSpmj2HkdSYpXsL111/EzWuvYHfrNvrdA2RZDEMLbmi5Myq/ocIJaTEGJYF5F6wGQgCOByUUpCOryYxiMwnF/zzhwVM+jYTPthIZ52dYn3BV9nf2UJ+YxpGTZ9BkoiXnYrWZfIkZa+VKI5MKe70eXrt5A1/+5tfh16pYPL4CWhmqrsGIwDw8PES33aaB6SMlsJ2nEhbQfFezDy00DBM3KUOtmHvEbJShYGaxYGhqGFLalIJLDWxiQUwQQCBANBo0FiW+W2EfC80mInba29vG9VcvMynVw5lTC5iZrvJ8lPPzBYQEDY6hssWwigAMBCALaFLJB5oVDyUVI+tuoLX+KrLWTSxWU6jBGtKDmyjlPVRFSsqg4g6agcGppQk8/uAKHn9gBfedmsPFUzN44MwsLp1bwMVjkzg5X8XyZIRj5GNlqoa6p1AlMBqhh4lKiR6uismJBiIy4HHdtQJojVEw8ZOnI7KXIZRAxQeqPlDzLCqyQEnkKLGsekAj0piuRZibqGBxpoYjcw2CuYkT9NRnVmZw9hhpeRInj0xgaaqMemARyQwe98GGJwMmGUAwegs4tqcEdYByojHkF0YGgFdCYr1gs9WfPhhmJ4a5vH+Y5pfS3BwvlUpVbv00fsSP/BHb/cBmX8QXZarSgOCqC2HrXNiKENIX/CGomJYAHJNhNwQgqyGo+HwOIQAlBSQnalFgNOpzX7nFTOFN7O6sY39vg7SJg71NdNp7iIddgCESIw2EnqKyGGRpD1sbN7C6enlM6+vX6Z3W0OnsokcL3x+00e+3kaRDWI4R0Bo68rjwjjRdsabI6HzgyFlJRcmQLQIU4CUEQLIcK2VGNmY7BQcWGk6kBGgyJjPet8Wc5/LZCzh2/iIWjp1AaWIKCMrItQ+/2kR9dhELx0/h2H0PYP70WahaA0Marw5D4FHK/hl6JgTmyN0PGAkwDB0NBhj2++h2O+h1utxf9wjgAeUxRBKPGK4myKmkxhlAJjto7ag1hgbLwqOQI2pyifISVOLNm9ewd/sWkvYhpkoRIkqly/PZ/a11bK2tYoN7+B6jDUsDFnoSJV8zWrEYdlvocm/Y3ucekEZv2N5FqDKsHJ/D8WOzmIhyBLYHw8hlcLCNnOG7JC+aXkZbA09aenAPE/USpumpmtUQ1chDRGNb5hgV8lfSHI+8On4d31waKC6EUpLyVlB8JnhPEdPTg9MskFJmMbPkI+7fY8or5fFOQeNvuSaabaPA4zghAs8jDwoeDZTHfvwxybEelQJF3jTqRPYkvftMI8Rss0yqYGl2AkfpkY/MTmKyWkLIvb51xp77fUOggnOzoFryR85oqx9nYn17T99a32re2tg+utvpnzvsxad31g+Xete3ay9YppjZ/od95Q9r8KM8r6IqlFCUg4mEkAGE9CFYxS9AT1mwF4JSCg3Be0eKAhJudGEgaJmlKpAzJD1obeP22jVcvf4ybhFsd+5cwfraVSZ/rmFre5VHKdsEWR+SljDwJYTIMBi2cfvONbZ/HXf47g4TC63uLj1RlwmNLgYjKjPBGdPqWfqoMPLh+QpyPK6BYqm0gZSOCvbpKIdkuCcdf2MqIGCQc1/oQk8lBd9TgJAEZ46E+w+jFHZbHbTpLeePn8SJiw/g+IX7MXVkBdXpOUQTs5g6ehwr5+7DhUtPYPnc/WgurcCWahhZhQG9Xm6BnH2lPP4YEZx9KniPiS5HHSZEDrg3PGwdjkE65DHBiNnemJQmI2QuInDRgQu/CCzLMBXkWRIUngaiQEIUMbZXr6G3u4mARu44Q78aHx5ubqG9s4HdtVu4efUyegQu0+qItByTYn/dwz20eFbbYca8x+u4dwiRDbDIcPH4sUXMNUuoeAYF95wH25sEMw0pXYpHuQgaALfPdYhywKiUAoQEvrJcEaZMC0YDBffoBfe3OSmjgUrjFDH3uiMaqgGpPxxhQHJlnzLuMXLo90c0VEN0e310uHVoOfkf8ppntf3+EAlBWjihEjQZ5RvzPub2I3PjkTdLowjyIAFoOoiA1sABtcqQdqIWYG6yhqPzkzi+NEuaw/x0HTU+0yJnNJVCcnukJCCpD+AcLbXE9b+7f4jN7Z1oa2d3qjsYHSf/pw67w+PDYjQR7e0FHO6HftntD23zQxtcQo+pWFNIKxlaowDZvssoHNdk3OPEQ/heRNY5JIUhaG0MlSjLh4iTFpKMCtfbwOtXv4FXr3wNr137Ol6/9g28fv2buHLjW7h649u4sfoybm9coXfaZtatByMTJIzdhgw3YpYDKkov6aFPGnI/FFMRU4Yj4zZMGMW0dBkVkhLlPirBiO0TUvoGZfmAwBgwnBtSpYewYgiQhBgRqBnnAIbaHqIo5Jw4DwG2A3nP2Z+FZuhYSAVGleP78tQsFs7fj3OPPI6H3v8cHv3gR3H/Mx/C8Qcfw8TCcQhdYbZQoBezI6+KoNKE9AKOb9lnSsMyQp8A7DHx0u62sd8+wN7BHg7b++j2W3DzdjRyc6Nhy8wIOfeOhUgwJsQoSEamEF5O3i2qZY25RhnnVhbw8JnjOE6vMFsJ0CRQVqYmUKNy7vCISiVDlBUAygz0DgUNQHtnG3GnjZLWuHD6FKqUw+uvvIw73/0uBD37I48+jsnJaSRxho3tPXQJIMH5RNU6FDOcxAZlTnnlQM4pZ+zeKcyIQNlt93Fn+xCr2wdY3djFzbVtXFtdx+s3buPVq7fw8mvX8dLlq3jxldfx4stX8dKr1/HalVVcu7GG1dubWFvfxZ3NPdIObvHd66ubuHpzDZev3cYrV2/jZdKr1+5Ql9bJHEYsAAAQAElEQVTHfW/td9Hup9QjQZkprrWm3ZAkgYLhkCFoPRqmyUaAyao3pll6+8WZJo7MT2GBcpuaqNHTllCmZw4oNyUMDaBH/QgghECeFzJNMxdB1tnfcrfTOZ92k7nAmBKn/kO/1LAf2uZHaPCsGdgiS00xoB8c5YXJCiuKwoLRrOCEJQT3ZQISRWYc06wrQDNOJS+g6LWUymn5e9jdu43D1jqVcpeLu4NOf4dC3Ea7t8NrV3dAT9WHERkVmV14jiS8KIAKfDgE5TA8rC9AfsZK4NLtUnsQWgNSwZIbKyTgSkcCYAFBDyN4LYSF8zZSGkh6dMVS8ZkjzWeGyZGdrS2G3TsYDQcAe1TsWyqFUrUK6ftYY8p/QE8QMUFUm11AY/EIveQy6nNLKE/Owaswo6si8ukhLTxAl6GCKpQzYMqjfARyKkjG0CxhPyN60iHDtt6gjwEBO3KekhnDnB4t5z66YFkQioYRhSU5+RQ2RY6U0kgBmUNTznUC8fiROZwmHaOi1X2BGiOQ2XoFp48uYWGigXzQw4DeeUgy3AczOcCFLIjRhFiN4bxbKQxRLZUR+gEyerOCXq7M+5npWTSaUxgRiZmLlvwQfqkKIzU6BOv2Xht3tvZwe32bINkZ0+2Nbaxv7WFj9xCbOwfYZLm128L2fgs7+20apA72W10cEMCHnSHogdCiZzzkfbc/ojxSxLSIjkaJQW+UwwFvvzNiJDPE1kEfm/s97PJ+rxtj53CAjd021ngUdJuGYI1ntessd3lu2+kOqIc5FNdZOunRMPZae+gebCHpHyCkDGe5X12am8TcVAONWkgZSCjK3jJqkXwvoh5OTkyg2WigUq3oMIqqVJL57mBwfJAO5zr9rGatVSTB+rf9yrd98uM9sEmRuK1Xjz9HmbFJakxBhNqcCGX0gDHxOmG4klDRMiqU5YSksvAZbmnG8XyN4ck+UiYTpM5g6RmNiFHYETIbIye5NtaFFHxP+QoekwVBKUBYKSMol6CpNNCaPQtkhoZBKII4QBBV4HHfJ3XAZwpEKpQKoXivlM9rj+RKzdKRYikhpWBJkqBpsXCKGjNbee3Ka7h5/QraDO8kn/mBBysss7UN8hTixq3bVKYOrNKw5MmGJVifpEMYRR5YFhzfkREhoEqQmgAlOCX5EVKBlYy4BIEKFBRgSg+TcF+Z8GDeCdu46ONNIgTd+C4qAI2JZUjusq+FSSk/gpPGTCmDWjnAyaMLWHaWv+zDo1csc45zzRpOLx/F8tzc2DO2d3ewu7kJw/0cOLYzWlp7MMYi5p4uJ/gqlTqPJI5T3CHrUsT9GFNTc1hYWobgHEBSfgQdlpFBjc8M17Z2eZa6jsv0eq+8tjour968DVe/QzDuHnbuArHTR/uNM8YBz1qTzCAraLAY/hv2VZCygnJhuArlUXYBiXKkXHPhI2W7USG5VRDoJ0B3ZDDIJPok94sMW3s93FrfG/Ny9cYdXHc8rG/B/WsQIxoR8LjHpEPsMzxfX72OOzevYm/zFmzSxQQN3MJ0kyFuA27fHPoCkvK2BKelvANfY4FynJufw+TUlCyVyyUrxdQwTZeSvJjNsqS+vr7uA6Dm8OfbfH/gw7d55/tW27sfBqomTos8TrI8T/PcpLT8KRc3pvUfcFE7zFa6EK3dbqHjkhu00n0mgQbcD/aZ7Nk/3KcVTOBR2X3fg+cpLr6Gu/aDAF4YQEhJfSmQUkmpK3AG4MDtNWhVR7HlvYfc+MhyTfJ4HxA4BIaNkOcBaOiRFz6BV4YQb1LEebGd9WELjSJXyBl75ZlFRqtccJ9iOV7MRMne+h28+I2v4utf+WO89OILSOM+fIaFGfd81lJj6GWNsEjo3QbcM6YOUDRIIyYt+r0BhvQyOSTnQqtLb+MFJUB6BKIkT1Q05UhznvruvXTX3vgeQo/bWQBu7oZbhLslK/gVQkBI9iNcCVgHWmv4xEJJAY/7KsV3YiaZ+q02FJ+FWiHSHr2CxszkJC6eOUul3MWNGzeh3UE7xw9pWI6eOgP3y/EOdIJGpD45i6WVUzig3O9sHWBIeYHZyqBCj9GYBF/GkKAaJjmGBDOtNvoEGhMmLDOG9BnX2pBDiYJgKoxCYe5eG947GtcTiPmYJHLW51ZyXgraC+GRFAEplA9D2aR8P+PzzP2uLSMTwWhERg0GJhMY5R46jO0GiaCx8CHJqx/V4IUVSB1wvTK0DtsMkddx68Yt0nVsr13H3voNtLZuMZrYQj48hCyGCEQKYhQT9JzTzQqmSPVaibowZDTVQ5XXFToMp7MZE2KZMYEVaBQW0/3cTPSFKF0GJ8WVebuvfLsHP2a9EKIu8jyXKUGZFXSjRV4kpqBHzRniZFyIGL1hf0xdZh07/S5ciNZndq0/HPJ6gD6VN+EiFgUgoKHpYZT0ea0guChSaGjtA5AEjsGIyYKUyQNGfxDCQ8joocmky+z8UczNL2N69ggazTmGFlPcB0zA9ytQ7BNsa4xHRfD/jIoAhoC2BKeBDwsPoAV2JDguBwAbjJVZMoTsM2GyeuMavvPCN3h8w0VLY2glCOoURZEjLIXI2W7AsMiwN8H9C5SEuy7IcG7Aa4pfKAAkKpTlvARLyXspNO/U3We8h5AQLAXrwXcMo4KcnRS55RzukjEgcMF2bOvaO2IvgiR5rZSCkhIu0cOXaIQMry0063ztQbFNvVLDsZXjY/nuM6nR645oBA0EZaa9MpRfRi48rHF/2GVaujGzhNLEHGLK68rtLeyyvVEhJmfn4Udl7p0LDJNsXBYGjFoErFCcggchNYRyRKA4g0QepOb19yEhPYDtIRUgJCznxAt+JXnjvRCUp0BB+eWO+DyHhqOMZWo1jAwBXWLJtSa/BesKGgT6D84xx13j2WVi6RDtwwN0DriN2t9EzOSiiVsQaY/gbGPEU4BBe4dHWB24MHeiXsL0ZB1uDyroQXMa6SDw4HkaLppJaNSJCZ9zrVqlJ/PCNBlhR531dU4Gb/uRb/vkx3sgOwcHXlIYvzB07rnN8sIaWgskVNQBkwtdKmmXntFdD5hc6DGB0KML6zsaxOj0RugPcygdQSBAQa8nRMjrkOeTFHJG4RcKislgS+FnBPGQ2bgRz/ssrWWT+5wjR4/hNI8wHnjgETz40KO4ePEhnDh+DgvzxzDhQFquIWSIGZCs0ExEAWkqkDLUSZ2ndIB1wOQYgnxIkqLHUM57eAGEECgzCTLdbGCq0YD7vdkXvvF13Lp+FYNOGxUCMiNIUy5OnYf5FhZ97hGlpxBUSohqFQRsI7VCTrmkjMtSeuQsy2CNAwpADYMwgqBREHAk+UxAcM5SuPl743rLOWcpvTo9e55bFCyLgiPyXbCtYFvJOfINqiZ/8lpLD4oljIWvNaIgJEAt+xbQBAb4CaMS5heOoESQJjw3XV/bRL+XMAIRaDOJQnuIEffI33jpNVy9vQO/MYuT9z+CaHIBX/rmd/E6ATooBOaOrqBcq4NKSTm79wsIqaA9H0EYoVKpoVSuIOR4nh/AIy8+18VRwGvXxpEfRPB573lsQ9AqpSHZjxCAk1ue5yjomSznZC3ALyiGMeWsiynjARNU7UECFZRRqU8ioBG30qfBsNyvJuhRj/p0GAOuVRwPUDCcJfIAJtqywSE0E21l7jXLnoEZdXC4vYbN29eYud6EyEdo8EhobrqB2ekJylRD0AQp8kcocIx0DPqsMFr6QckISXDKhoYJkm5X4Qd85A949iM9staKnZ2doFpSZVpel5Wq01qUDYQ2QohcGIY7IwyLERJnx8ohonoVUa2OSmMKNYKm3lxEc+IIFhfP4OGHnqHlfgCN2hGGWCdYLsHXDRSZT9LwZRmloEaQ1BAytAq9EKEfkEJ4yoeEGitzQQUpcoHhMGWCqYcNl8lbO2Rmr43bt9vY3R0y45mj08/RGxQMswzJMvwCYr4X5wBzC6D+c6FpGAyQxzEshV6q13HmzCkcmZ+HJbBWr13H+uoqfCUReBq+Ry6EpfIMCc4OBoMOEhqnnKF7lg0p15T8SkS+QKAAzSMPkScAQS2NIZgESbFeQnAeFBvAUloNTwZQwgcIzjwzNGK8dIZrTJL8KL5DBWYUoBgFOJK8FgSUYLgu6DEU5aYJEBAowyzHgAYiJsAHnPAwA+esMbWwAl1u4E+//TI+/9Vv4nNfeWEMvqsb+xjJCOHUElo0ll9j1vQy925Dr4LjDz+JcHoJlspfbU7CJ6isA441sAz3iyLHkADo9bo8/uiQnJdq45AZ6AN3zrq7i8P9fbS55emzzYgJsJwycX1IylNLCV9rBL6HKAhQK0eoM8/QqJTRoE41GlU0GzVMTDSoTw00JpqoNuooVyuISiUUlK07lkk4Z6otp++jzPpapYQq+wo9ypt7xnjYQZ9n6qPeARSB6THXocwQNu3SCO9glyHu2q0rPA++joPdDa5tB4Lv+QqY4N59olkHVwWGc+fEaUw0lFZSKOWleV6O0yQMyP/M9Hk+dhrF5t/nK79P3Y9cRWCq1dXVQKm4Jq2cVkIsQIgpQFStkJ4VgtUSRgtYTpxoQugERYsaVuoIynV4jPmVVyXzNZRKMzhy5BxmZ46jXl3AZPMIquUZKO4L6WwRDwxsLscKGuiQpQ9PaWipoJWCpfDdX6Y4CzigJRy6kJlWsdPuwWXitnfb2NrpYHuni11m7/YOeswE9rB72MWeo1aPZQ+7zAzu8czMlbuuju8fkHrdPgbMDuaMg6Z5ZDA/O4c6PcDO9jY21tdRMMT2qTgh98VcLVrNhKH3AAkP/nOXLEABEGlSEIDKcl4GivfKZISMgcfV0LDQQsATkqUEmxFsFtIIKKHgK4/1GpJhviGgbA5YAteQLI2Kk49gqCYN2xgPkiR4LQgkkAQoKxqz3AokRQHr5Eb5EecY0cskzu14HibnGa7Wp7DKLOar12/j5WuruM7r7fYQfaMgqhMYMMq4RZluMgM6EAHKc8tAuYFU+jA0kynDuSQecV1y3nEOnFtOsDkypoCSgNbkiPPVSsDXCoGnaLg8gs+jEfZRoiwdlceljyhkXcAy0FQniYDv+3zXk5ZyIUkDTwNBoAnIAOVySC9dGpPvawgpIAVJCiiWHpnwHUlAcS1ogVE4I0oPabM+yj4QqgKarkXw2C/nGa473+21dse/kNHvHLL9EJIzDnyFJo1ErVamIcgIzhxCCGgyJKUSFpBMiAbDUaxEpZrlVGf8gA9Z+gFPf8AjAlOAGafpUqmeppgTECuMIs6zXLIQDSukD8kPFzqq1lBqNLhuTdQaEyjXGvDKVVgVIiHYejTX7U6CHr2YUBGiiO2q02jUZhHRSxapRJdK0SFQhgRHwVlxnLvccVBLy0wNZcawj0MekG9vrWNnewP7+zvodlrst8vQrMtMMImg7XOPu3dwiDVmI9c2NpnW38CttXXcvH2HZ2u3ceXmKl677ug2LrN052wuo7i518KW+1fpGOrlTBJNTMzg+InT0QARfQAAEABJREFUGDC03tzaoYfuwKPil6tV5NYy65whpbcwAhCego58+Dzy0VxEiBw5Q6Kc54jC5FRCjVopBPUHbDoufQkqBZWa86PpgeZC+wSTIyUFBIFEnNMOCFA3SK4UvJdjUg5EHFwQuILAdboHelzt+9z7j+CSaLVmFeV6BQXVa0SPUgiLiEmOyblZNGbmYDmfPj1rj/tGEZaRSI12kiOGRuZFMFGFZWkM2F1ma/vcWA4YTWzv7cH9Lx56VF7LqMAZnpAT4xch51+vljA3O4mjSws4tryE06eO4/zZUzjHiOQMr08eXx7XH12cwwLbTU82MEE+6+UQlZJPYAoQFXDRyNjTdfYJlh10DnfR7x4gGXUBkxC8YJTlo1Eto9mok2p8v0QjJ6kyGYOVEZM4faRsnzOktVwPxfc0UhoHgWkem1RLGoEsoGlEAxqBEhcm9AQ81jkeBAXra4Ey188BsxSFSJkEzLn2guvk0UtKrW1Oo07PLXikUqRJMSrNIheCAsf3/8jvX/32tdZa7+DgoHa4cX2xLYuzo7j/aCT1E9KaS3mSnpEQc772ylQeBaEE6Nkcc1b5GOaCCYMhtg572NrvEAhreJ3Kf3N1A+ubuwTLNi6/dhX7By04s3Lz1s1xxnBnd5fWt4BPC6TZpaQFFpbqRLIMJ2weAzZBxg17v7fPDf0Oet298f3sbBOnTh0lHcGpkws4cWoWx0/O4Bhp5cQMllkePT6LpWNUghXS8hzmj85xzzSH2aOzmD1C4v3Ewhz8Gg0Lkx+T8yuYOXoSM0vHMTl3FHXut4yMsM4D9HVmLQ/aA2LAo+T12Bvtd3pMiCWOa6TcI40ByzupJDzOyaeVl1wjKQjSQMIphqHV9lWOSiRRr/pQMgNMTAhlCKgcARNMhkpfkAy9MqgIoCcUjB5QWAgSCBRRgN5T0ANLegbJ90HZ5vADHyVn4elBUypNTllKrQCl3ziCkijXqjh++jTK9QYSGhtDfmOO0aFxO+h20aKh68YJ96AF/QqQSwXhB4jKZUxPN7F8dAGnj6/g+MoRnDy2hDMnj+D+Cydw3znmBo4fwbGlWawsTeHk8gyWeLQzy6TKkZkajkxXsTBdwSwzoLMEx/xkhfc1LMzUSQ0cmWtieWEKx7g2J1fmcfrYPE4dW8Dy4jRmJsso+RYoBoh5LjkiJQPqEz2eJyjPUKNeDtCoRKQQpUCNAexJw8inz/eGiPh+4Fl49JiSgFQ2p7HLkNKjpszMG+pbRANTpaGosh9neEyeImV4F/kalXIAt54C7mNphDOYwhgpVeb7wagUBpmqVO4+dk3ehuTb1P+laoJS3rp1K9y9dWsCh4dHqGXnrc0fC0L9fiXxFOf2kLD2hFZyytc6FPzQp8Nw8d3fwjnveNhPscVQcnOvg52DLu5s7GCVXmh9cwcbDA3X1jdw7fp17OztoNvv4NatG7hz5xbazIwqWqZS5MOjUkphAAoMyFlmsLR0OTfvCRcgHrXhLGma9GC4X6jRC0xP1bgXKKPejFCvB6g3uDgTEZpTZTS48PXJKmqkKqlCqk5UUZmkhZ2ooUqFqU42UJ6YgF+fQNCYRXlyEfWZo6hMLSGqz0KGdTBnwgP1XTij0x3mVNIy4EVUakklHqI7ipESLEOGGSN6FnftvCudGigi4ijjAqZjhbBmwIVuc25DzjdHFFgI+irLfQ8IA08b1ttx+4KKUjBUNHkG+yZACSC8QYJjSmMhLcZEoSBnuOlRKcvca+UEc5rndLwFFMEpuJhpzr5hmRQq49jx44jYLmH/BeveJMt2goZFeh78UkQAU4ZTdcqzjqmZJpYWZgnIozh7agUnlhex4n7pgUbu9PElnFxZxPLCNNxfg8xRzvN8b7JeRpOJlUmu10Q1QJMKXqeHbLCcYN1ULcIU20zTe840q5jnmi7NTODI/CT7msLK0gyOLk5icbaByUaISiDg0WAjGyCPO8iGbVjqiLYpIg1UIw91By6WZcqCmIVhPsDklLnKEWiCk0pti4Syz0kFDAFYjGWdwiciS4yCqvSWvpZcqxx5GnNdBKLQh1YKkl4T/Biui7VcCCtSGsV+VKmNqgJCr7JbPn+7r3y7B99bT2CKra2tsNmM5q1JL/RH3ffxIPojWoiPlcPow0qIS54Up6pBMBcoXaET0EWeC0PrPRxleP3GNq7e2sXmdge7BwO0qclDpuFzK6kUAinDuj0mBTZ31jGMe/ScW1jbuIFDprAzAiyMBMplDxHDC+1ZWFrAguC0fFs5wXDAduuQ4UwXHBe+71F4GtYaHOzv4cbNm3jp1Vfwne+8TLqMl1+5jlcv38Ll12/j8pXbeO3abVwhXeXe6trNO7h2a40h7gZD3S0CbodE3ve6SGWIfqGwO8jRyRRGNsDI+Lixto+XXT831hEXHkP4GUS1KfjlBkTAUBASfW7q2kmK3jhETAnWhPMb4IB728NuDy5zPUyG6I9aGAwOmTg5QL+/x+t9JrUOGH71YHi+ZqlwgiGXEBkkLXtB5UmpdBmpYJhseM81gqB8BL0hXxqD1tAgFFSenGTobS297bgdA1pFJVQKEC5McwaPdZ6mzAmOCQLBsG2/14KhYpdoIGdnp3Df/edw/wPncfbcSZy/7xzuf+g8Lj3K8oFjOHN6EUcWp7A014TzdtONCHWuXcgxPAGwa3gSY2IVnK1lMABihJICuKy0u5be30DSeCgDKEtiKWloBI0H3TvbJEAWj0vFpFqFHThPe/zILE7To55gFDRDz1smUB1Ih509dLnVcXtGIpYAlASpjwrn5KIRMArLmanN6CEFMmjKRZAUDZFHIxSEAQguaGfEBCAFxtdO3zxPU34AAwwI6nXg+VBC8NpSFz1GPio3RTbSUh7Qu3YK2zf5CjgrvO1Hvu2T73nAbGypVFJzMi/uL9fr75uYm/1grV5/mgzcT1ys5KN4AXkxWYpKFS2El8WxaHNP5/Znd+5sYWurg3Y7QxwrDEeWe8AUnc6AcXkOxTCgQQUQukCaDyB0CqtiWDmE9jMw+YyoKlmCbQsYkSJ3npKKYrmqkuBU2gOEW2YFayQByjXjnjCJc3SZxGm7X1Bo99HpDtHlkU2Pe6MW7/f223C0Py5b2Du4e+/K3b02k0htuOc79PTrTHxcZ1byCunqxgFubLXQ5XFPfW4Fx849iOVT96HUnEcqQhwSvNuHA5YZQSlAW4Qu+Rk4NxlW4JVr0FF5TCqqQIZVeKUKdBAQABnSrEs57eOwtYGd3VVsbN1keZv3WxgMDzj/EbRvUK740J6FJWANPapxJck62ZBAhQVSCCqaI7iSdcLVUREF5ah47ckcAYGp+Vyyzh0jaIK/xBB7ol7CLL3UrIsmqPwL3CZcOL2CC6eWCYAFHGV4uThTw8xEGc1aCVVmPcfJG65rFGiEVFqPyi2MQUEDkdNAGZZukQSTQo4sPYukIVUwMG7fy+iioHcXNNqK7ykCUtLxSEYD0rV1xHcDKaD5jqQhkuTbha2RBzT4Y4q8zBOYc+Rrph5hohrQk6YoGF3lLjSlIZQ0ZKEWKAceymNvJwD2lbNeULdAdBQc25GhFKVSEEJS3oJr5NYpR0GeLPjhj5zbA8P2ro3vE5ySHRCtWirXVWqN6WotdgPfb8ksSzsg83z17b7y7R58b32FH5uZIzbLHzJ59pQ1xdNayvtFYZez4aiZj0Z15Bnn6Psmy+Wg18PBzh427mxifW2b+78EaaIYugXcB0qe++ToD0a8N4hKIWbnp1CiZ5Q6gxcYhGWgRECWa4L7IomQ4bkXGkDntOspMipeZjMUFKClAKT24fklSBnC0pNxXZEkFinPQUYEaMzzOkNgWKM4LQ1Ly5blBrFLbMQZ+UmZVSWNUgxHCb1Vgj4B3OvF6DIT2WG5e9jH1TvbuEZw3txu4frmPjopFWF+BRcffRr3PfI0ZpdOIicPe0xeud/dPCQqB2zTIx/dxMBRrgOAvAovhLM4guBUpRr8cg1eFNHGJeS9hyFB2GpvYXd/jdnl2+PysL2N/uCQe8YBJN1JVNact4UVGQyNliHQDMFZOCL4DOUEAg58LkQOyQ2oJBAVpSj5TLKNYumU2qcX9tjOKTljQIzDPwK/UfHeCBtnUfEFFhiCnicwTyzNYGmmgVkq/0RFg8sHZQzJQlIhJcy4FLyGsTCUd07QOTLMaoNKLdh+TLxWbCddOwK34AJahtGKnl+zHw1LfgzG96yTBK1mfaAlfEW1QAHJuUgCVHE+PudH0aBR8jDNcHhuojLmuxZq9pPDZtQ9Jn8KAlTRKISeQjkKuJfXEIKIYf9WWLgbB8yMfOXkz0BwVEHjaLlGOfUnZSY+41TMmHJmuy3bSnbia015CwhrraAwpBQjJe2h1non8L2WbDaTm2B3ePuPfPtHgOuXJHVRVE0az/VanRPf/uqfLP3Rv/gXjZe/9qfB6uVX5e7qKsghuIdGwaOLw50d7GxuoU+AgsIvBREa1QZCKqOh93ATUPRy1XIVzUYDM1NTWFiYR517iYBxjx9JlLn3qDXL9JghPNZxVQhIw/DXgNEh1U0iswpJQaDzfG9Eyk0AY0MC/m6pdAVh2ITv1yn0GqKIPIQVeF4EKX2UCIiJ5hTcLy80G5NoMNlTrzZRqzRo/Wsol6ooEThREMEPSvBIKiwhqjVQ5hleCokugdzq9ZFQ8ageMJwXlE+vVkJUbiCqcHz2YzjeYWeIG0x8vfr6LXzn8g18i/QKQ+Hrq1vY5uF+h4fkHRqsja0N7B/uMbwfwBJMmtoXlgL2RR5o3S03jyMezXR5dtrptzl2AijAwFImOdIiQ8q9UUrrn1FhDRUV7EcwLlQa0PQUmqUUVDV6CUFlV7ymfkJRISXrbMY+SZJ9eex5dqKBOe67B+0DGIZ8ZfIkXaKEfbu9mc/3JUPfghlPUcT0ZjkU3xPWgIZ8TJJ8+1oj5JYjoEf1tYKj0NPcU3vjEPMuD4CvFBj6ocL5utJXAh69b6Dv1o/rOA/JOSsCRhMMWgCCPDnAJTwGSeMuCoaoAec6US3RkEziyNw059GkIeGsaCgGTGq5c1dDPQ3CCGFUgs+zWSFczxKGpSEvhRU0iEBWADmvHSX0kiMa9j5zCaM4RcZ7UCeEEBDSkQTFCVsU1qRpTNm2wiDY8aQ6KAe6uwKkn3LLhr/0eatCvnX1/S/kOtYDbpQnkuFgoX14sEggTvjWhjYZyb21NXH5xRexc+cO9je2cOf6Ddy6do2Hs6vodTpMT484mxyelLBUmBEPlgVDknolwjIzdYtzM5iebKJaouJR8KCwLQ1WYYrxZAtaoYJeruByF8JDIQIUkgAUEa9LSFnGBOUw87lnExglHgVaQRBNodpYxOT0Mio8kglLTYTuXwIPq/D9Mjw/glY+haghGXIoqaGlR2LJcTTJI/EO7loLDYobji9DiQtqgvb5lNokqTiWSii5ICUucK1ShQN0ygVL6IlTem1OGc6Dd7ojtLoD7MdJkGEAABAASURBVPFIyAFyk0czmzuHWN/ax20mx+5sbGP3sM25jOCstXARQRjCp3wcaSqOkWpspOI8R0KPk1JgGeWWuZJKllJ2KS1/RtDRpqPgMwYNlIsdEycCx6sA4Pi2fAeUM1cISgiqF+iFqIWOaXovcJxGuYSpeg2K/Y667fGvtRU0EJpADghMSh1cHTiQBpSPT63SlIfg2GD/gvJxfftcY59gZNRFNiwEeQVJAbw3cNeOqMjwlIQmMCTnVZCPnN60oFelssOQJ0c5Q2DHvyTfHtu6ft27IEit21czWeZ4DLle1dDDVLOKGRqZernMdQVSl2kexsiIOiE1lA4gqBcFFEEoaXoUBOuM4uxoeDOrULC0vAf1paC00twiKyxnKuH5PqTi5Hnn+BTW0gGbrMiyrjTYKEfBtXIU7XBJB0IIQ7L4AR/X0w94DCV6omQlpoo0mW8f7HFutcr958/KmWZTdA/38eLXvoZbV64SlNfxyksv4cqrr2Lt1i30Wi2M3C99j/oAhZQNuxjx/MkXBdz+5czJpTFAJxs1eEJwYQwKWp88MwwrUzhFHowKJJlEAQfKEoyqwMgqrKrD6BpyRZI1JKaM7lBjlEWQuolyfQlTM8cxt3AS1focgqgJP+A4fgWa4PQZVhpOKmHImyYZMoZZBRfacHybG3BAkE0qqSBJEqhIBi6ZkqUDgjRGmXFcjSFTrRJCCwunkI1KCZO1GkqBzzO3Q7QPD9Hnnrfg4hsuYE4QGGi+LxGnBfrDhAmhPta29nCVR0rXmYxqcV8cZ4AVXGivBB1QkRyFZYggglOUDGqsOEb5yIUiWAVSLnPG/jMCIbMWOSzBCBSUbUHx5uTR1RWsB+vYBI6nojBwnsNVSwj2LKlyYjxfSzDQ6qNEpZuoVlENI/Q4p9s3riEd9qFoADwYljnc+V810AiVIEgxBpcUnAefu5+KNx49pwORcuMTlDlBV5AMrwsC7i65yRsovssvbUOOEY9uRsMB4tEQaRLD/WJDzKgloaAKggPkWyuPntjHeAyOpVBA0vNLk90taUgazM5OMwPf4BGRT8NnuNaxM6Jci4L6YKWGo5QgTIykDDWEF0HokHJ3OqhZ+hBeAMW1kDrg7DgS36XiIQxLUK4PGqScOmVNYTiHpMjSQ2mLW9O1+itl39/pKUWvhR/6kT+oxfr6ugp1GIoiq6ejZILgrPTabc/9RYPlxr7ih1icm8Px06cwy9C04MHroNNFnxlIS6EHWiL0BJLBAXyZYGG2hmNHplnWuQkHFKcPWn9lxTicbNanoWUEKdwka/D9KXq8WUTlefjRLJQ/DehJyGAafnmRxx/HMTV/GiunHsQTH/gILj3xDE6cuR8TUwvQBCG3lMyIDsfe6KDdQYvevN1po9VuIaNl9YmoMFSIQo1S6KES+aiVA9QJuCYTChO1MsFWwWS9gpmJGlbI+9xMlZ5eUCFHhFmCsg/M8jyuXvKQ9lvYXV9Fe2cLk9Uy5iYacCHhZL2KyPcAgt/Nl2vGwkAIBc/zETGcCsMKfEc0ItqvAqqENFcEsKWhytHtFxiMLOKMUrM+hC4jLDdZlpBZTUtPEh4KkgMtqDiCBO2zLw+WymulQkGpF9x7F5Dja2MFDJXLUCFBfqTU0CqAlB44S1galcALMTU5hXNnzkKxzZ1bt+EMjmZ/KAwTpjENVwKtFff5MYajAatzGCopnQfLglMvkNEb56SCYBzXW8t2BjmBCX6klFBKsR9NHjRr7PhZkiTIsxyW/QkhKDsLYwFNkEg3Pzdn3rs+BUvNfnzyEpA8tpc0WJbvg+97UqFaLqPCbVVIoyc4b6ogaIeQF5KyVMi4so5SymmUkQfeOzlaysTw2ggNLyzDL5XhcbsDSV7Zr/J8ztHgLuBTGj+T0sh0fKXWfa1vVSvR7aguD8OpqZiT+6Ff+YNaeJ4ndZr7QhItNi/Hg75PCcnA88YLIjjZermCZr2OUhAgG41QMJa/KwQJLS04XcD00WCC59jRCWb3GmjyUN3Sm1qGKpZScQpQCWusn0U5mkI5ZFlaQKm8iFK0RIu0BD9YoHzmoYJ5eKVFhLWjqE4cR336BCZm3S8DMIRtEtxhCQlXbpBm6HNRB/EICQ2F9CSCko9yLaQ3DdFkkmB6ugZ3BurKGV7PkuZI82OqYmG6isXpCssKFmerPBqoY2mmioWJEmabIeZIC5NlHJ2tox4ItLZu49rL38adK68ikga1QKPiKYRcIU0vQyOHyGNdGHKOIUJ6JM1FBfl1oRVFAYsQVpRJFeSmhLQIueABChvRSpeQc1+dFT4SHtmkpJzHOQUCKpWH1GjWK5IYk1OujMDLoeEUygifpUdQapY+IO+SdcrNNhbeuE6qAIok+NyyHlDwdIjp6VlIoXDAcLzfHyJLcsAARW6oFoDkXCznUhCwxloIIUiSc5HITYGEupFykgX1Rko5bi9YsiVcKZWCUvpuvRDs0yKnQcsILCEElNagTkIqBSEVS4/9ewD5s/RR7BYcFoI1kj+1kFC8IQcQ7gF5VawrUf6lqIQgiNhewYHSkeF8oUKAxsiqgHok0WFikI4V4L2hnHLK03lZzXfDUoWOowKlPQihQKbo3VNGfiObJqmxxgylEHuB718NgvBmFAY7aVEMLsF5JfzQj/xBLShAkWUDjxMLAOvnaSwq5RKmZmeQMMRIBgMuHUXL2L3g9YhJIJ/CrpYjlMIAdOWw+RBRkGNhrsQD6RkszERU1gJ9elgHZpPmyDn70KsRnAtoEnQTTYKteQr12gmUy8cQBEe5KEvQwRL86AiiygoqteOo1E8QaCvQBPQhM6qbe3u4s7VJ2sDW/i5agy4FnCAoa8wuTuPYqSM4e+EYLtx3AqfPLuH4iTnSPE4cnyPN4sTKDE4sT+PE0UkcP9Ik1enpqzi+VGXGskKgRlgmOM8sTuDCsfkxnTk6g1NHJlHzcmxcexXf+vLn8N2vfxli1IPivgxM29u4BxsPoWgkmpUS5iYbPERvol4qQQEM//toH7bQOugiTqjIRUS8VqnUNUjVgPYnEJZm4IdTELqOOPfRHViGxCmGqUQhImTMUjuvykgZ/ZEZUy82GKUgwNmGwDMygJUh2/sAS6EjSF2iTkXEWIDCtQGfUUGFKt19piLyZDEa5RCC73PFY4LyYO+QHr1HPgXr9ZhAL6SUD/2GskqluW4+lVcTnIY8jZjoiuHA6fsBQoLEZ/TllFtKDSkVBN8RQsKCGkyQ5yTiHR7buwgjiEIEfM/zAggCwkKSB87PsDTA3ajEwvIla1nBjiQElOuzABsIhIGHiH34PudNsOWF4Nw1FKMtHdWgmZsQ3PowXYBdrsmQF1b6gPQ4D0F5AsoLETHZV6nUyVvIjiWNFPW6P2CGv0+fk2aMHLpK6fVaufqdaqN+XftF+8mlpVQIQa74yg/5yh/8fA88PoOUMgcsl5nG2ZgijWNmFA/JZI4ms63a8xgW5OjRc2YUCihooTxIpSgIzaRPBY2aB08lGA1bGDGbBu4BylEArSTPEls8U+yg288RlqY48SYHKiHhHjLOAsRFACPL8MMGKrVZVGszbDcB0KGPEoFWa4TtrQP0uF/zPB8LCws4e/oEHr54GufPHsdxHkjPT5cwUfcY0iiUmBEOfQlPgzxZ8kBhOy9PErKAEHeny5miYPhrshiSnr6sgJDPFIUS6QKRNgjY3qMhrAQKR+YmMN0oU71z7G3ehiEwq4HmvYFiNlOSaqGH2YkaI4gZHF+ex5mTy7hw7hQeuP8CLl64QN6PYGJiFqVyE1KGcBY9SS3l65RPk7cQQoUUcUQ5RQABlzH84tYJvWGKA8pgr9XHzmGP4XwP+/0R2tybDTIgpSIW0oPRIYQXwll/SQ8A38lXcxYKuVBwbVwYDOXDkZGKa23RZTbeDyNMMMTd2trB7s4++ZFQUkIKARBIWikopbl2ORXZoKDHSrKCQB5wjfexvbs3/p3ePnXIJbVGjJ5avR52Dg6wubPLM91trDHbf2d9E7fXN8bXW+4dbkt6wxGo8jxOStDiOfkhk2u9UUYDzLG57pKAUkEFgvIpaCjGyRqOnZMMQ2dFyPtKgEsAF9VZuto0c3wC0D68Uh1BdRJedQo2bGLIaGW3l2PISMV6NJZ0ILksIWO0Ir0KXKKxwvYBwSwpK2MERsORHfb7qc2LrrRmQ1p7g8ZqtVKb2Ds/PR1zJFoM/vwRvvIHtTEmt6Yo8nQ4GtnC9LT2R9badBSP8na/Z63nYWphkcCR6DJ87I5iKoCgcLioVAIICaUVJhoVVEoawsbI8iEKk8LzBC2gR4ttsee8Rm+IIY9EoKtUjjIFHrIvEqigtFpWBVC0dFGlSqFUoHXA5ACtcTfBgGeRRWJR4uLMTExhZXGR3m8JJ47M49jiHJZmmpio+qgEXBhlEZCoghAMtTQXzC2aBD9jS2sgXcnMpCWYLLPMjNWhee98i+L5qihieKIgGSjk7CdDJfKwcmQB080qPAK2u78Dw1R+yZM8/M7H4FRFAp9GyQF2ZqKKefK1tEB+l+dw4sRRevFlLNKwzM7OYXpmdgyCer2JstsfMVz3vGg8b0VFENIDhEZhJUEgxuAZZQYDerUuFbY1SMbA3GOGeJeAfZMOeFwzZKSSFBY53zVSc/3YD0sHzLskkfO+kIrPFPvM0KZH6HN9y9UaZpln2CeY9vZ2kXH7IAQITsDJyslRssIQlDkNdUrADkYJ2jxycuu8vXeAbfcv4O8f0ivRKB+0xvebPBdf3969C9DtHawR/Gub23DA3Dts47DTQ6s3IB8jHPB697CDzd0WI6Q2dmmM2pxvPzU05Ip6o5ELDy4MNW6OhYUhOMH9ruL2gnaUa2cheE0Fh4HgPNme+mUINFOaQKJriFUNud9EphvIZB2pqCKxZfZfhhdOwg8niOkqpAw5ecqR4wz7g3zU7w9or7Y9heuhL14rB+H6ySDqCCFyksWP+HGyfNumo1GtECYb7mzvHva6nf1as9GRgd/rJinzZ9aEk5OYO3kSXSrzFsNUZ6FzpSGCEIaKQ4MFY4BKuYTA1yDO4UKKcjlCVIlQKIk+9yG7tIqZUIy0yujnFoNCIKa/KbwSBPcGiqGM8Th/zzLkABQPzHOGjG0ucPegDcPw7fjiCi6ePIf7Tp7Bsfl5TDBkFGSgpoGaJwkQQGYZiGhIMmU4bh7HUORPQ3F5JAeQkFZBU/EVJGstF9GgpAVK7ENzMcH3DJNhytrxcxDgloteLoVYWT5CIIWsSqm0IwiCUduMwHSUskwQd1vIhj2ECgg1EPkAXx1TteJhfn4Sx5YX4f4y4/77LuCB+y7iwvmzOLK0gMmJOkpRAE8RNEWBIVchSRJ615zyFoDnAU72foCUwOpxL7hLo3ebSvzanS28fOM2XmNGeGP3EPs8zmnx2SAuxvtTw/aGa5cLhcxKKiBAe8cYAVgnCG9urPO+wOTsNJaWjzI5NcT+wT66XcqfBkcwMCy7MgRnAAAQAElEQVSyEQGaUJYWPnkohESPXvuAHu6w04cbb49Au72+hcuvX8Mrr13B5SvXceP2Gu7wKG6Lnni/1SXYOvT8bZZtuKOnwShFh3s/92x9ew8buwe4QzBfu72OV6/dwnev3MAr19dwbW0Xa/sdtBODXIXwyw14QQmKc7MEZ8FMr0ljapaBh5wBejYWmeTaZmzTSy26hcaIwGzTa6bRNGZOPgzdPIa+baCdUj9JGbgOtSME6BRGiQK7pVoZFDR6/U5vNOh29qqRvjY72fj2yWPL355aLu/ytDHBj/mRP6j9yspKlgfNrhVq2w9K1xsTEy8Iz3t5mOc3vUp1M9deZ6vdzrdaHdumwooogs8Y3C/XIbiX8Gjtw6iCMCxToTwIKvTYUjG9XdAjpRTUkB53SJAkeYHMCFpzBasCSL6fWVBxctbn8KmUYYn1SnDfMuCmuwfXV5ljTtNILMxM02vVUSWQI62h3VgMmQT3ebLIIDmeIpDosEEHCtcmpDJnVOCEQs1zS1FQwalQlhnMnBY/5X444X7aGEDSkyiSFAqg8joyVENHIFjCShUzR49gbmkRJRqfzc11dDttzrmApNfVVGCPpFzUwDKg5McWXBpIAtgpdhoPwKQbhv0uBp0O9+VtHsW0Mex14J5ZziPQEjX2P9WsYXZqAvVqGWHgEwwamnw4r0UG4TxXYS1yMp9x3ikNSMwQzoWGWzs7BMMG7qytM3RcxzrDyC0q+z6B0+n10eP2pD+K4UJPV0ac2/zSEhaOHMHE9AwqtTomp6dQcF63Vm+iz/NrSwMttYKQApw03Cem7Fo02vvMBRwcHHLb0aMhMfCZPGw0m2MPfOToEo4dW2HUcAwnTh7DSZIrj7M8feYUHC0fPw7BuR3yFGCDHhVKo0w9g/LGEUNvmBDIPWzst2hIDrF12MVBb0TDT53iWkIqOIAqAcraOvGMHUVBPdSeQkHe3VxHhaHnlSSNhOfnLoQVQYMes4Qh9/SJC2fDBiJuq4QuQ3ohdTsgbxpxnBY7O7uxydNWEOi1UhS+UilH1yebjZ1qvT66dAm5k8mPQ/IHNRZCFAsLC8NGpbndmJl5fXZ+6U9VVPlaKuSL5Ymp7xaef3tj/6C/2+vnMYUQNSZQak4iqNYxBpgXwQ/LCBhuesoHlw6golguqlO0nIApqHAF6wqCgV8YSEjtQXm0bRRaQnA5xQoIuiCKQDyg50KswQAelaHZqGOOwJxo1lGOAlDWXABwHMKGCslVADiGI8neNR95QiLQGsIC7h//PaC1jrnpN5xDTCOzQ4/s6noMAV1YlhDAbv+SFxIWGuBcjNAEgEJBft3+TNPDl+tNNLkfC3m9R4Xs85zXcm6gx5WOqAyCobIgQBWvHUneG0YBKc+Dh702uu1DtOmRDvZ2sM8jmQOS+4ecB6zP2EZQdiEBWqXLbVQiVEsByoFHz67piSUCJaAF4A7jFbl1pWQpOHfBMmP00O604P6XiVs72+BxGdbW10gb2Nre5v7/AG0ahm6/jz73eM5wVgnGxSNHMc/tQo2Z+YDzWyRQte/j1u1b9J4dGBoByXuKEJbXloahoLfK6FZigt2VLsIIPI16rYrZmRkcoSE7dmwZpwjEE8dXCNJlnDhBoBKsrv70qRM4deokjtJTc6mwzzPW9Y0NCKFQJ7grlRr8IILhevZoCPYdePcPCM4W9ro9tIcxEhpdy7XS2sc4ImJbtyQZecupF8r3xqhxc80Ylhoa3mK8zh6sCBjuBuOjldSocekcT21yBsKPIDkXP9IguC3llW1ubQyswFatVr3BdbnsldRaYQadb372sxmx5KaAH+cjf5TGLSn3q9XwSnly+luT03NfWjy68m9OXXjgf59eWPwDEUS3ZVAalhuTdm5pBc2ZOfgUGhOGGNH1pbmEViF8HcCn5wkJqJKvUaJylUIPJSpWOfTZRkEAUBSe5JXgtRSCqi8ghIDvB1C0lA5EfYImoZKVa2VMTNXRmKhAagkDoDCW5K4ENEGuCUIl1bgPB0ZYO243old04dHnPv8lfPull9HlQuZFgVV6k3/1734fX/v2d7HJI4Ow0qAFNlhnuLTDvdvISCganFx6DPk0uHuGERox93p73Et1+sOxNQ+iMgTHzbMcRV4gpxd3iTTGPNwjt9Bv79MjHiLutZD0W3DhbswQMaPXTAc9hr595MM+CnpTbmJ430NC8A5a+2jtbvI89TY2b9/EiKB1HrmkgVqo0SwHmCQ1Iw9VTyBEDo97ZJkNIUiaeb0K5R36mkbMMoExwOH+HjY213Dn9irW1m5jixnvDr1+QmBRpGPgOQPKCcGwQnkejh0/gVqjiT3nESk7Z8TA+bp1SWjgODQapQgL9O7HuRc/zpB/5cginLevMo73pOX4BpJA1uwzY0YrGcQoUoN0lCGmN8wzA9pnt6hotw6xSSOyevMG3G+feRxremISk80JVCoVWCnQzxIcUnZ79OT7NC5dAjZxgIMmayGUDgECLkk4b4a+tMeQbhsgJXU1HeuIrzRCqRC5UilI9iuVAEMxSjJHWAkwMUMnRN1T1N2M/O8e7BebO9vxYYsH6EJcaU5OvBREjVs1Wd07MzU1/NSnPmXwDj7yR3nn1KlTSXXxbEfW1GZ9unl9eu7oqysnLrwS1SYuyyC6ZqS3D7+UVCamEdWaUFTeDJL7FoGcpsQYAicHDBXVUEktM6DOe4B7MkF7RD0hKA0EDLTjiN6hYDtfKwSBD8/z+Uwh42INuIAZ95KaCtKcbKBaL8FZLwMw2cSFZRsHMsBCjYUrqVOC75PEXWJTZg972KOHFMrnqApub3NtdRO3N/cxyIERLWWb+7Hbu20uOpUoDGHJRyo8DLkvSa0kMCVGucWNtU1859XXCfJXmbgYANqnsiiknO+IIbu1Bh7nEgUeApZaGAhDCXH+il7UgctnaBuIApEGvaBE2Veo0njVaMSaDGObVOgaQVWm1ntsK+htCx4V9Q930SFYR+0DgNnhgOAryQJlad6gAhVt0QgUJso+6uxPM6xmNwh9Tc8boUIQlShnRfnk3FMP6PE77Taz4C0cHh6gRZ1rMy/QZojaZjKmz72u8gOAxrJPELkoo0ujBCEBwQlYIOde2HnwGvmenWzi6MIcjjGEXeSedbJRQ8SxFdcINIiWXkxQyfk2tBTUBVA+YMBBObFN4ElMTTSxwETU/Pwc9941TNQjzDQrmKEOTPJZqVKB8n3qnOV6ZehxfJegHDHqyamDFgpSKXYM7pdTMApFxnojFaMf8ksDamm42QIB+fccP443F31RQ4QSEJxQUAoY1pe5dfHoBArst3t2e29/1O529nTg3Qii8DVGBlfL5dJmEs70hBAFiT3ix/7IH/UNDpBPTJzoRJNLu11rN32vslt40ZoIKldSobas9vp+pWpVWAK8ALlQyAnQnMDMKaCM1jSlhR2fjzI8y5Iu0riDIhtAUZkkQSqd0kjAMNzNuB/1PY0oiBAwtqd+I0ky7jVj0DkiIFiaUw1EtGSS+lBwEV1YkhKcRWF4BzirR1TC3QgAUkgIKXkF7pP66FOhXLhWa0wSnENcvrbGkGjIDPQyKpNziOHj8q2tcZKq1GjAq5SRSQ+9FBhyTgN6X7e3+e5r1/G1F17CN7/zMtr06oo8F1zoERXEgVMKMOQO0WQI3qhVUHUhupYIJLj/NbTSICAFASlQCTTugjJAoxxiolLCJPeVk3xvohKhUfJQ9SXcLzn4lFnSIXi219E/2EHabYGHptA89glsgkhkKFG2VW1R52DOm5Y16KXblP0AUlhUOEazXsME51flWL6naARTyqaHQ4bXu7s7PALZoyE7wA73pdukXYaOHWZOh/R2LgJx24A9Zk8L5gwUDZNUGqnzugwbQxqjOuU2Rw96hMByuYEpjlehMfAoGMEYsyA4lQACtvV54bP0HJAKA8mFjwKFYwxt77t4AQ89+CCWj8xhqlnGZD3AzEQVM5MTaLhwm0bGnSCklP0gzdCjYYxpyKkSKAhEwb4tgeYir5iGs6By5Gzr1spyHGcoJPkJWKf4PhWODiWBdVsSCfi+RhAFcLkPPxAEeGw39w5zes7uMBmtTc/NfHdiov469XK1tjixf2meKoR3/uGQP97Lv/3bv11MT08nrayVBEG4F5ZLVwrlrWVCt+LCmlFhLaMGGOXBcpEcTNI4QcI94ogh26BziF5nD+3DHXRa2xgNDqAwhEQCJVJ4mguCHJYLq6SEomWTQjm5MTQ0LA0EF84LPPihgrNmlgsbUvkCKq3WClJKAtIid/vVZISUQDe0gEoKhtcaUgjMcJ+6srwMQWTHBFnMFYyqTYblC5iYO4LSxBxkuYlURWinCrt0iK0YSDmWVQUTD318+9VVfPFPv43bPGONqZh+qQbN7KCkcVJ+yL4VpJKoUxnnnec4dhRHji4yLJqETwvs0xL70sKn7Q6EgWbEkA66GDK87bcO0N7fxeHuNty+83B3C116yRH3izmzvYJnr5red5ZHN8cWptEkaGU+RNzZR9Ldhx31EJgEPkPavHeI3dvX8PqL38A3/+QL+OqXv4g//cqX8c2vfw0vv/Qibly/yjPLTQy4Pk5mmvKTUkAIJ0ZLHU3Qodfc3NzE7TtruHb9Jr714ndw/dYq+jwmuXbzNq4xE3zIs0cHAo9zD4IAfJ3GN0VO+ecplZwgdMArhQEqBJIrnQFWtJ4UE6R0umj5noUiiAzXLyNI8twy8VXB4vwsz4aXETGHYbleHptTjOxLEDA+Ze8D7ChjfzGB7QxoynUpIMECrELC5F+bWeqYa244wZgG1M3ZGSrLiE6ST598Cm4nLElQD42r5/pMTzW5lmVQZTBghMEjjHj/YP8gCIMbDGW/MzU99eVKpX7Ns/ZwBcgExUcW3/F3LI4f5+1Pf/rTxgG00+kkUVTdK1cr1/ywck14/gbDhOEwy4rYhQicgRWSAim4r+kjobcseO4HKoykVVcigRIxAi9DrSK598zhyQRyXF/wmQVfhi0sPSkvWVqiUCgNqRQsBZtSiAUtnuAsJMmVXFlIp1juXli45ITrR8C6R+P7lF68oOdzHthlFEf0ADSw8LhPDCp1lnUQPch1yDOuEB0icn9QoEOrs9eJsbbTJiBbuLN9iC3uS7tM9WdQUPSYPvvwwxIMJBV3hBaTKz2GiT3ugzottt9Yw/XXL+M7L3ydAPljfPmLf4Q//sIfsvwc/uSLn8cfk77s6EufZx2J5Z/88Rfwp3/yJXzzq3+Cb3/za3j5xRdw+eXv4Orll8f/m4DdjVXuQzfgQtxR9xAjetPewTYONu9g8+ZV3HrtZVz57rdw+TvfxNVXXsL2Ouvv3MZt7t9uXr+G27dujvdzbYawCUNW5ymEtVQtS2NYkAy3DDmGBOKIsosJmHa3DwiN6dkFWJYDynDIfXduBKs1tOdDca2EEJBCQgjWC4Bf3P2wf4aOcMSxlJRQUsKti2QDnx7c9yQkLNe/TmYk/gAAEABJREFUGBvVKsP7KWapfaVgc0OvCuoM+Ax810JwvSHINscy7MvQsAv2AxpBq4EB+Wt1Y7R5rJNwDuC4BUvB8NXnewF1KaSXdKvnypCrWCYPEd+vcIsxR3DWyIM1uW21Wkmr1W7HcX/Nj/xvTk42vt6cal6dbsxtrzQaNOV8ecwQJ/MOv/KdvOcAeuzYsfjIkan9ierUzerExGt+qXKDFqvNcCF1iwcKx3LCLiM2GLaRxD0IgjIMLKqMrZpVD82ah8mmj7mZMgEq4OkE1gwpaC4GLWDBpA87Q0ahUh4QQjK08CHYd0aBdvujsdKwmr4HKChsS5J8rrmAjpQQkCTlGhGNKUPjHkOyXR6Gb23uoM0MnwNnwfBbeiGgA+5bJEYFELMuVwG6qcVBP6W1tLi11cW3Lm/i5sYeGMtA0VNyz42CCmoZLYTlKoKojJQGav+whdtMMN24dQuvXb6Mb33zG/j87/8+/s3vfhb/7B/+L/if/sf/Af/Df/f/wH9P+h/+wX+H/+f/+N/j//M//b/xv/zP/xP+4f/6P+P/+zv/EP/4f//f8E//8f+O3/1n/wT/8p9/Br/3L/85/v2//df4/f/wb/FHv/8fSP8ef/z5P8Jr330ROxu3MWKCacjoZG/jDq6++hK+/fWvENR/jBe//lW8zjZb66sQ9NAFPUS33cb2xiY21u6MwXnIxNCQCRVDo+cACsqyoJzBj1Iaivv8qFzmPt9tJ6qYWzqCiw88hLnFIwjLNTgDl1mggITS3higHqMIzw/gSsk+CgIgZT5hxJDTUULP5cZQUkArSU+b8W0Ltz+vEghuX0zEwrrIh0CNAgFFvQf5EuRPAuP2hl7WOC/H/oVS0G7MMIQXaeiQrTygM0iwe9CHO95JaWS4LQf4nmZfJepImTxUSFUF1AjIRqAxyVC/QT6aLBcmm6hFAffTcbG7vdlrt/a2qWrX6tXS589ePP+VoCh2uuuX+0KIjERJkLl38SXX7+JtwAz8LAn8aMsP/du+pzchbJ8mrdCehvIEhMw5f1pZO0DgZ6hWJKoEZpkH7u66WZXcP2iUSzmk6CNP2+w1BuWLggruLCm3AcgYxhT0nkIIgJRRgTq0gDHB5jK0LlxJGarkXCB2wL4ARUFrdqS140VT1wzi0RAH+/tYv3MHWwzTKpUqpqZmUG80CW6BEQ/Nh7Sm5AbSjxBWGpBeCSnT64edBINhBjeehYB1gBcKJfbhFNd5yV32nXKxT509i4LK89rrV+DoMsvXr9JLcdwDHglk3PNUq1Us8fzwHNs+cP/9uPTII3j8icfx9Pvfj2ef/yA+9gsfxy9/8pP4tU99Cr/+G38Lv/G3/zb+zm/+Hfzmb/0W/u7f/S38J6Rf/5t/E88/9yxmGaYf7O3iG1/7Kr76lT9mqHoFip7koQcu4lO/+kn8X//L/wL/zf/9/4b/5r/+r/Ff/l/+c/wX/+f/FP/Ff/5/wn/+n/4f8ff/D38Pv/l3fgOf/KVP4IPPvh+PPfIgzpOnFYb987NzBJaHhCAy9HKGBs7N3aPyawJPaA8u4ohzgxura3jltWv47uWrcP/rvtubu9hr95gJLZADsJJ+UPksfcJLQyi3Lj58gghSIWfcmRGEOeU3HsfypfHXwrC+IJCcTjiHxN0LHHFXAJux/9EAlvtchpQEUIhGtYJ6rQafekjW0BkBOzwy22sdUJdSCCqVB4uQ8/EYdgtuJwJugby4D8PsuU4GKJPrpq+x2KhjodHg9gNIer1R7/BwTxT5rdBT321Uq1+PSqWdKjAcbm4Oz58/76aKn8RHvstOjGw2k7Ac7AR+sBqGwXWl1K5UYqS0sIJxumX2UMqUVjRDEOQIQ4OQpadTeHoE349RiQoEfgLNe0EQCySQtL/CWUEukORdnhbICD7nGYUQcADpM8HkAEn5EnhsyPYg2TEVMFwASwIXQSpOVYCAZ3jGg/aY71q+WKvW4ACq6RVAoBkhYZWCW1DaAxRv1NFOoE/LG9MYsDsuugcl1ZgPEKiODMHoFG1mbhYPP/Iwjp88yaOeKTQnJtGcnMTk1DTmFxawcuwYzp6/gAcfuoRHn3gCTzz9Pjz1vvePQfn0s8/ifc8/jw986EN49iMfwbMf/QieJz334Q/jWVf3wQ/iGT539IEPPo+nn/kALj3+GM6ePYN57smqlTLK5RImmMFcWTmC++6/iCeeehzPPv8MPsj2zz/P/p9+Cu8nfeB9T+F9LJ/k+5ceehAXzp3FiePHcGRxAYsuecP+FhdmMTM1eTeZ1aDHjCJIztvJywA0Zimcl3KGau+whY2dfawRlHe29vD/Z+8/vy07rjtB8Lcjjrv+3uddegMgYUgQEClSJTVRJalUrFK1qSJWS1XTVTVVa/XqmdUfpteaWf1NrH9jPnWP69VU+5KnJJISPbxLpM+X+by93hwXMb84LxNIkCCZcBQB5MHdN+LEiRNmx/7tvWPHfYmNvUNsExCH9HD6kwzu6MKIBrQH8XymjjxAabJUSGxQhMBFAdTi+IZ3SglE3PpaLq+FYp5LBMUldWtrqagzKt0jcBpUqTjq5Qr3omUoKma3zTogOve5xegO+3DywVEg4HqVKCua72YErfS7MPQ6hnsbSLl3F+7ty1QKM5zzdLlss+EgHRwc9Hp7e1va5hdr5fKL8/PzL9ZbrZ0+MHn00UcTETGcxYfyKab3fltyAzkJJMcXF/cajer1RrP2Uin0Vn2l2kqMMXlMgEwQRhacH1MDrSfkZx8mO+TmfI/BmkN2P6QWnFDgY4I0o8ZPAB7OO83vcxV87dGiZoi5r3EWB1AQkgNmQgRZKwjpggTUcloLLAGZ0nWa0HWKqU0zRn/ZKTylCrIEZavVwjEerDcaTQgXfzyJobmQ5QqFu1aji2bRYzS3SyDH3Pw7QUldSu3N6lz4EsLA5/hjuP1kRgFpNpt4mAL+pV/7Iv7+P/gy/uP/9D/G7//Lf4Hf+/3fp9Uj/Yt/gX/xX/wX+Jf/+t/gX/6bf4vf+1f/Gv/89/4lvvLP/hl+6x//Lv7BP/wK/v7v/GP8R//wd/BrBOPnCdTPfelLeIwW9eHHH8fZRx7BybPncPzMWSyfOYOlM6ewxIP6M49ewJd+49fxT/+T/wT/p3/9r/Cv/tW/wj//6j/HM7/593GB4Jwl2PxqBSr0i7kKAE8rKka/mIPPvCI0MmqglBY9zwyVqMctRw3HVubxyMNn8cTjj+Gh8+cZSJvjewEVaUAvJMbO7h7b1AjCqABUSus3phJtDyaFpXIAXds5wE5ngB6PphIAbh/oubGQ3znXcUzLlwNQtHJhKYLieDKCIuEaOr5rupg+19bzNdfdQinWJQkJ3CPmDNhkdyynx7WvsJ1qGDCOEVC5KnS5V96iy95hwCumLLh2QiWI6AmUWV/6tO7bW4gZ8R7srGN/9Qo63MePuW+3fKfK8ZS1zvdvr412bt48aG+u36r7wQ+PL83/sNJqvVmmJV0hODmFD/XjpvdBG7S2i1G57G3XKuGbUeBd9pW9ZdNJ15ds7KssHY8O7CQ+QG6pX2QMIyNkpofc0IVgWZZ3ICyjO4/Z6SqPHTQBFpPvXEqC1HKPZLkIhox0FjRn9C7PBcQDz+KG2Nvt0iLmnIeFtZapWzwN3/eh3ErSHTa0eEJBKFeqWFpZRp1ACriAzVaZbnaJSoOLyIP3Q7qcYwZFPC0ohXTZ+L5zp1K6PNQQ0BQaTdc5573imBqVCPOzUzh39iS++KtP45FHzmB+YQY+hdX9eP3kqdOYW1jELN3DWaatmXnUWjMo8zy4zCOcUqOFiFHeiHu2sFpHWKkhLFcRlMoU+BL86Ig8WoIjKkOXON4whPZJHsfIvipsZ3ZxCcdOnsax0xwD94ONqRm2Q1BqH+DciSKIp6E8xaywjPyCKVJ3pxWoGAVKSFa4JkxFISAwKpUA9UaJ1nkW7lc8p06egFNuCwuLfB5yLS0yAjMhuB04RwQ4dwAFIDf2Orh2a7P4Xe/6bgfuR/nclCFXckSikUGQUmkmbIPLBXAwmnPT2oOIFOtqyG9DS2eZWnC96dN2GPza2drg8VAXJaWwUG9ghZZ+vlFFRQPDwRA7BwfY3N9Gwl7CSsjxaphkhHF7HxNGxM3hPjxazYjR2TKj22VJENJ7ywcd7N64imvPP4+bL72UeZNJd7ZcvrYyO/tCs1S5EUqw59Vqg7Nnz3I6ciR4+PAuLscHa0xELLdN8Uw9OJyqNW9WI+9K5OGG5Mm+sulAIWYA8NCOJ20kWQ+TtIs07SO3I3Y8oYUaoDfcYz5moCggOOtF6nGv6pYMPPu0BCgITEtNZ9zKWQ7bKBCz6LSH2OWCj+hy5lxYJQLFRRJHoqApmEppWC68IXC1H2B6ZgbNVgPlcgiP++KcDY1HYwx6PYyGA2QMRHlKEHgK7MUFAJBQMws1tDYJFMdjCM5IA3NTDZxcWcBDZ0/gsUfPY2V5nm5yBU7kIwKq0ZpCVKkgZD4qV+FHZSg/hFUeKQBUCIgPaJYV5MpJwjFz/Nalri7nwbNkuB9CWFqc4n33jCMUph5BXKJg1qenUZ+egQOrX6pAeT5togIINrA9R6J5LywiP8gYMAfFIq0UtCLxGQtRTIITcbeayiriwk5N1bG8tIDl5UWCcxnHj6/AeSEVzi/kGIRjNRxTBo2Y6zRIDPZ7w+J3r7fo6q5tH9Dd7WCb56KHgyFG3N9b9plDQJ1bAJR6FxwIROtiCFnOPSXX360fqxVTyQjQAfeH7t873tvfgaWVbZXLODE3jyV6RfUggKHnxIgqDjodRmqHMPQ4ta84V4s8HiGmKzvmOS4IzDplYMoHZkoaM4yHVD3Ogu0Pd7ax8eabWH/9jVyPJ/25anX1kZOnX19ptTZaado9CyQibLhg2If7xSX54A0Wg+t0JjM17Nfr5evVUnilHKpN5JN2PBlM8nxiknSM0biPA7oKvcEBRKgrlcF4PMCtW4wgwmJ2dooL3UCjXiZAQ0RklMcD9COApgABpgg03wvhaTKfgjMaTnB42MP2ThsxgzklnqFpz0NOEI/ozgiF0y8REEGIMa3ngCDMKKgz000sLExje7uDy5dv4tq1a3wnQ7VSRqNaheZ40skYMfcd8bCLdNSj1UwKYCq664HkmOI4T59YwoXzx3BiZQaBB1j2m9NqCIQtAIbfOVmc8z67I7Q5hZZ6BoZSaAzruXv2aMRjfY5dNHLOMytIIaPwZi7vykmmqKtgRMG6e+3BARYewU7gFynBjDtAsax3VJf1OQ5LJWbISzhwikApRdLQSqAJQmHKUfGxgTEGTrHBwk0GwtTVKxGo01MVnDg2h4fOncT586dx8sQxzMzOoFStwQtLSDmvcWaRcryW65Ux3eSe9LU3r+E7P3gFr765WhxFibLg9AD264Aq7kYUnBUdcrvR6fcRpxnnK1BUrpprOeH24iaDa5sEz2g8hosdnFhaxlkGsVp0jWNuSVbXtrG1ve3BvpQAABAASURBVMt1n6DFcUGBMjjkVmSMnNsdQ9mbHOyhxLZOTDVxnvvr88cWcHJpBjWyMqSlnaI8+Wlq024vz/q9sR2P96Mg2FBaHw6UGos4juAjuTjcD6fdkydPplmnMygH/ka1El6qlaNXQg+3lMm7WZ6PR/Ek6/C8b0ALNGEYP6N74tyglIGeMa1e5JcxVZtGrVTFdLOJudkmqmUPnsop8DG4h4WvFUIKoIKiYFuk3Nvk3Ce5sPj+fhu9PplOgYDicwohtzIUEJAEiZEizUUgGtBEknAPM2JI3QWXygTlzPQU6tUy8mQM90OACTVqYS0JRsvoXZeukcommG/VcIqL6P5l8ZX5ZgHSkFY2pSBZk0OJgEOFWzcrgBuPaA/ieYD2YAkaK0xFo0hVwPIQQgFGQT7r+CxjHXWUd+/g7rt8n42BL1BgFQxIbM8U5Zxc0a6GA7t7z/DeUU7euLruPYGDHwAC1BCAhtbprZR5yzIiE46KZ+SzgoUnAI0PtBJ4WiP0fVQrEaaaNSzMz2B5cRFLpCla76hUhmE/KZWBo5x5Iwq5Fa4H0KXl3CB4Ll65jpvrWzjo9mFEkJPi3BZW1d07D8QLCRUqlMNuD22esW5zva+s3kJ/PEG13sTxYyewMDeHCrcqyThDrzNEh9a5P6R1ppJ1MkfdAKcIxlS4GYHpc3vSDH26wlUsNuswDBYNuO8c9/ZRL/loVSJYBouSQd/G/UGWjcbjdDAY+SKDsucxOLuZ4iO81IfVtojkx44dG8+2yjtzzeq1uVb1JW7Kr/qet53ntj8cx2mnP8KYbkxCy5IQOXGcE2CAlhDloIFqqYXIL6HVaGB+dppAiUBeQ0kKX1uSkDzAADkDQc5CAQLn7nTcXyHQfRqMU7rKrEIhMEojNQK30I4MhVtoSS0Fa0KBGfD81I3HozaemprCDPcq5SjAeNDDoHOISb8Dj26sTw3qrGVGC1oNBMcXp3H+5BJOLM9gpsExakW3KkdMQQGVDmUWLrXMWwo0OBZhoWLfrn/oI8A5MBlhvgCkA6gjgpKAhAOaSzXne4cc0O6SEQ1HVAV0BwUuNZapVRR+BQMNwzrWtc92DDwYuHLhcNgmn7mh5QRhxs17SuvhgmgpXfqMZFhmqWiKeXCfbUmKQKZhhSMxnBkBlHMthS1HoUeA1rE4Pwvn9s7P0frUq/AJXnCNLHiJcFoeAh6dRHRBUyoB91dBr12+gaurG9wXHtL9jAnKjGfKGbdAOUCeVep1OEs8YV87hx1s7u1jY2cPG7v7MOTl7PwiXewTaNQaPBNP6En1CxoNx3BzSTifXr8Hdo8g0PSwhsjo1mrOyVnZOY5zplpCzEhte3sDXQKU2zO0WJbSmKTDgUlHg5QR4dhkNLn5MKHLlzz11FMZPsJLfdhtJ3uNUTWs7k61KtenppuvtRr117QXblFuR71+iiT1MYkFnU6Mw4Mxweljfv40ojLPGY0mcw208gjMKqZbdcxM1dBsVrjIoAVNkExGMBQk4gsBFz6kRvXpyhkK5UGnh9U1p4FHcC5VVKsUi5eJBgIPXimAa6gzBtZ2Brhx+wAHjCKOXRSWgjjhHmXkNC3BmdNSCi2mb1OodIJ6qPG5xx/Gk4+dw7kTC1y4AJrvjBmVTBhFNrQsxCg8NzCWuwju2Gldtp1RCHInzFaIB5IQJI4IlhwCQwViXErpya0l0ByhSA0XqChz5aTMGDiP4yi1SCmwKfuOqfQm9CRcMGZCxZcQOIbtW/EAAlTIU3dv2BfYtwXbZ52Erv6YizPkvJ2VGY6GiLmfThnVtASPsJ64yuzbsr6hUssd0c1MJzEjtiOMCYKEWwhOBNRtaNU0FmZDUgPzdCedoqUc8BkVBNcuoXxn9Fhcu0ppCNdnyKMt97vdN6/cwC1a0S7dUuH6OorZ/zA16MeOMtzc2MHWfgeNmXksnziF5ePH6UpHtMQjXL+xg8tXVrFN9xmcfxSVueQBJhwrp4KAirgURhDOJRlx7PTmMs5Xc2Ua1QpaBCq3ZfQIFHwNhJ6CJ5bb1TzPTJplCSeeeRmZZETcDPCRXerDbplHe2l5ptynX77ZqjWv1OrN14Owdll0ZSOOo8Hefpxv74yxt5eQUgZgPJRL89CqjjzzSRRc6iMlglajwsVtYWF+CpWSB3D3EjOiBpvBp3/FPvge2Uqhp0pGj+7xxu4B9zEddJjPKJCWFstqVezbBonBDpF5bW0XNzb2qal7hYZOKGwJBZFeC8YUzoxukEkmUAwAOXC2KiGWZ1s4TVd2ngGgku/BjcYXt3gavhIEnkIU+vDZl+JCg9Ykofs+Ynuu3QkFMmbQgstLQGWknIrqiGKCKeaaJwRXQpAlBHTqiBo/4X3KNGWasMxRTMGOqRAmpITgiicpQRJjxP30kEBxqauTEbiWvHHC78jlnZJwfcVsb8L2XBvuGMlRTAF27bv+clpOQyXjLKfm/DyuhyGwMr6Tcx6acwxoQiNPI1DqyJqSh8oa5i0C1o8UUCGTpmplzE83sORiChT+kO/kaQzDeYm1CH0frl/3s7ouvZ+9A1rH7T1s7R7ioDtCn0cwh/0J9qhId9sDJFajykDbqTOn4f6xORVEaA8SrO90cWN9l1b1EIfdISbcMlmulO9FKBGkOQGexkkWeN6AUxpkaTqM48loOBzwa5BEgWfqtSotcLUI6lU41nqzRsMR5Uqr2Bgzyi33NUGQ4uRJg4/4Uh92+yJiZoFJOU33ppszN5v16YutxvLLUTh3JTf13bW1fnzzZgc7Oyn293IM+h6UbcDkJbogAZWvjzS1yCmstUqE+dkmlhfpItUieNogy8ZQksEJRuhUm7XICC5nIUaJwd7hoFic3cM+BtS0mQAZZzk2BtsOmBsHeP3aKhdxG/vdARJa3Ew0wWIwpCadkCxBCVoObVKEymCBEcqTjMLSVUeoFVKCwXChfQplvRyiTFBGpEop5BgVhH36vsd5JBhQMw+5lxnRio5pmSdxTKWbFMKYUNBjAm3CdEKgTWh9YtZx7nFMBZEQLCnvXfpWOa3cxBEtTZEW78RUKmMeG4zIzwFpSGs2QRpnxJaB0+8iAkugppmFA++QQB6xnXExnhQOrE5x5ASYIwdMy4goCFCnfHzO2xTgnCCn0vE0UI58NCol1MohIq6FYsTT0ornbrvCcxTDOXg8mqgTpYvTdZxmVPsY96UOrNr5BXkK4bpEgVPKWWHdDMfY7Q/h/tmSazfXsbZFoPUTHof0aS272G33UW5M4/jpczh//iyq9QZ63Mrc3Ojh+toBbjMavM/YQ2+cYMh1ot6D9kICrkV+5KbXG8We9vY9z9tjV4dpnna7g/5gb39vbKzNS6XI1qoVW63XbK1Zt/VW05Zr1VSH/hi+dIxgwIVNAWonfn2UH/URNZ7PzMyMx7bdLpVqtxqNuRemppe/G0ZTP7h8eWf/+rV22j4kgscRLaePXVrS0QAQGyHwqwReCQo+MgqSMbbYJ8zPtbCyPIulhSmEgVC4RxhxH5FR+zqhiwkW6AB+qUZQ5tyXdHH15g7WdsdY3R7htSvbeOGN63j96k0cDMbo0eKMcwpYrckFbnJPE1I4JrRAY7LdolEtY8H9mRP3UCvz05iulYs9pQOOpRBSVqGpfinxSGhJUhJoNQaDHs9eD9HrdgnCmMrGwAl7ynE6yqh0cufmEgSGglmQE2hXTmtlCQawfb4EMgDgvThifVfmhN+yniE5BZbRAiYEtqOJA9xggAH3330eC1HmOJ8ECS1yeoccoNsMqnTcc7qykziBc5FFBFrrt0jxHtaiACn7B4GqiXJPgd6BgK5eYSGFHoLwmbsPA40SSWhc9tZXMWBk3o578KhQI4Kxxq3B8bkmHjlzDJ999BEcX1qkYgt4ktFjmz6tW4Rupwtn/Q2VpmifwZ8hLl9dxe3NXUwyYHbpBKbn51CqVTCk5l3fHeDNa9t4w9XhHrSfclGDEiQs08/SVLgJ2x8WlGf5IPT89Vq98SpjDJdnZmfXStX64Wgy6a2u3x5cWb3RvX7jRn/91tp4b2s7Odjdibf2tkepzXqlZnmn3KxeKc/Wt7HoxwAnzq+P8qM+isZFxJKyg+sHw6pX3Z9bOnVtZubYy1CN5ze3Rru7u2ncPpQsics2iSO0D1MyL8NkZJCnGgIPWmmktIQZhVC4sM06wTLfwvIyA0WFFbXIad0swQtCOaNKgw7hhRUkRsG5QWvbbdymq7O61cGVW3u47lwe7lVGBL0L8Y8zw2ARMCJQB6MxBhRWB5waI7dLBOSJ5Tksz02jWS5RYXBUIhQihYBmwwHTElxZlsJwjJRiKAG2t7Zw6dKbpEsUtDa0ViwXzglw9R2hGLMtytwCCJVwQdbSi7DQXBTNMo+po6N7QFsSyxTrCRWBIln2bQj8nCB1+7iYFnXUJ0AZ+exR0PtMh7wf09114B2758yPaXEntNip8zrYrijFseqCFPOKc3VjAoGX08JZKhRPC11Qr5i/K8/omqbxhPNPqVhzFOAVA8Nod3d/C3bSR9UHar4gYGDNcksSMLg2xUDLicU5gnMOC46/9RqcO1mm66mUdjMki4TeDDCkBTykq9vjNiUmGFVQhtCNjbnGG7tDrK63cXNtn+t8CGcxxyzPvRA5FbXziiZxRq8iKTyJQIeDRq25NdWafmN2bv6NqenZa34p2k2sbXcGg26HGo1Kq99ud8fra2uj9bX1kbtXgd6pT7duVZqNa81GfRfoJBwkucbvj/CjPsK28fTTT6fUUIPuTne3Gi1c6R96L/f64c5wUBry/JcGp2KytIJez6LdnjDCNsSQewenqDUXKaG2jylEOa1Sma7PbKuOFZ4nzszUUK2G8DyBUgKI4mJyKiqA8kswTEeJxS73KLe39nFzfQdr2/t0Y0eMBFrkfJ6Jx7yhm9TGuvunGDe20O324YRjYW4OZ0+t4BwjsgszzULoUlqYajlCvV5Fha6ciBOetLCO4KU5Xk90cV763e9+B9/+9rfoum+jXIoQhj7Hqtg24IbrSAvgMeNpxf2zhkud8BcuJNsOFMvdM6YuH7CuI5/PfAF8ph7pCKAEB5lWAJUgjYcjDGi52weHaB8ckA7RbXfQp0Ud8VlKK53REucMihDngHBsWkNxDor9aeZFsZgKQlghT1Ma8RS+r4u5BIFHxZhSmXK96L0kdF+5kAVALRVmRhCOuwcocxuy2Kpitl6Gl8fo7ZHHB/vIGNRrlH0cW5jG+TPHceGRc5ibmUGlXAGBgxJTS8s5olufUIEqPwK1bqFI270x+qMc++0Ely7v4jq9o42dQxwSvEMazVj5SJSHBIpKWhCn5shzoItbqzTGx5ZPbh87fvri8RNnXp1ZWnhD88zS+npfyqXDoFzuqcAfUmENr169Prx89UovybN2uVW7vXz6+OWp+Zkb9aXFfZFzsYgYfMSX+ojbd83bk9w8j1FGqdaU+fmTSRA0sv2DsZpMBMYEUCrCwUH2nocYAAAQAElEQVQft25vYn1zC4edPmJat5B7mlIlghcEvI8RM2qqxGJxbgpnTizjOPeBka+QcrEdAHIKaJdu3dGChihX69CMzAWVKqbmFjC3uIRqo4kuz8nGXHhnJZ3wToYDlMIAZ0+dxKPnT3Fv1EI1CuEcF0OXM/Q9VKKgsHwZLZWjlFZDOLuI7wW+D1CIR9yv7u/tUksPcXxlBTNT0wg5dt/z4FHoOXRWMwXxi5bTgpgDF5qpFOTaFH7xg7uEey/2Q8wU/YGWE7wXEYgckeV9SjC5sfS7HXTah+h02vRMehhw/xsz0OV5Gh7HrAg2ah5YDoyjon9i3iJnFiwHVxCfs0Ouk4LwP2ssTG44XoUoihCSHKjjOC7+0mdr0/1xkoXm+269hNbXWdXQUyiHPiL2r2HhlEuF/Juj0nVrOsugUcA6TiFYzs26uZD/Y7rt7I7LoZEawQY9otX1fQaKUgypwJ0HlEHBaA+WfB4nMde4R6W0D6ewphoNXDh3DqdWlqqNWvnEeND/QuarY9OLS8nxRx66fPrRR1899tD5S3lU3oh1sONV69uLZ86vnXv8s5fPPv7EjxZPnf5+bW7+1ahS6SAppfcux33k33cV9b7ffA8vvsCVLZXLtjU7Zx5+6LHO6TPne/MLK2i25mgBW1zcGoGX44Bu2PbuLnap7TvU8tRasAIorUF5gOGXFoVmrYpFRk+d5p2bqnJ/GCIKPUAMUueCCaAICB0EABfM80NUanX2N4U6walZltN6pNT4lm5phcBbJuDPnljEKe5r55plhFrB0rqAFDAf+Fx4gt+VWSc4zIOpVgKPZjCl0G9vbxEEXXhK48Sx44w2NykyqiChUCuSWJAbcDncvYgrOHIPOEU4ctUMhdMdoxi6z/kdYhGfExzMuHJXpyD3nGPNSRld0IzzSiikE7qd8WRCCz9BSg/EECiK49Ukl4oGHNGfhlFsl5SLQc6UOIBVADS/SIZZNy4mEP6nlIYmLz3Ph8u7cR8ettEm+UEAPwghrOPGZMkvRV6VCMac49jaWMfarZvY3VxHOh5A8gQBx1JlUK1Zq6BJVzcKQ4gInNIV9iPsJxeFA0Zw9+kVpRQOYR/uF2A6Yl2tkXG/PmYAI54MwD0SWrUylnlmfmxpDtPNerUU+cuUkydV4J2vLsxOnfncZyfnfvVX22c+//m9xolTW6X55fXGysmbxx957Oq5J5++eOELX3jp9KOPX+Sz29H03ACzw8zN/xdB6hfRyVNwinaQnz11evzVf/6frv7e7//exu/9578Xf+ELv2pOnjyNRmOqAI/yNPY7B3QzN3CLi7axu4d2f0TAgQtdopauwNMh5UjBad/5VhmPnV/BExeOg/hC4AvKlQgBLS4rEfAxElqRlNrXUHIC3ydg6ji5soRQgDEtyzy19iOnT+BzF87hxEIVjbJQUMgVCriQqBYgBKEDqQMm5Qsex6m1IjYzTBiFNRS8Ltt64/XX4AI0M9OzWF5aQRSWeC6bwAWBiAkIFJRoKKUgwn5IgIVl+/ymZQAymoiM7mbK8aYEXMKxT6hIYqape0Z05GA9PndlGevkpHEcY0wQjrnfy9mZ8hTCKCx44VNxeYGHIPDhc+yGR1GW57fC/Z/mRlaTbx6RoQIFeALDslwscjEFSIXvqSCg4BsqBnD8Gp4fQJRGSg8n53jBeQVBiR6OQcz7Sr2FUq0BFUQYc/xjutuuXhgE2N/fxV//1V/gj//3/xXuD8bfePVVXL98EZ29bcwxMn7+zAk8cv4MXd0pVCslBOw/JGh9Alu04rjAcSl45RJa3ILMryxT8TahNTAZ9RkobMPn/JZmm3j83Ek8RKVb9ix8lZU8yWdLZf90UPI/a0L9BdWoPVxZWVpsPfRI6cl/+JWDX/ndf3btid/+3ddOPf1rL8+cfew11Vq4Zqqz+1aF43YaJsDJHL+gS33U/YhwlQETpNU4qEbj1nQzmp2aKk9NTetWsyW1eh3VWo3grNENrSIkw2Nav/3uIYHaxmGvhx7dxTHdF64xbC4wRggYga8VqiUP9YqPkMIlnI21OQzJUuiV1tBKcYqWAEmRMgCSE6zO1ZomKOnm4MTyAoM+Tcw0QtQChZDVtQA+3/P5vu95UMw7ofB8j+DJGGAYgYiCx2d+EMIB/5D7uzdef4MWKkGr2cT09DRKUVTU41A4hqMP+QHhf0d3P/lNYwCIABC+RgXAlDhknveunI+sKwMIZntEtKIOoBmVRE7iYwi1iAOo5hyK8SuwDOBUyBOBFoFiRWsNzB2ybMeCl6iiohTvalgOwHkaTskkBFma5NDag1YeODC2osgXg/5gyNRCE7hhqYyc7024fYAoKooS/MDH6u1bePPNi7h+7RoO6SEltO6eFjTpes7OTKNarRCQEe8jLCy2MEsPqVwpY8i98j55fNBuszlNJVyBx/Y4enAimJ2bwczsFBV9FbPTTZwgYC/wqGW6WUNE2SiFGlHoqSjyAy8MmlbrZQaCzg3S9PF+nD5Ge/hw7EUPm3LzfF6dPptUpxeHpWqrY1Stm9rSINPBaDTyrl27RubgF3L9QjoSArTbQmwz0+dq9pWnEt/3/CAMVIlgrFQqqBGgNS5QvdUEKBQDHt63u13s00XaO+zAnX2NGZThesNSggy/clqSlGBL6SYZCljO/WBMC+Iop9Vjv1BceMopQZ3B0NWzdHtc2H+qUcUyI4azzTqqtLTUqBBjoAzAV2ihFYehIYqCx04z9qUIxpx1JrRQoEh6ng/PC3gcNGbwZxc3b67CAcEBs1atwaeQunoCsDbu6xJh7YLc0jBfvHlPymeWiCiIPHCAcnN/m9wTwI1baV2MRxwD2IQ4AuCJhlIkFjjVaTknw/lZWjw4xQcF5ercIVeHCIYjB9KUPFfi6ii4d9lMofgOCLaMfHfzduTaTKgQtfZQKpUI0AhbW5u4desWYwwH9GySgkdOQc/RAs7NzzMY5ECsoX1hfZ+phiH/e4M+OpSHARWA4pqEYQAmdGgyciPndqXKYFKjoIXZWawsLeA4PaRqOYTvgcrbpwX22J6nleeVrNKtFGoptersJMfDcS4PMwL8WCrq8Vj0E4n4D6USnbJeaXmi1BSBXA55UU7ZGn4hl/qF9MJOTgLJfCPasnH2P4rIt0SJ73meBBTgcrmMWqOOqekWZmZmUalW4eSkzejpxuY2bty4xUDRDjoM5BgRcK1hCcYuzytvbezj2s1tHBx2uXg9HHY6TLvU4gNasTEsLYnmLANfo1IK0ayW4YAZeopRQ0b+urTO+wc8a+3wvQRjHt8I6wsF2nDZh3GKQ47joNOjVSByRUEpLrLnQZjm3OOt3rqN27e5d6LrOb+wiOWV43ym+baAmbdIhPe4v0tEIPI23X3L3gHk3dQ4YJHcOBy5e1dXRKAJzrukKMkirj0FAedQkAdlSbmG0CMRIzyuEXhGQTOv6MAJ3dbIC1EtVVAOCBxRsFSCIGByKrskHsMQkO6XUBvcisQMzjlXWSSnggNBoVFYriiA8yR8P0RBQYScfQiV29TMPCpUzCEj21HkwbKP7iDFpavreP3Na7h6/SZGjNr7QUDLWoWb44TxgoQuvE83PAo8bh/GnJdFnbJTr9fgBz7Xf8L+gTK9K8cHBn4Llzvj3K32lQ5KvheU6kGpMh2UyoteubIsQem4CsIT8PxHvDB6otJsPdFszCzVms1qWKtVoygKyHvBL+BSv4A+ii7+8A//UHq9Xtkq84U8Sx4jqTzLOEkL7WmUuDA1MrVFy7m4tIRjDKjU6g1M6M6uM4J76eo1XLx8BVdv3oL7v0sd9EboEJz77R4DBAPkVqBoyTSJ8suFiXl00CtoQitsGeKHSSlYMQMQQ1qBFJpBj4xuVZ+u897eHrZ2dkh72CXQe+MJF9IAFHAvDOEz6muVgtI+uGiA8rgHszyHi3Fj9RacdV9cPoYlAnOKe86UPniW830CAhQb3LlE5E7u3RMRgYgUD0WO0uLmzhcFA3fJCamjnArCkcu7ZyLCYeu36C4wAbZHPpnccv5CYGp44h2RZd6oApQOmB6Hru8QuAaG7qmh5wLOS7E/7hMgVHwe+6LDjYz8HQ56cFuG0PdgHHAJoDEj4S5KvMXz36tXr8Ipss3tXRxQ2SUch+NlpV6H429CJbPXHuDm2g4uX7uNtY0d7B90MRiPMeTWZjgcot/vY0gr6tbU/QZdIQd7K/aalCl4HuegABcL2N3dpZKeUIYMp2CRsj8H0BwKRmlHihFeL1d+wOO30Cg/sjooWx3WeD+fGDk1itNHepPxk/3B6DO9yWQlBlpbQOnrX/+6xkd8cRofbQ8UFiH5v/M7v9OcZPKQiPzbLE2/ktEVdQua080UgiQIfBQWtF5jMGUJZ86cxcLCEgKCosND6OsE5WsXL+OV1y/j2u3t4nexbQLUWc8RQ+3K9xGVqd0rTmsGFJaM55Zd9LhHGfa6DNzFsDz+SKnZB7SWLh/QdQKDI5PxEG0eOWwx2lr8vyG39rDX7mNAq2m0QqlaQZXjIjLh+vE5JqsU3TL2wYDVrbUNuB8xnDn3EBYI0DJd9JhCnDlwUhA4Z0AEgCPwupsye+dDHt3JASJSEHiJvJ2/W8elDoiOcgLlLrl7vgLFsWmnVGjdXeruRd5ux7hxGYEmMH3x4TP1RENbBc1yB0yvSAU+AWoJypR7vnQ0Jg+p1Jz2o2vr0XpG7MMB0jJOkNGK+lrgvBRLaxozWDYgmBzdoiv7wosv4Y03L+EGPY2tvTao5VCuNRBya+PUdGc4werWIS5dW8OlK6vY3W8TWAkAgdtKuKCbO6rqdg7hjr+EsqNJYhKk8YgKISa3DQyVxpBHajs7u2yji3Z3XPzQxCkDZzVzUQyFKaRsN+Y86dbC/VqMri3o2qrYeEFidZ35+cEkOz0cx0/3R/EXJ3F6dhzn82owqD766KMaH/GlPuL2XfPRQb9/hlrxWSX5fwubPyIwgSVTDS2ZKVJKADc25BkUraii9gu4D1xYWoD7R7LOPvQIWnR9UqOwtrVLzbqJ25s72Ke7OUpz5MrpTgXPD1CpVBBFEUQAJxwxgcdVo1sWoF4OUQ19avwUYOheKFC+BoWJ77LPlPddHqpvUMvfXFvH6sY2dg576PEA24kIR8ktmVDjKtCDRXcwwjYjyhMKb4mKYYXWPuAYUo5J04ILAQJFFguJYlMM6q0Udy4L0EUXMC3oTvFPSQyty710F5gudaB1rzlAegSNS0XEFRUk7FuRNIHowFiQ0nBpAUxaVc8qhHweKg+R9hCQQs4l4rwchVEJQakEpQSaPPPJTyIDZkJvJJtAGCX1lUUp9BDxWbVSxvLyMgIGzvb29+H+8qRNZav8EOceeQxnH3kUmXLreojL1zexvdfBMM5g2a+ro/0AHvv3HC/JJ/eDh+7hAcHZw0yrBi05UvZdK4coBR5AYHJo8Dl/3/exwTPX6/RsDro9pFTEKhCuHzChu94dZlzf5a6hIwAAEABJREFUATZ2O5SrA7h/QmX7sI/93hjtQcxAZOIRlPX+cLJIgJ5NUvuZzMoJyf3qhQsX3KLio7w+0g42Nzdn9rv7F/IkecZk2W9aa76kjJ3RsFqLJWMtFFMlBnDauBBOi5hBBCfwlUqExcVZnDt7AidOnoT7IYHiXsX9QGHAPUifFnOUGsT0Vca0cu7IBBB4XNjA8xD6HqrUylOM2C0vTOHYYqugpbnpAqxCjQuSpZLIqeldoGPMYE+XQYddBqHc3wzeWNvC1VvruLG+VfxVxIj9cLQEKdDlWewq95qGfTaa3C/PzsGjEOYEEERBSICCdakI5G6Ku5cDpMu79C45Vliyw92/nbfkjwPl3TS/x2K6/N1nzkreSyLiOihIRKCULvijtQetFEdHYlduCXiCAo95H1KkmhZW0UJq9qWcNqJ7aWiRUheY2dtFb3cb/b0dbLvzyvXbGNMjMfRMnFeS0KV1gCpTaXkEWLc/wK21TfS5XXCgq7WmuZ6L0GEVNxk3cMDYPRxwfz/EkOvqeOoHAQLf5zgBQ7dZuEaRrzDbanAdZ7A838B0o4xy6IGBdrrpOUAF6wmgteO/YECLf9jpst0eerTMw0nG9g0GNJe9cYYOQXjYH2OfHtAB04P+BIcklz/sDRVlwScRoOP5JDMn6BnP5CUJrx0eBl//utX4CC/1UbRtrRWSChrBKbL1Gdjsn1mTf57MbWgxPhWu+M79IQNd6jSdwMBSGHLSgEx0i6moFWd4lnnmxALOnT+PU2fOYW5xpXCFrA4wIacmBOeImrY/pOsymsBFB4WTcn+z534Zsjg/ixPHFnDm5ALOn57Hw2cW8Mi5U5jleZrmfsVmMdKY71GYUiqFNMu4NzHos63t/UNcoTv94mtv4vlXL+Hm+i463OdmdOdApdLudnDtxiq0H2F6dh7N1hQ8P4ChBaKMw1LILQEBIZsdcVxHH4GIHGVZ606mSMi3InVfP55394bAd2D8cXLPRASKgNNaUzh1kXfld0lEinKPAu8UmBKFYhSGI2W7ylp4QAFMIRgtPQJL4bZ0Zw0VVkLLN97YQO/mTexcu4LNK5ewcekiLr38Im68+Qa6PKdMh324rUOXUXZh66VSBUOuzRq9kGurt5FTnutTM5jlOnrlKpyVeum1G9ja7WJMj8OBd8x+M8qBA2bgeQXoMrrMipZvulHBZ3gm/fRnHsGppSaOL7QwN9WAooJ1f+YHAtjTCppC5XgFzjFhu+1OH3uHY1KCw15Kq5hhSLkZ8lhomBgMEgv3p2m9cYr2MMahA2t3UIC60+sHPCaqJ0k2m1nUoiDw5qemgiefLNhFjn00H/VhN/vNb37T2xvuzR90d55RcfabXo4vUdmdCrU0Iq10QK4FSlHTCTz27hGUmueSQiI6iWWDWiXEzFQN2tMYpcABPabeKKGFzCFeAEUweGEJXlRGyAWuVOuo1xt0Z0NaY6HF9IuQ+qkTx3Dq5Arcr3+qAcsVih8vtOoRTh9fwqMPn8OJ48uYpiYOfA3DxU8YyIi5X0xpLeiKUwHkHEOGdm8AF/i5cfM2LcA2bnLfu869aZvWs1yrozUzixL3u8699QjQhMJtnNCLkMUCl4gI8/zcSZhzGD8id2OPvixB4qi4u5N394YAcnQ3n3OMd8mVufpKKXieB02Aihx15J45grtVAmEdl6d95pxzgGZTa0FAHvhMaaYKK3iwsYZbly/jxquv4soLz+PVH/4AL3zvO3j5B9/D1rWr2Lu1is3rV7F++RJ2V28gbh/AIzhq3JM3Gk3Um1NudfHcS6/ijUtXuQ2YoNqc5r78BBZWTnA9gQ5BQP3KvWVebBVqdb7n1pJWc0ALPex14JTo+VPH8KWnHsOXf/UJXDg9i4WmX/yt6OJUBSfn69yuaFDOWNdC6P7mVLJOUbv1KFWqRft7B22sMxi1yyBidxRzbWkSvAgqrMCPqtBRBZb3KTFHA4s+vbPdgw5d7UPZ2W/rg26/1B+MW71BNnvQmVSTxp6Pj/BSH1bbXHxF8p944vyimtjHtMiXlMWvaLGPBJ6eDT1dDjylCE747NVjx5qAVCQhKJTbK3ApFS1JFHjFsUduhG5JSu01ZjpBTA0I5cEqAkmOSCiIfhgyXF6CVopeDXeHbLNajrC4MIeluRam6Pp4wg5zA0Vhr0ZeYTmP8ZxzZWGe9WZ52D1NgNcRUrAsqyZc3DE1+IiH7q7fEV2tLQYYblD7X7p0Da8xMLXOfa8VhUazhcJqBiGU5xfCbwhMw3aKj+vboYEkzPPzdjHnKyRwXGDqEvKxeO7SHydzB6D3pnfriAi01gUppeAu98zVdam7ZxVYgtHQa3BkmbqAnOcLfF+jeI0u5KBzgJ2127hBy7hN4LU3N3BQ0HphIX2xKCnAY7Q7JYDiThv5sAdN5RZyTcp0ZxWPYHrjBO5fN2gThNPzS5hbOkareQzNmQWkRmHI/bwRDXDcTmm48YHgEjLCycEM95Xuj9wfO38cjs7Ri5pvVVClH6spM7WQa9msYHGmCfdTvYAaX8PC40RCyoVHL0GUpsUW9OmRtWkNe7TkzmrG9LxSKOSUKaMDWB2SguI+Fw2rfIQEbBCWrBf40NrXWnse9Zufq8QLtFaOpx8VfWiNX7x40et0Vivkyec8lf99lZtf0bDnCM75UhCUQqrlwPfgcz6EF12nnGdrGUBBEC6oIkA1wel+IOCA5BZnNMrR6YxwSPdySPcqZUjfWkFKkE1o3SaFG5pzKSw8tp1Ta4+GfZ55jeA4ONWoYarqoeQD3DphzJBcQlfG5xsRO6mWAizMtHDy+AoeOn8OJ7mvnZmdgc8FnRCUfR7BDLjPcv1l7LNH1+4mwfnCSy/hu9//AdY3NtGcamGaVrNK65lTqNx+0xCYTspFBODi8+vOR+6kltr9TrZILEdE4vuw1mGUibtnvnjOIpY7gN1L5h6gumoiwm5VQSICEXmrHfceW4Hr2JDX+R2yBKfS4Jw1FJWiUPIMI+ndgwNscC955eLrGBCokRYCwkMzCjHXbOD8Q+fwMOnMyiJm6xVU2IYmUMWtJ8fl+QH3dSm29ju4TQ+j1prFr/69L+PkuUcwRZCWqg0YUQSohfZ8lCsVBARTj9ayy8h5xjPM48sL+PyTj+E3f/1pPHXhJE7MNQqFoHPAxAYJvSlDhV0phXjo7HHuQ+e4//TBKRRHc9MzMzBcCxe/0FQYzPJIJafFNqQcE8YqJjTbk9QiZpupFThQCscj9NDqtPznH34EZ8+ds8dOnDCLS0vp9PTUqBp6g4oJKBJTby8QPvxLfdAmv/a1r9EY2UarVTnT603+Xh5nX/CAz0SBf7a9tzN/8aWXK9/68z/TP/r2t/DmSy/i9ReewxpdoYTnXwIDz1PwkCPUCmXfQ4UCErLMEHx7dEEO9w8IthjC/zztQSvFbYUphC6KSlC8T4k8d+4lBCcxh87BPq6+eRE/+O7f4vLlG+gcdhF61PShRkDrAAoteLlEuJK+65fBp/n5aZw5cwJPPHEB586doTWdZ1WFSRzzEHyMjNZURNyb3EcNKdA+jh87humpaYS0mjHrWYJIaQ03LhFX14GMr9z9uCLmRQRyN3V5knvHu/MuHxUf116RufNlKPiOXLmIUPhMQSJCXpI/fF/EtYyCR65NzTJHHAktSAZnKaEMrFAi6d6gsKQZ8mQEw2irlAJ4gUKtWsKJY0s4dvY05ulWVsoh10lAI8vnAYTduABQxLQW+GjyrNp3CKDQa6/EfV2MHi3nyXMP4/RDj9BiLiOq1KGDCJ7zUIRrSaXn+DrgWfN4NECjVsFpbkc+c+E8LpxdxrH5BhrUrpHW8GERUqlEHHeJ4y5TYSjyA+wv0gpzUw0cX16ET/nJKBPOtdUeeUKwsRuAbeQQdBiccj8HhfY5jhIUnxuQX5yQS3POwQ8CeFTSbmxKdBYF0USLjkVUElPg0iBKBikFl+99VB/1QRqmgKg/+IM/8Hu9vbkAeDiA/nWbpZ+xxpzxPb3U63Sbt65dC954/nl59bkf4Y3nn8NrTG9efhMD7k9c4CDhUUfvcA+9w30MGe2b0PINuVC9dhf9TgcTHjwz0guuBTSZp7mgSilqRwWtFAxdm4waO08mKIUeZlt1VKMA8aiP2zdv4CYDNmuMqB7s7mA46CLjWSeltpi2U3ucA28thAtfogaenWnh9OnjOHP6BIG3zL3rVHE8E4QBIgqUVor13RJaVHn+ubS0RLe2gYCLabgHZDPgMDk+wU9elhLAUleBiasoIkwUyaUkts8i95T9sD5zboxMOFfzDnLljhxYRQSOL5oCiHuuu2UudZ1bZ50dMx043U+AmLeOuBUwPF6yPAEUKjGP4CyVAs6f/KRlpO9D/lsI61la1j6PM9o722iTr4pKsUxBjpSGpSVzf/uaMnLSY2BlyIDLwrGTxT6z2piCohIzUHAASKnsUnpNbg0L/gc+FhhJP3NiCQ+dWcGJpRZmahFCsdBcZ81+fJMi5Bgjjt95P84LEyLP45zrlTJmp1ugYYCbZ8b2tfbgeQEg5LFiLaYJwWwgUHxmRZBToaasa8FLUNy7fJamttvpZqPxcMy2+nmetZPMDHLjx2RdXGpzIHzlo/qoD9iwPxgM6pNO/4TN7ePVsPR5leUn8zhuWSuVPIm9ZNCHW7wOD/gvvvIS3nj5BVynVXP/i7r+9gZ2b17Hyz/6IV74/nfwwg++j4uvvEJ6Azeu3IC2lm5KAJ8Ca8k8Q2uquFCVEheMYBnR+jptmxJwgaewzP3lZx87i//o730BX3j6czhJrd+jEniZbuhffuOv8dILL2JjfQ00gQXYLds3BFTM45Nef4Ae9yMTBgE8JRSSJs7TVXrisUfx+KOP4qFz57G4tAiuJdzfSVbLJUy3Wmg1mygR1EHgFdYTRCcXkcLB5WX77t69g+JiGbj6TCyToqj4cjdHVIyJ77n0Lrkqd/M5x3svuXIRgcg7yb3jSOTtclbi6Dh9a5DTWlp3duLIgZOp0O0Q5okwCq5QSDMctg+xwcjsGtes16OyZGR70OviKtfs1e99F+5/bZjSY/DYz5iKdDwaod8fYnfvEF1GtpNc4PZu4gXQJGfoxuR3u90mv7v0iibwqVCO0eK5AN05F8CjtWxVNV1YgUdeKM5ZshiK56iaR18erbuPHIFYBFwrt17MQjhhTytUymUCNIBbW8Vx+VQcPl1mYT/aD9BstFBhkEiUMJYxRK/f55ZnzDUzUKzPEcPJ1d7Bbn779upofX2ts7W1ub13sL/a6x7uxSYeH4x2JhcuIGWXH9nn/YJTvv71r+tut1vmyGZKpfJKOQyO+8DxqFSeowtQkzjWw4MD6e7tAVw8SzJcuEYUYobarbU4j1K9htxk2N9cx21G/64zHH/tjTdw5Y3XsHr1CjLu94TaMqdApDzqcHshzQ5DT8OjmI1pZRU1eb0SYW66gdmpKmYaIZZmqjh1bA4Pnz9LgJ3GsbxJxQ4AABAASURBVOUl1GtVxJMYmxtb4P4Yq7duodPuwFJaPC6aQMH9ZckGn68z7B8zUFErl3B8cQqnj8/j7OkVnD9zCq1GnUJgMTczXVDVHchzLO4XMULt7lKwzYBj1BQUEWF9kgAi/AKvO6ll1pFh6j4ub11bFEgHurvkLOO9lFNY75KrIyJF2yLimnmLRH7y3gmkUgLFsSlPQUhWATkBC5aJdu8YhFSAipasS1fT/W8NKZg86ki5N8uR0FIppRlAa2Jp5RiqtSYMtc0hvZ02zxS7BOeI8YGY1tPRiApvRN6PKQO0QARNBsN1d0p2cbaFx84t4cyxKSzPVjBbD1CPNCKOQwMQ8lR4dqloMTUB6butEJHIWAYceS5PnuVU3GwYgVZoUK5KlLOcrq2bq895hASn53lwV0pr7ZTO+voG1tfW0KYCz7lX5qtwyt/tdwf9DnV/b5/l69ZkV02WXsyTyes2y2/JOOt6BwepCDt3DX5ExGV57y07gXjyySc9CkjVS9MZbezypNdf3t/amo2H40YWJyX3jwSNDw8x4QZfkXEBGVjl3u4YAy4nVpYwt7SASr0KIbPHnUN0drYYHbyF9ZvXsEF3dI+AzcYjWBf0ITBzAhRcpGIxKEiWzEz4PAo8zHGvsUSrOV0voRwA1RCYY5Tv7KkTePSRhwo6ffoUKuUytXofV67T3V29Re2+hzEPxTMee+QcowMnFSSt6zZGjOz5WmO6UcL8dA1Lc1NYWZpHk0GmkIu9MDeLIxeKC+4UCF1rw/EZ5kFw+Z6GVorzA0RIOLpEeHOULb7fAmRxB/fqndxR4nh9lwxB7ygnODN6Eo7cMxGBcn0xFRH2d0S4c4kc3SumBVHwlVZQmmNnagTIHE8V+2c7lFBE1TI8Kp4B+T/mfIwfwC9XAFq/3AFzdo570fM49+hnUGXgJGUj/dEEvcGkiIqOqNzoPcKKYjAuw4TgjAlOJ88R16xZK2FhpolTK3N46NQClmdraDKqVAsFkUJhMcXYI3ASyJpy4tbekeJ4HYg0LDzmXUrwAASyT2XTpBteIjjplnIqCr7vw4FTc00cvxKuVYeWe3t7Gwc8uyUKyfec71Np5InJkhGdsfFunibXy5Xo9SgKXi6H/ouBL696Hm7JqNK9cOFCho/4Uu+zfTU1NRVWra2k43FrffX2iR997wdL/+P/+/8TfON/+9/Ui9/8Jm6++jpAjTnfaKLGDXczKmGebuDS9DSagQ90O8gIyHx/l+5KjJDuVMAFSKmpXVqPQigKu2XUDumEi5XjrhuTcD8Z02pqCtQczyhPrsxjabqMakmD6wXKLhdFUI50cYyyOD+DUydP4jhpcXkFLQZwYgrd2toGrnJPevXaDdzgwfrBwQGt6wSUXXCNi9TxJ+Gh16g/xqjXpzts0CJAF+ZmGLyoQiwXlePkilJ3JOw/h3AQlmNzKfEAxXvKkGvqx8iVOvqx4ne5tQSIIwdORw6gjlxVRUA5EhGIHJErFznKi9ybKtbRBQFCjltkFOqETEstkLOuJfjCWh1hvYHcC3Dy8Sfw+d/6bTzxq1/ENC2lRGXMnTiNhYcfRZOBnpEOMDKCcnMWAaOwKU2x+yMC94MS5/Y3nesfBuSD4XrU6IEcw699/jE8+ehxLM3UMRllyBLDzkF8WVhaZkeOtxqg26tIHpUd7zhXkLegohJHzAvJcA1cGhCttbKPKFTIOS9OEVpr+ESVuBsAHvMlegYNGof52Sm0mHrcw3ba++i292Nls72l+ZnnLjx09s9OrCz/0dLCwjco79+fqjYum2hxj2KUiHBfwLY+yo96P42/8MILKjJRRQVBCyJzh3t7Cwc7O1OHu/ve7uottX3jJvbW1tGnVsp4/KCo5QMy0qNViblf2b99CzdffokAfrk4vFbcM0b0ECLueyzB2CxH1KTTBKMpQFmmxiv5GqFWvDfIaEkN32lQu8+0qphpllAONXy2IRQy4aIIQaPIPyEwNN+LaAWmpqewRBf3+MnjWFxaRpXC16MLtrt3QJe2DSf87nzMoTsZjZFwb6QICtevpeW+ceUSg1adYjEdQCulkAC2XHiOi324vpQIFMdBrQvLcSj2LwAK4perwwTvvO6UEhx8/Z2PeOfGdS8Z8tLdu1RECuFTFNq7JCIQ+elEWQanBYDLTyBZaI6SJBpGPOTKhwOgdvsyEsISQRoiYXmfZ4P7PPPdHYyw0+lj+6CHPVrLiQSozi1DlesQ1q9RKYcEpONDj57RqN8rlG2jEmF+qo6F6Tpm6mU0ygFK1ISBQrF+Hgycu+rIWUkuPTTBpbSGKI6P7nNOi5pznS35IJyI47FbJ5dqYTtsz1PMWECJQCsFzfctJ24IYnBdhHlPAVHgwaNhyOMRutxj9tq7wzwdb5dD//WVxdnnV5YXXqKX9+bKcuuWOjXXfmoRE/kFABO8ODx+v8fPU089pTKbVfM8nyUYlkf9/nQeJ5V6qaRNnMjwsM2D6n10dnbQ29+DpWCDlsoBdW9jHTd5dvbG97+LN557DuvXr0EINGc5SxyNzhO4f3T42Pwso3IUfDK/ykWu0NpGSrjAORwwHRDnGVmdaZYLi8lXAS6YZAmtW0aLlsHt/xLuOxK6rIYLUq1UMT8/j5MnT+AMAzzHj58C17f4cyQXpIiCEKHvI6f7Nej2MGaASFGLlz2BTYd449WX0WVkebpZQ71aRokLqynWoe8j4PgUx+dpBQGQcb6W41HMK4JVHLGu8OERMcNnYG3ryMI9BZgXufuMZZy/vUMOjHfzLgUvEYFS6i0SEYgcEXiJCL9xT5lQNi0sLZ21iuUeBdiH0iFc4MYQgI6sF0JKFfj1JtoM7Kyub+Lm7j42e0PsEoyX17bwxuXruPTmFex2R0ijKhpLJ6CqTXjlGpXfCo+tPPJrH2sM+nX2tqG4b2zwOKZeChBwtj7nRQPHoxKNig+EtF4hgRKQfA0UwOTcHLCU0rCiYDhmspVLbeH4wYlAWQsFuUPg2qPIa64HP2BT0OSDcLEtDYTNUzhPxzDqLFTioMxlk5Ed9topqZMlw7U47l6pT3mXplrBzf2p0tapVqvzqMgvxGLizqXupPedUCgEO+Sbp0s2zubzJDkv1s5kkzjs8+hjxD3mgIGWzu4eQjJzttlkKvBhEQho+SiFDiy0frn7kTSPQDSZpsk03xrUorCoGzMS2+PxypiW1pKJjnLWTScDhJ5gulnHCUb4GjzOEL4PMtimE9h0DKKLexGDkCtcJrDLUUAg+dB8L+dCDumm5oYLSvdGaY/AilAul6GVQkxruc8gVpsubo/zGfdH2Kdl3eWZ62jQRY1W/djSIuqVEpzmBfdDboG10/gkdln0G/ge2xM4UPKLH5eXn8tnkbfrOOEjvwshdPm75MruNiQiUBy3iLzVh8jbefASuXOvNJRojtsj+Qh0gMgvIyKwwqgM8SIY5TEEqTFkMCcRD+XWDPYJzkvux//be5BKAysPXYCuT2GsAgzgYebEGRx/5HHMnjqL+ZNnENWbWNvYwMU3XsdrL7+IVUZ7k/EAs/Ry5ujlVLgOzjOZMLqb8ijNZhPKRUb5sHBKV8MAVKaGKHSuaUYFmXG9cgLTWXbLMTrXm1MDuJ7CjM+11IrgpWUf0U1O6KN7LFOiAFYgC1Aql1Cv1VBh6heLlxPYOSJfo9WomhMr892TxxavH1ua/85Uq3E76WMwD8RfBnL8HVwc+XvuVXejbqC0KqdpMp0l6fL81HT9xPJycPr4cZw5cQKL7pcZFHIhCANyRhF0HruJqApDrcG14XQzCDWYEJRCAQcjaJr1alEEB8TOwR4OeI7W4Z502OsgI5gNraJJY7qwPqaaVcxO1VAKfTLYwuOC+mLgU/v6dI81tS+XiouXwxK8lsqBQ4BbJEd9utt7+4dwkUTDhVcUXO3GRgo8n+PL4X7beXt1Fa+//AquvPkmSoGPudnpgiL2q8k9Yb+G83DkLKQWwOeDiErBpwDwFnKnb9f/zyMHPEeGY3aUOwG9h1yZe+7ItSUiEHkn/bRy1oJWmuML4BNYWnyCNSBRdRKIk4RzHqfo0209oIXsxRmCWhM2KtOX8zBmnZBgnTp2Eop7y9gvISag/Ra9nCmKca2FiM9zHu5fpUe0zu2LW78R16/H/dze1gY2Vq9je/0Welxfp0w9yr2mRVV3SGwGUB4syRCgOYHpFGnm3FlwRQtgcn04Fk7cTZXE9fc83iqkqUG3O8R4FOMInMLnRx9DGctJwiKtBFwetpiDAmetSbNy6PUYqFpfWVx8Y7Y2vU0HYMg3uQ0Xy/QX/lHvtcfV1VXPT/2oFJTKJsvrNrfNc2fPlr70q1/0fucf/Bb+EQMHn//c5xCRWSkBFVM7OpD6ZEhEoS8FASICwGPHHrnkAOmAaQk64WLUSiESRmG3eR65TRd4hwvqfkAwoea1BKclEGqVEqYaVVoxofa3BThDoiIKNEoEjQORT+Yb1p1wDCMeyUySFJYC77G8FPnY4374zctXi3+jaMSIbc6IrRaNerWG5TuW0QnVqy8+j7/6iz/HCzzXW5ybw/GVZZ5tNuBpBQc6xXlltOyOXL4oU0CJ8/B9D8J1dWUFcb4iwjLBT7ssLcFdMhxvfgeYGfft7t7R3ecude0opeBIRIq2RcQVFyQib5UJRVGJR8tegu/AaT3yRCHLLGICsdMbwP3LEvudATZ2D+AAqstVNOaWGAg6gcrsIqqzC6jMEIiVOnKCNgsrBGgJQ/HRobXK/Kj4Q4GLPBdtE4DFunDx93mm/aPvfQd/+ed/jud/8D0cbK1BE5BVroVPBad4fmnzSbFlyQkgQ6WdE5iGijN3RKuZQ6OwnLT4QgXg5kN2wV2e1kyE80hxyFOCIeXOp1ek3PyLJxbup4GHB/usM4FTpKGvoanQk/HQdDt7CV3afjzs7tVL3lotCA9XQJ3kFpDv/1181HvttFQq6eFkWOkPO8e8MFyu1GpN5Xm+T/eyeeoUvHIF5CVEaWiG3y0F54DBgN12F3t0effpKh4wdX/NYdh5UCqjQkCI8jGJExx0eugxJD9mHH6Y5ugyf8AoqSFwNPeErs0wjBB4AYg9UPEW4MwpvG5Rcy6qoUA7IArb97hAIRVC6PtcCEVhBLe/BrMzs/js44/iVz//JH7lqc/giccv4JFHzuLkiWWCr47NzQ08/8Jz+B4P2ruMLDebDbQYafa8AGNGod1YnWAEYci5qgIcnqe5F8qovWP2k3Lvk0Ihg5KMfWdQSEgpxJVx4ALHAUd3FLNrkN6DpZIyBWUwxXyY8j7nvAwBa1wdzg1sjZ3TLisYEVg5Sg3z5m6evbm8Jf/cWji31agAqfUxSgTdYUwQjrBz2Mfa5h5ub+xgbWsHt3jWu33QRmIFI3pAYyovxblO2H97OELGPkq1OmYWFlGu1xBVygyw1aHIbzdGsJ7lmrg9nmZdxXGk3Ievra3hlVdexXe+8z1cuUrleHAIeqIcuwaoOISSy1GyAAAQAElEQVRKXVOJa+55NddMMS/KA/i+5VhyI+Qx+I7AKI1cFHLywc2NOgZjnq92KC9DKlzwuREF494lVapU6AwCagLZUEgdP10+CIIkCsKeHwQbnu9tc42Ho9RNkZoVf3eXeq9dD4PAs4EtJ2k+Dy2zXuDXhGWae7YS95dDd4Y06ANksvgBMuWhR4ZZMqZ56jSajENH0zPIyCDrBQAXwLJOQmbFZLxXqsL4YRGab48SDMjx3I+KMkONaShkQRQhJFnWd+xTIgCZ7xbviFBcigujlYJH8tlfUc8SCDnQokBxf0E3fAWnji/j2PI85hhgqlZLYFUGifo8B93FLbpmhsvbnJpCiYonzQ3dpgFGBGjKMSvtQ9wLSqC0wCKjJZpgMu6RukjjHpRxFmGAyeAAnYNN9A63MRl1YbjXsjalHGd8z5A4NsuUQLRO8xCMRDngnlDYc967AFfGMVgROOEV7cFyflY0hVXBMHXCSl+syJviucdnHkemMSYSHF/3emNst4fY2OtgfaeNjd02dgnQg+4QbVKP57wjnlVOqCCHDJBNGFgLGPGG1pjQg8nIR0XLE5YCBIEH5ym4M2BDazgeDSHkjXA6RyTkSYYRI+D73ErscA+/d9jB3mEXbbrPA7rRMdckEw85ySkQcNzQPqxoWK6tYX+GPLBsF+7i/ME6rm7C532O8YCWf5fKv88zVRpxCOXPkDcZ30mcolAaBc+UhignMwCtsmt6opRu+75/2w+iTcaIxuVZssv183dI6r32Peu1POtF5UxMMwVqqVahqVa0ECw0SbhFzXhjfR3G82HInJgMHDFdfupp/IN/+2/xzL/+N3j8N38TjYUFSKWCsREcDMY4HCcwYRknLzzOZ8cwpMu12Rth4pUwdfwMbLmOkegiUOFTSMrVChQZr0RBk9nUdvC8EErTknGBtfLgk7j1LARFWxAkFi6NPIWyJyhRIfsAmIUWCxcM6vd66DD0X66WMTXbgk/hq7WaqBOcmZVCcLf32+jR4kwoASnLQCGCp5FxVUUZLvgY7fYWD7jX0WtvAmkPk/4Odtav4vLrP8K1Sy9hd/sWLXAXJk+QEYiGgHRAZHAN1llLusp8yHEBgVYUP4uMoBhS8BMCBaJRoseh6U0462EJGieoudLIoChZmgrQgyXvbRAg93z6aIp8jnFlcwcXb2/i9dV1vHZjDZdubeLW1gH6saFF9RgQ8lGqNBBEFYxogQa0lAldzVqtijK3FB7HYwnCyZgRk+4BbBajHGjMtmqcJwG3twtFJRNw7X2uAXFV/KjjsN3DkMG4UrWFk+cuwC830J3k2GoP0GE6NhoxNP0LNwYPOfMZ1y2l1U7TDDkBJmzX04Dn88v3YTi3Edfg9l6H81jH5dU1jK2CLlehS/TiuDYTKrPuaESPbAinaChy0HxPB6EdTSbpcBwPkjjby613Q4f+BtLO5CTYPWXj7/Kj7rdz7m+EpPvZuJKZfDq1+Xyc5804Tb14MpHRcIgeLWaX+8U293ltRmI32ofY7HRBvxVhaxolBgtK3GX7XHRDxjmLmOoACUlzoaLmDOvMEpzLWDx9Do89/QWc4CF3QPfJaUd6ughLEUQULK2IokBrAkIzFQqspdvkFIQqnhkoalrNZ8oJfzKBoVVXFLJIOZAagIuuCUq2Bga2sL21Cfdzrj1GayMqm5O09L/y+S/gc1Qsjzz6GFaOnUSt3nKvYZ9af4sR3B1GpWO26fk+6PLTpU2wu7OJ1159ERu3r/EoYQtba1ext3UTAwI2Hh7yrHQP+wTnsLvPeUwYPQzg9sEBBVxRo4tIYS0yjj/hGJ31Sjh5ZmEJSkfQGlZRmGkJ3fPU8B0KoqaC8ymYHvmrghLBptFnkGePwNjYOaCVPMA+lV6fwZ9U+VDcM2quh2ZdQ6GOaSlHVJQp+3N89gjukydP4oknHseJEyto8hjJ8xUgFhwmNLMKhvyboEeltrWxht3tTc4rh/tHtg7otg55Jlqp1nDu/MN46le+gEc/8znMLZ/AMLG4fnsLL7z2JtwfQDsrn4uGs/oZQAUDWEWg+R6C0Cd58APF3oRzinF7ex9Xbq7jzeu3cINHPd3hGLQbVKpzVKbT8MIQCZk2nkyKLZMiv3zfpw6kEkpSikOc2Nx2taj1cql0qRqFN1vR1E62vz9m9znp7/RD1t53/4rHllGSxVOc0JKIXrBAgzPQaZJITMGfULOBDNF0YW0UMronGAkQNKfgVWpwAjQcxug7dzVX6GeCYS6YwIOuNlCemoNfbaJMEM8uH8eFz34OKydPQyggjsmGWjNiu8LlcW6fJ3kRglc8QkkHPST9LlxqJkMgnkDSmC3ntJYcJa2OJUBd4EkjL4BLf5K6GQUxWIedrW24PdH29g5yatspjuM8Ber4iZOYm1vE9MwcwdnkFEsEqMWI7tOAlix3ykAJPE9TN0wYkNjD7dVr2N/ZQL+9h+2NmzjcXadbewhkI2Rxj0Ddxbh/ABMPGaAR+B7HwdUQtiMUImgPhoJKjCDmFzFT3IsXQryAQusjE4WcdXLxmfp87iHnbDJSYgRjWsI+o5aH/SH2uOd3e8j9Th+jOEVqKfgEuA5CeEEE5dpkWw6ggCBgeZWAmqbHcPr0KQLrLGZmp+D479xLQ6UoADzPg9JCfmUY9AfoUCEPqaTDMICnFZQSVGtVHDt2HI899gQeJS1ybY142KWCu8nz0murG+jQOhulOAfFsQliKp0xJ+2URUIl5RRVSo9iHI/RYT87+124f4libWsXmwxedXjklUOhzDFXqvVi/BnXxQFzTOufUnkrahNfUZ2nmUnjSZLHcV9bu1OOgqutVvPVmcbUqgsEnTt3LhYRam9O8O/wo+6372uAl/mHrcDkJwKtz1fC8mIpKtejiLHXIBCfe87qdAvHHzqHC089iUc//zQeZnri0UdRX1yG9Upod4a4Snfq8q0t3OI+5/ZuBxt0afYJWEsNXqLl9AnSXAVwQC7XGvC4/4wZbTV088RkCMgzjy6Vz5B7lVrUtwmyQRu97TV0N26jxyjgmAfeaecAdtSnmBoEvkbEhRcC1J2tcmEofiz3NLQIPCVMgS6DUdsMhmxsbGJ9fQvbPNfr08psrO/gFt0l99zzfLgfMpw+fRoneWw0xwhuQG2ccfFHowESCo+iEqmWI4BjHPFs1FHCsdh0DJ/wCUjKxMRpDzHHng4OwSgh9ckIlEkQLVDkhwrKEL8Eq0PyLwSY17RyrtyVJUYhpPtZp1LzuFefZMKA2gBrm7u4cWsD11ZvY9XNY6+NzmCC2PmI4kETUNZa9hej3++jR1d+xPNG8Kpxu7C4sAAHyEceOU+L+RBmZ5uwnFOf+9BOt4+Oq89AnQOM40fAAF0YlRDQ2yhVqnCBs2PHV/DoYxfwxS99Ab/1D38Tv/4f/T08dOEhKPZ9e30DP/jhc7j45hVGzduISnWIDrjmYAAK3NMCg4nFYXeC7YM+1rYPsbq5j2u3tnHx6i24fyL16o0b6HKPqf2ASnMWKyvHMMNYhu8FGDAgtEePZpdr2eeZ+4QureX6gGST2OSTcUxPq+1brNfLpTebtcpLc/X6i7VArSfHGwOy4Zfio+5nFG+88UYg13ca6Xi8AivnaDkfNrmdhUFEpUa4UA6doJfLDLkv8UD6PM5+9jE88itP4fEvfJ5g/RUsnDwJr1zhnsKH+6mXCavIKHyJjhCrEFKqFTTKhQukkCsf9DyokQ2Bo1AKQ4RaIaMQjXsdTHqHyCjwe2s3ce21l3DpJS728z/Axed+gDdf+BEuv/xcUd4mYDNaVaVssXcLtEAD0CL0zAQpj1hyuj7K3dNyCDxYCn2PQZFDaucOjxV26Q6ucn/2xsU3iwjj7bV1uMU/PGxzb9ktQN2jQIwoBGwaTsBXlpYQBZwDrXigwb7BlnP4kqESKkzVSrToBAeDQ+s3LmF3Y5Vt7WNARcTtF62iDwdG69xNL0ROgLqAmANlLgEcMMeJ4T4qRpuW0VmOLgHYZ5hxxHIaR6T0Tlw9R5nVBL6GsQLiEjCmUFAeeVqmImk1m1Q6s1hamsfy8iw9hSZarSqqlTKCwIOnhVbQQ0AQVqk066xfrdURcP+vCRDxfHi0tu53y4uc+wpd4NmFGVRqZYqJQafXxdb2Nvbo5vZo+WIGCXMjyEjjOMPq7R28+vp1vH7xJi5dvY0bq5tY29jFJl3X7b1DWtkODsnjPq0g4cW5WL6bAcYWlHNPOib/e90OejwNmAwGMPScFOfpc8bK5JmJ43EeT7ra5tuRry/VyuGP6pXou81y5ZWZuam11tmF/lMAG8WHdn2QhtT9vLywsBCVPTMtmTpNf+5ha8w5k2XNLM/9lILtopaZCIynUaH1nKHWXDh7GqeoOR968kk89NknCc7TCOsNKILQ52F1dXYJpekFRNT6QWMGQWMWutLEmMBIhezUAYaTBK59PwhQLZcRsv1kOMCIe5v+/i4G+ztYu3oJl195EbfefA2rF1/DtVdfxlXeX+L55EUehexcu4zRwS4srZXvKwLGg8dZ8wOuGa1HSoC69RD4PhUA92whrVZMhPRoNYf9GA6g29xfvvnmZTiAvnn5Mi7zjPT6tRu0qLfh/rmSnZ1dHPDoIWbU0A98WpsZhL4u9mIUBETs23NjAMEZKMw0KnBWf9Dewa1rF7G1fhMHtPgdJ4Cc94RCm6kAR+QjIbQT6yElyGLyaMIhD/l10B1gmwGqvXYfHQbWRgx7OiDCi6A5D00FqGlxxY/grJNoDyICrRWi0C8Uifu71Hl6AM5izs/NYGqqhnLZJxiBlK5lSqQ7JWaI6pDgrDeaqDdaiEplWNGYEGhjjtnVdWWNVgvNqQb8yOOzMXZ2t3H95nW8eeUytnd3WZYipKWPKjUoL8JgmODqtQ0898IlvPDSZbz2xnVcubZKcNJ72dvHPl3yNq31YDJGCgM/DBGVS/A4B8uYQso95ZB867Xb6NGtntCtzpMYBCR8WEM1l/jWjGyaHHJB1kORK/Vy6YWF2dZ3ji/PfufY8YU3/Zny4UkgERGiHb8UVyGjP2sk1loZjWzNSrCscvWYFv+UhjdFdz6g665SaqbUWky4H+iReb14gi73dp14jDGtVRJ4GOSGZY6E+1AfPsE4f/phgvdJnH/yC3R/fxVnnngKy4zgNeaPoUT3VnPxEgMuhROiCAGFyoNA0b3K2XaXh8k3LlOoV6/D0II+fu40Puf+aYtTx3CMUdaI9ry7s42tW6twfy+KYR9C1xgcr6FC4ZqBppO6JmfQwIAyCLdltuDsdMSefApniCisoRzVUaZSKZVrfMdDn4GHDe5Lr928VfwvIl5/4028/MpreP755/HSiy/hIu/Xbt2ie9XjBAyMc6e5L84zxhl42K7oiisbw6ZD5OMu4v4+Rt09dNv72NnfK6zEfneEQ4KtQ5f/iCZwaW8cY0BLMyRzhqlBTE8j45i5veQaWIwzltF9TWkhcyo55ZfglKoqpQAAEABJREFUc+xlKsRGa5bAIzVbmJ2ZwcL8XEHTUy0GpQg08qbP4M3ubhdbW21sbhxgc+uQQLlNq3YVly5dxa3b6zxiOsDOzh7cv3R/iUrqlVdfx4svvYrnSW9euYprdDnfvHwJq+T93uEu974jxOR9nCTIKAvGCiz3h5rA1BwfqITGcQ53hLN70GX7h7SwbXTpEQxoKccE2pCyNZyMqLDH9KgIPGKoXqtQLtgWLaRxWwbKW5XR9XLo0SvJ7LjXMaNeZ5gMuwfa5mvVkn+xVSv/oFUv/VmjWvp2s1J7SWXmVjBbaZ8FUgGHhV+e62eCk8DUW1tbpUh78572TkdhdFYrvaSUqkLEE6Ugng8dBEw9JAROTKCOidweGTrmYudawx2pZEwTCEPfITQ37RGDLeXpeVRmFlGeWWJZC6lX4vmmQgIPlm4cuGhQHrmlEMcJMrouzlXUbCdmIGZrfQ0TRolLvod6KUKzVDqicgWh4ju0su7XRe29XYJgBM4H0B6EYyHyABFo34e7T43FmBZgQsFPKdyGFgriQ3EcxiqwawoFCGTLvKX2zzGitXD7sEPuVbcorKu31rHGqOEu9ztDAlgpjSgKkRH1bk8Km8NFhx1Yx4MO0skAkscoBQLhPnpCl73b79N9G+CAgnnIIEebYOmwrR73eAMGoIYU4gkBeAQ+8kn5sOST0NPQfgQvJBijMlwe2iMoDC3TGAeHHQo9wb+7j0NamIN95ulmbqzdxk2C6SrB5P7XfBffuFgolzfeuEQv4TIuXiS9eQ2XrlzD1avXGDBbL9rZZ3uuTZfuMb9HF9+5rB3uA4e0ZC54k1Apxdzn5ZbGSAkUeR1EJXhBCDIdhnzNjZCfKPKW9+S9ncSpHY3HpBGPm0YYca0H3Lu3OwfY29vCDuMLm/Q01m5ewebtG4yE30aHXseAwbcJtzvpsGtMPJpwC3FQ8uxqJfJfqVfCv21Wo2+16pW/mWk0fjjfqL+xsDC/9vmHl7sEprOYhvLAgeKX5lI/aySrq6u+53l1T/nHfD84FwTBSa31DGdQ4kQoez58Cl9YLjMtAZ4HQ8FP2eiIrtAkN8iVhs/nKgxgPIFEEUDhcedTKQUqpmDFykeHQrdHN3KH7lmf7pphmRM05QVIc4ue26fQZSxxcQPfh9tj7NPl8UTQINhTCm5CLcuNCCI/oEsZAFQWvW6PFqmDjO9aURAKhqJbBI7TKoWQ+y2nXNyh+oh1BrRMI9c/BUUITgtNIBpay5g0wYTWyigPmiDQdIF1ENFZVbQOKQMYPXS6AwwZITXsq1SuourG5sBJz0KzzPM0cp4Ldg73in/nyFMG080qwoDlrDOiYPcYuWwTnAcU9EMe0rt/7qMYF5VH/BYwNcQLIX4ITQqCMqJSBWX25yggnywUgTniXm+XbuMNvEGL/vrrr+PK5SsE4Ot4iZb++9/9Lr7zN9/Gt7/9LXznO3+DH3z/e3jhuefoAbyAl19+GS+S3rx0CTdu3OQ+8Bbc/1Rqn+57AULyKqbWoi7jHlAc66koFHyucYOubVSpQPkeHK81xxjRDa7U6ggZ1HLAJBARJ3lBIh6CsGQ9zzdClZVnWZ4msYknIzse9+iFHKKzv42dzVXcunUZl998CS/88G9x+bUXsM49+97mTRxs3sLh1m3bP9zOXei+WfJWjy1MvfzQqZVvf+bhk//hM48/9CcXPnP826dOnrhYzec3zkxJV0QyEkUav3SX+mkjstZq3/croyxbmtj8fCb24UzJYmxtZUxhi2kVnaV0C1OQATKCSCsPvhcSuxpKKEAisARJbiwXTyDagxHBiBp1QDfHWVlDAObah6Wgl7iXqfDopcK05tJaEyHBrLm4YNuWYEnZ4dE+JyUoclozUPN69Ek8VgnQoPs2t7iCxWOnUOX5ql+moWfbfEghQmEhB5OU52wZUr6VcmkmdGpSo2CVD6cU3H6oVKkVgq84PsX3A9478qIqjAqQi4ccPnRYQ1BpkJruf4QD55Kurm0zUDNGLj6E72s/PGpLa/YI5OSfsbZgv1ICrRW0pyDag4HACf2E3kJC4c+tQKj4tB/AkdIeRGmIKDhlValWwQJGXofY2tjGNVo5ZwFff/U1XHrzTawSWDt0w3udDhxt8ixyc4MWcHcHPQZQUiolt3+rUInWajUqlCp8z0dOD8gFuXKun2L/gIIjK0J+g/NQEK6b70fwyB+Xh/JgOa6MNZ3CcxHdnNNMuJUY0tMY0ANw24I+FVDOBwH50qg1MB6O8v3t3VE2mexQT92ulcOb5dDbLAXoVcjqVj2ws9MlLM5VsTBVwvGFOp44fwzunzg5d2wK8w0ftTBDSU3MfCPoH59vXH7k3Mk/W56f/eN6Ofhbz6Y3lRdvRqXSQbuF0YUL3Pzjl/tSP214ly9fLh+m6exgPD41TMenB2l8fJylzUwh4MrhLhmlQKwgpZVMaVUEHnwdgNYWmouprPDbFqSVwLl5fugjhyChgMbuPeYntAjOKlAlQHHBHEDUnUUPqGnLlRoCgjS3iv0pGPHgsTxlfwNa3VFi4Sxul9HK2LLnsIKoPgVdqsIy4mlp5awX8D2NhG1MOC63TyMmuU/L0eNBvTtXSwy4aq59jdzV4WY0o2Jx/aZ8L2d/ufhFG2NKoNv7peyPHXE8NaigAueSJ0ajzzZ7PNO1BDIfwlCQMyMUXo6dY1IEAJuGA6FLtfagWWZFqOhypA6Y5JEoBY/A9APy1ffh7i2Bnd0BT4egOzg4wC4Pojc3N7C+vo4NksvvMwDT7bQL9z/jvi/PUh73TOBSjgQ+LVsY+lyXAAHb9rSGiBSk2K8jNy6lWc57kKyoApy5BVMFKK8gqzTnpmGgkDo+WhR5iC54mfKF3LBXKxDW0XzPIyl3Z+1Ew+7WS+XXm7Xq95z7OdusvjpVj3jcocetqpdP1TzMNgNMM52p+VgkSAlEzFQ1WiWLZmjQiKydqXvJ8nSp+9DJ2e1HTjfXTy5PbYik+3p/v3dMZPw0b0SEI8Qv9aXebXRceDkwZmo8mZygtnuoPR6d6I7H053JJMw0dNSoIKpV4JdKUBSYnIKSUJASurJCAfYlgE8B1hRazYXw2EnIr1IoaNTLqFbL8AMPVoSLaDChJe6PhuhwvzWkq5RmBpRJxO6Yg4sZEoRN7lEr1QbrCxww/VINrbkVwC+jSxAcDCbY5JnYrZ1DbDCocMAIoPsZVwwPmQ7hwGn8EDkVh/FCGAp75nmIraDPcR/Qfeyz75Gz5uy3P56gMxgWrupwnMBZ6i4DNA5wI45vRBT3qAja/Ql6BOAkF2gqhAqDWS1GomcWj3FeCtt7XYI9KACbkjfjxMIqH7XmNHzOK+X8Djt9uDlrj5aRABUKK9eAPDAQEfhaIySfwzCE7/mgK0LgpogZJFlfW8PF19/A5Utvcu94naBcg/vLi0G/V4DQEsAaZJNWfFcjigLUalVMMwg0Pz+LxcV5TM9MocIjE4HlOzH3eeOi74B9NptNvhNBEXj8wl0izooxJ7SIR8oLBQCtqCKNnVLjfEF+OyUr2gcI0oBrUC5VOYZGYfXdXEaMrlbLpf7p48dufv7Jz3zr7//6F77+D3/jV/9fn3vi3F+fWp66NNPwO40yMhIaBGE9ylHxEgT5AF7Sg5f2UJYJmiVgjuBtlhRKflZOBjuL8WB/WqeHUdPzJlRgOT5Gl/rxsVIohGVK+37lsD+avb23d/Lm1sbsja318s2dTXWNGvnS6i28ySDClZs3cfP2GlxQIOVilChsNrMwtGQlFaIkPgIDRkljWEZwJU8RegAjZZibaaFWLUF7goTPEmp1R0MGRfoM5AwJVuPMCa2tKIWIQZ5qYwoNBpFCRh69ShMBLWM0NQ+pTmN7kGBvkqOTa1zfbWN1v4c2zWLGSGsvV3iVh9cvXbqBly5fZ/4GLvHc8sbGHlY327jFiOT2QQce92xTs/OYXVzE9NwcWoxoNqfYJ2lqZg7zSyuYXlhi+SLmV07i+JnzOPPwozh+9mEcO/MQ6WGcYMT52NlHsHDsLEqNWcR0NPYJ4M4oQ8ygvtAFznUJfY51wrEar4SgwmAYPIxTxywFn9asRGCUohC+pym/Od2+AQ55fLSxfgur16/hGsF46Y3XsLbKvRbd00G3XfypHajotDUIyLNy4KNaClErl1CvREW+HAYoc08YsA8tYCQ5u0M52BEU+a21giLR8CGnljQk6l8qCicuArcsDmiiuJjKWUWwTGAJvpyAPCKOm+tv4YOiAXB+ng45PEPKIVSKhmOFyW2gxcTDfna4t9lTkl2abZTWJqPt4cbVN9TtK6/5W6uXMNhfZ1T+EKEZoUQgltUEJTUmdwcI7RC1IEMjMixLpLt7M1q79urcpdeeO/u9b3/j2Df+5H9u9Xq31FM8xORAPjYf9W4j/RaIJ2P8URZXBpPR1EG/W93pdYLdXk/WGeq/wf3KzY0N3Ga0b5tBGRd+z6lKoyACfU6YJCMoNXyj4OUGiq6UIjAVI5KBBoUkYBCkTitaoaAE0GIhsMhNhjgew0UtJ7QKWZ4hp2ZOuYiGNTS1blCuwScFBGepOYsarWdlbhlpWEVebkBqU+hbH9SpyAkEXZ9GQgCs7Xdxc+cAN7b2sMqD7dvbB8UvTzZo2XbbA/RoKaNqDdPzC5hbXMI8ATq/6PLzmFtYxBwP1peOnyBAjxGgy0W6dOwklk6cxuzScUxxDE1azPrMEqpTCwhq0/CrU0BYRz8R9CbAiG5H7lVgSNT7GBsPE4415/iMjmDgISe/cs43J89SHkuNqah6nQ4OyPe97S3s0G3d3lwv0t2tTfR4rpdQoeWMjgv553NFHTAjgrpEAFYIxio3bpUoQIneSkQKfA2tFBwYTcFjApQWFrzUHXCKCO8AB0y3N7buThRXiStFYAnzohRECELem6KC4hw0cquZeqxLEjcnvgMNpXzOj+vMNXV9W9cnzyk9JdTdQ9M92I8lH+xP1T0ef3RsZ3/DDtvb2bizm5pxJ5O4Zzxay4AADS2BSfLyITwzRCQxQsSUt5GM+3thr73daO9tLBxs325tbt0uu+F/3Ej9+IBFxH6ba1KqBXFYCiZeOUoQ+lnuKWu5sANauL1uF53RCKMkQUaVakXBaVHhQojlomYWDqCGAQ1LF5HeLEIF+GKp0S1dDoVaOQD3FZhq1tBsVAuQ+nzVsH3DEHxOSuMRxqMB+r0euoy69uhmjumCGhVQ+BtozC9h9vgpLNJqLZ9/FI6WmC6eewRzp85jauUkwbuEkK6mKtfhXNvcC5FTSAY8MmmzvcEkRkrB0mGESqNJqzhDMC5gYXkZy8eO4cTJkzh+6gSOMV05fhyLK8cI3GW4/+VfjQGrqFKHolJKOfdRYot9ZrsfMyhE19Aro9Kahxc1EduA7rfFJPfJiDqi2hxiE5CPOY9NYmgqknK1idFogvbBIXYJxLXbq7hJK3mdh/fOWm7ShXX/fErKiK6nnJILUS1HVAmKXgAAABAASURBVHZHVIlClEMfJbonDogOnCFBGmgFn0DyHfAEUISNkPATFxnxruXCmo6YwKXubUd3W3Kp5psuvUMEqL1LVDqW4LTsGSRhG+7tu6SQUeJSiKRK5Ul1eNivV4Iomm5WOnNT1b2l6cZho+SNQskymwwg6QiSj6BI4FmxSYawLMvGfSSjrpQ8kcij1sgSj7wwU7VqZkxmX3gBH6tLvdto/wDksw1GOgz2tBfcyiAHmbGTXKwR30fAvWbIyJ5zNSNGQqNSGWEQIfR8+DqAR/D4BfGePFIEsOQZeJ5BSrg8OesqVKMQ9UoJdbq35VDDk5ygplCnE4BkSXky5msj7oVGmNCqjuO4UAoj+krjHLQ8CpkfoTK3hObyCTQJyNbySTRpzeqM2FZnF1GemkVIlzisNRERACWmDohVRoTL9SaqjQbqrSYaTeZrNUSlCF7gQTyyR4ljBnJaJed2J2kMl8Yp93zcZ8cFGUaMDWKOJ86EqSLwFJQDXH0WYW0GRpcxiIVgNOhyeqPMR3tksNueYH2vj/YgLYC9S09kz/3aiMGdw709dA8Pin9hfsx9mQOlZb/i7JIWBL6HUhigUgpRdpbREe/DgGvkK/iegNiEVgB1KziVgoTr4ZYY73oJS4VzJsm7EFjmqHjmWrlz78ocOeUMxQea5JFc6u5JfM6G2b77OEVgWGJ4YygPYqhQrBJqEaRoNKqT+bmZzRNLy9dPnzh2ZX5maqdeCoeaplzZzHpsKKIstpp1uH+k3M3f0+LmagJfJ/Vqecj3OyuLc3tLC/OHwHT81FNP5fgYXY5j7zrcvGaHBOeu8v1Va7CdW9PNrU205+UEpY1KZYTco4VRBX5AYSajPO3B035BmqnmnkSJ5v7CwhKcltbQ5gQnD+MDLRSqoNh/tmoV1MshKoFCoHJoE0OyMayjdAxDygjMhOT+KmFEd28wmcC5oh0GcQYZF7hUheZe1CcIAwZbApfWmvBo2TSfqagML+RY3ZjLVZ4H1lHhmVuJ924upWI+nEfgc9ktMo43SZMCiBPuicfjEYbDPkaDAUZ0NUd0JRkwY6CIdbKM+yqLjIKZw0MOH7kEEK8MRbdWk3IpFeDc7yXY68Y46KcFufz2wQg77RH26F7v7R3ikJHXbruNEYM68XjM+acFD8kyeJRdX2vcpZBKpMQxO4qYBryncBKYCqxGstBioAhoRw5KRMy7rjkIlbfIgY/39qeSa4WtvVXP3ePoIh/AHgHNe0eKqRyRS8hhV1s4JkHOHnLrabFhIFZMIkabbGqqNDh3/NjGo4+cu/zw2TOvL0xP3eZe+dBmJjYJFyeH8b3AtKam7cz8vA3DUu55Xqq1F7P5QRRFeysrS7dPnj6x+dgTZw7Pnj2biJARHMXH5eO49hNj5SSsHqjxeJJ3RLydLMs28zTbNKnZs7kdMGiUGWOtOwfjM6S0YikBkhgnoBbcflJQQYHNSVnR/t01EQtopeCEqMogRatZw9x0C4tzU1hemOH51QzqkQf6JwVZuiyMFiBj6tzceDLCiEAZ0K3uDofokA7pnu5QmHd4ZLBDl3ufbvBBrw9Hh11aJR7md/sD9PnOiGCO6W5zcgTbED3WdT9UcK7zgO/06T532YYrdyCMqQh4GM45TmjBSbTkOZWFIXAt99GWwZKjCSoo5UN5AbQfwgvKcL9zPeyOMIwtRqnCIBHsHI5we/MQN9Z2sdeJ4faig1hjc7eH2wxQDfojegkJXLue9lCKItRqNTTq9YLqVGTlUoQw9OHTsjuwKuX6FvYPKAGJTMady7q8gaGGtSQ2jAI7dx6//0T4KumtxpiHE6cjEuvSozKXF9YTNxS4L0cGIFaIF94YYi4xSToxiUlNbvKUbB1VqtVdiaKreRg9b7V/kaGMm8NRstUdxJ3uIBkNYpPYUsN4rTkTWzWMc2nHmd3dO+xsHLY7b9brrR9U661bKq4PnEzjY3Y5Dr7rkPuLi4kfBN3Ak00t+oqnvFc9yGtE3pUsTtfSSbI7GcXEx3gyHA5THoHk4zhDQp5nFBZDtW0oXEZpAlVA7CI3tiBDzlsKDRmGwNOolvxi/zk/VcfyXAsrc00sz9ax0KpgphaiXtIoeZY2KYXNCRCCIyFIYrqYjpxlG8ZjOGs6pEXtj8cFEPsEbo/uYI9HNH2Cc0QQTxgFjkdjpAwAJaTxYIAJLWFC4GYMqmQEnQOjYUDGCTKnAq0AT1loycHZQDGwhTxGnnIs8QiT0QBD9uP2xe12B+6vVfb229jePcDmzj629zpo98YYTgzHleGQiNw5HIKnPTCqBB3V4QDcHdBjUD48Atz3fBxRwPSIPJ8pKbhDPlNF/lraHrjLui8U4g8iwTLnish25o7K3T2K+sKyn0136/30FD/jEg7hDr1Vy/VOEsOSo9FZFHmbEo/jJM4nkyxLUolLpeoQ5XI/qDZ3vErlOlf/eYj/XUj0A1Gll6xXfg2q/Ar3K6+pqPGq1eUXrCo9R1fph6nRP5wkeEkH1UtVqe9NJTVuJNjlx+yjftp4nxHJmlE0aIpsNqLwYiMoPVeLSt9TRp5LR8lr8WB8bTIcbfZ7/W6n2xt2u/2kP57kkzw3qYjNfQ8mCGD9ABk1amYEOc8CGYwsAJrlOXK6gzA5PA1UaC1btTLmW1WcWJzG2ePzOL08jZX5JuYI0lY1QDlUdOdyKIIEbNXajEubIWeacU+Y0pIldJ0LwNLiOQs7JPBGBI7bszkQxgSnA2LOvaslEDMCOSVlvAfHIxzPUWoowhZaK/ZnodiTZp/K0MXMYxgGINLJAGO6nn1a7PbBPvZ3t7G9tYWN4u9BN7CxuY3N7T1sMEK8T5d1FBvE3JPyWBTdYYrUeFBBDVF1mi373LcKgrCCKKogCCL4fsj+fVpEDYiCOFKaZR555hcgdmXUc3AAvEsW4GhB8N0lYf5tApiXn02uzltEq4e7xHePyvFzLuFzOarNAYkbJJi5S8I8yfKBFWMym+fcx2eJNakRmQCNETA7Bnb6YWi2PT37nI5m/rrcWPnLytSxb5Wby9/Wldlvqmj6r8Wb+mtE038Z1Oa+EdWX/qrUWPpr8RvP+5m6hV7UkUcfTTiYj91H/awRr3//+wnq9f0w19ealcbztbD6N/VS7RutWutP6pXaX3jK+24ap6+2O70b2/t7G2vbm7tbB/vtg2F/NLImz31lEVG4whJ0WIZH0n4JUH4hTM4lTgiKmODIua9DNoG2CRolD4vTNVrRJt3cKZxaniHN4dTKPE4sLxTu7zzd4OnpBpp0i6vVMvzAo9AK3N9tKieaNoclYEHgClOhMlAEnmIqTAMtKHkePAqLKxcCm6YQKUHtAN3vddBhMGafZ4ibPLpYW1vFJmlr/Sa2N1axs3ELu5u3sbe9hv2dTRwQmIc8hzw82OOe8RDux+XOhU6SHIPhhMGsjD15CEt1lCoNBEyVX4Z4JXhBFUFYhx9WoQlKTYXmOfLCAoBa+9DagxCYVgROwWXcO2QZPRHKuAFghLPmM+uogIQCRMOSwPeEqSgFR1YAvoaP8hK60IqAFJLrjaoAjlzeWUsCEo4MAZqzovK9VEfhxPNVojzPgSnl+Di1pzLgiYmpV3ZEVy9Hreb3Gq3Fv5yaWf6T6vTKn3p+/X+HH/xvlebUX5bqU39Tr9a+G1TLz1erwbVr/Y0uzp517bCpj99H/awhP/vss/kzp05Nnlj+tf2FmeXbrWbjynSj/spsfepHzWr9+4EXfJ/M/wH3by+1u73Xdw4PLm0f7t/i/m9np9fp7w16o26cjBMrCaUuFS/KlR9x+xBBU/C08qAoMIrComDh0d0JiGePdsQzCSJlUAsFU9UQ81PVAqzHFmdwfGkWx0grpKXFWSySlhaYOnK/epmfweL8NJaYrizM2ZXFOXtscdasLMyYYwvTdmWhhbKnENOlHXCv2nMBGAKxe4fa+/sE2NvkALq37QC4hfb+NroH2+i19zDoHmI86CJhcCijcjHOFabLLgIoUSQN5eaofc43IIUEYRlhqYaIRzuKwLTiI7es50XwgzLAe4gH4XuagNR0b5Uj7RdlDmwGUmwTUvblrKUVck8ER6nLHxFY7qgoJ5+tI2E9vs+OgPtO8Z4u4u1Oy5apG63h+4Z5W6RghQKg4D0FiMrCcGypFZ1kSqdJluUiYkj2DuVLS0+P9sf1g4UTX7594okvXjl28rMXF1YevthsLL5eajVeb51YubLw0GeuT59/6NZv/8f/l62/94//q865c1+J+b5hpx/Lj7qfUT/6qCR/7+HZ/m+cW9z77SdO3G4tnrw8v3DslVal+cNqqfptiPztYDz4we7+7nO3dzYv3thaW722cWvv+tbWwdrBQWeYZoPUqLERPxEvNB6tQxiVEJDCKEIUBogCjdBXJEGejCj4B4j7bYD5SOVoln3MNSs4xj3pCQLUWdHTJ5Zw+vgKzpw8jofPn8EjD50t6ALTxx85Z5+4cN5+9tFHzOceu5A/9fgj2eceO589+eiZ/MkLJ22VLvIBXdCdtXVs3V7DBmlrfZ1WcQM7PNzf41HGAV3VNg/524f7tKL7HNM+Rj0Cst9Bysit4X4TtLgelUjEg/1KKUKtWi0CN61GE5VyBSXOsV5roFKpEZilI4AShGWC0yMgc6OKH++D4POCEqxVBYHAEq2htIamhdcFQAlaoTWEwFiLlF5ADl4EHUTgiNIMK2zDEVwqvBcYPjdgSrLvkdgw7vci7iAAeyBxjIoEuB7BywJiAJBY0ZIM87wzmbU8JDIJdw1ZklVZxGo/9nnmmWeyY8eOjaemznTrK48c1Jce2pfGsUORU51W68nO9PS53sLCZ4YikpHY2Y818DG7Ve9jvOaLK0gSvd9T9WCzUa9drjXLL081Gz+stxrfC8PoOzbPvjsa9r/XPjz40dbW1gu31tafW11be3ltY/Pizt7+9cNud70/nOwlqWkbI30rekhrMRbR1HQqZRumxuhkuVKhlfWtgTVJlpoJAwajyTiL4zhJGNrLs3wIa3taqY7v63YQ6IMgUHukncBTOyVfbZd8bEcBNksh1kMfm4GHLeJoN9Sqy0P6iacsPascllbPOPHI6H4aA6UUfN9HiUcsZR69VKo1VEkOfLVKlWAroRSFiHwPAet6sBC60sIoP9hWTspILvDl3iuXqtDKK34vnKT01PiOA5+IQu78VAi0AyJJlMC9l3EsSZJgwiCXo4RR5ty9a1HUDbmn11pBKOS453LvvkWGNorzMQW5PF/mx71yv3RP0xDeuPeYHOU5b5cHU44abixFSlC6PJnCx+yQz10d3rzzI8oICCblxUp5E+P5WW748jtrfSrv1HudtdNIpMLd/cePH+/OfeHszq9+5uzNk8dXLq3MzbxWqwQvUgZ/kGXJ3wwHne/Q8nx3c2f7+xvbWz/c2t790fbe3nO7e+0XDzvdVzrd3sXeYHS5PxjdIFhv9Ufxem8Yb01y7Bnx2hl0N7WqlxANBuR9AAAQAElEQVTAcY5+nJkBqZ8a2+X6tU1uDrnmuwqyoZWsasFVLeqip9WrvlaveFpIeMVX9hWCx9HLWvCSBl7M02RVIeuVoyAJfW0UNTjfIyA1fCLYI+ictdIEaFAqISJI/TCCF4R8HsD3fJIHn2DyROCJhWYb2hoQ73fIQvGZUhqKYISwFwvkrMPxAyJghSIRTgR8X0QgOLqsMeDOneDNSRkM98qW77q6ipU8tqdcVcoyuycO7BGxTFhGhMPRO/Mo2ufr7yt1w3T9OyraBtgO+wWKFJzD22RdIatxHlRcbuxaqUKxCMduqDiomNyMciVqosQfmSxPSrUsx4MLxdq+Xz6IiHkayM5OTfX33nhur/L047fPLj98+TPLp148Nzv1rTOL83+5PF3/q8Dzvk1r8U0C8hu3b2/88eUrl/+Pl19+7T+8/Nobf/Lyaxe/cfHS9W9dun7ru5dvrv3o8urWizc3999YO+hd2+5Nbh6M89u9TG+MEW6lXnnL+uVteNEWtL+pPH9Na3XDWnspS80LaWa/Y3LzV5SDP+OK/3GSZH88GU7+dDwc/9lwnPz5ZBT/STLO/488zv+X/b3d5+N4uDs9VRs06pU08IWWsYQ6LXaN5NPdphSBigBCIGoCM+PeMM0FjPFwzycECzlHEChKrGbWAZSKAPTOSYKQAPc9Tcs3xISBJsNB+SwTCmjMY6CMVlYRJVHo8+2MHnIMuAAW21Ms0UrBI/hdG448LeBWGYoAEAdUutRC11bR8ioCWVHYHWmmmrjQABXGEXnMO3Jl3NYTxHh/xLGJI867SN1YABT5O2W0z8j5n3UdcSIZx5nSi8g5Zt/34TPYpUTTwTBIE3LFINNKjwKlB7ky4/LsLF0LfOovsu4D8kCE2xyxz7rgkUj2hbNTo9kyOrPHju3MTE+vSxjeLFu5Emi5pMLwouf7r3mq/KIo9SPGfb4PK3+bZOZbSZz+9XgS/2VvNP6LdnfwpweH/T/a3W//yT5pd+/gT7d39/50e3vvT7Z29/6Y+T/a2z34D3s7B//hYP/gj/rd7h/1up0/Y4T1r4aj0bcno/F3k3T0vThOGU2Ov5vEyfeS0fgH8SR/LhnHr04m6dWQ1jUK/JdHo+EuPeSJVqqwTrT4RZoTOBkFP6Pgp1TkSWYobkJRVKA9JAkZ5wgUTEcW+o5w3q3hgOdqUHnwPQvLG3un0JURiXzRQhQJFmAtCNN7iOzFW+2xjrwvwp0xfjgpeHEqRZvMMrUFFWPn+FCQ4SNbkPMalBy9kZOfzmLyATQVj1bKKIPUE6/vB37PNyU680UDrsqnmj44OB377iERyU4xwvuZhYXh02fOdH/36af3/+lv/dr2oyu/sfHIZ35t7fTZx249+tjjN86ePH955tjKG4ut1iuhV31BS/jDSZx+b5zEf7u1e/DNG6u3//L6rdvfuHrz5jeuXr/+jYtXrvzFxYuX/uLSxYt/fvGNN//8tVcu//ml1y7+xSsvXvyrF3/0wt9cfOmN711949XnX3n5+VdffO3Fi69du3bpR2++cunmsPPm6hsvX7p18eXLq3u3ru0erN/s7O+tN1uNN5uN2iuDfnc7mYyHSsFQu9uYUdc0TajVackIypwWKaW4pMwbosvegQrghA13Lsu7t+lIOC2f3SVm+bl751Le8uNyHzWxm4/8c+8c2FnBGiojKhv3rbSC0hqUDWRO4ZGfrOXAaekZ5PR7J0y7kR91a1MVcv8BOB1/PnRwukZ/nLgo5sIFpE8tYvJrD80Mb7zQGmw9frwXHJ45jMxgb9i0W+iurU9jcbWVVG+eqMxfXggar586NvvKylzj5Zml6ReXVk6+ON+afmnp1NLL07WZ14O56M3WYuNyMPBu+qcW1/dvlferQCfd2+v/01/7teH3n3hifPEv/iL+9n//3yff/va3C/ryhQsj9PvduOJtTddnVsMwvB6Pxhsmz9rU7JOMPlbKc1emsLScQjdUUU4stb2lUP34vB7c/3QOUI8Rcw6a1oEQnudBK3onBGZO3jrPwVPaeKKSPE8HImhXa7V2YCS9AKL6pzf9qXnyCwGn46bQPyMZR88+K/mzIvkzz0j29NNPp88++mjyla98JX7mmVOT3/7tJ0Zf/vKF0T/6R18YfPmzn+3/g89/vjv35JOd337iTPu3v/REu3b+fDf84oXeV596qv/bTzwxevbZL43d+//lf/l06kLtzr12fXxNxHzta197B7nyp556KntqcXEytbSyr4H1Srl0KwiDPaVkAmsMd0AcrqWWBxS5o5RQqAAB4LxNPLh+Lgccr5Q4tQY4EArzSikIeWmp8MhmOPdcAVR7ZjyJ464F2pVKpXc4su4HCObndvIpqED+/HLNUkQsqQAx05yU3fk3X1LmU5d/RiRj3tXhmr638fO9ov3jDQy0ku2Fxfmb1Up1R2kXLVSMGgoFBwSkHJEASpgXFOVM8OD6ORwgv4RgdLWo7VwCEYEDLIrLQinh2uWZyfPxZDzpWJN35+Zn+1H3sltnU1T7lH/90oHzF7ge+dzKzPDM6dM3qLHXPa1GgecZEjylKEiAwEIY+nU2gLJV3NMW4Jf6+qUYnECEXDPCoyALwyitdcEyMpEKsVB6bpjGmDTP0lEaT9o2y/pzpVrcbp+27tkDAj7N4MTp6QvxyVMntrWn21p7aRD6xvc0iE2Ikw66YMbtjyhcoHBZgtUVP6CfzQHHOyEHRaSomDvnlYE1p9gUmes8Ecv7PMtSm2cDJdgLAr/fODaXnD/ffwDOgmv4dINzfh6mVq71ibkRLaf1PQ++A6eAFpOeFUF5F5xOmPDgum8OiAhEjshZTUMPxDLOo4hECGFKXFqTxdaaXikMdqMo7Nemo3Tvy19+AM47XFZ30k9dsrWF6IUbm7MXL115mPJynIwoUVCUA6E4K0nNTn+sOLukgwa3RaJMfer49H4m7NBlHP/4sohQ9xk6HobsNA6XgLF5nmexyU2fSnGfUdqNkqcP6vX6+Kt8ytcefMgByiS/P0Ufay2xZ9VQBpXBQXv+5o1rj42Ho5PG2LLJcu1cMGsoXtbSelpoCpcjxdSJ2aeIVe9/quQd+QwR4RbBiZiF46kjIpXws3mepLE1eVuL2m3WGju1ctRbARJhQBCflOsDzsNx7gM28bF73RlA3yajWq97uLR6+9Znur3u6TzNq2maeXmWUpBygG6Yq+hpDU8raCWcqL1DTB58fiYH3gKndiLm1Bp5xz280LWFzbjdzMbWGB5hYWt2anq/OhWNCEwy/mc2+6l66Dj3qZrwt1ZXgytX1mdeeO3VR9a3dp72PP80ZWZ6HE/CJM1UnhmC01LrKxJFiftOaniWmU8Vnz7IZC1fpvE8+jVQnsP3PSo47UodGc/zJtVqpW1tvjsZjfYb061Bpdl88Htacufej7r35pOef95av9HOaqu7OyvtdvfCYDh6wkKv5Bb1NMu9PM/FebSAHP0nNKBErnGFTtrw4LpfDtAKFh6ss6BK6SP31rms1joQDrWWPQW7SSO6c7JZGzy5spLeb9uflnrq0zJRN8/Seq/WSftLh/v75+Nx8nCSZGfTPJ/KrY0ABREFF01UyuWFe0731gN6LxywrOyAqTWtpedBa42M3kjO4xRxSLV2nMZx+/DgYNsL9OryyuK6d2p2cPbsWQdavv3gc5cD6m7mk5xSJvTmpi1v3by+cHtt66H17e3P90aj85Mkm0nSvGxy6/6gBCJkh2jApRBYEYAp7vN6UO2dHHBKzhH3lnwgVmnl9pQjRoP2RsPhdQXZnJtudeJr15zVNKz04HMPB9Q9+U9klsCUF7a2wt38oLXVPjjV7vYe6w1GT44n8UkCs57n1qdbq6wDodIQWk0IQekITAv6RLLmI5uUZcuG2wGQd0JFxzUA2WmU0gnjtt3cmM00nlzzRLZPPnyi/+Uvf9n9TNO9hgfX2xz4xIOTU1X99Xb9cH3t5N7O3lPdbu9X6GWtmBxNY21Al1ZZSxDSYloIY4mqIGsBJ1SOwOeWBD4/Ijy4fgYHLPfoqfvrE551ko0QEShIqgW9PE83iNcbU63WNa9a3l966qmxuL0oHlw/zgH14wWflHuCym1x9EvXrk1t726fvnJt9enBcPh4nOSnDfQUfazIilZwoKS0WEcUIYBAdcR7kCzzzt+yeHDdLwdoHUHFB+PAack5EZeb5GnWztJslSy9Ob+wsFOrTA8uANn9tvtpq6c+wRNWOzs70cFeZ2XUHzx62D744jjJHsos5gm6imjPI4EgJTlrKbCUGj6DELAo3FuyRxy5Z59gTn2EU7N0QNh8nmf5ME6SvTRObjBCe/vCIw+3nzhWnQiBy+cf+ueT0CAl75MwjZ+cwws3blQvb+wdX72+9tnt3f2nu8PxwxYyL8orp7kRel5gHiAQLS2mAQFIQAr3ncQttPahSUp5EAdQ3LGoeHD9PA4I+eUxWqvJS0Xw0c0dp2m6x33+Te4OboRlfxNNb8DrgdX8GcxUP+PZx/LR16xVz29ulndubs6v39o4f9BuPzGeTB6hX7VkrdQB5TFPcBKMOCJDibGcrYjmUx4B+AH8IIQXBNDaAyhseHDdNweENUUEopQVkcxaMzR5vk2X9nopCjamyo32V7/4xfirX/2qYdUHn5/CAfVTyj+2xf/khRd0Lc9b3WHvxM7u7uP9weCxOEnPiKebFhIYh0Q5AiWjtNwXcYdkSSiECdrzC2D6YVSk7l4egPM9yYNlbbIUQpdWiUp57/4ObFOp/NpUvbF77jNnh0KLSuIjVn7weVcOfKLAaa1V/X4/vPbmtdnba+tnN7Y2P5NZs+z7fpVuls5MJlmeIgh8KC0EZkbKSVTglCYlCp7WYH0Evg/PYz2lICwHBA+un8+Bgks8RsnTBDbPJmLtARm8qgXXPC9aHSk5bF+pxT+/pQc11CeEBcU0Ll686CVJUL69vTk/GI5OJFl6mpiaZlA2UooIM7lYk0OJLUgYAgIFiYUQB062ovgC6/JbSCzgNzU8IIJP3+UMm6OjmYsI2fBOOnryY990RMhnA5MPJc/3TJZeI6tvNqrl7dmsOnD/3tOPvfHg9l04oN6l7GNblE1P+yMPtd399kKW5wtRKZrmZKrGZoG4f3VWDG9zOK0uNoevAM1TTSGBIHVEoYLJMuRZiizNqPQNiNtCKPnyp+hjOdd7CQUPRARKqYJEpCgDL+uYxJR6D4o3nphU8qxnssnWqN+9OpkM1z735Gd6ld84nbHag899cIDieR+1PiZVwo5W42zg02KGeZ4z8GN4UiK572kTBN6Rq6o5ZZvTUprCejorqgVwxQXxS1H4RIQCKIXwKcW88D04EnxaL2KumLpLHbmbu6mIFLxiQl5KFgZBn5ptM5lMrgVaXdPwtqtmdrj1R0/l7r0H9PM54KTt59f6mNTYxwGU1kbEpsaasbWGAmJHNH1uj5MTY0Y76bljJVkO4dxcUQFA5SyCwIHTkYhApkqNAAAAEABJREFU5IiYAV0zfNova23BApc6Km74JSL85kdgycYk8Lw2YG6NR8Or5Vq4NjVVPfzKV87FX/ta4b6w4oPPz+PAJwqcqlLJ/ESPSmFlV/vebWvNjcl4sjsYDnv9Xn+cxHFmTG4IXCp1U5C9I2yOUSJCDB6Ru79LRZUjmbxb9ClIhXN04qHe4onjlSPDsyiXOmKl4vndVIBMlBpoX7YtzPVxPLlSa9YPPnfmsxNX5wHdPwfU/Vf95a8ZX7uWlqZKvXqtcrteq75erVZ+EITBc0rkNZNnNyDYFJG2CMYWNre0oI5QmEQnjESg+xCNTgDvkqvj6JefAx/VCB1vjtq25M29dFT6ju8Jnx+maXrbWHs7s+kWUOrNzsbuL0/eUfHBzc/mwCcKnO5ffB/cvj387Nkn1s+eOvfGqePHvz89NfXdarn8fU97L3m+fzEI/FXm25w4hcg4KBYcImDhyAGVwlVY1Tw34N61yBsKZVHxU/zl+HIvvYMV3EvwnhE3cT842BuPJ6s2z9Zr0+G+HF4bubXh8wef98AByuh7qP0xqOp+dZJlB/1SI9paWpi5cvzYyR8dO3nimyePH//T48vLfzQzO/9XjXrjShiGB1qrRHOPqpXbayqCUwq6O01bWFYL64BJGN8t/7SnBT9+kglO08V81uHWYWsyHl8TY3dOlY6N37hw4QH3fpJfP7dE/dwaH7MKQg3utHS8uTk6s7h4ePaR42vnTpy+tHxs+cWVY8d+ODcz88NWq/ViuVy+7Xv+KPB9c/SjAw+e5xXBILbxY7MWgB88uH6CA45XjuhxZNaYkcmzXZOb27y/BYPDU6dq8dcf/EzvJ/h2PwUfAjjvp5tffB33PzQ6d+5c7P43hL/+1CPb/+Q3vnD9n/z6U5dOPXz61WPHF58vV8qrUVQahEFowiDgMYsDpwYt6dsAFSLSfQri1y9+Gr+0PYoIRI6oGKS1WW7yYW7NBk+Hb/oq3PTqWYfrkAgVZlHnwdd74oB6T7U/ppXvCIdzrVLko7G20lNKj3zfSzzfc/8a3FughFDn042lewZLR41ZODr6+pgy4H0N2zHiDjmm3NMG+QlHSglTPuDRFfkzsibvmMys2cyuNedr/UfmPv8gCET2vN/PpwKcjjkUJgdOjA/G6I1GEG4ltVIFKLVWR9YSQmTyw6MC44h7Th68wDA1BUJdS58SKrhFfjie3JkyeYifICXuX+lOyc6BMfm+EbMp1m5PtxYHJ08++EPqO6x7X8mnBpyOO6ur0ONRGh7uH1azLC0RlFpR2sTJIHh6ziMV64Bo6Jjl+VuR2iOAUvz43LXzaSSRgkk/MXWWWoi4QFCPodpt8m8nSUcHh9d+9CBC+xPcem8Fnypw9no7epT2/WQ0DGkffRHxIPyPHxEcWU9mLK1klmfFb2uzLANYpmhlXXlhUZ1V/aWkox9WvP8xWpj8DtGlv9sO2QHqrOKZ1l7xVztxHGM8mdgsTY0S5X5g0Bl0+1t5kranFmYeRGjxwa9PFTg9T8mgP9GTZOxZk3li8db8hbwUCL+PPqYAXw4HSFciQstKKXX3n1giIDlFzpmqi5m783QOA2/pSRjHikKJFfxhCMhY41zaER8cJsloHaLaJ5ZOTh69eNGy7MHnA3DgLeH8AG18bF7Nsi07Nj07Ho8kzzIrYgz3R4Skk6MjEodPfokw4+jO7KyT0Dv5T2PigJplGfIsJ3htcezkB36ulI7zPB+QP3uVev1mrVFut1YeTv7gD/7AMfTTyKoPbc6fKnCWy+WsWi4Pq9XKHs8028jNCBa5uPDQHZY6CyHMCyErwm8S7QiccLL4U/YRztcRE36ctSQQC16Qf9Da/ZGBTJIk6aVpclitVPd9Xwaz8bVUhH4J33nwef8c+FSB86WzZ7NaeX64vLCyFXj+noH0IJIQeIWWZ/oWJylcfCQFOcAWz1wtR2/V+rRkpJio4wHdWDiQKiVQSuXWmiRN414Sx+1ypdLlifHY/QgEn/rrgzPgUwXOrwJmobw0evihhza10ttk3yF3khPI3ZC/Qx5JBELOKAog6/BDp40ItY5oaovU5T9xhMIqHs3v7Txz5AEgQr6AHOO8HUDzPDNZliVJnPSTSdoLapURggojaHhwfQgcoAh+CK18TJoQulpf/OJKenx2xe2RutaavrU2pvAZYq4QTOYpfoASOSIlrqh4Rtjik329+wwdEB3RjYXIETgJTGR5zqNNm3Dz3rMa/Xo1iBe9kvlk8+gXN7tPFTjvsNVOJkjTLBlbmw8tTOoMQYFAVmCe34AodUQ0oU5kCWIUl7spMp+eLwdMR3Rj74DTIHOBoZyHwWITsqqvRAYzjak0OF99AM4PSTTUh9TOx6aZixcv6s3+VpnRDOLRjmkX3U/MCoG6C0ARKYRQhKmbGRHrnlma14Lu3n/SUs61mOePzcthkCbyLZ4c1THGis219mLf94ZBGI1awYyZX1n5FKovMu4j+HzqwHnrViD9btsTYzOIGlOSUjpqBTjv5a8IgUmiRBKSDscFLO+t8s78J+GOoHy3abhiR85yQsgLfnhvBYrg1JmCFyurkuZ0lJ9IErIUD64PgQOfOnCeOJHYJM0MJSixxkwoZylE8rd5ySe8oQyyWEi8ITwtpZGJu/kUkLxjjiJCPiiSkF38kBd0Za3SYrSSnBY0s8izSZKZ8fjB326+g3kf4EZ9gHc/lq+Ox2M7V64nWuyIMtdTFgOKWwKaT4EzoI6IVR7TMX7EOTqwvhvx0cf6czSnt3+EAceCgsiPIpVCG1kQgPC0wlv8cKoNAiEqWddkaYxhMhQ8uD5UDqgPtbWPQWM3btww4xkvDoNSpxSGe56nD5VgBJ7eUfgoboa5jDMxEHGUQxUphZmpLQDM/B3Bxc9M2cydj+D+/ntHc3wHP404BBqwo+5/Wp2fKEdxOdAdEefH+dwF6DvKXPkdopUkQNmVzWFNRsohIm4EjKwlkrMMWYpWqwU8VXTx4OtD4MCnDpzPPvts/qWVlcmTn/3M3srKsdtRFGx7WrqCnHtPmgQKYE5LAG5JHSg1PV5N8+pICE6QbEEWlvL54wRQZu+QCJwQHxEE6uf8J9zFuR+YO9BZ5oXvuLd+nMBn7vlRXWGX90lsj5Uh1jL3NqEAIQGHOyQZn98h5hV5ICSTJ8izGDSVUI4HJlWT0cgHHduSV8J42Felixc5GPzdXp+Q3j914CzWTcSWqs1YeeGAUtjP8nzMo4Gc+0qKrQXEwhR/lZLyyICWgiigdcUHun6WyBJsDnDgYOAQjaPKHAw4pncl8BI5qsfsfX+O3rCc4hEBTB25zpgW9z+e5/wLi8mTE/ece033vjO0SilRGsqzSunhYMDmL9z3WB5U/NkcUD/78Sf3aVCuZV6gJsZgbPI8yYlQ5okFW4AhyzJkSUq3LQNoUEUod2+x4978W4VFxhbfR1+FjB9l2SbuiP67pezzTr17W+Zg+B6fsaF783eqFonIvW8URT/9687gjt5wN/dHluA0ZI4joeLQip1aKAGUFuVBIVS5DXZGA/mrW9fkpw/gwZP3woFPLTiblPmc0pbn/M6tyTPDLxYa0HWzcP+flCRNmeYEiKJIeuSrIsAUDGXTsMRQKh1Zq4i4O8Qy+xYJcX1Elm8bguxdia0auP9Yi22zavGxrO/I3AGGyzsqHvJLRDg2jvlOPffsZxL7YVX3Jonj5ThxH2Rp2TkEuHGICBTxaDlJC/GU9nxPFz8LKnVvH6jDnXXBg+tD4YBboQ+loY9bI7d7HTUeDr3MQBuA20GCzlikWV5YS562IOcDEIT2LVIUb7LMgZGvuGfvJPCSHyPe8mMd8RHlnLn7//w0sN1/Cz9Z043lJ0t/fokhf0BeiNxRCsYooeVUyi/7vlfa7h543fYeZ4kH14fAAUrah9DK33ET76f7g91tncSZn+VZYCFaFMMeNA9pkiGOE+41La2SQESzeSeMJDh23SUpyoF7U9y57pbduf2x5C5AXeroxx5/dLf27abvyb5deB+54j0RKi5D/nDyAp++bYVUHnQOfL15yzHoPlp6UOXnceBTy8he51APxqMgzdKQTPI1pctZhoT7zMk4Rp5biHjwdACBRmE0HJLehViTTilgRMGwdkHEp3kHWRhGOB0xB8t8kYJC7vIFWfz4JSJQShUkIhA5Itxz/TTr+hPlsATU231YAe6HwHoFKZcBeWEK4m6AcWx4olRVPK+W5nEproT6nqE9yH4ADnxqwdnNEjVOYi/LrWcNtIVIRh83STMkaU4hBgGhobQHPoMt0Ok4Lfz6cWIRXNm9qcu/O1kWvzsRPOztblMiApGfJL7+wT/yHprgGDgQOCUBvudAf/S2KGNMwMc1EWnkRiomGfh8zlpHNR58v38OqPf/6sf7zeQwljRNFQNBygDiwJflWQHQNDeEiEBEQWkNd7lADpyZgfD23YjFxXOm7sO8JQIpqPgJgnX2kt+2INfbXeIr7m1Q2OHA8G7knjm6227xwnv4utvH/b7i5uH603d5QfffjYtlznL6gNTESCPPTdWGDd7DMQgPrg/GgU8tOP3QZAoysWLdGWfC6KwxOSFISRQnWkyd8NMygJYVINgEfMOlBYGIPiJ+A4U8uhcd4edcBCXPUtk3mz3Ks4PiHddnkeGXiBQAdaBwdAcQEGEfd8YHXu6d+yawP/cO3B76/ihnX9RXEEUvQhTo8cN5FMJB8egzMgQnfY2mze009wjVP712zed4OEh29ODzvjmg3vebH/MXQ55z6sAbWSOH1uSdLMsmBGfmZFbJEVssLQTLYK0psCMUUidx7yTrXrmHG+7+ntsia4vvoy/mXQMESdHo3fSeMnYDESlI3dlv3pu6dtiKSzi2u7ni9md/uapULGz4Tq/3B043HqotCMcCCEBSdPdJjlGBtVIiYJupxXym8tpgPXHWEw+uD8YBx9wP1sLH9O2lU1Op70cDbjY3aTV3GQjq5yZPyJDcoxA6ETTcZxqaBmsp1bR094LJPXei7cynSx255668YMlb9d0d3y/gwPw7ynn/1ueojqXD69pxxSICEcG9wBQ5KgOvYlxM7/8jrHov8fY+PoZKyvXlxiHi3gfcP/DFewWBT+BGNjcNa80SUtTT4aH/7/89n9xH2w+q/HQOqJ/+6JP9ZA9IomrlsDHVuCxQr+V59jrlbi0I/MNGrToIfG8iNs/yzP3BioHmQ+UARitqTYY8S3ncQkpTmCyDNTlxaguJdEzVQHEPlmvKs/urDu0piCgYCjv3u0iTpGgDBKT2NKIoQrVSRa1WRbVaLe7pOb5dn33lVBbufUuFcTfFe7zcu3wdllb0fkh4nCQcd07f1lpAmM94HmxyxqNFicnz0FjbCLxgKc6S1ivPvVx648IfctZ4cH0ADqgP8O7H+tWvXriQVZunBo2F6fUgkjdE4Ue0fq8Tg9dFyVaepYdZGg9sno7F2thTkojYVJDnAmMUgVoQLaE7YSK+N24AABAASURBVHAAVMyLdS5wDmtIeUZskpg3JBaC7UPxBa0UPE/BJyg932NK8n0E7v94FoRF6qyTiOvNsNe8IENgO3DhfV7EFjj09/G2sH8DB07AjcmSC9bdK5aFnHpdlF6gezvTSeL6yjqCr32t+LUGHlzvjwMfFJzvr9dfgrdExGD9+8mpYKY9s7L45uzc9LeUst8eD/s/2t/bvtTtHNwejwbb1ub7noeO1nYgyEYKJvaVZL6vbRR6KIc+XBoQZD65Ke6vWmhtk2SCND2yjHEcI55MkMQJLMHlE4TVahn1ep1WsoZKqQxXxjGBcg8QPQ6E95ID5F1ihQ/0IaRwt637Td1Yfrzu3UFw3D5EqqJkVkTNQWFmuVKqTH3+T/27dR6k750DFKf3/tIn5Y2vfvWrBl++MJG8fFDz9Y2pRvP5RqP5V7Vy5X+vlMP/uRyG/4en5dvJaPSj8aD/SpZM3jRpfC2JR7eT8WCDQN5jeWc07A/i8WCcxuPE5ImzrJZGkaALUK9VUC2XUIpChM5C8jjCI/kMqBRE5HtKQysFJQIhcx0IHBjyPKd1MrRYR6krc+SeOxJxtfnCe/lYgFvp90TWub8cmeW7jtz7d1PqERpN8SGqrEQ1OIcTyuDUxtbV5uGPbvrvZWgP6r6TA+qdt5+uOxGxz4hk/9dnnxnMVrD39O988crnvvDZ55987Mm/Pnfq+J/NzzX+tBSovyIYvz0a9r4Dk37XmOQHBOhzaTJ6KRkP35iMBw6sa2k62TV51lZi+gT0OPRVUor8rFKO8nKpZEqliJY2QHAHoFodgVFZodgDGgpaFPNSWDUHQgfOjPtZl79LDpQu/35Xivhi+3hvxM4cGC1HdxeYLn+3DBAtkEhEV0XUcWP16f5oNLPe7lS+9rXCtRU8uN4zB9R7fuMT+sKzzz5r2i+cHuyXsR9hZiOvq+vTc4uvPHTm/DcfPfvQnzx09vj/Ottq/uFMq/4/NBuV/2+9Vvkf6rXy/1Krl/6sWgq/Q3qxXA4ulUvhKgG5WSlFh1qpPt3YiVZI6faaiPvJkOQspTNdhkGV3IEvd/tUi7sSbIkAB8x7yQHybWBagsu+tRKu/H6JL/Jz9P79vnNvPdfp3XuXdyTCkStF3SJlEVkSJaeR4YT2ZBqLfxR97WtfYwVX8wG9Fw6o91L5E17XPvus5P/l00+nzz77aPLfPPvs+L/6/X/c+wdfurDz2QuPr5155MSNaqt1tVKtXGzUSq9M1WrPNaYb35tqznx7eqr+jVq1+qe1Suk/RGHwx76Sv6JR/r412St5mlzOs/RWnqY7tKwdm+dDWBMrSEZBtkqENvNIdi3x5gTfMKhkuDd14HSpK3OEO5erdyd7b3JfeXZR1HPpeyIOkeEgxpUtPVm8ld5tg41qK1KCUi3RshxEpfMI9eKt1dcqfKZIDz7vkQMPmPYzGCYi+alTpybPPPPo4Nnf+q3uf/Pvnj38v/9X/8Xu/+O//ncb/+3/7d/e/Df/2b+7+J/99m+9+Bt/79e/88Tnzn3j5KmVP5puVP+D56s/tln+lyZN/yZLkx9mcfJymsSX0ji5lSXJnk3znlhMNCTVoownupD4uwC813LeLeNYipG6+7tUFLyPr+J9Quwu2H5eagnMuyB0qat/Ny3y7rmA00HEckZt1XwYRec1vGOj/X5rcxMB+xQ8uN4TBx6A8z2x66gygUIZhPn+9/8wGY93+oPd1cMmsN1U2VorrF1ZnJ19YeXY/F+vHF/+o+OLK//T7NzM/69erf5PkR/8qTXmhSxLbxCse3mW94yxY1IuhbkkRunh8h6GltMRhRrs7x10NIr3+U2IFO1BUKTy81PXk8hRPZd35MblUkcuf5dEJNSiprTnn9K+f45R6dPhYmnq3/93/13o6j6g++fAA3DeP6/eUZNCSDf42fxpusFf+cpX4meeeWbyu7/7u6Pf//1/3P0//+f/dO8rv/fPbn3hi5+98pmzj7+2uDz/wtR04/ulcvk73HN+U2n1txT1560110yW75L6JjeJtTyHoc/KtACnS12n7IveoirI5V2Ze+bI5e+XnEY5qisgMgEwvQ9yfco76qG4OFTQAL9NrtTCZ1Jl+Zz29JmoXH7YZlg4uLJV+/rXreaYhc8ffO6DAw/AeR9Mei9VKMiGlB4TGT995kz3N37j3N6//Moz61946AtXHn/6iRcunDr/jbnWzJ9GUekv6dq+ROt5M83SfWvygRiTwlpjaTUtJd+R61spBa31W+Bk+664IFfnvomIcXXd+0Kw3T8piJBw9AYKP1cKUHKYHDKzDvksZ0IASpTlpqVEnQrC8JHJJDk+iZPW7OyqAy5fLIb+Sf76UOamPpRWHjTyczlw46nFuDzc7ahWtqlL0ZVaLXreD/Q3PGW+oZC9IDCrpA6QTwCTu18aucUREYi8kxzAXId30yIv7vteIkyIftxLYNlbdG/d+8uLHHUicpS6t94xBodUFjLYrHNry1luZ0gndOBf8Mrh8e+/9s3av//3f+ixyoPPfXDArf99VHtQ5YNy4FmR3Lm+zz7zzGDhyRO7J0+dvjFVLr0clLwfRL76Pkxy0aSTDeTOguYpaI8cBoQC7yxpziOXPM9Zaguw8qvIG/ecg+NuFUVwhuBz+SNyJY7cezlrObJM3yvxlQKPfK9I797DDQPF5cod8cYqKPYUpiZvZrlZFuVfgFVnb29vzaMxLH/dWs1qDz4/hwMPwPlzGPRRPH720UeT/+TLn+1+8d99df2hM2feOH9q4dtZMnxuMupdJUjbsHmsrKGMA0LIGWI1Ln7+FxO7ORTdXKU0nwAOnI5oqXhv79wbpvk7yHLjZ2xOQDsyhLAjy/R+iHV5vONqgm9ALArFQekRJRCXCsdKso6YtSI6y20lyfN55XmPWNEPD0bDE1mWtUovvPAgOISff5GtP7/SgxofPgdExP4RkJfmysNmubFbKYWXgtB/TazdIKq6BEKqxBolAkciAsHRZS1TfllHLkuCFfDWJSS+fbcyispwgHLA4hPW4zcrF+9/BGlOCz+mMlG+55Uq5Yoxdjoz5nQYVB7rDXuLr33v1Qr7fmuEeHC9KwcegPNd2fJeC99f/a+JmH/y1FPxzEy522o0btcq5SsKdhUwB2It957WOAlmYAWK1lLE3bm+CC4HOuvycLmjDOHrihzdKbiTuJIfpzuPPoLEGAMGuThm0X7gh7TqdXZzzPP0hWSSnNo63J797771rfDrX//6A/eWjPlpnwfg/Gmc+QWVi0j+1FNPjedWZtthpbJpRa4YazZJY5o4Q7xRyBW0UhASLQ6LCU5avHth+Qsa7n138/Y4oTiXkkDmPM8/M4onj/W7kzNZL28Mh7MuenvfbX7aKqpP24R/Gecrwk1cqTQOQ39fe94NQm+Ldq5nrI2JwdwBVMSNnE9YwM8RLo8K3YN3Ib5gSe5lR2/lj151bbwNoLvtfjipKIH7u9Q0TTEcDoWXp7Sq0PGei/zgfODr85deeXnl1uRS/fnnn38A0HdZPVek3NcD+rvnwOlaLS6X6u3I12tiZYsjOjTWjK3lBo6hniNIsZSfAlRMf/7nHnA6gN594QiZd+8+9FREwfd9pGmG8WgExQIl2v1DYK0g8E962j/XPWifHfUm0zf6/ZCugBsoHlzv5MADcL6TH39nd3RtszEG40qjcehF/qZSdtPwWMWYPHV7ONq0YmwFMC3tKokWqSi7/y+HAdov9zp3qnfb+rBTp0jc2Dh2ZHkGxciyKPHZbdULw2lR+vQkiZ8ctwfHrl65UmP5/U/h59b85FR4AM5fkrWkMNt8u5pWSq1eFAbrvudfg9hDYnBiDL8LCS6+aGgcVI/y7xw+y/gBXVi+wUe8cRkmvHGY4bsux/fvlrnbD5k4XvDIBCKKFjQAUCgExTiRnyRp3VizWCpVzydpfnbj5s7KH/7htyrf/OY3H/w4Ae+8HoDznfz4O71b+K//UTa15A/L5ep6FIVX6QruEaAjoionlvhhzoENR+A6snhHZW/nee9mwdquKhPWZpkDbFF+9K5D6dE77v7DJUMUpkkKrT2EQQRjbEHsT8WTuJxn+UxUKR9nFPehZByf3su7rbW1JOTwnGln8uDjOPAAnI4LvyT0VcDU03RcrlTaYRDsKK13RVSPQEo5REMqPgXorGGxgx6YOrJM7yFCkmAoyvjFD+vyRX4XedY8Sl3Zh0xsGML/uNcERJBx75nnBiwTY61vRcqi9ZTS6hQ8debW9evLN7av1Wg9NccseHAVHHgAzoINvxxfwqjtM888k5V9GXk6avsEpxJ0KNUxHUOD4ipgRflnegdUYIUjwtFlKd+OXDnRaO/ki5T3cOX46C7l3FnP5xhBYKY888xoOTl80fD8QEHpKI7Tph+Ei6TTOzu753uT/vy4VCpzVEJ68CEHPv7g5CQ+aZ9qay6JqmFPaaHlxKHAxnRvKd1ElpDuWE1amXum7mTa0d0il3fkltil70Z36364qVIKYcggLN3ZyTgmQB04AWF5qVyBUl7AI5a69oK5MCyf6A8GT4zHkxPdbtz4f77wgsaDq+CAW7ki8+Drl4cDp1tLaVCtDKIw3BSl9nOTT/IsM8bkbw1SmBNx38y8x497TWg9Rfj9EZC1lscoKUSkAKkDqtYaOV3bJMloUV15WWVZXuNxy1JzauZclppHvvu3f3NOXdmY+pOrV93+8z3O6pNXXX3ypvTxn1GptJg1vepQPL9tYXq5MbGxhvETbiTd9Cj0lHyXu08S1nPEBC4l8ePuPgqyHGbO41kRgfY8eCQR2n8a/TznF8egfV+I1XJu7EwYlo4bUefHo/TcwcHh3OqPLpcJ8I9whPhYXA/A+Uu4TBcuINs53IoVkvH/n50ra27iCMLdM7MrXwp2CSxc2AYbuxKo/Og8wysvPKTwU1xJSiFH4RRUKjhcLlmAJWOhY3en87W0a8uKOUJhI0tattU9PVf3bn/q2Vlh8b5J5NvGcmIsoh72MjPCm5CBNNCheOfJqElJUg7NlznT+WGHiIEjcIZNSMx5JNqiMeGqs+FatfpmoVx5ld8gsqMO0DE4v0ykfmhWabV3pd5oSIzlbOKThJk9kwFWPeKZCMvdDjgRwD1cAZsR8heiHmdHoe2ACLTVYlZ3OlznwSx4TJYOqQ2HRFoDEiU4JSYQ4jwRFz3Rysta9ebeXmW5cvfuVxsbGyP9/DkGJw3uEbVbHEUR+xhhy0ZYV4bYDGLCv24BYJM+B7ivDACmmv6WqfoUmACUJw8rUAvsJ4Ez4J6M9WQnibggxMvey028ell9+OfT4lalMoEvlZGN0ZF1nAb74LBubbsZh1ESO2ROZhHs04JEYDmowyGeeCpAlbRSeUZaHgwS/XIBOIXgGhnjiXUbt5ibmlr3ib/x5Onz60nNzm5sb4eDYfHZWzEG59lf8w/OWCKyJn8pEPEB8otjZl3e4ZUnQdTlILLhe8GpUzA+lMAOz/6QyudOAAAE4klEQVTyYcUpCTofPKCTCH4c6eGXzbF1XzHTArxbxQbY+ouX5eL973+eOiXj/vewZ91hDM6zvuIfMV9hm2wwIyHyZEhsAmOMFcIDJyGaicgDmB7LWyJoUT7x1CphNFFKW6iuOwT0qe4UWGcaHReCwAbBnMepO72gjaR1SJ6OyUxjWVvwRMts7frbg/3F3WfPZ0VG809qjsFJg3c82v/dcugCE9qJMLC5IHAIXI975bEPhJ1OScj3vPNE8HaePY9xALdbhn8CMAg+DnXITb0y6rptof8MMoaGPciWnSnx8Z8x1R6tV4KMDkJMXsi2o3iGycxj5/ZatVr9pnpQW97c3LxQKpVG7ofxuOE0PgbsCkzncqZVP8iJ+LxhnjKGgyTxxnuPBGNIuYLTGNw+JMbj5qtC6UgrqZjxtHh6TCdSSmfoEaFR25QgpqcQgOkJfuk+ku7eUud/rrA1a0J+5cf7fxVLpb/13SccTjuNABspZ8/L/azs7NhmvTVBib+ApJNH8IZxEpsk8Sk4EbKaZqwh/R3rkV8a9L10VDMokjCTwMReIlFgwicRNsbi/SZNJ5JcdM6tEPPqTnlnse5fzWxtbY1U9hyD891R+8Vqnj6uBAf15nSjlVxqJ34WoMxFiecEgGTsDQkhwEHGOGJGpH+EpQqGrFm3f1o6VvGesd7Vrl+flbG3TIq6dJrjTOdRUi18gQ8ebb3AMvXJ2oDZ5MGKcHupul+7WjtoFR48eIFXLtpnNGgMzgG6zyLC9+7dc7v15sybZlRox1SME5rzwtgYckbIUpwgjAEANpaQZIjZ4PkOMJCMBOWUEPCQ8JnVEXltRwAGxiDlhKMjg+uZycqVUp1ov4+m7qzaXSXqWKAD9RJsyOYH9zCs8/tEAJVtCFzmJmJPBbi7JC63tld7u/jbo4e6OWT0OvWONKyyGVbHzqNft2+TqdD8hI95rhXJQixmIUrMXOxdGASTwGJAzWabPILZ2IAYWUYgHwEHUEABwQsQCmmwHxGhrDDJQAEuepU0BFQGYSxSUlQpV4KMIQF49AWAdJO4Uz4max0I4+ncYB04whqSwwyqWuo7sjlhG8aLE4HdTC7IcRBOBc1E8jHxFTsxeWO/EV3frpTnt7bIYRDtCDbcp96Z4fbwHHm3+ex2+MuvP12s1Gprb5utb5ltESlk2rrAAYysYGTriJEtNdO02xFhyfuJHmp8K2l35R+i3nb9clZW3kcdcKpOwZmRljPqzovnS7LWUrvdpkarRa0oYXZ2wgThnJC9EotcQ/lK6dkPs99tbIRZ72HmY3AOyN29deuWbTd3p2ov31xuNZprPvFfG3YXjbWTWMIapEkGEQOYRN2lbIw1r2aqT3eBe7p+Lrl3SOkpqNhfVp0SsqULAE5HURxTCwCNkpiNdc44OyPMl0TMMr6Ilv55Ui6UKxXsZCOla9chJjPEvp0r1/b2JnNT2PxpNPaXfBSvYum4EoTBrLUuZOBGsJ703nd8YoYCkpYFDSGe+9NaS85ZigHOOIopThKyxpBhE2IjbFbYLwrJ8s6Lx5dfPy5Pw+Ghj92hdxA38Vyc26/+mNyvHcyT0Lq1Zilw7oKzLjB40akg1KBVrmBkZjIGgQtiZhqegzt+MXd90jzrhSweeHMA6TxWyFfLO7tr1df1wp07paHPnv8CAAD//wm83f8AAAAGSURBVAMA6Kd8/9cWkCs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272" name="AutoShape 8" descr="data:image/png;base64,iVBORw0KGgoAAAANSUhEUgAAAOcAAAEYCAYAAACnR+FYAAAQAElEQVR4Aez997Ntx3UmCH5ptjv+XO/eu/d5C/vgQRKGXpTEklRUqUqqroipienu6enomJieiP6tqX9gOqo7eiJmerq7NN3lSJVTuZGhE0WKBiQIAnjA8/e96+3x52ybOV+eB0CURNAAZPGJwsFZN/fOnTtz5cr1rbVy5b0PEu993pPAexK4JyXwHjjvyWV5j6n3JAC8B873tOCnJgFrrfj0pz8tP/OZzyheK1d+2lrJa/FTG/TnqOP3wPlztJj34FT0pz71qdJDDz00cevWrakzZ85M/saVK+XLly979yCv9xxL74Hz3lmSnydOxh7z5Tt3KmEYzkPrC4UQD0aVyv0szxnfP/K1a9dqL7zwgvfzNOmf9FzeA+dPWqLv9QeGrfjFX/xFVbO2IT3vuPLU01LL5wXJ9/XTnsbFupRzlUolfE9cby+B98D59rJ578k7lMBnP/tZmaappsecC3z/XJUec6I58djczOwHZmbmPjIzNfOx6anmh5rN5vFXX321QjC/twf9PrJ+D5zfRyjvVb07CUxPT4t6ve6SQHWhxLySaslT6pjn+6d9379IwD6ohLykfLVSm63VOdp74KQQ/uL3PXD+RYm8d/+uJfDss8+CIJT8eKYowqIogpxlnmUVY4qGNXZOSLVigKPCiGkO6IB8LwGULP3sv++B82e/Bj+XHBCYoshzZLkpRqNhPhgOi8FggFEc6zhNoyzP60VeHEGBxZdffrnyrW99S/9cCuJdTOo9cL4L4b336veXAIEmHDgtYHOTmyzN8zxNDfehDrDKGhPwzSqfz/PYc75cLlejKAq495QkAYv3vCgF9B44KYT3vj9hCVwCHDhNkQoCUUghhFRKBUEwpjAMA9/zakrKKQMzPcrzJjmorK+vB1/EF5WFFWOQstJ93fWb5O7/utB74PwRV/oN5VAsvWvXrgVra2uRo83NzZIrXZ17RvprL9MIkUj9VOdFDoLTaE8pekZViiIpAJEksRj0+yqJk4rJixkiccX3/QX619mljaW5q+tX569vXF+kbJfb7fbxbrd7IkmSY63R6Ei/359lXXN3d9dlef2fZ3n/tVckjD93f3ChqSdjq+3CK/WFL3xBv2DtGIxbW1sRlaK6s7PTpKJN84xuxvO8uVKpNEunMNNoNCa3t7cb+/v7ZQdU967r727P9/5Px6ujnwSnJZRkoIPxLxhQoIVWGoH2hE8quA+NhyMQnMiyrGSMmQ18fYqZ25NGypOy8M9EMrpQUZUH6GkfEUo9Rvk+YYR4rKzUQ7y+6Pv+KXrfJcp6klQm3x7JGU5i/ycxg3ujj/fA+T3r8MUvflFdv37dJwCj1dXV6tLSUrO6vj4jw/Aoleg0lemiH0WX/ErlqULKD+hS6Rkr5TNhufy0CPRjXiW6T0f6RGVqav7hhx+usQ+3j7rnFcb9/qubO0XhjJKjd8wzQSJXsKK01p4UUvNeUG5xnMTxcDjM41FcZGnKoXgKqlQtDILFqFy+oD3/caXEc6HvfzyKyr8aVUp/J4zC3wpC/+8GpfC3fE/9lvLU31We95+QPqV9/2NFUTyWAaeub2zMUtZVt3au458Xkj8vE/lR5+GUhaScd6OnK7darQa94vTe3t7C8ePHj9IjniAQz9Jq30fQXSpr/WToyffrIHiWSvQ8len5chg+F4X+cxHraMGfYS7j2VIYPRv5wbNaB++vBMEj8LzTUbM5f3h4WH3hhRecZRc/Ko/vth3nR4c1jgDeKt/s841nDoCK1w48/t//+38/mJiYCCiHgEruu999dZ7fgfbN935Yyb6Ee4d9hDd2bpRtbkNppSeEsIBIrbEx80MDKcRQSpkoJQuC1+fzJp8dM4U5R2YfIEAveVI9Fmj/Mc/3LmmpH5IQD8LgYVg8wjZPsI/3E/3PRbXqh8PA+/Bko/qBSqPx0Ozs7MpapzPhthnkR+Gv+Ef+Fef/x2KfCyaYSdT0jGG1Wq1TMWaZQTxKZTlFusCs4QPSk49ILZ+CxDNUgg+RPial/rjnqY9rT3+MCvMh3/OeDTz//aHvvc/3NMn/QOD5z/rK+3Co/Q8Fvv9MoPXDodYnh8Vwttlslty4bvwfi+EfsbHrl/QW4PiaR/IdveFNHAjHYbrjg/WayRf/ypUr0Z07d8pKKU69XO6YToQG6Lz88MyZM/5v/uZvOqMy/muSN/qXDrC8Jkbu/sUJr8fjunEuXrwYcW9YC7Kglg/zCmWqlVCFp1Tiad3TSnc8z+t42ut7yksEIGxhKjYv5kkrtrCnJORprfUJtlshMJekEPME5SzHmSeIj3DNjrHfi0wmPen73se8IPhl3n/Sp7G0gX6oovUyDWbTrTHf4RD4K/v5awNOt1BUoOqxY8fmqIxnStXSY6VK6UPUyk+Uq+VfDqPok45KUemXoyj6RKlc+XClWv5ApVJ+vByVHgyD8JxW6oSEWJZCLAqIedIcV96VToGOUEmWIcQ5ATxC5XnOE+L9nvAucYyjLkSmV3JhruQ7P7Gv+zMsAi2kx5rYbLUWDw4OTu619y5sHxzcv769/YDHkPHO9p3Td3bvLK+cXVmih1xgomWO0cE8AeBojgo/Q0BMVmylKTqiqZRy2dNplnM3btxYuP+J+2ep7FMbGxvNv/f3/l6N+7yKo//qv/qvaq6eYy+Vm+VjqU1PEhhODk4uE+xTMQLpsVxnXzeFENdY3uD9Kq83uSYdJoG4Dc1DCqTOZxNSygafRbxXJIqS/tZakF9HgqGsZk3ANjWCd87T3inuQS/5gf98qP1fLIXhL5Wa1YdKjdIieSs5b85+/kp+5V9Jrn8MpqkAzsr7DF9rk5OTR4UW94Wl8HFf+2OPpz39Ad/zn/Y8/RS94uOe51/i/QO+553n9Skq13IQBgue581QISYgUGdZIZXJxpg4RpX3NT6bEALzPDs4xqDyPkj5SOBHj+lAPyw8cZJ9TNFAuCyj80hjxWMf7+jLMd285Ac/+MFydao6F1Wj+yqh91RQiT4YliofjsrRRyq1yke4d/tQEJaf19p/RsvgaeX7jzO5comG5EHf9+/j9UXum08TGCs58kWC4Ajrj5PX+8Jy+IgXeo/Xw/pTBNT7OI8nPe65uXd8gB7yYhzHD/K9x2h83l8NGFpGlaeUr+4TQiyTJjiG5fN9ltd4/xL7/iYn+03y/h2Wl0nrSqiupz1BOYekMq9DtvcE+AYbgEGxI95DAEIKIXg/BigrykIIylwuSoizQspLvH8frHjKGHEf97oLKw+uOHmzPf7KfeRfOY5/fIYls6yl2MTzylMXx6D0/Q9LpZ5TWhOQ/sMs79faO0vFOElgHvV8f44KOuV7XkNrXSWVtNLOWrtFlparT4Ijxw5LYaxxoaPzjE4ZJgXEopTioqf1057ynlNSOcVxRwZTN2/eLPE9By7B8h19f/u3f1twb6gzlU1SEc8q7X/I88Nf8/3gN0M//DtREP5terHfKPn+b/gkLb2/LZX6m1LLT0rYX7BCfIh6/6wU4mnSJYL2nC3ESSicITgeNMBznPMnyPcnSb+htPotIdTf5hbyVyHlJ7Ki+BjPKD/B/n5Fu/4979e15/8S6Qml1EkCcZIgzKWVzkN+dzAY/Cn331/o9XqfJ6i/xOdfl5BXg8DfJbjzarmiKqWyH/i+9JTGXcEIEGxQUoJ9Qkk1JilYT6mxf+dNFfsKC2PceMuc0318+izpKRHq0zrTU5f3LjvPzDf+an3lXy12fzxuuXii0+nUmNE7Fnnlx4IgeNzzg0tS6bNSyKN8Pk2qkSICzCfA3EK7PRRY9+eJUOSC/yUGXLvvrRRCuFvFH6FSyoV2R7X27qdReIbe7BMMpZ/n8cvDDEGXaDTqfN9n2x/7+6lPfUoTRNUwrJz0tH8JUtxnrTltLFYAHBEQS5zjkva8Za30KQLzorDiAdY/JLkf9jz9kNb6AanEfVLJC77WF6wtLgkrnvR8/wNRGD4ZBtHjvh884Xk+jzTkI5zak0zcPMvzyw8bU3wMVnxIKf0+JSX7UWdh7KkszU70Br1j+7v7S712O0yTdMR9fRsZdq21GwTSHZY3hBCXBczLQshrfH9fe17iB4H1PI92Q4xlb4oC1hiwPQQnxXfgiAAc17lnrAblMK7ntS8EakLKZUljSCP1YSX8x0tp6eQLN16ou8Qc2/yV+f7cgpMLKt0ej6HNTHQ3wfCwFOp+rdRpJeQiV8hZ2gqVxVlVF2Y6QAmC9O7Cc5/DPsDnb93zHQj+58ofRIIfPtcsSkqrSe1pd7bwgPa892mPyaMoepJu+CEeKCzvDnabt27dCjmWG5+v/WjfZrOp6/V6pSjMsjHFOWvM8TzLFklT3Mc1jTV18lonDwz7xDSv5zm3I1RsF3Ke4CgnhRQnWL8ipVyBFMcJvPP0mPcTrA+Q7zPa0y4x4xIwR9nOAX6F45wmaC7w/YsUxTm+e4LtuQfHLGU9NxoMF3ud3sJh63CGxscjWIfcJ7ZVofa11rtsv03+1tl2FUpdkRJXhZR3+KylpMz4nCxyV/kX5M/xxl/KyT3kmrjCQgiQBKSQ4MdloCMpxZTU8hQNy+N+6NMoly40/eZM/dixiO/zDbb8K/Adz+hnyudPaXAC02dip+Z53lGp9Tkq2v1KqWNCiGkOWaaiujCUl3cXmYv254DoQOnI1TsaN3zjh4B44+rtC44Dkvs6kLpkx6Kmx2bY9oTv+y6j+wu+wqWwCJfL5bI7znEh8Q/v+I0hB8FA5zKvFlk+kxKUcZJMj5K4MopHmuTOFlFY53k4Uyq6mwuJkUHhki1VdtPg/QTnNkHATVLbZ7I8P0rgHSXTi5SV49lnqXgv2BYEmSvZhwl47/rx2Y8zKiLLMz0cDSNGKk2Gr5PdVrvCaxT5aMA+2rGK24uLiy0mxojZdovh7T77XbOFuAZrXmY/6+Slx34Llu771nqw7q1rPsCbRAHzK6GEehOcrp2Toe8pbyIMwpNRUHo0CLl39sNjIo7rb5znujYc8t7+ynubvXfOHb1K4HnelPK8k85bekovUhka7DEoTOEsLG8FF/fPiFb7L927OkdsxVcJZP5koAXrSqf0pDeV5c2Sj8ZfPqKyMEqDkFRQ3/f8qqc9t589Gfj+Je4JPyA88Qw0HiJgj/JYo8E+fuivpLGNrhf1krDeFKyYtoWdMFlRytPcS+NE0FshzzMQdGM+pBBQUoIlr4QoCiOLwipTWK/IjccyKAoTZVlRzbOC0QQ8a6BAaYAfN3cpJFwpLMZ98F5QrsLT2vU7HovjiuFoJEajUQYlXCLoUAI9djEkKFMhBPNPwly6dCkngBOGux0v8m5LrV9gIHsVFtvsvc92uZO5VJK3HFUIgF/wI4SAEALg14EW1sJ9KBMURe5+6wiMHoQpCmc4qkqqBa79CWHFOU3DPMHzXNfWvXOvk7zXGXwn/FH4zrpXlK/mPF8fl1L+mcd0iRtzd0ElF1kI4dYZQrD8HqLy/VmdY0I4OZdDZAAAEABJREFUYNILUYOMIyqFK11PjlwTgI1IfAT3caUjdy0EVU3KgLxUOe4cy5NKyMd8pd4XeAGTKDhXqVTmeVxR5dFI4I5IOA/XoXv9LXJ1PCIIGBbWqZgLJs9nqIh1KqbPUjpACg4qyNSfkYCwApL/uZ+W1xQBmwnJa11YERS5LRV5USoMfM5dAPwyxuV4EEJAkjgehWDZl4VTHAkBJdxPCxgD8oJ0NCrIWy8KgnUvDPe8arXH81QHzAJvfIQQ9rnnnsv7/f6A/e+WSqXXOdoV9rDKLg+FFENSIZWyQrF/yaeC9GbJa8GGgv1ZDm1pSawpYMi8YWk5OS6RFEJ4UqDKckoKsUQe65Sx5mvuVRb39lfe2+z9+NxZa+Xe3l6klOKCSJ5JqiNKyhmuhvsdTO0WjtdULjFeXsHF5UJSuXhhLBUP42dczHHpnluywX5B5RmT5U8rDNgBGwuWtPviTWIuVEi2cKLlMyup064EeIEiz51l13mW8DgGR7RW9weB9wwTRY9Fleh8qV6a536y/oEPfCD87Gc/6zrhi3e/5IEdfVGVyygLUcyaImMCJp5Nk1HJFLlUfBr6PsphhFIQwtcewDkx9IUjkGVJ3qTU0DqA9iOhvNC3RlRHSTFhrAy18mQYljg1CXpTWEJKEMyC88izHFmaIk8zOCBaemfDexCYsAaSpcnTOI/jQ4LgZi0IdvI8H37pS1/iyHfn8L0/z58/nzGLG/NoZpQZc4MZ1+8W1qzl1h4aa4fWdUq5CinhiEzBcBy2A5/B4/zcOhljyGsBd83oBIHngV7dNbdFnqe2KBIhRK6U+r58fC9P99K1vJeY+QnxIuM4rkkpFyTkaU5wgf3WSRqWGsYLLhQc8fJH/lq2tGOVuHvF27e+VhAVeJPequZwIBkS37GkNx6xuZCSPkGgxOtpJewpAXNJIn9UK3GqKOKjUmbzzzzzyFSrdavh/gLj9ddfr66ufqfe651pZBlm+P6Sp+UJtp/RUkWaE/aUhiMlFbkRBJZFkRdjsvQqZAROgZWQYPO7JISgcqsizzxPaRn4HkNVNW7nZiQF+6E3KvIU7AgMDRH5mgYgQBj4UFpBcG4my8yo38sHnW7c67a7fG+3HIbdlZWV7L/9b//bP5v8GzJwhRDCzs/PZzwzHdDb3mLdi+zqm7YoXi+KYot0SHAPSBlBafgMfGdMljc0FDZNkiIejXJS5oh13IJnMfvr8dlBkiZbaZau5llxNc3zQ+YhmLzH9+WH499TX3lPcfMumeGCCYaEHj9NXh+hAp5mOccFdV7zrbny/h2NdHdF7/78Sx0I8ZeqODbeojf0QZILpQSVWlLJiAFrSwJm1prioinyx7LR8IFWZ//izsHu2WE6WuEWbr4oBlONRjjlVWoznVGxkOf2KKQ6pqQ8rpWeogcJfc8nqDT3lgQLAEMw5vR0eZ6DSg5rLAT/k+RTSgEJfiwdCckUGYoshe954F6YfeANEvRAgu8WMPSSDoS+liiFPiqlkOAMoHnv6os0NcmwHw963WG33ernQDtRaiSEKEgWb/P5baC42WwOs0pl3ff9l2HMnxpjvp3l2ZU4iVfTLNlKsrTFfeSA9SMIEbO/mPMZMfFFpzsYDIeD3mAw6JDaw8HgkJV7w9FgYxQPb9BQvzYcxq8ORqPv2iTZ2dzcdOB8G27urerxGt1bLL1zbq5fv8719Wv8sUiAHlVKLRGg7izRZULf6piL+9b1j3Mh2Fjgjf8syzEBwqkeyZWS5ZukhKCSCxALRIuBA4GlF7IuViRZk1HxM0H95DpkE0naP7e7u/7R23euf/L26tVfOjzcfbLA6Fy5UT4iPHNKQ5wtaX2mKNJH2cfD2lOLQsoqwcZpcjSpAA7G0BAZAZdkMTJ6vMLksGRu/JjPhQvJbQ7B8ZEnyEYDxIMulCjgkRNBHgXsGJh+4CEiGCN6yZDX9NaUgEVBsBbsv0hjWI6hhU2jKGg3m/WDqempFpNdCb1UgR/y+TSZuQTkTWDEpgdMEl0hfZmG5V+ncfp7o1Hy+6NR/MfDUfz10Wj4IumVOB5dJr3K6+8SiKTRS6Ph6Nts9w3SV4bD0RdGw/g/xKPkXyZJ9q8Lk37ZqGSj3W73XTJKCAqDg93rXy7Fvc7ij86fy8QxuTBBxWBYKB04p7gQJfZArQWcF+M9b4E3S/wIH7eUgu1cyeKNr6sB3M8x2bvXeOtjISldOQYDx+aGzxAkoKcSVHynH28ClddCSjApk0zsH2yd3txYfWhz6/bjvfbBk0nce4oh7lMSxROw9knti6cNioeNKU4KISdYFxpjBaO8t0Y2HCMvCvBoBFmRoyDYQOblmBfLPSNxYNJMibytNV73tPimFPbLntZ/4Hny84XJXkjjwc3hoLc37He7WTwc5lmcpMkoGfR7abt9mO7sbKWbG2vx+u3bg831tcOD/b3teDS8A1tsaCX3g8AMy+Vy/hZTP+CCa0HpIadxHeR5vtnv91+jx/tGlmVfztP086Q/SNP49+MkHhMZ+X0S69I/zDJSmv1hnmV/xHf/MI3jP0pGoz8axfEXhv3+n6TGfIuB+vUSSm0C0+093Vg/gJt75xHV595h5t1yUhSFA+I03cgxrfXYa7JPn6AUJFAJeIu3SvwYH+o2BNu7ksX4O77nlatz17x842vZlsRKRUDwS3QaGIJEEKQEAgSfGXovR4INqNAoisTb39uY2N5aXdrbXT876LcfN0XynLTmo0WWP893nyWQP8RB7jOFcb9IUSmM0RnDV86dOLVjMi5BwrEcKPmcI5IXrrRUAuwDWTKEyeNEC7NbLYdfmapXfm+yXvpHU83K/ysI1f+aDLv/+mB/65u7m3du7ty5vXO4v9vqdg57ndZBb39vp7+5vj64deNa/7XLr3Zefuk7+y+/8p3V16++enV9be1Kq9VajYf9nU4nHfD45EcCJ+cDIYQ5depUwmRYe2FhYaPX611lBPSilPJPrLW/PxqM/k1v1PsXh/uHv3uwd/DZ/d39f86jo39lcvOvbVH8Huf/byngf2+D4P/H68/lSfLV4XD43fUbN26Tj4Njx47FHKNwY/2VIDLJJePPv+JfLp4k0WGGDaXUvOd5i1xU5zXdb//8pTmy7TueseCbb4LxL127Z84rOrK8GbszAwcIB0hFTgR9uGBp6d2Ggx76vTbSuI+ElCYDWJvC/QZbGAivMKPp1uHO8q2bV07fvHHl1PbWxgmGk0uK2WeCuWotPaYhIDmUkAqOJJNC4DWkJBfuASDIKFvCkfYk6vUqCEov8FTJZMlku7M/t762unT5le8sf+tPvzL/J1/6Yu1rX/1K+sILX9996Tvfvv3yd79z9crrr716+87qq3SR30mS0TelFH/Kje6XS+Xw89Vy9d/V643fm52d+jczk83PNScnXwLQJ71TMJiTJ09mt27dGs3OznaEEPsMdTdFJtboUW9zoW9Xq9VVgtfRbYJwbTAYbFAeW2m3u3d4eNiigeodHh4mzz777Dvlgez/bL9Uk58tAz+h0SUP8CN6y8k3gOmSQO5A3+01FRftLw3z/er+UqO3qaCuY0wOgH+ujauw42d0lSwNC8PSgs6ReBHj0tBjZtyr7e/vYGN9DVub66Q7oLdCkQ/h+5b7PCGTuFfa3d1o3Lj2+vT161emt7fWJ7IsqRHkZc/3xhEBhICSEoqgVNqDZCmVgmAdOKhwK6wAkGEL6in3m1oL90hx71pOk+F8nIwWsyyeT/PRbBIPS/1Bb9DptG4d7O1+e2t364s8V/3S/v7uH/c7nS8l8egLDEP+yPe8P6xWyn9Uq9W/MNEof3lubuZPV06deuHhhy5cfvjJExsEhQshDd7BRwhhSeaRRx7JWCb0pMOzZ8/2Tpw40bnvvvva9IRjOnr0aJsesc12nSeeeKJ74cKF/gMPPDB46qmnRrxOn3vuuZzv23fAwj3xilu6e4KRd8mE5F4zUkq5X2RfZl/uV/QqLLV13sX++fVhHR+9u6/4812yM1dh3daOgLQYX9A7MtQCGFgKgkMSLAAhkqUYDbu4c/sWXnvtFbz26st49ZWXcPPGVSRJH4EvEJUUBv1DtrmhGDb6r776ksf2Kh72hWI/BAf7tVBS0tP6BLTP0oPyNKQmKQnpwlgSuMrOaxqTI8sSxPEQg2FfDYf9EjOalFdxNCwFM+VSqTEzN53df9+56+//wPu/+vGPf/z3fuVv/I3f+dBHn/+njzz5xL949H1P/vNLTzz9u+976qnfve/Bh/7lqXMX/sOJU6e+dGR5+Tsrk8G1iYUTG7Wl860jR55yISSFgJ/4R7wBXJaG9FMZ4yfO9DvskMv2Dt+8t16T9JghF6spGfKxdMD0uPcgNsyYU9aNS/eDIQ/Dxx9/XYUVxNxdcv0IdvEXaVzPH66eBfgC8eh4YGMC0x1JZMkIg14X21sbWLtzG5ubG9jaWsfe/jaGBG2ex7DMto5GPXrSBFGgUa2WCdgA7Iy8mzGB7lAIibtzE6wD52theIzi9poFjRJZds0wBif4HHzOeveS5we6Qtc3M7949MSZc+eXjx07t7h09Ozc/OLpiYnJo6VqZaberFcrlYmiUW20Q6n2yhOl3VCV95sLx0nRmCpz6OK1w7GnJC93J8qx3vu+OwnId/f6vfH21taWDMPQU0pVCE5m5eH++kC/CcI3PSUVZ8ywu3c0vvmxfgi2vktvgY81oMLfJcA9xV/6OH0loNjO0nsVWQYX1nbabbRbh2AYCXqwcV2eJ7AmYw85QZaiXA6wtLSAY8eOYn5ulh7Sg+PdGR7BwSxbMv/DjKxBTlDmb2Rp84Lvu+Majjlmit4WbrX5klQSdL+wgj89LwpKpclKvX7ED6Pj2g/O+qXS/dr3LiovOJtbeYqueCKMmsJvLiaDgYoxNTXisDzDXBgK4ehUIhhCsu69709QAvIn2NfPrKv5+XkIISQ/PksHTM8Y45JEY0V2jLHeFWNyyj2++Kn8cHBx9Ia3pJeylsBk6QDsrl1JXuG8qtISlUoJzYkGGs06waehGIoqgink+eLRo0fw5JOP431PP4ULF87Tg1YhAB6H5BD0mpbIzHjmmBDwKcPlNEnBYwakvM/z4u78hYCUEmCfUit4YQgjJEZs0+31wKMLEY9i3el1J/qj4Qn2/Ai096QXBO8PyuUPqNA7Z0Uxy6RLlduHYHV1VQMQeO/zU5UAV+yn2v9/rM6doigC0iV/3JyEU0YmiKjoCu7aEhxvkrsXwr1CmHxP/ZvP32RaCAEh/oy+tx5UdOHojedvPoPglSM+A58Z9h8TMM6T8RZuPxiUItSbTTz+xBN49vnncP/994NKz73gCJrgsQRzQc9Xr9fBiABpkoBhOzzuJXMCUQgBqSTynN6R4AQ/luM44iWE5H6TJMgHZQLXlxu/YNuc7VJ6WCs1pBcCyidQFTLDLv0oYF0lKexkbsSx1OC+UVY8lhg8G1v7bGaz+9vD9rHZ2Vm3p5uhuTIAABAASURBVHd/pO7ibDfke/RTkID8KfT5M+vSKSLJOgaklGNgMtQlRsTYgzjlFULAPRNC4M2Pq3+T3qz7i6V7/ufq3Ovsw7IcD8iHrvxe4sAMHQHn2XKGm+7eeS4HUO37OHXmDIH5AMPWJVoJwHkxdjPeNxYEUBhFyOjdtra30e10ESfxGJBCCEhSwT7deFJIkI27xHqt1HjuUiq4j+OdcnGXcO1zOnWrPKgggvJDWOmhEIoetaxY52cFogJyinXLWWEvkJWnC4gPSqWfCoPSgzzYP33Y7y8wi1t/9dVXXdZYjjt/78dPVAI/L0IteObl/j3UkZQyo4SYC7GM+O6Gk5begnUQQoyJbcalEH927+reJCGEa06QcB9H7+QA4ryU68cpt6WKu2un8JbnjMZ5OpK7d6AqqP2ODMcVBA5PPaCVHvfp2rcPW7jy+uv47kvfxYsvvoiXWG5ubjE7O0Ick30CRWsf3W4fGxubuHr1Oq7fuIGDwzb3oGWOTsDTszp+x0Ckt9UEorsXUhC4cjye87ZBECAMQh7NhPTCEYIxIANI7QF8J4dEAYGCVibnteHYgsAVng/pBZ72wxrLRWjv/lK1/jE/Kn+yAD6RZ9lDqdbLpdL0xPo63JHVz4suAffI5+dFoHY0GuX0JCNSjyBJSA6gb3lMByZHrB+Dzl07cuvgyrcj15593n2HsLAwVGTDewtDQBYkQxCOQSssW7BHQeJ3/K6hKksJS8AzqmSt5DHGCOvrG7h1axWrq3ewsbmNvLAIghKy3DIMFRxFIolzdDoD7B+00B/ErLfwGIpKpaBIIfeOPj2wVhKSoBwPS14AS7gBSkoS20pF2ElWC8pDkAdF3iUKIzkuOCaJ4+f0qMbyOdsL5UFpT5C0kIrHVF7T84NjbHZxGMcPD+L0saIoHgoa0Wmv2pnbB8Z/XEA5sgMO8d73XUuAK/au+/iZd3D9+nUQnCbP8z7pgErTp5KkZIyFZUG9pNI6sDjicyrp3Xp37+iNOstrR+PnfHn8rvsxhp0DH8kQOgUzoW4P58iwK+vgIAQEQQKCggpNAFgqvxlDxVLpx/0JiTjJCLhDbO/sYmd3z7Y7PeP5oanUGiYvhCFAWcLy2ibc+MVJTpB5cN60MByDfWjt0ROGBKuGJDiF4BzJl6Wx4AR4Q44sXM4JlogqGKumHDdhXznv8wJMGlmSYQKpYPhsx+B3cwEkhJCQUoGhLFjyVnpCiHqWpvOD4ehUWmSPcE6PBYHn/qGw414cT62urvpwL/PHe993LwH57rv42ffQ6XQMwTlKkmSnKIrr1totKlJHSpkqpQwJjng/ZpbPxyXbjEHId2ye5wXD19x9+DznM6O1ti40dN7J830I4cQl+A6Q0w1m3PNlDC/pslFYC+ueCwUh75Ki9/E8H9oL4IAlhB6DNS8M20sCIy/iNI9za7sQuqV1cCCk30pT9OORjf2gkjYnpovZ2UXMzi1Csr+bt26h1WpjOBox7O0QWLRBHJtGhUcvBgXDcEd5lo8zuskoYbg8QKfVweHeIQ73eXTTG7JuiOHQ0QhxnCDloJw7DNHJ+cNNktiGA7qSAgIWPWZ2KWu/3+s0rMmXg0A+4PvqA9pTT2Qmu9hsNudvtlrunwZVYwG/9+NdScBp27vq4F54+dKlS4WU0oW07l92u2aMuUIFWyVve0II97uZPI8TCds4Sl0phIj5fMB2raIodgjMdSronTdojXXudzW32W5PKrXPd/YhxC5BuFPYYivN880kSzbTLGWZbvO9vbwwB4U17cLaHhW7DyGHBOqINCANeT8qCtMlaPdrtfp6qVxfLZUqV6Jy9VtRVPlWGNW+Va02v1mtTb5Sr0/fXlhYPjh58tzw4sUH7cLiUTiQ7+0fMAw1kEIRUNkYjJwvQVXQQ75BDKUtDUdB95jRW8bDGD3uXx1AHfU6PYJzgOFgwNA5ptdMUdDIOCCyIwLT0ONaCBogd68EJcX++p0Whr2OMlkS+hITEsXRZNg7T3rYpKOHpScvNqxdXF1drX7mM595D6AU27v5/lyAUwhheNY58jxvxxhzlfRtgs79C+M3WW6TWmzTI/WVUn16xB7B1qHg9ouiuE2P8Tq97kv0JN8mfYv0bd5/l4B1/yr5Vba7boHrWZFdzbL0tThJXx3Fo5fpvb47GAxfZvvLw9HwKukW3fd6mmXbaZ7t5dYecgvZJiAPjLEta9FOM7MVlcvXV1ZOfOfkyTPfOHX6whcvXHjg3ywtH/93R5aP/bsHH3riXz348BNfePDhp77zwAOP33n0sfd3n3jyGbu4tEIvHtLbxfDpxaNSibZCwDCMLQgc48DFUJuuDg5L4GAObDk9qPOew/6QGd/e2IP2mfkddHsY0XOmPKZx74L9CL4j6SF5QAzh7glOQdKsFzzC6R0eIBn0oGwhI19Fssia/c7hwrDXua+I48eUxJNS5me0NtOf+tSnlLWM5Sm8977vTAI/F+B0UyfwbK1WGxB4m1mWvUT6wyRJ/jEPzv8F6d8z7P08vdufEIhfpdJ8hc//II7jf8n7f8TyH/PZZ1j+LsvfpbJ/hu/+E17/b3zvf6US/8NkOPqdzBS/Q4D+b0mSuvb/NM6Tz6Rp8tk8T/4Z2/6TJE3/EcH5Twdx/NnBaPgvh8PRvxoORr/X6w//A0H8e3GSfjZJs89aq/9ZVC79k3K1+i/qjfrvV2qVr1eqtW+GUeXFMCpfrlWb36rXJ76hdWlVwCO4ka6urtmNjW0CT9HLWZDvMTnvaAkkJwNHQkpIIaHkXRJ8g3ijN+RTa2FMMT43LTKGwwS1EoDH9r5S8IkuzRDW1Slh4Ui7vxwn6E2R0lOP4CmgWgogTY5++1DtrN+JOvs706N+67TIh0940r6/Vo4ejdtb8wAi0s/0a60Vb9LPlJF3MLh8B+/cy6+kV69edR7xVqvV+g73R1/q9/ufG41Gf0j6I4Lvc1mWfY6K/TmC6Y94/Yd8/nmWX+R+6k9IX2Wbr7Luq91u98ssv7i3t/f5w8PDzxHgn+u0D7942O996XDQ+eN+v/Xl3mj45cEo+fIB7wf58Au9OP5cfzD4I/bzh/1u/w/b3e4fdvv9P2j3Op/rxYM/7MXDP2D7z1HvvzS9MPPV0ydOf/3ksVMvLZ1aujZzdPZ6fXrmZlSdudOYWLxRb8xc0zpiaK1bSWLTnd0D06P3q9XqUDyWocKBhgiCYLJjcFoHwz8j57QMl8rau8DkNccFNRWmyMAfUEStx/d9otFnqYWA5iuu3pHmC5oaYvMUWTKCyRIEWqAceMiTIXrtA9na3/Gy0aBKsM6bIjmnRHHJ0+LhRMiTlNuE+x8JWeuYYcc/xa8bg+S8tb9mbcR1q7bb7ebu7u7McDicc9TtdicPDg7cL0+U2Nadz7r2NE8/RcbeRdcU/bt4+x57VQhhH3nkkewf/IN/0F1cXNxOkmSVYHuRC/HHXKjfJ0D/LYHzewTav+H953n/AhfsGtvcOXfu3PqVK1e2Xnrppe0XX3xx6/jx4xsMldeXl5fX2OYOgX4n7sRr6CbrYYJ1nhqu71h/zTt7dnVXRrf8oydvbC8tXat53isyTV/UwDeK4fBPCdivZDb+k95B72uj9uiFg+HBK0Uhb9pRsJumam8wsAeL1bOdzoZpR3ayxfp2NWy0ta4yQRTtFka0hnGSDIex8ZhYOrK8glKpDK091Go1BAxx3TIIp2Ik4onAs8SeoYc1LK2LWNlEjD2qJHwVADpJekFBsEn4RKADqWa2VxHokt5VMpxVvPfYYR5zb9rvQNoMgQMyATrottBrHTDM7fJ9KIa5JZGnMxLmtJTiQeKRZBcvXLgQcjhB+ql9ub6uf4ocIde3Klut6VzKI0KIUzrQDyRF8khSFI/keX6e577LnU5ndnt7u761tRWQKfcui3vvK+89lt49R5/+9KfpJ1D8zu/8TkpLOSC42r7v7+3s7OxyIXcISlcecCE7XKDRP/pH/yjjQha//uu//ha5+zcod/+Eo2vzF+kbfO88kH385Mn0JJB+ifTHs7PxnTt3BktLSz16505YFARd1IqiqHX79u1OlEddevUhgZ9885vfzD772c/mnHFx6dKlfGVlJa9Wq8V+r++Rx5JSUg+HI0lDYrX2baVSRZXEftHvD0AcgTyOCaCOWeKSoCoYrjIaYPjqPB4pzeDCX1NQLGwjhYCWEpqhrJYaSiiSBPiMe2MC2rXjDfsUUiBOYgyHfY6Xs6bg8wS9ziHiYW8M8Hqjikq1JNxeFHlWJs0qY88Hwqx4njdJGYeUOwfAD/u87XO+T6dvFUuPFBBc5Vu3bjW2elvTB6ODBXrIo1xnLgeebATRRxqlyieDMPxUtVL/1UqpRir9aqVa+TXleb/iheHHStXqJb/iH6VsnSf13nbgn+GDdyWwnyHfP3RoQS/qQOo8qfvnL44cOTJyf4g7Nzc3cH+86+5dvfuDXNfuB3X4Zl+u3V8k9+xN+rQQ5teFKFyfrMvoNVI3xrFjx2JHrI9dneOJz8eGwPXHa+voi1/8IsS0u8pKDBGbhEd9OBxEnVZLlqJQ1Ko1eimPIDHU/4x7zgKWjaRUEMItpRjfO3DSS4yzsA7IefZGNpZoJoQh+J/WGjRYGL8LRWBKCAJVsC/w3kISqwKsRJwmYLKLbYHCpBgMumgd7iFPR6jXSqjWKvTmIZQw7LkIuLGd1EKdklKdpjtbrvMDvPFbRJZNePODvgTfm0BkLso6MPrY2yvT49V2dm409/fXJsMQM/V6tCSH8rTpm/uFEA+bzDwJyGd4/VEl5MeV9j4GIz4khXyOhuh5SPERKQWfiQ9rJZ70tTrHthPkxSfdc195z3H015ihZ599VgS9LAh81L1AzVoUR0bxYLrdaZXqtZpq1GtMyiQoM6ytlCvIeDZJBEErD84DSnpAIdySCuLDELwZKUXOTK7L6gol4cgYw3A4RKVcgxCagBM8t5UIwgrCUh06KAMqgOUzkOIkGwM0jAJ60SG2ttewu7cJKQ2WjywgKvnsx4DdQyvt+X5QC7V3NFDe/Z70Lok8X94f7jdXsepb9vrDlvhb3/qWZpQT0hPW0OvVaQ0mDovRssh7p3zfP8O+T3tCnlNKPyiEfc4a80kB8TdpGn6JEfkHPamf1Frdr4ATeVYsZUkxz+h8ThhxVFh52ve8B4IgeDLwSk9IX873elvRD+PpZ/Fc/iwGfW/M7y+B1dVVlWWWidxS1ZOy2WnvT49Gg4aA9ZWSUgiCKCvG3lFKBaU0nYGGgCQYMa63FhBCEThUTQjWE+IEowOnlBIED1gNNoPhD0cFfxgrCFLXj3tHsC8xfp5mGRKGtUkas65gv0AYaMzPTqMc+TjY3ca3v/IVvPT1r6N30MKg1RK9vX1/Z2Ot0e92j2slHwLwuJeJ82E7nGNIX6Vn9D9jP+NCVPWqfdVfs2vR3t7r1Xb7dtMyTD11tLGs085529+41OutPd06vPFcMtygwcLuAAAQAElEQVT50LC79dG4v/vxbn/zE/3h7i9kWZeeMH2fVMWjviceksKctzZfyfNiqshtlUCNitwEWVb4joyxEUVYBeyUhF1UEkfI28ygEO4XJwSv76mvvKe4+WvODPelyvNsFGi/RuVpumxnGseVwA+0EFJYY2EItIJ7RxYEmg9JkFoCy/CZA5m7ZlsIISFIBQFYsDEBAakUtEdAszTWIn/DowICIFGRkWeGY/Al3hu+x/HpoRMYnnOC2i4tva5WmJuahE9Nv3PzBr7xxS/i5a9/E0Oenba3d7F1a1Xdev31qHN4sGCtuWDy/Cnk5hHfyNMMp2d76NWexbPRzdbNykR/oi5b6XQmxGKG9FgemjOesg96On7SFINnk6z70cz0PpEXvV9Iiu4vFKb/8TTvf4L1Hyuy/nPGjC5JmZ9W2q4oZeZskTfTLCUgc2k4+YJzKPIcaZKjKAzzXMYH4Dyl22tO0EpN+NovsU5aS0Hy4l75yp8tI++N/qYEqBgyCEZeXORlY8RkYcRstztoADqcnJxGuVyF70fQmuGmEVQ0C6dLbEeQ2TEROwQW+Azj+yw3yPICeW5hrIQQCkp7DF0jeL4DKcZlELIuJNDpbKW08LSE50koam4eD+HBoOL7qIYB+octXH/1Ndx87Qo2bt1Gd+8Aiv1XS1U0p+exu7WDl775TfnC177ibdy6Xku6hwsmGZ2zefGkEup5rfVDGOmzg730ZEnVTwO4aKV53CJ7XovkE8Dob8LvfipXB78Wm82Px8XG86Ns4/2p3Xm4EAfnCnF4Msfh0SQ/WBgme9N53q4Dg0jKREPE0tghQ/8e0myAvEhgTUZ5ZEjp+Y3JQXvCITk1QAoJoZTQgaBgXO09RvIe4+evMzva88qhtn4lSZKpeBTPZWlWpTJ7tWodvkfwSAVFEk6rICFYWnpM5+EAwa8gCKnm9BQJM7QJ96Q5wckmsOLucyElpGI7ELRUXAgDKiiUFlTkHMbV2YLVBQoqdLfFrGy/z+sElv0NWm3sb24zhGV9p4esP4IZJRi1uti5uYa167ews77O9iMBkwTSZnXtyUVPqbPS4LEszp4dDUYfEoX6oJLyI4FSHy2p8EOBFs8C+fuB+MnCjh6mhzxf2MEJK0ZHpU7mlZ9Naj+r+2FRCYKirL0sMhgEWdH10qyj2F5YO4JFzDmMCMyYoExhORfQuLiSDZyUALYCRG4NEpuboTE6wd1KFvfOV947rPz15mR/fz/QOqDiebXBaDDdH/bnKJGyRxdXKpUgpaD6GAiumFKSgJIQrAI1DIYAkxLSteFL7hiFZ7cYxTEyHqtY1km+4wBqhKWqGtZnYPhHNSUQiRrnMQsCs8hTdpnBskwGfbT2dtFvt5EQoMlgMC7TwZCqzffyAjZOkQ8SHK5v4bWvfA3r125g1OuhWSsjCqQyNol8T02QjtApX8yy4sNFZj4pjfgVUeBvKqH+hiZApVTvE8I8bE1yNs8HR7OsP2UR16TOIgYMXlSSolTWjCA0KhUPUSQhVMp59JCkbc6lg4JeUwjyD5JNYWzGmZNPztnJRkq+wxpLETBSia0RXSH0gVKqLzg4yYmKLe6Nr7w32HiPCxvZslH5dBh6i71ee7bdOqxHoa8jhpwuNEsZXqbJEKZI4cLOwFcEJ3WJnk9Iw5BXwmMoqjVQmAR5HpNSONB5vkQQeFD0joII0bxXbKs8Ac1+/EDzOclT9NAKAUtFzTBFhtGgB/crfJUoBLOkWJydw4XTZ7EwPQf2iB49ZqNSR51h7aDTZ+gbwWdY/NprL+FLX/oDfPHzv4/NO7fcvtUPSqVa5IVzDIFXJmrNs1r4K+nQLAy66RSMamrlVxmGR0mc6DhJaYwEAj9ElSF9mf2XoyoBX2Miqo5KqYJSSVEGyRiYadaFJTiVV0BrA0nkO7kJFHBz8TyPspAAYwJaJ+4eTCvPsx0hRLsoCuc5ca99HLf3Gk//Ufmx1gqSJKkvWOvO1b6XFOvdM0fip8EY+9e7drfiC3/BWHmyMPZskiSLSTyqVKtlVauU4VHZHchArQK9JFNDELzOs2QMVlABXd24jTCw3HwahnOWbaQUVFY1JsnVduAULKUCxsTnUgkoJdjGkYQajwf2kzORMgIxDY8vu4SPZjnZaBI0AQpmjkfDGHME7ML8IgGhyI8lvxoLi3NwRmEw7MLYHEIKxW9QGFMmWw1f+5MKXkOJoOLpsBRofmXgm9x6WVrIlAkcawW09GgsQgQ6IOh9eMpnyTrfQxQqSJkhNwOGsENAZOTdQioLOkKMQ1mA4JTQ2oOUCoDITVH0jbWbBOVtUofyTnEPfuQ9yNN/bJYEB1TrgH9uZyfY29sLGWJGPGcLtra2Aj7zSIrk2rH4yX7deH7izwotzhS5uTRK40dNbpapWdFEoymbzQZKUUSignoagoEoCDwHzNGgiyzhPotZV2syVuekggwaCHKrlKBSSiglIQkqV0fI8blT3jeISLEEvLF8h9ogFR8rXvB9y7qCRymSLxqOsb52B62DQwIhB/fEGI5GyLi/XV45hhOnTqPWmEC714fyfHzqb/0tPPehD+Hk2TOYmp+H+ysaQ6MxGIww4h6VXUMTaKWwIiYa06IUVYjeADCKoAeK1HIugICEEpokIQlWIh3gy5LRgosepDKwDGEtQ1kpLTzNdpw3GMo6/oVgD4rvk4RQlJ7ICuAwz80tTtv9H806U1NTGe7BD1fh3uPKWus8VsCyfHBwULt1q9VotWzj9u120xHPyho3bhzWX9/bq7pf42K70P1DU5/hez9oNmw37tf12ev1pod2uNRLeieHWXbfVJ4/Wmk0nuL+7ukoip4sl8uPViqVB4fD4YXBID17cNA/027HJ3h/lOBd3N3tz233ejOunzeJvMz0+/1Z0txgb2/eDgbzLBdcafv9OdKs5TuuZP38qNVaCcrBOWHUo8KKB/MsO3W4uz9LHSvXKzXFJIpwylgQAMIChnu8IZXf/clXr91Bl8mZPo8vBqTW/gHazKS6a9dOCQmtPL5jkMYpw9MRzytTMGQED/ffohYTPgcH+9jn3rLTbrFdH4ULoeMBATjgvnUIy8EFARtnKVTgYXJhHicffQSPf/jD+NDHfgHzy8fgMfSUURnVqRk06EXLs/NozC6gwXvtEXRSQ5KfkG3CMACxAqUAKQVAAAJ8LnzyXIKnS1DSJ+9ATg+ajWKYJIVNGX2mIxSjHjJSQj5z8mSshdQagh1aKRnWWxQOyG5M7UNyXLZAYWCyzCZZZg7y3Oxxb36Ypq5TGDJxz33lvcKRA9ar1vqbm5sl5hMaNMqz/RTLYVg9OTFbPmvV6EK16o/JqOB8fSo8O+l5p7xyeXm301mYWZmZfLLbrVtrKwRJ2fXD6+gNKrGs0BM2+WxeKXUSGvchxWOeDJ+ijnxAGsNUvvig9rSj56XWz0kpn8mt+EBRpO/XWj4lRP4k8yuP+X70cFDCA7oo7s95FEAZXiTdF4bh/SiKB1n/UOD7DxVJ8jDV8GEk+UOuHjkeQCEeyIvkwUCph6wwj0pTPM5FeEIKe9Hk6Uq/25pU0kbVcshHKYaDDliHmHu/Ya9NAO6i2z64W8eQcdjvjH/PtXWwO37W69GzZTGoolRwizxPCLI+BmyXjAZIkpieawiXMIrjZPw7ur1udwzW0XDo9oawJoehpyxcSS/lkko5S83jlrBaQXWiiamlJRy/cAH3PfEEwTiPsDmB5pEjWD5/EUfPnIdXaSJqTKFcn4YRHkNPwVIiiHz4oQehAMGJgx9jLAyPhwANrcMxKenAaRkZpMgIQpMOYXk8gqyHIukgGXYwGg6QpOTVSjgACqVheU0bNu5PCA3lwlmCExDIC2tJaVaYXp7bfp7LmHphV1dXJUuBe+wj7xV+3scQcqLfr6tSac7q7ARlfL+0eJ/Q3ke0Fb/sa++Type/IjR+lTz/CkTxyxbq47YontHAJW306aq2xw77h8tRFC3QA87FcTzTbrd5Xthd4IH+clAOTnqh92Bu8o/Ayl/1lP8bWsu/raT8denpvyG1/CUhx/TLXMtfhRCfgrG/UZCoPn8LkH+Li/+3LMSvC6t+VSnvk9KKXzJC/LIB/oZS4lcJrL8phPl18vgpIcSn3D2s+TX282sAS+S/xnd+zUjxa2z/N7QUHyOQntbCnpYin0njXjXwjF+tavS6u9jZvoX19WvY3rqF3Z1V3t9E63CdirnPbvtIk0MCaxv7h2s4ZH2vu8NQsweLESBGVN42BsN9dHu7GI3ayLMhp2VBwzMmKiWV1iCnRlshILWC8j1oz4MfBARThCFD5z5pan4O9alJCD7LCAwrJSKGrLrRQJ1gPffkk3j6E7+IB973LMUbQfo1+OVJjHKBIUHkQK4Dwf45YwvyCIqFBoQurShYAffMh+cH0ASVNYbGgnNIuijyHufb5QttFFkLCefS63VpZDJ6RAXIAIA/vs4zsJScnwfFfhTnxK45Fl+lxclyThcQRkm/KPyg4tK/gKIsBO6Jz10m5N3iZ/PThaLcc7nQdCasTZ6oeuHDtVLpg6GnPqpgPmry9BnS+z1fPe154n2ep56i9NwvLD9d8oIPVEvB87z/cByPPp4Mk09mafZJUYhfTvP0E/QYH+uPuh/zff+DOgg+7HneLxWZ/WUC7Rek0s8ZeqxRPHowS7ILWZ6dMkWxbI1dosYs0kkscVt31FgcA+xJpeQZKeVF7ekHIPBQYcwl1j/hSfUkF/4pJcRTyponhTGPpXHySJaml4QUj0ulnrACT9h0+IjN08cg8STV43Fpise0xOOaB/LEw5k0Hs6ncX8yjXuVON7T+wc3xPr6y9jZeQ17e1cJuuvYP7iKg8Nr6HRu8voKn10e0+7e67y/yjZ81r2JXv822p0b2N1/HRtbr/Cd6+j21xBn2+j01nm/zva72N3dw8FBGwVBwXkiZti4z/3k1vYudvisRW9qqBbTBCS1Fymvh0UOE/jwG3WIKEShNVIBpJ5GzlAV5RKfNVB4IW5stnBjvY2twxGMDiD43HDSCQdLKWBDzUuYDU553CG0hdSUqLBIGWV6vkalFjHgGGAwOmBovY+8OECe7zAKWCXPu7C2x/sCUamORmMBpXAKvq5BqzKCsE6AV2AQ0DgJDIYF5ZIhyRirCOUZyDppHloeDavRnFetTnOkqa1eb3Kt05m43W43bxzeqO/u7lbW1taiF154wf3yvaQI/qN+/6MO6CwTSZF8Uml6enrC/d2dUsE5DfOwJ+TTvud90FPyg1KKZwyVndJ4kNcXtVIXtBTnBew5lhd8X90XeN5DDAefsLZ4htmCj1JPPqGU+ATb/IKx9he4Oh/L6SWLIvuoBX6By/8xms/nlZQ8T7NniqI4mhf5PMeZ4nWDZY3vVY2xVY5bI1AbLCdJM1KIeaXUEq+XjTHHrcVpXp9j/QUBc17CnlWwp4U1Jxg7nYDJT6bJ6NSw1z3V3d8/2drf435y+0xr18SNfwAAEABJREFUd+d0r3V4Oh70T9k8OyatWaCWNWyeMIs5CnwvE3neojJtIs0OqIQd2oMeh2IputDekHVtvrLP53ssD2DMIes6bNMly20q8w463TWC7xYGox2KoQMvILzkCFkxRByPMGBiZsDzyTS3KGhBCiP4Th/bBObqnXXs7O1jxGRQmUD0SiUUSmFYFASeB69WhSiVkROUIwItJUgz30PCNgO22evHuLHRxk3S5sEQufIgfB/WUzz1B5jrgXVANDkyQzfH7CqUYJ1AXhh4gY9ytQwjcsRpD4PhAZL0gF50F0m8AVMcAiKGpWQcEMuVGeKsRjlEfN+HUCVARiiMhyQT7MMgzgrkBpJzDa2QkxbiKMtTuRLHkzwnyWM0EsetTY8D2fFAVFaGUh4hcOcmjx6dbAFVt1W6Zq3LhTiwOj3+qeLnp9o5vudDMAreKqBVYYjpkibHdaAfCpR4Rmv1SxLyF4QQz3HNLlHm54TEMaXkEmmK79VIZdaXlRYVqVAWwlYAW/W0mvQ9vehp75jv+2dI93m+/7BU6lJW5I8ytH0qHsWPpVl6Ubg/vmVblg0SVxBOyD+SDCwZICg5B0sMWj/LUoZEWaikiJxWkJ/ID6jG1UopDP0w73X1zo1r8uqL35KvfefF8IUvfD740r/+V97Xv/iF8JUXvhmsXnnd6+/v+TJNw0oYRJ6AV45Cceb0GVy8cD/ue4Puv+9+PPDAA3iQ9NCDD+Fh0qWHWD78EC499DAeuP8+tuXe7+IFnD59Gke472s2mzyor4BJLUwxDF1i3ZkzZ3D+wkWcPX8BR5ZPYGFpBc3JWcREirEa1UYT5WodwzjFa1evYW1zGzsHLey1OhgVBjII4VeqUEEJVvowvo9Me4i5GIZ1JigjY92N7QO8trqFg4FBJ5HopRJ94i82QE4ZWi1hCcSC1857FhLIYEiAkRphVGc4XYPyq6hUJyGkx2ihR2PVo9EZwBQxjHU9CSgdEXABBiOJw16K3cMBtve62DsYoMP7mOMKjheUNOfnQ/tK0nGHucUkI+3l3JgLuc3d/wT08TQzTxkjPqB08JzWwYdkUH7ej6JncqHf54XlR3qt0cUsqB7zdjoLq6t7k6vtdnV1ddU5GeoEfiof+VPp9Xs6tdYKktdqtWqjUWshz8OLlXr0pOd5H/I9/4PU4w9orZ9QSj4gBE7x1Tlr0eSMy1qpUED4xhTaFLmypqDT49IKoyxtubGpFtL4WomA4VCUxHE5TbOqlLLB/glafxrCzgB2iv3XPE+zTx0aYzRJAQw0+ePuV7AgWbYmA7yBEGJM7trRuFpIITmgsU61IKUUyvFm8pwrbxSRq9J4JNdXb4jVK6/hztUraO/tyN7+nuzubIsur/e3NuXW6k1x59oVubuxJpElkhMRoV9GpTKDamUB1eoSajVHR1CvH0GjsYxmcxkTk8dIxzE5eRxTUycwPX0KM3NnML94fkxz8+cwO3saC3NncXTpIo6tPIjjpKNL92Fx8RxmZk+gMbEI6VeQEZRBuQ6rPLR7QwKxi9wqLB5ZwdziEUxMzyEkICv1JhrTM5icX0BYqyGl2EYEWyokjBcgUz5GrGszs7rV7mOnF6PgXGxQQUEAJUwgxJRrQiGmriS5+xG92YAI6gwdsPrYIrC29we4TY+7eqfFcFzwuEajNwC9veZ+2YcxIb2+Qaud4rCVYXdvyPC9g9U7+7h5exc3V3dwZ2MfO3sdtLojDJMCBbiOnkS73xMbu3ve+vZO7c7G5tFbd9bvu3l74/Gbq3fez/LZ1Y2tZ9e2d5/Z3Nn7wNZu6wN7rd6zw8w8m2T2ucza5zOrnjNB6X22UXusMMF5Ozm/fGOnP33t4KD2hVu3Quq5JAlO8yfy/amC0zF6+fJlj6n7qlf2FqRU5yHlUwryw0rJT/jaY/iqnvR9fZ73KwJihrFKRVh4UghBcLI5YA0FXOSwtJhKcmVtActwyJiEzy2EAIbDPjOPfSY9Rs4YKALeC4KAwNU++/ZIrk5IKblnKbjIhu+JMYFh3Zs0BuBfFC0HsKwzsBBSQBGCQrh3AcV7awxMntE1ZMwkxuge7uP6669h9fo1EIgoGEb6nFREK04rg7TXwf7mOm68dhl3rl9FzEysIA+eKnOyVY7SJE2SpgBMQYppSDkDpWeh9Rw8bw6+v0CaRxQtoVxZRq1xAo3mKYL2DGZnzmNp8QEcP3ZpTEeWHsDU5BlUayuIygsISpPIGPINUgsHzswoUBnpddqQfoTz9z+Ek2cu4AiPSCYJ0MnZWUzPL4wBG1RrGHG+w7wYgxR+gAQCHe5Zdzt9eswYA7omGVUhgipNaIgh7/sEbpdA7I4SdIYJ2ixb/SEOOgPsHvSxttXCTQLsxtohXr++gyvXd7k/tkxkeej1Pa6th+EoZChfQbstuBdPsbsfY3NngLUxmA8I0D3cXt/H5vYhn3XRosEZxAX4pdEB9tsdAndL3dnaita2tuc2tnfPbG7vPbS9d/DY1v7+U7v7rSdIj++1uo/sH3Ye73SHT/RG6dN99/vAafahNDcfzfLiI5z+8xZ4vDDmPnjqpLHewgzKjfV1BN/6FvSnP/1pyYV719+fSCc/gAt/eXmq6UXeqUDJp7X2PqGkeE4p9ahS8pxSasXz9IxSuiKl8Jy+v9mXpWoKApHhIqsMIAyV1EIrQbJUVt5LA08LeJ5ka4ssSx04WRIoAOs9cAwIIXiHt8qiKEDDgbc+dx+/dfuXLwT7F9zPFCgceqWE8jSUVoCwHEOAbMEywdEi6NavXsHajesgI5ibnMTsZBNLszM4trSImWYDZe6pkKY42N7C1toduN9fdWeRll6rYCiYjxTy2EeeOApYBijSECYhpQFsFgIZyzzkMw+ufTaULDUKPvN0E5XKLCYmF1EiEA0itHsWWztDKm6PSptBl+ooNSZxZ3sft7f20KOHmV1cxtTcIhMxGGdXC6HRnJhFvTmNam0C1coE5abRG8ZIc0DAh2ZU3yEINrb3cOvO5rhe+SX0GR4f9nrY2jvEdXq0V69u4LuXV/HSK1dIl/HSy6/hlddu4NXXbuKVy7dw/eY21re69N4Z3/WQ2TrgzXDfW8PWrmX7XdIegVjgoKUZykYojDNkFUCVIb0ydFBDwHn5UR06ZJ0OYCTlYoHEgH0KFAJgOCtTY3VamGCU56VhmlcGcV7tjNJae5DWDrtpo9VLJrYOOjNXrt9eunLrzrGbdzZPr23vnd/ebz1w2Ok9wvl9IImLDxdQH5HCeyqsVi8gSBYnjgwmfuU/+8/cER5Hwrv6yHf19tu87CwHld/b39+f5D7iOAd5lPQkJB4TEOcBsSyEmOJ1jRTxmvASUgg+IVlr7no2QkLynvKFYgdSAZKANczwFUVM3Y+5QCkkg9xyKURApRdCjN91ADTmbj/uOs/zsccEP0IICHGXePvW11qu4ht37vrurQAbkxO4ReV4Ba8tlNasFjAEuiZz2iNz7PNwbxe763cwYrazUYlwZH4G1TBAQP41Pb7P0oMB8hTuUD3t99HZ20PCM0YUHMr6/BFyjIhU4nUJAo4iXr9BBBsciRCCBBHAGp/GQyPLFbsJABVBUGnjTKHTK+hJBtg7HOKQe7EBN1yZYHtFr0ZttQRTlSBszs7DL9XQZaKo0x/BhZxGKEjpQyqS9AArOZaAr0No6dMYAO1WH/sujNzvwgUQSnkQWsEIIKF8OkwQtTpDgqr/Bg1w2Bqix81of2QJdkNASgwSD31SYiowaoJedxqJnUSnX8G1WzGu3kwYrkboDepIsgayooLchuP5WklZkCdBslIjLdhvHNMz97Gz38HmTgcEFHJQ9OSr4EQyIVROTtMCXpLDG6XWG8TG741yvzvMg3YvjVq9UfmwPajvtXuTOwftuZ39wyPb++0Tuwediwed/kPtXv/xfpw8kebFYzGTmgnMcc8EU+uAC3OpFBzwHX7lO3zvB772i7/4i6rVapWELxZFoe7XSrxfOW8p5Gkq/CJgG7A2YCdcaTjnA0GB8Qv3cWGiLQpeGkiCUUkB9gEX0rrQNuNZ3SjuYzjsIk76VOIcjWYdtXqNAPX4noUDY5qmeJOSJBnXWTLgeR7ID9u98bXkiPXuzj135K7vkuPKkR0DMzf0ngS9UpI8WxoIeiGGuR7DO+F7OGBIe7C7A18JzE9P4ujCHHwJjBjKtvd2GOIOIQhMUaQo+Roeue/s78GBVBgL5QWkEqRfZnmXpMf77yGhI4DkSkUP4QhUygIKVDIqJsAIEv3EMpRLGa72sbnbJjBjuFA2FR76BOiApLnnnJw/gqUTp1CdmEFBwO0z1Nxv93DY6RGoI8RpTtlZpDRwZBG+ClCLavBYDkcJOodsx9A0GeQo6KKkUCiVIobQIfyI60HxGYAzVQANiRARpCrDD5sIeQ4akHQ0AXgNpCDgZAPGm0Iup5CJGYalM7izpRiSKvLU5JrPITczSIoS0sLjtUYBn8bAkUaSG3Rp7HYPDxgu7+L6nW28fmMLh90BCmHZDpynIEkYqVinkFuJlIZtlAoMaDD6o4L7VYO0UPTeVnYHqXfQ6Zd2DjqNzd2D2a2dg6O7+4enDtqdi/1B/Ngoy9/PqOo5dnafsGrR6/erq6vw8C4+8l28+31fdWeXzAw2RCCOS+09KrR8nxDiLBvPAaIEWPmmRxuDkKBwYGCBNz+SYFSKKwoDipIgMLwqMIoHVP5drG/cxs2bV3H12mVcvvwyrl17nXuSLj1mAaUUSZMUpJTwPA++749Jaz2uc23IE9znzdJdOz7eLN+8ds8FWRn3xX7e7EMIwfEMPUXKkoaEXpFzQzIaIU9iVOnJqYrIaL0Vn3nCItQKc1NTmGBShS9CFDly7kc7Dpw0HpwonPKzNyoLkHH2TEQwHLNwZ4OZMXiTUhoJRzlfMBAQjD2kr6ACjqoFFQ9ULGDAfvukhBlXHUVQUQktF5ZKjaAxgebcAhCEoGfAICtAbCHODG7eWsPa2iZKYYlUIRB9ziUj/DVKQQVKeARlFzev3sSAnjPg/VRtCgHBbbKc00sYqWQwhtecZ8HxjXUyk6yTyHKJwiqSJp8SXlRFWK3D0OuODGhYCnRpaVIE0JVpyNIUrDdBmTQ4tybb1fkuvab1KCsxpsKCpUVOuaUcd5Qm6I0GNDBddPodymKImIYx5rOMbSz1Q2gPOojg09iEjBqicgMRw/eoPDEuSzUakEodQanKdiVYts8sxDDJdLs3KO/utybWt7YXb95eO3X1xs0Hdlv7j6dF+qCFPz2xghL1SJME3sFHvoN3vu8rjgGSXFpaquRCLEKqh7RWl4SU98MKHu6LujXWJ0kSHaeFHfd09yfevHMo5VQEObPWsB1VlYptKdCY4Nw/2MHG5hpu37mJW7eu49r113Hj5nXsU8GZrR2D0vP0uBRCjEuPAA2CgNcaDmTgRwgBIQSv/vzXuvH/fBXvBDgPAl1DacVrQW7JP9u69obKZwgWvOwQrMYAABAASURBVEHuacB2GYHX77RhGev5SqJajtDknrNOD18m0F19Fg/5POUYnKugFDhXXsGFhI6cpXdkWH+3NDTOhs8tS4ukSKlwCXIUME5mNGquZLQKRzk5zWCQSWq8ryECH0b7zKLepVQoAlIiZuMOw9m9ww42tndx2O7SGGYQUPAIGI+gkwSTIrkyZqja5n5yd30HObOtPutDeFBkWtBzWcoENErkkiAlb4WF5TNHeS4ITqAgozkB60LQhO3jIsOI8xkVCT17QnCO0GMeYWgsYvbfJ6AP+zl69G5xoTlfzoX8FZBvgBLgEKznqE5eHD9j4jBhvylBmeQJvWCChNdpniNjdEY7xHclCvZjhAcrfFIIKwOWPgw0Sw9Q/ltkpcf2Uqa59eIkK/UGcaPT688ddron+v3RhVEc389twbn91mBxvdutfXF1NfjMO/h/x3A58ZP6CKZAvFSIKS3lGU96zyohH9ZKHaH8a8YSmG8o85sDijcuhLgLUKfolt5hXM26goI1VHhrDRcyYxjbZ5ZuF1tbG1hfvw3nQW/fuYXbt29iY30NvV4XQgg4T6npJQ37EkLAXTtwulIIQcttYMnLeJzv+fH96t58zNcYWkv2JSEkyE8Oy6VTShGTBQqG0HQXCGgYQhoCDoBOq4W97W3waAURQTHZbCKqllGpVTHNa+dhk9EQNR7yewyJqR+AtLDqTQKvQTC5ewCaJYmns3AkeD3KRugMuhhmVDrKK6NCpuSskAD1DCpUUIGC0ORZ3AVold5bhCV0CKrbW/vojHL45Rr3Zz1cu7mK73z3FfKhuU2YwDDOQdzAp0KW/IgsKIbgMfY3d3GwuY+4PYDOJVQmkbSHABNLY4A62VM+krxQ4LDG4u6lADHB7YCB8/o52+U0vPutXWzsraETHzLb28PQ9NFNO9jv72PrcItlGzvtFm5tbWO71UaPCScrFRxxVsi5ngUHcOCEFJCaPDGSkL4rHWm2KRgVxBilJEY3wzjBgNQfJugP0jH1Bhn6Q0c5PW6KFpNdPT4f0YsXVGRBOXiUg8+zXY8eV9HQOWGZwpbTtJgajkbL/f7gPpYfGHQH9yejYqEehtXpRx8lwvFjfeSP1foHNF4F/NruboN64H6B4JKS6hSBOcuyLCzVjsL7XuUXQkBIeZeEYM8CbPIGWbjFzNJsrPjuMeUNwcU2tH6W1tVd+wzfAiWgqHR5OoAUOSKnjNIQJyP0e1xE7vWGPGbJc/ZFJTBvgB1cyLeIDI6vWVrWOz4FRxsTdYpc8rGgUhkUuaGuFVSuHJaL5Qc+BOcBIQClqNAN1OsNOF1MGN713d5nbx/bO86obOP2jRsY9Xs8lliAHwYoVUo4duoEaixBi25pky3naTknvEHOeI0z1xLjYdxQb1IQ+ijzXQd+jwZJOkHRmCm+G3oC9WqERr2CEkNaIQTSJMWgP0CeZfBoEKanm2Ckhj1GHh0mser07O9/5v14+KGLWFlegDNqGdchphJ7bFjwvc7BPvY21lEMe5iulVHzBfLePm5d/jYGO+uQcRc+j7l8Ju48Hn9Jrpc0KSQ9mKQBka6O8wwUGCJLlEKJmekalo/O4PjKHI4emcaRI1M4e3YZjz56P5778LP49d/4FH7l138V73v+GTzyxOO478H7ceb8KZw+exynTh3DqZMrOHVi+Q06ilPHj+DE8aM4uXIEx5eXxnM5yfvTbHfi2FGOtYgF5gNmpyYx0agxEx2SD43Ak/CoU5q6wEsEjHA8Glyt5Fj2oGydDhW0WAWtTMGFNqA2CimsUnKYZnXubY/ut3sPtHr9R3cODh8Z7g+Xy0M03vg1QIEf8SN/xHY/tFm91QqiKGpqpQlKed6TclFD1YWLEwDhFN55Mow/Au5+fOkmZgDOGda6Gj7jPTHESs7D1ZEkFUtLAV9LEJPwhEVAgUW+Gi+wpwpIJLDFEKPBAdqH29jf3WC5iwEBmtNaFkUGOwZoDksPM1Z69gOCAVRmwJIbEscCrwSTBGCvgiB0ROvI96xrBstFcW2k1BBSoWB1kuaoNSd4HDEPTc+UsU1vFOOQiZUDhon79KTrd+5gd3cXKSccMMxtUDlmlxYQhj4cjwktekov6IyJ45cDkROOJASkIyk4vmW1GRsuj2NHToFoGMgJaJcguL8THFsDKAc+PXOICsHp8X3kBZ/Tx9BYgfJQfEEK3tsEhmBqTtTx4EP34QQVfWqqAaUlcsosY3unoJbvJPTUSf8Qkom5mmegsy6yziZ629cRH9wB+nsIihFKyBCSVD5CwMC7HilM10NMN0JMVANMNyPMTpSwMF3GysIEThGcJ4/M4NjSFFYWp3FieQ7nz57AY488hA9+6Fk8/8HncOnxR3H+4gUcP3kMR2g8FhZnMT8/jfnZKSzMTWFpYRrLfNfRUdYvubqZCSzMNHF0cQYrR+ZxjLS8NIcjCzN8ZxLz0w3MTFbJT4X8RZgkb42yj1rJQyXQiCgDzYhGcO5u/u5M21JBnQ4YypmJIJoaCSgPdLARz3SnDrrDU+1+8uAgsZfi1JxJrJ2tLC+HANiQP3+E74/c8Af1RaBJz/MCrtKEp+SiB7nIudRtbnzjlIEvGxe+0OpCSDgQpkmGsReiVjMcQE6PZAkCKcmSpf4VQOBCB3brXpBU0dDzMVGroeR7DK8MlSxF5Ak4QU42fSpmj2HkdSYpXsL111/EzWuvYHfrNvrdA2RZDEMLbmi5Myq/ocIJaTEGJYF5F6wGQgCOByUUpCOryYxiMwnF/zzhwVM+jYTPthIZ52dYn3BV9nf2UJ+YxpGTZ9BkoiXnYrWZfIkZa+VKI5MKe70eXrt5A1/+5tfh16pYPL4CWhmqrsGIwDw8PES33aaB6SMlsJ2nEhbQfFezDy00DBM3KUOtmHvEbJShYGaxYGhqGFLalIJLDWxiQUwQQCBANBo0FiW+W2EfC80mInba29vG9VcvMynVw5lTC5iZrvJ8lPPzBYQEDY6hssWwigAMBCALaFLJB5oVDyUVI+tuoLX+KrLWTSxWU6jBGtKDmyjlPVRFSsqg4g6agcGppQk8/uAKHn9gBfedmsPFUzN44MwsLp1bwMVjkzg5X8XyZIRj5GNlqoa6p1AlMBqhh4lKiR6uismJBiIy4HHdtQJojVEw8ZOnI7KXIZRAxQeqPlDzLCqyQEnkKLGsekAj0piuRZibqGBxpoYjcw2CuYkT9NRnVmZw9hhpeRInj0xgaaqMemARyQwe98GGJwMmGUAwegs4tqcEdYByojHkF0YGgFdCYr1gs9WfPhhmJ4a5vH+Y5pfS3BwvlUpVbv00fsSP/BHb/cBmX8QXZarSgOCqC2HrXNiKENIX/CGomJYAHJNhNwQgqyGo+HwOIQAlBSQnalFgNOpzX7nFTOFN7O6sY39vg7SJg71NdNp7iIddgCESIw2EnqKyGGRpD1sbN7C6enlM6+vX6Z3W0OnsokcL3x+00e+3kaRDWI4R0Bo68rjwjjRdsabI6HzgyFlJRcmQLQIU4CUEQLIcK2VGNmY7BQcWGk6kBGgyJjPet8Wc5/LZCzh2/iIWjp1AaWIKCMrItQ+/2kR9dhELx0/h2H0PYP70WahaA0Marw5D4FHK/hl6JgTmyN0PGAkwDB0NBhj2++h2O+h1utxf9wjgAeUxRBKPGK4myKmkxhlAJjto7ag1hgbLwqOQI2pyifISVOLNm9ewd/sWkvYhpkoRIkqly/PZ/a11bK2tYoN7+B6jDUsDFnoSJV8zWrEYdlvocm/Y3ucekEZv2N5FqDKsHJ/D8WOzmIhyBLYHw8hlcLCNnOG7JC+aXkZbA09aenAPE/USpumpmtUQ1chDRGNb5hgV8lfSHI+8On4d31waKC6EUpLyVlB8JnhPEdPTg9MskFJmMbPkI+7fY8or5fFOQeNvuSaabaPA4zghAs8jDwoeDZTHfvwxybEelQJF3jTqRPYkvftMI8Rss0yqYGl2AkfpkY/MTmKyWkLIvb51xp77fUOggnOzoFryR85oqx9nYn17T99a32re2tg+utvpnzvsxad31g+Xete3ay9YppjZ/od95Q9r8KM8r6IqlFCUg4mEkAGE9CFYxS9AT1mwF4JSCg3Be0eKAhJudGEgaJmlKpAzJD1obeP22jVcvf4ybhFsd+5cwfraVSZ/rmFre5VHKdsEWR+SljDwJYTIMBi2cfvONbZ/HXf47g4TC63uLj1RlwmNLgYjKjPBGdPqWfqoMPLh+QpyPK6BYqm0gZSOCvbpKIdkuCcdf2MqIGCQc1/oQk8lBd9TgJAEZ46E+w+jFHZbHbTpLeePn8SJiw/g+IX7MXVkBdXpOUQTs5g6ehwr5+7DhUtPYPnc/WgurcCWahhZhQG9Xm6BnH2lPP4YEZx9KniPiS5HHSZEDrg3PGwdjkE65DHBiNnemJQmI2QuInDRgQu/CCzLMBXkWRIUngaiQEIUMbZXr6G3u4mARu44Q78aHx5ubqG9s4HdtVu4efUyegQu0+qItByTYn/dwz20eFbbYca8x+u4dwiRDbDIcPH4sUXMNUuoeAYF95wH25sEMw0pXYpHuQgaALfPdYhywKiUAoQEvrJcEaZMC0YDBffoBfe3OSmjgUrjFDH3uiMaqgGpPxxhQHJlnzLuMXLo90c0VEN0e310uHVoOfkf8ppntf3+EAlBWjihEjQZ5RvzPub2I3PjkTdLowjyIAFoOoiA1sABtcqQdqIWYG6yhqPzkzi+NEuaw/x0HTU+0yJnNJVCcnukJCCpD+AcLbXE9b+7f4jN7Z1oa2d3qjsYHSf/pw67w+PDYjQR7e0FHO6HftntD23zQxtcQo+pWFNIKxlaowDZvssoHNdk3OPEQ/heRNY5JIUhaG0MlSjLh4iTFpKMCtfbwOtXv4FXr3wNr137Ol6/9g28fv2buHLjW7h649u4sfoybm9coXfaZtatByMTJIzdhgw3YpYDKkov6aFPGnI/FFMRU4Yj4zZMGMW0dBkVkhLlPirBiO0TUvoGZfmAwBgwnBtSpYewYgiQhBgRqBnnAIbaHqIo5Jw4DwG2A3nP2Z+FZuhYSAVGleP78tQsFs7fj3OPPI6H3v8cHv3gR3H/Mx/C8Qcfw8TCcQhdYbZQoBezI6+KoNKE9AKOb9lnSsMyQp8A7DHx0u62sd8+wN7BHg7b++j2W3DzdjRyc6Nhy8wIOfeOhUgwJsQoSEamEF5O3i2qZY25RhnnVhbw8JnjOE6vMFsJ0CRQVqYmUKNy7vCISiVDlBUAygz0DgUNQHtnG3GnjZLWuHD6FKqUw+uvvIw73/0uBD37I48+jsnJaSRxho3tPXQJIMH5RNU6FDOcxAZlTnnlQM4pZ+zeKcyIQNlt93Fn+xCr2wdY3djFzbVtXFtdx+s3buPVq7fw8mvX8dLlq3jxldfx4stX8dKr1/HalVVcu7GG1dubWFvfxZ3NPdIObvHd66ubuHpzDZev3cYrV2/jZdKr1+5Ql9bJHEYsAAAQAElEQVTHfW/td9Hup9QjQZkprrWm3ZAkgYLhkCFoPRqmyUaAyao3pll6+8WZJo7MT2GBcpuaqNHTllCmZw4oNyUMDaBH/QgghECeFzJNMxdB1tnfcrfTOZ92k7nAmBKn/kO/1LAf2uZHaPCsGdgiS00xoB8c5YXJCiuKwoLRrOCEJQT3ZQISRWYc06wrQDNOJS+g6LWUymn5e9jdu43D1jqVcpeLu4NOf4dC3Ea7t8NrV3dAT9WHERkVmV14jiS8KIAKfDgE5TA8rC9AfsZK4NLtUnsQWgNSwZIbKyTgSkcCYAFBDyN4LYSF8zZSGkh6dMVS8ZkjzWeGyZGdrS2G3TsYDQcAe1TsWyqFUrUK6ftYY8p/QE8QMUFUm11AY/EIveQy6nNLKE/Owaswo6si8ukhLTxAl6GCKpQzYMqjfARyKkjG0CxhPyN60iHDtt6gjwEBO3KekhnDnB4t5z66YFkQioYRhSU5+RQ2RY6U0kgBmUNTznUC8fiROZwmHaOi1X2BGiOQ2XoFp48uYWGigXzQw4DeeUgy3AczOcCFLIjRhFiN4bxbKQxRLZUR+gEyerOCXq7M+5npWTSaUxgRiZmLlvwQfqkKIzU6BOv2Xht3tvZwe32bINkZ0+2Nbaxv7WFj9xCbOwfYZLm128L2fgs7+20apA72W10cEMCHnSHogdCiZzzkfbc/ojxSxLSIjkaJQW+UwwFvvzNiJDPE1kEfm/s97PJ+rxtj53CAjd021ngUdJuGYI1ntessd3lu2+kOqIc5FNdZOunRMPZae+gebCHpHyCkDGe5X12am8TcVAONWkgZSCjK3jJqkXwvoh5OTkyg2WigUq3oMIqqVJL57mBwfJAO5zr9rGatVSTB+rf9yrd98uM9sEmRuK1Xjz9HmbFJakxBhNqcCGX0gDHxOmG4klDRMiqU5YSksvAZbmnG8XyN4ck+UiYTpM5g6RmNiFHYETIbIye5NtaFFHxP+QoekwVBKUBYKSMol6CpNNCaPQtkhoZBKII4QBBV4HHfJ3XAZwpEKpQKoXivlM9rj+RKzdKRYikhpWBJkqBpsXCKGjNbee3Ka7h5/QraDO8kn/mBBysss7UN8hTixq3bVKYOrNKw5MmGJVifpEMYRR5YFhzfkREhoEqQmgAlOCX5EVKBlYy4BIEKFBRgSg+TcF+Z8GDeCdu46ONNIgTd+C4qAI2JZUjusq+FSSk/gpPGTCmDWjnAyaMLWHaWv+zDo1csc45zzRpOLx/F8tzc2DO2d3ewu7kJw/0cOLYzWlp7MMYi5p4uJ/gqlTqPJI5T3CHrUsT9GFNTc1hYWobgHEBSfgQdlpFBjc8M17Z2eZa6jsv0eq+8tjour968DVe/QzDuHnbuArHTR/uNM8YBz1qTzCAraLAY/hv2VZCygnJhuArlUXYBiXKkXHPhI2W7USG5VRDoJ0B3ZDDIJPok94sMW3s93FrfG/Ny9cYdXHc8rG/B/WsQIxoR8LjHpEPsMzxfX72OOzevYm/zFmzSxQQN3MJ0kyFuA27fHPoCkvK2BKelvANfY4FynJufw+TUlCyVyyUrxdQwTZeSvJjNsqS+vr7uA6Dm8OfbfH/gw7d55/tW27sfBqomTos8TrI8T/PcpLT8KRc3pvUfcFE7zFa6EK3dbqHjkhu00n0mgQbcD/aZ7Nk/3KcVTOBR2X3fg+cpLr6Gu/aDAF4YQEhJfSmQUkmpK3AG4MDtNWhVR7HlvYfc+MhyTfJ4HxA4BIaNkOcBaOiRFz6BV4YQb1LEebGd9WELjSJXyBl75ZlFRqtccJ9iOV7MRMne+h28+I2v4utf+WO89OILSOM+fIaFGfd81lJj6GWNsEjo3QbcM6YOUDRIIyYt+r0BhvQyOSTnQqtLb+MFJUB6BKIkT1Q05UhznvruvXTX3vgeQo/bWQBu7oZbhLslK/gVQkBI9iNcCVgHWmv4xEJJAY/7KsV3YiaZ+q02FJ+FWiHSHr2CxszkJC6eOUul3MWNGzeh3UE7xw9pWI6eOgP3y/EOdIJGpD45i6WVUzig3O9sHWBIeYHZyqBCj9GYBF/GkKAaJjmGBDOtNvoEGhMmLDOG9BnX2pBDiYJgKoxCYe5eG947GtcTiPmYJHLW51ZyXgraC+GRFAEplA9D2aR8P+PzzP2uLSMTwWhERg0GJhMY5R46jO0GiaCx8CHJqx/V4IUVSB1wvTK0DtsMkddx68Yt0nVsr13H3voNtLZuMZrYQj48hCyGCEQKYhQT9JzTzQqmSPVaibowZDTVQ5XXFToMp7MZE2KZMYEVaBQW0/3cTPSFKF0GJ8WVebuvfLsHP2a9EKIu8jyXKUGZFXSjRV4kpqBHzRniZFyIGL1hf0xdZh07/S5ciNZndq0/HPJ6gD6VN+EiFgUgoKHpYZT0ea0guChSaGjtA5AEjsGIyYKUyQNGfxDCQ8joocmky+z8UczNL2N69ggazTmGFlPcB0zA9ytQ7BNsa4xHRfD/jIoAhoC2BKeBDwsPoAV2JDguBwAbjJVZMoTsM2GyeuMavvPCN3h8w0VLY2glCOoURZEjLIXI2W7AsMiwN8H9C5SEuy7IcG7Aa4pfKAAkKpTlvARLyXspNO/U3We8h5AQLAXrwXcMo4KcnRS55RzukjEgcMF2bOvaO2IvgiR5rZSCkhIu0cOXaIQMry0063ztQbFNvVLDsZXjY/nuM6nR645oBA0EZaa9MpRfRi48rHF/2GVaujGzhNLEHGLK68rtLeyyvVEhJmfn4Udl7p0LDJNsXBYGjFoErFCcggchNYRyRKA4g0QepOb19yEhPYDtIRUgJCznxAt+JXnjvRCUp0BB+eWO+DyHhqOMZWo1jAwBXWLJtSa/BesKGgT6D84xx13j2WVi6RDtwwN0DriN2t9EzOSiiVsQaY/gbGPEU4BBe4dHWB24MHeiXsL0ZB1uDyroQXMa6SDw4HkaLppJaNSJCZ9zrVqlJ/PCNBlhR531dU4Gb/uRb/vkx3sgOwcHXlIYvzB07rnN8sIaWgskVNQBkwtdKmmXntFdD5hc6DGB0KML6zsaxOj0RugPcygdQSBAQa8nRMjrkOeTFHJG4RcKislgS+FnBPGQ2bgRz/ssrWWT+5wjR4/hNI8wHnjgETz40KO4ePEhnDh+DgvzxzDhQFquIWSIGZCs0ExEAWkqkDLUSZ2ndIB1wOQYgnxIkqLHUM57eAGEECgzCTLdbGCq0YD7vdkXvvF13Lp+FYNOGxUCMiNIUy5OnYf5FhZ97hGlpxBUSohqFQRsI7VCTrmkjMtSeuQsy2CNAwpADYMwgqBREHAk+UxAcM5SuPl743rLOWcpvTo9e55bFCyLgiPyXbCtYFvJOfINqiZ/8lpLD4oljIWvNaIgJEAt+xbQBAb4CaMS5heOoESQJjw3XV/bRL+XMAIRaDOJQnuIEffI33jpNVy9vQO/MYuT9z+CaHIBX/rmd/E6ATooBOaOrqBcq4NKSTm79wsIqaA9H0EYoVKpoVSuIOR4nh/AIy8+18VRwGvXxpEfRPB573lsQ9AqpSHZjxCAk1ue5yjomSznZC3ALyiGMeWsiynjARNU7UECFZRRqU8ioBG30qfBsNyvJuhRj/p0GAOuVRwPUDCcJfIAJtqywSE0E21l7jXLnoEZdXC4vYbN29eYud6EyEdo8EhobrqB2ekJylRD0AQp8kcocIx0DPqsMFr6QckISXDKhoYJkm5X4Qd85A949iM9staKnZ2doFpSZVpel5Wq01qUDYQ2QohcGIY7IwyLERJnx8ohonoVUa2OSmMKNYKm3lxEc+IIFhfP4OGHnqHlfgCN2hGGWCdYLsHXDRSZT9LwZRmloEaQ1BAytAq9EKEfkEJ4yoeEGitzQQUpcoHhMGWCqYcNl8lbO2Rmr43bt9vY3R0y45mj08/RGxQMswzJMvwCYr4X5wBzC6D+c6FpGAyQxzEshV6q13HmzCkcmZ+HJbBWr13H+uoqfCUReBq+Ry6EpfIMCc4OBoMOEhqnnKF7lg0p15T8SkS+QKAAzSMPkScAQS2NIZgESbFeQnAeFBvAUloNTwZQwgcIzjwzNGK8dIZrTJL8KL5DBWYUoBgFOJK8FgSUYLgu6DEU5aYJEBAowyzHgAYiJsAHnPAwA+esMbWwAl1u4E+//TI+/9Vv4nNfeWEMvqsb+xjJCOHUElo0ll9j1vQy925Dr4LjDz+JcHoJlspfbU7CJ6isA441sAz3iyLHkADo9bo8/uiQnJdq45AZ6AN3zrq7i8P9fbS55emzzYgJsJwycX1IylNLCV9rBL6HKAhQK0eoM8/QqJTRoE41GlU0GzVMTDSoTw00JpqoNuooVyuISiUUlK07lkk4Z6otp++jzPpapYQq+wo9ypt7xnjYQZ9n6qPeARSB6THXocwQNu3SCO9glyHu2q0rPA++joPdDa5tB4Lv+QqY4N59olkHVwWGc+fEaUw0lFZSKOWleV6O0yQMyP/M9Hk+dhrF5t/nK79P3Y9cRWCq1dXVQKm4Jq2cVkIsQIgpQFStkJ4VgtUSRgtYTpxoQugERYsaVuoIynV4jPmVVyXzNZRKMzhy5BxmZ46jXl3AZPMIquUZKO4L6WwRDwxsLscKGuiQpQ9PaWipoJWCpfDdX6Y4CzigJRy6kJlWsdPuwWXitnfb2NrpYHuni11m7/YOeswE9rB72MWeo1aPZQ+7zAzu8czMlbuuju8fkHrdPgbMDuaMg6Z5ZDA/O4c6PcDO9jY21tdRMMT2qTgh98VcLVrNhKH3AAkP/nOXLEABEGlSEIDKcl4GivfKZISMgcfV0LDQQsATkqUEmxFsFtIIKKHgK4/1GpJhviGgbA5YAteQLI2Kk49gqCYN2xgPkiR4LQgkkAQoKxqz3AokRQHr5Eb5EecY0cskzu14HibnGa7Wp7DKLOar12/j5WuruM7r7fYQfaMgqhMYMMq4RZluMgM6EAHKc8tAuYFU+jA0kynDuSQecV1y3nEOnFtOsDkypoCSgNbkiPPVSsDXCoGnaLg8gs+jEfZRoiwdlceljyhkXcAy0FQniYDv+3zXk5ZyIUkDTwNBoAnIAOVySC9dGpPvawgpIAVJCiiWHpnwHUlAcS1ogVE4I0oPabM+yj4QqgKarkXw2C/nGa473+21dse/kNHvHLL9EJIzDnyFJo1ErVamIcgIzhxCCGgyJKUSFpBMiAbDUaxEpZrlVGf8gA9Z+gFPf8AjAlOAGafpUqmeppgTECuMIs6zXLIQDSukD8kPFzqq1lBqNLhuTdQaEyjXGvDKVVgVIiHYejTX7U6CHr2YUBGiiO2q02jUZhHRSxapRJdK0SFQhgRHwVlxnLvccVBLy0wNZcawj0MekG9vrWNnewP7+zvodlrst8vQrMtMMImg7XOPu3dwiDVmI9c2NpnW38CttXXcvH2HZ2u3ceXmKl677ug2LrN052wuo7i518KW+1fpGOrlTBJNTMzg+InT0QARfQAAEABJREFUGDC03tzaoYfuwKPil6tV5NYy65whpbcwAhCego58+Dzy0VxEiBw5Q6Kc54jC5FRCjVopBPUHbDoufQkqBZWa86PpgeZC+wSTIyUFBIFEnNMOCFA3SK4UvJdjUg5EHFwQuILAdboHelzt+9z7j+CSaLVmFeV6BQXVa0SPUgiLiEmOyblZNGbmYDmfPj1rj/tGEZaRSI12kiOGRuZFMFGFZWkM2F1ma/vcWA4YTWzv7cH9Lx56VF7LqMAZnpAT4xch51+vljA3O4mjSws4tryE06eO4/zZUzjHiOQMr08eXx7XH12cwwLbTU82MEE+6+UQlZJPYAoQFXDRyNjTdfYJlh10DnfR7x4gGXUBkxC8YJTlo1Eto9mok2p8v0QjJ6kyGYOVEZM4faRsnzOktVwPxfc0UhoHgWkem1RLGoEsoGlEAxqBEhcm9AQ81jkeBAXra4Ey188BsxSFSJkEzLn2guvk0UtKrW1Oo07PLXikUqRJMSrNIheCAsf3/8jvX/32tdZa7+DgoHa4cX2xLYuzo7j/aCT1E9KaS3mSnpEQc772ylQeBaEE6Nkcc1b5GOaCCYMhtg572NrvEAhreJ3Kf3N1A+ubuwTLNi6/dhX7By04s3Lz1s1xxnBnd5fWt4BPC6TZpaQFFpbqRLIMJ2weAzZBxg17v7fPDf0Oet298f3sbBOnTh0lHcGpkws4cWoWx0/O4Bhp5cQMllkePT6LpWNUghXS8hzmj85xzzSH2aOzmD1C4v3Ewhz8Gg0Lkx+T8yuYOXoSM0vHMTl3FHXut4yMsM4D9HVmLQ/aA2LAo+T12Bvtd3pMiCWOa6TcI40ByzupJDzOyaeVl1wjKQjSQMIphqHV9lWOSiRRr/pQMgNMTAhlCKgcARNMhkpfkAy9MqgIoCcUjB5QWAgSCBRRgN5T0ANLegbJ90HZ5vADHyVn4elBUypNTllKrQCl3ziCkijXqjh++jTK9QYSGhtDfmOO0aFxO+h20aKh68YJ96AF/QqQSwXhB4jKZUxPN7F8dAGnj6/g+MoRnDy2hDMnj+D+Cydw3znmBo4fwbGlWawsTeHk8gyWeLQzy6TKkZkajkxXsTBdwSwzoLMEx/xkhfc1LMzUSQ0cmWtieWEKx7g2J1fmcfrYPE4dW8Dy4jRmJsso+RYoBoh5LjkiJQPqEz2eJyjPUKNeDtCoRKQQpUCNAexJw8inz/eGiPh+4Fl49JiSgFQ2p7HLkNKjpszMG+pbRANTpaGosh9neEyeImV4F/kalXIAt54C7mNphDOYwhgpVeb7wagUBpmqVO4+dk3ehuTb1P+laoJS3rp1K9y9dWsCh4dHqGXnrc0fC0L9fiXxFOf2kLD2hFZyytc6FPzQp8Nw8d3fwjnveNhPscVQcnOvg52DLu5s7GCVXmh9cwcbDA3X1jdw7fp17OztoNvv4NatG7hz5xbazIwqWqZS5MOjUkphAAoMyFlmsLR0OTfvCRcgHrXhLGma9GC4X6jRC0xP1bgXKKPejFCvB6g3uDgTEZpTZTS48PXJKmqkKqlCqk5UUZmkhZ2ooUqFqU42UJ6YgF+fQNCYRXlyEfWZo6hMLSGqz0KGdTBnwgP1XTij0x3mVNIy4EVUakklHqI7ipESLEOGGSN6FnftvCudGigi4ijjAqZjhbBmwIVuc25DzjdHFFgI+irLfQ8IA08b1ttx+4KKUjBUNHkG+yZACSC8QYJjSmMhLcZEoSBnuOlRKcvca+UEc5rndLwFFMEpuJhpzr5hmRQq49jx44jYLmH/BeveJMt2goZFeh78UkQAU4ZTdcqzjqmZJpYWZgnIozh7agUnlhex4n7pgUbu9PElnFxZxPLCNNxfg8xRzvN8b7JeRpOJlUmu10Q1QJMKXqeHbLCcYN1ULcIU20zTe840q5jnmi7NTODI/CT7msLK0gyOLk5icbaByUaISiDg0WAjGyCPO8iGbVjqiLYpIg1UIw91By6WZcqCmIVhPsDklLnKEWiCk0pti4Syz0kFDAFYjGWdwiciS4yCqvSWvpZcqxx5GnNdBKLQh1YKkl4T/Biui7VcCCtSGsV+VKmNqgJCr7JbPn+7r3y7B99bT2CKra2tsNmM5q1JL/RH3ffxIPojWoiPlcPow0qIS54Up6pBMBcoXaET0EWeC0PrPRxleP3GNq7e2sXmdge7BwO0qclDpuFzK6kUAinDuj0mBTZ31jGMe/ScW1jbuIFDprAzAiyMBMplDxHDC+1ZWFrAguC0fFs5wXDAduuQ4UwXHBe+71F4GtYaHOzv4cbNm3jp1Vfwne+8TLqMl1+5jlcv38Ll12/j8pXbeO3abVwhXeXe6trNO7h2a40h7gZD3S0CbodE3ve6SGWIfqGwO8jRyRRGNsDI+Lixto+XXT831hEXHkP4GUS1KfjlBkTAUBASfW7q2kmK3jhETAnWhPMb4IB728NuDy5zPUyG6I9aGAwOmTg5QL+/x+t9JrUOGH71YHi+ZqlwgiGXEBkkLXtB5UmpdBmpYJhseM81gqB8BL0hXxqD1tAgFFSenGTobS297bgdA1pFJVQKEC5McwaPdZ6mzAmOCQLBsG2/14KhYpdoIGdnp3Df/edw/wPncfbcSZy/7xzuf+g8Lj3K8oFjOHN6EUcWp7A014TzdtONCHWuXcgxPAGwa3gSY2IVnK1lMABihJICuKy0u5be30DSeCgDKEtiKWloBI0H3TvbJEAWj0vFpFqFHThPe/zILE7To55gFDRDz1smUB1Ih509dLnVcXtGIpYAlASpjwrn5KIRMArLmanN6CEFMmjKRZAUDZFHIxSEAQguaGfEBCAFxtdO3zxPU34AAwwI6nXg+VBC8NpSFz1GPio3RTbSUh7Qu3YK2zf5CjgrvO1Hvu2T73nAbGypVFJzMi/uL9fr75uYm/1grV5/mgzcT1ys5KN4AXkxWYpKFS2El8WxaHNP5/Znd+5sYWurg3Y7QxwrDEeWe8AUnc6AcXkOxTCgQQUQukCaDyB0CqtiWDmE9jMw+YyoKlmCbQsYkSJ3npKKYrmqkuBU2gOEW2YFayQByjXjnjCJc3SZxGm7X1Bo99HpDtHlkU2Pe6MW7/f223C0Py5b2Du4e+/K3b02k0htuOc79PTrTHxcZ1byCunqxgFubLXQ5XFPfW4Fx849iOVT96HUnEcqQhwSvNuHA5YZQSlAW4Qu+Rk4NxlW4JVr0FF5TCqqQIZVeKUKdBAQABnSrEs57eOwtYGd3VVsbN1keZv3WxgMDzj/EbRvUK740J6FJWANPapxJck62ZBAhQVSCCqaI7iSdcLVUREF5ah47ckcAYGp+Vyyzh0jaIK/xBB7ol7CLL3UrIsmqPwL3CZcOL2CC6eWCYAFHGV4uThTw8xEGc1aCVVmPcfJG65rFGiEVFqPyi2MQUEDkdNAGZZukQSTQo4sPYukIVUwMG7fy+iioHcXNNqK7ykCUtLxSEYD0rV1xHcDKaD5jqQhkuTbha2RBzT4Y4q8zBOYc+Rrph5hohrQk6YoGF3lLjSlIZQ0ZKEWKAceymNvJwD2lbNeULdAdBQc25GhFKVSEEJS3oJr5NYpR0GeLPjhj5zbA8P2ro3vE5ySHRCtWirXVWqN6WotdgPfb8ksSzsg83z17b7y7R58b32FH5uZIzbLHzJ59pQ1xdNayvtFYZez4aiZj0Z15Bnn6Psmy+Wg18PBzh427mxifW2b+78EaaIYugXcB0qe++ToD0a8N4hKIWbnp1CiZ5Q6gxcYhGWgRECWa4L7IomQ4bkXGkDntOspMipeZjMUFKClAKT24fklSBnC0pNxXZEkFinPQUYEaMzzOkNgWKM4LQ1Ly5blBrFLbMQZ+UmZVSWNUgxHCb1Vgj4B3OvF6DIT2WG5e9jH1TvbuEZw3txu4frmPjopFWF+BRcffRr3PfI0ZpdOIicPe0xeud/dPCQqB2zTIx/dxMBRrgOAvAovhLM4guBUpRr8cg1eFNHGJeS9hyFB2GpvYXd/jdnl2+PysL2N/uCQe8YBJN1JVNact4UVGQyNliHQDMFZOCL4DOUEAg58LkQOyQ2oJBAVpSj5TLKNYumU2qcX9tjOKTljQIzDPwK/UfHeCBtnUfEFFhiCnicwTyzNYGmmgVkq/0RFg8sHZQzJQlIhJcy4FLyGsTCUd07QOTLMaoNKLdh+TLxWbCddOwK34AJahtGKnl+zHw1LfgzG96yTBK1mfaAlfEW1QAHJuUgCVHE+PudH0aBR8jDNcHhuojLmuxZq9pPDZtQ9Jn8KAlTRKISeQjkKuJfXEIKIYf9WWLgbB8yMfOXkz0BwVEHjaLlGOfUnZSY+41TMmHJmuy3bSnbia015CwhrraAwpBQjJe2h1non8L2WbDaTm2B3ePuPfPtHgOuXJHVRVE0az/VanRPf/uqfLP3Rv/gXjZe/9qfB6uVX5e7qKsghuIdGwaOLw50d7GxuoU+AgsIvBREa1QZCKqOh93ATUPRy1XIVzUYDM1NTWFiYR517iYBxjx9JlLn3qDXL9JghPNZxVQhIw/DXgNEh1U0iswpJQaDzfG9Eyk0AY0MC/m6pdAVh2ITv1yn0GqKIPIQVeF4EKX2UCIiJ5hTcLy80G5NoMNlTrzZRqzRo/Wsol6ooEThREMEPSvBIKiwhqjVQ5hleCokugdzq9ZFQ8ageMJwXlE+vVkJUbiCqcHz2YzjeYWeIG0x8vfr6LXzn8g18i/QKQ+Hrq1vY5uF+h4fkHRqsja0N7B/uMbwfwBJMmtoXlgL2RR5o3S03jyMezXR5dtrptzl2AijAwFImOdIiQ8q9UUrrn1FhDRUV7EcwLlQa0PQUmqUUVDV6CUFlV7ymfkJRISXrbMY+SZJ9eex5dqKBOe67B+0DGIZ8ZfIkXaKEfbu9mc/3JUPfghlPUcT0ZjkU3xPWgIZ8TJJ8+1oj5JYjoEf1tYKj0NPcU3vjEPMuD4CvFBj6ocL5utJXAh69b6Dv1o/rOA/JOSsCRhMMWgCCPDnAJTwGSeMuCoaoAec6US3RkEziyNw059GkIeGsaCgGTGq5c1dDPQ3CCGFUgs+zWSFczxKGpSEvhRU0iEBWADmvHSX0kiMa9j5zCaM4RcZ7UCeEEBDSkQTFCVsU1qRpTNm2wiDY8aQ6KAe6uwKkn3LLhr/0eatCvnX1/S/kOtYDbpQnkuFgoX14sEggTvjWhjYZyb21NXH5xRexc+cO9je2cOf6Ddy6do2Hs6vodTpMT484mxyelLBUmBEPlgVDknolwjIzdYtzM5iebKJaouJR8KCwLQ1WYYrxZAtaoYJeruByF8JDIQIUkgAUEa9LSFnGBOUw87lnExglHgVaQRBNodpYxOT0Mio8kglLTYTuXwIPq/D9Mjw/glY+haghGXIoqaGlR2LJcTTJI/EO7loLDYobji9DiQtqgvb5lNokqTiWSii5ICUucK1ShQN0ygVL6IlTem1OGc6Dd7ojtLoD7MdJkGEAABAASURBVPFIyAFyk0czmzuHWN/ax20mx+5sbGP3sM25jOCstXARQRjCp3wcaSqOkWpspOI8R0KPk1JgGeWWuZJKllJ2KS1/RtDRpqPgMwYNlIsdEycCx6sA4Pi2fAeUM1cISgiqF+iFqIWOaXovcJxGuYSpeg2K/Y667fGvtRU0EJpADghMSh1cHTiQBpSPT63SlIfg2GD/gvJxfftcY59gZNRFNiwEeQVJAbw3cNeOqMjwlIQmMCTnVZCPnN60oFelssOQJ0c5Q2DHvyTfHtu6ft27IEit21czWeZ4DLle1dDDVLOKGRqZernMdQVSl2kexsiIOiE1lA4gqBcFFEEoaXoUBOuM4uxoeDOrULC0vAf1paC00twiKyxnKuH5PqTi5Hnn+BTW0gGbrMiyrjTYKEfBtXIU7XBJB0IIQ7L4AR/X0w94DCV6omQlpoo0mW8f7HFutcr958/KmWZTdA/38eLXvoZbV64SlNfxyksv4cqrr2Lt1i30Wi2M3C99j/oAhZQNuxjx/MkXBdz+5czJpTFAJxs1eEJwYQwKWp88MwwrUzhFHowKJJlEAQfKEoyqwMgqrKrD6BpyRZI1JKaM7lBjlEWQuolyfQlTM8cxt3AS1focgqgJP+A4fgWa4PQZVhpOKmHImyYZMoZZBRfacHybG3BAkE0qqSBJEqhIBi6ZkqUDgjRGmXFcjSFTrRJCCwunkI1KCZO1GkqBzzO3Q7QPD9Hnnrfg4hsuYE4QGGi+LxGnBfrDhAmhPta29nCVR0rXmYxqcV8cZ4AVXGivBB1QkRyFZYggglOUDGqsOEb5yIUiWAVSLnPG/jMCIbMWOSzBCBSUbUHx5uTR1RWsB+vYBI6nojBwnsNVSwj2LKlyYjxfSzDQ6qNEpZuoVlENI/Q4p9s3riEd9qFoADwYljnc+V810AiVIEgxBpcUnAefu5+KNx49pwORcuMTlDlBV5AMrwsC7i65yRsovssvbUOOEY9uRsMB4tEQaRLD/WJDzKgloaAKggPkWyuPntjHeAyOpVBA0vNLk90taUgazM5OMwPf4BGRT8NnuNaxM6Jci4L6YKWGo5QgTIykDDWEF0HokHJ3OqhZ+hBeAMW1kDrg7DgS36XiIQxLUK4PGqScOmVNYTiHpMjSQ2mLW9O1+itl39/pKUWvhR/6kT+oxfr6ugp1GIoiq6ejZILgrPTabc/9RYPlxr7ih1icm8Px06cwy9C04MHroNNFnxlIS6EHWiL0BJLBAXyZYGG2hmNHplnWuQkHFKcPWn9lxTicbNanoWUEKdwka/D9KXq8WUTlefjRLJQ/DehJyGAafnmRxx/HMTV/GiunHsQTH/gILj3xDE6cuR8TUwvQBCG3lMyIDsfe6KDdQYvevN1po9VuIaNl9YmoMFSIQo1S6KES+aiVA9QJuCYTChO1MsFWwWS9gpmJGlbI+9xMlZ5eUCFHhFmCsg/M8jyuXvKQ9lvYXV9Fe2cLk9Uy5iYacCHhZL2KyPcAgt/Nl2vGwkAIBc/zETGcCsMKfEc0ItqvAqqENFcEsKWhytHtFxiMLOKMUrM+hC4jLDdZlpBZTUtPEh4KkgMtqDiCBO2zLw+WymulQkGpF9x7F5Dja2MFDJXLUCFBfqTU0CqAlB44S1galcALMTU5hXNnzkKxzZ1bt+EMjmZ/KAwTpjENVwKtFff5MYajAatzGCopnQfLglMvkNEb56SCYBzXW8t2BjmBCX6klFBKsR9NHjRr7PhZkiTIsxyW/QkhKDsLYwFNkEg3Pzdn3rs+BUvNfnzyEpA8tpc0WJbvg+97UqFaLqPCbVVIoyc4b6ogaIeQF5KyVMi4so5SymmUkQfeOzlaysTw2ggNLyzDL5XhcbsDSV7Zr/J8ztHgLuBTGj+T0sh0fKXWfa1vVSvR7aguD8OpqZiT+6Ff+YNaeJ4ndZr7QhItNi/Hg75PCcnA88YLIjjZermCZr2OUhAgG41QMJa/KwQJLS04XcD00WCC59jRCWb3GmjyUN3Sm1qGKpZScQpQCWusn0U5mkI5ZFlaQKm8iFK0RIu0BD9YoHzmoYJ5eKVFhLWjqE4cR336BCZm3S8DMIRtEtxhCQlXbpBm6HNRB/EICQ2F9CSCko9yLaQ3DdFkkmB6ugZ3BurKGV7PkuZI82OqYmG6isXpCssKFmerPBqoY2mmioWJEmabIeZIC5NlHJ2tox4ItLZu49rL38adK68ikga1QKPiKYRcIU0vQyOHyGNdGHKOIUJ6JM1FBfl1oRVFAYsQVpRJFeSmhLQIueABChvRSpeQc1+dFT4SHtmkpJzHOQUCKpWH1GjWK5IYk1OujMDLoeEUygifpUdQapY+IO+SdcrNNhbeuE6qAIok+NyyHlDwdIjp6VlIoXDAcLzfHyJLcsAARW6oFoDkXCznUhCwxloIIUiSc5HITYGEupFykgX1Rko5bi9YsiVcKZWCUvpuvRDs0yKnQcsILCEElNagTkIqBSEVS4/9ewD5s/RR7BYcFoI1kj+1kFC8IQcQ7gF5VawrUf6lqIQgiNhewYHSkeF8oUKAxsiqgHok0WFikI4V4L2hnHLK03lZzXfDUoWOowKlPQihQKbo3VNGfiObJqmxxgylEHuB718NgvBmFAY7aVEMLsF5JfzQj/xBLShAkWUDjxMLAOvnaSwq5RKmZmeQMMRIBgMuHUXL2L3g9YhJIJ/CrpYjlMIAdOWw+RBRkGNhrsQD6RkszERU1gJ9elgHZpPmyDn70KsRnAtoEnQTTYKteQr12gmUy8cQBEe5KEvQwRL86AiiygoqteOo1E8QaCvQBPQhM6qbe3u4s7VJ2sDW/i5agy4FnCAoa8wuTuPYqSM4e+EYLtx3AqfPLuH4iTnSPE4cnyPN4sTKDE4sT+PE0UkcP9Ik1enpqzi+VGXGskKgRlgmOM8sTuDCsfkxnTk6g1NHJlHzcmxcexXf+vLn8N2vfxli1IPivgxM29u4BxsPoWgkmpUS5iYbPERvol4qQQEM//toH7bQOugiTqjIRUS8VqnUNUjVgPYnEJZm4IdTELqOOPfRHViGxCmGqUQhImTMUjuvykgZ/ZEZUy82GKUgwNmGwDMygJUh2/sAS6EjSF2iTkXEWIDCtQGfUUGFKt19piLyZDEa5RCC73PFY4LyYO+QHr1HPgXr9ZhAL6SUD/2GskqluW4+lVcTnIY8jZjoiuHA6fsBQoLEZ/TllFtKDSkVBN8RQsKCGkyQ5yTiHR7buwgjiEIEfM/zAggCwkKSB87PsDTA3ajEwvIla1nBjiQElOuzABsIhIGHiH34PudNsOWF4Nw1FKMtHdWgmZsQ3PowXYBdrsmQF1b6gPQ4D0F5AsoLETHZV6nUyVvIjiWNFPW6P2CGv0+fk2aMHLpK6fVaufqdaqN+XftF+8mlpVQIQa74yg/5yh/8fA88PoOUMgcsl5nG2ZgijWNmFA/JZI4ms63a8xgW5OjRc2YUCihooTxIpSgIzaRPBY2aB08lGA1bGDGbBu4BylEArSTPEls8U+yg288RlqY48SYHKiHhHjLOAsRFACPL8MMGKrVZVGszbDcB0KGPEoFWa4TtrQP0uF/zPB8LCws4e/oEHr54GufPHsdxHkjPT5cwUfcY0iiUmBEOfQlPgzxZ8kBhOy9PErKAEHeny5miYPhrshiSnr6sgJDPFIUS6QKRNgjY3qMhrAQKR+YmMN0oU71z7G3ehiEwq4HmvYFiNlOSaqGH2YkaI4gZHF+ex5mTy7hw7hQeuP8CLl64QN6PYGJiFqVyE1KGcBY9SS3l65RPk7cQQoUUcUQ5RQABlzH84tYJvWGKA8pgr9XHzmGP4XwP+/0R2tybDTIgpSIW0oPRIYQXwll/SQ8A38lXcxYKuVBwbVwYDOXDkZGKa23RZTbeDyNMMMTd2trB7s4++ZFQUkIKARBIWikopbl2ORXZoKDHSrKCQB5wjfexvbs3/p3ePnXIJbVGjJ5avR52Dg6wubPLM91trDHbf2d9E7fXN8bXW+4dbkt6wxGo8jxOStDiOfkhk2u9UUYDzLG57pKAUkEFgvIpaCjGyRqOnZMMQ2dFyPtKgEsAF9VZuto0c3wC0D68Uh1BdRJedQo2bGLIaGW3l2PISMV6NJZ0ILksIWO0Ir0KXKKxwvYBwSwpK2MERsORHfb7qc2LrrRmQ1p7g8ZqtVKb2Ds/PR1zJFoM/vwRvvIHtTEmt6Yo8nQ4GtnC9LT2R9badBSP8na/Z63nYWphkcCR6DJ87I5iKoCgcLioVAIICaUVJhoVVEoawsbI8iEKk8LzBC2gR4ttsee8Rm+IIY9EoKtUjjIFHrIvEqigtFpWBVC0dFGlSqFUoHXA5ACtcTfBgGeRRWJR4uLMTExhZXGR3m8JJ47M49jiHJZmmpio+qgEXBhlEZCoghAMtTQXzC2aBD9jS2sgXcnMpCWYLLPMjNWhee98i+L5qihieKIgGSjk7CdDJfKwcmQB080qPAK2u78Dw1R+yZM8/M7H4FRFAp9GyQF2ZqKKefK1tEB+l+dw4sRRevFlLNKwzM7OYXpmdgyCer2JstsfMVz3vGg8b0VFENIDhEZhJUEgxuAZZQYDerUuFbY1SMbA3GOGeJeAfZMOeFwzZKSSFBY53zVSc/3YD0sHzLskkfO+kIrPFPvM0KZH6HN9y9UaZpln2CeY9vZ2kXH7IAQITsDJyslRssIQlDkNdUrADkYJ2jxycuu8vXeAbfcv4O8f0ivRKB+0xvebPBdf3969C9DtHawR/Gub23DA3Dts47DTQ6s3IB8jHPB697CDzd0WI6Q2dmmM2pxvPzU05Ip6o5ELDy4MNW6OhYUhOMH9ruL2gnaUa2cheE0Fh4HgPNme+mUINFOaQKJriFUNud9EphvIZB2pqCKxZfZfhhdOwg8niOkqpAw5ecqR4wz7g3zU7w9or7Y9heuhL14rB+H6ySDqCCFyksWP+HGyfNumo1GtECYb7mzvHva6nf1as9GRgd/rJinzZ9aEk5OYO3kSXSrzFsNUZ6FzpSGCEIaKQ4MFY4BKuYTA1yDO4UKKcjlCVIlQKIk+9yG7tIqZUIy0yujnFoNCIKa/KbwSBPcGiqGM8Th/zzLkABQPzHOGjG0ucPegDcPw7fjiCi6ePIf7Tp7Bsfl5TDBkFGSgpoGaJwkQQGYZiGhIMmU4bh7HUORPQ3F5JAeQkFZBU/EVJGstF9GgpAVK7ENzMcH3DJNhytrxcxDgloteLoVYWT5CIIWsSqm0IwiCUduMwHSUskwQd1vIhj2ECgg1EPkAXx1TteJhfn4Sx5YX4f4y4/77LuCB+y7iwvmzOLK0gMmJOkpRAE8RNEWBIVchSRJ615zyFoDnAU72foCUwOpxL7hLo3ebSvzanS28fOM2XmNGeGP3EPs8zmnx2SAuxvtTw/aGa5cLhcxKKiBAe8cYAVgnCG9urPO+wOTsNJaWjzI5NcT+wT66XcqfBkcwMCy7MgRnAAAQAElEQVSyEQGaUJYWPnkohESPXvuAHu6w04cbb49Au72+hcuvX8Mrr13B5SvXceP2Gu7wKG6Lnni/1SXYOvT8bZZtuKOnwShFh3s/92x9ew8buwe4QzBfu72OV6/dwnev3MAr19dwbW0Xa/sdtBODXIXwyw14QQmKc7MEZ8FMr0ljapaBh5wBejYWmeTaZmzTSy26hcaIwGzTa6bRNGZOPgzdPIa+baCdUj9JGbgOtSME6BRGiQK7pVoZFDR6/U5vNOh29qqRvjY72fj2yWPL355aLu/ytDHBj/mRP6j9yspKlgfNrhVq2w9K1xsTEy8Iz3t5mOc3vUp1M9deZ6vdzrdaHdumwooogs8Y3C/XIbiX8Gjtw6iCMCxToTwIKvTYUjG9XdAjpRTUkB53SJAkeYHMCFpzBasCSL6fWVBxctbn8KmUYYn1SnDfMuCmuwfXV5ljTtNILMxM02vVUSWQI62h3VgMmQT3ebLIIDmeIpDosEEHCtcmpDJnVOCEQs1zS1FQwalQlhnMnBY/5X444X7aGEDSkyiSFAqg8joyVENHIFjCShUzR49gbmkRJRqfzc11dDttzrmApNfVVGCPpFzUwDKg5McWXBpIAtgpdhoPwKQbhv0uBp0O9+VtHsW0Mex14J5ZziPQEjX2P9WsYXZqAvVqGWHgEwwamnw4r0UG4TxXYS1yMp9x3ikNSMwQzoWGWzs7BMMG7qytM3RcxzrDyC0q+z6B0+n10eP2pD+K4UJPV0ac2/zSEhaOHMHE9AwqtTomp6dQcF63Vm+iz/NrSwMttYKQApw03Cem7Fo02vvMBRwcHHLb0aMhMfCZPGw0m2MPfOToEo4dW2HUcAwnTh7DSZIrj7M8feYUHC0fPw7BuR3yFGCDHhVKo0w9g/LGEUNvmBDIPWzst2hIDrF12MVBb0TDT53iWkIqOIAqAcraOvGMHUVBPdSeQkHe3VxHhaHnlSSNhOfnLoQVQYMes4Qh9/SJC2fDBiJuq4QuQ3ohdTsgbxpxnBY7O7uxydNWEOi1UhS+UilH1yebjZ1qvT66dAm5k8mPQ/IHNRZCFAsLC8NGpbndmJl5fXZ+6U9VVPlaKuSL5Ymp7xaef3tj/6C/2+vnMYUQNSZQak4iqNYxBpgXwQ/LCBhuesoHlw6golguqlO0nIApqHAF6wqCgV8YSEjtQXm0bRRaQnA5xQoIuiCKQDyg50KswQAelaHZqGOOwJxo1lGOAlDWXABwHMKGCslVADiGI8neNR95QiLQGsIC7h//PaC1jrnpN5xDTCOzQ4/s6noMAV1YlhDAbv+SFxIWGuBcjNAEgEJBft3+TNPDl+tNNLkfC3m9R4Xs85zXcm6gx5WOqAyCobIgQBWvHUneG0YBKc+Dh702uu1DtOmRDvZ2sM8jmQOS+4ecB6zP2EZQdiEBWqXLbVQiVEsByoFHz67piSUCJaAF4A7jFbl1pWQpOHfBMmP00O604P6XiVs72+BxGdbW10gb2Nre5v7/AG0ahm6/jz73eM5wVgnGxSNHMc/tQo2Z+YDzWyRQte/j1u1b9J4dGBoByXuKEJbXloahoLfK6FZigt2VLsIIPI16rYrZmRkcoSE7dmwZpwjEE8dXCNJlnDhBoBKsrv70qRM4deokjtJTc6mwzzPW9Y0NCKFQJ7grlRr8IILhevZoCPYdePcPCM4W9ro9tIcxEhpdy7XS2sc4ImJbtyQZecupF8r3xqhxc80Ylhoa3mK8zh6sCBjuBuOjldSocekcT21yBsKPIDkXP9IguC3llW1ubQyswFatVr3BdbnsldRaYQadb372sxmx5KaAH+cjf5TGLSn3q9XwSnly+luT03NfWjy68m9OXXjgf59eWPwDEUS3ZVAalhuTdm5pBc2ZOfgUGhOGGNH1pbmEViF8HcCn5wkJqJKvUaJylUIPJSpWOfTZRkEAUBSe5JXgtRSCqi8ghIDvB1C0lA5EfYImoZKVa2VMTNXRmKhAagkDoDCW5K4ENEGuCUIl1bgPB0ZYO243old04dHnPv8lfPull9HlQuZFgVV6k3/1734fX/v2d7HJI4Ow0qAFNlhnuLTDvdvISCganFx6DPk0uHuGERox93p73Et1+sOxNQ+iMgTHzbMcRV4gpxd3iTTGPNwjt9Bv79MjHiLutZD0W3DhbswQMaPXTAc9hr595MM+CnpTbmJ430NC8A5a+2jtbvI89TY2b9/EiKB1HrmkgVqo0SwHmCQ1Iw9VTyBEDo97ZJkNIUiaeb0K5R36mkbMMoExwOH+HjY213Dn9irW1m5jixnvDr1+QmBRpGPgOQPKCcGwQnkejh0/gVqjiT3nESk7Z8TA+bp1SWjgODQapQgL9O7HuRc/zpB/5cginLevMo73pOX4BpJA1uwzY0YrGcQoUoN0lCGmN8wzA9pnt6hotw6xSSOyevMG3G+feRxremISk80JVCoVWCnQzxIcUnZ79OT7NC5dAjZxgIMmayGUDgECLkk4b4a+tMeQbhsgJXU1HeuIrzRCqRC5UilI9iuVAEMxSjJHWAkwMUMnRN1T1N2M/O8e7BebO9vxYYsH6EJcaU5OvBREjVs1Wd07MzU1/NSnPmXwDj7yR3nn1KlTSXXxbEfW1GZ9unl9eu7oqysnLrwS1SYuyyC6ZqS3D7+UVCamEdWaUFTeDJL7FoGcpsQYAicHDBXVUEktM6DOe4B7MkF7RD0hKA0EDLTjiN6hYDtfKwSBD8/z+Uwh42INuIAZ95KaCtKcbKBaL8FZLwMw2cSFZRsHMsBCjYUrqVOC75PEXWJTZg972KOHFMrnqApub3NtdRO3N/cxyIERLWWb+7Hbu20uOpUoDGHJRyo8DLkvSa0kMCVGucWNtU1859XXCfJXmbgYANqnsiiknO+IIbu1Bh7nEgUeApZaGAhDCXH+il7UgctnaBuIApEGvaBE2Veo0njVaMSaDGObVOgaQVWm1ntsK+htCx4V9Q930SFYR+0DgNnhgOAryQJlad6gAhVt0QgUJso+6uxPM6xmNwh9Tc8boUIQlShnRfnk3FMP6PE77Taz4C0cHh6gRZ1rMy/QZojaZjKmz72u8gOAxrJPELkoo0ujBCEBwQlYIOde2HnwGvmenWzi6MIcjjGEXeSedbJRQ8SxFdcINIiWXkxQyfk2tBTUBVA+YMBBObFN4ElMTTSxwETU/Pwc9941TNQjzDQrmKEOTPJZqVKB8n3qnOV6ZehxfJegHDHqyamDFgpSKXYM7pdTMApFxnojFaMf8ksDamm42QIB+fccP443F31RQ4QSEJxQUAoY1pe5dfHoBArst3t2e29/1O529nTg3Qii8DVGBlfL5dJmEs70hBAFiT3ix/7IH/UNDpBPTJzoRJNLu11rN32vslt40ZoIKldSobas9vp+pWpVWAK8ALlQyAnQnMDMKaCM1jSlhR2fjzI8y5Iu0riDIhtAUZkkQSqd0kjAMNzNuB/1PY0oiBAwtqd+I0ky7jVj0DkiIFiaUw1EtGSS+lBwEV1YkhKcRWF4BzirR1TC3QgAUkgIKXkF7pP66FOhXLhWa0wSnENcvrbGkGjIDPQyKpNziOHj8q2tcZKq1GjAq5SRSQ+9FBhyTgN6X7e3+e5r1/G1F17CN7/zMtr06oo8F1zoERXEgVMKMOQO0WQI3qhVUHUhupYIJLj/NbTSICAFASlQCTTugjJAoxxiolLCJPeVk3xvohKhUfJQ9SXcLzn4lFnSIXi219E/2EHabYGHptA89glsgkhkKFG2VW1R52DOm5Y16KXblP0AUlhUOEazXsME51flWL6naARTyqaHQ4bXu7s7PALZoyE7wA73pdukXYaOHWZOh/R2LgJx24A9Zk8L5gwUDZNUGqnzugwbQxqjOuU2Rw96hMByuYEpjlehMfAoGMEYsyA4lQACtvV54bP0HJAKA8mFjwKFYwxt77t4AQ89+CCWj8xhqlnGZD3AzEQVM5MTaLhwm0bGnSCklP0gzdCjYYxpyKkSKAhEwb4tgeYir5iGs6By5Gzr1spyHGcoJPkJWKf4PhWODiWBdVsSCfi+RhAFcLkPPxAEeGw39w5zes7uMBmtTc/NfHdiov469XK1tjixf2meKoR3/uGQP97Lv/3bv11MT08nrayVBEG4F5ZLVwrlrWVCt+LCmlFhLaMGGOXBcpEcTNI4QcI94ogh26BziF5nD+3DHXRa2xgNDqAwhEQCJVJ4mguCHJYLq6SEomWTQjm5MTQ0LA0EF84LPPihgrNmlgsbUvkCKq3WClJKAtIid/vVZISUQDe0gEoKhtcaUgjMcJ+6srwMQWTHBFnMFYyqTYblC5iYO4LSxBxkuYlURWinCrt0iK0YSDmWVQUTD318+9VVfPFPv43bPGONqZh+qQbN7KCkcVJ+yL4VpJKoUxnnnec4dhRHji4yLJqETwvs0xL70sKn7Q6EgWbEkA66GDK87bcO0N7fxeHuNty+83B3C116yRH3izmzvYJnr5red5ZHN8cWptEkaGU+RNzZR9Ldhx31EJgEPkPavHeI3dvX8PqL38A3/+QL+OqXv4g//cqX8c2vfw0vv/Qibly/yjPLTQy4Pk5mmvKTUkAIJ0ZLHU3Qodfc3NzE7TtruHb9Jr714ndw/dYq+jwmuXbzNq4xE3zIs0cHAo9zD4IAfJ3GN0VO+ecplZwgdMArhQEqBJIrnQFWtJ4UE6R0umj5noUiiAzXLyNI8twy8VXB4vwsz4aXETGHYbleHptTjOxLEDA+Ze8D7ChjfzGB7QxoynUpIMECrELC5F+bWeqYa244wZgG1M3ZGSrLiE6ST598Cm4nLElQD42r5/pMTzW5lmVQZTBghMEjjHj/YP8gCIMbDGW/MzU99eVKpX7Ns/ZwBcgExUcW3/F3LI4f5+1Pf/rTxgG00+kkUVTdK1cr1/ywck14/gbDhOEwy4rYhQicgRWSAim4r+kjobcseO4HKoykVVcigRIxAi9DrSK598zhyQRyXF/wmQVfhi0sPSkvWVqiUCgNqRQsBZtSiAUtnuAsJMmVXFlIp1juXli45ITrR8C6R+P7lF68oOdzHthlFEf0ADSw8LhPDCp1lnUQPch1yDOuEB0icn9QoEOrs9eJsbbTJiBbuLN9iC3uS7tM9WdQUPSYPvvwwxIMJBV3hBaTKz2GiT3ugzottt9Yw/XXL+M7L3ydAPljfPmLf4Q//sIfsvwc/uSLn8cfk77s6EufZx2J5Z/88Rfwp3/yJXzzq3+Cb3/za3j5xRdw+eXv4Orll8f/m4DdjVXuQzfgQtxR9xAjetPewTYONu9g8+ZV3HrtZVz57rdw+TvfxNVXXsL2Ouvv3MZt7t9uXr+G27dujvdzbYawCUNW5ymEtVQtS2NYkAy3DDmGBOKIsosJmHa3DwiN6dkFWJYDynDIfXduBKs1tOdDca2EEJBCQgjWC4Bf3P2wf4aOcMSxlJRQUsKti2QDnx7c9yQkLNe/TmYk/gAAEABJREFUGBvVKsP7KWapfaVgc0OvCuoM+Ax810JwvSHINscy7MvQsAv2AxpBq4EB+Wt1Y7R5rJNwDuC4BUvB8NXnewF1KaSXdKvnypCrWCYPEd+vcIsxR3DWyIM1uW21Wkmr1W7HcX/Nj/xvTk42vt6cal6dbsxtrzQaNOV8ecwQJ/MOv/KdvOcAeuzYsfjIkan9ierUzerExGt+qXKDFqvNcCF1iwcKx3LCLiM2GLaRxD0IgjIMLKqMrZpVD82ah8mmj7mZMgEq4OkE1gwpaC4GLWDBpA87Q0ahUh4QQjK08CHYd0aBdvujsdKwmr4HKChsS5J8rrmAjpQQkCTlGhGNKUPjHkOyXR6Gb23uoM0MnwNnwfBbeiGgA+5bJEYFELMuVwG6qcVBP6W1tLi11cW3Lm/i5sYeGMtA0VNyz42CCmoZLYTlKoKojJQGav+whdtMMN24dQuvXb6Mb33zG/j87/8+/s3vfhb/7B/+L/if/sf/Af/Df/f/wH9P+h/+wX+H/+f/+N/j//M//b/xv/zP/xP+4f/6P+P/+zv/EP/4f//f8E//8f+O3/1n/wT/8p9/Br/3L/85/v2//df4/f/wb/FHv/8fSP8ef/z5P8Jr330ROxu3MWKCacjoZG/jDq6++hK+/fWvENR/jBe//lW8zjZb66sQ9NAFPUS33cb2xiY21u6MwXnIxNCQCRVDo+cACsqyoJzBj1Iaivv8qFzmPt9tJ6qYWzqCiw88hLnFIwjLNTgDl1mggITS3higHqMIzw/gSsk+CgIgZT5hxJDTUULP5cZQUkArSU+b8W0Ltz+vEghuX0zEwrrIh0CNAgFFvQf5EuRPAuP2hl7WOC/H/oVS0G7MMIQXaeiQrTygM0iwe9CHO95JaWS4LQf4nmZfJepImTxUSFUF1AjIRqAxyVC/QT6aLBcmm6hFAffTcbG7vdlrt/a2qWrX6tXS589ePP+VoCh2uuuX+0KIjERJkLl38SXX7+JtwAz8LAn8aMsP/du+pzchbJ8mrdCehvIEhMw5f1pZO0DgZ6hWJKoEZpkH7u66WZXcP2iUSzmk6CNP2+w1BuWLggruLCm3AcgYxhT0nkIIgJRRgTq0gDHB5jK0LlxJGarkXCB2wL4ARUFrdqS140VT1wzi0RAH+/tYv3MHWwzTKpUqpqZmUG80CW6BEQ/Nh7Sm5AbSjxBWGpBeCSnT64edBINhBjeehYB1gBcKJfbhFNd5yV32nXKxT509i4LK89rrV+DoMsvXr9JLcdwDHglk3PNUq1Us8fzwHNs+cP/9uPTII3j8icfx9Pvfj2ef/yA+9gsfxy9/8pP4tU99Cr/+G38Lv/G3/zb+zm/+Hfzmb/0W/u7f/S38J6Rf/5t/E88/9yxmGaYf7O3iG1/7Kr76lT9mqHoFip7koQcu4lO/+kn8X//L/wL/zf/9/4b/5r/+r/Ff/l/+c/wX/+f/FP/Ff/5/wn/+n/4f8ff/D38Pv/l3fgOf/KVP4IPPvh+PPfIgzpOnFYb987NzBJaHhCAy9HKGBs7N3aPyawJPaA8u4ohzgxura3jltWv47uWrcP/rvtubu9hr95gJLZADsJJ+UPksfcJLQyi3Lj58gghSIWfcmRGEOeU3HsfypfHXwrC+IJCcTjiHxN0LHHFXAJux/9EAlvtchpQEUIhGtYJ6rQafekjW0BkBOzwy22sdUJdSCCqVB4uQ8/EYdgtuJwJugby4D8PsuU4GKJPrpq+x2KhjodHg9gNIer1R7/BwTxT5rdBT321Uq1+PSqWdKjAcbm4Oz58/76aKn8RHvstOjGw2k7Ac7AR+sBqGwXWl1K5UYqS0sIJxumX2UMqUVjRDEOQIQ4OQpadTeHoE349RiQoEfgLNe0EQCySQtL/CWUEukORdnhbICD7nGYUQcADpM8HkAEn5EnhsyPYg2TEVMFwASwIXQSpOVYCAZ3jGg/aY71q+WKvW4ACq6RVAoBkhYZWCW1DaAxRv1NFOoE/LG9MYsDsuugcl1ZgPEKiODMHoFG1mbhYPP/Iwjp88yaOeKTQnJtGcnMTk1DTmFxawcuwYzp6/gAcfuoRHn3gCTzz9Pjz1vvePQfn0s8/ifc8/jw986EN49iMfwbMf/QieJz334Q/jWVf3wQ/iGT539IEPPo+nn/kALj3+GM6ePYN57smqlTLK5RImmMFcWTmC++6/iCeeehzPPv8MPsj2zz/P/p9+Cu8nfeB9T+F9LJ/k+5ceehAXzp3FiePHcGRxAYsuecP+FhdmMTM1eTeZ1aDHjCJIztvJywA0Zimcl3KGau+whY2dfawRlHe29vD/Z+8/vy07rjtB8Lcjjrv+3uddegMgYUgQEClSJTVRJalUrFK1qSJWS1XTVTVVa/XqmdUfpteaWf1NrH9jPnWP69VU+5KnJJISPbxLpM+X+by93hwXMb84LxNIkCCZcBQB5MHdN+LEiRNmx/7tvWPHfYmNvUNsExCH9HD6kwzu6MKIBrQH8XymjjxAabJUSGxQhMBFAdTi+IZ3SglE3PpaLq+FYp5LBMUldWtrqagzKt0jcBpUqTjq5Qr3omUoKma3zTogOve5xegO+3DywVEg4HqVKCua72YErfS7MPQ6hnsbSLl3F+7ty1QKM5zzdLlss+EgHRwc9Hp7e1va5hdr5fKL8/PzL9ZbrZ0+MHn00UcTETGcxYfyKab3fltyAzkJJMcXF/cajer1RrP2Uin0Vn2l2kqMMXlMgEwQRhacH1MDrSfkZx8mO+TmfI/BmkN2P6QWnFDgY4I0o8ZPAB7OO83vcxV87dGiZoi5r3EWB1AQkgNmQgRZKwjpggTUcloLLAGZ0nWa0HWKqU0zRn/ZKTylCrIEZavVwjEerDcaTQgXfzyJobmQ5QqFu1aji2bRYzS3SyDH3Pw7QUldSu3N6lz4EsLA5/hjuP1kRgFpNpt4mAL+pV/7Iv7+P/gy/uP/9D/G7//Lf4Hf+/3fp9Uj/Yt/gX/xX/wX+Jf/+t/gX/6bf4vf+1f/Gv/89/4lvvLP/hl+6x//Lv7BP/wK/v7v/GP8R//wd/BrBOPnCdTPfelLeIwW9eHHH8fZRx7BybPncPzMWSyfOYOlM6ewxIP6M49ewJd+49fxT/+T/wT/p3/9r/Cv/tW/wj//6j/HM7/593GB4Jwl2PxqBSr0i7kKAE8rKka/mIPPvCI0MmqglBY9zwyVqMctRw3HVubxyMNn8cTjj+Gh8+cZSJvjewEVaUAvJMbO7h7b1AjCqABUSus3phJtDyaFpXIAXds5wE5ngB6PphIAbh/oubGQ3znXcUzLlwNQtHJhKYLieDKCIuEaOr5rupg+19bzNdfdQinWJQkJ3CPmDNhkdyynx7WvsJ1qGDCOEVC5KnS5V96iy95hwCumLLh2QiWI6AmUWV/6tO7bW4gZ8R7srGN/9Qo63MePuW+3fKfK8ZS1zvdvr412bt48aG+u36r7wQ+PL83/sNJqvVmmJV0hODmFD/XjpvdBG7S2i1G57G3XKuGbUeBd9pW9ZdNJ15ds7KssHY8O7CQ+QG6pX2QMIyNkpofc0IVgWZZ3ICyjO4/Z6SqPHTQBFpPvXEqC1HKPZLkIhox0FjRn9C7PBcQDz+KG2Nvt0iLmnIeFtZapWzwN3/eh3ErSHTa0eEJBKFeqWFpZRp1ACriAzVaZbnaJSoOLyIP3Q7qcYwZFPC0ohXTZ+L5zp1K6PNQQ0BQaTdc5573imBqVCPOzUzh39iS++KtP45FHzmB+YQY+hdX9eP3kqdOYW1jELN3DWaatmXnUWjMo8zy4zCOcUqOFiFHeiHu2sFpHWKkhLFcRlMoU+BL86Ig8WoIjKkOXON4whPZJHsfIvipsZ3ZxCcdOnsax0xwD94ONqRm2Q1BqH+DciSKIp6E8xaywjPyCKVJ3pxWoGAVKSFa4JkxFISAwKpUA9UaJ1nkW7lc8p06egFNuCwuLfB5yLS0yAjMhuB04RwQ4dwAFIDf2Orh2a7P4Xe/6bgfuR/nclCFXckSikUGQUmkmbIPLBXAwmnPT2oOIFOtqyG9DS2eZWnC96dN2GPza2drg8VAXJaWwUG9ghZZ+vlFFRQPDwRA7BwfY3N9Gwl7CSsjxaphkhHF7HxNGxM3hPjxazYjR2TKj22VJENJ7ywcd7N64imvPP4+bL72UeZNJd7ZcvrYyO/tCs1S5EUqw59Vqg7Nnz3I6ciR4+PAuLscHa0xELLdN8Uw9OJyqNW9WI+9K5OGG5Mm+sulAIWYA8NCOJ20kWQ+TtIs07SO3I3Y8oYUaoDfcYz5moCggOOtF6nGv6pYMPPu0BCgITEtNZ9zKWQ7bKBCz6LSH2OWCj+hy5lxYJQLFRRJHoqApmEppWC68IXC1H2B6ZgbNVgPlcgiP++KcDY1HYwx6PYyGA2QMRHlKEHgK7MUFAJBQMws1tDYJFMdjCM5IA3NTDZxcWcBDZ0/gsUfPY2V5nm5yBU7kIwKq0ZpCVKkgZD4qV+FHZSg/hFUeKQBUCIgPaJYV5MpJwjFz/Nalri7nwbNkuB9CWFqc4n33jCMUph5BXKJg1qenUZ+egQOrX6pAeT5togIINrA9R6J5LywiP8gYMAfFIq0UtCLxGQtRTIITcbeayiriwk5N1bG8tIDl5UWCcxnHj6/AeSEVzi/kGIRjNRxTBo2Y6zRIDPZ7w+J3r7fo6q5tH9Dd7WCb56KHgyFG3N9b9plDQJ1bAJR6FxwIROtiCFnOPSXX360fqxVTyQjQAfeH7t873tvfgaWVbZXLODE3jyV6RfUggKHnxIgqDjodRmqHMPQ4ta84V4s8HiGmKzvmOS4IzDplYMoHZkoaM4yHVD3Ogu0Pd7ax8eabWH/9jVyPJ/25anX1kZOnX19ptTZaado9CyQibLhg2If7xSX54A0Wg+t0JjM17Nfr5evVUnilHKpN5JN2PBlM8nxiknSM0biPA7oKvcEBRKgrlcF4PMCtW4wgwmJ2dooL3UCjXiZAQ0RklMcD9COApgABpgg03wvhaTKfgjMaTnB42MP2ThsxgzklnqFpz0NOEI/ozgiF0y8REEGIMa3ngCDMKKgz000sLExje7uDy5dv4tq1a3wnQ7VSRqNaheZ40skYMfcd8bCLdNSj1UwKYCq664HkmOI4T59YwoXzx3BiZQaBB1j2m9NqCIQtAIbfOVmc8z67I7Q5hZZ6BoZSaAzruXv2aMRjfY5dNHLOMytIIaPwZi7vykmmqKtgRMG6e+3BARYewU7gFynBjDtAsax3VJf1OQ5LJWbISzhwikApRdLQSqAJQmHKUfGxgTEGTrHBwk0GwtTVKxGo01MVnDg2h4fOncT586dx8sQxzMzOoFStwQtLSDmvcWaRcryW65Ux3eSe9LU3r+E7P3gFr765WhxFibLg9AD264Aq7kYUnBUdcrvR6fcRpxnnK1BUrpprOeH24iaDa5sEz2g8hosdnFhaxlkGsVp0jWNuSVbXtrG1ve3BvpQAABAASURBVMt1n6DFcUGBMjjkVmSMnNsdQ9mbHOyhxLZOTDVxnvvr88cWcHJpBjWyMqSlnaI8+Wlq024vz/q9sR2P96Mg2FBaHw6UGos4juAjuTjcD6fdkydPplmnMygH/ka1El6qlaNXQg+3lMm7WZ6PR/Ek6/C8b0ALNGEYP6N74tyglIGeMa1e5JcxVZtGrVTFdLOJudkmqmUPnsop8DG4h4WvFUIKoIKiYFuk3Nvk3Ce5sPj+fhu9PplOgYDicwohtzIUEJAEiZEizUUgGtBEknAPM2JI3QWXygTlzPQU6tUy8mQM90OACTVqYS0JRsvoXZeukcommG/VcIqL6P5l8ZX5ZgHSkFY2pSBZk0OJgEOFWzcrgBuPaA/ieYD2YAkaK0xFo0hVwPIQQgFGQT7r+CxjHXWUd+/g7rt8n42BL1BgFQxIbM8U5Zxc0a6GA7t7z/DeUU7euLruPYGDHwAC1BCAhtbprZR5yzIiE46KZ+SzgoUnAI0PtBJ4WiP0fVQrEaaaNSzMz2B5cRFLpCla76hUhmE/KZWBo5x5Iwq5Fa4H0KXl3CB4Ll65jpvrWzjo9mFEkJPi3BZW1d07D8QLCRUqlMNuD22esW5zva+s3kJ/PEG13sTxYyewMDeHCrcqyThDrzNEh9a5P6R1ppJ1MkfdAKcIxlS4GYHpc3vSDH26wlUsNuswDBYNuO8c9/ZRL/loVSJYBouSQd/G/UGWjcbjdDAY+SKDsucxOLuZ4iO81IfVtojkx44dG8+2yjtzzeq1uVb1JW7Kr/qet53ntj8cx2mnP8KYbkxCy5IQOXGcE2CAlhDloIFqqYXIL6HVaGB+dppAiUBeQ0kKX1uSkDzAADkDQc5CAQLn7nTcXyHQfRqMU7rKrEIhMEojNQK30I4MhVtoSS0Fa0KBGfD81I3HozaemprCDPcq5SjAeNDDoHOISb8Dj26sTw3qrGVGC1oNBMcXp3H+5BJOLM9gpsExakW3KkdMQQGVDmUWLrXMWwo0OBZhoWLfrn/oI8A5MBlhvgCkA6gjgpKAhAOaSzXne4cc0O6SEQ1HVAV0BwUuNZapVRR+BQMNwzrWtc92DDwYuHLhcNgmn7mh5QRhxs17SuvhgmgpXfqMZFhmqWiKeXCfbUmKQKZhhSMxnBkBlHMthS1HoUeA1rE4Pwvn9s7P0frUq/AJXnCNLHiJcFoeAh6dRHRBUyoB91dBr12+gaurG9wXHtL9jAnKjGfKGbdAOUCeVep1OEs8YV87hx1s7u1jY2cPG7v7MOTl7PwiXewTaNQaPBNP6En1CxoNx3BzSTifXr8Hdo8g0PSwhsjo1mrOyVnZOY5zplpCzEhte3sDXQKU2zO0WJbSmKTDgUlHg5QR4dhkNLn5MKHLlzz11FMZPsJLfdhtJ3uNUTWs7k61KtenppuvtRr117QXblFuR71+iiT1MYkFnU6Mw4Mxweljfv40ojLPGY0mcw208gjMKqZbdcxM1dBsVrjIoAVNkExGMBQk4gsBFz6kRvXpyhkK5UGnh9U1p4FHcC5VVKsUi5eJBgIPXimAa6gzBtZ2Brhx+wAHjCKOXRSWgjjhHmXkNC3BmdNSCi2mb1OodIJ6qPG5xx/Gk4+dw7kTC1y4AJrvjBmVTBhFNrQsxCg8NzCWuwju2Gldtp1RCHInzFaIB5IQJI4IlhwCQwViXErpya0l0ByhSA0XqChz5aTMGDiP4yi1SCmwKfuOqfQm9CRcMGZCxZcQOIbtW/EAAlTIU3dv2BfYtwXbZ52Erv6YizPkvJ2VGY6GiLmfThnVtASPsJ64yuzbsr6hUssd0c1MJzEjtiOMCYKEWwhOBNRtaNU0FmZDUgPzdCedoqUc8BkVBNcuoXxn9Fhcu0ppCNdnyKMt97vdN6/cwC1a0S7dUuH6OorZ/zA16MeOMtzc2MHWfgeNmXksnziF5ePH6UpHtMQjXL+xg8tXVrFN9xmcfxSVueQBJhwrp4KAirgURhDOJRlx7PTmMs5Xc2Ua1QpaBCq3ZfQIFHwNhJ6CJ5bb1TzPTJplCSeeeRmZZETcDPCRXerDbplHe2l5ptynX77ZqjWv1OrN14Owdll0ZSOOo8Hefpxv74yxt5eQUgZgPJRL89CqjjzzSRRc6iMlglajwsVtYWF+CpWSB3D3EjOiBpvBp3/FPvge2Uqhp0pGj+7xxu4B9zEddJjPKJCWFstqVezbBonBDpF5bW0XNzb2qal7hYZOKGwJBZFeC8YUzoxukEkmUAwAOXC2KiGWZ1s4TVd2ngGgku/BjcYXt3gavhIEnkIU+vDZl+JCg9Ykofs+Ynuu3QkFMmbQgstLQGWknIrqiGKCKeaaJwRXQpAlBHTqiBo/4X3KNGWasMxRTMGOqRAmpITgiicpQRJjxP30kEBxqauTEbiWvHHC78jlnZJwfcVsb8L2XBvuGMlRTAF27bv+clpOQyXjLKfm/DyuhyGwMr6Tcx6acwxoQiNPI1DqyJqSh8oa5i0C1o8UUCGTpmplzE83sORiChT+kO/kaQzDeYm1CH0frl/3s7ouvZ+9A1rH7T1s7R7ioDtCn0cwh/0J9qhId9sDJFajykDbqTOn4f6xORVEaA8SrO90cWN9l1b1EIfdISbcMlmulO9FKBGkOQGexkkWeN6AUxpkaTqM48loOBzwa5BEgWfqtSotcLUI6lU41nqzRsMR5Uqr2Bgzyi33NUGQ4uRJg4/4Uh92+yJiZoFJOU33ppszN5v16YutxvLLUTh3JTf13bW1fnzzZgc7Oyn293IM+h6UbcDkJbogAZWvjzS1yCmstUqE+dkmlhfpItUieNogy8ZQksEJRuhUm7XICC5nIUaJwd7hoFic3cM+BtS0mQAZZzk2BtsOmBsHeP3aKhdxG/vdARJa3Ew0wWIwpCadkCxBCVoObVKEymCBEcqTjMLSVUeoFVKCwXChfQplvRyiTFBGpEop5BgVhH36vsd5JBhQMw+5lxnRio5pmSdxTKWbFMKYUNBjAm3CdEKgTWh9YtZx7nFMBZEQLCnvXfpWOa3cxBEtTZEW78RUKmMeG4zIzwFpSGs2QRpnxJaB0+8iAkugppmFA++QQB6xnXExnhQOrE5x5ASYIwdMy4goCFCnfHzO2xTgnCCn0vE0UI58NCol1MohIq6FYsTT0ornbrvCcxTDOXg8mqgTpYvTdZxmVPsY96UOrNr5BXkK4bpEgVPKWWHdDMfY7Q/h/tmSazfXsbZFoPUTHof0aS272G33UW5M4/jpczh//iyq9QZ63Mrc3Ojh+toBbjMavM/YQ2+cYMh1ot6D9kICrkV+5KbXG8We9vY9z9tjV4dpnna7g/5gb39vbKzNS6XI1qoVW63XbK1Zt/VW05Zr1VSH/hi+dIxgwIVNAWonfn2UH/URNZ7PzMyMx7bdLpVqtxqNuRemppe/G0ZTP7h8eWf/+rV22j4kgscRLaePXVrS0QAQGyHwqwReCQo+MgqSMbbYJ8zPtbCyPIulhSmEgVC4RxhxH5FR+zqhiwkW6AB+qUZQ5tyXdHH15g7WdsdY3R7htSvbeOGN63j96k0cDMbo0eKMcwpYrckFbnJPE1I4JrRAY7LdolEtY8H9mRP3UCvz05iulYs9pQOOpRBSVqGpfinxSGhJUhJoNQaDHs9eD9HrdgnCmMrGwAl7ynE6yqh0cufmEgSGglmQE2hXTmtlCQawfb4EMgDgvThifVfmhN+yniE5BZbRAiYEtqOJA9xggAH3330eC1HmOJ8ECS1yeoccoNsMqnTcc7qykziBc5FFBFrrt0jxHtaiACn7B4GqiXJPgd6BgK5eYSGFHoLwmbsPA40SSWhc9tZXMWBk3o578KhQI4Kxxq3B8bkmHjlzDJ999BEcX1qkYgt4ktFjmz6tW4Rupwtn/Q2VpmifwZ8hLl9dxe3NXUwyYHbpBKbn51CqVTCk5l3fHeDNa9t4w9XhHrSfclGDEiQs08/SVLgJ2x8WlGf5IPT89Vq98SpjDJdnZmfXStX64Wgy6a2u3x5cWb3RvX7jRn/91tp4b2s7Odjdibf2tkepzXqlZnmn3KxeKc/Wt7HoxwAnzq+P8qM+isZFxJKyg+sHw6pX3Z9bOnVtZubYy1CN5ze3Rru7u2ncPpQsics2iSO0D1MyL8NkZJCnGgIPWmmktIQZhVC4sM06wTLfwvIyA0WFFbXIad0swQtCOaNKgw7hhRUkRsG5QWvbbdymq7O61cGVW3u47lwe7lVGBL0L8Y8zw2ARMCJQB6MxBhRWB5waI7dLBOSJ5Tksz02jWS5RYXBUIhQihYBmwwHTElxZlsJwjJRiKAG2t7Zw6dKbpEsUtDa0ViwXzglw9R2hGLMtytwCCJVwQdbSi7DQXBTNMo+po6N7QFsSyxTrCRWBIln2bQj8nCB1+7iYFnXUJ0AZ+exR0PtMh7wf09114B2758yPaXEntNip8zrYrijFseqCFPOKc3VjAoGX08JZKhRPC11Qr5i/K8/omqbxhPNPqVhzFOAVA8Nod3d/C3bSR9UHar4gYGDNcksSMLg2xUDLicU5gnMOC46/9RqcO1mm66mUdjMki4TeDDCkBTykq9vjNiUmGFVQhtCNjbnGG7tDrK63cXNtn+t8CGcxxyzPvRA5FbXziiZxRq8iKTyJQIeDRq25NdWafmN2bv6NqenZa34p2k2sbXcGg26HGo1Kq99ud8fra2uj9bX1kbtXgd6pT7duVZqNa81GfRfoJBwkucbvj/CjPsK28fTTT6fUUIPuTne3Gi1c6R96L/f64c5wUBry/JcGp2KytIJez6LdnjDCNsSQewenqDUXKaG2jylEOa1Sma7PbKuOFZ4nzszUUK2G8DyBUgKI4mJyKiqA8kswTEeJxS73KLe39nFzfQdr2/t0Y0eMBFrkfJ6Jx7yhm9TGuvunGDe20O324YRjYW4OZ0+t4BwjsgszzULoUlqYajlCvV5Fha6ciBOetLCO4KU5Xk90cV763e9+B9/+9rfoum+jXIoQhj7Hqtg24IbrSAvgMeNpxf2zhkud8BcuJNsOFMvdM6YuH7CuI5/PfAF8ph7pCKAEB5lWAJUgjYcjDGi52weHaB8ckA7RbXfQp0Ud8VlKK53REucMihDngHBsWkNxDor9aeZFsZgKQlghT1Ma8RS+r4u5BIFHxZhSmXK96L0kdF+5kAVALRVmRhCOuwcocxuy2Kpitl6Gl8fo7ZHHB/vIGNRrlH0cW5jG+TPHceGRc5ibmUGlXAGBgxJTS8s5olufUIEqPwK1bqFI270x+qMc++0Ely7v4jq9o42dQxwSvEMazVj5SJSHBIpKWhCn5shzoItbqzTGx5ZPbh87fvri8RNnXp1ZWnhD88zS+npfyqXDoFzuqcAfUmENr169Prx89UovybN2uVW7vXz6+OWp+Zkb9aXFfZFzsYgYfMSX+ojbd83bk9w8j1FGqdaU+fmTSRA0sv2DsZpMBMYEUCrCwUH2nocYAAAQAElEQVQft25vYn1zC4edPmJat5B7mlIlghcEvI8RM2qqxGJxbgpnTizjOPeBka+QcrEdAHIKaJdu3dGChihX69CMzAWVKqbmFjC3uIRqo4kuz8nGXHhnJZ3wToYDlMIAZ0+dxKPnT3Fv1EI1CuEcF0OXM/Q9VKKgsHwZLZWjlFZDOLuI7wW+D1CIR9yv7u/tUksPcXxlBTNT0wg5dt/z4FHoOXRWMwXxi5bTgpgDF5qpFOTaFH7xg7uEey/2Q8wU/YGWE7wXEYgckeV9SjC5sfS7HXTah+h02vRMehhw/xsz0OV5Gh7HrAg2ah5YDoyjon9i3iJnFiwHVxCfs0Ouk4LwP2ssTG44XoUoihCSHKjjOC7+0mdr0/1xkoXm+269hNbXWdXQUyiHPiL2r2HhlEuF/Juj0nVrOsugUcA6TiFYzs26uZD/Y7rt7I7LoZEawQY9otX1fQaKUgypwJ0HlEHBaA+WfB4nMde4R6W0D6ewphoNXDh3DqdWlqqNWvnEeND/QuarY9OLS8nxRx66fPrRR1899tD5S3lU3oh1sONV69uLZ86vnXv8s5fPPv7EjxZPnf5+bW7+1ahS6SAppfcux33k33cV9b7ffA8vvsCVLZXLtjU7Zx5+6LHO6TPne/MLK2i25mgBW1zcGoGX44Bu2PbuLnap7TvU8tRasAIorUF5gOGXFoVmrYpFRk+d5p2bqnJ/GCIKPUAMUueCCaAICB0EABfM80NUanX2N4U6walZltN6pNT4lm5phcBbJuDPnljEKe5r55plhFrB0rqAFDAf+Fx4gt+VWSc4zIOpVgKPZjCl0G9vbxEEXXhK48Sx44w2NykyqiChUCuSWJAbcDncvYgrOHIPOEU4ctUMhdMdoxi6z/kdYhGfExzMuHJXpyD3nGPNSRld0IzzSiikE7qd8WRCCz9BSg/EECiK49Ukl4oGHNGfhlFsl5SLQc6UOIBVADS/SIZZNy4mEP6nlIYmLz3Ph8u7cR8ettEm+UEAPwghrOPGZMkvRV6VCMac49jaWMfarZvY3VxHOh5A8gQBx1JlUK1Zq6BJVzcKQ4gInNIV9iPsJxeFA0Zw9+kVpRQOYR/uF2A6Yl2tkXG/PmYAI54MwD0SWrUylnlmfmxpDtPNerUU+cuUkydV4J2vLsxOnfncZyfnfvVX22c+//m9xolTW6X55fXGysmbxx957Oq5J5++eOELX3jp9KOPX+Sz29H03ACzw8zN/xdB6hfRyVNwinaQnz11evzVf/6frv7e7//exu/9578Xf+ELv2pOnjyNRmOqAI/yNPY7B3QzN3CLi7axu4d2f0TAgQtdopauwNMh5UjBad/5VhmPnV/BExeOg/hC4AvKlQgBLS4rEfAxElqRlNrXUHIC3ydg6ji5soRQgDEtyzy19iOnT+BzF87hxEIVjbJQUMgVCriQqBYgBKEDqQMm5Qsex6m1IjYzTBiFNRS8Ltt64/XX4AI0M9OzWF5aQRSWeC6bwAWBiAkIFJRoKKUgwn5IgIVl+/ymZQAymoiM7mbK8aYEXMKxT6hIYqape0Z05GA9PndlGevkpHEcY0wQjrnfy9mZ8hTCKCx44VNxeYGHIPDhc+yGR1GW57fC/Z/mRlaTbx6RoQIFeALDslwscjEFSIXvqSCg4BsqBnD8Gp4fQJRGSg8n53jBeQVBiR6OQcz7Sr2FUq0BFUQYc/xjutuuXhgE2N/fxV//1V/gj//3/xXuD8bfePVVXL98EZ29bcwxMn7+zAk8cv4MXd0pVCslBOw/JGh9Alu04rjAcSl45RJa3ILMryxT8TahNTAZ9RkobMPn/JZmm3j83Ek8RKVb9ix8lZU8yWdLZf90UPI/a0L9BdWoPVxZWVpsPfRI6cl/+JWDX/ndf3btid/+3ddOPf1rL8+cfew11Vq4Zqqz+1aF43YaJsDJHL+gS33U/YhwlQETpNU4qEbj1nQzmp2aKk9NTetWsyW1eh3VWo3grNENrSIkw2Nav/3uIYHaxmGvhx7dxTHdF64xbC4wRggYga8VqiUP9YqPkMIlnI21OQzJUuiV1tBKcYqWAEmRMgCSE6zO1ZomKOnm4MTyAoM+Tcw0QtQChZDVtQA+3/P5vu95UMw7ofB8j+DJGGAYgYiCx2d+EMIB/5D7uzdef4MWKkGr2cT09DRKUVTU41A4hqMP+QHhf0d3P/lNYwCIABC+RgXAlDhknveunI+sKwMIZntEtKIOoBmVRE7iYwi1iAOo5hyK8SuwDOBUyBOBFoFiRWsNzB2ybMeCl6iiohTvalgOwHkaTskkBFma5NDag1YeODC2osgXg/5gyNRCE7hhqYyc7024fYAoKooS/MDH6u1bePPNi7h+7RoO6SEltO6eFjTpes7OTKNarRCQEe8jLCy2MEsPqVwpY8i98j55fNBuszlNJVyBx/Y4enAimJ2bwczsFBV9FbPTTZwgYC/wqGW6WUNE2SiFGlHoqSjyAy8MmlbrZQaCzg3S9PF+nD5Ge/hw7EUPm3LzfF6dPptUpxeHpWqrY1Stm9rSINPBaDTyrl27RubgF3L9QjoSArTbQmwz0+dq9pWnEt/3/CAMVIlgrFQqqBGgNS5QvdUEKBQDHt63u13s00XaO+zAnX2NGZThesNSggy/clqSlGBL6SYZCljO/WBMC+Iop9Vjv1BceMopQZ3B0NWzdHtc2H+qUcUyI4azzTqqtLTUqBBjoAzAV2ihFYehIYqCx04z9qUIxpx1JrRQoEh6ng/PC3gcNGbwZxc3b67CAcEBs1atwaeQunoCsDbu6xJh7YLc0jBfvHlPymeWiCiIPHCAcnN/m9wTwI1baV2MRxwD2IQ4AuCJhlIkFjjVaTknw/lZWjw4xQcF5ercIVeHCIYjB9KUPFfi6ii4d9lMofgOCLaMfHfzduTaTKgQtfZQKpUI0AhbW5u4desWYwwH9GySgkdOQc/RAs7NzzMY5ECsoX1hfZ+phiH/e4M+OpSHARWA4pqEYQAmdGgyciPndqXKYFKjoIXZWawsLeA4PaRqOYTvgcrbpwX22J6nleeVrNKtFGoptersJMfDcS4PMwL8WCrq8Vj0E4n4D6USnbJeaXmi1BSBXA55UU7ZGn4hl/qF9MJOTgLJfCPasnH2P4rIt0SJ73meBBTgcrmMWqOOqekWZmZmUalW4eSkzejpxuY2bty4xUDRDjoM5BgRcK1hCcYuzytvbezj2s1tHBx2uXg9HHY6TLvU4gNasTEsLYnmLANfo1IK0ayW4YAZeopRQ0b+urTO+wc8a+3wvQRjHt8I6wsF2nDZh3GKQ47joNOjVSByRUEpLrLnQZjm3OOt3rqN27e5d6LrOb+wiOWV43ym+baAmbdIhPe4v0tEIPI23X3L3gHk3dQ4YJHcOBy5e1dXRKAJzrukKMkirj0FAedQkAdlSbmG0CMRIzyuEXhGQTOv6MAJ3dbIC1EtVVAOCBxRsFSCIGByKrskHsMQkO6XUBvcisQMzjlXWSSnggNBoVFYriiA8yR8P0RBQYScfQiV29TMPCpUzCEj21HkwbKP7iDFpavreP3Na7h6/SZGjNr7QUDLWoWb44TxgoQuvE83PAo8bh/GnJdFnbJTr9fgBz7Xf8L+gTK9K8cHBn4Llzvj3K32lQ5KvheU6kGpMh2UyoteubIsQem4CsIT8PxHvDB6otJsPdFszCzVms1qWKtVoygKyHvBL+BSv4A+ii7+8A//UHq9Xtkq84U8Sx4jqTzLOEkL7WmUuDA1MrVFy7m4tIRjDKjU6g1M6M6uM4J76eo1XLx8BVdv3oL7v0sd9EboEJz77R4DBAPkVqBoyTSJ8suFiXl00CtoQitsGeKHSSlYMQMQQ1qBFJpBj4xuVZ+u897eHrZ2dkh72CXQe+MJF9IAFHAvDOEz6muVgtI+uGiA8rgHszyHi3Fj9RacdV9cPoYlAnOKe86UPniW830CAhQb3LlE5E7u3RMRgYgUD0WO0uLmzhcFA3fJCamjnArCkcu7ZyLCYeu36C4wAbZHPpnccv5CYGp44h2RZd6oApQOmB6Hru8QuAaG7qmh5wLOS7E/7hMgVHwe+6LDjYz8HQ56cFuG0PdgHHAJoDEj4S5KvMXz36tXr8Ipss3tXRxQ2SUch+NlpV6H429CJbPXHuDm2g4uX7uNtY0d7B90MRiPMeTWZjgcot/vY0gr6tbU/QZdIQd7K/aalCl4HuegABcL2N3dpZKeUIYMp2CRsj8H0BwKRmlHihFeL1d+wOO30Cg/sjooWx3WeD+fGDk1itNHepPxk/3B6DO9yWQlBlpbQOnrX/+6xkd8cRofbQ8UFiH5v/M7v9OcZPKQiPzbLE2/ktEVdQua080UgiQIfBQWtF5jMGUJZ86cxcLCEgKCosND6OsE5WsXL+OV1y/j2u3t4nexbQLUWc8RQ+3K9xGVqd0rTmsGFJaM55Zd9LhHGfa6DNzFsDz+SKnZB7SWLh/QdQKDI5PxEG0eOWwx2lr8vyG39rDX7mNAq2m0QqlaQZXjIjLh+vE5JqsU3TL2wYDVrbUNuB8xnDn3EBYI0DJd9JhCnDlwUhA4Z0AEgCPwupsye+dDHt3JASJSEHiJvJ2/W8elDoiOcgLlLrl7vgLFsWmnVGjdXeruRd5ux7hxGYEmMH3x4TP1RENbBc1yB0yvSAU+AWoJypR7vnQ0Jg+p1Jz2o2vr0XpG7MMB0jJOkNGK+lrgvBRLaxozWDYgmBzdoiv7wosv4Y03L+EGPY2tvTao5VCuNRBya+PUdGc4werWIS5dW8OlK6vY3W8TWAkAgdtKuKCbO6rqdg7hjr+EsqNJYhKk8YgKISa3DQyVxpBHajs7u2yji3Z3XPzQxCkDZzVzUQyFKaRsN+Y86dbC/VqMri3o2qrYeEFidZ35+cEkOz0cx0/3R/EXJ3F6dhzn82owqD766KMaH/GlPuL2XfPRQb9/hlrxWSX5fwubPyIwgSVTDS2ZKVJKADc25BkUraii9gu4D1xYWoD7R7LOPvQIWnR9UqOwtrVLzbqJ25s72Ke7OUpz5MrpTgXPD1CpVBBFEUQAJxwxgcdVo1sWoF4OUQ19avwUYOheKFC+BoWJ77LPlPddHqpvUMvfXFvH6sY2dg576PEA24kIR8ktmVDjKtCDRXcwwjYjyhMKb4mKYYXWPuAYUo5J04ILAQJFFguJYlMM6q0Udy4L0EUXMC3oTvFPSQyty710F5gudaB1rzlAegSNS0XEFRUk7FuRNIHowFiQ0nBpAUxaVc8qhHweKg+R9hCQQs4l4rwchVEJQakEpQSaPPPJTyIDZkJvJJtAGCX1lUUp9BDxWbVSxvLyMgIGzvb29+H+8qRNZav8EOceeQxnH3kUmXLreojL1zexvdfBMM5g2a+ro/0AHvv3HC/JJ/eDh+7hAcHZw0yrBi05UvZdK4coBR5AYHJo8Dl/3/exwTPX6/RsDro9pFTEKhCuHzChu94dZlzf5a6hIwAAEABJREFUATZ2O5SrA7h/QmX7sI/93hjtQcxAZOIRlPX+cLJIgJ5NUvuZzMoJyf3qhQsX3KLio7w+0g42Nzdn9rv7F/IkecZk2W9aa76kjJ3RsFqLJWMtFFMlBnDauBBOi5hBBCfwlUqExcVZnDt7AidOnoT7IYHiXsX9QGHAPUifFnOUGsT0Vca0cu7IBBB4XNjA8xD6HqrUylOM2C0vTOHYYqugpbnpAqxCjQuSpZLIqeldoGPMYE+XQYddBqHc3wzeWNvC1VvruLG+VfxVxIj9cLQEKdDlWewq95qGfTaa3C/PzsGjEOYEEERBSICCdakI5G6Ku5cDpMu79C45Vliyw92/nbfkjwPl3TS/x2K6/N1nzkreSyLiOihIRKCULvijtQetFEdHYlduCXiCAo95H1KkmhZW0UJq9qWcNqJ7aWiRUheY2dtFb3cb/b0dbLvzyvXbGNMjMfRMnFeS0KV1gCpTaXkEWLc/wK21TfS5XXCgq7WmuZ6L0GEVNxk3cMDYPRxwfz/EkOvqeOoHAQLf5zgBQ7dZuEaRrzDbanAdZ7A838B0o4xy6IGBdrrpOUAF6wmgteO/YECLf9jpst0eerTMw0nG9g0GNJe9cYYOQXjYH2OfHtAB04P+BIcklz/sDRVlwScRoOP5JDMn6BnP5CUJrx0eBl//utX4CC/1UbRtrRWSChrBKbL1Gdjsn1mTf57MbWgxPhWu+M79IQNd6jSdwMBSGHLSgEx0i6moFWd4lnnmxALOnT+PU2fOYW5xpXCFrA4wIacmBOeImrY/pOsymsBFB4WTcn+z534Zsjg/ixPHFnDm5ALOn57Hw2cW8Mi5U5jleZrmfsVmMdKY71GYUiqFNMu4NzHos63t/UNcoTv94mtv4vlXL+Hm+i463OdmdOdApdLudnDtxiq0H2F6dh7N1hQ8P4ChBaKMw1LILQEBIZsdcVxHH4GIHGVZ606mSMi3InVfP55394bAd2D8cXLPRASKgNNaUzh1kXfld0lEinKPAu8UmBKFYhSGI2W7ylp4QAFMIRgtPQJL4bZ0Zw0VVkLLN97YQO/mTexcu4LNK5ewcekiLr38Im68+Qa6PKdMh324rUOXUXZh66VSBUOuzRq9kGurt5FTnutTM5jlOnrlKpyVeum1G9ja7WJMj8OBd8x+M8qBA2bgeQXoMrrMipZvulHBZ3gm/fRnHsGppSaOL7QwN9WAooJ1f+YHAtjTCppC5XgFzjFhu+1OH3uHY1KCw15Kq5hhSLkZ8lhomBgMEgv3p2m9cYr2MMahA2t3UIC60+sHPCaqJ0k2m1nUoiDw5qemgiefLNhFjn00H/VhN/vNb37T2xvuzR90d55RcfabXo4vUdmdCrU0Iq10QK4FSlHTCTz27hGUmueSQiI6iWWDWiXEzFQN2tMYpcABPabeKKGFzCFeAEUweGEJXlRGyAWuVOuo1xt0Z0NaY6HF9IuQ+qkTx3Dq5Arcr3+qAcsVih8vtOoRTh9fwqMPn8OJ48uYpiYOfA3DxU8YyIi5X0xpLeiKUwHkHEOGdm8AF/i5cfM2LcA2bnLfu869aZvWs1yrozUzixL3u8699QjQhMJtnNCLkMUCl4gI8/zcSZhzGD8id2OPvixB4qi4u5N394YAcnQ3n3OMd8mVufpKKXieB02Aihx15J45grtVAmEdl6d95pxzgGZTa0FAHvhMaaYKK3iwsYZbly/jxquv4soLz+PVH/4AL3zvO3j5B9/D1rWr2Lu1is3rV7F++RJ2V28gbh/AIzhq3JM3Gk3Um1NudfHcS6/ijUtXuQ2YoNqc5r78BBZWTnA9gQ5BQP3KvWVebBVqdb7n1pJWc0ALPex14JTo+VPH8KWnHsOXf/UJXDg9i4WmX/yt6OJUBSfn69yuaFDOWNdC6P7mVLJOUbv1KFWqRft7B22sMxi1yyBidxRzbWkSvAgqrMCPqtBRBZb3KTFHA4s+vbPdgw5d7UPZ2W/rg26/1B+MW71BNnvQmVSTxp6Pj/BSH1bbXHxF8p944vyimtjHtMiXlMWvaLGPBJ6eDT1dDjylCE747NVjx5qAVCQhKJTbK3ApFS1JFHjFsUduhG5JSu01ZjpBTA0I5cEqAkmOSCiIfhgyXF6CVopeDXeHbLNajrC4MIeluRam6Pp4wg5zA0Vhr0ZeYTmP8ZxzZWGe9WZ52D1NgNcRUrAsqyZc3DE1+IiH7q7fEV2tLQYYblD7X7p0Da8xMLXOfa8VhUazhcJqBiGU5xfCbwhMw3aKj+vboYEkzPPzdjHnKyRwXGDqEvKxeO7SHydzB6D3pnfriAi01gUppeAu98zVdam7ZxVYgtHQa3BkmbqAnOcLfF+jeI0u5KBzgJ2127hBy7hN4LU3N3BQ0HphIX2xKCnAY7Q7JYDiThv5sAdN5RZyTcp0ZxWPYHrjBO5fN2gThNPzS5hbOkareQzNmQWkRmHI/bwRDXDcTmm48YHgEjLCycEM95Xuj9wfO38cjs7Ri5pvVVClH6spM7WQa9msYHGmCfdTvYAaX8PC40RCyoVHL0GUpsUW9OmRtWkNe7TkzmrG9LxSKOSUKaMDWB2SguI+Fw2rfIQEbBCWrBf40NrXWnse9Zufq8QLtFaOpx8VfWiNX7x40et0Vivkyec8lf99lZtf0bDnCM75UhCUQqrlwPfgcz6EF12nnGdrGUBBEC6oIkA1wel+IOCA5BZnNMrR6YxwSPdySPcqZUjfWkFKkE1o3SaFG5pzKSw8tp1Ta4+GfZ55jeA4ONWoYarqoeQD3DphzJBcQlfG5xsRO6mWAizMtHDy+AoeOn8OJ7mvnZmdgc8FnRCUfR7BDLjPcv1l7LNH1+4mwfnCSy/hu9//AdY3NtGcamGaVrNK65lTqNx+0xCYTspFBODi8+vOR+6kltr9TrZILEdE4vuw1mGUibtnvnjOIpY7gN1L5h6gumoiwm5VQSICEXmrHfceW4Hr2JDX+R2yBKfS4Jw1FJWiUPIMI+ndgwNscC955eLrGBCokRYCwkMzCjHXbOD8Q+fwMOnMyiJm6xVU2IYmUMWtJ8fl+QH3dSm29ju4TQ+j1prFr/69L+PkuUcwRZCWqg0YUQSohfZ8lCsVBARTj9ayy8h5xjPM48sL+PyTj+E3f/1pPHXhJE7MNQqFoHPAxAYJvSlDhV0phXjo7HHuQ+e4//TBKRRHc9MzMzBcCxe/0FQYzPJIJafFNqQcE8YqJjTbk9QiZpupFThQCscj9NDqtPznH34EZ8+ds8dOnDCLS0vp9PTUqBp6g4oJKBJTby8QPvxLfdAmv/a1r9EY2UarVTnT603+Xh5nX/CAz0SBf7a9tzN/8aWXK9/68z/TP/r2t/DmSy/i9ReewxpdoYTnXwIDz1PwkCPUCmXfQ4UCErLMEHx7dEEO9w8IthjC/zztQSvFbYUphC6KSlC8T4k8d+4lBCcxh87BPq6+eRE/+O7f4vLlG+gcdhF61PShRkDrAAoteLlEuJK+65fBp/n5aZw5cwJPPHEB586doTWdZ1WFSRzzEHyMjNZURNyb3EcNKdA+jh87humpaYS0mjHrWYJIaQ03LhFX14GMr9z9uCLmRQRyN3V5knvHu/MuHxUf116RufNlKPiOXLmIUPhMQSJCXpI/fF/EtYyCR65NzTJHHAktSAZnKaEMrFAi6d6gsKQZ8mQEw2irlAJ4gUKtWsKJY0s4dvY05ulWVsoh10lAI8vnAYTduABQxLQW+GjyrNp3CKDQa6/EfV2MHi3nyXMP4/RDj9BiLiOq1KGDCJ7zUIRrSaXn+DrgWfN4NECjVsFpbkc+c+E8LpxdxrH5BhrUrpHW8GERUqlEHHeJ4y5TYSjyA+wv0gpzUw0cX16ET/nJKBPOtdUeeUKwsRuAbeQQdBiccj8HhfY5jhIUnxuQX5yQS3POwQ8CeFTSbmxKdBYF0USLjkVUElPg0iBKBikFl+99VB/1QRqmgKg/+IM/8Hu9vbkAeDiA/nWbpZ+xxpzxPb3U63Sbt65dC954/nl59bkf4Y3nn8NrTG9efhMD7k9c4CDhUUfvcA+9w30MGe2b0PINuVC9dhf9TgcTHjwz0guuBTSZp7mgSilqRwWtFAxdm4waO08mKIUeZlt1VKMA8aiP2zdv4CYDNmuMqB7s7mA46CLjWSeltpi2U3ucA28thAtfogaenWnh9OnjOHP6BIG3zL3rVHE8E4QBIgqUVor13RJaVHn+ubS0RLe2gYCLabgHZDPgMDk+wU9elhLAUleBiasoIkwUyaUkts8i95T9sD5zboxMOFfzDnLljhxYRQSOL5oCiHuuu2UudZ1bZ50dMx043U+AmLeOuBUwPF6yPAEUKjGP4CyVAs6f/KRlpO9D/lsI61la1j6PM9o722iTr4pKsUxBjpSGpSVzf/uaMnLSY2BlyIDLwrGTxT6z2piCohIzUHAASKnsUnpNbg0L/gc+FhhJP3NiCQ+dWcGJpRZmahFCsdBcZ81+fJMi5Bgjjt95P84LEyLP45zrlTJmp1ugYYCbZ8b2tfbgeQEg5LFiLaYJwWwgUHxmRZBToaasa8FLUNy7fJamttvpZqPxcMy2+nmetZPMDHLjx2RdXGpzIHzlo/qoD9iwPxgM6pNO/4TN7ePVsPR5leUn8zhuWSuVPIm9ZNCHW7wOD/gvvvIS3nj5BVynVXP/i7r+9gZ2b17Hyz/6IV74/nfwwg++j4uvvEJ6Azeu3IC2lm5KAJ8Ca8k8Q2uquFCVEheMYBnR+jptmxJwgaewzP3lZx87i//o730BX3j6czhJrd+jEniZbuhffuOv8dILL2JjfQ00gQXYLds3BFTM45Nef4Ae9yMTBgE8JRSSJs7TVXrisUfx+KOP4qFz57G4tAiuJdzfSVbLJUy3Wmg1mygR1EHgFdYTRCcXkcLB5WX77t69g+JiGbj6TCyToqj4cjdHVIyJ77n0Lrkqd/M5x3svuXIRgcg7yb3jSOTtclbi6Dh9a5DTWlp3duLIgZOp0O0Q5okwCq5QSDMctg+xwcjsGtes16OyZGR70OviKtfs1e99F+5/bZjSY/DYz5iKdDwaod8fYnfvEF1GtpNc4PZu4gXQJGfoxuR3u90mv7v0iibwqVCO0eK5AN05F8CjtWxVNV1YgUdeKM5ZshiK56iaR18erbuPHIFYBFwrt17MQjhhTytUymUCNIBbW8Vx+VQcPl1mYT/aD9BstFBhkEiUMJYxRK/f55ZnzDUzUKzPEcPJ1d7Bbn779upofX2ts7W1ub13sL/a6x7uxSYeH4x2JhcuIGWXH9nn/YJTvv71r+tut1vmyGZKpfJKOQyO+8DxqFSeowtQkzjWw4MD6e7tAVw8SzJcuEYUYobarbU4j1K9htxk2N9cx21G/64zHH/tjTdw5Y3XsHr1CjLu94TaMqdApDzqcHshzQ5DT8OjmI1pZRU1eb0SYW66gdmpKmYaIZZmqjh1bA4Pnz9LgJ3GsbxJxQ4AABAASURBVOUl1GtVxJMYmxtb4P4Yq7duodPuwFJaPC6aQMH9ZckGn68z7B8zUFErl3B8cQqnj8/j7OkVnD9zCq1GnUJgMTczXVDVHchzLO4XMULt7lKwzYBj1BQUEWF9kgAi/AKvO6ll1pFh6j4ub11bFEgHurvkLOO9lFNY75KrIyJF2yLimnmLRH7y3gmkUgLFsSlPQUhWATkBC5aJdu8YhFSAipasS1fT/W8NKZg86ki5N8uR0FIppRlAa2Jp5RiqtSYMtc0hvZ02zxS7BOeI8YGY1tPRiApvRN6PKQO0QARNBsN1d0p2cbaFx84t4cyxKSzPVjBbD1CPNCKOQwMQ8lR4dqloMTUB6butEJHIWAYceS5PnuVU3GwYgVZoUK5KlLOcrq2bq895hASn53lwV0pr7ZTO+voG1tfW0KYCz7lX5qtwyt/tdwf9DnV/b5/l69ZkV02WXsyTyes2y2/JOOt6BwepCDt3DX5ExGV57y07gXjyySc9CkjVS9MZbezypNdf3t/amo2H40YWJyX3jwSNDw8x4QZfkXEBGVjl3u4YAy4nVpYwt7SASr0KIbPHnUN0drYYHbyF9ZvXsEF3dI+AzcYjWBf0ITBzAhRcpGIxKEiWzEz4PAo8zHGvsUSrOV0voRwA1RCYY5Tv7KkTePSRhwo6ffoUKuUytXofV67T3V29Re2+hzEPxTMee+QcowMnFSSt6zZGjOz5WmO6UcL8dA1Lc1NYWZpHk0GmkIu9MDeLIxeKC+4UCF1rw/EZ5kFw+Z6GVorzA0RIOLpEeHOULb7fAmRxB/fqndxR4nh9lwxB7ygnODN6Eo7cMxGBcn0xFRH2d0S4c4kc3SumBVHwlVZQmmNnagTIHE8V+2c7lFBE1TI8Kp4B+T/mfIwfwC9XAFq/3AFzdo570fM49+hnUGXgJGUj/dEEvcGkiIqOqNzoPcKKYjAuw4TgjAlOJ88R16xZK2FhpolTK3N46NQClmdraDKqVAsFkUJhMcXYI3ASyJpy4tbekeJ4HYg0LDzmXUrwAASyT2XTpBteIjjplnIqCr7vw4FTc00cvxKuVYeWe3t7Gwc8uyUKyfec71Np5InJkhGdsfFunibXy5Xo9SgKXi6H/ouBL696Hm7JqNK9cOFCho/4Uu+zfTU1NRVWra2k43FrffX2iR997wdL/+P/+/8TfON/+9/Ui9/8Jm6++jpAjTnfaKLGDXczKmGebuDS9DSagQ90O8gIyHx/l+5KjJDuVMAFSKmpXVqPQigKu2XUDumEi5XjrhuTcD8Z02pqCtQczyhPrsxjabqMakmD6wXKLhdFUI50cYyyOD+DUydP4jhpcXkFLQZwYgrd2toGrnJPevXaDdzgwfrBwQGt6wSUXXCNi9TxJ+Gh16g/xqjXpzts0CJAF+ZmGLyoQiwXlePkilJ3JOw/h3AQlmNzKfEAxXvKkGvqx8iVOvqx4ne5tQSIIwdORw6gjlxVRUA5EhGIHJErFznKi9ybKtbRBQFCjltkFOqETEstkLOuJfjCWh1hvYHcC3Dy8Sfw+d/6bTzxq1/ENC2lRGXMnTiNhYcfRZOBnpEOMDKCcnMWAaOwKU2x+yMC94MS5/Y3nesfBuSD4XrU6IEcw699/jE8+ehxLM3UMRllyBLDzkF8WVhaZkeOtxqg26tIHpUd7zhXkLegohJHzAvJcA1cGhCttbKPKFTIOS9OEVpr+ESVuBsAHvMlegYNGof52Sm0mHrcw3ba++i292Nls72l+ZnnLjx09s9OrCz/0dLCwjco79+fqjYum2hxj2KUiHBfwLY+yo96P42/8MILKjJRRQVBCyJzh3t7Cwc7O1OHu/ve7uottX3jJvbW1tGnVsp4/KCo5QMy0qNViblf2b99CzdffokAfrk4vFbcM0b0ECLueyzB2CxH1KTTBKMpQFmmxiv5GqFWvDfIaEkN32lQu8+0qphpllAONXy2IRQy4aIIQaPIPyEwNN+LaAWmpqewRBf3+MnjWFxaRpXC16MLtrt3QJe2DSf87nzMoTsZjZFwb6QICtevpeW+ceUSg1adYjEdQCulkAC2XHiOi324vpQIFMdBrQvLcSj2LwAK4perwwTvvO6UEhx8/Z2PeOfGdS8Z8tLdu1RECuFTFNq7JCIQ+elEWQanBYDLTyBZaI6SJBpGPOTKhwOgdvsyEsISQRoiYXmfZ4P7PPPdHYyw0+lj+6CHPVrLiQSozi1DlesQ1q9RKYcEpONDj57RqN8rlG2jEmF+qo6F6Tpm6mU0ygFK1ISBQrF+Hgycu+rIWUkuPTTBpbSGKI6P7nNOi5pznS35IJyI47FbJ5dqYTtsz1PMWECJQCsFzfctJ24IYnBdhHlPAVHgwaNhyOMRutxj9tq7wzwdb5dD//WVxdnnV5YXXqKX9+bKcuuWOjXXfmoRE/kFABO8ODx+v8fPU089pTKbVfM8nyUYlkf9/nQeJ5V6qaRNnMjwsM2D6n10dnbQ29+DpWCDlsoBdW9jHTd5dvbG97+LN557DuvXr0EINGc5SxyNzhO4f3T42Pwso3IUfDK/ykWu0NpGSrjAORwwHRDnGVmdaZYLi8lXAS6YZAmtW0aLlsHt/xLuOxK6rIYLUq1UMT8/j5MnT+AMAzzHj58C17f4cyQXpIiCEKHvI6f7Nej2MGaASFGLlz2BTYd449WX0WVkebpZQ71aRokLqynWoe8j4PgUx+dpBQGQcb6W41HMK4JVHLGu8OERMcNnYG3ryMI9BZgXufuMZZy/vUMOjHfzLgUvEYFS6i0SEYgcEXiJCL9xT5lQNi0sLZ21iuUeBdiH0iFc4MYQgI6sF0JKFfj1JtoM7Kyub+Lm7j42e0PsEoyX17bwxuXruPTmFex2R0ijKhpLJ6CqTXjlGpXfCo+tPPJrH2sM+nX2tqG4b2zwOKZeChBwtj7nRQPHoxKNig+EtF4hgRKQfA0UwOTcHLCU0rCiYDhmspVLbeH4wYlAWQsFuUPg2qPIa64HP2BT0OSDcLEtDYTNUzhPxzDqLFTioMxlk5Ed9topqZMlw7U47l6pT3mXplrBzf2p0tapVqvzqMgvxGLizqXupPedUCgEO+Sbp0s2zubzJDkv1s5kkzjs8+hjxD3mgIGWzu4eQjJzttlkKvBhEQho+SiFDiy0frn7kTSPQDSZpsk03xrUorCoGzMS2+PxypiW1pKJjnLWTScDhJ5gulnHCUb4GjzOEL4PMtimE9h0DKKLexGDkCtcJrDLUUAg+dB8L+dCDumm5oYLSvdGaY/AilAul6GVQkxruc8gVpsubo/zGfdH2Kdl3eWZ62jQRY1W/djSIuqVEpzmBfdDboG10/gkdln0G/ge2xM4UPKLH5eXn8tnkbfrOOEjvwshdPm75MruNiQiUBy3iLzVh8jbefASuXOvNJRojtsj+Qh0gMgvIyKwwqgM8SIY5TEEqTFkMCcRD+XWDPYJzkvux//be5BKAysPXYCuT2GsAgzgYebEGRx/5HHMnjqL+ZNnENWbWNvYwMU3XsdrL7+IVUZ7k/EAs/Ry5ujlVLgOzjOZMLqb8ijNZhPKRUb5sHBKV8MAVKaGKHSuaUYFmXG9cgLTWXbLMTrXm1MDuJ7CjM+11IrgpWUf0U1O6KN7LFOiAFYgC1Aql1Cv1VBh6heLlxPYOSJfo9WomhMr892TxxavH1ua/85Uq3E76WMwD8RfBnL8HVwc+XvuVXejbqC0KqdpMp0l6fL81HT9xPJycPr4cZw5cQKL7pcZFHIhCANyRhF0HruJqApDrcG14XQzCDWYEJRCAQcjaJr1alEEB8TOwR4OeI7W4Z502OsgI5gNraJJY7qwPqaaVcxO1VAKfTLYwuOC+mLgU/v6dI81tS+XiouXwxK8lsqBQ4BbJEd9utt7+4dwkUTDhVcUXO3GRgo8n+PL4X7beXt1Fa+//AquvPkmSoGPudnpgiL2q8k9Yb+G83DkLKQWwOeDiErBpwDwFnKnb9f/zyMHPEeGY3aUOwG9h1yZe+7ItSUiEHkn/bRy1oJWmuML4BNYWnyCNSBRdRKIk4RzHqfo0209oIXsxRmCWhM2KtOX8zBmnZBgnTp2Eop7y9gvISag/Ra9nCmKca2FiM9zHu5fpUe0zu2LW78R16/H/dze1gY2Vq9je/0Welxfp0w9yr2mRVV3SGwGUB4syRCgOYHpFGnm3FlwRQtgcn04Fk7cTZXE9fc83iqkqUG3O8R4FOMInMLnRx9DGctJwiKtBFwetpiDAmetSbNy6PUYqFpfWVx8Y7Y2vU0HYMg3uQ0Xy/QX/lHvtcfV1VXPT/2oFJTKJsvrNrfNc2fPlr70q1/0fucf/Bb+EQMHn//c5xCRWSkBFVM7OpD6ZEhEoS8FASICwGPHHrnkAOmAaQk64WLUSiESRmG3eR65TRd4hwvqfkAwoea1BKclEGqVEqYaVVoxofa3BThDoiIKNEoEjQORT+Yb1p1wDCMeyUySFJYC77G8FPnY4374zctXi3+jaMSIbc6IrRaNerWG5TuW0QnVqy8+j7/6iz/HCzzXW5ybw/GVZZ5tNuBpBQc6xXlltOyOXL4oU0CJ8/B9D8J1dWUFcb4iwjLBT7ssLcFdMhxvfgeYGfft7t7R3ecude0opeBIRIq2RcQVFyQib5UJRVGJR8tegu/AaT3yRCHLLGICsdMbwP3LEvudATZ2D+AAqstVNOaWGAg6gcrsIqqzC6jMEIiVOnKCNgsrBGgJQ/HRobXK/Kj4Q4GLPBdtE4DFunDx93mm/aPvfQd/+ed/jud/8D0cbK1BE5BVroVPBad4fmnzSbFlyQkgQ6WdE5iGijN3RKuZQ6OwnLT4QgXg5kN2wV2e1kyE80hxyFOCIeXOp1ek3PyLJxbup4GHB/usM4FTpKGvoanQk/HQdDt7CV3afjzs7tVL3lotCA9XQJ3kFpDv/1181HvttFQq6eFkWOkPO8e8MFyu1GpN5Xm+T/eyeeoUvHIF5CVEaWiG3y0F54DBgN12F3t0effpKh4wdX/NYdh5UCqjQkCI8jGJExx0eugxJD9mHH6Y5ugyf8AoqSFwNPeErs0wjBB4AYg9UPEW4MwpvG5Rcy6qoUA7IArb97hAIRVC6PtcCEVhBLe/BrMzs/js44/iVz//JH7lqc/giccv4JFHzuLkiWWCr47NzQ08/8Jz+B4P2ruMLDebDbQYafa8AGNGod1YnWAEYci5qgIcnqe5F8qovWP2k3Lvk0Ihg5KMfWdQSEgpxJVx4ALHAUd3FLNrkN6DpZIyBWUwxXyY8j7nvAwBa1wdzg1sjZ3TLisYEVg5Sg3z5m6evbm8Jf/cWji31agAqfUxSgTdYUwQjrBz2Mfa5h5ub+xgbWsHt3jWu33QRmIFI3pAYyovxblO2H97OELGPkq1OmYWFlGu1xBVygyw1aHIbzdGsJ7lmrg9nmZdxXGk3Ievra3hlVdexXe+8z1cuUrleHAIeqIcuwaoOISSy1GyAAAQAElEQVRKXVOJa+55NddMMS/KA/i+5VhyI+Qx+I7AKI1cFHLywc2NOgZjnq92KC9DKlzwuREF494lVapU6AwCagLZUEgdP10+CIIkCsKeHwQbnu9tc42Ho9RNkZoVf3eXeq9dD4PAs4EtJ2k+Dy2zXuDXhGWae7YS95dDd4Y06ANksvgBMuWhR4ZZMqZ56jSajENH0zPIyCDrBQAXwLJOQmbFZLxXqsL4YRGab48SDMjx3I+KMkONaShkQRQhJFnWd+xTIgCZ7xbviFBcigujlYJH8tlfUc8SCDnQokBxf0E3fAWnji/j2PI85hhgqlZLYFUGifo8B93FLbpmhsvbnJpCiYonzQ3dpgFGBGjKMSvtQ9wLSqC0wCKjJZpgMu6RukjjHpRxFmGAyeAAnYNN9A63MRl1YbjXsjalHGd8z5A4NsuUQLRO8xCMRDngnlDYc967AFfGMVgROOEV7cFyflY0hVXBMHXCSl+syJviucdnHkemMSYSHF/3emNst4fY2OtgfaeNjd02dgnQg+4QbVKP57wjnlVOqCCHDJBNGFgLGPGG1pjQg8nIR0XLE5YCBIEH5ym4M2BDazgeDSHkjXA6RyTkSYYRI+D73ErscA+/d9jB3mEXbbrPA7rRMdckEw85ySkQcNzQPqxoWK6tYX+GPLBsF+7i/ME6rm7C532O8YCWf5fKv88zVRpxCOXPkDcZ30mcolAaBc+UhignMwCtsmt6opRu+75/2w+iTcaIxuVZssv183dI6r32Peu1POtF5UxMMwVqqVahqVa0ECw0SbhFzXhjfR3G82HInJgMHDFdfupp/IN/+2/xzL/+N3j8N38TjYUFSKWCsREcDMY4HCcwYRknLzzOZ8cwpMu12Rth4pUwdfwMbLmOkegiUOFTSMrVChQZr0RBk9nUdvC8EErTknGBtfLgk7j1LARFWxAkFi6NPIWyJyhRIfsAmIUWCxcM6vd66DD0X66WMTXbgk/hq7WaqBOcmZVCcLf32+jR4kwoASnLQCGCp5FxVUUZLvgY7fYWD7jX0WtvAmkPk/4Odtav4vLrP8K1Sy9hd/sWLXAXJk+QEYiGgHRAZHAN1llLusp8yHEBgVYUP4uMoBhS8BMCBaJRoseh6U0462EJGieoudLIoChZmgrQgyXvbRAg93z6aIp8jnFlcwcXb2/i9dV1vHZjDZdubeLW1gH6saFF9RgQ8lGqNBBEFYxogQa0lAldzVqtijK3FB7HYwnCyZgRk+4BbBajHGjMtmqcJwG3twtFJRNw7X2uAXFV/KjjsN3DkMG4UrWFk+cuwC830J3k2GoP0GE6NhoxNP0LNwYPOfMZ1y2l1U7TDDkBJmzX04Dn88v3YTi3Edfg9l6H81jH5dU1jK2CLlehS/TiuDYTKrPuaESPbAinaChy0HxPB6EdTSbpcBwPkjjby613Q4f+BtLO5CTYPWXj7/Kj7rdz7m+EpPvZuJKZfDq1+Xyc5804Tb14MpHRcIgeLWaX+8U293ltRmI32ofY7HRBvxVhaxolBgtK3GX7XHRDxjmLmOoACUlzoaLmDOvMEpzLWDx9Do89/QWc4CF3QPfJaUd6ughLEUQULK2IokBrAkIzFQqspdvkFIQqnhkoalrNZ8oJfzKBoVVXFLJIOZAagIuuCUq2Bga2sL21Cfdzrj1GayMqm5O09L/y+S/gc1Qsjzz6GFaOnUSt3nKvYZ9af4sR3B1GpWO26fk+6PLTpU2wu7OJ1159ERu3r/EoYQtba1ext3UTAwI2Hh7yrHQP+wTnsLvPeUwYPQzg9sEBBVxRo4tIYS0yjj/hGJ31Sjh5ZmEJSkfQGlZRmGkJ3fPU8B0KoqaC8ymYHvmrghLBptFnkGePwNjYOaCVPMA+lV6fwZ9U+VDcM2quh2ZdQ6GOaSlHVJQp+3N89gjukydP4oknHseJEyto8hjJ8xUgFhwmNLMKhvyboEeltrWxht3tTc4rh/tHtg7otg55Jlqp1nDu/MN46le+gEc/8znMLZ/AMLG4fnsLL7z2JtwfQDsrn4uGs/oZQAUDWEWg+R6C0Cd58APF3oRzinF7ex9Xbq7jzeu3cINHPd3hGLQbVKpzVKbT8MIQCZk2nkyKLZMiv3zfpw6kEkpSikOc2Nx2taj1cql0qRqFN1vR1E62vz9m9znp7/RD1t53/4rHllGSxVOc0JKIXrBAgzPQaZJITMGfULOBDNF0YW0UMronGAkQNKfgVWpwAjQcxug7dzVX6GeCYS6YwIOuNlCemoNfbaJMEM8uH8eFz34OKydPQyggjsmGWjNiu8LlcW6fJ3kRglc8QkkHPST9LlxqJkMgnkDSmC3ntJYcJa2OJUBd4EkjL4BLf5K6GQUxWIedrW24PdH29g5yatspjuM8Ber4iZOYm1vE9MwcwdnkFEsEqMWI7tOAlix3ykAJPE9TN0wYkNjD7dVr2N/ZQL+9h+2NmzjcXadbewhkI2Rxj0Ddxbh/ABMPGaAR+B7HwdUQtiMUImgPhoJKjCDmFzFT3IsXQryAQusjE4WcdXLxmfp87iHnbDJSYgRjWsI+o5aH/SH2uOd3e8j9Th+jOEVqKfgEuA5CeEEE5dpkWw6ggCBgeZWAmqbHcPr0KQLrLGZmp+D479xLQ6UoADzPg9JCfmUY9AfoUCEPqaTDMICnFZQSVGtVHDt2HI899gQeJS1ybY142KWCu8nz0murG+jQOhulOAfFsQliKp0xJ+2URUIl5RRVSo9iHI/RYT87+124f4libWsXmwxedXjklUOhzDFXqvVi/BnXxQFzTOufUnkrahNfUZ2nmUnjSZLHcV9bu1OOgqutVvPVmcbUqgsEnTt3LhYRam9O8O/wo+6372uAl/mHrcDkJwKtz1fC8mIpKtejiLHXIBCfe87qdAvHHzqHC089iUc//zQeZnri0UdRX1yG9Upod4a4Snfq8q0t3OI+5/ZuBxt0afYJWEsNXqLl9AnSXAVwQC7XGvC4/4wZbTV088RkCMgzjy6Vz5B7lVrUtwmyQRu97TV0N26jxyjgmAfeaecAdtSnmBoEvkbEhRcC1J2tcmEofiz3NLQIPCVMgS6DUdsMhmxsbGJ9fQvbPNfr08psrO/gFt0l99zzfLgfMpw+fRoneWw0xwhuQG2ccfFHowESCo+iEqmWI4BjHPFs1FHCsdh0DJ/wCUjKxMRpDzHHng4OwSgh9ckIlEkQLVDkhwrKEL8Eq0PyLwSY17RyrtyVJUYhpPtZp1LzuFefZMKA2gBrm7u4cWsD11ZvY9XNY6+NzmCC2PmI4kETUNZa9hej3++jR1d+xPNG8Kpxu7C4sAAHyEceOU+L+RBmZ5uwnFOf+9BOt4+Oq89AnQOM40fAAF0YlRDQ2yhVqnCBs2PHV/DoYxfwxS99Ab/1D38Tv/4f/T08dOEhKPZ9e30DP/jhc7j45hVGzduISnWIDrjmYAAK3NMCg4nFYXeC7YM+1rYPsbq5j2u3tnHx6i24fyL16o0b6HKPqf2ASnMWKyvHMMNYhu8FGDAgtEePZpdr2eeZ+4QureX6gGST2OSTcUxPq+1brNfLpTebtcpLc/X6i7VArSfHGwOy4Zfio+5nFG+88UYg13ca6Xi8AivnaDkfNrmdhUFEpUa4UA6doJfLDLkv8UD6PM5+9jE88itP4fEvfJ5g/RUsnDwJr1zhnsKH+6mXCavIKHyJjhCrEFKqFTTKhQukkCsf9DyokQ2Bo1AKQ4RaIaMQjXsdTHqHyCjwe2s3ce21l3DpJS728z/Axed+gDdf+BEuv/xcUd4mYDNaVaVssXcLtEAD0CL0zAQpj1hyuj7K3dNyCDxYCn2PQZFDaucOjxV26Q6ucn/2xsU3iwjj7bV1uMU/PGxzb9ktQN2jQIwoBGwaTsBXlpYQBZwDrXigwb7BlnP4kqESKkzVSrToBAeDQ+s3LmF3Y5Vt7WNARcTtF62iDwdG69xNL0ROgLqAmANlLgEcMMeJ4T4qRpuW0VmOLgHYZ5hxxHIaR6T0Tlw9R5nVBL6GsQLiEjCmUFAeeVqmImk1m1Q6s1hamsfy8iw9hSZarSqqlTKCwIOnhVbQQ0AQVqk066xfrdURcP+vCRDxfHi0tu53y4uc+wpd4NmFGVRqZYqJQafXxdb2Nvbo5vZo+WIGCXMjyEjjOMPq7R28+vp1vH7xJi5dvY0bq5tY29jFJl3X7b1DWtkODsnjPq0g4cW5WL6bAcYWlHNPOib/e90OejwNmAwGMPScFOfpc8bK5JmJ43EeT7ra5tuRry/VyuGP6pXou81y5ZWZuam11tmF/lMAG8WHdn2QhtT9vLywsBCVPTMtmTpNf+5ha8w5k2XNLM/9lILtopaZCIynUaH1nKHWXDh7GqeoOR968kk89NknCc7TCOsNKILQ52F1dXYJpekFRNT6QWMGQWMWutLEmMBIhezUAYaTBK59PwhQLZcRsv1kOMCIe5v+/i4G+ztYu3oJl195EbfefA2rF1/DtVdfxlXeX+L55EUehexcu4zRwS4srZXvKwLGg8dZ8wOuGa1HSoC69RD4PhUA92whrVZMhPRoNYf9GA6g29xfvvnmZTiAvnn5Mi7zjPT6tRu0qLfh/rmSnZ1dHPDoIWbU0A98WpsZhL4u9mIUBETs23NjAMEZKMw0KnBWf9Dewa1rF7G1fhMHtPgdJ4Cc94RCm6kAR+QjIbQT6yElyGLyaMIhD/l10B1gmwGqvXYfHQbWRgx7OiDCi6A5D00FqGlxxY/grJNoDyICrRWi0C8Uifu71Hl6AM5izs/NYGqqhnLZJxiBlK5lSqQ7JWaI6pDgrDeaqDdaiEplWNGYEGhjjtnVdWWNVgvNqQb8yOOzMXZ2t3H95nW8eeUytnd3WZYipKWPKjUoL8JgmODqtQ0898IlvPDSZbz2xnVcubZKcNJ72dvHPl3yNq31YDJGCgM/DBGVS/A4B8uYQso95ZB867Xb6NGtntCtzpMYBCR8WEM1l/jWjGyaHHJB1kORK/Vy6YWF2dZ3ji/PfufY8YU3/Zny4UkgERGiHb8UVyGjP2sk1loZjWzNSrCscvWYFv+UhjdFdz6g665SaqbUWky4H+iReb14gi73dp14jDGtVRJ4GOSGZY6E+1AfPsE4f/phgvdJnH/yC3R/fxVnnngKy4zgNeaPoUT3VnPxEgMuhROiCAGFyoNA0b3K2XaXh8k3LlOoV6/D0II+fu40Puf+aYtTx3CMUdaI9ry7s42tW6twfy+KYR9C1xgcr6FC4ZqBppO6JmfQwIAyCLdltuDsdMSefApniCisoRzVUaZSKZVrfMdDn4GHDe5Lr928VfwvIl5/4028/MpreP755/HSiy/hIu/Xbt2ie9XjBAyMc6e5L84zxhl42K7oiisbw6ZD5OMu4v4+Rt09dNv72NnfK6zEfneEQ4KtQ5f/iCZwaW8cY0BLMyRzhqlBTE8j45i5veQaWIwzltF9TWkhcyo55ZfglKoqpQAAEABJREFUc+xlKsRGa5bAIzVbmJ2ZwcL8XEHTUy0GpQg08qbP4M3ubhdbW21sbhxgc+uQQLlNq3YVly5dxa3b6zxiOsDOzh7cv3R/iUrqlVdfx4svvYrnSW9euYprdDnfvHwJq+T93uEu974jxOR9nCTIKAvGCiz3h5rA1BwfqITGcQ53hLN70GX7h7SwbXTpEQxoKccE2pCyNZyMqLDH9KgIPGKoXqtQLtgWLaRxWwbKW5XR9XLo0SvJ7LjXMaNeZ5gMuwfa5mvVkn+xVSv/oFUv/VmjWvp2s1J7SWXmVjBbaZ8FUgGHhV+e62eCk8DUW1tbpUh78572TkdhdFYrvaSUqkLEE6Ugng8dBEw9JAROTKCOidweGTrmYudawx2pZEwTCEPfITQ37RGDLeXpeVRmFlGeWWJZC6lX4vmmQgIPlm4cuGhQHrmlEMcJMrouzlXUbCdmIGZrfQ0TRolLvod6KUKzVDqicgWh4ju0su7XRe29XYJgBM4H0B6EYyHyABFo34e7T43FmBZgQsFPKdyGFgriQ3EcxiqwawoFCGTLvKX2zzGitXD7sEPuVbcorKu31rHGqOEu9ztDAlgpjSgKkRH1bk8Km8NFhx1Yx4MO0skAkscoBQLhPnpCl73b79N9G+CAgnnIIEebYOmwrR73eAMGoIYU4gkBeAQ+8kn5sOST0NPQfgQvJBijMlwe2iMoDC3TGAeHHQo9wb+7j0NamIN95ulmbqzdxk2C6SrB5P7XfBffuFgolzfeuEQv4TIuXiS9eQ2XrlzD1avXGDBbL9rZZ3uuTZfuMb9HF9+5rB3uA4e0ZC54k1Apxdzn5ZbGSAkUeR1EJXhBCDIdhnzNjZCfKPKW9+S9ncSpHY3HpBGPm0YYca0H3Lu3OwfY29vCDuMLm/Q01m5ewebtG4yE30aHXseAwbcJtzvpsGtMPJpwC3FQ8uxqJfJfqVfCv21Wo2+16pW/mWk0fjjfqL+xsDC/9vmHl7sEprOYhvLAgeKX5lI/aySrq6u+53l1T/nHfD84FwTBSa31DGdQ4kQoez58Cl9YLjMtAZ4HQ8FP2eiIrtAkN8iVhs/nKgxgPIFEEUDhcedTKQUqpmDFykeHQrdHN3KH7lmf7pphmRM05QVIc4ue26fQZSxxcQPfh9tj7NPl8UTQINhTCm5CLcuNCCI/oEsZAFQWvW6PFqmDjO9aURAKhqJbBI7TKoWQ+y2nXNyh+oh1BrRMI9c/BUUITgtNIBpay5g0wYTWyigPmiDQdIF1ENFZVbQOKQMYPXS6AwwZITXsq1SuourG5sBJz0KzzPM0cp4Ldg73in/nyFMG080qwoDlrDOiYPcYuWwTnAcU9EMe0rt/7qMYF5VH/BYwNcQLIX4ITQqCMqJSBWX25yggnywUgTniXm+XbuMNvEGL/vrrr+PK5SsE4Ot4iZb++9/9Lr7zN9/Gt7/9LXznO3+DH3z/e3jhuefoAbyAl19+GS+S3rx0CTdu3OQ+8Bbc/1Rqn+57AULyKqbWoi7jHlAc66koFHyucYOubVSpQPkeHK81xxjRDa7U6ggZ1HLAJBARJ3lBIh6CsGQ9zzdClZVnWZ4msYknIzse9+iFHKKzv42dzVXcunUZl998CS/88G9x+bUXsM49+97mTRxs3sLh1m3bP9zOXei+WfJWjy1MvfzQqZVvf+bhk//hM48/9CcXPnP826dOnrhYzec3zkxJV0QyEkUav3SX+mkjstZq3/croyxbmtj8fCb24UzJYmxtZUxhi2kVnaV0C1OQATKCSCsPvhcSuxpKKEAisARJbiwXTyDagxHBiBp1QDfHWVlDAObah6Wgl7iXqfDopcK05tJaEyHBrLm4YNuWYEnZ4dE+JyUoclozUPN69Ek8VgnQoPs2t7iCxWOnUOX5ql+moWfbfEghQmEhB5OU52wZUr6VcmkmdGpSo2CVD6cU3H6oVKkVgq84PsX3A9478qIqjAqQi4ccPnRYQ1BpkJruf4QD55Kurm0zUDNGLj6E72s/PGpLa/YI5OSfsbZgv1ICrRW0pyDag4HACf2E3kJC4c+tQKj4tB/AkdIeRGmIKDhlValWwQJGXofY2tjGNVo5ZwFff/U1XHrzTawSWDt0w3udDhxt8ixyc4MWcHcHPQZQUiolt3+rUInWajUqlCp8z0dOD8gFuXKun2L/gIIjK0J+g/NQEK6b70fwyB+Xh/JgOa6MNZ3CcxHdnNNMuJUY0tMY0ANw24I+FVDOBwH50qg1MB6O8v3t3VE2mexQT92ulcOb5dDbLAXoVcjqVj2ws9MlLM5VsTBVwvGFOp44fwzunzg5d2wK8w0ftTBDSU3MfCPoH59vXH7k3Mk/W56f/eN6Ofhbz6Y3lRdvRqXSQbuF0YUL3Pzjl/tSP214ly9fLh+m6exgPD41TMenB2l8fJylzUwh4MrhLhmlQKwgpZVMaVUEHnwdgNYWmouprPDbFqSVwLl5fugjhyChgMbuPeYntAjOKlAlQHHBHEDUnUUPqGnLlRoCgjS3iv0pGPHgsTxlfwNa3VFi4Sxul9HK2LLnsIKoPgVdqsIy4mlp5awX8D2NhG1MOC63TyMmuU/L0eNBvTtXSwy4aq59jdzV4WY0o2Jx/aZ8L2d/ufhFG2NKoNv7peyPHXE8NaigAueSJ0ajzzZ7PNO1BDIfwlCQMyMUXo6dY1IEAJuGA6FLtfagWWZFqOhypA6Y5JEoBY/A9APy1ffh7i2Bnd0BT4egOzg4wC4Pojc3N7C+vo4NksvvMwDT7bQL9z/jvi/PUh73TOBSjgQ+LVsY+lyXAAHb9rSGiBSk2K8jNy6lWc57kKyoApy5BVMFKK8gqzTnpmGgkDo+WhR5iC54mfKF3LBXKxDW0XzPIyl3Z+1Ew+7WS+XXm7Xq95z7OdusvjpVj3jcocetqpdP1TzMNgNMM52p+VgkSAlEzFQ1WiWLZmjQiKydqXvJ8nSp+9DJ2e1HTjfXTy5PbYik+3p/v3dMZPw0b0SEI8Qv9aXebXRceDkwZmo8mZygtnuoPR6d6I7H053JJMw0dNSoIKpV4JdKUBSYnIKSUJASurJCAfYlgE8B1hRazYXw2EnIr1IoaNTLqFbL8AMPVoSLaDChJe6PhuhwvzWkq5RmBpRJxO6Yg4sZEoRN7lEr1QbrCxww/VINrbkVwC+jSxAcDCbY5JnYrZ1DbDCocMAIoPsZVwwPmQ7hwGn8EDkVh/FCGAp75nmIraDPcR/Qfeyz75Gz5uy3P56gMxgWrupwnMBZ6i4DNA5wI45vRBT3qAja/Ql6BOAkF2gqhAqDWS1GomcWj3FeCtt7XYI9KACbkjfjxMIqH7XmNHzOK+X8Djt9uDlrj5aRABUKK9eAPDAQEfhaIySfwzCE7/mgK0LgpogZJFlfW8PF19/A5Utvcu94naBcg/vLi0G/V4DQEsAaZJNWfFcjigLUalVMMwg0Pz+LxcV5TM9MocIjE4HlOzH3eeOi74B9NptNvhNBEXj8wl0izooxJ7SIR8oLBQCtqCKNnVLjfEF+OyUr2gcI0oBrUC5VOYZGYfXdXEaMrlbLpf7p48dufv7Jz3zr7//6F77+D3/jV/9fn3vi3F+fWp66NNPwO40yMhIaBGE9ylHxEgT5AF7Sg5f2UJYJmiVgjuBtlhRKflZOBjuL8WB/WqeHUdPzJlRgOT5Gl/rxsVIohGVK+37lsD+avb23d/Lm1sbsja318s2dTXWNGvnS6i28ySDClZs3cfP2GlxQIOVilChsNrMwtGQlFaIkPgIDRkljWEZwJU8RegAjZZibaaFWLUF7goTPEmp1R0MGRfoM5AwJVuPMCa2tKIWIQZ5qYwoNBpFCRh69ShMBLWM0NQ+pTmN7kGBvkqOTa1zfbWN1v4c2zWLGSGsvV3iVh9cvXbqBly5fZ/4GLvHc8sbGHlY327jFiOT2QQce92xTs/OYXVzE9NwcWoxoNqfYJ2lqZg7zSyuYXlhi+SLmV07i+JnzOPPwozh+9mEcO/MQ6WGcYMT52NlHsHDsLEqNWcR0NPYJ4M4oQ8ygvtAFznUJfY51wrEar4SgwmAYPIxTxywFn9asRGCUohC+pym/Od2+AQ55fLSxfgur16/hGsF46Y3XsLbKvRbd00G3XfypHajotDUIyLNy4KNaClErl1CvREW+HAYoc08YsA8tYCQ5u0M52BEU+a21giLR8CGnljQk6l8qCicuArcsDmiiuJjKWUWwTGAJvpyAPCKOm+tv4YOiAXB+ng45PEPKIVSKhmOFyW2gxcTDfna4t9lTkl2abZTWJqPt4cbVN9TtK6/5W6uXMNhfZ1T+EKEZoUQgltUEJTUmdwcI7RC1IEMjMixLpLt7M1q79urcpdeeO/u9b3/j2Df+5H9u9Xq31FM8xORAPjYf9W4j/RaIJ2P8URZXBpPR1EG/W93pdYLdXk/WGeq/wf3KzY0N3Ga0b5tBGRd+z6lKoyACfU6YJCMoNXyj4OUGiq6UIjAVI5KBBoUkYBCkTitaoaAE0GIhsMhNhjgew0UtJ7QKWZ4hp2ZOuYiGNTS1blCuwScFBGepOYsarWdlbhlpWEVebkBqU+hbH9SpyAkEXZ9GQgCs7Xdxc+cAN7b2sMqD7dvbB8UvTzZo2XbbA/RoKaNqDdPzC5hbXMI8ATq/6PLzmFtYxBwP1peOnyBAjxGgy0W6dOwklk6cxuzScUxxDE1azPrMEqpTCwhq0/CrU0BYRz8R9CbAiG5H7lVgSNT7GBsPE4415/iMjmDgISe/cs43J89SHkuNqah6nQ4OyPe97S3s0G3d3lwv0t2tTfR4rpdQoeWMjgv553NFHTAjgrpEAFYIxio3bpUoQIneSkQKfA2tFBwYTcFjApQWFrzUHXCKCO8AB0y3N7buThRXiStFYAnzohRECELem6KC4hw0cquZeqxLEjcnvgMNpXzOj+vMNXV9W9cnzyk9JdTdQ9M92I8lH+xP1T0ef3RsZ3/DDtvb2bizm5pxJ5O4Zzxay4AADS2BSfLyITwzRCQxQsSUt5GM+3thr73daO9tLBxs325tbt0uu+F/3Ej9+IBFxH6ba1KqBXFYCiZeOUoQ+lnuKWu5sANauL1uF53RCKMkQUaVakXBaVHhQojlomYWDqCGAQ1LF5HeLEIF+GKp0S1dDoVaOQD3FZhq1tBsVAuQ+nzVsH3DEHxOSuMRxqMB+r0euoy69uhmjumCGhVQ+BtozC9h9vgpLNJqLZ9/FI6WmC6eewRzp85jauUkwbuEkK6mKtfhXNvcC5FTSAY8MmmzvcEkRkrB0mGESqNJqzhDMC5gYXkZy8eO4cTJkzh+6gSOMV05fhyLK8cI3GW4/+VfjQGrqFKHolJKOfdRYot9ZrsfMyhE19Aro9Kahxc1EduA7rfFJPfJiDqi2hxiE5CPOY9NYmgqknK1idFogvbBIXYJxLXbq7hJK3mdh/fOWm7ShXX/fErKiK6nnJILUS1HVAmKXgAAABAASURBVHZHVIlClEMfJbonDogOnCFBGmgFn0DyHfAEUISNkPATFxnxruXCmo6YwKXubUd3W3Kp5psuvUMEqL1LVDqW4LTsGSRhG+7tu6SQUeJSiKRK5Ul1eNivV4Iomm5WOnNT1b2l6cZho+SNQskymwwg6QiSj6BI4FmxSYawLMvGfSSjrpQ8kcij1sgSj7wwU7VqZkxmX3gBH6tLvdto/wDksw1GOgz2tBfcyiAHmbGTXKwR30fAvWbIyJ5zNSNGQqNSGWEQIfR8+DqAR/D4BfGePFIEsOQZeJ5BSrg8OesqVKMQ9UoJdbq35VDDk5ygplCnE4BkSXky5msj7oVGmNCqjuO4UAoj+krjHLQ8CpkfoTK3hObyCTQJyNbySTRpzeqM2FZnF1GemkVIlzisNRERACWmDohVRoTL9SaqjQbqrSYaTeZrNUSlCF7gQTyyR4ljBnJaJed2J2kMl8Yp93zcZ8cFGUaMDWKOJ86EqSLwFJQDXH0WYW0GRpcxiIVgNOhyeqPMR3tksNueYH2vj/YgLYC9S09kz/3aiMGdw709dA8Pin9hfsx9mQOlZb/i7JIWBL6HUhigUgpRdpbREe/DgGvkK/iegNiEVgB1KziVgoTr4ZYY73oJS4VzJsm7EFjmqHjmWrlz78ocOeUMxQea5JFc6u5JfM6G2b77OEVgWGJ4YygPYqhQrBJqEaRoNKqT+bmZzRNLy9dPnzh2ZX5maqdeCoeaplzZzHpsKKIstpp1uH+k3M3f0+LmagJfJ/Vqecj3OyuLc3tLC/OHwHT81FNP5fgYXY5j7zrcvGaHBOeu8v1Va7CdW9PNrU205+UEpY1KZYTco4VRBX5AYSajPO3B035BmqnmnkSJ5v7CwhKcltbQ5gQnD+MDLRSqoNh/tmoV1MshKoFCoHJoE0OyMayjdAxDygjMhOT+KmFEd28wmcC5oh0GcQYZF7hUheZe1CcIAwZbApfWmvBo2TSfqagML+RY3ZjLVZ4H1lHhmVuJ924upWI+nEfgc9ktMo43SZMCiBPuicfjEYbDPkaDAUZ0NUd0JRkwY6CIdbKM+yqLjIKZw0MOH7kEEK8MRbdWk3IpFeDc7yXY68Y46KcFufz2wQg77RH26F7v7R3ikJHXbruNEYM68XjM+acFD8kyeJRdX2vcpZBKpMQxO4qYBryncBKYCqxGstBioAhoRw5KRMy7rjkIlbfIgY/39qeSa4WtvVXP3ePoIh/AHgHNe0eKqRyRS8hhV1s4JkHOHnLrabFhIFZMIkabbGqqNDh3/NjGo4+cu/zw2TOvL0xP3eZe+dBmJjYJFyeH8b3AtKam7cz8vA3DUu55Xqq1F7P5QRRFeysrS7dPnj6x+dgTZw7Pnj2biJARHMXH5eO49hNj5SSsHqjxeJJ3RLydLMs28zTbNKnZs7kdMGiUGWOtOwfjM6S0YikBkhgnoBbcflJQQYHNSVnR/t01EQtopeCEqMogRatZw9x0C4tzU1hemOH51QzqkQf6JwVZuiyMFiBj6tzceDLCiEAZ0K3uDofokA7pnu5QmHd4ZLBDl3ufbvBBrw9Hh11aJR7md/sD9PnOiGCO6W5zcgTbED3WdT9UcK7zgO/06T532YYrdyCMqQh4GM45TmjBSbTkOZWFIXAt99GWwZKjCSoo5UN5AbQfwgvKcL9zPeyOMIwtRqnCIBHsHI5we/MQN9Z2sdeJ4faig1hjc7eH2wxQDfojegkJXLue9lCKItRqNTTq9YLqVGTlUoQw9OHTsjuwKuX6FvYPKAGJTMady7q8gaGGtSQ2jAI7dx6//0T4KumtxpiHE6cjEuvSozKXF9YTNxS4L0cGIFaIF94YYi4xSToxiUlNbvKUbB1VqtVdiaKreRg9b7V/kaGMm8NRstUdxJ3uIBkNYpPYUsN4rTkTWzWMc2nHmd3dO+xsHLY7b9brrR9U661bKq4PnEzjY3Y5Dr7rkPuLi4kfBN3Ak00t+oqnvFc9yGtE3pUsTtfSSbI7GcXEx3gyHA5THoHk4zhDQp5nFBZDtW0oXEZpAlVA7CI3tiBDzlsKDRmGwNOolvxi/zk/VcfyXAsrc00sz9ax0KpgphaiXtIoeZY2KYXNCRCCIyFIYrqYjpxlG8ZjOGs6pEXtj8cFEPsEbo/uYI9HNH2Cc0QQTxgFjkdjpAwAJaTxYIAJLWFC4GYMqmQEnQOjYUDGCTKnAq0AT1loycHZQDGwhTxGnnIs8QiT0QBD9uP2xe12B+6vVfb229jePcDmzj629zpo98YYTgzHleGQiNw5HIKnPTCqBB3V4QDcHdBjUD48Atz3fBxRwPSIPJ8pKbhDPlNF/lraHrjLui8U4g8iwTLnish25o7K3T2K+sKyn0136/30FD/jEg7hDr1Vy/VOEsOSo9FZFHmbEo/jJM4nkyxLUolLpeoQ5XI/qDZ3vErlOlf/eYj/XUj0A1Gll6xXfg2q/Ar3K6+pqPGq1eUXrCo9R1fph6nRP5wkeEkH1UtVqe9NJTVuJNjlx+yjftp4nxHJmlE0aIpsNqLwYiMoPVeLSt9TRp5LR8lr8WB8bTIcbfZ7/W6n2xt2u/2kP57kkzw3qYjNfQ8mCGD9ABk1amYEOc8CGYwsAJrlOXK6gzA5PA1UaC1btTLmW1WcWJzG2ePzOL08jZX5JuYI0lY1QDlUdOdyKIIEbNXajEubIWeacU+Y0pIldJ0LwNLiOQs7JPBGBI7bszkQxgSnA2LOvaslEDMCOSVlvAfHIxzPUWoowhZaK/ZnodiTZp/K0MXMYxgGINLJAGO6nn1a7PbBPvZ3t7G9tYWN4u9BN7CxuY3N7T1sMEK8T5d1FBvE3JPyWBTdYYrUeFBBDVF1mi373LcKgrCCKKogCCL4fsj+fVpEDYiCOFKaZR555hcgdmXUc3AAvEsW4GhB8N0lYf5tApiXn02uzltEq4e7xHePyvFzLuFzOarNAYkbJJi5S8I8yfKBFWMym+fcx2eJNakRmQCNETA7Bnb6YWi2PT37nI5m/rrcWPnLytSxb5Wby9/Wldlvqmj6r8Wb+mtE038Z1Oa+EdWX/qrUWPpr8RvP+5m6hV7UkUcfTTiYj91H/awRr3//+wnq9f0w19ealcbztbD6N/VS7RutWutP6pXaX3jK+24ap6+2O70b2/t7G2vbm7tbB/vtg2F/NLImz31lEVG4whJ0WIZH0n4JUH4hTM4lTgiKmODIua9DNoG2CRolD4vTNVrRJt3cKZxaniHN4dTKPE4sLxTu7zzd4OnpBpp0i6vVMvzAo9AK3N9tKieaNoclYEHgClOhMlAEnmIqTAMtKHkePAqLKxcCm6YQKUHtAN3vddBhMGafZ4ibPLpYW1vFJmlr/Sa2N1axs3ELu5u3sbe9hv2dTRwQmIc8hzw82OOe8RDux+XOhU6SHIPhhMGsjD15CEt1lCoNBEyVX4Z4JXhBFUFYhx9WoQlKTYXmOfLCAoBa+9DagxCYVgROwWXcO2QZPRHKuAFghLPmM+uogIQCRMOSwPeEqSgFR1YAvoaP8hK60IqAFJLrjaoAjlzeWUsCEo4MAZqzovK9VEfhxPNVojzPgSnl+Di1pzLgiYmpV3ZEVy9Hreb3Gq3Fv5yaWf6T6vTKn3p+/X+HH/xvlebUX5bqU39Tr9a+G1TLz1erwbVr/Y0uzp517bCpj99H/awhP/vss/kzp05Nnlj+tf2FmeXbrWbjynSj/spsfepHzWr9+4EXfJ/M/wH3by+1u73Xdw4PLm0f7t/i/m9np9fp7w16o26cjBMrCaUuFS/KlR9x+xBBU/C08qAoMIrComDh0d0JiGePdsQzCSJlUAsFU9UQ81PVAqzHFmdwfGkWx0grpKXFWSySlhaYOnK/epmfweL8NJaYrizM2ZXFOXtscdasLMyYYwvTdmWhhbKnENOlHXCv2nMBGAKxe4fa+/sE2NvkALq37QC4hfb+NroH2+i19zDoHmI86CJhcCijcjHOFabLLgIoUSQN5eaofc43IIUEYRlhqYaIRzuKwLTiI7es50XwgzLAe4gH4XuagNR0b5Uj7RdlDmwGUmwTUvblrKUVck8ER6nLHxFY7qgoJ5+tI2E9vs+OgPtO8Z4u4u1Oy5apG63h+4Z5W6RghQKg4D0FiMrCcGypFZ1kSqdJluUiYkj2DuVLS0+P9sf1g4UTX7594okvXjl28rMXF1YevthsLL5eajVeb51YubLw0GeuT59/6NZv/8f/l62/94//q865c1+J+b5hpx/Lj7qfUT/6qCR/7+HZ/m+cW9z77SdO3G4tnrw8v3DslVal+cNqqfptiPztYDz4we7+7nO3dzYv3thaW722cWvv+tbWwdrBQWeYZoPUqLERPxEvNB6tQxiVEJDCKEIUBogCjdBXJEGejCj4B4j7bYD5SOVoln3MNSs4xj3pCQLUWdHTJ5Zw+vgKzpw8jofPn8EjD50t6ALTxx85Z5+4cN5+9tFHzOceu5A/9fgj2eceO589+eiZ/MkLJ22VLvIBXdCdtXVs3V7DBmlrfZ1WcQM7PNzf41HGAV3VNg/524f7tKL7HNM+Rj0Cst9Bysit4X4TtLgelUjEg/1KKUKtWi0CN61GE5VyBSXOsV5roFKpEZilI4AShGWC0yMgc6OKH++D4POCEqxVBYHAEq2htIamhdcFQAlaoTWEwFiLlF5ADl4EHUTgiNIMK2zDEVwqvBcYPjdgSrLvkdgw7vci7iAAeyBxjIoEuB7BywJiAJBY0ZIM87wzmbU8JDIJdw1ZklVZxGo/9nnmmWeyY8eOjaemznTrK48c1Jce2pfGsUORU51W68nO9PS53sLCZ4YikpHY2Y818DG7Ve9jvOaLK0gSvd9T9WCzUa9drjXLL081Gz+stxrfC8PoOzbPvjsa9r/XPjz40dbW1gu31tafW11be3ltY/Pizt7+9cNud70/nOwlqWkbI30rekhrMRbR1HQqZRumxuhkuVKhlfWtgTVJlpoJAwajyTiL4zhJGNrLs3wIa3taqY7v63YQ6IMgUHukncBTOyVfbZd8bEcBNksh1kMfm4GHLeJoN9Sqy0P6iacsPascllbPOPHI6H4aA6UUfN9HiUcsZR69VKo1VEkOfLVKlWAroRSFiHwPAet6sBC60sIoP9hWTspILvDl3iuXqtDKK34vnKT01PiOA5+IQu78VAi0AyJJlMC9l3EsSZJgwiCXo4RR5ty9a1HUDbmn11pBKOS453LvvkWGNorzMQW5PF/mx71yv3RP0xDeuPeYHOU5b5cHU44abixFSlC6PJnCx+yQz10d3rzzI8oICCblxUp5E+P5WW748jtrfSrv1HudtdNIpMLd/cePH+/OfeHszq9+5uzNk8dXLq3MzbxWqwQvUgZ/kGXJ3wwHne/Q8nx3c2f7+xvbWz/c2t790fbe3nO7e+0XDzvdVzrd3sXeYHS5PxjdIFhv9Ufxem8Yb01y7Bnx2hl0N7WqlxANBuR9AAAQAElEQVTAcY5+nJkBqZ8a2+X6tU1uDrnmuwqyoZWsasFVLeqip9WrvlaveFpIeMVX9hWCx9HLWvCSBl7M02RVIeuVoyAJfW0UNTjfIyA1fCLYI+ictdIEaFAqISJI/TCCF4R8HsD3fJIHn2DyROCJhWYb2hoQ73fIQvGZUhqKYISwFwvkrMPxAyJghSIRTgR8X0QgOLqsMeDOneDNSRkM98qW77q6ipU8tqdcVcoyuycO7BGxTFhGhMPRO/Mo2ufr7yt1w3T9OyraBtgO+wWKFJzD22RdIatxHlRcbuxaqUKxCMduqDiomNyMciVqosQfmSxPSrUsx4MLxdq+Xz6IiHkayM5OTfX33nhur/L047fPLj98+TPLp148Nzv1rTOL83+5PF3/q8Dzvk1r8U0C8hu3b2/88eUrl/+Pl19+7T+8/Nobf/Lyaxe/cfHS9W9dun7ru5dvrv3o8urWizc3999YO+hd2+5Nbh6M89u9TG+MEW6lXnnL+uVteNEWtL+pPH9Na3XDWnspS80LaWa/Y3LzV5SDP+OK/3GSZH88GU7+dDwc/9lwnPz5ZBT/STLO/488zv+X/b3d5+N4uDs9VRs06pU08IWWsYQ6LXaN5NPdphSBigBCIGoCM+PeMM0FjPFwzycECzlHEChKrGbWAZSKAPTOSYKQAPc9Tcs3xISBJsNB+SwTCmjMY6CMVlYRJVHo8+2MHnIMuAAW21Ms0UrBI/hdG448LeBWGYoAEAdUutRC11bR8ioCWVHYHWmmmrjQABXGEXnMO3Jl3NYTxHh/xLGJI867SN1YABT5O2W0z8j5n3UdcSIZx5nSi8g5Zt/34TPYpUTTwTBIE3LFINNKjwKlB7ky4/LsLF0LfOovsu4D8kCE2xyxz7rgkUj2hbNTo9kyOrPHju3MTE+vSxjeLFu5Emi5pMLwouf7r3mq/KIo9SPGfb4PK3+bZOZbSZz+9XgS/2VvNP6LdnfwpweH/T/a3W//yT5pd+/gT7d39/50e3vvT7Z29/6Y+T/a2z34D3s7B//hYP/gj/rd7h/1up0/Y4T1r4aj0bcno/F3k3T0vThOGU2Ov5vEyfeS0fgH8SR/LhnHr04m6dWQ1jUK/JdHo+EuPeSJVqqwTrT4RZoTOBkFP6Pgp1TkSWYobkJRVKA9JAkZ5wgUTEcW+o5w3q3hgOdqUHnwPQvLG3un0JURiXzRQhQJFmAtCNN7iOzFW+2xjrwvwp0xfjgpeHEqRZvMMrUFFWPn+FCQ4SNbkPMalBy9kZOfzmLyATQVj1bKKIPUE6/vB37PNyU680UDrsqnmj44OB377iERyU4xwvuZhYXh02fOdH/36af3/+lv/dr2oyu/sfHIZ35t7fTZx249+tjjN86ePH955tjKG4ut1iuhV31BS/jDSZx+b5zEf7u1e/DNG6u3//L6rdvfuHrz5jeuXr/+jYtXrvzFxYuX/uLSxYt/fvGNN//8tVcu//ml1y7+xSsvXvyrF3/0wt9cfOmN711949XnX3n5+VdffO3Fi69du3bpR2++cunmsPPm6hsvX7p18eXLq3u3ru0erN/s7O+tN1uNN5uN2iuDfnc7mYyHSsFQu9uYUdc0TajVackIypwWKaW4pMwbosvegQrghA13Lsu7t+lIOC2f3SVm+bl751Le8uNyHzWxm4/8c+8c2FnBGiojKhv3rbSC0hqUDWRO4ZGfrOXAaekZ5PR7J0y7kR91a1MVcv8BOB1/PnRwukZ/nLgo5sIFpE8tYvJrD80Mb7zQGmw9frwXHJ45jMxgb9i0W+iurU9jcbWVVG+eqMxfXggar586NvvKylzj5Zml6ReXVk6+ON+afmnp1NLL07WZ14O56M3WYuNyMPBu+qcW1/dvlferQCfd2+v/01/7teH3n3hifPEv/iL+9n//3yff/va3C/ryhQsj9PvduOJtTddnVsMwvB6Pxhsmz9rU7JOMPlbKc1emsLScQjdUUU4stb2lUP34vB7c/3QOUI8Rcw6a1oEQnudBK3onBGZO3jrPwVPaeKKSPE8HImhXa7V2YCS9AKL6pzf9qXnyCwGn46bQPyMZR88+K/mzIvkzz0j29NNPp88++mjyla98JX7mmVOT3/7tJ0Zf/vKF0T/6R18YfPmzn+3/g89/vjv35JOd337iTPu3v/REu3b+fDf84oXeV596qv/bTzwxevbZL43d+//lf/l06kLtzr12fXxNxHzta197B7nyp556KntqcXEytbSyr4H1Srl0KwiDPaVkAmsMd0AcrqWWBxS5o5RQqAAB4LxNPLh+Lgccr5Q4tQY4EArzSikIeWmp8MhmOPdcAVR7ZjyJ464F2pVKpXc4su4HCObndvIpqED+/HLNUkQsqQAx05yU3fk3X1LmU5d/RiRj3tXhmr638fO9ov3jDQy0ku2Fxfmb1Up1R2kXLVSMGgoFBwSkHJEASpgXFOVM8OD6ORwgv4RgdLWo7VwCEYEDLIrLQinh2uWZyfPxZDzpWJN35+Zn+1H3sltnU1T7lH/90oHzF7ge+dzKzPDM6dM3qLHXPa1GgecZEjylKEiAwEIY+nU2gLJV3NMW4Jf6+qUYnECEXDPCoyALwyitdcEyMpEKsVB6bpjGmDTP0lEaT9o2y/pzpVrcbp+27tkDAj7N4MTp6QvxyVMntrWn21p7aRD6xvc0iE2Ikw66YMbtjyhcoHBZgtUVP6CfzQHHOyEHRaSomDvnlYE1p9gUmes8Ecv7PMtSm2cDJdgLAr/fODaXnD/ffwDOgmv4dINzfh6mVq71ibkRLaf1PQ++A6eAFpOeFUF5F5xOmPDgum8OiAhEjshZTUMPxDLOo4hECGFKXFqTxdaaXikMdqMo7Nemo3Tvy19+AM47XFZ30k9dsrWF6IUbm7MXL115mPJynIwoUVCUA6E4K0nNTn+sOLukgwa3RaJMfer49H4m7NBlHP/4sohQ9xk6HobsNA6XgLF5nmexyU2fSnGfUdqNkqcP6vX6+Kt8ytcefMgByiS/P0Ufay2xZ9VQBpXBQXv+5o1rj42Ho5PG2LLJcu1cMGsoXtbSelpoCpcjxdSJ2aeIVe9/quQd+QwR4RbBiZiF46kjIpXws3mepLE1eVuL2m3WGju1ctRbARJhQBCflOsDzsNx7gM28bF73RlA3yajWq97uLR6+9Znur3u6TzNq2maeXmWUpBygG6Yq+hpDU8raCWcqL1DTB58fiYH3gKndiLm1Bp5xz280LWFzbjdzMbWGB5hYWt2anq/OhWNCEwy/mc2+6l66Dj3qZrwt1ZXgytX1mdeeO3VR9a3dp72PP80ZWZ6HE/CJM1UnhmC01LrKxJFiftOaniWmU8Vnz7IZC1fpvE8+jVQnsP3PSo47UodGc/zJtVqpW1tvjsZjfYb061Bpdl88Htacufej7r35pOef95av9HOaqu7OyvtdvfCYDh6wkKv5Bb1NMu9PM/FebSAHP0nNKBErnGFTtrw4LpfDtAKFh6ss6BK6SP31rms1joQDrWWPQW7SSO6c7JZGzy5spLeb9uflnrq0zJRN8/Seq/WSftLh/v75+Nx8nCSZGfTPJ/KrY0ABREFF01UyuWFe0731gN6LxywrOyAqTWtpedBa42M3kjO4xRxSLV2nMZx+/DgYNsL9OryyuK6d2p2cPbsWQdavv3gc5cD6m7mk5xSJvTmpi1v3by+cHtt66H17e3P90aj85Mkm0nSvGxy6/6gBCJkh2jApRBYEYAp7vN6UO2dHHBKzhH3lnwgVmnl9pQjRoP2RsPhdQXZnJtudeJr15zVNKz04HMPB9Q9+U9klsCUF7a2wt38oLXVPjjV7vYe6w1GT44n8UkCs57n1qdbq6wDodIQWk0IQekITAv6RLLmI5uUZcuG2wGQd0JFxzUA2WmU0gnjtt3cmM00nlzzRLZPPnyi/+Uvf9n9TNO9hgfX2xz4xIOTU1X99Xb9cH3t5N7O3lPdbu9X6GWtmBxNY21Al1ZZSxDSYloIY4mqIGsBJ1SOwOeWBD4/Ijy4fgYHLPfoqfvrE551ko0QEShIqgW9PE83iNcbU63WNa9a3l966qmxuL0oHlw/zgH14wWflHuCym1x9EvXrk1t726fvnJt9enBcPh4nOSnDfQUfazIilZwoKS0WEcUIYBAdcR7kCzzzt+yeHDdLwdoHUHFB+PAack5EZeb5GnWztJslSy9Ob+wsFOrTA8uANn9tvtpq6c+wRNWOzs70cFeZ2XUHzx62D744jjJHsos5gm6imjPI4EgJTlrKbCUGj6DELAo3FuyRxy5Z59gTn2EU7N0QNh8nmf5ME6SvTRObjBCe/vCIw+3nzhWnQiBy+cf+ueT0CAl75MwjZ+cwws3blQvb+wdX72+9tnt3f2nu8PxwxYyL8orp7kRel5gHiAQLS2mAQFIQAr3ncQttPahSUp5EAdQ3LGoeHD9PA4I+eUxWqvJS0Xw0c0dp2m6x33+Te4OboRlfxNNb8DrgdX8GcxUP+PZx/LR16xVz29ulndubs6v39o4f9BuPzGeTB6hX7VkrdQB5TFPcBKMOCJDibGcrYjmUx4B+AH8IIQXBNDaAyhseHDdNweENUUEopQVkcxaMzR5vk2X9nopCjamyo32V7/4xfirX/2qYdUHn5/CAfVTyj+2xf/khRd0Lc9b3WHvxM7u7uP9weCxOEnPiKebFhIYh0Q5AiWjtNwXcYdkSSiECdrzC2D6YVSk7l4egPM9yYNlbbIUQpdWiUp57/4ObFOp/NpUvbF77jNnh0KLSuIjVn7weVcOfKLAaa1V/X4/vPbmtdnba+tnN7Y2P5NZs+z7fpVuls5MJlmeIgh8KC0EZkbKSVTglCYlCp7WYH0Evg/PYz2lICwHBA+un8+Bgks8RsnTBDbPJmLtARm8qgXXPC9aHSk5bF+pxT+/pQc11CeEBcU0Ll686CVJUL69vTk/GI5OJFl6mpiaZlA2UooIM7lYk0OJLUgYAgIFiYUQB062ovgC6/JbSCzgNzU8IIJP3+UMm6OjmYsI2fBOOnryY990RMhnA5MPJc/3TJZeI6tvNqrl7dmsOnD/3tOPvfHg9l04oN6l7GNblE1P+yMPtd399kKW5wtRKZrmZKrGZoG4f3VWDG9zOK0uNoevAM1TTSGBIHVEoYLJMuRZiizNqPQNiNtCKPnyp+hjOdd7CQUPRARKqYJEpCgDL+uYxJR6D4o3nphU8qxnssnWqN+9OpkM1z735Gd6ld84nbHag899cIDieR+1PiZVwo5W42zg02KGeZ4z8GN4UiK572kTBN6Rq6o5ZZvTUprCejorqgVwxQXxS1H4RIQCKIXwKcW88D04EnxaL2KumLpLHbmbu6mIFLxiQl5KFgZBn5ptM5lMrgVaXdPwtqtmdrj1R0/l7r0H9PM54KTt59f6mNTYxwGU1kbEpsaasbWGAmJHNH1uj5MTY0Y76bljJVkO4dxcUQFA5SyCwIHTkYhApkqNAAAAEABJREFU5IiYAV0zfNova23BApc6Km74JSL85kdgycYk8Lw2YG6NR8Or5Vq4NjVVPfzKV87FX/ta4b6w4oPPz+PAJwqcqlLJ/ESPSmFlV/vebWvNjcl4sjsYDnv9Xn+cxHFmTG4IXCp1U5C9I2yOUSJCDB6Ru79LRZUjmbxb9ClIhXN04qHe4onjlSPDsyiXOmKl4vndVIBMlBpoX7YtzPVxPLlSa9YPPnfmsxNX5wHdPwfU/Vf95a8ZX7uWlqZKvXqtcrteq75erVZ+EITBc0rkNZNnNyDYFJG2CMYWNre0oI5QmEQnjESg+xCNTgDvkqvj6JefAx/VCB1vjtq25M29dFT6ju8Jnx+maXrbWHs7s+kWUOrNzsbuL0/eUfHBzc/mwCcKnO5ffB/cvj387Nkn1s+eOvfGqePHvz89NfXdarn8fU97L3m+fzEI/FXm25w4hcg4KBYcImDhyAGVwlVY1Tw34N61yBsKZVHxU/zl+HIvvYMV3EvwnhE3cT842BuPJ6s2z9Zr0+G+HF4bubXh8wef98AByuh7qP0xqOp+dZJlB/1SI9paWpi5cvzYyR8dO3nimyePH//T48vLfzQzO/9XjXrjShiGB1qrRHOPqpXbayqCUwq6O01bWFYL64BJGN8t/7SnBT9+kglO08V81uHWYWsyHl8TY3dOlY6N37hw4QH3fpJfP7dE/dwaH7MKQg3utHS8uTk6s7h4ePaR42vnTpy+tHxs+cWVY8d+ODcz88NWq/ViuVy+7Xv+KPB9c/SjAw+e5xXBILbxY7MWgB88uH6CA45XjuhxZNaYkcmzXZOb27y/BYPDU6dq8dcf/EzvJ/h2PwUfAjjvp5tffB33PzQ6d+5c7P43hL/+1CPb/+Q3vnD9n/z6U5dOPXz61WPHF58vV8qrUVQahEFowiDgMYsDpwYt6dsAFSLSfQri1y9+Gr+0PYoIRI6oGKS1WW7yYW7NBk+Hb/oq3PTqWYfrkAgVZlHnwdd74oB6T7U/ppXvCIdzrVLko7G20lNKj3zfSzzfc/8a3FughFDn042lewZLR41ZODr6+pgy4H0N2zHiDjmm3NMG+QlHSglTPuDRFfkzsibvmMys2cyuNedr/UfmPv8gCET2vN/PpwKcjjkUJgdOjA/G6I1GEG4ltVIFKLVWR9YSQmTyw6MC44h7Th68wDA1BUJdS58SKrhFfjie3JkyeYifICXuX+lOyc6BMfm+EbMp1m5PtxYHJ08++EPqO6x7X8mnBpyOO6ur0ONRGh7uH1azLC0RlFpR2sTJIHh6ziMV64Bo6Jjl+VuR2iOAUvz43LXzaSSRgkk/MXWWWoi4QFCPodpt8m8nSUcHh9d+9CBC+xPcem8Fnypw9no7epT2/WQ0DGkffRHxIPyPHxEcWU9mLK1klmfFb2uzLANYpmhlXXlhUZ1V/aWkox9WvP8xWpj8DtGlv9sO2QHqrOKZ1l7xVztxHGM8mdgsTY0S5X5g0Bl0+1t5kranFmYeRGjxwa9PFTg9T8mgP9GTZOxZk3li8db8hbwUCL+PPqYAXw4HSFciQstKKXX3n1giIDlFzpmqi5m783QOA2/pSRjHikKJFfxhCMhY41zaER8cJsloHaLaJ5ZOTh69eNGy7MHnA3DgLeH8AG18bF7Nsi07Nj07Ho8kzzIrYgz3R4Skk6MjEodPfokw4+jO7KyT0Dv5T2PigJplGfIsJ3htcezkB36ulI7zPB+QP3uVev1mrVFut1YeTv7gD/7AMfTTyKoPbc6fKnCWy+WsWi4Pq9XKHs8028jNCBa5uPDQHZY6CyHMCyErwm8S7QiccLL4U/YRztcRE36ctSQQC16Qf9Da/ZGBTJIk6aVpclitVPd9Xwaz8bVUhH4J33nwef8c+FSB86WzZ7NaeX64vLCyFXj+noH0IJIQeIWWZ/oWJylcfCQFOcAWz1wtR2/V+rRkpJio4wHdWDiQKiVQSuXWmiRN414Sx+1ypdLlifHY/QgEn/rrgzPgUwXOrwJmobw0evihhza10ttk3yF3khPI3ZC/Qx5JBELOKAog6/BDp40ItY5oaovU5T9xhMIqHs3v7Txz5AEgQr6AHOO8HUDzPDNZliVJnPSTSdoLapURggojaHhwfQgcoAh+CK18TJoQulpf/OJKenx2xe2RutaavrU2pvAZYq4QTOYpfoASOSIlrqh4Rtjik329+wwdEB3RjYXIETgJTGR5zqNNm3Dz3rMa/Xo1iBe9kvlk8+gXN7tPFTjvsNVOJkjTLBlbmw8tTOoMQYFAVmCe34AodUQ0oU5kCWIUl7spMp+eLwdMR3Rj74DTIHOBoZyHwWITsqqvRAYzjak0OF99AM4PSTTUh9TOx6aZixcv6s3+VpnRDOLRjmkX3U/MCoG6C0ARKYRQhKmbGRHrnlma14Lu3n/SUs61mOePzcthkCbyLZ4c1THGis219mLf94ZBGI1awYyZX1n5FKovMu4j+HzqwHnrViD9btsTYzOIGlOSUjpqBTjv5a8IgUmiRBKSDscFLO+t8s78J+GOoHy3abhiR85yQsgLfnhvBYrg1JmCFyurkuZ0lJ9IErIUD64PgQOfOnCeOJHYJM0MJSixxkwoZylE8rd5ySe8oQyyWEi8ITwtpZGJu/kUkLxjjiJCPiiSkF38kBd0Za3SYrSSnBY0s8izSZKZ8fjB326+g3kf4EZ9gHc/lq+Ox2M7V64nWuyIMtdTFgOKWwKaT4EzoI6IVR7TMX7EOTqwvhvx0cf6czSnt3+EAceCgsiPIpVCG1kQgPC0wlv8cKoNAiEqWddkaYxhMhQ8uD5UDqgPtbWPQWM3btww4xkvDoNSpxSGe56nD5VgBJ7eUfgoboa5jDMxEHGUQxUphZmpLQDM/B3Bxc9M2cydj+D+/ntHc3wHP404BBqwo+5/Wp2fKEdxOdAdEefH+dwF6DvKXPkdopUkQNmVzWFNRsohIm4EjKwlkrMMWYpWqwU8VXTx4OtD4MCnDpzPPvts/qWVlcmTn/3M3srKsdtRFGx7WrqCnHtPmgQKYE5LAG5JHSg1PV5N8+pICE6QbEEWlvL54wRQZu+QCJwQHxEE6uf8J9zFuR+YO9BZ5oXvuLd+nMBn7vlRXWGX90lsj5Uh1jL3NqEAIQGHOyQZn98h5hV5ICSTJ8izGDSVUI4HJlWT0cgHHduSV8J42Felixc5GPzdXp+Q3j914CzWTcSWqs1YeeGAUtjP8nzMo4Gc+0qKrQXEwhR/lZLyyICWgiigdcUHun6WyBJsDnDgYOAQjaPKHAw4pncl8BI5qsfsfX+O3rCc4hEBTB25zpgW9z+e5/wLi8mTE/ece033vjO0SilRGsqzSunhYMDmL9z3WB5U/NkcUD/78Sf3aVCuZV6gJsZgbPI8yYlQ5okFW4AhyzJkSUq3LQNoUEUod2+x4978W4VFxhbfR1+FjB9l2SbuiP67pezzTr17W+Zg+B6fsaF783eqFonIvW8URT/9687gjt5wN/dHluA0ZI4joeLQip1aKAGUFuVBIVS5DXZGA/mrW9fkpw/gwZP3woFPLTiblPmc0pbn/M6tyTPDLxYa0HWzcP+flCRNmeYEiKJIeuSrIsAUDGXTsMRQKh1Zq4i4O8Qy+xYJcX1Elm8bguxdia0auP9Yi22zavGxrO/I3AGGyzsqHvJLRDg2jvlOPffsZxL7YVX3Jonj5ThxH2Rp2TkEuHGICBTxaDlJC/GU9nxPFz8LKnVvH6jDnXXBg+tD4YBboQ+loY9bI7d7HTUeDr3MQBuA20GCzlikWV5YS562IOcDEIT2LVIUb7LMgZGvuGfvJPCSHyPe8mMd8RHlnLn7//w0sN1/Cz9Z043lJ0t/fokhf0BeiNxRCsYooeVUyi/7vlfa7h543fYeZ4kH14fAAUrah9DK33ET76f7g91tncSZn+VZYCFaFMMeNA9pkiGOE+41La2SQESzeSeMJDh23SUpyoF7U9y57pbduf2x5C5AXeroxx5/dLf27abvyb5deB+54j0RKi5D/nDyAp++bYVUHnQOfL15yzHoPlp6UOXnceBTy8he51APxqMgzdKQTPI1pctZhoT7zMk4Rp5biHjwdACBRmE0HJLehViTTilgRMGwdkHEp3kHWRhGOB0xB8t8kYJC7vIFWfz4JSJQShUkIhA5Itxz/TTr+hPlsATU231YAe6HwHoFKZcBeWEK4m6AcWx4olRVPK+W5nEproT6nqE9yH4ADnxqwdnNEjVOYi/LrWcNtIVIRh83STMkaU4hBgGhobQHPoMt0Ok4Lfz6cWIRXNm9qcu/O1kWvzsRPOztblMiApGfJL7+wT/yHprgGDgQOCUBvudAf/S2KGNMwMc1EWnkRiomGfh8zlpHNR58v38OqPf/6sf7zeQwljRNFQNBygDiwJflWQHQNDeEiEBEQWkNd7lADpyZgfD23YjFxXOm7sO8JQIpqPgJgnX2kt+2INfbXeIr7m1Q2OHA8G7knjm6227xwnv4utvH/b7i5uH603d5QfffjYtlznL6gNTESCPPTdWGDd7DMQgPrg/GgU8tOP3QZAoysWLdGWfC6KwxOSFISRQnWkyd8NMygJYVINgEfMOlBYGIPiJ+A4U8uhcd4edcBCXPUtk3mz3Ks4PiHddnkeGXiBQAdaBwdAcQEGEfd8YHXu6d+yawP/cO3B76/ihnX9RXEEUvQhTo8cN5FMJB8egzMgQnfY2mze009wjVP712zed4OEh29ODzvjmg3vebH/MXQ55z6sAbWSOH1uSdLMsmBGfmZFbJEVssLQTLYK0psCMUUidx7yTrXrmHG+7+ntsia4vvoy/mXQMESdHo3fSeMnYDESlI3dlv3pu6dtiKSzi2u7ni9md/uapULGz4Tq/3B043HqotCMcCCEBSdPdJjlGBtVIiYJupxXym8tpgPXHWEw+uD8YBx9wP1sLH9O2lU1Op70cDbjY3aTV3GQjq5yZPyJDcoxA6ETTcZxqaBmsp1bR094LJPXei7cynSx255668YMlb9d0d3y/gwPw7ynn/1ueojqXD69pxxSICEcG9wBQ5KgOvYlxM7/8jrHov8fY+PoZKyvXlxiHi3gfcP/DFewWBT+BGNjcNa80SUtTT4aH/7/89n9xH2w+q/HQOqJ/+6JP9ZA9IomrlsDHVuCxQr+V59jrlbi0I/MNGrToIfG8iNs/yzP3BioHmQ+UARitqTYY8S3ncQkpTmCyDNTlxaguJdEzVQHEPlmvKs/urDu0piCgYCjv3u0iTpGgDBKT2NKIoQrVSRa1WRbVaLe7pOb5dn33lVBbufUuFcTfFe7zcu3wdllb0fkh4nCQcd07f1lpAmM94HmxyxqNFicnz0FjbCLxgKc6S1ivPvVx648IfctZ4cH0ADqgP8O7H+tWvXriQVZunBo2F6fUgkjdE4Ue0fq8Tg9dFyVaepYdZGg9sno7F2thTkojYVJDnAmMUgVoQLaE7YSK+N24AABAASURBVHAAVMyLdS5wDmtIeUZskpg3JBaC7UPxBa0UPE/BJyg932NK8n0E7v94FoRF6qyTiOvNsNe8IENgO3DhfV7EFjj09/G2sH8DB07AjcmSC9bdK5aFnHpdlF6gezvTSeL6yjqCr32t+LUGHlzvjwMfFJzvr9dfgrdExGD9+8mpYKY9s7L45uzc9LeUst8eD/s/2t/bvtTtHNwejwbb1ub7noeO1nYgyEYKJvaVZL6vbRR6KIc+XBoQZD65Ke6vWmhtk2SCND2yjHEcI55MkMQJLMHlE4TVahn1ep1WsoZKqQxXxjGBcg8QPQ6E95ID5F1ihQ/0IaRwt637Td1Yfrzu3UFw3D5EqqJkVkTNQWFmuVKqTH3+T/27dR6k750DFKf3/tIn5Y2vfvWrBl++MJG8fFDz9Y2pRvP5RqP5V7Vy5X+vlMP/uRyG/4en5dvJaPSj8aD/SpZM3jRpfC2JR7eT8WCDQN5jeWc07A/i8WCcxuPE5ImzrJZGkaALUK9VUC2XUIpChM5C8jjCI/kMqBRE5HtKQysFJQIhcx0IHBjyPKd1MrRYR6krc+SeOxJxtfnCe/lYgFvp90TWub8cmeW7jtz7d1PqERpN8SGqrEQ1OIcTyuDUxtbV5uGPbvrvZWgP6r6TA+qdt5+uOxGxz4hk/9dnnxnMVrD39O988crnvvDZ55987Mm/Pnfq+J/NzzX+tBSovyIYvz0a9r4Dk37XmOQHBOhzaTJ6KRkP35iMBw6sa2k62TV51lZi+gT0OPRVUor8rFKO8nKpZEqliJY2QHAHoFodgVFZodgDGgpaFPNSWDUHQgfOjPtZl79LDpQu/35Xivhi+3hvxM4cGC1HdxeYLn+3DBAtkEhEV0XUcWP16f5oNLPe7lS+9rXCtRU8uN4zB9R7fuMT+sKzzz5r2i+cHuyXsR9hZiOvq+vTc4uvPHTm/DcfPfvQnzx09vj/Ottq/uFMq/4/NBuV/2+9Vvkf6rXy/1Krl/6sWgq/Q3qxXA4ulUvhKgG5WSlFh1qpPt3YiVZI6faaiPvJkOQspTNdhkGV3IEvd/tUi7sSbIkAB8x7yQHybWBagsu+tRKu/H6JL/Jz9P79vnNvPdfp3XuXdyTCkStF3SJlEVkSJaeR4YT2ZBqLfxR97WtfYwVX8wG9Fw6o91L5E17XPvus5P/l00+nzz77aPLfPPvs+L/6/X/c+wdfurDz2QuPr5155MSNaqt1tVKtXGzUSq9M1WrPNaYb35tqznx7eqr+jVq1+qe1Suk/RGHwx76Sv6JR/r412St5mlzOs/RWnqY7tKwdm+dDWBMrSEZBtkqENvNIdi3x5gTfMKhkuDd14HSpK3OEO5erdyd7b3JfeXZR1HPpeyIOkeEgxpUtPVm8ld5tg41qK1KCUi3RshxEpfMI9eKt1dcqfKZIDz7vkQMPmPYzGCYi+alTpybPPPPo4Nnf+q3uf/Pvnj38v/9X/8Xu/+O//ncb/+3/7d/e/Df/2b+7+J/99m+9+Bt/79e/88Tnzn3j5KmVP5puVP+D56s/tln+lyZN/yZLkx9mcfJymsSX0ji5lSXJnk3znlhMNCTVoownupD4uwC813LeLeNYipG6+7tUFLyPr+J9Quwu2H5eagnMuyB0qat/Ny3y7rmA00HEckZt1XwYRec1vGOj/X5rcxMB+xQ8uN4TBx6A8z2x66gygUIZhPn+9/8wGY93+oPd1cMmsN1U2VorrF1ZnJ19YeXY/F+vHF/+o+OLK//T7NzM/69erf5PkR/8qTXmhSxLbxCse3mW94yxY1IuhbkkRunh8h6GltMRhRrs7x10NIr3+U2IFO1BUKTy81PXk8hRPZd35MblUkcuf5dEJNSiprTnn9K+f45R6dPhYmnq3/93/13o6j6g++fAA3DeP6/eUZNCSDf42fxpusFf+cpX4meeeWbyu7/7u6Pf//1/3P0//+f/dO8rv/fPbn3hi5+98pmzj7+2uDz/wtR04/ulcvk73HN+U2n1txT1560110yW75L6JjeJtTyHoc/KtACnS12n7IveoirI5V2Ze+bI5e+XnEY5qisgMgEwvQ9yfco76qG4OFTQAL9NrtTCZ1Jl+Zz29JmoXH7YZlg4uLJV+/rXreaYhc8ffO6DAw/AeR9Mei9VKMiGlB4TGT995kz3N37j3N6//Moz61946AtXHn/6iRcunDr/jbnWzJ9GUekv6dq+ROt5M83SfWvygRiTwlpjaTUtJd+R61spBa31W+Bk+664IFfnvomIcXXd+0Kw3T8piJBw9AYKP1cKUHKYHDKzDvksZ0IASpTlpqVEnQrC8JHJJDk+iZPW7OyqAy5fLIb+Sf76UOamPpRWHjTyczlw46nFuDzc7ahWtqlL0ZVaLXreD/Q3PGW+oZC9IDCrpA6QTwCTu18aucUREYi8kxzAXId30yIv7vteIkyIftxLYNlbdG/d+8uLHHUicpS6t94xBodUFjLYrHNry1luZ0gndOBf8Mrh8e+/9s3av//3f+ixyoPPfXDArf99VHtQ5YNy4FmR3Lm+zz7zzGDhyRO7J0+dvjFVLr0clLwfRL76Pkxy0aSTDeTOguYpaI8cBoQC7yxpziOXPM9Zaguw8qvIG/ecg+NuFUVwhuBz+SNyJY7cezlrObJM3yvxlQKPfK9I797DDQPF5cod8cYqKPYUpiZvZrlZFuVfgFVnb29vzaMxLH/dWs1qDz4/hwMPwPlzGPRRPH720UeT/+TLn+1+8d99df2hM2feOH9q4dtZMnxuMupdJUjbsHmsrKGMA0LIGWI1Ln7+FxO7ORTdXKU0nwAOnI5oqXhv79wbpvk7yHLjZ2xOQDsyhLAjy/R+iHV5vONqgm9ALArFQekRJRCXCsdKso6YtSI6y20lyfN55XmPWNEPD0bDE1mWtUovvPAgOISff5GtP7/SgxofPgdExP4RkJfmysNmubFbKYWXgtB/TazdIKq6BEKqxBolAkciAsHRZS1TfllHLkuCFfDWJSS+fbcyispwgHLA4hPW4zcrF+9/BGlOCz+mMlG+55Uq5Yoxdjoz5nQYVB7rDXuLr33v1Qr7fmuEeHC9KwcegPNd2fJeC99f/a+JmH/y1FPxzEy522o0btcq5SsKdhUwB2It957WOAlmYAWK1lLE3bm+CC4HOuvycLmjDOHrihzdKbiTuJIfpzuPPoLEGAMGuThm0X7gh7TqdXZzzPP0hWSSnNo63J797771rfDrX//6A/eWjPlpnwfg/Gmc+QWVi0j+1FNPjedWZtthpbJpRa4YazZJY5o4Q7xRyBW0UhASLQ6LCU5avHth+Qsa7n138/Y4oTiXkkDmPM8/M4onj/W7kzNZL28Mh7MuenvfbX7aKqpP24R/Gecrwk1cqTQOQ39fe94NQm+Ldq5nrI2JwdwBVMSNnE9YwM8RLo8K3YN3Ib5gSe5lR2/lj151bbwNoLvtfjipKIH7u9Q0TTEcDoWXp7Sq0PGei/zgfODr85deeXnl1uRS/fnnn38A0HdZPVek3NcD+rvnwOlaLS6X6u3I12tiZYsjOjTWjK3lBo6hniNIsZSfAlRMf/7nHnA6gN594QiZd+8+9FREwfd9pGmG8WgExQIl2v1DYK0g8E962j/XPWifHfUm0zf6/ZCugBsoHlzv5MADcL6TH39nd3RtszEG40qjcehF/qZSdtPwWMWYPHV7ONq0YmwFMC3tKokWqSi7/y+HAdov9zp3qnfb+rBTp0jc2Dh2ZHkGxciyKPHZbdULw2lR+vQkiZ8ctwfHrl65UmP5/U/h59b85FR4AM5fkrWkMNt8u5pWSq1eFAbrvudfg9hDYnBiDL8LCS6+aGgcVI/y7xw+y/gBXVi+wUe8cRkmvHGY4bsux/fvlrnbD5k4XvDIBCKKFjQAUCgExTiRnyRp3VizWCpVzydpfnbj5s7KH/7htyrf/OY3H/w4Ae+8HoDznfz4O71b+K//UTa15A/L5ep6FIVX6QruEaAjoionlvhhzoENR+A6snhHZW/nee9mwdquKhPWZpkDbFF+9K5D6dE77v7DJUMUpkkKrT2EQQRjbEHsT8WTuJxn+UxUKR9nFPehZByf3su7rbW1JOTwnGln8uDjOPAAnI4LvyT0VcDU03RcrlTaYRDsKK13RVSPQEo5REMqPgXorGGxgx6YOrJM7yFCkmAoyvjFD+vyRX4XedY8Sl3Zh0xsGML/uNcERJBx75nnBiwTY61vRcqi9ZTS6hQ8debW9evLN7av1Wg9NccseHAVHHgAzoINvxxfwqjtM888k5V9GXk6avsEpxJ0KNUxHUOD4ipgRflnegdUYIUjwtFlKd+OXDnRaO/ki5T3cOX46C7l3FnP5xhBYKY888xoOTl80fD8QEHpKI7Tph+Ei6TTOzu753uT/vy4VCpzVEJ68CEHPv7g5CQ+aZ9qay6JqmFPaaHlxKHAxnRvKd1ElpDuWE1amXum7mTa0d0il3fkltil70Z36364qVIKYcggLN3ZyTgmQB04AWF5qVyBUl7AI5a69oK5MCyf6A8GT4zHkxPdbtz4f77wgsaDq+CAW7ki8+Drl4cDp1tLaVCtDKIw3BSl9nOTT/IsM8bkbw1SmBNx38y8x497TWg9Rfj9EZC1lscoKUSkAKkDqtYaOV3bJMloUV15WWVZXuNxy1JzauZclppHvvu3f3NOXdmY+pOrV93+8z3O6pNXXX3ypvTxn1GptJg1vepQPL9tYXq5MbGxhvETbiTd9Cj0lHyXu08S1nPEBC4l8ePuPgqyHGbO41kRgfY8eCQR2n8a/TznF8egfV+I1XJu7EwYlo4bUefHo/TcwcHh3OqPLpcJ8I9whPhYXA/A+Uu4TBcuINs53IoVkvH/n50ra27iCMLdM7MrXwp2CSxc2AYbuxKo/Og8wysvPKTwU1xJSiFH4RRUKjhcLlmAJWOhY3en87W0a8uKOUJhI0tattU9PVf3bn/q2Vlh8b5J5NvGcmIsoh72MjPCm5CBNNCheOfJqElJUg7NlznT+WGHiIEjcIZNSMx5JNqiMeGqs+FatfpmoVx5ld8gsqMO0DE4v0ykfmhWabV3pd5oSIzlbOKThJk9kwFWPeKZCMvdDjgRwD1cAZsR8heiHmdHoe2ACLTVYlZ3OlznwSx4TJYOqQ2HRFoDEiU4JSYQ4jwRFz3Rysta9ebeXmW5cvfuVxsbGyP9/DkGJw3uEbVbHEUR+xhhy0ZYV4bYDGLCv24BYJM+B7ivDACmmv6WqfoUmACUJw8rUAvsJ4Ez4J6M9WQnibggxMvey028ell9+OfT4lalMoEvlZGN0ZF1nAb74LBubbsZh1ESO2ROZhHs04JEYDmowyGeeCpAlbRSeUZaHgwS/XIBOIXgGhnjiXUbt5ibmlr3ib/x5Onz60nNzm5sb4eDYfHZWzEG59lf8w/OWCKyJn8pEPEB8otjZl3e4ZUnQdTlILLhe8GpUzA+lMAOz/6QyudOAAAE4klEQVTyYcUpCTofPKCTCH4c6eGXzbF1XzHTArxbxQbY+ouX5eL973+eOiXj/vewZ91hDM6zvuIfMV9hm2wwIyHyZEhsAmOMFcIDJyGaicgDmB7LWyJoUT7x1CphNFFKW6iuOwT0qe4UWGcaHReCwAbBnMepO72gjaR1SJ6OyUxjWVvwRMts7frbg/3F3WfPZ0VG809qjsFJg3c82v/dcugCE9qJMLC5IHAIXI975bEPhJ1OScj3vPNE8HaePY9xALdbhn8CMAg+DnXITb0y6rptof8MMoaGPciWnSnx8Z8x1R6tV4KMDkJMXsi2o3iGycxj5/ZatVr9pnpQW97c3LxQKpVG7ofxuOE0PgbsCkzncqZVP8iJ+LxhnjKGgyTxxnuPBGNIuYLTGNw+JMbj5qtC6UgrqZjxtHh6TCdSSmfoEaFR25QgpqcQgOkJfuk+ku7eUud/rrA1a0J+5cf7fxVLpb/13SccTjuNABspZ8/L/azs7NhmvTVBib+ApJNH8IZxEpsk8Sk4EbKaZqwh/R3rkV8a9L10VDMokjCTwMReIlFgwicRNsbi/SZNJ5JcdM6tEPPqTnlnse5fzWxtbY1U9hyD891R+8Vqnj6uBAf15nSjlVxqJ34WoMxFiecEgGTsDQkhwEHGOGJGpH+EpQqGrFm3f1o6VvGesd7Vrl+flbG3TIq6dJrjTOdRUi18gQ8ebb3AMvXJ2oDZ5MGKcHupul+7WjtoFR48eIFXLtpnNGgMzgG6zyLC9+7dc7v15sybZlRox1SME5rzwtgYckbIUpwgjAEANpaQZIjZ4PkOMJCMBOWUEPCQ8JnVEXltRwAGxiDlhKMjg+uZycqVUp1ov4+m7qzaXSXqWKAD9RJsyOYH9zCs8/tEAJVtCFzmJmJPBbi7JC63tld7u/jbo4e6OWT0OvWONKyyGVbHzqNft2+TqdD8hI95rhXJQixmIUrMXOxdGASTwGJAzWabPILZ2IAYWUYgHwEHUEABwQsQCmmwHxGhrDDJQAEuepU0BFQGYSxSUlQpV4KMIQF49AWAdJO4Uz4max0I4+ncYB04whqSwwyqWuo7sjlhG8aLE4HdTC7IcRBOBc1E8jHxFTsxeWO/EV3frpTnt7bIYRDtCDbcp96Z4fbwHHm3+ex2+MuvP12s1Gprb5utb5ltESlk2rrAAYysYGTriJEtNdO02xFhyfuJHmp8K2l35R+i3nb9clZW3kcdcKpOwZmRljPqzovnS7LWUrvdpkarRa0oYXZ2wgThnJC9EotcQ/lK6dkPs99tbIRZ72HmY3AOyN29deuWbTd3p2ov31xuNZprPvFfG3YXjbWTWMIapEkGEQOYRN2lbIw1r2aqT3eBe7p+Lrl3SOkpqNhfVp0SsqULAE5HURxTCwCNkpiNdc44OyPMl0TMMr6Ilv55Ui6UKxXsZCOla9chJjPEvp0r1/b2JnNT2PxpNPaXfBSvYum4EoTBrLUuZOBGsJ703nd8YoYCkpYFDSGe+9NaS85ZigHOOIopThKyxpBhE2IjbFbYLwrJ8s6Lx5dfPy5Pw+Ghj92hdxA38Vyc26/+mNyvHcyT0Lq1Zilw7oKzLjB40akg1KBVrmBkZjIGgQtiZhqegzt+MXd90jzrhSweeHMA6TxWyFfLO7tr1df1wp07paHPnv8CAAD//wm83f8AAAAGSURBVAMA6Kd8/9cWkCs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274" name="AutoShape 10" descr="data:image/png;base64,iVBORw0KGgoAAAANSUhEUgAAAJQAAAC0CAIAAAD98pK1AAAQAElEQVR4Aez9B7hlx3UeiFbY+eRzc+qcMxpo5JxIAKSYRCXasiVZkiXbGj/Znhn7m3ljy54gj60wo5EtK1qJFCVmEASJHBuh0Tmn2zeHk8POu6ref85pXDSABokmCVL+5m3+d51Vq9KqtWpV2Bsg2MnzZ4ET584cP3u6B/AAhFcFsq6KqxY+fuEscOzi2Q8OV+33vYRQBrgmZS7OTp+9dBFDPnbmFJo9M3nh3NQkAP77ArR8VfQaX8nquQb09MXzPUATRq72UEqvJr5mGVPXXOWaKtBrbP9a9UH7rVYrjmNd11OplGVZlNIwDNvt9jXp+V0XRnfvqCu6j5QSvx3nKfWWDVD6+w5G6AcE+l09718ZNK9pGij857ouHOn7PgwHX0L4QaPnNvQCpkfBoHcAngNlSPeA7CvRE76bXlnm/w282X0Qc/g1DANuAwX/QY8dlkcXoECPAQVWIg3MW87rFUL2/x9XWiCKIp1r/cW+NatWr129Zmhg0NSNOIwYufpyQr9PD9wBoDFQYIVhjIEH7QAZVwIZPVwpvJLv5f6/hHJCNcaxQMGFWDk7k71jM/YDGz4sj75AgR7T7b+jQIeBQsgAkAdcyYB//0DdqwLj/0Bx1U6/jfCalEE7WCGxwdTr9XK53Gg04EVYrbcRIvd7x7e3MNpHgR69kgEPMPxdE9DQVXFNjfw3VBjegvM457Ztp9NpUCiPAyfo9wVXNSaE72h8RYJgWwGm0WWsZGOVgLqXpYxBbwBzrQf2Hg+qXx2K4MBNpAIY6ewTnDIAQlAsSqDge7lIogwkhqZjawGFBLlKSDDIQjEADMqAgufv8VBKoWkvE0wPSKIdNKhzzWu7uUxWxAmaQhKtgUEugAIyEWgcvG2acRhmUqn+QjHwvOXFxSgIOMVyyhghgGNZ/cXiyNDQYH9/NpuFZWF3UJgROsBo6Br2hARyAEIADCQog9yrAqoCqA6AQZleLfBgUBdg+ENDPUDaY1bouyUrWe9gUPId6CXRPhhoAIBBEhqvAMkrATnGD2SueJAEesXQArS/Eu9QYyWJkj1A0quL8fd0AIMWwEMOHkAZUADCFaAMWsCyCQY3hEazgasCNETw5fN5VAHT19dXLBYRkSjmOE4hl0s7KRxH9e6D6kmSwHNoGUASQMUewEPY469KUeBKOZLAlRJMncvJXgZoD5CCAQV6DOi3AYq9F6Aixg/0CqARGAiH76ui57X0m08vCYpGekD1HtOjSF4VMBkMDfeAgk/efFZ0gHlxBkEjqI4yyO/RHgMhSqIi3Ib46y0DKduxTQvLAE6bAOSQIAshCyHilTPe398P1+ZyuUKhgEH02sdIMfwej2ahFdr/jkBJoFcMzJXoCTvOQ1u9DIjAgPYAHgC/QsG8F1DsvdCr0usFY8BI8LYCIwQwyB56PKjGNZiAUUYJ/hh4VOk5GzMa40c7sDKAZul7P/ANOkI0oC/Qlbqo3gMKBEGABtA+JOgCPJqFw9AL6gKmrmNdBQOgGBoBRQEA1cGjCtRAEi4HVURBc9uy0WnaSaNflEHjaBZtojCA8isUQiS/DXolUWCFuZLvOA/pFaAQsNIoeGStUDDXCmjPKSVSKiHAYAvB/pHLZLBVOKZlGyZoh7csUCQpUVeCKEmVAlArZduwJhpBawCE0O290JsTmP79xf6BgQEsbjBoz+I65wA0EXFsGQb6RbP5bBbtQw6kHaeIeZTNYjFUSqEWji04beLMCQbJTrP9/WiQUgoFYC74teP+zv6uEpFACNDug/jG25mOa9EWxtIVvk+y0sgKg4or/FvOg/Td6JVboWDeC++u25PAFqgipUQStrC7D8ILgxFSYKpKhUyJZOcHriIdc6BKd6QdAr5XF9URAcBlS1G4TzGCzKsApkRFtAnKaeesCAmag5/AYEqhHZgVbSI+oBRcgpK9AEIBQzegUrPZnJqa6pkeyV43aAQF4DlUQfuoAgmyUB3DQRI8JRRJFMOCj/bBoy9k9UrC2QCESIK+H6DNlWIrPFsR9RhkAD0etMf3KJIA+GsCzARFAVgcNsJIOONoB3oDGHwPPR4UWbQ7cjDASl/gYQu0AHPg/IJ2kFzJfTeDEIHRESttry2U6PUCB6Ad9AIGVXDih2LwAZpCARgXtZAFIYrBc7OzswsLC9jeLMO0TawNNg7ApHtyBkWrPeBoCoCHEM1qTMMQ0CkmTSaV6evrg7ZoGe2jF7SMMgAYaALmqkBuT95jevQdkrc5D3koBKww4K/Eipyqjvg7UhSAIVALFM7DZO95Lk5izjmEnPHe0+HBMfgVthEY1ZVAZyJRaAcBYZkWjgloSufsbdqTzppFieyBKBFHge96QBLFjFDcBzSmR4mMEhLGKoml74UiUd11muH0wSkDTI3bho5G4sCvV8roK5VJc879MPA8LxYJnA0JfEwY1XRdM3QoDx5DASOlJIQIkaBwksTgHdNGdREnQnSuHxgFlAGFcTBGFLgqUKAnX2F6ySspuruMnhRFAYjQH9BjerSXRMcANp53UEY6tnsHRRIaR0EI1WEdmI8SIjubH+yOVQ87msRsZYTCahiMVAkgiJBUwlddcEo4USjP0QKqiySBPyxDz6Sd4cEB7JWmbqERxIRjGSqJTY2Dus2GiMKMbQ0UiinTEmGSeJGmOGeWaWaAZjtU1MCpMI6ViKXOjcjzY9elUUTCkEipJ4lfr49PjIZxBFiOrRm6bhpM49V6LZECEFj5KYGEcob1HxJLNySyosixbFPDJCBJHGF0GoxIKJqFKUCpIjrn0Jm+x4PiADJJ9wEDQKKueFg36xoIKgCo8H4oikFLzrmuQ1VEFQQdQI/Oz7v+UPgtGZWEsJUvcFEUhWFMZGeKGKaGOaCUjCPfNmkUtC2YlEnPb8HDlChD11KOnXIcQ9eVkHEYYQIhJjB4g2scP93PcoVsTudEo9TSuNuoUxEVs5mRwUHNNokU5aW5yYvnsLdhzUBgQTGFphXmF+ZPohk6JEEUYnFue26SJJQxznir3apVKtVqFRS857ar1Wq72UTv8Bmq9OxG1eXnbUNG9rWg19Q11IDdrwloGoPHXgWKip0xEAKGvPcDh62AEtKDbRlUSREHREZcozIOdK40npw+feill75Vqcw5DmwnTV3DBQB9wZIaN2DQKIld3wsiX1GpQ0BiEruJ36gtz2ZsRkTMmbDTRi5jp22TMxX6LQKEbiGX3bBubTabNk2TEAJjM8aguZQSrsKq2HFbu42tEe886/U6bvGu5/YOpRDWarVS92k0GlAJ1dEI0GsE7YCHEMxVgdzviGt23nds8R0FoBkGD+dpGsKlYwJIgHcUezMJfYBeilEEWpelOIUyoukMdmMc+20iRUg1qpv81Kk3Dh1+oVye0nUhRWRaOqKMMR74kcBhljAUhf8SGRMmNJ00aksajUeGCuMj/avWjCdhe27q3OTpE616eWlp4dyZEy+88OyjX/3Kk9/8xslTJ+AeaM4Y+pWEYB0Ae1k9uMfvfpiFCD5AyeXl5ZmZGfi1VxIUPIACpmli+bkSEALvbQfU/s64rMp3LvhmCfR3TYDPjO6DWrK7maMljBb0qqAKCyOjCgADyI7nOkUllULjhHbmgFhamE78euBVGGkWCjQISkcOv3zgtRdEEqZTqSSWSnHGsenYlOsKgcwJ4VSpZHx8MOsYfrN65sThp7/xlT//sz8CvvTFv/rKV7944LX9lUoZ7u8bKK5Zt3rfTTc89MiHYXFoK4SACj1zg2JQGA6y4BV4F8AQkUQZnKSQxGLrOA5yATCZTAYFsHcAKIYWegCPdq4KNPUdcc3O+44tvqNAT2noBxOsOG+FeUfhqyZpR4qJLymTVGfYjaJ2/elnnvjmNx977OtfSJL66FB6bvrU49/48lNPPdZqVNLpNGLO0Dtm1E2N6xrXNGpwweHToN1uVGuldquey2cHBot33HHbz/zM3/vVf/UvP/zhDz/0kUce/uhH7n7wQ9ddv2901epMoeikM3AbAOVhboyiowshMLqGNilFFmILw4FX4DDc7DFeOGwFSCILgDbgUXGlETBAr8Hvjn7fnAc9rgpojHFCud4ge2UwWkiuim7MvRl2pLPhkd7iqSTpKKtE6C6XFg4fOXDm9PEL50+3WkuKtLHnFQv2qlVjjBF01LURU5ImCYnxSEGYopwkFLGvdNMYGBu94fbbNm3Zumbdesq16tKymUknjDYDv+m5rTDCncBPpC+lkJ2lHp4DoLwQAsqDgTvBoG1cFkHBowCcBIrcHsADBAPA2VXXYQfIUbHXCKog63tBxx7fS/3vWLdrR6xXqqcxtEeVa9db4upEYHn8dSnuGXjptX7DGsfWOUty+fRP/OSnf+bv/d3+/j6v1YaZwjD2OjezoO17OKmiU4pLB2NWOo30UmkZt7aZ+SVcF7idsnIFzUolVPNiGUquDAtCotuScPiuU5dSuGHF7mAwEEjQka5f9goGiI6QhdEBqNUD5PAuCqMKcpFELih4ML0y3x1laAJAK6BAjwFFT0Cvyx5FEkCZlZ6QBJALQN7DO3KhJUIBxSzLwmLSK4NwRDHw6AgAjwJoBOgYi1HKGYATAqG0QxFQutZut5HUU6nxNWv+w2/91o98/GOXLl1CszjXbd68+eLFi+gIPDYYnO4wadA+pRR9gUd8QCiUbAexlSnqTs6LSWFwtI1rOtVbofAFrbthpjhoZgqBZHByRPV2LBQCU9MYYxgIIQRDQINoGfyVQEfoBb6EEDwABgADIapgmKiFJIoBEPYoWgYgB1AeQDEAzFWBdiBHYeBy5IGDCOgxPYrkOwA58A7hVZMrxXRdh5bQBr1i/GCQtQLojVwkkYtpi/MbCsDEKAlPxAmmLBDFcYJe0BQhVCXxC8+/8LWvfO2xxx5bLlVb7SCT7b80OfPiC/tfff2N/v6BRruFZg1D0xlnjBhcg4OxEeJNleOkNMuRmhERLVQ8ZjiwWtx0NNsWVBsaWxUrVm+0JNXcIA4Tkc0VCLlsIvL+HnQNYEQojkElyeUxQHglkIuRogCY7xoM3QCo36MrDJLAu5OQ9HBlbk8C+g4hkq7rYspjDNAVBaAueAAMACcBYJALgIE9O8dKJeHCXhQyHDl0PQojHCGFkJSb5y9cOn7izNxCad2GLV7A8FIlCMjSctO20/AUggPfEHRdo0zJ7sMJZYQLLIleIiSLYuoHSYCYE5SyjnM13WSablt2uVpre34mldYYzqYE1oHOVwW9xgeNoEbPf2CQ7I0XzDUBdVfwHaYVyl216Z58hYLpAYXBgAI9BmsdnAdFOcehT9N1HXKYFEkIEW1hGMKXSJqm6aRSCrFFCAwbIuRwQNc445xQrpu27WQ4N4I4lkRrtv1QKG5kCEktlf1836oNG3ds3Ljj9QMHcX1eWlpQRAiRJFGYRHEUhm69VZ6vTE/OVCv1Wq3ebLZQDP1CE6iBtzCOaS4tLS4vzFs6S5mawZSts3ajZT2yhQAAEABJREFUDh/Sqz0Y4LcBasBPGBSWRwwZEN2n1x0qogDo9wjMLbTznkDrvbwV5spkTwi6AuT2+CsZWKereeeqhFyMxzAMMPAO4rLZbK44uCOUSTto11v1ah02bjRabS+MIpFIwuJEKsLxAnLHzj3X7b1p377bx8c33HvvJ+6771MPPvipn/2ZXxkeXVutNQeHhhjHIdOXIiQqJjJRiQq9sFauLi0sl5aXG7Va6PtKJlzhcJJwEbMkMYicn7ygJUHRMUuzU43lBYtKLmOqJLR6NzDAb4OV8qr7SCl7FuhRJCFGdTh4peT7ZFBrBd8h8lZaRIUVHkwv2aPfJokCcBV0bbVaeFW0tLSEAwU2NkgaDdiwhvd+eJ8E4PUEPr4sLM5VGpVaveO5agNB0ihVK/OlpfnFpbnFxdn5xXq7Xa23JtZs2Hv9TXuvv3Htus3p7ND6dbsZQwiaTzz5DKOa78M1noTHlGCMaIwzQomkSJFYBS1XxKFOicW5yYmuFN7bmExyIoJWbXSgoPzW2aMHG8uzPPH60zZqkmt5GLscD0opDBPeSroP7IAstKS6DxgYpycB/92B9aqhITCgK1hJ9pgefUcuhACEK3SF6Ql7SWgL/eEzBFmlUoEL4Sc4DEmsmSgJoAAcDCGc2nJxykvwql43DMZ5IpQXRK4fekE4M7vYaHpLy5WWG2DPqzeCdGbQcQZ0PeP6ot5w9+y9Ht0NDw8ToijudvgREitnEgmqmMZ0RJvNKRZGG20TyVSiK2lqtDY/jU8SfSlrfvK8W10cKWR45Foa4ZRAvfcPIToXQQwcjsFqib0AL1wcxwEFDxeiKWgIoAx40GsCqqzg8jRBfYhAV/CO5IociwiAZI8qSgnuXhQpKanE9Qt0RQKGaRyLJN4+4LyHU5+UsuekOI4ppRDiW+Xg4CCOGCiD0cZBqKRAlXQ2ky/m8sVCJpe10o6UkjPdd4NCrsipViwMZrOFLVu22oa5tDjPGT139sxAX38xX5iensZUYIxTSlEriiLMm9DzkzBSidC5pmuazg1O8K2ciEQqRQlji0sLhCZSBHOzF9OOPrB2jKsocVu8MyZGFMMI8VUQEG8GI0Qatt83gSTFTovFPVGdicIt28ikUwWMI5/LW6YD52GAjF0OGKLAdOaXhAlhqS4l7/mg/3fmMUwBAGIMFQCDJACmh56wx4NKQgGhQJVQQNL5/EZEZ3RM9ijpnDAI1SgArYTqHB3hRXykKfb3DY+OjI6P4XtmNp+DY0zbIoxSziAZGhoaHxqZGByBG+xUKuE0okoZGviBoaHB/sG1q9Zk7czE6Op8ppjN9cExOg1zKaERd2H6/K7tG/1Wc+PadV7bMzRToyYnOHAoEcf4dKMkXlvzJEmGh8YTQYOIFvtGNKsvoSZhxlKt2jfUd+Ls8clLp/dev5MQQWxTy+RSVt6msLtNDCNgKjZppKuQxEQqmxmyEeSIlbPz1IvQtK1rOSeLJZpAI2GgAYOR0OuajGqO7WSzafguFoIwjWr4YgiLdYylGIURCGcdhrMuoxQ8SxXtATmMgCcwqJSIb/iIIfFdQHWnCTwI13Z51aVEErSphELjSSw6QBrt9ygKrwCxhWnIOYdkpQAYjWJYkLLegyFRxihnHD+sQzlFLgfLqMYYkzIpDgycO3MK81x0L4ZhkDh2lhIT78YSwZlmcabHQmLOWZaDtRQLcIIUYZ4nY2Qo6nou1oMoCAYK2Qfvu/fg/pf+9S/8Qu30ufqpM0dfeNYy9TjwPdflXHf9gGK9NTDGtpVObKvtty+65ZPN9mTLnVounWu78xqLUrYmksBtEylIFAjfJ0pIjA6D1TTN0DqaK9mJewg7vu38vPcfIgWZPQrmTbA3mWv7hRKo0KMEs6Vj2Y5BKWU9EEIhB+DVnudI90EVWByA8zAMMBCjQA+EoDqnFE11GMY6g+xwnWaJxmjn4oCfbtsEpbjuBTjEmtNz5VVrNzmZPt1M+1h3lYZVuYOEgXohASKByW5l8jnCBN74Z7K2QiAZLGUbXr3Wn04PZdIvPfHUoedfXL443WekCms3fesLX/jSX/5huDxJ/XaaG/12Rpf4SEGSqKHoEtHniH2+IQ7Uold9fiw2zvvqbNM7F6tFbjakLLvuXBCFcdJstWsKL1YJoYpwzjFroQqVVErJFISgkqoOZW9RgizSe1Rn3SagveSb9Jqdh8gFELtwQ6+RDoN2FaOEM0zLLjgzMcN0brzpFYKHvvmw7oMUhCsFkASgIjYMDAzrBJWKqs4YqFJMdnhOKNCr1aGMWo5dWloUShWL/Z14olQzOKUUcc91DaVbbrvRaiZCMM4TqgRJWn5TkZBrMgiaInKl356+cLZZWmiXy7W5eRomqh00F0vP//4fnz9xbOe2CdMMcgNZxGxjqSVdogk9Cy9yRVSjFSwIVjUyUabACn3WwJBDeL3tTfrBLNUakrSlaGlcQBGNcbhKCIH1FoOC8oDG8ApeMtLZ9d5yFTLeH67deZgpRKJPii4VY4R3bA3bJkom2AO7bu3KO1kwHiEwJSEdusIQlJJyxW1IIguAT7uRCmeheVgH7QKCSsGk4JiVGLcSSsJNiSKCUJl27DPnTw2PDAgZ1GvLceymM3hpkhAaOildt5kftwHD0e2MpWhk2FzXqe0YKUe3TJq2dSy97eryQC7jaPyh++5bPza2cHFq56bt5bnlres3PP61v/z1f/cvyudPWk46rWXWDAzIttkqy5Q50G4l1WpAWaqYH8tnxnP2RF96NY5TXjTjhrOG6RtGJKRHWeI4FmNMCRlHUZJAealkAhvqutbxnFIIOAz4SsAmVwBuYpJ2cIWQQHpl8n3wVFJKe+UoBcMoxUzXleKAlOTtkIzi3EJ7T69Wz2c9CdaQFTDGKN7iK0oQxKozKC4JE0qTRMfy0nWehj6Q3Zk3AhMAjXgB/udt3rCxkM0V81lOKEmSSnkZdhJJREUCianphmFoGkN5QiSDpgR7XWholOgUMyAJfcfSXnt1vxJx567i+R/92McGh8YOHDr0X/7rH97/oXv7160lhNSWG0SQtK2NjYyZZr9M7MAnMjE16ujEIIqj8UzKEKotlW9anDIhRMwohgj70DgWUQjfYY4rlKRMck7BdHyACCAQopNrQKfiNRSH1Sj6kKhCKTomlIIyoqhpWIZuAhrXGdxJWM9JcAlAKYqhUgc9ua53DGp0H/AogzxkMcYphRu51qFUp0wjCkM3pDIIMRhF6z0XcqIMyifPXRgbHNcEF15iKKOxXC/PlcqzpWapNndxZnluGdPV1G2/FTQq7dBPeldMXCcmL5wvl5Zit+HVSvVmzU477dAdX7fmjp/92f/x3/5bWhzgheKGvTeSifVjG7YTwglnfcM5zSAah8EBxzYGTd4X+yxoBMLziFsVrYV2q5EIapgOZUYUK8otw8oSxaNQhJHAlCEYIFpgShK8rI0waljvMggjb4ISApDLSYKHKdgUv28Bpd9KvG9Odbe9XvGO58A5TsrGhzHLMQwDzuAa6z2UoTDtPSgG9/QoivWAwhqCgnU0kVKiFmUaHMgZ0wnTKaY0MRUxqEJPBGYgSmNKpwDRWdyoTa9dm5mcfP3Y0acnz7964dzL5aUTjJTqldMzU68vzh1RssRZtdG4sFw+5XkLlBGuG0KIIIq5pum2pTtWKpc9NzW59bpdKu1EpWVz21ZSKNzymZ/6mf/13/ttIz2yvdYSXijgBcEQeySIEN5Ch8PtdBR6njtHk1kizvmtM8vLy2FoanpRSMcPdc4zlmUSRsKYwJexpIRpOHdhoYxJEikIMLsuo+sd1qMEJVCNfLuHvVcmhgdTqu7TKwMWEkoJ/MIJVQmWpYhKlUmlBvtylk4iP3AsmkkZhgZq9uUzoe/igoyKeJMSx3E6jVsOg8Q0TbzPBAMhOgLQMnrhnBumhcLwK5UCnsNB26vXuGMR2yKtGkKPhK7mWJZteo2a31rw3OMvvfT7FycfXSo9PTXzWLny3LkLXz516q8vTH51bu6b9dbLEB488ufzpWd8cWRy9qULF08dP3aGMtv1osPHjh8/cXpheWnrnp3KMWdq9fTqVXEm1XJbfsqKDFOZ9jdenX7qjSVzYJCkeA325qQRRZpDNIu03fKq9QPV+rlm6yghh936VzXtFHaNjRtvS9sbKB/MF9cnMrNcJQvLSUJ4wgyqG9y0qGnGlMZKJoR6kYgEV8xieorphmI8TDBRIkmophloDVskY531N/QDjXFYCUmOBZfS93QeSqyAvvlwxjTGdF2H9R08ducfi0MxtAhoOvrALyFwqYoJSWxbx15td58EW1GlAm9ZlkXe+5FSQTPP80zDSGI/nbKKQwNiaf61L/3NE1/90p/+2q99+U/+5Oi3Hlc43GdSmpL33/+h+x740IMf+tDDH37kow8/8omP/sgnPvIjn/iRjz78wIce+vCHr9+7F29wMunc+vUbb73l9vsffGj7rn2btl23UG4OjqxKFwaeeu7Fc9OzF+cXiOWkhgYVM2U219JNmhlsW/ZXXjgy0zYWPbsiSECItAiWuZjFvsI7b5bODhG9f3h09dLSYrUyR0SVKFfX8k03PbMUnL1YnZptuSHNFsjAqCYYiSkPJAmkiLHzGIaeyliZvJHKEd0OJXPjJEoo08xMttA/MMx1k2kGTAEYhgGjgTL2Nn+9LXGlSVGOUtqT0Cuejud0w7GxZKQy6bRtWhpaVARFbdMQSRyFvsYlQ+BIN5XSFxfn8TIatTKZjKZpUCKVSgVBgCbROIKyB/CQAJJK3dKTJNZw18VGEoZExc8+9vXXnn1atpss8JTXOn3owNNf/4po1BxngKj1RF5HyA2EXc+Mm7h9k5G6xUrfmh1+cHjVR1et/eSerT95162/fP+d/92OTT+xZtUDmeLGc7OV9dv2Hj8388qBE5/8qb93972PrN6wde2W7TtuuDkkZjlIWKbQJGyy2jq7XHeGN/DihKtIm5Bm3KGlpjez3HrtyNTLh+a/9NUDM/NmpZqLozEqx86fdY+drL5+aOb5l8++8PKpg0cvXpit13wSUbL/0Nn9Bw6+/Pqhlw4c3v/GkTeOnD568sKp87NuTEOiw3/czErNChJaa+LlbTUIkzjG4qaEEDIRRCoKVsYw1Are03krNl1hYFl41DRNTAGNa5zDIxwmhu/QHAKccUKp4BoxdKbxzs5kdmJR4PwWRZFpmqiOkmgHUdhjQHtAL2AkJWEcEUYN22BU4W0TSeIzzz1z8OUXtqwd3zw+cscNe1YPFLXIP/bq/oVLFwi1kqYVtXKilSPtAnELxCuSoEi8flkxRc2W7bTljI2Ob9TM7EJJe+0wppJcu+OGp/cfmim3b733Q25I6kE4PrZhYHhVIT281G4KvI4jmXOzS68dOp0pDi/WG+dnZp57Zf4bzxx/9BtPPfr4s089f+CJpw8ePLF0aVH5apyndp+fdj77+VNHj+vLpX7FxxQrMKyhCsAAABAASURBVLvPzo3a+UFmpj1BYkJiqnyiXCmaQVL14uVmuFgL5yvt51898sqhE8fPT80slhteLJihO9lUtuBFMaFcM03OdCGUiGMpZcfACna6DHb5910/sCaACgAY5MP0gK4ZoEhCCIeBoRQ+I1EcSZzmNaJxyOIgadTbS6For1u/FjEH52GHw2LYbrfhOcQfpRTlALQDgAEopZGIAcsyoshP5VIkZR498FrO0e++8Qblt2fOnCJ+mwXBUCa9ePEC8X3NyjIrze00sVIdGA4xbGKZLJcS3GwEpBURzP0z0/LYufnlZuJr6Zl6lB5ec8OdD2QGJ6YWK3g7U2l5UUiDRHJiD6VHvUhOnZ9vVXwZkWJfJlOwhIqUooynmFYo9q3L9G1g9ngjLibmBo9saos9T7/ELs5sC5Kb2lHekyzGVZ5rzSi8MHdp/xuT33j+YkBlgpWT8YhqQaK3fFZqqIVK5CdapRlcnFk6evbS8TOTF2YWqk0vSJRu2Nl8rthXhPU0TYNxOGU67zDge2C9n3dT9eYDgwKcczSh6zqjnSoCc0HgdaFUb04EmJtxyRlNZHhp9twrr7z43AtPfuMbX3PdFmqZpskYw97XcxskaBOdvtlJpxVIAJThGiVURoFHRESIKC/Njw70ufWKqaTD1N7t23gc6iJZmrpETF2QxCfEJcRXJFQqlDIWJBSEcMIyxMgS5XRyl5q1lozy42PTlZY9MLZq6+ZzsyUv0fyIfu2xpwqZQsYuNKpuId0H8+x/6uWkLdYMrpVBEoUNJdth0JZYuhI99FksDTdSA6tXBTpfDsJ5NzL719H8xlBbJ631EXUiRaFJTFVERSvySq3KQmXBjQNfxFLTdCfj5IYyhbFscVWub3W2OIKtV7fzidIqTe/S9OKRE6cPvHE4gnUJYYzAREIIJRKRRFEcwDKwWw+s90MIeQcDOwKwOKBpGsxtGAZ8oJRUQqJJqggjlFFCFFGyQ0WcEJJIEU5dOn/ixKFTJ46+cfD1kyePa5qWSWeUUmgknU5jHkAbSlGz0yfknZ83/zQD00vDgROzIcab3Tjuy2VkFJ4+dlwl8eqxUTLQt35ifGl2ariYJyQWRiitWFihMIPE9KUVCMsDnS4v1GPfpbEH1Ryi5Uls+g3RGFq/thqq/Uen8iNjh0+d+8pj39qxY2+9GWuEFdLFsBmeOHi2MlvJs4y72DITpqnI1ASTkuG7esLCQMRCeKL1+skXKvF0nc/NhxeOLhyaas/tP310sloihpbQJCKR0BJmKm4R7lAjbTS8et3DDGpXGu5yvb1cCyq1uFIP50qNWitICDedrJMtaJYjFfWCaH5haW6+ND9fqlQqcejDC5Si3fhNO3V+YX9YHLaXcAZVrAfkwOcr0DjF0ov3ShbXlRBdc0s0xzgahG3wdpwoQbxWQIhmaGbHpEoVUk4eRw+vWsjhzO9Xy3OlxdkwaCuREExjIi9fFhVTkiupEWlSYoR+KIUIo0i3HMU1ouvrN28NhfSj6PSZc4ePHT3+xLc2btuiOLv+rluJ31JKKIIh4aAmOgrzTiXO1ejoYNaxHVPXCEkzsnkVPvj0yyguLZWg9Z49q0+dPV9r1H/1v/8n99xznWHrpXIt69jl2enzxw5uH+sb0sMDj32W16fTSduRgRF5WuxpSWiSKJ9i/Vnt5r0b7rhp83U7xz/60G2/+s9/+S8+96f/+F/800/8+Kfuf/CO++675b47b7zn9uvuvmXnnTfvuv36Hbdev/W+u26489br9u7esHnD2MRQoS9jZgxic1XIpBxL51TFYRD6XhzHgnKl27PlxtRSdaZUr7Z9QTTbtlO2pWmcKTjnMhgWZ6pLuEdjTCeaQQ2D6pwyXK4VxyTAwhVZjDq6wRUnbsg1EgVtrKEhrp2K4GOHlETjBFeDLA7FiUkSfc3ARErqmheN5511w9bC+f2vPvU3rzz7taXpszJsURm6bq2rBXwoJGUMc4NaVGlKMEszDd2007lGEESaMXX+4p477hrZsGVyueJTrqdzxy9e/MPP/sXN99+tHD2MvJlLM265LVrCELrNHZOl4gaWKjeqRbIpZZ2omhJ1ortkVB/IRuau8QF3ceHJrzz94F0bBgfz2CITQjwR2hmTkDBriXUDnFROTL/2+esG6q3jjw3GtRFNyNrMjVtGf/bHb77v1s0P3b7ux+7Z8uC20RuHMvesmRghZLVlr+3vWzs+mrZ1kxPhtpJmJSPlmE2GddLPgn7mjWXkhiFzx7r8rk2FfduH7tw7fvd14zdvHe63I0f5cXOZRq2Mo3NO/UgmuqOc/iOTpUpslANmZPsiSX23bemXlytCCKVwERWEStJ9qEIwMEIgZarzCNKND8wLCAlKMYMkGiMGUUzXdUKJiWVBJ5Vq49nnnzp18tD5069ePH1gceEcLmnFnCGS5pNP/c3L+x87d/FQqzlfby4sLU9HcWtwuGjb3LaZY1HLkIaB2UM4I9ANk2BxbtHUdMrNmhfCYU+/dvD2H//MvR/7dGp4VS1hY1t2feynf+6GH/spOrLq4lIlFgi/dq1cWV4uN8qV+enpubm5Rq3abjS8disJPRUHXBBNkbROhlLmk5//8vKpwx+5be/xl44ffvHJl596DjtJv2XmTL40fWbq5BtHX36yqLmf/pW/uzodZmV1+tRR5QeYvqHXxFFsbDhncyITohMCbwNgKOk8khBFSJSoyPPbtVZtqVQvecIP05Y9nB/gsC0hnCiNCLwYSpu0P6+vGnK2rR2+Y9/2W/duKaY1t7IQei3GSXc+qdePnXzh1UMIvqn5ZaqbuUIRV6xOT2/+MUWoQq8Uf0zBa2AIkZTAdyijWCedwEuUEQYBJ1I39RyJGZNKJYHrLcRy8fGn//NT+3//mf1/+Oxrf/bc6589eOrJij8ZG62St9BUjUV/cdlbxn7TTHAmqDSjGqNJMyq5YcmPlqJkMRFLlJY01tCol3LIQL4fXRm61XADM130lBZFavV9j9zzs7/0sX/xr+/4xX8xct2drba+3OLGwBplWF7kV5vl5er89MKl89OnZ5cv1YNSI1hyk3JIKjGvhrQaMZ877Xw+2jGR+jv33XTDqvyIFt65ffX5/U+PGYT7ZSrdmeOHdL/9kx996Lmvf33x61974Mc+xZLkxMmzktv5oXE3obWARJSEhFRdcezC4qEzs/uPXnj+tRNPvnDw60+/8tUnXvryt156/sUDrx08c/Tk1JFTU68dOdfNPfLYi288tf/EgRNTU0uemxiKpQXRE0GkIGvGcmMFY+Pqod1b1mxaNzbSn83Yuk5VfyGvUdbyXK5pl2bn2n5AdBNBCdeQNx9GOj5hkjAJzxHMHaY6EnCMUopiOJzEiYiSREmC/giiMSFeA4tzTHWVyWg6DxbLp03HS3gpVIu+XPZUReiBnuFW1iqODTuFvsQwAoSWnc0Uh61UMSI4xDhct3TdNDT8kU7w6bGmxURKFnpPP/5EaW62L5tXhGzdtedr33qCaDpJZUkqTzQr5hmfpnyW1p0BM5Vjmi4UxSciPw5b7XY7dAXDbTZULFQ6TuZhTFuRrAvWghYP3nbDttVFVS9tHil84t478lydeuNVLEkwpEl4q94KvXjfDbe47YgsVu+45wFPUiOTdwpDOMK//PrJbzx94KvfOvDUS6+cPD99anJ6cnZ5rlyrNAM3Qo+GZLbrU0ktzS5QqxDSdCPUllpkupq0RXp6KXz18IVvPfXa08+8euz4OddNijkydfrUgZeenD71xsSAvW/HhomhnE6j0GtQInbt2rFx48Zcsa/abC7Vmi0/Mp00UXAZ6T3g4C2uKBOUCgoXdsOOEkopJ5wSnkgSJKIdRQ0cNqI4Dki7IZaWFubnZyulxVqz7EaNi5fO22nDTlmapZtYJjJOTJJm2BaGefrCQqnJgiTTDlJekFFsSKjhetPibEhjQ5T0EZKRiRWHPPGl9CMSh8sXT//Z7/7WVz/7Z8M5J3IbukYTKivLc0Hgu+1mqYR5T9PFbCqVjQXjzGY8xbWUxh3KLEINqbiQRBKCiUAwAzWGYUkVEhqbJtWEV568lNV4wTR0w/zQ3ff91V9+Vsv2kYTtvO9hauaY3bf3jvuffPVoLdLN4kRxbF0jFHU3bIai0vYrTb/a8hNqhJJFSosUD7s0kNxLSCio4eR0Kyc1xxO6l2ixnueZUauwZrYqqr6hjP50fkIzs7Wqe+zYif3PHzx37JVLJ/bXF06zoJrRw/GB1PqJgZHB7KWLp0fHhjK5bNv3BOF+lDRxgE1lFCUrDyM4hhBQBqmEu7FgdrNBGKGcUkykSCTwny+EK+OS21xoLNaD1lKtUq61SpX23HzLMod8z+CkEIdWFOiGnk0SXq00PTdcs37Hbbc/8NGPf+a+Bz65fecdI6OrUyk9kzVb+ITiMT+0EpEhLK8ZRS3dz1IFouSa9Ws2jQ5+6S//64XjhwZzqeWFS2vXjC6VF61CKtWfzfdlhQx9N4rdSBNKRIpJnSlDJjqTpsYdIk3fQwkSBVQkjBKDM4sT0+A4rjlJLHO5gh/Fhp1RYbJx2y6qZ08fP0tYeuHSskgN/vs/+Jw2sOHhn/6V3/2bJ07MN3ffeJsfiWqzRZhuptL5/sFMoWjZ6XQml84W0rl8JpN3MllITNPmmhH4YZJIJSkmEFQLhKr70WLNHRzfaGeHg1gr19uVSq1eq0RegwkvqEwXrbhgJgvnjx557TnhVTetGd20YYKoRNOYF/rVRhP9hgT3S+b6OLgw8ubDqOpAUaYIg/8ASQhVhEqFUlwS8IQwicYYi7lcDhZbrJ4dK+RHhvvHNg6N7Robu+nTn/xnw4WbN66+L6tt9iqOTYcGsqsyZl/WKqbNDFNaEpI44qWl5tFjpTcOtl9/w19aJktlUqmTaovWfdZOGOYywXbeconOP/3IQ3DCt778xZSmchbTaLQ4f76+PCn9stuYz5qiz2Ep6TO3qSfKYpZOLBIzIgxTy2o0HbpcRGbiG9I3WZzSZVbDFIkcmThauo/nciU3aUltwVVVae6976O/+7lHf+MPPv87n398NkkP7Lrj9x979fnJxg2f+vmGNTg4sS4RkSJCyLhcWurhEj4GnjszPXlxeWHebTZEFGqc2oaesa2BYm6kPz86UhwfH5xYNTS6aqR/aDCbL1Rqjbbn67o50Nc/OFB0TOI2lhanTxiyZcmWai9Pnz14+JWnL509JoKmpZFtm9fGkaeU0A2DGWat2TTSGYSQQqSRyw8cdJnDDzwHyohkHecJTUpdUY1QDg/Cu1wTBs+OjWTHR/tHRu3+wYjbpWo8PdOyzJHBvk3jQ9tV7MxeLNdLriZ0njAax5oK5mfPnTl5cG76bL1WKpeXFpbmYYPjpy4eOXXuwLFT+48cff7AoadePfjNl994+oWXL525sHzoWEK02++4+8ixk/PzC2MTq2KRRHHMLY2ljEzGZiqO2g0t9saKuRQnKZ1aDDpHGpXulG55AAAQAElEQVQ2zMM1KgiVoJpKdC5NHls0NmmgxwE1HefomclVm8ZCrlc9P9PvbL3+xlBLTddca3DVgi99Kx/lB9tW4Ww9aGrWqfNn56YmuRIZ29SpGizmd23bcuPePffddcfdt91y2403XL9rx5aN69aMDg/25YsZWwUtt75Ynr+wOHO6WplRSSuXNYaHimtWjRbzOSJjt1lp1xaDVokndYv568aLaT3RlZtP8ZyjcelzFeXTztjoSLPVoJRmMhmcL5bL1Uw2YzopOGgFzNDMKEyQVvAYx6+MwkBjsi+dkZ4vXC9nmn6rmbJspnGlWbadqUR8/7mpg6envvbNZ158/fCZC5Nf/OrXNE370pe/cOrYsYFCNm1oXCa6iGTYMGitXTtTWTzmu5c+9ODehx7c8dBDmx740Kr7H1p374c23vXA1tvu3XXLPdfdfOfem++4ft+9t1qr1g1ef9fmWx7oX79nfPP1ONTtP3KWWHmX6icuTimil9021DVM03EcFft9Re61pzKpYNVoiiQ1Lr1i1vJb1STwVRyzWCqsXKHgCbWokdJ014/WbFxbayVu5Dq5jJeQdhTc+6EHAgJHa/PV2unZ2bl6o5rEoWlYudzunVsffuCuO27e+8Dduz/zybvuvWPXdVtHb9s9vm40t3Ntdvvq9LrR1JZV2Z3ri7s3Du3bOXrXzdsevHvPA3fu3b11PG14jdKF8sIZtzadtuRIMTUxmC/YWs4hXmsun0nSdiSjhqaiVr3UbpT7C+mhgSKRsdeqjQ6kdUZ1Tl3X5ZwPDAxEkcDpFO4EGGMdSqXijLBuIkmwPiSOpaU0bXlmSrbdvmIf/NeXyWmUhn6QCPrYy6cPnVy8NN+uu5IYViCCN4690g5Krx95ply9mMomfQMYtEiSJqGxY/OLF07FQSuXsTgTJ0688c0nn/ryo89+46k3nnrxxBMvH3ty/5GnXzv87IGjzx89/sKJU88fO+dnhs5XwkWRrvPCF595/VsvH8+NbE4Nr+f50VpiLHgJTv2lQM5UGjPLzZrbajamGvWz1cqZeu1iEC4pUmfcM03huaXQr4vEoypiJCYijH0vcNsybqvEZdS3uODEZ0Jmbb5qrH9x5gJT/pqJwR//0Y/ec88tH/3oHT/26Zs/dM+mbZuHt28aWTtoZxjRCXE4MSkhkticcEIE3u1EkgvCEgxXkUDSyFNB22LehvHCnTduvf2GzRMDlmgvz1846dUWMgYZwbad0hOvFvoVy5QaU4ahZzIpy9SlTExdS6dsSpWQJOVYIk4c24Tlc+lMEmFjkOSKhxElEDQoTYhKkpgS6ZgGS+Kx9esH1qwhUrqlciGXZ3F88eyZZ5/ZP3mhKZL+VtuYmatEKt68Y5XSy2a2mulv9o24+ZHQyDQishzIqtQCI2WmU/1ostVImo1weanhe3ESK5HQpaXK4lJtcbm+sISre3N+rjkz17qw6H3++SNfPXzxscOXJq6/71f+l9/eevNDpxeC5w9NTTcUsIDmJ1Y7g4P5ibH02ETfqjUJb7v+xXOT+w8cfvz4qeeXymeY3hwadwhvStoQqiFJi5A2pR7jvkY9i3hG0nBUO8M9Rza5X8rD0IP2gzdvH7SSH3/41rt3je9eV1ydIU5n7yC6UgZMI4nn+m6zLYKQJgmoQVXoBkm7pSWBkSR6HBtJyOIga2omiVjSNmk7z+O1famtq4pbVvdpUStpVeNWPWXw/kIGF58odjWNBkkcC0EojxVpNtseFgylgiCSkqSdlIwjS+NUJIUsjg4xUQIOWnEf6y6WSoqYss6pBaFqMFJZXPidf/Wv3vjiFyafeyGnm6JWP37wcL1cSVvOxPBaETAZKmy8E+Mj2zasz+R4Js+GJ3K5AYMYiadwn0QR1kpopQW98nGSF6SQSo8b5kAmP5pK9zMtNTG+btXYutGR1cMD4wPFsWJutOAMOk4/y/UV1m+sRPHUci0mZkwszczmi+PZ4kRInP2HT33l6cNfef7k4/snT816ZS85euJoubbENJktpAr9Gcmj5driQnmOmVSw2E88N2x6SVvSQNMT0yaWrrgMNBE5XFlE0KDBwlaKhLddt2Xh7NFBbKFRO8cCiyRxdckWvkFjmYRKxpbJso7lGMwxtJxj2hrFRgtJX9ZJ25qDXNtMWzojxOCaTmXsNd3WYhQs9ae0XRvW7NmyMWua1cXFZqWWcjKZXEFxLcK04Ho7Un5CYsndIK7W264XEEJ0TjihlKjQ9/MZO2sZNtegFLJWwCiRXMkoCjhROqMaV1REU+fOfuqRh0dyhc/90R8f3//q41/80otPPVVZWPCqVU0Ey1Pn8ya77/atOzeuNbByhFHgR7Ozy6V6GEpHaP2xMRQbI64+1CKD52dJIEaGx/Zt3Xlfrn9zOj1hOQPZ9EC7GXotP25F0k1UZ+eR1CNgmo1S2ysND+eH+zKJW1vVX9w0Pj519uzC1JSMsTQQxY1aO5xeqrxx4uzXvvX8YhXXIMdKDaYyQ3ZmUPK0L3TJbT+hfkJ8IQIpE6IiqmImIxVTymUsRSSoZDrlGK4Kw8Tz1wwP5U1t/1PfspLAUrEuvOGsmdKZzTG/JYxja7qpaVLEoe+KJIzCAMOG9RANjVq9Xqt47SYYtxkowWzTcXRTV5LgBV8U6CLZtKp/tDigItKoe4nUqZYKle4KTOO80lMxNbmVMdMFQViUqGymCA8FQaBTFrrt8aEhkypHJzSOGNpEXheMSEkZUTLhGmVUcUoQpAvTk26lyuN4z6ZN1z/8CAujyuycruhgIVVbPL11TebWvev7bCIDH/Nj3fhWTRY1NpZJbcsUdhmpbUJfR9Pb+lbdtm7Xgz/zj/+nOz/8qfzIOk/o+Fx8aWFudmF2eu6i5dC0w4oZfahgT/Rn1w4XNowMbJzou+36DasGNC1Y7DPD69YNxctTJ196evtY//aJ0TVDRZoELA6TKDB0LZtN5/J9tj3C9ZFm25pbFuUaawWW5IVM31pf2oGyE+YQPUUNhxsODJUoLRA8UmakdEEMqjm6kWHcEQnJ5fsfevCRF599kVsYmAqabcr1Vq2ipEiUxHkvSqJIxFJKoRSSOERguzENExLfdVUiIImixEllGbcSrHCK2rqRMiyDwFART8hg32BffkhIww0UdAiVGSiz88bBSCfUTJSRzvfb6aKgmCZWoxH6nqcxmjKNscF+nSkWRxoRVHX91iVMJhGnDBEKt2FaySTWKQ3arQ27dixeuqhLSUql2tJSMZtJW2azMjecd++7Y2zdCG0slzWMxmMj+Z2j/beuHv3QQP/9qdSt3LjBTN2cHbijMHJnfvSGkzNLb5w9+frpozO1OWElm/esueuB6x985IYbb153yy1rbrlx1W17J27ZPXTjrsINO1M3b0nvmjDvWNP/sds2PnTD6lu2j5x78dE//j/+VVE0jNYCbyzofmXzxMA2uNphrfL85LlJP8gmYlzQCcPEAr5NM1ZX6/b0bJTQAS9J19t6qSGqbdUM4TNH8nzIcsIaktaQT/OBykijj5p9Ui+UKoFm9wVCv3h2hlCT6ilCDd3KCKpZRkq37GqjWW+1bSudSqU5okrTuW4QSsIoiYXK5Ap2Op3O5CUlgmhC6kmsMCeopJjfBjfikOTTJJ0qhBFLhGmm+q3MEDFy56cWiOEQbre8yErl+waG0WyUiLm5hcgPOKX4hJl1bIOxdqNuaZwR2XVch8B5ghGqMa5j04tiksSMd70b+icvnBvbuIFIUW62qe5oZsqyja0bB1N6a37uLGdqeCh/4dLC6YvlwuA2LxmouZmGZxOj2D+ydmBwnRLFxTn/9Inztq7dfcfNP/7wPQ/cc+PWsfRgjhZMYnNhkISTSBFPJO0kaEStWthc7iORrio5EpCkRYR7484N60cLp15/aTRnm0lAW/WJYnbv1rW37tv14Qfu/LEf/fiGTdv7BtZKkm66you5JA4zMtwpxspsBmSm3Dg7Wzk7V52uerWYeZopLfjC0FOG4KYvjYDqie5IzQmpMb1Y3rV331PPPCsF0RmslFim5fpxQkgrSM5cnD11/lKlHQSKTC+Wjp29cPTE2YNHTh44fOz4qdNzi6UwljOLlal5r+4T5qSs3LDQHTcUvh8mYZDiJG0SxLDruug6M7RWH9gQmCMXl4W0xog92o5ThjM8MLTOsQoiluWlRSUTKuPxsWF4zNA0t+lqmkEI6/it+8dMDTYJ9UQF9VZ/OqtJcurEidE1q5Za9apGt95/19HZ6UueL3KFgNqtQPT35WUUFIv9VjrbFOTU3Lw1PDLrRVWhq3TWKBrKbNiZpsFqS5OXGlPlD++77aO33H7D6lVG4E3o1BaCtJqGlEHTtYhpEFslOnTAUp4yZC5jmdjZqi5RWmeGKbHrhr0RkW7oYkZpceIQUpqaTmkk75B8nqSyZMv2VTfesv2hR+6+94Hb12+aSBfhibjSWnZlEOHYkHJC25yP4sPzi08eO/vo/jfOTs/Pl+qtQCWcxDh9EtKWKmDsqf0vE1O/+babL1w4U16aZpYibplEnuVY1Yicn63OV4Oz08tPvPj615/c/9qRMyfOTV1cKJ+bW7y4sFzxw6lS5dCpsycuXHrh4ImvP3foiVcvvH5uvhoZdmGEaTj0eFGz4jBi0oaNI6ShTbXjujk2HQ6sv+XHW2zdvNvXlqMDY9e7nu22aBKo2UuTowO5226+TmdJEPhSylzfQBDBKqzruA5hhHPGNUq5jGUcxpzrA8NjG3ftnm+2hzZuevHosZNLS0b/UG5klXJyxYFxBL5GeRK0wqDebLe9MHBDkjDLyucbYbvu1wZG85pOpqcumJrasXnDplVjOUPniGnPVX4bB8CMpjuMDWazLV+WmhHXsP3oLTdYrtQJ5YQ5mXQ/YRahOjGd4R07d+/b9/xLL8okISLSksgmIs0QX4REpF1rLs3MTZ2/cP7ksYtnjtWW5x1drV81fMOubbmM4RiUMkmoYhrVDIPoaJweO37owBuv739t/5Fjx6Zm58r1RqXVWqxW77z33r033ujkMnuu3/vCC8+RwCcph3CF+9biQu3MmTOzs7OmaW/fvv2e+255+JF7PvLIvR/9yH0fefjeH/3kRx752CM4JJ46d37brj1YORG3F5Yqhy/MHJ9ZnGv4lJmWYZoaJYq0/bqZNedq1YBoWMkDkgpZYcnX2zI1uHZHRFOZPpNoxrFjJ0ZHhgq5NFSWIlIiVkpRyhnsQ956WKSY4DrRsc8bgeQxN5zCwPDq9Tv23fyjP/cLLJUHNuzc0zextoYTN6JPG9CVZZtRLpekHZqzbRIznRicBboWUJJkMwPttra05A6OFtZuyiuOd+0kTiQ3Hc00FGHgsRAtN4Jf+9//z1o7jAj5l//bbz538HR+dP2ZmdqlShSY6ZbQXWURZs5OL1TcAK+DY5HIJI69Zqs021qcd5fmvaVL7cWLYXUhqCyG1eWkWorKS7Wpi9PHj5x89cWsDActl8DsVgAAEABJREFUui7vrM5a0DgVNU2vwv3aaLFgclIvl8+ePHHk8MHzZ842a3WKbT6IJOZDou594MPnp2db7YBQvVlv2IxsmSjcdcNOYONon0UTFndufvVqW8SkVGklqNZZrk6+/PLLke9vWr1mbGgoInKmWbtQKi/gakhMjWUsLec240aYmIVi1WuZppljrGiahsnRnKeCsfXjmWErJuTo2ZOX5qdXr1nT19enY3PC4SdJmBQaUUgydYXzAkFCxYSmUzOlDDNUWjtRbkKboSCGw9MFX/D04KieLfiUh1KTsRa7QeguJ8FC7C9aesKS2DZ5u1Eu5DOZTCH0SXnZZ7qzduOE5hA/Vk0vigXRDYtSDjMxHZOQ7H/1wN33PThXbvzB559eu2MfL4w/uv9438S405dZCkisEZey//xnX/wvf/Z5K9/vRnG5XMY1ZmQwP9afzRkyzaKCHg9YdDSXmujPbRwd3LF29c41oxuHi0OOllPRmddeKp0/pRrLmcTNSXdAE+uKzu7Vo2G7lk7ZG9eu2rxpY38+47mtS5MXTp04OTU9e/7CpYtTs3hJ4kby2LlJwvRsvr9ZW04zuW64eNPurbs2rxnM2ZrwRRhnHNPRSdaxZSJtjfzIRx7+9Kc+sW3jwLpRfev6gYHRQZa2K3G80HL9hEURxya/XGmHVIsUw1WFJGFGSc1rR2Fb6YmVMTP9WdMgJ6aWT547tXrDmv7hgVTKZlTBbYxIRrCCIPwUueJh1DQSReHCmFKl2THVWkLVgqSV0HPT8/0Ta2LdbCWkEUocZRHRbr3ZKi3WFi8tz55cnj+m0wpT1ZSRJKFnMlMnTuCrKFZmKm1lKOZRKk11w6Bci6Ko1WpJIfAiiBBy9z23e5GouuHIui2jm/ewwnhF2JM+qRBCLbL/rP/bf/S16Yqn5waZlbUz+TCJx0eHb7x+94bdW2laN22S0eN+U7nLc9W56fnzZ6dOH5s7f6oxP01aVSvx7rxu64jD/cWpsDRdIEFGuLNHXnv0L/7oL//o9/7mc3/5zBPfPHfquOe2LY3quk4IqVarx06d3f/aG5/7wlfKzeCr33x6udwmup1LpWTQOU+psJm1tL6MjZOTQRAHkkjFlQg9Nwzk2tVj+67f224SbGyDBZLO2srSWyKp+pHQNMEJicncYo1qZrXZ1BmV7WYqCmSlRJN2FLtbtm8wU7TkBqfOnVi9YfW2nVt1nTIqqMDWTEwOXhGZKJkQKqFtD8yyLMVolMShkDEyGSfcZJY5snpCT6XHxgeHx1fHkpQbTWIYsYjKy5MkafTl9LGhzNiwtnGDlXLwFngxZzleK/HbQiTMdhzFxGLZpZxEiiSK6Lpm6Lir4FU/EUlUq7eOHDldqdVjhU085cY05Law+4+eD6cq5C++cfHAsXPczsXUpIYzODrecP0TJ08dPPjGo1/98n/+d//m3/yjX/w7Dz/4qQ/d/7GHH/yFn/t7v/wL/+BX/vE//Bf/n1/5n/77f/7v/pd/9Ru//u9+97f+w2/9+v/24lPfcMv4+Diz/8nHP/v7/88X//QPXvjW1zUlSguzWDCPHXpjcXYqDHwp4iAIuGaYtjU4OpEp9D38sR8dGl/XDFVCGMe6Zpq6ZWmaEQZBq9lstRtJFFqG5rqttGMifOPQk1GcsngStpUgOkNcgcG0t+xM3skQLUXOXGwvLJYRSMr38lz1aWpIk8MGWV3MDWfTW0cHqRAH33hNyfimG/fKJOrsc3EMocYIZzhiJomKJKZAz29dyohKKMAE45JiQaUS7tM0bWZ+MU6S5Zrf199v2J2rqG2bmi6iZCGT9vtG+zLZ9HCebR4xCtmSiGctzUhcLKom3l5yPZEsmlkoU0LcNomDkCqla8QxNd3SPbd15uTJA6+/Oj4+3t8/4IdJqDhi1MzleMqcnpdSKmaYmm2PrV4zt7R88uyZex984OkXnnvqueeee+GlI8ePuZ63bt26e++992Mf/+SPfvrH/97P/dyv/ot//q//7a/9H//nr//H3/yPv/Vbv/nbv/2bv/a//H8H+/v++nN/9qd/9F9U7P/qP/mlr33x8889+8Rff/bPP//Zv/jLP/3j//v/+q1/9k//0ac/+fAtN+7bsmVTs1VPYpkIZTl5ZqacfP/+Q8e/9Pizrx48MTVfiZUpuEWtrOQGNxwnkxNKCSGkkpwQS8dbKY8kccrkuoYIIUG1bETRSL4wMjSSEDLXJMcvXgiS2JIiJwUtLeXDVlKeTInmhGPevGGjqdTy+XO2Ejs3rtPQru+zRLBEciU1ogiaVElCRSd9ZeQlYYvK0NJYytQNFBQhXpXFSRQE7ujIcKtdW7N6eHS437E5J3EUVDPZyE55RNQIWfaS85Qs6nrJNlsq8U1u2IbdrLeCsG10JmaMqZLPENPQMLm9VjMOA6JkxraVTPbu3jU6PBSGYSqVymatcs2t1tpxTEK3SUU8VMy265WpS+dx6PrMZz7zS7/88//xN37r3//Gb/76b/7mb/8/v/fvf/9Pfu0//8E/+l9//R/8s//hZ/7Hf/mZf/arH/vFX7rvJ3/i5ocf3n3XnZvvuG39rTetvXnfL/yjX/q//9Pv/u7v/ed/9Cv/ZPPNN9G+IknZRArTMnDZoyr23CCOxchAes/2tT/ykQdvvfXWTCZDNe3c+YuFvqFEMrxgu7BUP3p+9tCZqcV2nDBqptJKs+p+SLnmpDNhGPuBjwiwDF0lIWeS6iROkqhRScXxcApxx3AiO3pxtuw3UhknLWRfHHtnTsXT5y8cenH5/BFWLU0UcqdeeunS0cM3bN2yc+2GmfPnRvr6NYmjbtdZSmKvEwo+l4ojvMjKwwwqbK40FSVhS8Uhllc4kqlkdLCvvDiTRlqE4wP5gqMLt17I8MXF07EsEd6MvLk4XmqRaU5bm9YPU9EWUUuEGAkNgziKVRDRNw4uM0ybKKREplIOlEjcFtXYvn3XM07XrC6kbfvMqeP1Sn20P2VQGbfqeuxacStulsaKqZv2bPvFf/DpHdtWBaHYvntPtn+wb2yV0T9CzDTR04Q5xMoSzSRYVCQhlBPDIqZDmEEIpiHV8sWJrVsnduwwh4cJY1CEMMocmxBMIcGowqzilCaCSElsnQz3G3feed0dt96667rrwiTxwrDhRQ2h12n69TNzX37ylaPTDZ8QiVgzzZAQL8RapWHf6TaY6B3LxlKTBw69ImrVzQODt24aHzHIoYu1UzMXUsN506Lu9KXg9GlncaE/bA5acZr6Z5575qv/8bfXWM7HbrvTSRIaeutHJ0ozM5YiBmFcUaJUp33OEp3FTCpGVx5kC0ZibLwAfEZJAnCVRH7b0XnGYJqKsyafGMznHa1dLcVJ2HDrUxcOK+4zLg+/cXDLpq14hdNfMHIZxXH0iX2d2SmrkMRyfn7+7IVKIe8YhtVoNM1cXkvnypWabli33LTn1ddOP/fs07l0aqCQC1teUC81Fqf0qMHDhqO8m3ZtfuSe3Y5GsA4zncdKxpKGEmsJk9jFcWIQmiCmoHrCjYRrCTMSqgumCdxZ4SpuENMkZopoFqGaVFQoLuGnRCjYiFKNa5au6YzBPDgHKEmEIlSSQp5dt33i/ntuueG66/oGh3BMW3ajGOdmO/vqoVN/9FdPv3TkEsNMgEU1QzN4mJBqvcG4zjCqlLP/0IHphZm1I+MP3HhDnpBjJ+bOXDw3uG50uVVuezXSrLXOnds3NvzArm37tq3RkuZ4Jh0vLCflipVOpwhfnp0Pms01YxNMES4JV4wppigRTOFrUNLrF113AdUlU5KSDhjpxClXoEoGnsmJQZX0miaJ8VJ4zVDeNpgXkunFaivC8dPzAxb59nh+T94a3blzrZP24rjkmCRl9SW+7ruuxsnps2fciMD6keRhKDw/ZlYuoQRTuOEGGzZs2Ll9c7OyuDx7PqeLgpbMnT54/abxj9x789Y1gzohtUrNMjV8pULQUN1gpoNVK2FWRO1ESysLi5gtuS3xiku3iG4pbgOSWSHhMdEFMYCYGjEcTPVIccpNRbkQMk5ifBqIE7yfjYmKQz/UCLEQVQkRkqQMsmHd4L69uzdu2qKZqXYQx4ra2UJucGh2qfrZrzz/2rEpapBGQMpNd3B0jJv2han505dmn3jlleGJtQ/ed6/NyMKUuzg33w7cpXo5P5ArLc9pobt7zQRuNUeff/rs8QPX79zYnJtxl5aU65IwYtgRU45j2bVqFT7jisB/VBGAEALnSUIUBXsZrPvbpYqRLli3tMY52koCN/LaKg4yFp8Y7tu8boNQmZlFLyGpxeVgarK9aeOdkuSbbVEsZNauLoyPOpT6uEkrQbK2nUrZUSL3HziyUA3SA32+MomdNjPOQou8fAAf7FqC8naz1SqXhFdnYTNuLf/YRz90+w1bChZJfE8jBDuxyWmpsuT7fpTEkijJuKAsVjQhVBASK5IQ1QWNlAylCEQSCLxRS9pB1PajdhQpwjm1uZaSRKdMF5K2Xb9SrVer1XazIeKQYzWCxrFACOJI5tXbzZrLBRnKkq1rjC3r12xat6qYTXvtut9uMcaw/s/NLz7xzIGphWUzm/YVKftyqRl+8/lXN++84ZZbbiY6OXJ04ZlnX05iUuwfcH3PNPVsOuU2ao3SPBHh2vGhvmwKkzKNgCDC910SuFgD7UyaGVqj2e74RTGqGJes668u6Ujf+oOnuCRcKR0jlFTrgGiKUl0zkyQRQhiarhEVe76laRNjawZHtnFz3bMvTJ87H1+8SHRtnd9OydBq1lvrx8b27N7k4JLVWrQNgruw54Xcyp6bLR06PVmPCAzoU/LGxdaXnth/ano5YmY7TMrVSsfabtNm0X237sMHIbfpqUTm0w70TTkGJTKTdkqlpWq13Gw2vTefdttvNz231fS78JoNt+m2G+1WvdWsNf22D1pertQrzdBPKCKXMClYo9WuN1vNtut5AZ4kimSCJTnK2EbktYNWPWNqI8V0IWWRKBDIbCtZnxvJ8lv3rNu9foIlXuTWC/nsUrlEdePQiTNPvnhorqGOXpg7cnFu9y333X3HrTEhrx6rPX/oxFzNq/uYUWywMDB98VLKtARRLd+bvXgh31ecGB4dmFg1tm6VlrN9TZCMnVjaVG254rrDqyckwegpgydUx39wIQIRSXLFwwQxMB8F1QTtMHAkeEXgPyaRoZvZbNY0zTAIQrfNmbF1+80bt971tUdPTE9ZYTB8/gwGl81mUiZL+2Fkm/S63Ru2bBuK42p1ucSo1fRFpn98utJ+7sDFsyXy9Zcvfe7rT883o4VmUBxdZ6RycwslKeL1ayau37F1/Vh/rdYMAk/XML9xzWjojC+XFy9duhQnYRj5YeBFgS+SSIokicIkCGgckygCZYkEBa/CUAZR1Pb8ptes1soLS5XlCuqFfgyPTs8uLpXrbhgRpukIB13HsqPiiCSxwQXu7JqKmEy4DB2TZg127tDLqj7nxM2iTm7cNvqJDzxS/lAAABAASURBVN+7fmJkaW5mfGR08tJsIjVmZfG2+sSFhXU7bhrfMOgS8sSri19//rXZVqQNDEXcKpfqlcWyRfVVY+Mbt2y2i7nXjh56bv/+o4eOLl+YPHn+bGZscHTzemJSlyfSMWKDSY1LCr0YhecU4RL+A6Udf6q3vAfn6XBbgq2eckG7LgRDtFhSJBnWdcKUQi2CtSKKleVkB4Z3Bd666cm0RtaVlpNLU/O1qnQso1lPvLY7ks/s2j0yNm4ams6pEymDOrmIO+fnyi8fOnvw9KWlthB2PtQyF2aXjp48V2u2sPPdd/vu1cOFerNRLGT7B/ulItVGUzMsReif/umf/tmf/Wk+m3UsS+cEN2CdSpNLW+tsUdilUpzbGrcY68GkFIALaRILP2yWqwtTM3OTU6W5hUqp7AdhiBVFUcqZ1n0YUQhu32ulbDuTsgK32aguERFoKpZBo714Ydfq4sYhp3Th+PLMdL9Nbtm7+f6773Aca2JiQjKtVHc1Jy+MzNRyY7lFvvzoxQOHzy/5iWuk2txoRAKTjUTqum27tm/dsXHXjsQySDbjFHCgU3/zN1/0qNi8b1ff5rWloIXPCZniAPw3Xy1hCZWk8yDaOLrpgvdEHXHnD1lMwiAdHhujpDi8qE5CKIyJhUK0XQw35JpmGbAJrTR8LyCbttw0M92OE5Nr6dfeOHDs1MlKg/T1OelM31KjQkV0157r9+3a2K4t5vNZXLRjSgtDI8pw1mzaum3n7umZuSjwLpw5mTa0Tz5y/y3bhxghURj0Z1IiRlwlzWarmMvahu65zUMH3rjz9ttzmQycxzCTpCRKMEoZ72xlrKstKCMSlEoFEJEopThlGInvecvLi/Pzs6VSqdlopFOOaRqoG5MkUEAsNKV0mEVxzpWUMhGFfJ/lZEI/evH5FwyuUSlUHKVMvZhxdCJNQtaPFXZv26IRIQVWxaTRaHHdSBR76tkzoVAI6whd20a9WZueuphi6r5bblk9PDI3P1MYG/3wT/7EfT/+47OR5ANjD//k3//4z/zchptuQt+tINCYHsnArdVMXSdEKiYFQDFaqQjDiYQq7LedQWFcAJOUECoZwRBiQ4UAZhwnicY4obpkOtF0qhucc4QuZ9LuPNb//uv/+v/4D//m1jtuHBwpZvqzZ2bOv378yMnJihvyXHrcJgNMiG1j9t/75A0iqeaKjmHxVtCMRKBInM+a+3ZsLF08cdPWNT/20G3bh4hFCGkHpsANQMmwbeoEN92w3UBAPPa1RyfGx3du39lutqMgooRr3KBMw2CkwtrAfEECpTwhWlgp4ziiNCTETRKczbAhNtwmXGqnbStl6ZZupwzs3pwEhknMNJYEjgG3ufSYZOm0lwjFzFS64OJ8THTdSC1V2/3jm1hmuOIJX9Jcvvhffu/3/s3//D8998STb7z41J7Nax6597aJwXzO4sWsbcBqIrBy9tY924aG835zqb54cdt48dMfuqOoCy7dfDGLqCLjo7lb7/jk//zv7vvH/8Oaez9KRtZHRrbmCpPa2URPtaIx0y5ypRNMAFxR4kCLA65iqrCXUQqnkpWH9TimJJfwY8JVB1RJyLGaKMIExYS+XAxubrVaYeQzGqcdPZ/PFPoLA0P9/SMDS5WlmaWlheVWyyMi1lSCdUzh23E2bSdJEsex2dlguO82vXqZxO79d960Z9u60QIxSAeY17btEEKtVKpZqxm4GKZSYRA99dQza1evGx4cwaQDCCbgZRDoBhBGCeWXwWhHZ/icYAAqkQJAAaZxAKUIkYbONfzEcRgGyMXiyXWNG2YYxgGOps1ODFHCCSHzy6VMtmimMgulsm7afQNDX/7qVw4cOMApwXJy5x23FfK5Yobs3bNucHDw5MmT5y9cmJiY0E2tUlvesXPrqrHh3Vs3ffRD99E4yqfMYj5jpRyXyFLbX662llthJdaqylxohaU2BqqYwksaZkhqJJLHmMdCUimoTBgoEYzAPUTBEQC06wBhiKkpqeokiGIS6xIlPRN0RFRipIRKiRyIFen4FdGsYBNqW1ahUBgbG1u7di0zzIvTMy+9euD0+UtCJ9wks+XaUy8fnF8uz84tLC4u+20Xq1LKNPrymYnRwSTwluZmzpyZqzSEQE86b4fx/FKJUE1QTbfTYB77xjfjRN5+x11hlPTcQ7sPigO0MxzZFVwmECqlZPcRQmDGgCJP13XsbgwP4ZxgScKOqXMsLjHRE2YIrsVkMJ3PmLaKcelQbbdJKDly4ijVFF5rFGw9m9KLWeytPJXJeolctWGzk3FMmzZi8tVvHXjyhZeVZvcNjdSbba/d6i/k6rVSsZiHU5vNdn+/yXSjHYhIUWpkjFTOyBT1dIGYjmBG/9h4rm8wWxxI5YpUMxNBokR4QSihAcbzbYG5Cn+8rYjsWaXjNCIJPIZc/BLScaRKOZalcZHEoedGuIpRmsvlhkdG73vwrtVr1l2Ynv7CVx/70qPPnbhUnilVZxYrVqowMDCCsFtaWJyfmY7cZui25i9N5lJWEgXTkxffOHj48JlLy62IWWbf8EikSLZQ8GPZDuJvPf3cLXfcObFqTdv1CeW0+5C3P11Zh/TESnWcB5/Bc4CUEm5DHIN2ClEaB5Ip3dIch5mWMkzc8BNmRsotlaN6w6aKeO1cyiQEgdgo5Dv/jllpfnr20qXPfu6zTz/99NGTp8x0PlvIRYS8emLxL77w9OTsIjPsxVLp1JkL2FZF5JtU1sslHX1FweGjR+eWgqYXB4JGTBeaFjIjZHqsGYluxZpdqrcWlsvlerPlo5gPzxmmbdkpRUkP3XF1oosp0nVB1xek8zAGB3W80kn0SisEH/C2ykhjzJKRBBcIgIpIJB3AVJjQhkEYJ3tu2Hjfhx7ODQ4fOXP+xdePXCrVhJGSihUL/Wkn06jXvWZjIJcd6c/RBPPQtXRm22bDax8/dW7/waNn5xshIQklCSGCsCPHTxHKtu/Y3fZC00kpdEA7qxmlFDOOks4cI0oohTF1lMcfeHgLnku6CzUohHr3QS3wjGmcMIObiAVNciOmKaVnmZnWjHQ6h6gyUhnCiJky42aVJh7CM5c2M7axfeeO6enpU+cuSm7+xE//g4CQR585fubSvKCWbmUN0zF0y3dbk+dPb1w1Xi8tjA/1wUSMsUwm8+Qzz88tV800E5wst8SZ6fLRc7OnJsuTy+5C3a1i/Wy0I0F1y5FMSxQXVIMLe16Azm9CwnMd/72Zxi/sAMdAYfCXIXuGeYtK0rFUx6pY90K3KePAYNQxuK3jMEMILBWp2dlayiB7dw7c++CH123dyZ1MK6KtIClVGm0smJSN9Pfv3Lr5tps23Ldv7YP33I5jUei3m62GFwa+kLPl8lP7X/3Dv/4GgrAdEU0nz7/0yqp1GweHR7lpxVhNsPUyTrr+u6xo9wcOW0HPcwi4HpDknMN3oOBRDIxhW4hChUHGQlfUUZSEMak3Sb0uz50LTx678NzT559/5ltf+NzC+dPEa01fmhoeHSuVyk8/91Iq379uyy5f8M8/+gqUXKw0gijGwsOorJUXxgaLv/DTn9m7Lb9r8/qo3UwC37HMRCrCtJmF5fOz/mw5Kbfiqp+U3WSh5c+UW5ML5ZnF8sJyxY+Vbpu64SiNo4IX4HsM647vLYJF4a1El2OUkK5Ukm78YVCq600MCoDb4G1KJCOKK8WUcHSW1lha11IaNynBAYeKBEfzzesKhJCFBlmuNLiRMrIFM1tIF/uHRkaJVJlU6sa91916w9a8TjRCxgfNhx64e8f2zamUHYShF8W+5O1YVb3omRf3Hzp84uDxyen5xXWbtuSKA3Yq3fYCesWDjgAqO3ulevuDsAMQc/AfcuAnrJmoCiH8RzmjBk8oTBrrGs2YOonD2vmzx599+sAX/ubrf/6nf/2ffnfh2NFTLz577Nkn3dkLfaY+OjJWGF71e3/82YsL1bXbrtu695bzs0uR0qstd2L1mmKxODN5XnqNT3/kgV/8qTt3ryJ5TnDzyRpch+Gk8jxvdNWaphsdPnH24iw2B0XMjJHp01L5mJnNQJ6/NHOuM9ZyoxW7fgjjm46TyqQxQEngvw7whyRAFchb6MgpIStSOOwyOjUJHniOd9wmNSkNKTPZLE5Nmka4iFnssTjSlLAwwQlZrpHz55eq9YagzI9l3fO9KDF1rVZewkxcu6o4mCFCkkZTckKyJtm+fuzOu27ftWe3Ztndd19twvT5hcUnn372937/DweGhzZu2KwYbTRaTjpFKaYk1GFQj6iO2khgbpHO1y64qQO4pwe4CoAIoQZQihNXpxylKpZxSELJhdWZhgaJvYunT770xDfzGhtJW2uL+ds//tG7d+1YlUnZbluPI2akLy41Xjt57qd+7pfXbtmVHxxtBYIb9sjIyPSlyfLCzL237fvVf/jJB28Yz2FUEfGbEufnh+7bm884SsTr1q6vlGtMN/xIuIlsBnEzSFpREilOdFOzUvfce//1N+zbuHFTMaczrkXISuIgxpa6MsbOQN+W6Ag6f53TZscEHb6zOHbtcrkkVQS32ZRptatVPRGZbPqlp574jX/1L5/4yz9/4q8+65eWeDalJUEu6xRSDPF06PVDntvKZdKY741GI5svwpStWrkvY58+duh3fvN33njjosNIX5ahg0QSSjouvG7r6o997L6bbrxZ04zFUlkpmk6nW63W9ddf39fX12w2kUySBJ4AumoSesXTCyx01MuCzwDGWBiGuq6bpgk5KoJBMkow3algieRxrIKoWSJ9mbSt3XXrjRs++SN5Q3MQzTix12p9hKzJ5lXLt7KDrxy/+LGf/Aert+xhdoGZmUQxxNO5M6c2rhn/yY8/dN++Vf0a0RLpRCE284wmQl9ZhNx2084kDHzPS2cziaS6nZ6ZW2K6mcrlsGIoyqNEZvK5WrPhOA6UbAcE8wzDiaIIQ4DOPSALWBkx+BXAjCs8mM68lvhF2EnVqNb6svnKwuJosSg9j0jSXl62RPzsN772+Bf+evrMyej82Uf/+i+/9Md/8NKTTz/x2HNDxZyj8aDd0ogaHxmtlsrtVt3WyEP37v7Vf/L3b9t33UvPP/Ubv/17L778hk6IxjrdzC03pxaaGUbuuG71hx948P6779q0cf3khXOrxkdXjY1btpG2nTD0MY0wwxiFu2WHp10dOw0woeC4TlRhqOAwbHgaayZjKE7xdEp1/8Bj3Q9VKJggukLwMVMjSajZ2qXZS2f+/E/xkcEP3Jf//X947MtfLaazXqVeKzVOnpuuh0QZaW5lwkTOzc3VKqW0bfzIQw/cvm/T2n4Kw7M4YX7DEm2bhA4XJlUqQQ9kqL8v6c4hO+VIQscwopSJa1Othi+anFBRWlw4fPDA6VMn5+fnPNenRJmmbhmmpRsYb1fry0Re/n3bD0MFpi6L3vztJE3TzGWyodteNTyMjyjZoVHiuReOHOG+nyLy3huv33z3HcbEmLu0+MbumxXAAAAQAElEQVQLzz3/+GPPf/MxQwRBo+LXKwYVtsGr5aXxgb6b9mzB+8ChDLnnzpv+zk98+tabb5qfnfn8F752+uwUusFt9+iRI68evoDJuG3CvHPv6nvuuE2KeO+uHYVMKmg3Jc7YcZR2LHrFg4qApB3/w2FwGwBGCAHPYeYCcF4PV9SjkGBVMCyd6lqoBDE0QmXf6MhcrXp6esqnFAvamk2bH/7Yp5xs36XZpen55UCymGglfD+q1dE47LVt49of+/CuzSNsyCEmIUwqGrVNFeECRbgwiLR0Evmhwcm6VRNhEMAZmVSac1qrVV96af+hg2/IJEyZPHBrs1PnsykrbcFhzNAoJjSjmGCKdj3BEC5dSIy2C0W7P2+SzvgJymIuX95IIIFDabVcK+bzJBFvvPzKP/3FX/6b3/yPx7/xzY2jo0VL3zQ6un5khNSq4shB6rb6LC1pVSf6csptUb/tcJXitDI3bRJ5/a5tawc0zKLASxCVEyP5m/bt2bFrJ85vR48ff/G1I6+9erDdaLqNuowJwtH1SL28NNxf3LppPVOJjPwowFc9hRcmsBonUH5lIJdHAN9c5giBC4Xo+A+RhyUIQO6V0CjTGOdUQ8kgikOqBOP5NatD0/rYv/61uz79k56VHn3wkexDP3Kx3MqMrraLQyfOnMFbiNGRYZVEW9av/pmfuPPOvWNei6iYkJjIOKGJb3KiGzphjEgJtTFezDkIRweMJImwXFsWFqzEdsyhgb4tG9Y6pnbu9DEeBx97+P7bb75h946tY0N9jsGVjGQYKZmgIWBlXD0Gg+8xK5SRjm9Xkl2mS4q5vNf0LKbNnLs43j9QnppZuDB58cgRFgRBtXz45Rcf/83/8OW/+DPlNfpTBvOad+7bw8L2UN4pQosk9OvlLWtXrernMkpI7FuaoDIOowTvDtZtWH/rLXsf+PDDcwul+fn5sZFRXZHSbBmzGHP5L/7kDyaG+weK2P7xgjiHM6FlcLfZgOcwK2n3IZQrgvWCSUV7D1SWbz5wDKBpGpzHug/KdH8Zp0z5gsWUU5NpluBWqJsyneODo6cPH331/MXDS+Wnn3nhuS8/drrh57deV5bs1ttua9eWDrz4jPSqa4eyaUKwTo5kSIoRrJAWl7quUcMi3JQC7kjwUBnplHBCKCGcdTYIhFQSBZHvhV5LJ0nQLE+dPeE3lvIO7c/ZiDydSZhHRgHqakRojFIiAfLWw4hiEL0lIATOuzJ5macE7/jDtGV7eF8uBF5wNZbK8+cvbF+/gYShw2hKY9J3eew7ROlxUEyZUbM2e+Ec9V0SerFbHyrkbtixlUlCYzd2ayRq2zqxDS3rwGqkHRGm0RRuxdl8HIRzU5cWZy5VS+1Tx8669eq+63ZhPCQJmYxhBdvC3cxg9LKjLqv45g+l2GGUePOBB5XqLDqcc9Z9UKCHbkrTqW4yK2vlsrl+wsyAGgtukFm99mv7X3tlcvr6hz9Ws9KTgbjho59ce8tda/fse/3Aa1//0l8df/3F9aN9awfMuO1HbVcFnsVj2IAqiZ4ToXB6jLgjuC2xAQhhwqOEVKpxZ/eS0EeNDg/1FTJUxBjU6EDhjpv33H7DbouoqN2KfBduQ9xhkJwSgtEkEVXdBVH1xskUPNnJgr+AnvBK51HZk7FuBce0LNNym60f+djH/9l/90//h1/9VZYkzVIFa3rWtrKGQYOAhkHit4Xvjvf3nT125MKpY5NnT8nAk6G/dnx0MEdorHKOlkvrmZSWJF6jXfcioRNiGuTxbz5XKlfiOLZMfdumjRYlX/3CX//6v/0399x2y9qJUYzQYKrd6nxYkCLO5zKMdvXv+qGnp+oGn1KdE0uSJFH3AaO6zmNvPt0alwkjPGdmTWLJmAaeujSzfGm+/Mapi8bA6Jrrb8qu35LfssPP9fnZ/rqdnY4J7Rv45uOP5gxVdNhX/+q//s5/+D8nTx7KpzSLd5YTErmdbpMkECwgesRNaaYI50pI0zSDAJf+c4ZhENoJmHNnToZtN+uYnMSLMxeblaVC2kqZVGc40itIAWyTnGHDkxKnYtJ1Q2+o70EZ/EgVAXoFJOm8wFaE1FrNcq3UNziAmTBwww1hGGqUWZZzdmru4sLi5MJSqVHPFvsGRobdMLowM9uOZSOQlxYqeiqnGRa+v/sBwdz0Aj+MEiUZo5rGDayBlJAwIA9/6K4f+9TDn/joPfffdf3qVSOPfv2Lf/03f9k3WFi1alWthm3QS+fyCCrLMly3SVXECRQINOJzEnISUyIJ7QCWgncBkUQdCCGlxFgoZ4TiVRMTtIOEMcG5YJo0M81Imy/752dKB09cOH52+tCJcxHTK26gZ7IXFhaoZW/cuUNPpzG6RAgqEukHCAhsb88999x/+YPfP3fmbIIemKY0mxkWN9KMG4pwkZAoJkozQ8aUrjWj5NLcPNF0QTTJ6NiqVYR3LjCWYaadVMp2dJ23mk1T5xrKC5mISKA7ypim4YojCeyEcQCMYLCEMNUB0itghmLYauEYJWmUxIGIO9ulqWUG+wIiAxhoaID47reeeiqVyweMB9niL/zp5/7+H/7J0NYdbY1NVioLXnj7xz7dsAqvT5dX77u7qWXrCesf6acKOhPd7hd6XvI0vvYwommScEEcSooGsQmxKdaW6vTsuS27Nkg92rhjY8MPT52brbdjP6HcSsUqMW0yM3ty6uIbBqlPn3398S//2cWzh4j0o8AnUjEVS99jcewYOpWiUa9GUVToK0rCsB0ljAeKhFwndjrRrZrkjx89/diRU4++fuzV05cC6iTSHB1ZXS8166XaqtGRrGlIv12du5hWwZbRvguHXzMpw7cqqbSLM0v1mO2986GFgBydKdWl2VJGSA1BaBLhi2KC20AGYWZZsZ16/dz011/cTwp9NFcMGCs13eWGC1ukcsWlSs0N4ky2GISJadpxJDRNU5QJSbhmSEXDCE1qYADIKaWcUkY6Cw9RoudI0n0w6rj3KLhdEZ0wbFSYzp7nSaLcKHCXlioL89U4nKyWnj9+3BxdQ/QUafue6bi6FZjp/Kr1WmFo8w23/eyv/Pdmcbjc8rKFQhgkBk1SXMXtetRqYcoZSWxJKd1AemHeILEXW4yIWLzy8ovnzp1bv37jz/78L3z0E5/ce/2NhpU+cfLskRMnqKHl8/ml5Zm/+av/2ijNvPri48uzp7WkPnn6YKsyNziYy2YsxhjhPIxFq+25YUK5yUwnYUa54fpCaql8un/YzBQaYXJ2euHVYycW2n5iZwpjE+nikBcllVozjlQmnfv7P/1Te3ZvNg2NKpG2LF2JhckLR19/jSl56sTJSqVyzwMf+uVf+dVNO/cePTv9V195QulccZoQIhixUiyD5cYkXkBeOXr2S088/+qxU9m+oS07rzNT6Uq91Wx7GAhWL7TDFBkbHsJEcUwrwPGayq4jQBhc9Q5A2gMjhBGUlCtrJOSMmJrSMH6G8E1zLAF6KqFWKNOK96XyGBWOGdmJkds//pE7f/ITN338I7k162ql1tMvvvH6+Zkjk6WZeti3ZrNdHKl64dDYWLNRU2HgMKHF7SIM2y6VT7zRPHUonD7NmyXbECmbJo1K5HoZS9c5sXU+eX7m7MkLJ46dr5S8l184UCk31qxZc8cdd2zZuElEcQOFPW+gkGvUltvVZRnUHS02hNsuT0WVGbe+JLBwOAWW6Yv0tDAyWrZI7ayXsLH1WzQnP7dcf/3Y6ZdeP3L01IXFSitRum1ase+WFhdr1TLMt3XTprvuvuORD99kWqRU9uYXlmBorht2OmfYmb7+wev27Pr0j37in//zf/aRRx6qVOt//pefe/W1Q/n+YUFITEgtJOfnvMNnl18/OffEK8e/+uSzy6Xa+Nia66+7IZfrm7s0ffHM+Vq5RDBBQj9pNw2ZjA0UNk6MjuZTaYIrZMThEfJdPkzChBrH/GWE6orqidIiwYJYelHkhkEQBVKqbGr9zddf9/CDD/z0T37q538pPz4kc4P51ZuNwVVJeoAXxmaqbWbllko1y7ImRgdb5aXFybP+8tyjf/Enj//X3//6H/7Ol//g/3n8z34fp0kiwnzWMjglkritQBKSzw3k8sOzM5Xl+caZU9N/+bm/fvSxx5574eVDR45NTc3UarVcLnfrzTc1KsvDxSymhc2iLeuG4+bSi0996fypQ0u1mqcM6WSlmY01O2JOK2HLreDI2UnsalU3IlrKyvTrTkEyOyEM0x99F/PpLRvWX793z/btY30FIgjh0CTvbNyyZdOWrZlCf0KYbqe27Nix+7qdukEPHTzw5a98BfrkC/25vuH5xdrv/snjf/z5Z77+rVcPHj95enpqurQUMTUwNoTjUtBuzU9N4ZVpdXnJYjRnGrqIvFrVZmrzxNjujevHijkSBipwswh0GOK79B1hXhKFIo5FooQgiaCR5AkWcmYzU8YiikVI6Hy7PRe1L/qNIJued72lkLias+6Gu2555NN3/shn9tzzUN+67aniSNOPEak6pZqM/ery/qe/OX/q6N956J6P7tu7Y6hYPn/6xCvPk8gliPwkJpT4oQhj4oZS17JJpGdSw7nMcLF/pOmGh46egP8e/9aTX/jCVx599NHDhw8zopKwLYK2LgNTedIreaVLlcXp05emLizX5+v+fMOfr3lLzbDmJjVfxtT2Ytr0pRfzhFialS8Mjk+s2rBqYmzrxnXbN28aHCgGrnvxQunkiYWTp+a+8cSrTz2z/9z5SyfPnH/uxZe//Og3vvL1x187eOiZZ586d/60H3p4hKSEWbadU8xeKrcuXFo4Pz1XbjZboV9u46ZT8eP2yHCfijzhtwazqaJtNEtz9YVpS0WrBvIbx4e2rB5dhQyupN9ikecYDDOJfLcPE0oqSrmmMU1TjHLOsYs66SyWDoq/dCZV7Je6FjOt7HkBo05fPuGEZ4uJlfZ4qsWsc4v1U1OLPtXMdC6I4qmpqXw2Zxvm+XPnMLubi8vSaw9ms0ngnz19ilSrxDRIylGc5PtTkSJL5Uat6StiKWFUa97cUt3HiS1T0NN5PyGX5hcXS3XDSo2vWo2X3ZQqy+TTk2dir7ZmrE+poNJozpZrlxYroMtNtxkkMdU1O0s003RyfYOjg0OjhpmaWyi99OKrX/3K1/a/8PyjX/niH/2X//yf/u//6w9+//c+99m/+OIX/+ZLX/zKy/tfefX1A+cvXsK618bCQ41IUaZb42vWGqbJDRyi8wNDY4rorp/4XoxV0TRsmURuu95sLC0uXjx+4tWXnv/Gn//Bb73+9GNTJw9cPPFqZebMYJrfvHvL3TftufW6bVvXYbE0aJKoJDKY4thORfzdOq5Tr+MuzdA101CcBkK2ReRREWm8FgYtmYSKREKGsXKsjEFNnWhJIoOE6LbVCMJSEAorHWtO38Ta/OBY/8hEKlvkhq2I1vaSRjtseoIaacXM4c3bt+6+3u4bUIZFKK+5wZIbB4Q0IxIz9AMnPwAAEABJREFUrE+FgcEReEjTU6nisJXtj6gRKjNVGAGWG94rh04kSudGSrcdypgQAocuXaOmpmm66YVR0/USRXTLBqimU8aHR0YloefOnXv2mee/8Y1vvvzCyxfPTzYbjRNHj54/c7pcWtI1NjTYP9TfpzGOaaGbUJvi7BNJHGF1I5URzIgoiwnzhQwlrbW8UrVRLlU514cGhk8cOSx8ty/r5CySt8T60czO9cXN4+lP3HvdAzduWt+vZ1Rzz7qBz3z0vjv3bnCYN5ijOUdjKgjCVpJEzNCZoflxRL6HhxEpsUxHSrTjsOw255v1+VZj3m9aQ4XUQJ+eSoWxjL0kjWCRhhYqi8mMTcZGh0zHjIRshuH0wnK10RaUwIJ2Jrduw+ZAMqk5Ext3zTej88uNl09NX5yrVoTh6mmZ60t0h2bSgaGHhEwuNWptvxH4y9Xa7PwC3DC3XG1GqhaomUpjqRkyOHP15nVb9rx27CxzCqHUam48MLqam87MQombpmboUsokSQzDyGQypqUncdxuNZ/45rdefP6540ePLc7NBm4bs9zWNRwjhwf6N65bvX3LZrgtCYN6vc45HxkZYQzzWKdcjyT1IhErJqhGdLvhh5Jbmp1R3ExncwMDg45p1UrLe3ds+8lPfvSX/v6PPHj73jX99lBKjGbEgOXp/iJtzxZ4a8OQ1W9F7dK5oD5rEr9RWYyDBmWJUrgQJjijxpgZiqjvxXlp0w48H+O3c5mWSo5MX3zxzLH950498cbrj7344ouvHyiV6/2ZAb/cHGS5gtKZ25SeB/9tWbcqm7H9diuRMRaO5eUKZZ1FOF3sH127ScsPWv2r+tfvObjgVuy+rx48MxVzOrzur5999a+efuELz7zyyonzz5+cP3H+wsSmjWs2rFu3ef2qNRMjq8a3X3f96JpN2/fefPt9j1x3693X3XrfDXd+eN3Om1h6+PR0pSVMqzgx34hb0sgMrC43fMRBJu0UsimmkuWF+WOHD7347FNPPv716QvnmpUSTQKbq7xjDBUyg4VMLmVl0w72Gd9rh4HHOouwThgN40jAiownUnHNAKIYAg2OjKkp9ZQbYMnItNqBkjTysVfxydNH92zOpRXZ/60vnXjpcX/uVCauFlmzT2vZ8dKAE49kxMk3nnjlma/+zm/8W5P6GYdqHK0LzARpGh6hHmHKwBmKInh6kFKCkd0HkwmglK44F0lgJQmGiSjWGEOdhCgjl2a5VGiwxDLOLy0stZq+xNB0TWlaxDREVytKc2WzKMVlIWetHhkcGR5IWTwKWkRgU29WK8ulUqnhhXqqMLJhx8Yb79x8xwMb7/jQ+lvvH9l5S2b1VpYficxcoDlTy5VK26WWMzw+tn7zxm27tu++Yfee6/ds37lz07btY6vXZYqDUkvVfTlX8i4ttgYmttDU8Fw98VQ6M7i21KZTJXds3Y7Scnn6/LnDBw68/PzzB197ZW5qkoq4P5/ty6WL2VQhZWccM2PqKR1GoyanVEkMmxDVRZe9kiiGlKSsA0IV0STRBTEF1SXRCKGESqYkJ7FK3NJCrV1dWNWf2b5urM/Cpbishy0V1hKvQsJavTwzkLeYcNeNDyaRS4kgnWuhkowIyhKqxUxLYHna6ZF8V0/HeaZuwNmxSOx0SnMcL0kCSvJDw8XhkUL/YCpTSFmmrTtpHdkWj4PEb8iw5WgEc3m4kLKZiFtlGjQA4Td9r9ny3IrrLbXD2XacXb+tsGXPwNY9/Vt25ldvSo+szg1P9A2Pr1q7eXR8zfjExNDIsGbrkYjcoNVo1ZZL89iQarVKs9l2gyiIeajMiDjZwfWpgbVV35hcDsquMbkYHj5fXmok586cn75wfnl2tl2tCt/XpLQ5dzQNnwPzaSebstK2YZpU1xXnglFYUHYNRQmBb5gisF0HkrAOum4jigIKZlVUEl0RrjqeQzFCiCIUW4QoZh0a+3lHv+uWGx66/571ExOGQBOqkM3t3r07nU5buobXtrv37Lzv/nsKxTwhslOZ4ofBeYKiFS4oh/C7BlYOYhgd5+HVoKlbFtfBiCgRsUwSGUSJH0U4oUSEuVK6foDIZZRwqlKWPjyQ27B6dPuGVbs2rSJeWXol6VaidqXdrNYa9aVada5SPzW3cHZxeXK5Mr1YnllcXihVa/W254aNWmMJV+LFxVJpaWFhrlRZbgc45bmh34yDhgh9JSNGKNd03UxzqzA9X8Ma2YzM4+eWXjk2udCUZZe99PqJer2dhFHKsocG+sZGhkAzacc0NF1jGqccoUYVJ1hZBBGJlAkhBObvUpDvCIQGTAQQ+LlbVVKSEJq4XqvRbilGrYERUhjmerpejxaX2y2fGZv3NDwZKfP4mcnBkTUDI6sDPyYEgcsIpgXpNIWJ8x37/o4FGOYWpYopwqSyCc/rzqCV6zfTUc1tlurlpTLMXfEjXydx2ooztitkFMsgSsIwFnGUMtjqwdzOdWN37du+b+uq9aPpgq24cOOwHccRSsQiCuPA85vNRrVWLjWXlt1qNaw1ZNtzK/W45VEhlZQ4NVgpx7L0rMXSPGFxy6/j2j47ee788eMnDx8+duT4uWMnLtZashVqU/PY8vpyQxsWK0EuN5BJZTHtONWoYhrTTdN2nLQQaBWnMSIVFURJgBJFWWegb1JJWQcYeif+3mkrLLAAk52lEwGNPRWgKlFUKSpbvic4S5glIo3QLLXH0gNbcsM7SHY1MYdIZsIZ3GDn17RDQ9FU21dK6QTBLzVNss5aLIkhJBiq3tnv+08zpbFYJJwyi2m6JINOdvPwxMbBiV1rt4wVhwIvPHtx8uDpU6eXl8saEQWLO2nDzuqGLSTeV3teuyGCtqn8LWP9uzeMXL917b4d6/ds37AFt+GJwaGhvKFTHeuEjGkSMsyBJDbwgSIK+2wH8c5w8oqSVr2xsLBw4eLFI0cPnTry2tljr58/eXjyzLHpC2fnpibnZ2bn5xbDSC5XWniLm+ufsLPDRMvpaSg7pJtp03AMw9Q1izMdrooTGUYJnAQIyhAcknHCNMU1whm8Bet0KQPz7YESupQAV1g6sVtJQrFpJYJKAytjYZAaqbbQFUkXJnbsvPmRffd8auPeB4jIb73hwU277/noj/28m5jU6svkRhQxmTSoYvyy85QulSEUZtO31+Hb5MJjepIknHCLcO5GeWqs7xtelSluGhpbP7xqIN8fJPHZhZlXzp94/tyJV85faiGuGA4AuXQmn85mUraVtnhGJ5WFc35lLk2C1UPZnevHb9i+5sY962/cu/X+O2687459D95x08P33P6JB+/55IO3f/yBGz923+65c2fPHjpy8uChcydOnD19ZnJycnoOL5UmS/OXmkszYXOZxK6j00I2NTI4MD46mrLTQ4OjTiqnG+lcYVhSq9GO7XRfnBAFz+imYdqG6VBuJFIFUSwZAwicRxlcdRlEQ+F3ohORbzMRVrceqIJxlaZUJ/KIQpJgz8IfZTig+5J5hFRCrZHYAe8nudX6wEaW31D2LLN/A0mN2YWxmOUF0d2AEmkSWFhyRBt2R1NIAM0i4219X0uCccNMJMFORgkJfJckSdrAHCY0CSYGsjft3Xr3bTfu2LbRsfTlxZnjp449/8prrx8+efrC7FINWxRRXFfcEEzrGxx3cn2Cai3Xq7tu04/DiChJbEtLmUba0nIpVkiRfIqkDGIzknMMnSQi9KPAl0mk6zreu/f3I1hH+vv7C7ls1rEtRjTsUpGfYAUIvJGREdOwavUG0w3dsMIgNroPgeZB0Gq12u12FEWcc9u2IewBC5ZSBCcyKZWSEkKqOnsYVYiitwA5gDgAwLwD8BskinaqdxmicZ1yDbyTcnSdoEkvUm2ftCPC7ZyXkIYfLyy3+vr7E0HabXj5cl9oHw4DxakVDFr4rsFcN6ZMl4SFImIm0xwSkXaQVE0zJKplSHc0q92wbuS+HZvu27bp5o2bGNVnyq1XD5/4xtMvPPrUi0+9dOj5Q6dfPDp5ZKZ+thwvRmab5xMjRU2d6QSj8wOB4BCCBIFoNP1Ktd1uRn5Ilpcmt2xZZZlkeKgwODhgmp0FwE5l2zF3Ex5hYZKEU2kyYXFhayqXsSrlpUjETibleS0pglzWDIMGURGjUteoaXADfXLYSCqRMCl74FJqUukKIIghLknXcFensOaVIBRzJ4ESbuR5ke9kspqmuW3MNmUbdl/WxmTA3VYjWCZaOZOwxDVIxAkuEmHK4qmUHoY+nnzWViSSJJE0EUxCuYSrhFPBqULQXIv3WPehlHZ+CWEAmuhCKpooFhMKhJQEVPq6CBwii4Y2mk6NFfL33H7H3Xfffeedd954442bNm3K5gtBKJYq9QNHTr7yxtHnXn79yWdf+uYTz3/rWy8++a0Xn3rihVdfffW11147dOjQ8RNHz507MzU1idVxaWF6y+Z1k5fOGQaHM8PAi8IAq7frBYJqghqSwCCEEkmJeBMSprwSPfmVEvDdKqh1JXrtrFAw74l3m1FgChDBTYNq3A8DSZRpmnB/1klRQrgCJJIa9FQxIxElCXsXsI5BN0BRWBggknWg6Ls7vAYJPHf10nCsUgpvEWFTMJhxjuPkshkZeiZJ+jP2urHBHRvHb9i58Za9u27fd92PfvS+jz907yP33/3gXbfdf8ct991+M5gH77njln37btp3w/X4wHXddXv37Lluz86dWzduXLdq165dzVodB3q33YTzFGakkkkcXl2bH6oURsDyrOt64LlEKse0oijo7y/CdnAbVVIpglCAlX7AakKBq/cIbQAoJKWE9nAhIJLI4Nh5I034NHJ5EmP3Kjh8MGfrEqey2FChSSKLxg4XgI3CHKufokLGUegHXrvttjzcHJKxwTwCl3Pe6x5e5AznUsaU7En+llDGGAYOU0BV2IFxQplqNZrjY6P8zbgRQlJKYSjQH6Ta7L06gyrwHLSB9qDgMYYkDDKm7mhUV4kMXL9RbVWWW5VSu1qK3SYkLAk1GSOXi4jGgYo8gtt+F+hJ59zUdVPHPO6sivffd6+h84zjGJxpnDIpOAq9l0I/JDlneiIJ3AYjGBrmFonDCJNw1fgYo4QS7DoSD2NYXn/Q0+49rQV1oRM05pxjzQQ6DKe1ypLfrhMRWjpNWVra1kEBnUmDK1MjkINqFEeOiCQxV5KJzuiJkFQqrDOYB1Ji+SGDg0U0a1sGPEdEgjVT4mRG/hY9ihBYAIjjWKpE13URR1EUOI6N2wulBI9SqjM0SmExAldC9IPCezqPdh+oAeUAMBBgfmG7Nk0D0LHSMSplx+pxHIEBBFJJDD+AAaSIHcvAKz5D5/CQxjkaQWuYFo2Gf+DAYfgSPJUKbtOUuvbDF/T6YCGl1HWdKqESoTEehqES8cT46ECfwwmhcC9RUia9cYGSH+Dzns5DTMBVMDRWy7j7gEmEUIrifVYUJ0EYhVEMnmu6admUcULhCwoKvie0bDvEa7TQx7cLIjqrSpILsecAABAASURBVCeMeaftRrP99NPPCCGiIJQioUqYuq5z6NMp9gO0wHfoKlFS0zqLPLxIiEyiAKvl+PCQpRFKCCOdAyOsRCkFhSs76e/Q5PctG8a6eltdXQnvPowxKAdW0wzFNcl0QHHwBphIUj+WonPExym/g4TwWDHIY0ENTW/WG5ZlpVJOpVLRdapr5NKl+cefeCKdydWbbd+H8xQaFyImWE+vrs4PTYrpGgRBOp2GBWCTocGBxfm5W2+5KYrhSugrMROhPLI4jKO6LlQKSfX2BxIAsh4F08P3MrD3dN57NSop3lQy3MME/c5UURZFycBA55+pqtSb2Vwec3O54h0+chRXOrzZxtxlXMPkYFiBuqN5r35/WHLTNLHuB35EVeduhnvqDXt2D/X3Y8FkRFKCXRz0h7NasGsyCjynCFMUoO+HShQmBIfLIMC7MppKW3iBtP+1N06fn2y5YRAmilCm6UCnte60vSZ9fgCFMaMQWNgysKhLkdRrldtuuSmf0Xqe+wEo8G26uDbn9RqiCr+w9HemKIGrQbPRVooUihlJyBsHj5w8fSaRJMZmgmgjmqJcoDEYSXbmMWIRtf72AGumhN6cYXnEi67V4xNr165Jko7qWDd/uLfSa3MedKWdtQJmfl/A9IRThJLZfAoWOHj47BuHjrh+xHR827YUMzprLzyHAKVcMY7I/tvjtp4mihIMgTG8BHa9duu2W2/G4TmKI3iPqc6ZhRKMrFNWYRQ4wXTYH9DftTkPSnHVfaf6fqnErSiXy6Li2XNzL7/8SqlWN8yUHwqO7Z0h5hgBZ1iGaWNqo9jfNhi6CcWwbNbr9Ww2u3fvXpw4NMrgOUIlgu+HqPC1OQ+zDJduTYr3CUoSzhjlZPLS0rPPPb9Uquj4AiWwiDJ8dcM1QxLKNd1yUlYqremmItemzw/AcAg7zjmuNGD27ds3MJDhlGgaJ0Ri++iAyB+AGlftgqF7ZLx/isLXAMU0y44FOXDo4PGTJyzHxp2h1Wo4jiVwLY9xvZO4vkOYsjqRBwNdQ+M/kKKx73MpmRSZlH3Tvut1SrCEIvhI91Gd4COXrUc6qyj5AT4MUx19v0/KcDDurOxcES4VA4TEnf0t9CSgALJw4eMGn14sHTtzJtdXFCIWSYh5LGPX0pRGEyJxt4tFjGNBgKUJc/wHOPZ3dgWvQAGA9m7cCvsd0YlQkb80O3XXrTePDDiVmmtanX9bBTfbRAp4EVAoif3vTay0C/kK/x7M9ySG1y4vVR3uzaPee/HdrpjqXBXeF5VEBQmpt118CUsEPnxrTspyLFOKiCupMalx3NmZjmWIdWY0DNft4odA6JsOu+wMpCnWe5VJObXS0tqJsW1bNtdqwUAh5boBRQDigt5VU3UpVYr1uG7yHeTdXny35B1V3k+y56b3U/J9lenp1KO9CpQSy9Dz2RyMgj2/Wq0KvLRQChQSSinmOyiA8ldWRPIHDPQOlYBev1AJsAytWqncfvvtY+NFvCVEllJSqcuO6jGgEhmEgOkBKTA92mPAAz2+R1eSYL47sO+u2rtrQSEA8ispFmSRxCMjI7fddsvunbv6igWVxJre2Wix56Fkb7bCXkn3gUfRwg8F8BP6hSbQCkASgKTZbOZymdtuuyEOSF8x02yHjuOoBIculFJYWPGDYsAK8w4eSQC5QI8BBXpJMN81vm/O62nQU2iFgnFb7ZTFbrxhz9133/nggw9iCl933XUDAwPamw8iD9MYk7lnuF47PxQKbXuA2wDoI4SoVMp33HpbyiRB4Bsacb0WdEMuKKHQuus/SrBBSNqR9VoA926mJwQFkAv6PeL75rwVbXpMj0I5xihePSeRwPqzdfO6O++45YF7b9u+YyvmL2A7Jl6e9bY6WARAlR8uMJkA6ADnJXGczWTuuvsOPyQ4EjdaQdpJ+W4Lnz96nkMxoDdYULgQsQjJCiB8N98TggIrud8F831zHvpeUaXHgAKWbiRR5HvtRq0ex9LSicE7bzttu3Nt0HUdloKZ8AoqkYhA8sN9MHugDwA1EHZ4w3DTTfsGikbgh7pGRRJBa3yNRTEMDWUAMHCYVNgiLhuzI1GdsYC5XABcV9JLrlAw3wsu9/e9NHFlXSh5ZZIQGYSepmn9xVyxkMP1ttkKm+3kwtlzGqOcMlgBnsMJBmcB7Ho4fxP1fVbp7fp8hxT0WUFXMbFv3/VBRGzb9H0vlXISERmGJmXSa+jyeK/QWfVWz172u+jl8u+Sf3cCTLKOsaAo2oXeSKOhXhKSHnpJUKAneTdFxR7QCIBGADRt6rgOqEqlwjnjjCBZKpVct8UYMglKwrUoGYYhnIdAxHz/oQAjQr+ZTKaGC0EQYDGfn5/fsWNHLuNIrAkiMQ1NJYKIzgc8FIbOmJrwFCCIAkX8dcKtmwHyZhmwHSAJdLjuHwbeQzf1XZKOBb/Lqu+vmhICDmNEee2miCLH4obGcPjudEw7a023Gak6QUgVNg3aFfzACUzZm0C2bWMO+b7f19e3c+dOKZWU8F4ipZAKtAcJz71Dx47/4MC3S5W60qFvz/ueUx0bvncj34ccBJgSMVWCU4KpjbmLPX/9+nVSvm3lQSDCfBJb3/ehz++mCSiApRswTRP1cSXFkXj79nGi8A5TUNmhSuGGAMAhAtMMgGck/NM7bSoURdUOFIoQ0qNIrzDgv4/4vjkP+l0NQtdY4LtKJsV8Fvc7rJ+5XPqRRx5BYYqhk+7YKeWcE8al7CSR9YOHlBI6gGKGwYWu6/b39+NsRXALIApnyy4jO0z3fWbPB9Czx3RpZ0CQAEj26JUM+O8v2Pe3uXe01hmNlERKRBWyMB5MYUMjWZsqzF2ICIEQvzAc5j5sB/6HApwhEXPQE4snVII+o6OjghBIMOcYoR3QDqWdB2p35hnp6o/yVzI9HhToZYH5IMC+X41Cy6sCszhlmxpj7VZDJlE+n48icujIWRRG16AArAFjgcJ5SP5QAJ9pmoauEXlgcKuD8+KYYLeGYnjx2XmhS1WXJ6BQHo7r0o4Nlby8V+MXjXTlcLACgyQA5vuOTsff90avbBD+QEhhtBgAKI6ecRLW6hVFMK0lSkIO2iuDwuB/KOgpAM+BgfM6cy6Vws4Fla4KKAnNATC90yYokgAkQI/pUSQ/CHzgzmOMh2FMCE2nsvh012q5hJDVE6swqk7fVDFsKlRiajMqFfi3AWXfG6j63pnfNkd236m+jZqaTohUieAcMUbw0RE8gULdEyaROGRK3BPgSCWU7GlKLkdbtzV8KlOdHbHbsYLbu8wHSjoGRE8rQGes+0ACHkC4AGCAFSH49wemsNIQjSjNdUNQomgSJuvWjX34gQds02BEcaaSwOUq4SoydYw/UVS+G9ChA4JDK+ekBwams17Bi4rRbhZRaJKtCHvJtyiBiSUjEsfDd1AcrJIoSOJQ57TVrGOpj6OASJRHi0mnPBpVnR7RKUNfkhPBSaclRRVW14RRwTA8+FYp8ubT0bn7B9NdFYh1QHafXoFe1R7frXqZ9CS93B5lvZ8PkComMbQOMLK3+slkstAG9sJ8J0ThRUwY+Zg2HWvQt4pdlZOY8qpbqEvRDtAdvgQDXLXWihC2JrC6gkCu8ELEMhGaxhB+nFNO2eLifMcLWBVIp2i3P9RD87QrYwxu7YwLNuy2Q6GXRKM/MKDjD7Av2FZ1woh0mG4/YHrj45wnUoSxkFiNhPS9MAxiSjnpmkNS1gFhEknYCDOg25AkqgspyGVgWqJhWHTFeUhCCMlVgVxFu/q8nWItxGd+zdBBmca5rl28NEkpoZQSAhczRZiiHZC3PRL+vCzo6nmZ/4H8fLDOwxC6luosg5JitkPQNRwhi8vlOBaUa2EUt1w/SSRlBumMv7PGEtWl8FynBpQEOtzKn6Kddt5KXuGoFeG1MnA/Qh9HFVBcG+bm5jSNdFSinFK48C0drujtney1dvq9lH9Loe+llW9ft+M2GAHmJj3/dTrFvA7j2NDxwjdstbBgaqZpC6E6Pul5pkcJgo92WqCdum8yUtIOOtHYWdo68QGLA5TCyuSdFr0i3VG1M0VYxytXMJRwRjWFdrtBbehWq+lGCUoxRTkWAIXFkhChFNAJt64C5G0PxgW8TfSBJj7ozt40cXeokiEEO97B4PH+N8K7MkKwWgIwnKbponNzh0pXQHWcgTpX2P8tVsBN3XzGGNZhgDHU/fYWu3oBNIpXmng5jkYQgqA4R5TLTYXT1mWgIoAuUfY98e37/v7mdrT5/rZ4ZWuSwuyXIwZeUIQAhMB3JNW5RakgiGApWBzxIxKFiY9TwJsgTAFv07ATavTyDOjyHVNSSmFrrfuAQVK99wOVropYCm7okUgM20oUNlSFmTE1PUMoV4QS7HbQpTMc1hkIJYTKDkjnYapzeGEKJTrJH9jf20zzgfWqYGj4DMMmFA7q9FMsFnGuw8t7JExdl1LimN6xCblsW8iRJFR2VKQKSbRw+beb6LSGJlQnC+6H2wAwyITvQK8CrJNXkXZEiDNUR0XsdqDQB3RxcZEQqmhn2ZQUruvoQghmjAD9oeOyNt+7HhjqVUEpxREAWegCDCj4Wt3bvn3r2rWrw8DjjAwOFKjCrcE3OONEqSSOAz/q/CuZIZEd52mwWxIjtGBZRhGvnu+7VJF0KoUPN3iDjDiG9TEV0AXaB4+OrgqpFCL33aBMC6OEcd3Ht1fKwWu6+cprr3tBVGu0ddN0vYDpWi80wyTutIMdEFArD13h3s1cVRkI2Xs8yPqO+L4579v31IkhgtVHEiKZkoRK2zI3bVi3eeM6KaLpqQuV5QVKEstiROKaLFOOmU87mbRt6lwmge+1EZduqwEQQvqKxZGRkVwuh4EjiSgR3QcMrAYJZgzoVYEC3xGoiBbQOKPaM8++ODxSLJVrmc6/CtqkjGEOoTcMAcU6oLJDL/8x8t7BfbnI9+/nB+M8CoWpIpdBFPwXeM2tW9Z94uMf+eTHP3LPXbfv2L7R0sjUhTMicv12rVaeLy1Ol8tzbqtCpbB1bWxkaKCvmE2nbEM3NR03MQD2RcswJQIuSRIwAFwI4XtBSnJVKKzs3SwwhDBKOWMa4dpLr7wyO990Mpk4kYBh2a7f+Qc73t0+7Q7w3fIPTvLBOg97OFXYzC/v5PAZJbILXAmEEpHGxMhg4dYb9/7oxz/yd3/qUz/14x9fOzG8anRgdCg/UMwUsw7cVcilC/lMHAb4BJ9Nw3sOzJSEEWzJFe/wSRJFUc9tUmI9U4ib7xhe374ALI5GOOdxJL78la/lM1rb9/CRHWHXaDQsBx9sFSFAN+w6wQdLUtT6QQJdfuDdwb6060IMjik4suM/29IDr1WvlJLYS6W0oaHsti2r77nrln/483/3H/3Dn/uHP/8zP/2ZH3/owfu2bVqftvXQbQZu0202vVZThBEn1EDwMR37I3yQdB8wMDcGoxRsit+rA8VwjHw3OjpR0pODV9haGSWUFvsH3jg43xZNAAAJtElEQVR8+NJMK5vL6RZupbiSQkyv3jp5L/l7FP/exB+08zph19OwN6xu2GHbSxLf1yjpL2aHh/pMrkrLC3MzU6Wl2XJpqdWsaFSODBX37tr+0Icf+Duf+Ylf+sWf/5GPPHL9dbuzqXTg+Z7rIvIILoWiE2eIOQC9IFBA4Z73giSdoISPrwrUBVbqgieEGbqVSee+8IUvmCbBMaXZbmdyWQQ6HNwt8MMkH7TzOmPrXoMQcADc1gFcKJNICrzPbDfr5VazykiSz6XgyP5iOu0YVMWB22g2ql67LuKAEnXj3k133Hb7rbfeunnz5mw6I7BUBiF2L9gangOF5wCG2fJtI49SBNRVwCinpCOHf3GiAsAQQsI4QvCdOnv2wKHTQnX+P1kgRI+gb6ETp2+lfmBcx3my29v7od2C10a6a+ZKlU53mM5YPLF/OKYFcxOpDMPIpNJwwPLyMt68eF5bKQGh4ximpWkMqej0mUucin17195/z+27tm/Ipy2mQqYiJgVVCu0imOA5UHSGCFNweBdIEuxJPRCM8uqLKioCncKEQBMwoECUYG9NsrnC4998gnM9k8m2mm5HbZS4Am92d/XGryh4FRY6Qfp+KIqhI9AeWKcOo4pSTDtQRQk+O2KKEcYgQS4MIRQm4pvv9OS1PUIRACHyDuCtND7SyljqTEdoRj4OIBKvNyk+inJNEhYLgVkfx6FUicbF6Ei/TNpLC8sace+6bc9nfuLhPTvWNMrTImpTKXTORBzW63UcOw3LioVMUE3JREmhki4iKSOpIkwEReS7ITE+uBaWwLg54pPQzrGfKo01w1BznNm5hUNHjkehNDQbCN2oU4MwgQdf9gwquXQjT6pEXsuD0kLJd1NYfsUXvVyhFCTkiof10u+T9opdUf27YBEkqLVCwVwBhBDuEVhfaW/RQkkAA5FR0DZ1aptwkheH7bSljQ7lx0b6sNIRIhmliAaNdYYjpcQwoSrQqdydn2A68Qe3dfKu4a/Zag8MDXthkMpmX3j+pVKpknKytVrDcdK6biLW0XIsIj/0EpWYpg5dIXmfWCncU/X90CtbhuGuTP7t5UNMf00zTRNHyyDo/BPNY2NjW7ZsoVRJmSglOs7T8AmHSMT4e47jmseL1gCRKMdxJqcuvf7GAUkUZzqiIIklZgEuD4xpWEiSJOn58j07/35nvOdgoNbfKsAuMCLQY+I4zmQymzZtgjuhJwzXiT9EHhKwK6UdQ12eyW8bYzf/Gkg6nZ6bm7MNUwoyODj86iuvnTt3YWBoCO/v8DYuChNGNWzPmDpYPqMIy/I1NP5tinb0/05/bxvYdyr8w8y3LAsBh/iDpeC/drsNRw4NDRWLeUjgPNgO+vXMQRGPPe57pugL/eq6jumSSqfbfvDs8y+GQazjVR43E6miJEYncB4nXGB7hxI/KLD36ggK/a0CVid4CBaEmWBQeBEAs27dunwhi7CDL0ExnC6D3xV0Dh6E9GjnJHlN4/I8r7/Yh64p5ZVKdWhw5OSJM6++dtAwbSuV4rqJr1qu2/2PXug6dKPX1Pp7F17R/tsw7+m8b1Pnh5KFwEI8AT3fwJdgXNfFtW9gYACRATtAMVDIATAdYIPq/PT+YFigx79fyghFX0EQYKIkiaRcMyz76eeem19cimLcZ8zOwThG8HVOTGgUOvzAwH5gPX2PHWE7gREBBAF8g60O07zdbg32W/l8Tjc4ZaobeThEIH/lHEe6x9Ze2L1JyTU8+NhUq+IGgnc5eFU2WCrXxiZWnzt/8cy5i/Vmi3HdMExGNcwqeC6J4mto+nsuyjBQ9Iq+0RRmd8804CH/WwVoCN2gIRgoDF9CPcuyqo3o+uuvh4mRBSE0RwGgs05iqUT67UDWNQExh8bxSgHte16QSefKler4qjV4W12uNsI4sewU07VW03UsGy1Dq+8LMEa0A9pTHy33ACEAOejVIw95vTp/+ylUxXttibu4Ehqu+0phfcPA3q45JXAkLpFvl15jqhO4EgEOEO6k89964qlEkmbbtW3HMIxms2lf8V9SucbG31kc4+qJekyP9iQr9J3OQ6H/thAEvmEQHCsQdtj54DYsp6BvjuIdm9w7km+Weu9fVACUwkmHYC2WigrFE0IZ12bmFp555tlCvtiotwqFQqXz/+Orv3dL15YDD/Uq9JgehQTMCt5yHjIAZID+NwQsa3FC2u1mHEcUNwQiQOhbw8KAeglKCEC+54cqgt1Vw6Wg0Nf/9DPPLS0t4+DpeT7e7eHm90Gb7kr9OwPDmHuiKzvuSf72U8syXDdEqCHgoC3Ggq0RAwH/Ft5aML9b/6EFhfdsAOIPjTCmGYmQXDc/+/nPDwwUq9VqsVjEO+y3Ov3euN4QQFeA9sCDroBhtCsJMMj+bwswWbm8jN0Oh5ckibDh4f6HQb1zFLK7+L1Teg1pfKftlkY7tMMT5vthJpM7efLkgQNH+vv7sefhFVq3zAdI4KMVdCJvJfEB9vmBNW0aZHJyshN5GsUSivjrbX5vDgoDBN5Mfa+/TPXemCsaRQnXdayThXzfo48+ihkjhAD9rgd61YrQF/Ie7THgV/DWwN6dt1LoSkYSrBsdARj8fH8pGoR1QK8AeljBihhqd6AojRJyaWrO7f7HAbyg86YxUcTQzZWiK4zCatdRvvvTS3xH2iuAWm9VQr9okiH4NM2i+J5lmMvV+rMvvzK+dvX00rIknaUVJaD0d6Qo8GYPYK+CnlN6FNkrDHgAy6bCDg/1AIUvVEqAAaRMrgqhEgCfPz4YihBaQVcBfB7rIhFRPp/t5uHgwXHA07g5MTr8lUefXSy7sTTdgGSyfW0vNA2LEKZwqxYo3mkkUbIDiU+VnSG/eW2nhLAVHp8ipFDvpBICghUXBgGoAgt0/Ic3mjE+NeSK7VAZuf5vPf/ahcXm4Or1+LIgVBKJCN+JEpUoKgXBK88EPOTvpujhqhDdp5cFn/UA7cGAYl9gePCDxLVCdSt8AFR2DNptvEMokvhFPwpLYq1e8TwP2uM9Sy6X1zRjZr5++sxkte4yDS5LUa4zpsHeWL5Q7b3Rsf6bHX17/r3aYHjF44ch5grVDcUNT8iDx0822h5hFHWgMSihb/E9ybtpp9i1/NHu06vRU73Ho69ODhKdn79lf+l0GtMQsw2eAwPbtVqtp556Ct9rsMnhtIIsyKH8CgP+gwMUSJIEex706fXy8ssvl8vlK83Wk/folfLvhe+1BopGOs7DTw8QAeBB/7YBzoOZYDJQeAtKIgrfeOMNXMxxxgON4xjRCTl40A9a/94CgI4ATBqod+bMmSud94EqgE4JIf8/AAAA//8PZogDAAAABklEQVQDAFFANzl6S6ZVAAAAAElFTkSuQmC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Accounting Principles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1371600"/>
            <a:ext cx="11201400" cy="4724400"/>
          </a:xfrm>
        </p:spPr>
        <p:txBody>
          <a:bodyPr>
            <a:normAutofit fontScale="92500"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en-US" b="1" dirty="0" smtClean="0"/>
              <a:t>Business Entity Concept</a:t>
            </a:r>
            <a:r>
              <a:rPr lang="en-US" dirty="0" smtClean="0"/>
              <a:t>: The business is treated as a separate entity distinct from </a:t>
            </a:r>
          </a:p>
          <a:p>
            <a:pPr>
              <a:buNone/>
            </a:pPr>
            <a:r>
              <a:rPr lang="en-US" dirty="0" smtClean="0"/>
              <a:t>	its owner, ensuring personal and business transactions are recorded separately.</a:t>
            </a:r>
          </a:p>
          <a:p>
            <a:pPr>
              <a:buFont typeface="Arial" pitchFamily="34" charset="0"/>
              <a:buChar char="•"/>
            </a:pPr>
            <a:r>
              <a:rPr lang="en-US" b="1" dirty="0" smtClean="0"/>
              <a:t>Going Concern Concept</a:t>
            </a:r>
            <a:r>
              <a:rPr lang="en-US" dirty="0" smtClean="0"/>
              <a:t>: Assumes that the business will continue its operations </a:t>
            </a:r>
          </a:p>
          <a:p>
            <a:pPr>
              <a:buNone/>
            </a:pPr>
            <a:r>
              <a:rPr lang="en-US" dirty="0" smtClean="0"/>
              <a:t>	in the foreseeable future, which affects asset valuation and expense recognition.</a:t>
            </a:r>
          </a:p>
          <a:p>
            <a:pPr>
              <a:buFont typeface="Arial" pitchFamily="34" charset="0"/>
              <a:buChar char="•"/>
            </a:pPr>
            <a:r>
              <a:rPr lang="en-US" b="1" dirty="0" smtClean="0"/>
              <a:t>Accounting Period Concept</a:t>
            </a:r>
            <a:r>
              <a:rPr lang="en-US" dirty="0" smtClean="0"/>
              <a:t>: The life of a business is divided into equal time </a:t>
            </a:r>
          </a:p>
          <a:p>
            <a:pPr>
              <a:buNone/>
            </a:pPr>
            <a:r>
              <a:rPr lang="en-US" dirty="0" smtClean="0"/>
              <a:t>	periods to measure performance and financial position systematically.</a:t>
            </a:r>
          </a:p>
          <a:p>
            <a:pPr>
              <a:buFont typeface="Arial" pitchFamily="34" charset="0"/>
              <a:buChar char="•"/>
            </a:pPr>
            <a:r>
              <a:rPr lang="en-US" b="1" dirty="0" smtClean="0"/>
              <a:t>Accrual Concept</a:t>
            </a:r>
            <a:r>
              <a:rPr lang="en-US" dirty="0" smtClean="0"/>
              <a:t>: Transactions are recorded when they occur, not when cash is </a:t>
            </a:r>
          </a:p>
          <a:p>
            <a:pPr>
              <a:buNone/>
            </a:pPr>
            <a:r>
              <a:rPr lang="en-US" dirty="0" smtClean="0"/>
              <a:t>	received or paid, ensuring accurate measurement of income.</a:t>
            </a:r>
          </a:p>
          <a:p>
            <a:pPr>
              <a:buFont typeface="Arial" pitchFamily="34" charset="0"/>
              <a:buChar char="•"/>
            </a:pPr>
            <a:r>
              <a:rPr lang="en-US" b="1" dirty="0" smtClean="0"/>
              <a:t>Consistency Concept</a:t>
            </a:r>
            <a:r>
              <a:rPr lang="en-US" dirty="0" smtClean="0"/>
              <a:t>: Once an accounting method is adopted, it should be followed </a:t>
            </a:r>
          </a:p>
          <a:p>
            <a:pPr>
              <a:buNone/>
            </a:pPr>
            <a:r>
              <a:rPr lang="en-US" dirty="0" smtClean="0"/>
              <a:t>	consistently to allow meaningful comparison of financial results.</a:t>
            </a:r>
            <a:endParaRPr lang="en-US" dirty="0"/>
          </a:p>
        </p:txBody>
      </p:sp>
      <p:sp>
        <p:nvSpPr>
          <p:cNvPr id="11270" name="AutoShape 6" descr="data:image/png;base64,iVBORw0KGgoAAAANSUhEUgAAAOcAAAEYCAYAAACnR+FYAAAQAElEQVR4Aez997Ntx3UmCH5ptjv+XO/eu/d5C/vgQRKGXpTEklRUqUqqroipienu6enomJieiP6tqX9gOqo7eiJmerq7NN3lSJVTuZGhE0WKBiQIAnjA8/e96+3x52ybOV+eB0CURNAAZPGJwsFZN/fOnTtz5cr1rbVy5b0PEu993pPAexK4JyXwHjjvyWV5j6n3JAC8B873tOCnJgFrrfj0pz8tP/OZzyheK1d+2lrJa/FTG/TnqOP3wPlztJj34FT0pz71qdJDDz00cevWrakzZ85M/saVK+XLly979yCv9xxL74Hz3lmSnydOxh7z5Tt3KmEYzkPrC4UQD0aVyv0szxnfP/K1a9dqL7zwgvfzNOmf9FzeA+dPWqLv9QeGrfjFX/xFVbO2IT3vuPLU01LL5wXJ9/XTnsbFupRzlUolfE9cby+B98D59rJ578k7lMBnP/tZmaappsecC3z/XJUec6I58djczOwHZmbmPjIzNfOx6anmh5rN5vFXX321QjC/twf9PrJ+D5zfRyjvVb07CUxPT4t6ve6SQHWhxLySaslT6pjn+6d9379IwD6ohLykfLVSm63VOdp74KQQ/uL3PXD+RYm8d/+uJfDss8+CIJT8eKYowqIogpxlnmUVY4qGNXZOSLVigKPCiGkO6IB8LwGULP3sv++B82e/Bj+XHBCYoshzZLkpRqNhPhgOi8FggFEc6zhNoyzP60VeHEGBxZdffrnyrW99S/9cCuJdTOo9cL4L4b336veXAIEmHDgtYHOTmyzN8zxNDfehDrDKGhPwzSqfz/PYc75cLlejKAq495QkAYv3vCgF9B44KYT3vj9hCVwCHDhNkQoCUUghhFRKBUEwpjAMA9/zakrKKQMzPcrzJjmorK+vB1/EF5WFFWOQstJ93fWb5O7/utB74PwRV/oN5VAsvWvXrgVra2uRo83NzZIrXZ17RvprL9MIkUj9VOdFDoLTaE8pekZViiIpAJEksRj0+yqJk4rJixkiccX3/QX619mljaW5q+tX569vXF+kbJfb7fbxbrd7IkmSY63R6Ei/359lXXN3d9dlef2fZ3n/tVckjD93f3ChqSdjq+3CK/WFL3xBv2DtGIxbW1sRlaK6s7PTpKJN84xuxvO8uVKpNEunMNNoNCa3t7cb+/v7ZQdU967r727P9/5Px6ujnwSnJZRkoIPxLxhQoIVWGoH2hE8quA+NhyMQnMiyrGSMmQ18fYqZ25NGypOy8M9EMrpQUZUH6GkfEUo9Rvk+YYR4rKzUQ7y+6Pv+KXrfJcp6klQm3x7JGU5i/ycxg3ujj/fA+T3r8MUvflFdv37dJwCj1dXV6tLSUrO6vj4jw/Aoleg0lemiH0WX/ErlqULKD+hS6Rkr5TNhufy0CPRjXiW6T0f6RGVqav7hhx+usQ+3j7rnFcb9/qubO0XhjJKjd8wzQSJXsKK01p4UUvNeUG5xnMTxcDjM41FcZGnKoXgKqlQtDILFqFy+oD3/caXEc6HvfzyKyr8aVUp/J4zC3wpC/+8GpfC3fE/9lvLU31We95+QPqV9/2NFUTyWAaeub2zMUtZVt3au458Xkj8vE/lR5+GUhaScd6OnK7darQa94vTe3t7C8ePHj9IjniAQz9Jq30fQXSpr/WToyffrIHiWSvQ8len5chg+F4X+cxHraMGfYS7j2VIYPRv5wbNaB++vBMEj8LzTUbM5f3h4WH3hhRecZRc/Ko/vth3nR4c1jgDeKt/s841nDoCK1w48/t//+38/mJiYCCiHgEruu999dZ7fgfbN935Yyb6Ee4d9hDd2bpRtbkNppSeEsIBIrbEx80MDKcRQSpkoJQuC1+fzJp8dM4U5R2YfIEAveVI9Fmj/Mc/3LmmpH5IQD8LgYVg8wjZPsI/3E/3PRbXqh8PA+/Bko/qBSqPx0Ozs7MpapzPhthnkR+Gv+Ef+Fef/x2KfCyaYSdT0jGG1Wq1TMWaZQTxKZTlFusCs4QPSk49ILZ+CxDNUgg+RPial/rjnqY9rT3+MCvMh3/OeDTz//aHvvc/3NMn/QOD5z/rK+3Co/Q8Fvv9MoPXDodYnh8Vwttlslty4bvwfi+EfsbHrl/QW4PiaR/IdveFNHAjHYbrjg/WayRf/ypUr0Z07d8pKKU69XO6YToQG6Lz88MyZM/5v/uZvOqMy/muSN/qXDrC8Jkbu/sUJr8fjunEuXrwYcW9YC7Kglg/zCmWqlVCFp1Tiad3TSnc8z+t42ut7yksEIGxhKjYv5kkrtrCnJORprfUJtlshMJekEPME5SzHmSeIj3DNjrHfi0wmPen73se8IPhl3n/Sp7G0gX6oovUyDWbTrTHf4RD4K/v5awNOt1BUoOqxY8fmqIxnStXSY6VK6UPUyk+Uq+VfDqPok45KUemXoyj6RKlc+XClWv5ApVJ+vByVHgyD8JxW6oSEWJZCLAqIedIcV96VToGOUEmWIcQ5ATxC5XnOE+L9nvAucYyjLkSmV3JhruQ7P7Gv+zMsAi2kx5rYbLUWDw4OTu619y5sHxzcv769/YDHkPHO9p3Td3bvLK+cXVmih1xgomWO0cE8AeBojgo/Q0BMVmylKTqiqZRy2dNplnM3btxYuP+J+2ep7FMbGxvNv/f3/l6N+7yKo//qv/qvaq6eYy+Vm+VjqU1PEhhODk4uE+xTMQLpsVxnXzeFENdY3uD9Kq83uSYdJoG4Dc1DCqTOZxNSygafRbxXJIqS/tZakF9HgqGsZk3ANjWCd87T3inuQS/5gf98qP1fLIXhL5Wa1YdKjdIieSs5b85+/kp+5V9Jrn8MpqkAzsr7DF9rk5OTR4UW94Wl8HFf+2OPpz39Ad/zn/Y8/RS94uOe51/i/QO+553n9Skq13IQBgue581QISYgUGdZIZXJxpg4RpX3NT6bEALzPDs4xqDyPkj5SOBHj+lAPyw8cZJ9TNFAuCyj80hjxWMf7+jLMd285Ac/+MFydao6F1Wj+yqh91RQiT4YliofjsrRRyq1yke4d/tQEJaf19p/RsvgaeX7jzO5comG5EHf9+/j9UXum08TGCs58kWC4Ajrj5PX+8Jy+IgXeo/Xw/pTBNT7OI8nPe65uXd8gB7yYhzHD/K9x2h83l8NGFpGlaeUr+4TQiyTJjiG5fN9ltd4/xL7/iYn+03y/h2Wl0nrSqiupz1BOYekMq9DtvcE+AYbgEGxI95DAEIKIXg/BigrykIIylwuSoizQspLvH8frHjKGHEf97oLKw+uOHmzPf7KfeRfOY5/fIYls6yl2MTzylMXx6D0/Q9LpZ5TWhOQ/sMs79faO0vFOElgHvV8f44KOuV7XkNrXSWVtNLOWrtFlparT4Ijxw5LYaxxoaPzjE4ZJgXEopTioqf1057ynlNSOcVxRwZTN2/eLPE9By7B8h19f/u3f1twb6gzlU1SEc8q7X/I88Nf8/3gN0M//DtREP5terHfKPn+b/gkLb2/LZX6m1LLT0rYX7BCfIh6/6wU4mnSJYL2nC3ESSicITgeNMBznPMnyPcnSb+htPotIdTf5hbyVyHlJ7Ki+BjPKD/B/n5Fu/4979e15/8S6Qml1EkCcZIgzKWVzkN+dzAY/Cn331/o9XqfJ6i/xOdfl5BXg8DfJbjzarmiKqWyH/i+9JTGXcEIEGxQUoJ9Qkk1JilYT6mxf+dNFfsKC2PceMuc0318+izpKRHq0zrTU5f3LjvPzDf+an3lXy12fzxuuXii0+nUmNE7Fnnlx4IgeNzzg0tS6bNSyKN8Pk2qkSICzCfA3EK7PRRY9+eJUOSC/yUGXLvvrRRCuFvFH6FSyoV2R7X27qdReIbe7BMMpZ/n8cvDDEGXaDTqfN9n2x/7+6lPfUoTRNUwrJz0tH8JUtxnrTltLFYAHBEQS5zjkva8Za30KQLzorDiAdY/JLkf9jz9kNb6AanEfVLJC77WF6wtLgkrnvR8/wNRGD4ZBtHjvh884Xk+jzTkI5zak0zcPMvzyw8bU3wMVnxIKf0+JSX7UWdh7KkszU70Br1j+7v7S712O0yTdMR9fRsZdq21GwTSHZY3hBCXBczLQshrfH9fe17iB4H1PI92Q4xlb4oC1hiwPQQnxXfgiAAc17lnrAblMK7ntS8EakLKZUljSCP1YSX8x0tp6eQLN16ou8Qc2/yV+f7cgpMLKt0ej6HNTHQ3wfCwFOp+rdRpJeQiV8hZ2gqVxVlVF2Y6QAmC9O7Cc5/DPsDnb93zHQj+58ofRIIfPtcsSkqrSe1pd7bwgPa892mPyaMoepJu+CEeKCzvDnabt27dCjmWG5+v/WjfZrOp6/V6pSjMsjHFOWvM8TzLFklT3Mc1jTV18lonDwz7xDSv5zm3I1RsF3Ke4CgnhRQnWL8ipVyBFMcJvPP0mPcTrA+Q7zPa0y4x4xIwR9nOAX6F45wmaC7w/YsUxTm+e4LtuQfHLGU9NxoMF3ud3sJh63CGxscjWIfcJ7ZVofa11rtsv03+1tl2FUpdkRJXhZR3+KylpMz4nCxyV/kX5M/xxl/KyT3kmrjCQgiQBKSQ4MdloCMpxZTU8hQNy+N+6NMoly40/eZM/dixiO/zDbb8K/Adz+hnyudPaXAC02dip+Z53lGp9Tkq2v1KqWNCiGkOWaaiujCUl3cXmYv254DoQOnI1TsaN3zjh4B44+rtC44Dkvs6kLpkx6Kmx2bY9oTv+y6j+wu+wqWwCJfL5bI7znEh8Q/v+I0hB8FA5zKvFlk+kxKUcZJMj5K4MopHmuTOFlFY53k4Uyq6mwuJkUHhki1VdtPg/QTnNkHATVLbZ7I8P0rgHSXTi5SV49lnqXgv2BYEmSvZhwl47/rx2Y8zKiLLMz0cDSNGKk2Gr5PdVrvCaxT5aMA+2rGK24uLiy0mxojZdovh7T77XbOFuAZrXmY/6+Slx34Llu771nqw7q1rPsCbRAHzK6GEehOcrp2Toe8pbyIMwpNRUHo0CLl39sNjIo7rb5znujYc8t7+ynubvXfOHb1K4HnelPK8k85bekovUhka7DEoTOEsLG8FF/fPiFb7L927OkdsxVcJZP5koAXrSqf0pDeV5c2Sj8ZfPqKyMEqDkFRQ3/f8qqc9t589Gfj+Je4JPyA88Qw0HiJgj/JYo8E+fuivpLGNrhf1krDeFKyYtoWdMFlRytPcS+NE0FshzzMQdGM+pBBQUoIlr4QoCiOLwipTWK/IjccyKAoTZVlRzbOC0QQ8a6BAaYAfN3cpJFwpLMZ98F5QrsLT2vU7HovjiuFoJEajUQYlXCLoUAI9djEkKFMhBPNPwly6dCkngBOGux0v8m5LrV9gIHsVFtvsvc92uZO5VJK3HFUIgF/wI4SAEALg14EW1sJ9KBMURe5+6wiMHoQpCmc4qkqqBa79CWHFOU3DPMHzXNfWvXOvk7zXGXwn/FH4zrpXlK/mPF8fl1L+mcd0iRtzd0ElF1kI4dYZQrD8HqLy/VmdY0I4OZdDZAAAEABJREFUYNILUYOMIyqFK11PjlwTgI1IfAT3caUjdy0EVU3KgLxUOe4cy5NKyMd8pd4XeAGTKDhXqVTmeVxR5dFI4I5IOA/XoXv9LXJ1PCIIGBbWqZgLJs9nqIh1KqbPUjpACg4qyNSfkYCwApL/uZ+W1xQBmwnJa11YERS5LRV5USoMfM5dAPwyxuV4EEJAkjgehWDZl4VTHAkBJdxPCxgD8oJ0NCrIWy8KgnUvDPe8arXH81QHzAJvfIQQ9rnnnsv7/f6A/e+WSqXXOdoV9rDKLg+FFENSIZWyQrF/yaeC9GbJa8GGgv1ZDm1pSawpYMi8YWk5OS6RFEJ4UqDKckoKsUQe65Sx5mvuVRb39lfe2+z9+NxZa+Xe3l6klOKCSJ5JqiNKyhmuhvsdTO0WjtdULjFeXsHF5UJSuXhhLBUP42dczHHpnluywX5B5RmT5U8rDNgBGwuWtPviTWIuVEi2cKLlMyup064EeIEiz51l13mW8DgGR7RW9weB9wwTRY9Fleh8qV6a536y/oEPfCD87Gc/6zrhi3e/5IEdfVGVyygLUcyaImMCJp5Nk1HJFLlUfBr6PsphhFIQwtcewDkx9IUjkGVJ3qTU0DqA9iOhvNC3RlRHSTFhrAy18mQYljg1CXpTWEJKEMyC88izHFmaIk8zOCBaemfDexCYsAaSpcnTOI/jQ4LgZi0IdvI8H37pS1/iyHfn8L0/z58/nzGLG/NoZpQZc4MZ1+8W1qzl1h4aa4fWdUq5CinhiEzBcBy2A5/B4/zcOhljyGsBd83oBIHngV7dNbdFnqe2KBIhRK6U+r58fC9P99K1vJeY+QnxIuM4rkkpFyTkaU5wgf3WSRqWGsYLLhQc8fJH/lq2tGOVuHvF27e+VhAVeJPequZwIBkS37GkNx6xuZCSPkGgxOtpJewpAXNJIn9UK3GqKOKjUmbzzzzzyFSrdavh/gLj9ddfr66ufqfe651pZBlm+P6Sp+UJtp/RUkWaE/aUhiMlFbkRBJZFkRdjsvQqZAROgZWQYPO7JISgcqsizzxPaRn4HkNVNW7nZiQF+6E3KvIU7AgMDRH5mgYgQBj4UFpBcG4my8yo38sHnW7c67a7fG+3HIbdlZWV7L/9b//bP5v8GzJwhRDCzs/PZzwzHdDb3mLdi+zqm7YoXi+KYot0SHAPSBlBafgMfGdMljc0FDZNkiIejXJS5oh13IJnMfvr8dlBkiZbaZau5llxNc3zQ+YhmLzH9+WH499TX3lPcfMumeGCCYaEHj9NXh+hAp5mOccFdV7zrbny/h2NdHdF7/78Sx0I8ZeqODbeojf0QZILpQSVWlLJiAFrSwJm1prioinyx7LR8IFWZ//izsHu2WE6WuEWbr4oBlONRjjlVWoznVGxkOf2KKQ6pqQ8rpWeogcJfc8nqDT3lgQLAEMw5vR0eZ6DSg5rLAT/k+RTSgEJfiwdCckUGYoshe954F6YfeANEvRAgu8WMPSSDoS+liiFPiqlkOAMoHnv6os0NcmwHw963WG33ernQDtRaiSEKEgWb/P5baC42WwOs0pl3ff9l2HMnxpjvp3l2ZU4iVfTLNlKsrTFfeSA9SMIEbO/mPMZMfFFpzsYDIeD3mAw6JDaw8HgkJV7w9FgYxQPb9BQvzYcxq8ORqPv2iTZ2dzcdOB8G27urerxGt1bLL1zbq5fv8719Wv8sUiAHlVKLRGg7izRZULf6piL+9b1j3Mh2Fjgjf8syzEBwqkeyZWS5ZukhKCSCxALRIuBA4GlF7IuViRZk1HxM0H95DpkE0naP7e7u/7R23euf/L26tVfOjzcfbLA6Fy5UT4iPHNKQ5wtaX2mKNJH2cfD2lOLQsoqwcZpcjSpAA7G0BAZAZdkMTJ6vMLksGRu/JjPhQvJbQ7B8ZEnyEYDxIMulCjgkRNBHgXsGJh+4CEiGCN6yZDX9NaUgEVBsBbsv0hjWI6hhU2jKGg3m/WDqempFpNdCb1UgR/y+TSZuQTkTWDEpgdMEl0hfZmG5V+ncfp7o1Hy+6NR/MfDUfz10Wj4IumVOB5dJr3K6+8SiKTRS6Ph6Nts9w3SV4bD0RdGw/g/xKPkXyZJ9q8Lk37ZqGSj3W73XTJKCAqDg93rXy7Fvc7ij86fy8QxuTBBxWBYKB04p7gQJfZArQWcF+M9b4E3S/wIH7eUgu1cyeKNr6sB3M8x2bvXeOtjISldOQYDx+aGzxAkoKcSVHynH28ClddCSjApk0zsH2yd3txYfWhz6/bjvfbBk0nce4oh7lMSxROw9knti6cNioeNKU4KISdYFxpjBaO8t0Y2HCMvCvBoBFmRoyDYQOblmBfLPSNxYNJMibytNV73tPimFPbLntZ/4Hny84XJXkjjwc3hoLc37He7WTwc5lmcpMkoGfR7abt9mO7sbKWbG2vx+u3bg831tcOD/b3teDS8A1tsaCX3g8AMy+Vy/hZTP+CCa0HpIadxHeR5vtnv91+jx/tGlmVfztP086Q/SNP49+MkHhMZ+X0S69I/zDJSmv1hnmV/xHf/MI3jP0pGoz8axfEXhv3+n6TGfIuB+vUSSm0C0+093Vg/gJt75xHV595h5t1yUhSFA+I03cgxrfXYa7JPn6AUJFAJeIu3SvwYH+o2BNu7ksX4O77nlatz17x842vZlsRKRUDwS3QaGIJEEKQEAgSfGXovR4INqNAoisTb39uY2N5aXdrbXT876LcfN0XynLTmo0WWP893nyWQP8RB7jOFcb9IUSmM0RnDV86dOLVjMi5BwrEcKPmcI5IXrrRUAuwDWTKEyeNEC7NbLYdfmapXfm+yXvpHU83K/ysI1f+aDLv/+mB/65u7m3du7ty5vXO4v9vqdg57ndZBb39vp7+5vj64deNa/7XLr3Zefuk7+y+/8p3V16++enV9be1Kq9VajYf9nU4nHfD45EcCJ+cDIYQ5depUwmRYe2FhYaPX611lBPSilPJPrLW/PxqM/k1v1PsXh/uHv3uwd/DZ/d39f86jo39lcvOvbVH8Huf/byngf2+D4P/H68/lSfLV4XD43fUbN26Tj4Njx47FHKNwY/2VIDLJJePPv+JfLp4k0WGGDaXUvOd5i1xU5zXdb//8pTmy7TueseCbb4LxL127Z84rOrK8GbszAwcIB0hFTgR9uGBp6d2Ggx76vTbSuI+ElCYDWJvC/QZbGAivMKPp1uHO8q2bV07fvHHl1PbWxgmGk0uK2WeCuWotPaYhIDmUkAqOJJNC4DWkJBfuASDIKFvCkfYk6vUqCEov8FTJZMlku7M/t762unT5le8sf+tPvzL/J1/6Yu1rX/1K+sILX9996Tvfvv3yd79z9crrr716+87qq3SR30mS0TelFH/Kje6XS+Xw89Vy9d/V643fm52d+jczk83PNScnXwLQJ71TMJiTJ09mt27dGs3OznaEEPsMdTdFJtboUW9zoW9Xq9VVgtfRbYJwbTAYbFAeW2m3u3d4eNiigeodHh4mzz777Dvlgez/bL9Uk58tAz+h0SUP8CN6y8k3gOmSQO5A3+01FRftLw3z/er+UqO3qaCuY0wOgH+ujauw42d0lSwNC8PSgs6ReBHj0tBjZtyr7e/vYGN9DVub66Q7oLdCkQ/h+5b7PCGTuFfa3d1o3Lj2+vT161emt7fWJ7IsqRHkZc/3xhEBhICSEoqgVNqDZCmVgmAdOKhwK6wAkGEL6in3m1oL90hx71pOk+F8nIwWsyyeT/PRbBIPS/1Bb9DptG4d7O1+e2t364s8V/3S/v7uH/c7nS8l8egLDEP+yPe8P6xWyn9Uq9W/MNEof3lubuZPV06deuHhhy5cfvjJExsEhQshDd7BRwhhSeaRRx7JWCb0pMOzZ8/2Tpw40bnvvvva9IRjOnr0aJsesc12nSeeeKJ74cKF/gMPPDB46qmnRrxOn3vuuZzv23fAwj3xilu6e4KRd8mE5F4zUkq5X2RfZl/uV/QqLLV13sX++fVhHR+9u6/4812yM1dh3daOgLQYX9A7MtQCGFgKgkMSLAAhkqUYDbu4c/sWXnvtFbz26st49ZWXcPPGVSRJH4EvEJUUBv1DtrmhGDb6r776ksf2Kh72hWI/BAf7tVBS0tP6BLTP0oPyNKQmKQnpwlgSuMrOaxqTI8sSxPEQg2FfDYf9EjOalFdxNCwFM+VSqTEzN53df9+56+//wPu/+vGPf/z3fuVv/I3f+dBHn/+njzz5xL949H1P/vNLTzz9u+976qnfve/Bh/7lqXMX/sOJU6e+dGR5+Tsrk8G1iYUTG7Wl860jR55yISSFgJ/4R7wBXJaG9FMZ4yfO9DvskMv2Dt+8t16T9JghF6spGfKxdMD0uPcgNsyYU9aNS/eDIQ/Dxx9/XYUVxNxdcv0IdvEXaVzPH66eBfgC8eh4YGMC0x1JZMkIg14X21sbWLtzG5ubG9jaWsfe/jaGBG2ex7DMto5GPXrSBFGgUa2WCdgA7Iy8mzGB7lAIibtzE6wD52theIzi9poFjRJZds0wBif4HHzOeveS5we6Qtc3M7949MSZc+eXjx07t7h09Ozc/OLpiYnJo6VqZaberFcrlYmiUW20Q6n2yhOl3VCV95sLx0nRmCpz6OK1w7GnJC93J8qx3vu+OwnId/f6vfH21taWDMPQU0pVCE5m5eH++kC/CcI3PSUVZ8ywu3c0vvmxfgi2vktvgY81oMLfJcA9xV/6OH0loNjO0nsVWQYX1nbabbRbh2AYCXqwcV2eJ7AmYw85QZaiXA6wtLSAY8eOYn5ulh7Sg+PdGR7BwSxbMv/DjKxBTlDmb2Rp84Lvu+Majjlmit4WbrX5klQSdL+wgj89LwpKpclKvX7ED6Pj2g/O+qXS/dr3LiovOJtbeYqueCKMmsJvLiaDgYoxNTXisDzDXBgK4ehUIhhCsu69709QAvIn2NfPrKv5+XkIISQ/PksHTM8Y45JEY0V2jLHeFWNyyj2++Kn8cHBx9Ia3pJeylsBk6QDsrl1JXuG8qtISlUoJzYkGGs06waehGIoqgink+eLRo0fw5JOP431PP4ULF87Tg1YhAB6H5BD0mpbIzHjmmBDwKcPlNEnBYwakvM/z4u78hYCUEmCfUit4YQgjJEZs0+31wKMLEY9i3el1J/qj4Qn2/Ai096QXBO8PyuUPqNA7Z0Uxy6RLlduHYHV1VQMQeO/zU5UAV+yn2v9/rM6doigC0iV/3JyEU0YmiKjoCu7aEhxvkrsXwr1CmHxP/ZvP32RaCAEh/oy+tx5UdOHojedvPoPglSM+A58Z9h8TMM6T8RZuPxiUItSbTTz+xBN49vnncP/994NKz73gCJrgsQRzQc9Xr9fBiABpkoBhOzzuJXMCUQgBqSTynN6R4AQ/luM44iWE5H6TJMgHZQLXlxu/YNuc7VJ6WCs1pBcCyidQFTLDLv0oYF0lKexkbsSx1OC+UVY8lhg8G1v7bGaz+9vD9rHZ2Vm3p5uhuTIAABAASURBVHd/pO7ibDfke/RTkID8KfT5M+vSKSLJOgaklGNgMtQlRsTYgzjlFULAPRNC4M2Pq3+T3qz7i6V7/ufq3Ovsw7IcD8iHrvxe4sAMHQHn2XKGm+7eeS4HUO37OHXmDIH5AMPWJVoJwHkxdjPeNxYEUBhFyOjdtra30e10ESfxGJBCCEhSwT7deFJIkI27xHqt1HjuUiq4j+OdcnGXcO1zOnWrPKgggvJDWOmhEIoetaxY52cFogJyinXLWWEvkJWnC4gPSqWfCoPSgzzYP33Y7y8wi1t/9dVXXdZYjjt/78dPVAI/L0IteObl/j3UkZQyo4SYC7GM+O6Gk5begnUQQoyJbcalEH927+reJCGEa06QcB9H7+QA4ryU68cpt6WKu2un8JbnjMZ5OpK7d6AqqP2ODMcVBA5PPaCVHvfp2rcPW7jy+uv47kvfxYsvvoiXWG5ubjE7O0Ick30CRWsf3W4fGxubuHr1Oq7fuIGDwzb3oGWOTsDTszp+x0Ckt9UEorsXUhC4cjye87ZBECAMQh7NhPTCEYIxIANI7QF8J4dEAYGCVibnteHYgsAVng/pBZ72wxrLRWjv/lK1/jE/Kn+yAD6RZ9lDqdbLpdL0xPo63JHVz4suAffI5+dFoHY0GuX0JCNSjyBJSA6gb3lMByZHrB+Dzl07cuvgyrcj15593n2HsLAwVGTDewtDQBYkQxCOQSssW7BHQeJ3/K6hKksJS8AzqmSt5DHGCOvrG7h1axWrq3ewsbmNvLAIghKy3DIMFRxFIolzdDoD7B+00B/ErLfwGIpKpaBIIfeOPj2wVhKSoBwPS14AS7gBSkoS20pF2ElWC8pDkAdF3iUKIzkuOCaJ4+f0qMbyOdsL5UFpT5C0kIrHVF7T84NjbHZxGMcPD+L0saIoHgoa0Wmv2pnbB8Z/XEA5sgMO8d73XUuAK/au+/iZd3D9+nUQnCbP8z7pgErTp5KkZIyFZUG9pNI6sDjicyrp3Xp37+iNOstrR+PnfHn8rvsxhp0DH8kQOgUzoW4P58iwK+vgIAQEQQKCggpNAFgqvxlDxVLpx/0JiTjJCLhDbO/sYmd3z7Y7PeP5oanUGiYvhCFAWcLy2ibc+MVJTpB5cN60MByDfWjt0ROGBKuGJDiF4BzJl6Wx4AR4Q44sXM4JlogqGKumHDdhXznv8wJMGlmSYQKpYPhsx+B3cwEkhJCQUoGhLFjyVnpCiHqWpvOD4ehUWmSPcE6PBYHn/qGw414cT62urvpwL/PHe993LwH57rv42ffQ6XQMwTlKkmSnKIrr1totKlJHSpkqpQwJjng/ZpbPxyXbjEHId2ye5wXD19x9+DznM6O1ti40dN7J830I4cQl+A6Q0w1m3PNlDC/pslFYC+ueCwUh75Ki9/E8H9oL4IAlhB6DNS8M20sCIy/iNI9za7sQuqV1cCCk30pT9OORjf2gkjYnpovZ2UXMzi1Csr+bt26h1WpjOBox7O0QWLRBHJtGhUcvBgXDcEd5lo8zuskoYbg8QKfVweHeIQ73eXTTG7JuiOHQ0QhxnCDloJw7DNHJ+cNNktiGA7qSAgIWPWZ2KWu/3+s0rMmXg0A+4PvqA9pTT2Qmu9hsNudvtlrunwZVYwG/9+NdScBp27vq4F54+dKlS4WU0oW07l92u2aMuUIFWyVve0II97uZPI8TCds4Sl0phIj5fMB2raIodgjMdSronTdojXXudzW32W5PKrXPd/YhxC5BuFPYYivN880kSzbTLGWZbvO9vbwwB4U17cLaHhW7DyGHBOqINCANeT8qCtMlaPdrtfp6qVxfLZUqV6Jy9VtRVPlWGNW+Va02v1mtTb5Sr0/fXlhYPjh58tzw4sUH7cLiUTiQ7+0fMAw1kEIRUNkYjJwvQVXQQ75BDKUtDUdB95jRW8bDGD3uXx1AHfU6PYJzgOFgwNA5ptdMUdDIOCCyIwLT0ONaCBogd68EJcX++p0Whr2OMlkS+hITEsXRZNg7T3rYpKOHpScvNqxdXF1drX7mM595D6AU27v5/lyAUwhheNY58jxvxxhzlfRtgs79C+M3WW6TWmzTI/WVUn16xB7B1qHg9ouiuE2P8Tq97kv0JN8mfYv0bd5/l4B1/yr5Vba7boHrWZFdzbL0tThJXx3Fo5fpvb47GAxfZvvLw9HwKukW3fd6mmXbaZ7t5dYecgvZJiAPjLEta9FOM7MVlcvXV1ZOfOfkyTPfOHX6whcvXHjg3ywtH/93R5aP/bsHH3riXz348BNfePDhp77zwAOP33n0sfd3n3jyGbu4tEIvHtLbxfDpxaNSibZCwDCMLQgc48DFUJuuDg5L4GAObDk9qPOew/6QGd/e2IP2mfkddHsY0XOmPKZx74L9CL4j6SF5QAzh7glOQdKsFzzC6R0eIBn0oGwhI19Fssia/c7hwrDXua+I48eUxJNS5me0NtOf+tSnlLWM5Sm8977vTAI/F+B0UyfwbK1WGxB4m1mWvUT6wyRJ/jEPzv8F6d8z7P08vdufEIhfpdJ8hc//II7jf8n7f8TyH/PZZ1j+LsvfpbJ/hu/+E17/b3zvf6US/8NkOPqdzBS/Q4D+b0mSuvb/NM6Tz6Rp8tk8T/4Z2/6TJE3/EcH5Twdx/NnBaPgvh8PRvxoORr/X6w//A0H8e3GSfjZJs89aq/9ZVC79k3K1+i/qjfrvV2qVr1eqtW+GUeXFMCpfrlWb36rXJ76hdWlVwCO4ka6urtmNjW0CT9HLWZDvMTnvaAkkJwNHQkpIIaHkXRJ8g3ijN+RTa2FMMT43LTKGwwS1EoDH9r5S8IkuzRDW1Slh4Ui7vxwn6E2R0lOP4CmgWgogTY5++1DtrN+JOvs706N+67TIh0940r6/Vo4ejdtb8wAi0s/0a60Vb9LPlJF3MLh8B+/cy6+kV69edR7xVqvV+g73R1/q9/ufG41Gf0j6I4Lvc1mWfY6K/TmC6Y94/Yd8/nmWX+R+6k9IX2Wbr7Luq91u98ssv7i3t/f5w8PDzxHgn+u0D7942O996XDQ+eN+v/Xl3mj45cEo+fIB7wf58Au9OP5cfzD4I/bzh/1u/w/b3e4fdvv9P2j3Op/rxYM/7MXDP2D7z1HvvzS9MPPV0ydOf/3ksVMvLZ1aujZzdPZ6fXrmZlSdudOYWLxRb8xc0zpiaK1bSWLTnd0D06P3q9XqUDyWocKBhgiCYLJjcFoHwz8j57QMl8rau8DkNccFNRWmyMAfUEStx/d9otFnqYWA5iuu3pHmC5oaYvMUWTKCyRIEWqAceMiTIXrtA9na3/Gy0aBKsM6bIjmnRHHJ0+LhRMiTlNuE+x8JWeuYYcc/xa8bg+S8tb9mbcR1q7bb7ebu7u7McDicc9TtdicPDg7cL0+U2Nadz7r2NE8/RcbeRdcU/bt4+x57VQhhH3nkkewf/IN/0F1cXNxOkmSVYHuRC/HHXKjfJ0D/LYHzewTav+H953n/AhfsGtvcOXfu3PqVK1e2Xnrppe0XX3xx6/jx4xsMldeXl5fX2OYOgX4n7sRr6CbrYYJ1nhqu71h/zTt7dnVXRrf8oydvbC8tXat53isyTV/UwDeK4fBPCdivZDb+k95B72uj9uiFg+HBK0Uhb9pRsJumam8wsAeL1bOdzoZpR3ayxfp2NWy0ta4yQRTtFka0hnGSDIex8ZhYOrK8glKpDK091Go1BAxx3TIIp2Ik4onAs8SeoYc1LK2LWNlEjD2qJHwVADpJekFBsEn4RKADqWa2VxHokt5VMpxVvPfYYR5zb9rvQNoMgQMyATrottBrHTDM7fJ9KIa5JZGnMxLmtJTiQeKRZBcvXLgQcjhB+ql9ub6uf4ocIde3Klut6VzKI0KIUzrQDyRF8khSFI/keX6e577LnU5ndnt7u761tRWQKfcui3vvK+89lt49R5/+9KfpJ1D8zu/8TkpLOSC42r7v7+3s7OxyIXcISlcecCE7XKDRP/pH/yjjQha//uu//ha5+zcod/+Eo2vzF+kbfO88kH385Mn0JJB+ifTHs7PxnTt3BktLSz16505YFARd1IqiqHX79u1OlEddevUhgZ9885vfzD772c/mnHFx6dKlfGVlJa9Wq8V+r++Rx5JSUg+HI0lDYrX2baVSRZXEftHvD0AcgTyOCaCOWeKSoCoYrjIaYPjqPB4pzeDCX1NQLGwjhYCWEpqhrJYaSiiSBPiMe2MC2rXjDfsUUiBOYgyHfY6Xs6bg8wS9ziHiYW8M8Hqjikq1JNxeFHlWJs0qY88Hwqx4njdJGYeUOwfAD/u87XO+T6dvFUuPFBBc5Vu3bjW2elvTB6ODBXrIo1xnLgeebATRRxqlyieDMPxUtVL/1UqpRir9aqVa+TXleb/iheHHStXqJb/iH6VsnSf13nbgn+GDdyWwnyHfP3RoQS/qQOo8qfvnL44cOTJyf4g7Nzc3cH+86+5dvfuDXNfuB3X4Zl+u3V8k9+xN+rQQ5teFKFyfrMvoNVI3xrFjx2JHrI9dneOJz8eGwPXHa+voi1/8IsS0u8pKDBGbhEd9OBxEnVZLlqJQ1Ko1eimPIDHU/4x7zgKWjaRUEMItpRjfO3DSS4yzsA7IefZGNpZoJoQh+J/WGjRYGL8LRWBKCAJVsC/w3kISqwKsRJwmYLKLbYHCpBgMumgd7iFPR6jXSqjWKvTmIZQw7LkIuLGd1EKdklKdpjtbrvMDvPFbRJZNePODvgTfm0BkLso6MPrY2yvT49V2dm409/fXJsMQM/V6tCSH8rTpm/uFEA+bzDwJyGd4/VEl5MeV9j4GIz4khXyOhuh5SPERKQWfiQ9rJZ70tTrHthPkxSfdc195z3H015ihZ599VgS9LAh81L1AzVoUR0bxYLrdaZXqtZpq1GtMyiQoM6ytlCvIeDZJBEErD84DSnpAIdySCuLDELwZKUXOTK7L6gol4cgYw3A4RKVcgxCagBM8t5UIwgrCUh06KAMqgOUzkOIkGwM0jAJ60SG2ttewu7cJKQ2WjywgKvnsx4DdQyvt+X5QC7V3NFDe/Z70Lok8X94f7jdXsepb9vrDlvhb3/qWZpQT0hPW0OvVaQ0mDovRssh7p3zfP8O+T3tCnlNKPyiEfc4a80kB8TdpGn6JEfkHPamf1Frdr4ATeVYsZUkxz+h8ThhxVFh52ve8B4IgeDLwSk9IX873elvRD+PpZ/Fc/iwGfW/M7y+B1dVVlWWWidxS1ZOy2WnvT49Gg4aA9ZWSUgiCKCvG3lFKBaU0nYGGgCQYMa63FhBCEThUTQjWE+IEowOnlBIED1gNNoPhD0cFfxgrCFLXj3tHsC8xfp5mGRKGtUkas65gv0AYaMzPTqMc+TjY3ca3v/IVvPT1r6N30MKg1RK9vX1/Z2Ot0e92j2slHwLwuJeJ82E7nGNIX6Vn9D9jP+NCVPWqfdVfs2vR3t7r1Xb7dtMyTD11tLGs085529+41OutPd06vPFcMtygwcLuAAAQAElEQVT50LC79dG4v/vxbn/zE/3h7i9kWZeeMH2fVMWjviceksKctzZfyfNiqshtlUCNitwEWVb4joyxEUVYBeyUhF1UEkfI28ygEO4XJwSv76mvvKe4+WvODPelyvNsFGi/RuVpumxnGseVwA+0EFJYY2EItIJ7RxYEmg9JkFoCy/CZA5m7ZlsIISFIBQFYsDEBAakUtEdAszTWIn/DowICIFGRkWeGY/Al3hu+x/HpoRMYnnOC2i4tva5WmJuahE9Nv3PzBr7xxS/i5a9/E0Oenba3d7F1a1Xdev31qHN4sGCtuWDy/Cnk5hHfyNMMp2d76NWexbPRzdbNykR/oi5b6XQmxGKG9FgemjOesg96On7SFINnk6z70cz0PpEXvV9Iiu4vFKb/8TTvf4L1Hyuy/nPGjC5JmZ9W2q4oZeZskTfTLCUgc2k4+YJzKPIcaZKjKAzzXMYH4Dyl22tO0EpN+NovsU5aS0Hy4l75yp8tI++N/qYEqBgyCEZeXORlY8RkYcRstztoADqcnJxGuVyF70fQmuGmEVQ0C6dLbEeQ2TEROwQW+Azj+yw3yPICeW5hrIQQCkp7DF0jeL4DKcZlELIuJNDpbKW08LSE50koam4eD+HBoOL7qIYB+octXH/1Ndx87Qo2bt1Gd+8Aiv1XS1U0p+exu7WDl775TfnC177ibdy6Xku6hwsmGZ2zefGkEup5rfVDGOmzg730ZEnVTwO4aKV53CJ7XovkE8Dob8LvfipXB78Wm82Px8XG86Ns4/2p3Xm4EAfnCnF4Msfh0SQ/WBgme9N53q4Dg0jKREPE0tghQ/8e0myAvEhgTUZ5ZEjp+Y3JQXvCITk1QAoJoZTQgaBgXO09RvIe4+evMzva88qhtn4lSZKpeBTPZWlWpTJ7tWodvkfwSAVFEk6rICFYWnpM5+EAwa8gCKnm9BQJM7QJ96Q5wckmsOLucyElpGI7ELRUXAgDKiiUFlTkHMbV2YLVBQoqdLfFrGy/z+sElv0NWm3sb24zhGV9p4esP4IZJRi1uti5uYa167ews77O9iMBkwTSZnXtyUVPqbPS4LEszp4dDUYfEoX6oJLyI4FSHy2p8EOBFs8C+fuB+MnCjh6mhzxf2MEJK0ZHpU7mlZ9Naj+r+2FRCYKirL0sMhgEWdH10qyj2F5YO4JFzDmMCMyYoExhORfQuLiSDZyUALYCRG4NEpuboTE6wd1KFvfOV947rPz15mR/fz/QOqDiebXBaDDdH/bnKJGyRxdXKpUgpaD6GAiumFKSgJIQrAI1DIYAkxLSteFL7hiFZ7cYxTEyHqtY1km+4wBqhKWqGtZnYPhHNSUQiRrnMQsCs8hTdpnBskwGfbT2dtFvt5EQoMlgMC7TwZCqzffyAjZOkQ8SHK5v4bWvfA3r125g1OuhWSsjCqQyNol8T02QjtApX8yy4sNFZj4pjfgVUeBvKqH+hiZApVTvE8I8bE1yNs8HR7OsP2UR16TOIgYMXlSSolTWjCA0KhUPUSQhVMp59JCkbc6lg4JeUwjyD5JNYWzGmZNPztnJRkq+wxpLETBSia0RXSH0gVKqLzg4yYmKLe6Nr7w32HiPCxvZslH5dBh6i71ee7bdOqxHoa8jhpwuNEsZXqbJEKZI4cLOwFcEJ3WJnk9Iw5BXwmMoqjVQmAR5HpNSONB5vkQQeFD0joII0bxXbKs8Ac1+/EDzOclT9NAKAUtFzTBFhtGgB/crfJUoBLOkWJydw4XTZ7EwPQf2iB49ZqNSR51h7aDTZ+gbwWdY/NprL+FLX/oDfPHzv4/NO7fcvtUPSqVa5IVzDIFXJmrNs1r4K+nQLAy66RSMamrlVxmGR0mc6DhJaYwEAj9ElSF9mf2XoyoBX2Miqo5KqYJSSVEGyRiYadaFJTiVV0BrA0nkO7kJFHBz8TyPspAAYwJaJ+4eTCvPsx0hRLsoCuc5ca99HLf3Gk//Ufmx1gqSJKkvWOvO1b6XFOvdM0fip8EY+9e7drfiC3/BWHmyMPZskiSLSTyqVKtlVauU4VHZHchArQK9JFNDELzOs2QMVlABXd24jTCw3HwahnOWbaQUVFY1JsnVduAULKUCxsTnUgkoJdjGkYQajwf2kzORMgIxDY8vu4SPZjnZaBI0AQpmjkfDGHME7ML8IgGhyI8lvxoLi3NwRmEw7MLYHEIKxW9QGFMmWw1f+5MKXkOJoOLpsBRofmXgm9x6WVrIlAkcawW09GgsQgQ6IOh9eMpnyTrfQxQqSJkhNwOGsENAZOTdQioLOkKMQ1mA4JTQ2oOUCoDITVH0jbWbBOVtUofyTnEPfuQ9yNN/bJYEB1TrgH9uZyfY29sLGWJGPGcLtra2Aj7zSIrk2rH4yX7deH7izwotzhS5uTRK40dNbpapWdFEoymbzQZKUUSignoagoEoCDwHzNGgiyzhPotZV2syVuekggwaCHKrlKBSSiglIQkqV0fI8blT3jeISLEEvLF8h9ogFR8rXvB9y7qCRymSLxqOsb52B62DQwIhB/fEGI5GyLi/XV45hhOnTqPWmEC714fyfHzqb/0tPPehD+Hk2TOYmp+H+ysaQ6MxGIww4h6VXUMTaKWwIiYa06IUVYjeADCKoAeK1HIugICEEpokIQlWIh3gy5LRgosepDKwDGEtQ1kpLTzNdpw3GMo6/oVgD4rvk4RQlJ7ICuAwz80tTtv9H806U1NTGe7BD1fh3uPKWus8VsCyfHBwULt1q9VotWzj9u120xHPyho3bhzWX9/bq7pf42K70P1DU5/hez9oNmw37tf12ev1pod2uNRLeieHWXbfVJ4/Wmk0nuL+7ukoip4sl8uPViqVB4fD4YXBID17cNA/027HJ3h/lOBd3N3tz233ejOunzeJvMz0+/1Z0txgb2/eDgbzLBdcafv9OdKs5TuuZP38qNVaCcrBOWHUo8KKB/MsO3W4uz9LHSvXKzXFJIpwylgQAMIChnu8IZXf/clXr91Bl8mZPo8vBqTW/gHazKS6a9dOCQmtPL5jkMYpw9MRzytTMGQED/ffohYTPgcH+9jn3rLTbrFdH4ULoeMBATjgvnUIy8EFARtnKVTgYXJhHicffQSPf/jD+NDHfgHzy8fgMfSUURnVqRk06EXLs/NozC6gwXvtEXRSQ5KfkG3CMACxAqUAKQVAAAJ8LnzyXIKnS1DSJ+9ATg+ajWKYJIVNGX2mIxSjHjJSQj5z8mSshdQagh1aKRnWWxQOyG5M7UNyXLZAYWCyzCZZZg7y3Oxxb36Ypq5TGDJxz33lvcKRA9ar1vqbm5sl5hMaNMqz/RTLYVg9OTFbPmvV6EK16o/JqOB8fSo8O+l5p7xyeXm301mYWZmZfLLbrVtrKwRJ2fXD6+gNKrGs0BM2+WxeKXUSGvchxWOeDJ+ijnxAGsNUvvig9rSj56XWz0kpn8mt+EBRpO/XWj4lRP4k8yuP+X70cFDCA7oo7s95FEAZXiTdF4bh/SiKB1n/UOD7DxVJ8jDV8GEk+UOuHjkeQCEeyIvkwUCph6wwj0pTPM5FeEIKe9Hk6Uq/25pU0kbVcshHKYaDDliHmHu/Ya9NAO6i2z64W8eQcdjvjH/PtXWwO37W69GzZTGoolRwizxPCLI+BmyXjAZIkpieawiXMIrjZPw7ur1udwzW0XDo9oawJoehpyxcSS/lkko5S83jlrBaQXWiiamlJRy/cAH3PfEEwTiPsDmB5pEjWD5/EUfPnIdXaSJqTKFcn4YRHkNPwVIiiHz4oQehAMGJgx9jLAyPhwANrcMxKenAaRkZpMgIQpMOYXk8gqyHIukgGXYwGg6QpOTVSjgACqVheU0bNu5PCA3lwlmCExDIC2tJaVaYXp7bfp7LmHphV1dXJUuBe+wj7xV+3scQcqLfr6tSac7q7ARlfL+0eJ/Q3ke0Fb/sa++Type/IjR+lTz/CkTxyxbq47YontHAJW306aq2xw77h8tRFC3QA87FcTzTbrd5Xthd4IH+clAOTnqh92Bu8o/Ayl/1lP8bWsu/raT8denpvyG1/CUhx/TLXMtfhRCfgrG/UZCoPn8LkH+Li/+3LMSvC6t+VSnvk9KKXzJC/LIB/oZS4lcJrL8phPl18vgpIcSn3D2s+TX282sAS+S/xnd+zUjxa2z/N7QUHyOQntbCnpYin0njXjXwjF+tavS6u9jZvoX19WvY3rqF3Z1V3t9E63CdirnPbvtIk0MCaxv7h2s4ZH2vu8NQsweLESBGVN42BsN9dHu7GI3ayLMhp2VBwzMmKiWV1iCnRlshILWC8j1oz4MfBARThCFD5z5pan4O9alJCD7LCAwrJSKGrLrRQJ1gPffkk3j6E7+IB973LMUbQfo1+OVJjHKBIUHkQK4Dwf45YwvyCIqFBoQurShYAffMh+cH0ASVNYbGgnNIuijyHufb5QttFFkLCefS63VpZDJ6RAXIAIA/vs4zsJScnwfFfhTnxK45Fl+lxclyThcQRkm/KPyg4tK/gKIsBO6Jz10m5N3iZ/PThaLcc7nQdCasTZ6oeuHDtVLpg6GnPqpgPmry9BnS+z1fPe154n2ep56i9NwvLD9d8oIPVEvB87z/cByPPp4Mk09mafZJUYhfTvP0E/QYH+uPuh/zff+DOgg+7HneLxWZ/WUC7Rek0s8ZeqxRPHowS7ILWZ6dMkWxbI1dosYs0kkscVt31FgcA+xJpeQZKeVF7ekHIPBQYcwl1j/hSfUkF/4pJcRTyponhTGPpXHySJaml4QUj0ulnrACT9h0+IjN08cg8STV43Fpise0xOOaB/LEw5k0Hs6ncX8yjXuVON7T+wc3xPr6y9jZeQ17e1cJuuvYP7iKg8Nr6HRu8voKn10e0+7e67y/yjZ81r2JXv822p0b2N1/HRtbr/Cd6+j21xBn2+j01nm/zva72N3dw8FBGwVBwXkiZti4z/3k1vYudvisRW9qqBbTBCS1Fymvh0UOE/jwG3WIKEShNVIBpJ5GzlAV5RKfNVB4IW5stnBjvY2twxGMDiD43HDSCQdLKWBDzUuYDU553CG0hdSUqLBIGWV6vkalFjHgGGAwOmBovY+8OECe7zAKWCXPu7C2x/sCUamORmMBpXAKvq5BqzKCsE6AV2AQ0DgJDIYF5ZIhyRirCOUZyDppHloeDavRnFetTnOkqa1eb3Kt05m43W43bxzeqO/u7lbW1taiF154wf3yvaQI/qN+/6MO6CwTSZF8Uml6enrC/d2dUsE5DfOwJ+TTvud90FPyg1KKZwyVndJ4kNcXtVIXtBTnBew5lhd8X90XeN5DDAefsLZ4htmCj1JPPqGU+ATb/IKx9he4Oh/L6SWLIvuoBX6By/8xms/nlZQ8T7NniqI4mhf5PMeZ4nWDZY3vVY2xVY5bI1AbLCdJM1KIeaXUEq+XjTHHrcVpXp9j/QUBc17CnlWwp4U1Jxg7nYDJT6bJ6NSw1z3V3d8/2drf435y+0xr18SNfwAAEABJREFUd+d0r3V4Oh70T9k8OyatWaCWNWyeMIs5CnwvE3neojJtIs0OqIQd2oMeh2IputDekHVtvrLP53ssD2DMIes6bNMly20q8w463TWC7xYGox2KoQMvILzkCFkxRByPMGBiZsDzyTS3KGhBCiP4Th/bBObqnXXs7O1jxGRQmUD0SiUUSmFYFASeB69WhSiVkROUIwItJUgz30PCNgO22evHuLHRxk3S5sEQufIgfB/WUzz1B5jrgXVANDkyQzfH7CqUYJ1AXhh4gY9ytQwjcsRpD4PhAZL0gF50F0m8AVMcAiKGpWQcEMuVGeKsRjlEfN+HUCVARiiMhyQT7MMgzgrkBpJzDa2QkxbiKMtTuRLHkzwnyWM0EsetTY8D2fFAVFaGUh4hcOcmjx6dbAFVt1W6Zq3LhTiwOj3+qeLnp9o5vudDMAreKqBVYYjpkibHdaAfCpR4Rmv1SxLyF4QQz3HNLlHm54TEMaXkEmmK79VIZdaXlRYVqVAWwlYAW/W0mvQ9vehp75jv+2dI93m+/7BU6lJW5I8ytH0qHsWPpVl6Ubg/vmVblg0SVxBOyD+SDCwZICg5B0sMWj/LUoZEWaikiJxWkJ/ID6jG1UopDP0w73X1zo1r8uqL35KvfefF8IUvfD740r/+V97Xv/iF8JUXvhmsXnnd6+/v+TJNw0oYRJ6AV45Cceb0GVy8cD/ue4Puv+9+PPDAA3iQ9NCDD+Fh0qWHWD78EC499DAeuP8+tuXe7+IFnD59Gke472s2mzyor4BJLUwxDF1i3ZkzZ3D+wkWcPX8BR5ZPYGFpBc3JWcREirEa1UYT5WodwzjFa1evYW1zGzsHLey1OhgVBjII4VeqUEEJVvowvo9Me4i5GIZ1JigjY92N7QO8trqFg4FBJ5HopRJ94i82QE4ZWi1hCcSC1857FhLIYEiAkRphVGc4XYPyq6hUJyGkx2ihR2PVo9EZwBQxjHU9CSgdEXABBiOJw16K3cMBtve62DsYoMP7mOMKjheUNOfnQ/tK0nGHucUkI+3l3JgLuc3d/wT08TQzTxkjPqB08JzWwYdkUH7ej6JncqHf54XlR3qt0cUsqB7zdjoLq6t7k6vtdnV1ddU5GeoEfiof+VPp9Xs6tdYKktdqtWqjUWshz8OLlXr0pOd5H/I9/4PU4w9orZ9QSj4gBE7x1Tlr0eSMy1qpUED4xhTaFLmypqDT49IKoyxtubGpFtL4WomA4VCUxHE5TbOqlLLB/glafxrCzgB2iv3XPE+zTx0aYzRJAQw0+ePuV7AgWbYmA7yBEGJM7trRuFpIITmgsU61IKUUyvFm8pwrbxSRq9J4JNdXb4jVK6/hztUraO/tyN7+nuzubIsur/e3NuXW6k1x59oVubuxJpElkhMRoV9GpTKDamUB1eoSajVHR1CvH0GjsYxmcxkTk8dIxzE5eRxTUycwPX0KM3NnML94fkxz8+cwO3saC3NncXTpIo6tPIjjpKNL92Fx8RxmZk+gMbEI6VeQEZRBuQ6rPLR7QwKxi9wqLB5ZwdziEUxMzyEkICv1JhrTM5icX0BYqyGl2EYEWyokjBcgUz5GrGszs7rV7mOnF6PgXGxQQUEAJUwgxJRrQiGmriS5+xG92YAI6gwdsPrYIrC29we4TY+7eqfFcFzwuEajNwC9veZ+2YcxIb2+Qaud4rCVYXdvyPC9g9U7+7h5exc3V3dwZ2MfO3sdtLojDJMCBbiOnkS73xMbu3ve+vZO7c7G5tFbd9bvu3l74/Gbq3fez/LZ1Y2tZ9e2d5/Z3Nn7wNZu6wN7rd6zw8w8m2T2ucza5zOrnjNB6X22UXusMMF5Ozm/fGOnP33t4KD2hVu3Quq5JAlO8yfy/amC0zF6+fJlj6n7qlf2FqRU5yHlUwryw0rJT/jaY/iqnvR9fZ73KwJihrFKRVh4UghBcLI5YA0FXOSwtJhKcmVtActwyJiEzy2EAIbDPjOPfSY9Rs4YKALeC4KAwNU++/ZIrk5IKblnKbjIhu+JMYFh3Zs0BuBfFC0HsKwzsBBSQBGCQrh3AcV7awxMntE1ZMwkxuge7uP6669h9fo1EIgoGEb6nFREK04rg7TXwf7mOm68dhl3rl9FzEysIA+eKnOyVY7SJE2SpgBMQYppSDkDpWeh9Rw8bw6+v0CaRxQtoVxZRq1xAo3mKYL2DGZnzmNp8QEcP3ZpTEeWHsDU5BlUayuIygsISpPIGPINUgsHzswoUBnpddqQfoTz9z+Ek2cu4AiPSCYJ0MnZWUzPL4wBG1RrGHG+w7wYgxR+gAQCHe5Zdzt9eswYA7omGVUhgipNaIgh7/sEbpdA7I4SdIYJ2ixb/SEOOgPsHvSxttXCTQLsxtohXr++gyvXd7k/tkxkeej1Pa6th+EoZChfQbstuBdPsbsfY3NngLUxmA8I0D3cXt/H5vYhn3XRosEZxAX4pdEB9tsdAndL3dnaita2tuc2tnfPbG7vPbS9d/DY1v7+U7v7rSdIj++1uo/sH3Ye73SHT/RG6dN99/vAafahNDcfzfLiI5z+8xZ4vDDmPnjqpLHewgzKjfV1BN/6FvSnP/1pyYV719+fSCc/gAt/eXmq6UXeqUDJp7X2PqGkeE4p9ahS8pxSasXz9IxSuiKl8Jy+v9mXpWoKApHhIqsMIAyV1EIrQbJUVt5LA08LeJ5ka4ssSx04WRIoAOs9cAwIIXiHt8qiKEDDgbc+dx+/dfuXLwT7F9zPFCgceqWE8jSUVoCwHEOAbMEywdEi6NavXsHajesgI5ibnMTsZBNLszM4trSImWYDZe6pkKY42N7C1toduN9fdWeRll6rYCiYjxTy2EeeOApYBijSECYhpQFsFgIZyzzkMw+ufTaULDUKPvN0E5XKLCYmF1EiEA0itHsWWztDKm6PSptBl+ooNSZxZ3sft7f20KOHmV1cxtTcIhMxGGdXC6HRnJhFvTmNam0C1coE5abRG8ZIc0DAh2ZU3yEINrb3cOvO5rhe+SX0GR4f9nrY2jvEdXq0V69u4LuXV/HSK1dIl/HSy6/hlddu4NXXbuKVy7dw/eY21re69N4Z3/WQ2TrgzXDfW8PWrmX7XdIegVjgoKUZykYojDNkFUCVIb0ydFBDwHn5UR06ZJ0OYCTlYoHEgH0KFAJgOCtTY3VamGCU56VhmlcGcV7tjNJae5DWDrtpo9VLJrYOOjNXrt9eunLrzrGbdzZPr23vnd/ebz1w2Ok9wvl9IImLDxdQH5HCeyqsVi8gSBYnjgwmfuU/+8/cER5Hwrv6yHf19tu87CwHld/b39+f5D7iOAd5lPQkJB4TEOcBsSyEmOJ1jRTxmvASUgg+IVlr7no2QkLynvKFYgdSAZKANczwFUVM3Y+5QCkkg9xyKURApRdCjN91ADTmbj/uOs/zsccEP0IICHGXePvW11qu4ht37vrurQAbkxO4ReV4Ba8tlNasFjAEuiZz2iNz7PNwbxe763cwYrazUYlwZH4G1TBAQP41Pb7P0oMB8hTuUD3t99HZ20PCM0YUHMr6/BFyjIhU4nUJAo4iXr9BBBsciRCCBBHAGp/GQyPLFbsJABVBUGnjTKHTK+hJBtg7HOKQe7EBN1yZYHtFr0ZttQRTlSBszs7DL9XQZaKo0x/BhZxGKEjpQyqS9AArOZaAr0No6dMYAO1WH/sujNzvwgUQSnkQWsEIIKF8OkwQtTpDgqr/Bg1w2Bqix81of2QJdkNASgwSD31SYiowaoJedxqJnUSnX8G1WzGu3kwYrkboDepIsgayooLchuP5WklZkCdBslIjLdhvHNMz97Gz38HmTgcEFHJQ9OSr4EQyIVROTtMCXpLDG6XWG8TG741yvzvMg3YvjVq9UfmwPajvtXuTOwftuZ39wyPb++0Tuwediwed/kPtXv/xfpw8kebFYzGTmgnMcc8EU+uAC3OpFBzwHX7lO3zvB772i7/4i6rVapWELxZFoe7XSrxfOW8p5Gkq/CJgG7A2YCdcaTjnA0GB8Qv3cWGiLQpeGkiCUUkB9gEX0rrQNuNZ3SjuYzjsIk76VOIcjWYdtXqNAPX4noUDY5qmeJOSJBnXWTLgeR7ID9u98bXkiPXuzj135K7vkuPKkR0DMzf0ngS9UpI8WxoIeiGGuR7DO+F7OGBIe7C7A18JzE9P4ujCHHwJjBjKtvd2GOIOIQhMUaQo+Roeue/s78GBVBgL5QWkEqRfZnmXpMf77yGhI4DkSkUP4QhUygIKVDIqJsAIEv3EMpRLGa72sbnbJjBjuFA2FR76BOiApLnnnJw/gqUTp1CdmEFBwO0z1Nxv93DY6RGoI8RpTtlZpDRwZBG+ClCLavBYDkcJOodsx9A0GeQo6KKkUCiVIobQIfyI60HxGYAzVQANiRARpCrDD5sIeQ4akHQ0AXgNpCDgZAPGm0Iup5CJGYalM7izpRiSKvLU5JrPITczSIoS0sLjtUYBn8bAkUaSG3Rp7HYPDxgu7+L6nW28fmMLh90BCmHZDpynIEkYqVinkFuJlIZtlAoMaDD6o4L7VYO0UPTeVnYHqXfQ6Zd2DjqNzd2D2a2dg6O7+4enDtqdi/1B/Ngoy9/PqOo5dnafsGrR6/erq6vw8C4+8l28+31fdWeXzAw2RCCOS+09KrR8nxDiLBvPAaIEWPmmRxuDkKBwYGCBNz+SYFSKKwoDipIgMLwqMIoHVP5drG/cxs2bV3H12mVcvvwyrl17nXuSLj1mAaUUSZMUpJTwPA++749Jaz2uc23IE9znzdJdOz7eLN+8ds8FWRn3xX7e7EMIwfEMPUXKkoaEXpFzQzIaIU9iVOnJqYrIaL0Vn3nCItQKc1NTmGBShS9CFDly7kc7Dpw0HpwonPKzNyoLkHH2TEQwHLNwZ4OZMXiTUhoJRzlfMBAQjD2kr6ACjqoFFQ9ULGDAfvukhBlXHUVQUQktF5ZKjaAxgebcAhCEoGfAICtAbCHODG7eWsPa2iZKYYlUIRB9ziUj/DVKQQVKeARlFzev3sSAnjPg/VRtCgHBbbKc00sYqWQwhtecZ8HxjXUyk6yTyHKJwiqSJp8SXlRFWK3D0OuODGhYCnRpaVIE0JVpyNIUrDdBmTQ4tybb1fkuvab1KCsxpsKCpUVOuaUcd5Qm6I0GNDBddPodymKImIYx5rOMbSz1Q2gPOojg09iEjBqicgMRw/eoPDEuSzUakEodQanKdiVYts8sxDDJdLs3KO/utybWt7YXb95eO3X1xs0Hdlv7j6dF+qCFPz2xghL1SJME3sFHvoN3vu8rjgGSXFpaquRCLEKqh7RWl4SU98MKHu6LujXWJ0kSHaeFHfd09yfevHMo5VQEObPWsB1VlYptKdCY4Nw/2MHG5hpu37mJW7eu49r113Hj5nXsU8GZrR2D0vP0uBRCjEuPAA2CgNcaDmTgRwgBIQSv/vzXuvH/fBXvBDgPAl1DacVrQW7JP9u69obKZwgWvOwQrMYAABAASURBVEHuacB2GYHX77RhGev5SqJajtDknrNOD18m0F19Fg/5POUYnKugFDhXXsGFhI6cpXdkWH+3NDTOhs8tS4ukSKlwCXIUME5mNGquZLQKRzk5zWCQSWq8ryECH0b7zKLepVQoAlIiZuMOw9m9ww42tndx2O7SGGYQUPAIGI+gkwSTIrkyZqja5n5yd30HObOtPutDeFBkWtBzWcoENErkkiAlb4WF5TNHeS4ITqAgozkB60LQhO3jIsOI8xkVCT17QnCO0GMeYWgsYvbfJ6AP+zl69G5xoTlfzoX8FZBvgBLgEKznqE5eHD9j4jBhvylBmeQJvWCChNdpniNjdEY7xHclCvZjhAcrfFIIKwOWPgw0Sw9Q/ltkpcf2Uqa59eIkK/UGcaPT688ddron+v3RhVEc389twbn91mBxvdutfXF1NfjMO/h/x3A58ZP6CKZAvFSIKS3lGU96zyohH9ZKHaH8a8YSmG8o85sDijcuhLgLUKfolt5hXM26goI1VHhrDRcyYxjbZ5ZuF1tbG1hfvw3nQW/fuYXbt29iY30NvV4XQgg4T6npJQ37EkLAXTtwulIIQcttYMnLeJzv+fH96t58zNcYWkv2JSEkyE8Oy6VTShGTBQqG0HQXCGgYQhoCDoBOq4W97W3waAURQTHZbCKqllGpVTHNa+dhk9EQNR7yewyJqR+AtLDqTQKvQTC5ewCaJYmns3AkeD3KRugMuhhmVDrKK6NCpuSskAD1DCpUUIGC0ORZ3AVold5bhCV0CKrbW/vojHL45Rr3Zz1cu7mK73z3FfKhuU2YwDDOQdzAp0KW/IgsKIbgMfY3d3GwuY+4PYDOJVQmkbSHABNLY4A62VM+krxQ4LDG4u6lADHB7YCB8/o52+U0vPutXWzsraETHzLb28PQ9NFNO9jv72PrcItlGzvtFm5tbWO71UaPCScrFRxxVsi5ngUHcOCEFJCaPDGSkL4rHWm2KRgVxBilJEY3wzjBgNQfJugP0jH1Bhn6Q0c5PW6KFpNdPT4f0YsXVGRBOXiUg8+zXY8eV9HQOWGZwpbTtJgajkbL/f7gPpYfGHQH9yejYqEehtXpRx8lwvFjfeSP1foHNF4F/NruboN64H6B4JKS6hSBOcuyLCzVjsL7XuUXQkBIeZeEYM8CbPIGWbjFzNJsrPjuMeUNwcU2tH6W1tVd+wzfAiWgqHR5OoAUOSKnjNIQJyP0e1xE7vWGPGbJc/ZFJTBvgB1cyLeIDI6vWVrWOz4FRxsTdYpc8rGgUhkUuaGuFVSuHJaL5Qc+BOcBIQClqNAN1OsNOF1MGN713d5nbx/bO86obOP2jRsY9Xs8lliAHwYoVUo4duoEaixBi25pky3naTknvEHOeI0z1xLjYdxQb1IQ+ijzXQd+jwZJOkHRmCm+G3oC9WqERr2CEkNaIQTSJMWgP0CeZfBoEKanm2Ckhj1GHh0mser07O9/5v14+KGLWFlegDNqGdchphJ7bFjwvc7BPvY21lEMe5iulVHzBfLePm5d/jYGO+uQcRc+j7l8Ju48Hn9Jrpc0KSQ9mKQBka6O8wwUGCJLlEKJmekalo/O4PjKHI4emcaRI1M4e3YZjz56P5778LP49d/4FH7l138V73v+GTzyxOO478H7ceb8KZw+exynTh3DqZMrOHVi+Q06ilPHj+DE8aM4uXIEx5eXxnM5yfvTbHfi2FGOtYgF5gNmpyYx0agxEx2SD43Ak/CoU5q6wEsEjHA8Glyt5Fj2oGydDhW0WAWtTMGFNqA2CimsUnKYZnXubY/ut3sPtHr9R3cODh8Z7g+Xy0M03vg1QIEf8SN/xHY/tFm91QqiKGpqpQlKed6TclFD1YWLEwDhFN55Mow/Au5+fOkmZgDOGda6Gj7jPTHESs7D1ZEkFUtLAV9LEJPwhEVAgUW+Gi+wpwpIJLDFEKPBAdqH29jf3WC5iwEBmtNaFkUGOwZoDksPM1Z69gOCAVRmwJIbEscCrwSTBGCvgiB0ROvI96xrBstFcW2k1BBSoWB1kuaoNSd4HDEPTc+UsU1vFOOQiZUDhon79KTrd+5gd3cXKSccMMxtUDlmlxYQhj4cjwktekov6IyJ45cDkROOJASkIyk4vmW1GRsuj2NHToFoGMgJaJcguL8THFsDKAc+PXOICsHp8X3kBZ/Tx9BYgfJQfEEK3tsEhmBqTtTx4EP34QQVfWqqAaUlcsosY3unoJbvJPTUSf8Qkom5mmegsy6yziZ629cRH9wB+nsIihFKyBCSVD5CwMC7HilM10NMN0JMVANMNyPMTpSwMF3GysIEThGcJ4/M4NjSFFYWp3FieQ7nz57AY488hA9+6Fk8/8HncOnxR3H+4gUcP3kMR2g8FhZnMT8/jfnZKSzMTWFpYRrLfNfRUdYvubqZCSzMNHF0cQYrR+ZxjLS8NIcjCzN8ZxLz0w3MTFbJT4X8RZgkb42yj1rJQyXQiCgDzYhGcO5u/u5M21JBnQ4YypmJIJoaCSgPdLARz3SnDrrDU+1+8uAgsZfi1JxJrJ2tLC+HANiQP3+E74/c8Af1RaBJz/MCrtKEp+SiB7nIudRtbnzjlIEvGxe+0OpCSDgQpkmGsReiVjMcQE6PZAkCKcmSpf4VQOBCB3brXpBU0dDzMVGroeR7DK8MlSxF5Ak4QU42fSpmj2HkdSYpXsL111/EzWuvYHfrNvrdA2RZDEMLbmi5Myq/ocIJaTEGJYF5F6wGQgCOByUUpCOryYxiMwnF/zzhwVM+jYTPthIZ52dYn3BV9nf2UJ+YxpGTZ9BkoiXnYrWZfIkZa+VKI5MKe70eXrt5A1/+5tfh16pYPL4CWhmqrsGIwDw8PES33aaB6SMlsJ2nEhbQfFezDy00DBM3KUOtmHvEbJShYGaxYGhqGFLalIJLDWxiQUwQQCBANBo0FiW+W2EfC80mInba29vG9VcvMynVw5lTC5iZrvJ8lPPzBYQEDY6hssWwigAMBCALaFLJB5oVDyUVI+tuoLX+KrLWTSxWU6jBGtKDmyjlPVRFSsqg4g6agcGppQk8/uAKHn9gBfedmsPFUzN44MwsLp1bwMVjkzg5X8XyZIRj5GNlqoa6p1AlMBqhh4lKiR6uismJBiIy4HHdtQJojVEw8ZOnI7KXIZRAxQeqPlDzLCqyQEnkKLGsekAj0piuRZibqGBxpoYjcw2CuYkT9NRnVmZw9hhpeRInj0xgaaqMemARyQwe98GGJwMmGUAwegs4tqcEdYByojHkF0YGgFdCYr1gs9WfPhhmJ4a5vH+Y5pfS3BwvlUpVbv00fsSP/BHb/cBmX8QXZarSgOCqC2HrXNiKENIX/CGomJYAHJNhNwQgqyGo+HwOIQAlBSQnalFgNOpzX7nFTOFN7O6sY39vg7SJg71NdNp7iIddgCESIw2EnqKyGGRpD1sbN7C6enlM6+vX6Z3W0OnsokcL3x+00e+3kaRDWI4R0Bo68rjwjjRdsabI6HzgyFlJRcmQLQIU4CUEQLIcK2VGNmY7BQcWGk6kBGgyJjPet8Wc5/LZCzh2/iIWjp1AaWIKCMrItQ+/2kR9dhELx0/h2H0PYP70WahaA0Marw5D4FHK/hl6JgTmyN0PGAkwDB0NBhj2++h2O+h1utxf9wjgAeUxRBKPGK4myKmkxhlAJjto7ag1hgbLwqOQI2pyifISVOLNm9ewd/sWkvYhpkoRIkqly/PZ/a11bK2tYoN7+B6jDUsDFnoSJV8zWrEYdlvocm/Y3ucekEZv2N5FqDKsHJ/D8WOzmIhyBLYHw8hlcLCNnOG7JC+aXkZbA09aenAPE/USpumpmtUQ1chDRGNb5hgV8lfSHI+8On4d31waKC6EUpLyVlB8JnhPEdPTg9MskFJmMbPkI+7fY8or5fFOQeNvuSaabaPA4zghAs8jDwoeDZTHfvwxybEelQJF3jTqRPYkvftMI8Rss0yqYGl2AkfpkY/MTmKyWkLIvb51xp77fUOggnOzoFryR85oqx9nYn17T99a32re2tg+utvpnzvsxad31g+Xete3ay9YppjZ/od95Q9r8KM8r6IqlFCUg4mEkAGE9CFYxS9AT1mwF4JSCg3Be0eKAhJudGEgaJmlKpAzJD1obeP22jVcvf4ybhFsd+5cwfraVSZ/rmFre5VHKdsEWR+SljDwJYTIMBi2cfvONbZ/HXf47g4TC63uLj1RlwmNLgYjKjPBGdPqWfqoMPLh+QpyPK6BYqm0gZSOCvbpKIdkuCcdf2MqIGCQc1/oQk8lBd9TgJAEZ46E+w+jFHZbHbTpLeePn8SJiw/g+IX7MXVkBdXpOUQTs5g6ehwr5+7DhUtPYPnc/WgurcCWahhZhQG9Xm6BnH2lPP4YEZx9KniPiS5HHSZEDrg3PGwdjkE65DHBiNnemJQmI2QuInDRgQu/CCzLMBXkWRIUngaiQEIUMbZXr6G3u4mARu44Q78aHx5ubqG9s4HdtVu4efUyegQu0+qItByTYn/dwz20eFbbYca8x+u4dwiRDbDIcPH4sUXMNUuoeAYF95wH25sEMw0pXYpHuQgaALfPdYhywKiUAoQEvrJcEaZMC0YDBffoBfe3OSmjgUrjFDH3uiMaqgGpPxxhQHJlnzLuMXLo90c0VEN0e310uHVoOfkf8ppntf3+EAlBWjihEjQZ5RvzPub2I3PjkTdLowjyIAFoOoiA1sABtcqQdqIWYG6yhqPzkzi+NEuaw/x0HTU+0yJnNJVCcnukJCCpD+AcLbXE9b+7f4jN7Z1oa2d3qjsYHSf/pw67w+PDYjQR7e0FHO6HftntD23zQxtcQo+pWFNIKxlaowDZvssoHNdk3OPEQ/heRNY5JIUhaG0MlSjLh4iTFpKMCtfbwOtXv4FXr3wNr137Ol6/9g28fv2buHLjW7h649u4sfoybm9coXfaZtatByMTJIzdhgw3YpYDKkov6aFPGnI/FFMRU4Yj4zZMGMW0dBkVkhLlPirBiO0TUvoGZfmAwBgwnBtSpYewYgiQhBgRqBnnAIbaHqIo5Jw4DwG2A3nP2Z+FZuhYSAVGleP78tQsFs7fj3OPPI6H3v8cHv3gR3H/Mx/C8Qcfw8TCcQhdYbZQoBezI6+KoNKE9AKOb9lnSsMyQp8A7DHx0u62sd8+wN7BHg7b++j2W3DzdjRyc6Nhy8wIOfeOhUgwJsQoSEamEF5O3i2qZY25RhnnVhbw8JnjOE6vMFsJ0CRQVqYmUKNy7vCISiVDlBUAygz0DgUNQHtnG3GnjZLWuHD6FKqUw+uvvIw73/0uBD37I48+jsnJaSRxho3tPXQJIMH5RNU6FDOcxAZlTnnlQM4pZ+zeKcyIQNlt93Fn+xCr2wdY3djFzbVtXFtdx+s3buPVq7fw8mvX8dLlq3jxldfx4stX8dKr1/HalVVcu7GG1dubWFvfxZ3NPdIObvHd66ubuHpzDZev3cYrV2/jZdKr1+5Ql9bJHEYsAAAQAElEQVTHfW/td9Hup9QjQZkprrWm3ZAkgYLhkCFoPRqmyUaAyao3pll6+8WZJo7MT2GBcpuaqNHTllCmZw4oNyUMDaBH/QgghECeFzJNMxdB1tnfcrfTOZ92k7nAmBKn/kO/1LAf2uZHaPCsGdgiS00xoB8c5YXJCiuKwoLRrOCEJQT3ZQISRWYc06wrQDNOJS+g6LWUymn5e9jdu43D1jqVcpeLu4NOf4dC3Ea7t8NrV3dAT9WHERkVmV14jiS8KIAKfDgE5TA8rC9AfsZK4NLtUnsQWgNSwZIbKyTgSkcCYAFBDyN4LYSF8zZSGkh6dMVS8ZkjzWeGyZGdrS2G3TsYDQcAe1TsWyqFUrUK6ftYY8p/QE8QMUFUm11AY/EIveQy6nNLKE/Owaswo6si8ukhLTxAl6GCKpQzYMqjfARyKkjG0CxhPyN60iHDtt6gjwEBO3KekhnDnB4t5z66YFkQioYRhSU5+RQ2RY6U0kgBmUNTznUC8fiROZwmHaOi1X2BGiOQ2XoFp48uYWGigXzQw4DeeUgy3AczOcCFLIjRhFiN4bxbKQxRLZUR+gEyerOCXq7M+5npWTSaUxgRiZmLlvwQfqkKIzU6BOv2Xht3tvZwe32bINkZ0+2Nbaxv7WFj9xCbOwfYZLm128L2fgs7+20apA72W10cEMCHnSHogdCiZzzkfbc/ojxSxLSIjkaJQW+UwwFvvzNiJDPE1kEfm/s97PJ+rxtj53CAjd021ngUdJuGYI1ntessd3lu2+kOqIc5FNdZOunRMPZae+gebCHpHyCkDGe5X12am8TcVAONWkgZSCjK3jJqkXwvoh5OTkyg2WigUq3oMIqqVJL57mBwfJAO5zr9rGatVSTB+rf9yrd98uM9sEmRuK1Xjz9HmbFJakxBhNqcCGX0gDHxOmG4klDRMiqU5YSksvAZbmnG8XyN4ck+UiYTpM5g6RmNiFHYETIbIye5NtaFFHxP+QoekwVBKUBYKSMol6CpNNCaPQtkhoZBKII4QBBV4HHfJ3XAZwpEKpQKoXivlM9rj+RKzdKRYikhpWBJkqBpsXCKGjNbee3Ka7h5/QraDO8kn/mBBysss7UN8hTixq3bVKYOrNKw5MmGJVifpEMYRR5YFhzfkREhoEqQmgAlOCX5EVKBlYy4BIEKFBRgSg+TcF+Z8GDeCdu46ONNIgTd+C4qAI2JZUjusq+FSSk/gpPGTCmDWjnAyaMLWHaWv+zDo1csc45zzRpOLx/F8tzc2DO2d3ewu7kJw/0cOLYzWlp7MMYi5p4uJ/gqlTqPJI5T3CHrUsT9GFNTc1hYWobgHEBSfgQdlpFBjc8M17Z2eZa6jsv0eq+8tjour968DVe/QzDuHnbuArHTR/uNM8YBz1qTzCAraLAY/hv2VZCygnJhuArlUXYBiXKkXHPhI2W7USG5VRDoJ0B3ZDDIJPok94sMW3s93FrfG/Ny9cYdXHc8rG/B/WsQIxoR8LjHpEPsMzxfX72OOzevYm/zFmzSxQQN3MJ0kyFuA27fHPoCkvK2BKelvANfY4FynJufw+TUlCyVyyUrxdQwTZeSvJjNsqS+vr7uA6Dm8OfbfH/gw7d55/tW27sfBqomTos8TrI8T/PcpLT8KRc3pvUfcFE7zFa6EK3dbqHjkhu00n0mgQbcD/aZ7Nk/3KcVTOBR2X3fg+cpLr6Gu/aDAF4YQEhJfSmQUkmpK3AG4MDtNWhVR7HlvYfc+MhyTfJ4HxA4BIaNkOcBaOiRFz6BV4YQb1LEebGd9WELjSJXyBl75ZlFRqtccJ9iOV7MRMne+h28+I2v4utf+WO89OILSOM+fIaFGfd81lJj6GWNsEjo3QbcM6YOUDRIIyYt+r0BhvQyOSTnQqtLb+MFJUB6BKIkT1Q05UhznvruvXTX3vgeQo/bWQBu7oZbhLslK/gVQkBI9iNcCVgHWmv4xEJJAY/7KsV3YiaZ+q02FJ+FWiHSHr2CxszkJC6eOUul3MWNGzeh3UE7xw9pWI6eOgP3y/EOdIJGpD45i6WVUzig3O9sHWBIeYHZyqBCj9GYBF/GkKAaJjmGBDOtNvoEGhMmLDOG9BnX2pBDiYJgKoxCYe5eG947GtcTiPmYJHLW51ZyXgraC+GRFAEplA9D2aR8P+PzzP2uLSMTwWhERg0GJhMY5R46jO0GiaCx8CHJqx/V4IUVSB1wvTK0DtsMkddx68Yt0nVsr13H3voNtLZuMZrYQj48hCyGCEQKYhQT9JzTzQqmSPVaibowZDTVQ5XXFToMp7MZE2KZMYEVaBQW0/3cTPSFKF0GJ8WVebuvfLsHP2a9EKIu8jyXKUGZFXSjRV4kpqBHzRniZFyIGL1hf0xdZh07/S5ciNZndq0/HPJ6gD6VN+EiFgUgoKHpYZT0ea0guChSaGjtA5AEjsGIyYKUyQNGfxDCQ8joocmky+z8UczNL2N69ggazTmGFlPcB0zA9ytQ7BNsa4xHRfD/jIoAhoC2BKeBDwsPoAV2JDguBwAbjJVZMoTsM2GyeuMavvPCN3h8w0VLY2glCOoURZEjLIXI2W7AsMiwN8H9C5SEuy7IcG7Aa4pfKAAkKpTlvARLyXspNO/U3We8h5AQLAXrwXcMo4KcnRS55RzukjEgcMF2bOvaO2IvgiR5rZSCkhIu0cOXaIQMry0063ztQbFNvVLDsZXjY/nuM6nR645oBA0EZaa9MpRfRi48rHF/2GVaujGzhNLEHGLK68rtLeyyvVEhJmfn4Udl7p0LDJNsXBYGjFoErFCcggchNYRyRKA4g0QepOb19yEhPYDtIRUgJCznxAt+JXnjvRCUp0BB+eWO+DyHhqOMZWo1jAwBXWLJtSa/BesKGgT6D84xx13j2WVi6RDtwwN0DriN2t9EzOSiiVsQaY/gbGPEU4BBe4dHWB24MHeiXsL0ZB1uDyroQXMa6SDw4HkaLppJaNSJCZ9zrVqlJ/PCNBlhR531dU4Gb/uRb/vkx3sgOwcHXlIYvzB07rnN8sIaWgskVNQBkwtdKmmXntFdD5hc6DGB0KML6zsaxOj0RugPcygdQSBAQa8nRMjrkOeTFHJG4RcKislgS+FnBPGQ2bgRz/ssrWWT+5wjR4/hNI8wHnjgETz40KO4ePEhnDh+DgvzxzDhQFquIWSIGZCs0ExEAWkqkDLUSZ2ndIB1wOQYgnxIkqLHUM57eAGEECgzCTLdbGCq0YD7vdkXvvF13Lp+FYNOGxUCMiNIUy5OnYf5FhZ97hGlpxBUSohqFQRsI7VCTrmkjMtSeuQsy2CNAwpADYMwgqBREHAk+UxAcM5SuPl743rLOWcpvTo9e55bFCyLgiPyXbCtYFvJOfINqiZ/8lpLD4oljIWvNaIgJEAt+xbQBAb4CaMS5heOoESQJjw3XV/bRL+XMAIRaDOJQnuIEffI33jpNVy9vQO/MYuT9z+CaHIBX/rmd/E6ATooBOaOrqBcq4NKSTm79wsIqaA9H0EYoVKpoVSuIOR4nh/AIy8+18VRwGvXxpEfRPB573lsQ9AqpSHZjxCAk1ue5yjomSznZC3ALyiGMeWsiynjARNU7UECFZRRqU8ioBG30qfBsNyvJuhRj/p0GAOuVRwPUDCcJfIAJtqywSE0E21l7jXLnoEZdXC4vYbN29eYud6EyEdo8EhobrqB2ekJylRD0AQp8kcocIx0DPqsMFr6QckISXDKhoYJkm5X4Qd85A949iM9staKnZ2doFpSZVpel5Wq01qUDYQ2QohcGIY7IwyLERJnx8ohonoVUa2OSmMKNYKm3lxEc+IIFhfP4OGHnqHlfgCN2hGGWCdYLsHXDRSZT9LwZRmloEaQ1BAytAq9EKEfkEJ4yoeEGitzQQUpcoHhMGWCqYcNl8lbO2Rmr43bt9vY3R0y45mj08/RGxQMswzJMvwCYr4X5wBzC6D+c6FpGAyQxzEshV6q13HmzCkcmZ+HJbBWr13H+uoqfCUReBq+Ry6EpfIMCc4OBoMOEhqnnKF7lg0p15T8SkS+QKAAzSMPkScAQS2NIZgESbFeQnAeFBvAUloNTwZQwgcIzjwzNGK8dIZrTJL8KL5DBWYUoBgFOJK8FgSUYLgu6DEU5aYJEBAowyzHgAYiJsAHnPAwA+esMbWwAl1u4E+//TI+/9Vv4nNfeWEMvqsb+xjJCOHUElo0ll9j1vQy925Dr4LjDz+JcHoJlspfbU7CJ6isA441sAz3iyLHkADo9bo8/uiQnJdq45AZ6AN3zrq7i8P9fbS55emzzYgJsJwycX1IylNLCV9rBL6HKAhQK0eoM8/QqJTRoE41GlU0GzVMTDSoTw00JpqoNuooVyuISiUUlK07lkk4Z6otp++jzPpapYQq+wo9ypt7xnjYQZ9n6qPeARSB6THXocwQNu3SCO9glyHu2q0rPA++joPdDa5tB4Lv+QqY4N59olkHVwWGc+fEaUw0lFZSKOWleV6O0yQMyP/M9Hk+dhrF5t/nK79P3Y9cRWCq1dXVQKm4Jq2cVkIsQIgpQFStkJ4VgtUSRgtYTpxoQugERYsaVuoIynV4jPmVVyXzNZRKMzhy5BxmZ46jXl3AZPMIquUZKO4L6WwRDwxsLscKGuiQpQ9PaWipoJWCpfDdX6Y4CzigJRy6kJlWsdPuwWXitnfb2NrpYHuni11m7/YOeswE9rB72MWeo1aPZQ+7zAzu8czMlbuuju8fkHrdPgbMDuaMg6Z5ZDA/O4c6PcDO9jY21tdRMMT2qTgh98VcLVrNhKH3AAkP/nOXLEABEGlSEIDKcl4GivfKZISMgcfV0LDQQsATkqUEmxFsFtIIKKHgK4/1GpJhviGgbA5YAteQLI2Kk49gqCYN2xgPkiR4LQgkkAQoKxqz3AokRQHr5Eb5EecY0cskzu14HibnGa7Wp7DKLOar12/j5WuruM7r7fYQfaMgqhMYMMq4RZluMgM6EAHKc8tAuYFU+jA0kynDuSQecV1y3nEOnFtOsDkypoCSgNbkiPPVSsDXCoGnaLg8gs+jEfZRoiwdlceljyhkXcAy0FQniYDv+3zXk5ZyIUkDTwNBoAnIAOVySC9dGpPvawgpIAVJCiiWHpnwHUlAcS1ogVE4I0oPabM+yj4QqgKarkXw2C/nGa473+21dse/kNHvHLL9EJIzDnyFJo1ErVamIcgIzhxCCGgyJKUSFpBMiAbDUaxEpZrlVGf8gA9Z+gFPf8AjAlOAGafpUqmeppgTECuMIs6zXLIQDSukD8kPFzqq1lBqNLhuTdQaEyjXGvDKVVgVIiHYejTX7U6CHr2YUBGiiO2q02jUZhHRSxapRJdK0SFQhgRHwVlxnLvccVBLy0wNZcawj0MekG9vrWNnewP7+zvodlrst8vQrMtMMImg7XOPu3dwiDVmI9c2NpnW38CttXXcvH2HZ2u3ceXmKl677ug2LrN052wuo7i518KW+1fpGOrlTBJNTMzg+InT0QARfQAAEABJREFUGDC03tzaoYfuwKPil6tV5NYy65whpbcwAhCego58+Dzy0VxEiBw5Q6Kc54jC5FRCjVopBPUHbDoufQkqBZWa86PpgeZC+wSTIyUFBIFEnNMOCFA3SK4UvJdjUg5EHFwQuILAdboHelzt+9z7j+CSaLVmFeV6BQXVa0SPUgiLiEmOyblZNGbmYDmfPj1rj/tGEZaRSI12kiOGRuZFMFGFZWkM2F1ma/vcWA4YTWzv7cH9Lx56VF7LqMAZnpAT4xch51+vljA3O4mjSws4tryE06eO4/zZUzjHiOQMr08eXx7XH12cwwLbTU82MEE+6+UQlZJPYAoQFXDRyNjTdfYJlh10DnfR7x4gGXUBkxC8YJTlo1Eto9mok2p8v0QjJ6kyGYOVEZM4faRsnzOktVwPxfc0UhoHgWkem1RLGoEsoGlEAxqBEhcm9AQ81jkeBAXra4Ey188BsxSFSJkEzLn2guvk0UtKrW1Oo07PLXikUqRJMSrNIheCAsf3/8jvX/32tdZa7+DgoHa4cX2xLYuzo7j/aCT1E9KaS3mSnpEQc772ylQeBaEE6Nkcc1b5GOaCCYMhtg572NrvEAhreJ3Kf3N1A+ubuwTLNi6/dhX7By04s3Lz1s1xxnBnd5fWt4BPC6TZpaQFFpbqRLIMJ2weAzZBxg17v7fPDf0Oet298f3sbBOnTh0lHcGpkws4cWoWx0/O4Bhp5cQMllkePT6LpWNUghXS8hzmj85xzzSH2aOzmD1C4v3Ewhz8Gg0Lkx+T8yuYOXoSM0vHMTl3FHXut4yMsM4D9HVmLQ/aA2LAo+T12Bvtd3pMiCWOa6TcI40ByzupJDzOyaeVl1wjKQjSQMIphqHV9lWOSiRRr/pQMgNMTAhlCKgcARNMhkpfkAy9MqgIoCcUjB5QWAgSCBRRgN5T0ANLegbJ90HZ5vADHyVn4elBUypNTllKrQCl3ziCkijXqjh++jTK9QYSGhtDfmOO0aFxO+h20aKh68YJ96AF/QqQSwXhB4jKZUxPN7F8dAGnj6/g+MoRnDy2hDMnj+D+Cydw3znmBo4fwbGlWawsTeHk8gyWeLQzy6TKkZkajkxXsTBdwSwzoLMEx/xkhfc1LMzUSQ0cmWtieWEKx7g2J1fmcfrYPE4dW8Dy4jRmJsso+RYoBoh5LjkiJQPqEz2eJyjPUKNeDtCoRKQQpUCNAexJw8inz/eGiPh+4Fl49JiSgFQ2p7HLkNKjpszMG+pbRANTpaGosh9neEyeImV4F/kalXIAt54C7mNphDOYwhgpVeb7wagUBpmqVO4+dk3ehuTb1P+laoJS3rp1K9y9dWsCh4dHqGXnrc0fC0L9fiXxFOf2kLD2hFZyytc6FPzQp8Nw8d3fwjnveNhPscVQcnOvg52DLu5s7GCVXmh9cwcbDA3X1jdw7fp17OztoNvv4NatG7hz5xbazIwqWqZS5MOjUkphAAoMyFlmsLR0OTfvCRcgHrXhLGma9GC4X6jRC0xP1bgXKKPejFCvB6g3uDgTEZpTZTS48PXJKmqkKqlCqk5UUZmkhZ2ooUqFqU42UJ6YgF+fQNCYRXlyEfWZo6hMLSGqz0KGdTBnwgP1XTij0x3mVNIy4EVUakklHqI7ipESLEOGGSN6FnftvCudGigi4ijjAqZjhbBmwIVuc25DzjdHFFgI+irLfQ8IA08b1ttx+4KKUjBUNHkG+yZACSC8QYJjSmMhLcZEoSBnuOlRKcvca+UEc5rndLwFFMEpuJhpzr5hmRQq49jx44jYLmH/BeveJMt2goZFeh78UkQAU4ZTdcqzjqmZJpYWZgnIozh7agUnlhex4n7pgUbu9PElnFxZxPLCNNxfg8xRzvN8b7JeRpOJlUmu10Q1QJMKXqeHbLCcYN1ULcIU20zTe840q5jnmi7NTODI/CT7msLK0gyOLk5icbaByUaISiDg0WAjGyCPO8iGbVjqiLYpIg1UIw91By6WZcqCmIVhPsDklLnKEWiCk0pti4Syz0kFDAFYjGWdwiciS4yCqvSWvpZcqxx5GnNdBKLQh1YKkl4T/Biui7VcCCtSGsV+VKmNqgJCr7JbPn+7r3y7B99bT2CKra2tsNmM5q1JL/RH3ffxIPojWoiPlcPow0qIS54Up6pBMBcoXaET0EWeC0PrPRxleP3GNq7e2sXmdge7BwO0qclDpuFzK6kUAinDuj0mBTZ31jGMe/ScW1jbuIFDprAzAiyMBMplDxHDC+1ZWFrAguC0fFs5wXDAduuQ4UwXHBe+71F4GtYaHOzv4cbNm3jp1Vfwne+8TLqMl1+5jlcv38Ll12/j8pXbeO3abVwhXeXe6trNO7h2a40h7gZD3S0CbodE3ve6SGWIfqGwO8jRyRRGNsDI+Lixto+XXT831hEXHkP4GUS1KfjlBkTAUBASfW7q2kmK3jhETAnWhPMb4IB728NuDy5zPUyG6I9aGAwOmTg5QL+/x+t9JrUOGH71YHi+ZqlwgiGXEBkkLXtB5UmpdBmpYJhseM81gqB8BL0hXxqD1tAgFFSenGTobS297bgdA1pFJVQKEC5McwaPdZ6mzAmOCQLBsG2/14KhYpdoIGdnp3Df/edw/wPncfbcSZy/7xzuf+g8Lj3K8oFjOHN6EUcWp7A014TzdtONCHWuXcgxPAGwa3gSY2IVnK1lMABihJICuKy0u5be30DSeCgDKEtiKWloBI0H3TvbJEAWj0vFpFqFHThPe/zILE7To55gFDRDz1smUB1Ih509dLnVcXtGIpYAlASpjwrn5KIRMArLmanN6CEFMmjKRZAUDZFHIxSEAQguaGfEBCAFxtdO3zxPU34AAwwI6nXg+VBC8NpSFz1GPio3RTbSUh7Qu3YK2zf5CjgrvO1Hvu2T73nAbGypVFJzMi/uL9fr75uYm/1grV5/mgzcT1ys5KN4AXkxWYpKFS2El8WxaHNP5/Znd+5sYWurg3Y7QxwrDEeWe8AUnc6AcXkOxTCgQQUQukCaDyB0CqtiWDmE9jMw+YyoKlmCbQsYkSJ3npKKYrmqkuBU2gOEW2YFayQByjXjnjCJc3SZxGm7X1Bo99HpDtHlkU2Pe6MW7/f223C0Py5b2Du4e+/K3b02k0htuOc79PTrTHxcZ1byCunqxgFubLXQ5XFPfW4Fx849iOVT96HUnEcqQhwSvNuHA5YZQSlAW4Qu+Rk4NxlW4JVr0FF5TCqqQIZVeKUKdBAQABnSrEs57eOwtYGd3VVsbN1keZv3WxgMDzj/EbRvUK740J6FJWANPapxJck62ZBAhQVSCCqaI7iSdcLVUREF5ah47ckcAYGp+Vyyzh0jaIK/xBB7ol7CLL3UrIsmqPwL3CZcOL2CC6eWCYAFHGV4uThTw8xEGc1aCVVmPcfJG65rFGiEVFqPyi2MQUEDkdNAGZZukQSTQo4sPYukIVUwMG7fy+iioHcXNNqK7ykCUtLxSEYD0rV1xHcDKaD5jqQhkuTbha2RBzT4Y4q8zBOYc+Rrph5hohrQk6YoGF3lLjSlIZQ0ZKEWKAceymNvJwD2lbNeULdAdBQc25GhFKVSEEJS3oJr5NYpR0GeLPjhj5zbA8P2ro3vE5ySHRCtWirXVWqN6WotdgPfb8ksSzsg83z17b7y7R58b32FH5uZIzbLHzJ59pQ1xdNayvtFYZez4aiZj0Z15Bnn6Psmy+Wg18PBzh427mxifW2b+78EaaIYugXcB0qe++ToD0a8N4hKIWbnp1CiZ5Q6gxcYhGWgRECWa4L7IomQ4bkXGkDntOspMipeZjMUFKClAKT24fklSBnC0pNxXZEkFinPQUYEaMzzOkNgWKM4LQ1Ly5blBrFLbMQZ+UmZVSWNUgxHCb1Vgj4B3OvF6DIT2WG5e9jH1TvbuEZw3txu4frmPjopFWF+BRcffRr3PfI0ZpdOIicPe0xeud/dPCQqB2zTIx/dxMBRrgOAvAovhLM4guBUpRr8cg1eFNHGJeS9hyFB2GpvYXd/jdnl2+PysL2N/uCQe8YBJN1JVNact4UVGQyNliHQDMFZOCL4DOUEAg58LkQOyQ2oJBAVpSj5TLKNYumU2qcX9tjOKTljQIzDPwK/UfHeCBtnUfEFFhiCnicwTyzNYGmmgVkq/0RFg8sHZQzJQlIhJcy4FLyGsTCUd07QOTLMaoNKLdh+TLxWbCddOwK34AJahtGKnl+zHw1LfgzG96yTBK1mfaAlfEW1QAHJuUgCVHE+PudH0aBR8jDNcHhuojLmuxZq9pPDZtQ9Jn8KAlTRKISeQjkKuJfXEIKIYf9WWLgbB8yMfOXkz0BwVEHjaLlGOfUnZSY+41TMmHJmuy3bSnbia015CwhrraAwpBQjJe2h1non8L2WbDaTm2B3ePuPfPtHgOuXJHVRVE0az/VanRPf/uqfLP3Rv/gXjZe/9qfB6uVX5e7qKsghuIdGwaOLw50d7GxuoU+AgsIvBREa1QZCKqOh93ATUPRy1XIVzUYDM1NTWFiYR517iYBxjx9JlLn3qDXL9JghPNZxVQhIw/DXgNEh1U0iswpJQaDzfG9Eyk0AY0MC/m6pdAVh2ITv1yn0GqKIPIQVeF4EKX2UCIiJ5hTcLy80G5NoMNlTrzZRqzRo/Wsol6ooEThREMEPSvBIKiwhqjVQ5hleCokugdzq9ZFQ8ageMJwXlE+vVkJUbiCqcHz2YzjeYWeIG0x8vfr6LXzn8g18i/QKQ+Hrq1vY5uF+h4fkHRqsja0N7B/uMbwfwBJMmtoXlgL2RR5o3S03jyMezXR5dtrptzl2AijAwFImOdIiQ8q9UUrrn1FhDRUV7EcwLlQa0PQUmqUUVDV6CUFlV7ymfkJRISXrbMY+SZJ9eex5dqKBOe67B+0DGIZ8ZfIkXaKEfbu9mc/3JUPfghlPUcT0ZjkU3xPWgIZ8TJJ8+1oj5JYjoEf1tYKj0NPcU3vjEPMuD4CvFBj6ocL5utJXAh69b6Dv1o/rOA/JOSsCRhMMWgCCPDnAJTwGSeMuCoaoAec6US3RkEziyNw059GkIeGsaCgGTGq5c1dDPQ3CCGFUgs+zWSFczxKGpSEvhRU0iEBWADmvHSX0kiMa9j5zCaM4RcZ7UCeEEBDSkQTFCVsU1qRpTNm2wiDY8aQ6KAe6uwKkn3LLhr/0eatCvnX1/S/kOtYDbpQnkuFgoX14sEggTvjWhjYZyb21NXH5xRexc+cO9je2cOf6Ddy6do2Hs6vodTpMT484mxyelLBUmBEPlgVDknolwjIzdYtzM5iebKJaouJR8KCwLQ1WYYrxZAtaoYJeruByF8JDIQIUkgAUEa9LSFnGBOUw87lnExglHgVaQRBNodpYxOT0Mio8kglLTYTuXwIPq/D9Mjw/glY+haghGXIoqaGlR2LJcTTJI/EO7loLDYobji9DiQtqgvb5lNokqTiWSii5ICUucK1ShQN0ygVL6IlTem1OGc6Dd7ojtLoD7MdJkGEAABAASURBVPFIyAFyk0czmzuHWN/ax20mx+5sbGP3sM25jOCstXARQRjCp3wcaSqOkWpspOI8R0KPk1JgGeWWuZJKllJ2KS1/RtDRpqPgMwYNlIsdEycCx6sA4Pi2fAeUM1cISgiqF+iFqIWOaXovcJxGuYSpeg2K/Y667fGvtRU0EJpADghMSh1cHTiQBpSPT63SlIfg2GD/gvJxfftcY59gZNRFNiwEeQVJAbw3cNeOqMjwlIQmMCTnVZCPnN60oFelssOQJ0c5Q2DHvyTfHtu6ft27IEit21czWeZ4DLle1dDDVLOKGRqZernMdQVSl2kexsiIOiE1lA4gqBcFFEEoaXoUBOuM4uxoeDOrULC0vAf1paC00twiKyxnKuH5PqTi5Hnn+BTW0gGbrMiyrjTYKEfBtXIU7XBJB0IIQ7L4AR/X0w94DCV6omQlpoo0mW8f7HFutcr958/KmWZTdA/38eLXvoZbV64SlNfxyksv4cqrr2Lt1i30Wi2M3C99j/oAhZQNuxjx/MkXBdz+5czJpTFAJxs1eEJwYQwKWp88MwwrUzhFHowKJJlEAQfKEoyqwMgqrKrD6BpyRZI1JKaM7lBjlEWQuolyfQlTM8cxt3AS1focgqgJP+A4fgWa4PQZVhpOKmHImyYZMoZZBRfacHybG3BAkE0qqSBJEqhIBi6ZkqUDgjRGmXFcjSFTrRJCCwunkI1KCZO1GkqBzzO3Q7QPD9Hnnrfg4hsuYE4QGGi+LxGnBfrDhAmhPta29nCVR0rXmYxqcV8cZ4AVXGivBB1QkRyFZYggglOUDGqsOEb5yIUiWAVSLnPG/jMCIbMWOSzBCBSUbUHx5uTR1RWsB+vYBI6nojBwnsNVSwj2LKlyYjxfSzDQ6qNEpZuoVlENI/Q4p9s3riEd9qFoADwYljnc+V810AiVIEgxBpcUnAefu5+KNx49pwORcuMTlDlBV5AMrwsC7i65yRsovssvbUOOEY9uRsMB4tEQaRLD/WJDzKgloaAKggPkWyuPntjHeAyOpVBA0vNLk90taUgazM5OMwPf4BGRT8NnuNaxM6Jci4L6YKWGo5QgTIykDDWEF0HokHJ3OqhZ+hBeAMW1kDrg7DgS36XiIQxLUK4PGqScOmVNYTiHpMjSQ2mLW9O1+itl39/pKUWvhR/6kT+oxfr6ugp1GIoiq6ejZILgrPTabc/9RYPlxr7ih1icm8Px06cwy9C04MHroNNFnxlIS6EHWiL0BJLBAXyZYGG2hmNHplnWuQkHFKcPWn9lxTicbNanoWUEKdwka/D9KXq8WUTlefjRLJQ/DehJyGAafnmRxx/HMTV/GiunHsQTH/gILj3xDE6cuR8TUwvQBCG3lMyIDsfe6KDdQYvevN1po9VuIaNl9YmoMFSIQo1S6KES+aiVA9QJuCYTChO1MsFWwWS9gpmJGlbI+9xMlZ5eUCFHhFmCsg/M8jyuXvKQ9lvYXV9Fe2cLk9Uy5iYacCHhZL2KyPcAgt/Nl2vGwkAIBc/zETGcCsMKfEc0ItqvAqqENFcEsKWhytHtFxiMLOKMUrM+hC4jLDdZlpBZTUtPEh4KkgMtqDiCBO2zLw+WymulQkGpF9x7F5Dja2MFDJXLUCFBfqTU0CqAlB44S1galcALMTU5hXNnzkKxzZ1bt+EMjmZ/KAwTpjENVwKtFff5MYajAatzGCopnQfLglMvkNEb56SCYBzXW8t2BjmBCX6klFBKsR9NHjRr7PhZkiTIsxyW/QkhKDsLYwFNkEg3Pzdn3rs+BUvNfnzyEpA8tpc0WJbvg+97UqFaLqPCbVVIoyc4b6ogaIeQF5KyVMi4so5SymmUkQfeOzlaysTw2ggNLyzDL5XhcbsDSV7Zr/J8ztHgLuBTGj+T0sh0fKXWfa1vVSvR7aguD8OpqZiT+6Ff+YNaeJ4ndZr7QhItNi/Hg75PCcnA88YLIjjZermCZr2OUhAgG41QMJa/KwQJLS04XcD00WCC59jRCWb3GmjyUN3Sm1qGKpZScQpQCWusn0U5mkI5ZFlaQKm8iFK0RIu0BD9YoHzmoYJ5eKVFhLWjqE4cR336BCZm3S8DMIRtEtxhCQlXbpBm6HNRB/EICQ2F9CSCko9yLaQ3DdFkkmB6ugZ3BurKGV7PkuZI82OqYmG6isXpCssKFmerPBqoY2mmioWJEmabIeZIC5NlHJ2tox4ItLZu49rL38adK68ikga1QKPiKYRcIU0vQyOHyGNdGHKOIUJ6JM1FBfl1oRVFAYsQVpRJFeSmhLQIueABChvRSpeQc1+dFT4SHtmkpJzHOQUCKpWH1GjWK5IYk1OujMDLoeEUygifpUdQapY+IO+SdcrNNhbeuE6qAIok+NyyHlDwdIjp6VlIoXDAcLzfHyJLcsAARW6oFoDkXCznUhCwxloIIUiSc5HITYGEupFykgX1Rko5bi9YsiVcKZWCUvpuvRDs0yKnQcsILCEElNagTkIqBSEVS4/9ewD5s/RR7BYcFoI1kj+1kFC8IQcQ7gF5VawrUf6lqIQgiNhewYHSkeF8oUKAxsiqgHok0WFikI4V4L2hnHLK03lZzXfDUoWOowKlPQihQKbo3VNGfiObJqmxxgylEHuB718NgvBmFAY7aVEMLsF5JfzQj/xBLShAkWUDjxMLAOvnaSwq5RKmZmeQMMRIBgMuHUXL2L3g9YhJIJ/CrpYjlMIAdOWw+RBRkGNhrsQD6RkszERU1gJ9elgHZpPmyDn70KsRnAtoEnQTTYKteQr12gmUy8cQBEe5KEvQwRL86AiiygoqteOo1E8QaCvQBPQhM6qbe3u4s7VJ2sDW/i5agy4FnCAoa8wuTuPYqSM4e+EYLtx3AqfPLuH4iTnSPE4cnyPN4sTKDE4sT+PE0UkcP9Ik1enpqzi+VGXGskKgRlgmOM8sTuDCsfkxnTk6g1NHJlHzcmxcexXf+vLn8N2vfxli1IPivgxM29u4BxsPoWgkmpUS5iYbPERvol4qQQEM//toH7bQOugiTqjIRUS8VqnUNUjVgPYnEJZm4IdTELqOOPfRHViGxCmGqUQhImTMUjuvykgZ/ZEZUy82GKUgwNmGwDMygJUh2/sAS6EjSF2iTkXEWIDCtQGfUUGFKt19piLyZDEa5RCC73PFY4LyYO+QHr1HPgXr9ZhAL6SUD/2GskqluW4+lVcTnIY8jZjoiuHA6fsBQoLEZ/TllFtKDSkVBN8RQsKCGkyQ5yTiHR7buwgjiEIEfM/zAggCwkKSB87PsDTA3ajEwvIla1nBjiQElOuzABsIhIGHiH34PudNsOWF4Nw1FKMtHdWgmZsQ3PowXYBdrsmQF1b6gPQ4D0F5AsoLETHZV6nUyVvIjiWNFPW6P2CGv0+fk2aMHLpK6fVaufqdaqN+XftF+8mlpVQIQa74yg/5yh/8fA88PoOUMgcsl5nG2ZgijWNmFA/JZI4ms63a8xgW5OjRc2YUCihooTxIpSgIzaRPBY2aB08lGA1bGDGbBu4BylEArSTPEls8U+yg288RlqY48SYHKiHhHjLOAsRFACPL8MMGKrVZVGszbDcB0KGPEoFWa4TtrQP0uF/zPB8LCws4e/oEHr54GufPHsdxHkjPT5cwUfcY0iiUmBEOfQlPgzxZ8kBhOy9PErKAEHeny5miYPhrshiSnr6sgJDPFIUS6QKRNgjY3qMhrAQKR+YmMN0oU71z7G3ehiEwq4HmvYFiNlOSaqGH2YkaI4gZHF+ex5mTy7hw7hQeuP8CLl64QN6PYGJiFqVyE1KGcBY9SS3l65RPk7cQQoUUcUQ5RQABlzH84tYJvWGKA8pgr9XHzmGP4XwP+/0R2tybDTIgpSIW0oPRIYQXwll/SQ8A38lXcxYKuVBwbVwYDOXDkZGKa23RZTbeDyNMMMTd2trB7s4++ZFQUkIKARBIWikopbl2ORXZoKDHSrKCQB5wjfexvbs3/p3ePnXIJbVGjJ5avR52Dg6wubPLM91trDHbf2d9E7fXN8bXW+4dbkt6wxGo8jxOStDiOfkhk2u9UUYDzLG57pKAUkEFgvIpaCjGyRqOnZMMQ2dFyPtKgEsAF9VZuto0c3wC0D68Uh1BdRJedQo2bGLIaGW3l2PISMV6NJZ0ILksIWO0Ir0KXKKxwvYBwSwpK2MERsORHfb7qc2LrrRmQ1p7g8ZqtVKb2Ds/PR1zJFoM/vwRvvIHtTEmt6Yo8nQ4GtnC9LT2R9badBSP8na/Z63nYWphkcCR6DJ87I5iKoCgcLioVAIICaUVJhoVVEoawsbI8iEKk8LzBC2gR4ttsee8Rm+IIY9EoKtUjjIFHrIvEqigtFpWBVC0dFGlSqFUoHXA5ACtcTfBgGeRRWJR4uLMTExhZXGR3m8JJ47M49jiHJZmmpio+qgEXBhlEZCoghAMtTQXzC2aBD9jS2sgXcnMpCWYLLPMjNWhee98i+L5qihieKIgGSjk7CdDJfKwcmQB080qPAK2u78Dw1R+yZM8/M7H4FRFAp9GyQF2ZqKKefK1tEB+l+dw4sRRevFlLNKwzM7OYXpmdgyCer2JstsfMVz3vGg8b0VFENIDhEZhJUEgxuAZZQYDerUuFbY1SMbA3GOGeJeAfZMOeFwzZKSSFBY53zVSc/3YD0sHzLskkfO+kIrPFPvM0KZH6HN9y9UaZpln2CeY9vZ2kXH7IAQITsDJyslRssIQlDkNdUrADkYJ2jxycuu8vXeAbfcv4O8f0ivRKB+0xvebPBdf3969C9DtHawR/Gub23DA3Dts47DTQ6s3IB8jHPB697CDzd0WI6Q2dmmM2pxvPzU05Ip6o5ELDy4MNW6OhYUhOMH9ruL2gnaUa2cheE0Fh4HgPNme+mUINFOaQKJriFUNud9EphvIZB2pqCKxZfZfhhdOwg8niOkqpAw5ecqR4wz7g3zU7w9or7Y9heuhL14rB+H6ySDqCCFyksWP+HGyfNumo1GtECYb7mzvHva6nf1as9GRgd/rJinzZ9aEk5OYO3kSXSrzFsNUZ6FzpSGCEIaKQ4MFY4BKuYTA1yDO4UKKcjlCVIlQKIk+9yG7tIqZUIy0yujnFoNCIKa/KbwSBPcGiqGM8Th/zzLkABQPzHOGjG0ucPegDcPw7fjiCi6ePIf7Tp7Bsfl5TDBkFGSgpoGaJwkQQGYZiGhIMmU4bh7HUORPQ3F5JAeQkFZBU/EVJGstF9GgpAVK7ENzMcH3DJNhytrxcxDgloteLoVYWT5CIIWsSqm0IwiCUduMwHSUskwQd1vIhj2ECgg1EPkAXx1TteJhfn4Sx5YX4f4y4/77LuCB+y7iwvmzOLK0gMmJOkpRAE8RNEWBIVchSRJ615zyFoDnAU72foCUwOpxL7hLo3ebSvzanS28fOM2XmNGeGP3EPs8zmnx2SAuxvtTw/aGa5cLhcxKKiBAe8cYAVgnCG9urPO+wOTsNJaWjzI5NcT+wT66XcqfBkcwMCy7MgRnAAAQAElEQVSyEQGaUJYWPnkohESPXvuAHu6w04cbb49Au72+hcuvX8Mrr13B5SvXceP2Gu7wKG6Lnni/1SXYOvT8bZZtuKOnwShFh3s/92x9ew8buwe4QzBfu72OV6/dwnev3MAr19dwbW0Xa/sdtBODXIXwyw14QQmKc7MEZ8FMr0ljapaBh5wBejYWmeTaZmzTSy26hcaIwGzTa6bRNGZOPgzdPIa+baCdUj9JGbgOtSME6BRGiQK7pVoZFDR6/U5vNOh29qqRvjY72fj2yWPL355aLu/ytDHBj/mRP6j9yspKlgfNrhVq2w9K1xsTEy8Iz3t5mOc3vUp1M9deZ6vdzrdaHdumwooogs8Y3C/XIbiX8Gjtw6iCMCxToTwIKvTYUjG9XdAjpRTUkB53SJAkeYHMCFpzBasCSL6fWVBxctbn8KmUYYn1SnDfMuCmuwfXV5ljTtNILMxM02vVUSWQI62h3VgMmQT3ebLIIDmeIpDosEEHCtcmpDJnVOCEQs1zS1FQwalQlhnMnBY/5X444X7aGEDSkyiSFAqg8joyVENHIFjCShUzR49gbmkRJRqfzc11dDttzrmApNfVVGCPpFzUwDKg5McWXBpIAtgpdhoPwKQbhv0uBp0O9+VtHsW0Mex14J5ZziPQEjX2P9WsYXZqAvVqGWHgEwwamnw4r0UG4TxXYS1yMp9x3ikNSMwQzoWGWzs7BMMG7qytM3RcxzrDyC0q+z6B0+n10eP2pD+K4UJPV0ac2/zSEhaOHMHE9AwqtTomp6dQcF63Vm+iz/NrSwMttYKQApw03Cem7Fo02vvMBRwcHHLb0aMhMfCZPGw0m2MPfOToEo4dW2HUcAwnTh7DSZIrj7M8feYUHC0fPw7BuR3yFGCDHhVKo0w9g/LGEUNvmBDIPWzst2hIDrF12MVBb0TDT53iWkIqOIAqAcraOvGMHUVBPdSeQkHe3VxHhaHnlSSNhOfnLoQVQYMes4Qh9/SJC2fDBiJuq4QuQ3ohdTsgbxpxnBY7O7uxydNWEOi1UhS+UilH1yebjZ1qvT66dAm5k8mPQ/IHNRZCFAsLC8NGpbndmJl5fXZ+6U9VVPlaKuSL5Ymp7xaef3tj/6C/2+vnMYUQNSZQak4iqNYxBpgXwQ/LCBhuesoHlw6golguqlO0nIApqHAF6wqCgV8YSEjtQXm0bRRaQnA5xQoIuiCKQDyg50KswQAelaHZqGOOwJxo1lGOAlDWXABwHMKGCslVADiGI8neNR95QiLQGsIC7h//PaC1jrnpN5xDTCOzQ4/s6noMAV1YlhDAbv+SFxIWGuBcjNAEgEJBft3+TNPDl+tNNLkfC3m9R4Xs85zXcm6gx5WOqAyCobIgQBWvHUneG0YBKc+Dh702uu1DtOmRDvZ2sM8jmQOS+4ecB6zP2EZQdiEBWqXLbVQiVEsByoFHz67piSUCJaAF4A7jFbl1pWQpOHfBMmP00O604P6XiVs72+BxGdbW10gb2Nre5v7/AG0ahm6/jz73eM5wVgnGxSNHMc/tQo2Z+YDzWyRQte/j1u1b9J4dGBoByXuKEJbXloahoLfK6FZigt2VLsIIPI16rYrZmRkcoSE7dmwZpwjEE8dXCNJlnDhBoBKsrv70qRM4deokjtJTc6mwzzPW9Y0NCKFQJ7grlRr8IILhevZoCPYdePcPCM4W9ro9tIcxEhpdy7XS2sc4ImJbtyQZecupF8r3xqhxc80Ylhoa3mK8zh6sCBjuBuOjldSocekcT21yBsKPIDkXP9IguC3llW1ubQyswFatVr3BdbnsldRaYQadb372sxmx5KaAH+cjf5TGLSn3q9XwSnly+luT03NfWjy68m9OXXjgf59eWPwDEUS3ZVAalhuTdm5pBc2ZOfgUGhOGGNH1pbmEViF8HcCn5wkJqJKvUaJylUIPJSpWOfTZRkEAUBSe5JXgtRSCqi8ghIDvB1C0lA5EfYImoZKVa2VMTNXRmKhAagkDoDCW5K4ENEGuCUIl1bgPB0ZYO243old04dHnPv8lfPull9HlQuZFgVV6k3/1734fX/v2d7HJI4Ow0qAFNlhnuLTDvdvISCganFx6DPk0uHuGERox93p73Et1+sOxNQ+iMgTHzbMcRV4gpxd3iTTGPNwjt9Bv79MjHiLutZD0W3DhbswQMaPXTAc9hr595MM+CnpTbmJ430NC8A5a+2jtbvI89TY2b9/EiKB1HrmkgVqo0SwHmCQ1Iw9VTyBEDo97ZJkNIUiaeb0K5R36mkbMMoExwOH+HjY213Dn9irW1m5jixnvDr1+QmBRpGPgOQPKCcGwQnkejh0/gVqjiT3nESk7Z8TA+bp1SWjgODQapQgL9O7HuRc/zpB/5cginLevMo73pOX4BpJA1uwzY0YrGcQoUoN0lCGmN8wzA9pnt6hotw6xSSOyevMG3G+feRxremISk80JVCoVWCnQzxIcUnZ79OT7NC5dAjZxgIMmayGUDgECLkk4b4a+tMeQbhsgJXU1HeuIrzRCqRC5UilI9iuVAEMxSjJHWAkwMUMnRN1T1N2M/O8e7BebO9vxYYsH6EJcaU5OvBREjVs1Wd07MzU1/NSnPmXwDj7yR3nn1KlTSXXxbEfW1GZ9unl9eu7oqysnLrwS1SYuyyC6ZqS3D7+UVCamEdWaUFTeDJL7FoGcpsQYAicHDBXVUEktM6DOe4B7MkF7RD0hKA0EDLTjiN6hYDtfKwSBD8/z+Uwh42INuIAZ95KaCtKcbKBaL8FZLwMw2cSFZRsHMsBCjYUrqVOC75PEXWJTZg972KOHFMrnqApub3NtdRO3N/cxyIERLWWb+7Hbu20uOpUoDGHJRyo8DLkvSa0kMCVGucWNtU1859XXCfJXmbgYANqnsiiknO+IIbu1Bh7nEgUeApZaGAhDCXH+il7UgctnaBuIApEGvaBE2Veo0njVaMSaDGObVOgaQVWm1ntsK+htCx4V9Q930SFYR+0DgNnhgOAryQJlad6gAhVt0QgUJso+6uxPM6xmNwh9Tc8boUIQlShnRfnk3FMP6PE77Taz4C0cHh6gRZ1rMy/QZojaZjKmz72u8gOAxrJPELkoo0ujBCEBwQlYIOde2HnwGvmenWzi6MIcjjGEXeSedbJRQ8SxFdcINIiWXkxQyfk2tBTUBVA+YMBBObFN4ElMTTSxwETU/Pwc9941TNQjzDQrmKEOTPJZqVKB8n3qnOV6ZehxfJegHDHqyamDFgpSKXYM7pdTMApFxnojFaMf8ksDamm42QIB+fccP443F31RQ4QSEJxQUAoY1pe5dfHoBArst3t2e29/1O529nTg3Qii8DVGBlfL5dJmEs70hBAFiT3ix/7IH/UNDpBPTJzoRJNLu11rN32vslt40ZoIKldSobas9vp+pWpVWAK8ALlQyAnQnMDMKaCM1jSlhR2fjzI8y5Iu0riDIhtAUZkkQSqd0kjAMNzNuB/1PY0oiBAwtqd+I0ky7jVj0DkiIFiaUw1EtGSS+lBwEV1YkhKcRWF4BzirR1TC3QgAUkgIKXkF7pP66FOhXLhWa0wSnENcvrbGkGjIDPQyKpNziOHj8q2tcZKq1GjAq5SRSQ+9FBhyTgN6X7e3+e5r1/G1F17CN7/zMtr06oo8F1zoERXEgVMKMOQO0WQI3qhVUHUhupYIJLj/NbTSICAFASlQCTTugjJAoxxiolLCJPeVk3xvohKhUfJQ9SXcLzn4lFnSIXi219E/2EHabYGHptA89glsgkhkKFG2VW1R52DOm5Y16KXblP0AUlhUOEazXsME51flWL6naARTyqaHQ4bXu7s7PALZoyE7wA73pdukXYaOHWZOh/R2LgJx24A9Zk8L5gwUDZNUGqnzugwbQxqjOuU2Rw96hMByuYEpjlehMfAoGMEYsyA4lQACtvV54bP0HJAKA8mFjwKFYwxt77t4AQ89+CCWj8xhqlnGZD3AzEQVM5MTaLhwm0bGnSCklP0gzdCjYYxpyKkSKAhEwb4tgeYir5iGs6By5Gzr1spyHGcoJPkJWKf4PhWODiWBdVsSCfi+RhAFcLkPPxAEeGw39w5zes7uMBmtTc/NfHdiov469XK1tjixf2meKoR3/uGQP97Lv/3bv11MT08nrayVBEG4F5ZLVwrlrWVCt+LCmlFhLaMGGOXBcpEcTNI4QcI94ogh26BziF5nD+3DHXRa2xgNDqAwhEQCJVJ4mguCHJYLq6SEomWTQjm5MTQ0LA0EF84LPPihgrNmlgsbUvkCKq3WClJKAtIid/vVZISUQDe0gEoKhtcaUgjMcJ+6srwMQWTHBFnMFYyqTYblC5iYO4LSxBxkuYlURWinCrt0iK0YSDmWVQUTD318+9VVfPFPv43bPGONqZh+qQbN7KCkcVJ+yL4VpJKoUxnnnec4dhRHji4yLJqETwvs0xL70sKn7Q6EgWbEkA66GDK87bcO0N7fxeHuNty+83B3C116yRH3izmzvYJnr5red5ZHN8cWptEkaGU+RNzZR9Ldhx31EJgEPkPavHeI3dvX8PqL38A3/+QL+OqXv4g//cqX8c2vfw0vv/Qibly/yjPLTQy4Pk5mmvKTUkAIJ0ZLHU3Qodfc3NzE7TtruHb9Jr714ndw/dYq+jwmuXbzNq4xE3zIs0cHAo9zD4IAfJ3GN0VO+ecplZwgdMArhQEqBJIrnQFWtJ4UE6R0umj5noUiiAzXLyNI8twy8VXB4vwsz4aXETGHYbleHptTjOxLEDA+Ze8D7ChjfzGB7QxoynUpIMECrELC5F+bWeqYa244wZgG1M3ZGSrLiE6ST598Cm4nLElQD42r5/pMTzW5lmVQZTBghMEjjHj/YP8gCIMbDGW/MzU99eVKpX7Ns/ZwBcgExUcW3/F3LI4f5+1Pf/rTxgG00+kkUVTdK1cr1/ywck14/gbDhOEwy4rYhQicgRWSAim4r+kjobcseO4HKoykVVcigRIxAi9DrSK598zhyQRyXF/wmQVfhi0sPSkvWVqiUCgNqRQsBZtSiAUtnuAsJMmVXFlIp1juXli45ITrR8C6R+P7lF68oOdzHthlFEf0ADSw8LhPDCp1lnUQPch1yDOuEB0icn9QoEOrs9eJsbbTJiBbuLN9iC3uS7tM9WdQUPSYPvvwwxIMJBV3hBaTKz2GiT3ugzottt9Yw/XXL+M7L3ydAPljfPmLf4Q//sIfsvwc/uSLn8cfk77s6EufZx2J5Z/88Rfwp3/yJXzzq3+Cb3/za3j5xRdw+eXv4Orll8f/m4DdjVXuQzfgQtxR9xAjetPewTYONu9g8+ZV3HrtZVz57rdw+TvfxNVXXsL2Ouvv3MZt7t9uXr+G27dujvdzbYawCUNW5ymEtVQtS2NYkAy3DDmGBOKIsosJmHa3DwiN6dkFWJYDynDIfXduBKs1tOdDca2EEJBCQgjWC4Bf3P2wf4aOcMSxlJRQUsKti2QDnx7c9yQkLNe/TmYk/gAAEABJREFUGBvVKsP7KWapfaVgc0OvCuoM+Ax810JwvSHINscy7MvQsAv2AxpBq4EB+Wt1Y7R5rJNwDuC4BUvB8NXnewF1KaSXdKvnypCrWCYPEd+vcIsxR3DWyIM1uW21Wkmr1W7HcX/Nj/xvTk42vt6cal6dbsxtrzQaNOV8ecwQJ/MOv/KdvOcAeuzYsfjIkan9ierUzerExGt+qXKDFqvNcCF1iwcKx3LCLiM2GLaRxD0IgjIMLKqMrZpVD82ah8mmj7mZMgEq4OkE1gwpaC4GLWDBpA87Q0ahUh4QQjK08CHYd0aBdvujsdKwmr4HKChsS5J8rrmAjpQQkCTlGhGNKUPjHkOyXR6Gb23uoM0MnwNnwfBbeiGgA+5bJEYFELMuVwG6qcVBP6W1tLi11cW3Lm/i5sYeGMtA0VNyz42CCmoZLYTlKoKojJQGav+whdtMMN24dQuvXb6Mb33zG/j87/8+/s3vfhb/7B/+L/if/sf/Af/Df/f/wH9P+h/+wX+H/+f/+N/j//M//b/xv/zP/xP+4f/6P+P/+zv/EP/4f//f8E//8f+O3/1n/wT/8p9/Br/3L/85/v2//df4/f/wb/FHv/8fSP8ef/z5P8Jr330ROxu3MWKCacjoZG/jDq6++hK+/fWvENR/jBe//lW8zjZb66sQ9NAFPUS33cb2xiY21u6MwXnIxNCQCRVDo+cACsqyoJzBj1Iaivv8qFzmPt9tJ6qYWzqCiw88hLnFIwjLNTgDl1mggITS3higHqMIzw/gSsk+CgIgZT5hxJDTUULP5cZQUkArSU+b8W0Ltz+vEghuX0zEwrrIh0CNAgFFvQf5EuRPAuP2hl7WOC/H/oVS0G7MMIQXaeiQrTygM0iwe9CHO95JaWS4LQf4nmZfJepImTxUSFUF1AjIRqAxyVC/QT6aLBcmm6hFAffTcbG7vdlrt/a2qWrX6tXS589ePP+VoCh2uuuX+0KIjERJkLl38SXX7+JtwAz8LAn8aMsP/du+pzchbJ8mrdCehvIEhMw5f1pZO0DgZ6hWJKoEZpkH7u66WZXcP2iUSzmk6CNP2+w1BuWLggruLCm3AcgYxhT0nkIIgJRRgTq0gDHB5jK0LlxJGarkXCB2wL4ARUFrdqS140VT1wzi0RAH+/tYv3MHWwzTKpUqpqZmUG80CW6BEQ/Nh7Sm5AbSjxBWGpBeCSnT64edBINhBjeehYB1gBcKJfbhFNd5yV32nXKxT509i4LK89rrV+DoMsvXr9JLcdwDHglk3PNUq1Us8fzwHNs+cP/9uPTII3j8icfx9Pvfj2ef/yA+9gsfxy9/8pP4tU99Cr/+G38Lv/G3/zb+zm/+Hfzmb/0W/u7f/S38J6Rf/5t/E88/9yxmGaYf7O3iG1/7Kr76lT9mqHoFip7koQcu4lO/+kn8X//L/wL/zf/9/4b/5r/+r/Ff/l/+c/wX/+f/FP/Ff/5/wn/+n/4f8ff/D38Pv/l3fgOf/KVP4IPPvh+PPfIgzpOnFYb987NzBJaHhCAy9HKGBs7N3aPyawJPaA8u4ohzgxura3jltWv47uWrcP/rvtubu9hr95gJLZADsJJ+UPksfcJLQyi3Lj58gghSIWfcmRGEOeU3HsfypfHXwrC+IJCcTjiHxN0LHHFXAJux/9EAlvtchpQEUIhGtYJ6rQafekjW0BkBOzwy22sdUJdSCCqVB4uQ8/EYdgtuJwJugby4D8PsuU4GKJPrpq+x2KhjodHg9gNIer1R7/BwTxT5rdBT321Uq1+PSqWdKjAcbm4Oz58/76aKn8RHvstOjGw2k7Ac7AR+sBqGwXWl1K5UYqS0sIJxumX2UMqUVjRDEOQIQ4OQpadTeHoE349RiQoEfgLNe0EQCySQtL/CWUEukORdnhbICD7nGYUQcADpM8HkAEn5EnhsyPYg2TEVMFwASwIXQSpOVYCAZ3jGg/aY71q+WKvW4ACq6RVAoBkhYZWCW1DaAxRv1NFOoE/LG9MYsDsuugcl1ZgPEKiODMHoFG1mbhYPP/Iwjp88yaOeKTQnJtGcnMTk1DTmFxawcuwYzp6/gAcfuoRHn3gCTzz9Pjz1vvePQfn0s8/ifc8/jw986EN49iMfwbMf/QieJz334Q/jWVf3wQ/iGT539IEPPo+nn/kALj3+GM6ePYN57smqlTLK5RImmMFcWTmC++6/iCeeehzPPv8MPsj2zz/P/p9+Cu8nfeB9T+F9LJ/k+5ceehAXzp3FiePHcGRxAYsuecP+FhdmMTM1eTeZ1aDHjCJIztvJywA0Zimcl3KGau+whY2dfawRlHe29vD/Z+8/vy07rjtB8Lcjjrv+3uddegMgYUgQEClSJTVRJalUrFK1qSJWS1XTVTVVa/XqmdUfpteaWf1NrH9jPnWP69VU+5KnJJISPbxLpM+X+by93hwXMb84LxNIkCCZcBQB5MHdN+LEiRNmx/7tvWPHfYmNvUNsExCH9HD6kwzu6MKIBrQH8XymjjxAabJUSGxQhMBFAdTi+IZ3SglE3PpaLq+FYp5LBMUldWtrqagzKt0jcBpUqTjq5Qr3omUoKma3zTogOve5xegO+3DywVEg4HqVKCua72YErfS7MPQ6hnsbSLl3F+7ty1QKM5zzdLlss+EgHRwc9Hp7e1va5hdr5fKL8/PzL9ZbrZ0+MHn00UcTETGcxYfyKab3fltyAzkJJMcXF/cajer1RrP2Uin0Vn2l2kqMMXlMgEwQRhacH1MDrSfkZx8mO+TmfI/BmkN2P6QWnFDgY4I0o8ZPAB7OO83vcxV87dGiZoi5r3EWB1AQkgNmQgRZKwjpggTUcloLLAGZ0nWa0HWKqU0zRn/ZKTylCrIEZavVwjEerDcaTQgXfzyJobmQ5QqFu1aji2bRYzS3SyDH3Pw7QUldSu3N6lz4EsLA5/hjuP1kRgFpNpt4mAL+pV/7Iv7+P/gy/uP/9D/G7//Lf4Hf+/3fp9Uj/Yt/gX/xX/wX+Jf/+t/gX/6bf4vf+1f/Gv/89/4lvvLP/hl+6x//Lv7BP/wK/v7v/GP8R//wd/BrBOPnCdTPfelLeIwW9eHHH8fZRx7BybPncPzMWSyfOYOlM6ewxIP6M49ewJd+49fxT/+T/wT/p3/9r/Cv/tW/wj//6j/HM7/593GB4Jwl2PxqBSr0i7kKAE8rKka/mIPPvCI0MmqglBY9zwyVqMctRw3HVubxyMNn8cTjj+Gh8+cZSJvjewEVaUAvJMbO7h7b1AjCqABUSus3phJtDyaFpXIAXds5wE5ngB6PphIAbh/oubGQ3znXcUzLlwNQtHJhKYLieDKCIuEaOr5rupg+19bzNdfdQinWJQkJ3CPmDNhkdyynx7WvsJ1qGDCOEVC5KnS5V96iy95hwCumLLh2QiWI6AmUWV/6tO7bW4gZ8R7srGN/9Qo63MePuW+3fKfK8ZS1zvdvr412bt48aG+u36r7wQ+PL83/sNJqvVmmJV0hODmFD/XjpvdBG7S2i1G57G3XKuGbUeBd9pW9ZdNJ15ds7KssHY8O7CQ+QG6pX2QMIyNkpofc0IVgWZZ3ICyjO4/Z6SqPHTQBFpPvXEqC1HKPZLkIhox0FjRn9C7PBcQDz+KG2Nvt0iLmnIeFtZapWzwN3/eh3ErSHTa0eEJBKFeqWFpZRp1ACriAzVaZbnaJSoOLyIP3Q7qcYwZFPC0ohXTZ+L5zp1K6PNQQ0BQaTdc5573imBqVCPOzUzh39iS++KtP45FHzmB+YQY+hdX9eP3kqdOYW1jELN3DWaatmXnUWjMo8zy4zCOcUqOFiFHeiHu2sFpHWKkhLFcRlMoU+BL86Ig8WoIjKkOXON4whPZJHsfIvipsZ3ZxCcdOnsax0xwD94ONqRm2Q1BqH+DciSKIp6E8xaywjPyCKVJ3pxWoGAVKSFa4JkxFISAwKpUA9UaJ1nkW7lc8p06egFNuCwuLfB5yLS0yAjMhuB04RwQ4dwAFIDf2Orh2a7P4Xe/6bgfuR/nclCFXckSikUGQUmkmbIPLBXAwmnPT2oOIFOtqyG9DS2eZWnC96dN2GPza2drg8VAXJaWwUG9ghZZ+vlFFRQPDwRA7BwfY3N9Gwl7CSsjxaphkhHF7HxNGxM3hPjxazYjR2TKj22VJENJ7ywcd7N64imvPP4+bL72UeZNJd7ZcvrYyO/tCs1S5EUqw59Vqg7Nnz3I6ciR4+PAuLscHa0xELLdN8Uw9OJyqNW9WI+9K5OGG5Mm+sulAIWYA8NCOJ20kWQ+TtIs07SO3I3Y8oYUaoDfcYz5moCggOOtF6nGv6pYMPPu0BCgITEtNZ9zKWQ7bKBCz6LSH2OWCj+hy5lxYJQLFRRJHoqApmEppWC68IXC1H2B6ZgbNVgPlcgiP++KcDY1HYwx6PYyGA2QMRHlKEHgK7MUFAJBQMws1tDYJFMdjCM5IA3NTDZxcWcBDZ0/gsUfPY2V5nm5yBU7kIwKq0ZpCVKkgZD4qV+FHZSg/hFUeKQBUCIgPaJYV5MpJwjFz/Nalri7nwbNkuB9CWFqc4n33jCMUph5BXKJg1qenUZ+egQOrX6pAeT5togIINrA9R6J5LywiP8gYMAfFIq0UtCLxGQtRTIITcbeayiriwk5N1bG8tIDl5UWCcxnHj6/AeSEVzi/kGIRjNRxTBo2Y6zRIDPZ7w+J3r7fo6q5tH9Dd7WCb56KHgyFG3N9b9plDQJ1bAJR6FxwIROtiCFnOPSXX360fqxVTyQjQAfeH7t873tvfgaWVbZXLODE3jyV6RfUggKHnxIgqDjodRmqHMPQ4ta84V4s8HiGmKzvmOS4IzDplYMoHZkoaM4yHVD3Ogu0Pd7ax8eabWH/9jVyPJ/25anX1kZOnX19ptTZaado9CyQibLhg2If7xSX54A0Wg+t0JjM17Nfr5evVUnilHKpN5JN2PBlM8nxiknSM0biPA7oKvcEBRKgrlcF4PMCtW4wgwmJ2dooL3UCjXiZAQ0RklMcD9COApgABpgg03wvhaTKfgjMaTnB42MP2ThsxgzklnqFpz0NOEI/ozgiF0y8REEGIMa3ngCDMKKgz000sLExje7uDy5dv4tq1a3wnQ7VSRqNaheZ40skYMfcd8bCLdNSj1UwKYCq664HkmOI4T59YwoXzx3BiZQaBB1j2m9NqCIQtAIbfOVmc8z67I7Q5hZZ6BoZSaAzruXv2aMRjfY5dNHLOMytIIaPwZi7vykmmqKtgRMG6e+3BARYewU7gFynBjDtAsax3VJf1OQ5LJWbISzhwikApRdLQSqAJQmHKUfGxgTEGTrHBwk0GwtTVKxGo01MVnDg2h4fOncT586dx8sQxzMzOoFStwQtLSDmvcWaRcryW65Ux3eSe9LU3r+E7P3gFr765WhxFibLg9AD264Aq7kYUnBUdcrvR6fcRpxnnK1BUrpprOeH24iaDa5sEz2g8hosdnFhaxlkGsVp0jWNuSVbXtrG1ve3BvpQAABAASURBVMt1n6DFcUGBMjjkVmSMnNsdQ9mbHOyhxLZOTDVxnvvr88cWcHJpBjWyMqSlnaI8+Wlq024vz/q9sR2P96Mg2FBaHw6UGos4juAjuTjcD6fdkydPplmnMygH/ka1El6qlaNXQg+3lMm7WZ6PR/Ek6/C8b0ALNGEYP6N74tyglIGeMa1e5JcxVZtGrVTFdLOJudkmqmUPnsop8DG4h4WvFUIKoIKiYFuk3Nvk3Ce5sPj+fhu9PplOgYDicwohtzIUEJAEiZEizUUgGtBEknAPM2JI3QWXygTlzPQU6tUy8mQM90OACTVqYS0JRsvoXZeukcommG/VcIqL6P5l8ZX5ZgHSkFY2pSBZk0OJgEOFWzcrgBuPaA/ieYD2YAkaK0xFo0hVwPIQQgFGQT7r+CxjHXWUd+/g7rt8n42BL1BgFQxIbM8U5Zxc0a6GA7t7z/DeUU7euLruPYGDHwAC1BCAhtbprZR5yzIiE46KZ+SzgoUnAI0PtBJ4WiP0fVQrEaaaNSzMz2B5cRFLpCla76hUhmE/KZWBo5x5Iwq5Fa4H0KXl3CB4Ll65jpvrWzjo9mFEkJPi3BZW1d07D8QLCRUqlMNuD22esW5zva+s3kJ/PEG13sTxYyewMDeHCrcqyThDrzNEh9a5P6R1ppJ1MkfdAKcIxlS4GYHpc3vSDH26wlUsNuswDBYNuO8c9/ZRL/loVSJYBouSQd/G/UGWjcbjdDAY+SKDsucxOLuZ4iO81IfVtojkx44dG8+2yjtzzeq1uVb1JW7Kr/qet53ntj8cx2mnP8KYbkxCy5IQOXGcE2CAlhDloIFqqYXIL6HVaGB+dppAiUBeQ0kKX1uSkDzAADkDQc5CAQLn7nTcXyHQfRqMU7rKrEIhMEojNQK30I4MhVtoSS0Fa0KBGfD81I3HozaemprCDPcq5SjAeNDDoHOISb8Dj26sTw3qrGVGC1oNBMcXp3H+5BJOLM9gpsExakW3KkdMQQGVDmUWLrXMWwo0OBZhoWLfrn/oI8A5MBlhvgCkA6gjgpKAhAOaSzXne4cc0O6SEQ1HVAV0BwUuNZapVRR+BQMNwzrWtc92DDwYuHLhcNgmn7mh5QRhxs17SuvhgmgpXfqMZFhmqWiKeXCfbUmKQKZhhSMxnBkBlHMthS1HoUeA1rE4Pwvn9s7P0frUq/AJXnCNLHiJcFoeAh6dRHRBUyoB91dBr12+gaurG9wXHtL9jAnKjGfKGbdAOUCeVep1OEs8YV87hx1s7u1jY2cPG7v7MOTl7PwiXewTaNQaPBNP6En1CxoNx3BzSTifXr8Hdo8g0PSwhsjo1mrOyVnZOY5zplpCzEhte3sDXQKU2zO0WJbSmKTDgUlHg5QR4dhkNLn5MKHLlzz11FMZPsJLfdhtJ3uNUTWs7k61KtenppuvtRr117QXblFuR71+iiT1MYkFnU6Mw4Mxweljfv40ojLPGY0mcw208gjMKqZbdcxM1dBsVrjIoAVNkExGMBQk4gsBFz6kRvXpyhkK5UGnh9U1p4FHcC5VVKsUi5eJBgIPXimAa6gzBtZ2Brhx+wAHjCKOXRSWgjjhHmXkNC3BmdNSCi2mb1OodIJ6qPG5xx/Gk4+dw7kTC1y4AJrvjBmVTBhFNrQsxCg8NzCWuwju2Gldtp1RCHInzFaIB5IQJI4IlhwCQwViXErpya0l0ByhSA0XqChz5aTMGDiP4yi1SCmwKfuOqfQm9CRcMGZCxZcQOIbtW/EAAlTIU3dv2BfYtwXbZ52Erv6YizPkvJ2VGY6GiLmfThnVtASPsJ64yuzbsr6hUssd0c1MJzEjtiOMCYKEWwhOBNRtaNU0FmZDUgPzdCedoqUc8BkVBNcuoXxn9Fhcu0ppCNdnyKMt97vdN6/cwC1a0S7dUuH6OorZ/zA16MeOMtzc2MHWfgeNmXksnziF5ePH6UpHtMQjXL+xg8tXVrFN9xmcfxSVueQBJhwrp4KAirgURhDOJRlx7PTmMs5Xc2Ua1QpaBCq3ZfQIFHwNhJ6CJ5bb1TzPTJplCSeeeRmZZETcDPCRXerDbplHe2l5ptynX77ZqjWv1OrN14Owdll0ZSOOo8Hefpxv74yxt5eQUgZgPJRL89CqjjzzSRRc6iMlglajwsVtYWF+CpWSB3D3EjOiBpvBp3/FPvge2Uqhp0pGj+7xxu4B9zEddJjPKJCWFstqVezbBonBDpF5bW0XNzb2qal7hYZOKGwJBZFeC8YUzoxukEkmUAwAOXC2KiGWZ1s4TVd2ngGgku/BjcYXt3gavhIEnkIU+vDZl+JCg9Ykofs+Ynuu3QkFMmbQgstLQGWknIrqiGKCKeaaJwRXQpAlBHTqiBo/4X3KNGWasMxRTMGOqRAmpITgiicpQRJjxP30kEBxqauTEbiWvHHC78jlnZJwfcVsb8L2XBvuGMlRTAF27bv+clpOQyXjLKfm/DyuhyGwMr6Tcx6acwxoQiNPI1DqyJqSh8oa5i0C1o8UUCGTpmplzE83sORiChT+kO/kaQzDeYm1CH0frl/3s7ouvZ+9A1rH7T1s7R7ioDtCn0cwh/0J9qhId9sDJFajykDbqTOn4f6xORVEaA8SrO90cWN9l1b1EIfdISbcMlmulO9FKBGkOQGexkkWeN6AUxpkaTqM48loOBzwa5BEgWfqtSotcLUI6lU41nqzRsMR5Uqr2Bgzyi33NUGQ4uRJg4/4Uh92+yJiZoFJOU33ppszN5v16YutxvLLUTh3JTf13bW1fnzzZgc7Oyn293IM+h6UbcDkJbogAZWvjzS1yCmstUqE+dkmlhfpItUieNogy8ZQksEJRuhUm7XICC5nIUaJwd7hoFic3cM+BtS0mQAZZzk2BtsOmBsHeP3aKhdxG/vdARJa3Ew0wWIwpCadkCxBCVoObVKEymCBEcqTjMLSVUeoFVKCwXChfQplvRyiTFBGpEop5BgVhH36vsd5JBhQMw+5lxnRio5pmSdxTKWbFMKYUNBjAm3CdEKgTWh9YtZx7nFMBZEQLCnvXfpWOa3cxBEtTZEW78RUKmMeG4zIzwFpSGs2QRpnxJaB0+8iAkugppmFA++QQB6xnXExnhQOrE5x5ASYIwdMy4goCFCnfHzO2xTgnCCn0vE0UI58NCol1MohIq6FYsTT0ornbrvCcxTDOXg8mqgTpYvTdZxmVPsY96UOrNr5BXkK4bpEgVPKWWHdDMfY7Q/h/tmSazfXsbZFoPUTHof0aS272G33UW5M4/jpczh//iyq9QZ63Mrc3Ojh+toBbjMavM/YQ2+cYMh1ot6D9kICrkV+5KbXG8We9vY9z9tjV4dpnna7g/5gb39vbKzNS6XI1qoVW63XbK1Zt/VW05Zr1VSH/hi+dIxgwIVNAWonfn2UH/URNZ7PzMyMx7bdLpVqtxqNuRemppe/G0ZTP7h8eWf/+rV22j4kgscRLaePXVrS0QAQGyHwqwReCQo+MgqSMbbYJ8zPtbCyPIulhSmEgVC4RxhxH5FR+zqhiwkW6AB+qUZQ5tyXdHH15g7WdsdY3R7htSvbeOGN63j96k0cDMbo0eKMcwpYrckFbnJPE1I4JrRAY7LdolEtY8H9mRP3UCvz05iulYs9pQOOpRBSVqGpfinxSGhJUhJoNQaDHs9eD9HrdgnCmMrGwAl7ynE6yqh0cufmEgSGglmQE2hXTmtlCQawfb4EMgDgvThifVfmhN+yniE5BZbRAiYEtqOJA9xggAH3330eC1HmOJ8ECS1yeoccoNsMqnTcc7qykziBc5FFBFrrt0jxHtaiACn7B4GqiXJPgd6BgK5eYSGFHoLwmbsPA40SSWhc9tZXMWBk3o578KhQI4Kxxq3B8bkmHjlzDJ999BEcX1qkYgt4ktFjmz6tW4Rupwtn/Q2VpmifwZ8hLl9dxe3NXUwyYHbpBKbn51CqVTCk5l3fHeDNa9t4w9XhHrSfclGDEiQs08/SVLgJ2x8WlGf5IPT89Vq98SpjDJdnZmfXStX64Wgy6a2u3x5cWb3RvX7jRn/91tp4b2s7Odjdibf2tkepzXqlZnmn3KxeKc/Wt7HoxwAnzq+P8qM+isZFxJKyg+sHw6pX3Z9bOnVtZubYy1CN5ze3Rru7u2ncPpQsics2iSO0D1MyL8NkZJCnGgIPWmmktIQZhVC4sM06wTLfwvIyA0WFFbXIad0swQtCOaNKgw7hhRUkRsG5QWvbbdymq7O61cGVW3u47lwe7lVGBL0L8Y8zw2ARMCJQB6MxBhRWB5waI7dLBOSJ5Tksz02jWS5RYXBUIhQihYBmwwHTElxZlsJwjJRiKAG2t7Zw6dKbpEsUtDa0ViwXzglw9R2hGLMtytwCCJVwQdbSi7DQXBTNMo+po6N7QFsSyxTrCRWBIln2bQj8nCB1+7iYFnXUJ0AZ+exR0PtMh7wf09114B2758yPaXEntNip8zrYrijFseqCFPOKc3VjAoGX08JZKhRPC11Qr5i/K8/omqbxhPNPqVhzFOAVA8Nod3d/C3bSR9UHar4gYGDNcksSMLg2xUDLicU5gnMOC46/9RqcO1mm66mUdjMki4TeDDCkBTykq9vjNiUmGFVQhtCNjbnGG7tDrK63cXNtn+t8CGcxxyzPvRA5FbXziiZxRq8iKTyJQIeDRq25NdWafmN2bv6NqenZa34p2k2sbXcGg26HGo1Kq99ud8fra2uj9bX1kbtXgd6pT7duVZqNa81GfRfoJBwkucbvj/CjPsK28fTTT6fUUIPuTne3Gi1c6R96L/f64c5wUBry/JcGp2KytIJez6LdnjDCNsSQewenqDUXKaG2jylEOa1Sma7PbKuOFZ4nzszUUK2G8DyBUgKI4mJyKiqA8kswTEeJxS73KLe39nFzfQdr2/t0Y0eMBFrkfJ6Jx7yhm9TGuvunGDe20O324YRjYW4OZ0+t4BwjsgszzULoUlqYajlCvV5Fha6ciBOetLCO4KU5Xk90cV763e9+B9/+9rfoum+jXIoQhj7Hqtg24IbrSAvgMeNpxf2zhkud8BcuJNsOFMvdM6YuH7CuI5/PfAF8ph7pCKAEB5lWAJUgjYcjDGi52weHaB8ckA7RbXfQp0Ud8VlKK53REucMihDngHBsWkNxDor9aeZFsZgKQlghT1Ma8RS+r4u5BIFHxZhSmXK96L0kdF+5kAVALRVmRhCOuwcocxuy2Kpitl6Gl8fo7ZHHB/vIGNRrlH0cW5jG+TPHceGRc5ibmUGlXAGBgxJTS8s5olufUIEqPwK1bqFI270x+qMc++0Ely7v4jq9o42dQxwSvEMazVj5SJSHBIpKWhCn5shzoItbqzTGx5ZPbh87fvri8RNnXp1ZWnhD88zS+npfyqXDoFzuqcAfUmENr169Prx89UovybN2uVW7vXz6+OWp+Zkb9aXFfZFzsYgYfMSX+ojbd83bk9w8j1FGqdaU+fmTSRA0sv2DsZpMBMYEUCrCwUH2nocYAAAQAElEQVQft25vYn1zC4edPmJat5B7mlIlghcEvI8RM2qqxGJxbgpnTizjOPeBka+QcrEdAHIKaJdu3dGChihX69CMzAWVKqbmFjC3uIRqo4kuz8nGXHhnJZ3wToYDlMIAZ0+dxKPnT3Fv1EI1CuEcF0OXM/Q9VKKgsHwZLZWjlFZDOLuI7wW+D1CIR9yv7u/tUksPcXxlBTNT0wg5dt/z4FHoOXRWMwXxi5bTgpgDF5qpFOTaFH7xg7uEey/2Q8wU/YGWE7wXEYgckeV9SjC5sfS7HXTah+h02vRMehhw/xsz0OV5Gh7HrAg2ah5YDoyjon9i3iJnFiwHVxCfs0Ouk4LwP2ssTG44XoUoihCSHKjjOC7+0mdr0/1xkoXm+269hNbXWdXQUyiHPiL2r2HhlEuF/Juj0nVrOsugUcA6TiFYzs26uZD/Y7rt7I7LoZEawQY9otX1fQaKUgypwJ0HlEHBaA+WfB4nMde4R6W0D6ewphoNXDh3DqdWlqqNWvnEeND/QuarY9OLS8nxRx66fPrRR1899tD5S3lU3oh1sONV69uLZ86vnXv8s5fPPv7EjxZPnf5+bW7+1ahS6SAppfcux33k33cV9b7ffA8vvsCVLZXLtjU7Zx5+6LHO6TPne/MLK2i25mgBW1zcGoGX44Bu2PbuLnap7TvU8tRasAIorUF5gOGXFoVmrYpFRk+d5p2bqnJ/GCIKPUAMUueCCaAICB0EABfM80NUanX2N4U6walZltN6pNT4lm5phcBbJuDPnljEKe5r55plhFrB0rqAFDAf+Fx4gt+VWSc4zIOpVgKPZjCl0G9vbxEEXXhK48Sx44w2NykyqiChUCuSWJAbcDncvYgrOHIPOEU4ctUMhdMdoxi6z/kdYhGfExzMuHJXpyD3nGPNSRld0IzzSiikE7qd8WRCCz9BSg/EECiK49Ukl4oGHNGfhlFsl5SLQc6UOIBVADS/SIZZNy4mEP6nlIYmLz3Ph8u7cR8ettEm+UEAPwghrOPGZMkvRV6VCMac49jaWMfarZvY3VxHOh5A8gQBx1JlUK1Zq6BJVzcKQ4gInNIV9iPsJxeFA0Zw9+kVpRQOYR/uF2A6Yl2tkXG/PmYAI54MwD0SWrUylnlmfmxpDtPNerUU+cuUkydV4J2vLsxOnfncZyfnfvVX22c+//m9xolTW6X55fXGysmbxx957Oq5J5++eOELX3jp9KOPX+Sz29H03ACzw8zN/xdB6hfRyVNwinaQnz11evzVf/6frv7e7//exu/9578Xf+ELv2pOnjyNRmOqAI/yNPY7B3QzN3CLi7axu4d2f0TAgQtdopauwNMh5UjBad/5VhmPnV/BExeOg/hC4AvKlQgBLS4rEfAxElqRlNrXUHIC3ydg6ji5soRQgDEtyzy19iOnT+BzF87hxEIVjbJQUMgVCriQqBYgBKEDqQMm5Qsex6m1IjYzTBiFNRS8Ltt64/XX4AI0M9OzWF5aQRSWeC6bwAWBiAkIFJRoKKUgwn5IgIVl+/ymZQAymoiM7mbK8aYEXMKxT6hIYqape0Z05GA9PndlGevkpHEcY0wQjrnfy9mZ8hTCKCx44VNxeYGHIPDhc+yGR1GW57fC/Z/mRlaTbx6RoQIFeALDslwscjEFSIXvqSCg4BsqBnD8Gp4fQJRGSg8n53jBeQVBiR6OQcz7Sr2FUq0BFUQYc/xjutuuXhgE2N/fxV//1V/gj//3/xXuD8bfePVVXL98EZ29bcwxMn7+zAk8cv4MXd0pVCslBOw/JGh9Alu04rjAcSl45RJa3ILMryxT8TahNTAZ9RkobMPn/JZmm3j83Ek8RKVb9ix8lZU8yWdLZf90UPI/a0L9BdWoPVxZWVpsPfRI6cl/+JWDX/ndf3btid/+3ddOPf1rL8+cfew11Vq4Zqqz+1aF43YaJsDJHL+gS33U/YhwlQETpNU4qEbj1nQzmp2aKk9NTetWsyW1eh3VWo3grNENrSIkw2Nav/3uIYHaxmGvhx7dxTHdF64xbC4wRggYga8VqiUP9YqPkMIlnI21OQzJUuiV1tBKcYqWAEmRMgCSE6zO1ZomKOnm4MTyAoM+Tcw0QtQChZDVtQA+3/P5vu95UMw7ofB8j+DJGGAYgYiCx2d+EMIB/5D7uzdef4MWKkGr2cT09DRKUVTU41A4hqMP+QHhf0d3P/lNYwCIABC+RgXAlDhknveunI+sKwMIZntEtKIOoBmVRE7iYwi1iAOo5hyK8SuwDOBUyBOBFoFiRWsNzB2ybMeCl6iiohTvalgOwHkaTskkBFma5NDag1YeODC2osgXg/5gyNRCE7hhqYyc7024fYAoKooS/MDH6u1bePPNi7h+7RoO6SEltO6eFjTpes7OTKNarRCQEe8jLCy2MEsPqVwpY8i98j55fNBuszlNJVyBx/Y4enAimJ2bwczsFBV9FbPTTZwgYC/wqGW6WUNE2SiFGlHoqSjyAy8MmlbrZQaCzg3S9PF+nD5Ge/hw7EUPm3LzfF6dPptUpxeHpWqrY1Stm9rSINPBaDTyrl27RubgF3L9QjoSArTbQmwz0+dq9pWnEt/3/CAMVIlgrFQqqBGgNS5QvdUEKBQDHt63u13s00XaO+zAnX2NGZThesNSggy/clqSlGBL6SYZCljO/WBMC+Iop9Vjv1BceMopQZ3B0NWzdHtc2H+qUcUyI4azzTqqtLTUqBBjoAzAV2ihFYehIYqCx04z9qUIxpx1JrRQoEh6ng/PC3gcNGbwZxc3b67CAcEBs1atwaeQunoCsDbu6xJh7YLc0jBfvHlPymeWiCiIPHCAcnN/m9wTwI1baV2MRxwD2IQ4AuCJhlIkFjjVaTknw/lZWjw4xQcF5ercIVeHCIYjB9KUPFfi6ii4d9lMofgOCLaMfHfzduTaTKgQtfZQKpUI0AhbW5u4desWYwwH9GySgkdOQc/RAs7NzzMY5ECsoX1hfZ+phiH/e4M+OpSHARWA4pqEYQAmdGgyciPndqXKYFKjoIXZWawsLeA4PaRqOYTvgcrbpwX22J6nleeVrNKtFGoptersJMfDcS4PMwL8WCrq8Vj0E4n4D6USnbJeaXmi1BSBXA55UU7ZGn4hl/qF9MJOTgLJfCPasnH2P4rIt0SJ73meBBTgcrmMWqOOqekWZmZmUalW4eSkzejpxuY2bty4xUDRDjoM5BgRcK1hCcYuzytvbezj2s1tHBx2uXg9HHY6TLvU4gNasTEsLYnmLANfo1IK0ayW4YAZeopRQ0b+urTO+wc8a+3wvQRjHt8I6wsF2nDZh3GKQ47joNOjVSByRUEpLrLnQZjm3OOt3rqN27e5d6LrOb+wiOWV43ym+baAmbdIhPe4v0tEIPI23X3L3gHk3dQ4YJHcOBy5e1dXRKAJzrukKMkirj0FAedQkAdlSbmG0CMRIzyuEXhGQTOv6MAJ3dbIC1EtVVAOCBxRsFSCIGByKrskHsMQkO6XUBvcisQMzjlXWSSnggNBoVFYriiA8yR8P0RBQYScfQiV29TMPCpUzCEj21HkwbKP7iDFpavreP3Na7h6/SZGjNr7QUDLWoWb44TxgoQuvE83PAo8bh/GnJdFnbJTr9fgBz7Xf8L+gTK9K8cHBn4Llzvj3K32lQ5KvheU6kGpMh2UyoteubIsQem4CsIT8PxHvDB6otJsPdFszCzVms1qWKtVoygKyHvBL+BSv4A+ii7+8A//UHq9Xtkq84U8Sx4jqTzLOEkL7WmUuDA1MrVFy7m4tIRjDKjU6g1M6M6uM4J76eo1XLx8BVdv3oL7v0sd9EboEJz77R4DBAPkVqBoyTSJ8suFiXl00CtoQitsGeKHSSlYMQMQQ1qBFJpBj4xuVZ+u897eHrZ2dkh72CXQe+MJF9IAFHAvDOEz6muVgtI+uGiA8rgHszyHi3Fj9RacdV9cPoYlAnOKe86UPniW830CAhQb3LlE5E7u3RMRgYgUD0WO0uLmzhcFA3fJCamjnArCkcu7ZyLCYeu36C4wAbZHPpnccv5CYGp44h2RZd6oApQOmB6Hru8QuAaG7qmh5wLOS7E/7hMgVHwe+6LDjYz8HQ56cFuG0PdgHHAJoDEj4S5KvMXz36tXr8Ipss3tXRxQ2SUch+NlpV6H429CJbPXHuDm2g4uX7uNtY0d7B90MRiPMeTWZjgcot/vY0gr6tbU/QZdIQd7K/aalCl4HuegABcL2N3dpZKeUIYMp2CRsj8H0BwKRmlHihFeL1d+wOO30Cg/sjooWx3WeD+fGDk1itNHepPxk/3B6DO9yWQlBlpbQOnrX/+6xkd8cRofbQ8UFiH5v/M7v9OcZPKQiPzbLE2/ktEVdQua080UgiQIfBQWtF5jMGUJZ86cxcLCEgKCosND6OsE5WsXL+OV1y/j2u3t4nexbQLUWc8RQ+3K9xGVqd0rTmsGFJaM55Zd9LhHGfa6DNzFsDz+SKnZB7SWLh/QdQKDI5PxEG0eOWwx2lr8vyG39rDX7mNAq2m0QqlaQZXjIjLh+vE5JqsU3TL2wYDVrbUNuB8xnDn3EBYI0DJd9JhCnDlwUhA4Z0AEgCPwupsye+dDHt3JASJSEHiJvJ2/W8elDoiOcgLlLrl7vgLFsWmnVGjdXeruRd5ux7hxGYEmMH3x4TP1RENbBc1yB0yvSAU+AWoJypR7vnQ0Jg+p1Jz2o2vr0XpG7MMB0jJOkNGK+lrgvBRLaxozWDYgmBzdoiv7wosv4Y03L+EGPY2tvTao5VCuNRBya+PUdGc4werWIS5dW8OlK6vY3W8TWAkAgdtKuKCbO6rqdg7hjr+EsqNJYhKk8YgKISa3DQyVxpBHajs7u2yji3Z3XPzQxCkDZzVzUQyFKaRsN+Y86dbC/VqMri3o2qrYeEFidZ35+cEkOz0cx0/3R/EXJ3F6dhzn82owqD766KMaH/GlPuL2XfPRQb9/hlrxWSX5fwubPyIwgSVTDS2ZKVJKADc25BkUraii9gu4D1xYWoD7R7LOPvQIWnR9UqOwtrVLzbqJ25s72Ke7OUpz5MrpTgXPD1CpVBBFEUQAJxwxgcdVo1sWoF4OUQ19avwUYOheKFC+BoWJ77LPlPddHqpvUMvfXFvH6sY2dg576PEA24kIR8ktmVDjKtCDRXcwwjYjyhMKb4mKYYXWPuAYUo5J04ILAQJFFguJYlMM6q0Udy4L0EUXMC3oTvFPSQyty710F5gudaB1rzlAegSNS0XEFRUk7FuRNIHowFiQ0nBpAUxaVc8qhHweKg+R9hCQQs4l4rwchVEJQakEpQSaPPPJTyIDZkJvJJtAGCX1lUUp9BDxWbVSxvLyMgIGzvb29+H+8qRNZav8EOceeQxnH3kUmXLreojL1zexvdfBMM5g2a+ro/0AHvv3HC/JJ/eDh+7hAcHZw0yrBi05UvZdK4coBR5AYHJo8Dl/3/exwTPX6/RsDro9pFTEKhCuHzChu94dZlzf5a6hIwAAEABJREFUATZ2O5SrA7h/QmX7sI/93hjtQcxAZOIRlPX+cLJIgJ5NUvuZzMoJyf3qhQsX3KLio7w+0g42Nzdn9rv7F/IkecZk2W9aa76kjJ3RsFqLJWMtFFMlBnDauBBOi5hBBCfwlUqExcVZnDt7AidOnoT7IYHiXsX9QGHAPUifFnOUGsT0Vca0cu7IBBB4XNjA8xD6HqrUylOM2C0vTOHYYqugpbnpAqxCjQuSpZLIqeldoGPMYE+XQYddBqHc3wzeWNvC1VvruLG+VfxVxIj9cLQEKdDlWewq95qGfTaa3C/PzsGjEOYEEERBSICCdakI5G6Ku5cDpMu79C45Vliyw92/nbfkjwPl3TS/x2K6/N1nzkreSyLiOihIRKCULvijtQetFEdHYlduCXiCAo95H1KkmhZW0UJq9qWcNqJ7aWiRUheY2dtFb3cb/b0dbLvzyvXbGNMjMfRMnFeS0KV1gCpTaXkEWLc/wK21TfS5XXCgq7WmuZ6L0GEVNxk3cMDYPRxwfz/EkOvqeOoHAQLf5zgBQ7dZuEaRrzDbanAdZ7A838B0o4xy6IGBdrrpOUAF6wmgteO/YECLf9jpst0eerTMw0nG9g0GNJe9cYYOQXjYH2OfHtAB04P+BIcklz/sDRVlwScRoOP5JDMn6BnP5CUJrx0eBl//utX4CC/1UbRtrRWSChrBKbL1Gdjsn1mTf57MbWgxPhWu+M79IQNd6jSdwMBSGHLSgEx0i6moFWd4lnnmxALOnT+PU2fOYW5xpXCFrA4wIacmBOeImrY/pOsymsBFB4WTcn+z534Zsjg/ixPHFnDm5ALOn57Hw2cW8Mi5U5jleZrmfsVmMdKY71GYUiqFNMu4NzHos63t/UNcoTv94mtv4vlXL+Hm+i463OdmdOdApdLudnDtxiq0H2F6dh7N1hQ8P4ChBaKMw1LILQEBIZsdcVxHH4GIHGVZ606mSMi3InVfP55394bAd2D8cXLPRASKgNNaUzh1kXfld0lEinKPAu8UmBKFYhSGI2W7ylp4QAFMIRgtPQJL4bZ0Zw0VVkLLN97YQO/mTexcu4LNK5ewcekiLr38Im68+Qa6PKdMh324rUOXUXZh66VSBUOuzRq9kGurt5FTnutTM5jlOnrlKpyVeum1G9ja7WJMj8OBd8x+M8qBA2bgeQXoMrrMipZvulHBZ3gm/fRnHsGppSaOL7QwN9WAooJ1f+YHAtjTCppC5XgFzjFhu+1OH3uHY1KCw15Kq5hhSLkZ8lhomBgMEgv3p2m9cYr2MMahA2t3UIC60+sHPCaqJ0k2m1nUoiDw5qemgiefLNhFjn00H/VhN/vNb37T2xvuzR90d55RcfabXo4vUdmdCrU0Iq10QK4FSlHTCTz27hGUmueSQiI6iWWDWiXEzFQN2tMYpcABPabeKKGFzCFeAEUweGEJXlRGyAWuVOuo1xt0Z0NaY6HF9IuQ+qkTx3Dq5Arcr3+qAcsVih8vtOoRTh9fwqMPn8OJ48uYpiYOfA3DxU8YyIi5X0xpLeiKUwHkHEOGdm8AF/i5cfM2LcA2bnLfu869aZvWs1yrozUzixL3u8699QjQhMJtnNCLkMUCl4gI8/zcSZhzGD8id2OPvixB4qi4u5N394YAcnQ3n3OMd8mVufpKKXieB02Aihx15J45grtVAmEdl6d95pxzgGZTa0FAHvhMaaYKK3iwsYZbly/jxquv4soLz+PVH/4AL3zvO3j5B9/D1rWr2Lu1is3rV7F++RJ2V28gbh/AIzhq3JM3Gk3Um1NudfHcS6/ijUtXuQ2YoNqc5r78BBZWTnA9gQ5BQP3KvWVebBVqdb7n1pJWc0ALPex14JTo+VPH8KWnHsOXf/UJXDg9i4WmX/yt6OJUBSfn69yuaFDOWNdC6P7mVLJOUbv1KFWqRft7B22sMxi1yyBidxRzbWkSvAgqrMCPqtBRBZb3KTFHA4s+vbPdgw5d7UPZ2W/rg26/1B+MW71BNnvQmVSTxp6Pj/BSH1bbXHxF8p944vyimtjHtMiXlMWvaLGPBJ6eDT1dDjylCE747NVjx5qAVCQhKJTbK3ApFS1JFHjFsUduhG5JSu01ZjpBTA0I5cEqAkmOSCiIfhgyXF6CVopeDXeHbLNajrC4MIeluRam6Pp4wg5zA0Vhr0ZeYTmP8ZxzZWGe9WZ52D1NgNcRUrAsqyZc3DE1+IiH7q7fEV2tLQYYblD7X7p0Da8xMLXOfa8VhUazhcJqBiGU5xfCbwhMw3aKj+vboYEkzPPzdjHnKyRwXGDqEvKxeO7SHydzB6D3pnfriAi01gUppeAu98zVdam7ZxVYgtHQa3BkmbqAnOcLfF+jeI0u5KBzgJ2127hBy7hN4LU3N3BQ0HphIX2xKCnAY7Q7JYDiThv5sAdN5RZyTcp0ZxWPYHrjBO5fN2gThNPzS5hbOkareQzNmQWkRmHI/bwRDXDcTmm48YHgEjLCycEM95Xuj9wfO38cjs7Ri5pvVVClH6spM7WQa9msYHGmCfdTvYAaX8PC40RCyoVHL0GUpsUW9OmRtWkNe7TkzmrG9LxSKOSUKaMDWB2SguI+Fw2rfIQEbBCWrBf40NrXWnse9Zufq8QLtFaOpx8VfWiNX7x40et0Vivkyec8lf99lZtf0bDnCM75UhCUQqrlwPfgcz6EF12nnGdrGUBBEC6oIkA1wel+IOCA5BZnNMrR6YxwSPdySPcqZUjfWkFKkE1o3SaFG5pzKSw8tp1Ta4+GfZ55jeA4ONWoYarqoeQD3DphzJBcQlfG5xsRO6mWAizMtHDy+AoeOn8OJ7mvnZmdgc8FnRCUfR7BDLjPcv1l7LNH1+4mwfnCSy/hu9//AdY3NtGcamGaVrNK65lTqNx+0xCYTspFBODi8+vOR+6kltr9TrZILEdE4vuw1mGUibtnvnjOIpY7gN1L5h6gumoiwm5VQSICEXmrHfceW4Hr2JDX+R2yBKfS4Jw1FJWiUPIMI+ndgwNscC955eLrGBCokRYCwkMzCjHXbOD8Q+fwMOnMyiJm6xVU2IYmUMWtJ8fl+QH3dSm29ju4TQ+j1prFr/69L+PkuUcwRZCWqg0YUQSohfZ8lCsVBARTj9ayy8h5xjPM48sL+PyTj+E3f/1pPHXhJE7MNQqFoHPAxAYJvSlDhV0phXjo7HHuQ+e4//TBKRRHc9MzMzBcCxe/0FQYzPJIJafFNqQcE8YqJjTbk9QiZpupFThQCscj9NDqtPznH34EZ8+ds8dOnDCLS0vp9PTUqBp6g4oJKBJTby8QPvxLfdAmv/a1r9EY2UarVTnT603+Xh5nX/CAz0SBf7a9tzN/8aWXK9/68z/TP/r2t/DmSy/i9ReewxpdoYTnXwIDz1PwkCPUCmXfQ4UCErLMEHx7dEEO9w8IthjC/zztQSvFbYUphC6KSlC8T4k8d+4lBCcxh87BPq6+eRE/+O7f4vLlG+gcdhF61PShRkDrAAoteLlEuJK+65fBp/n5aZw5cwJPPHEB586doTWdZ1WFSRzzEHyMjNZURNyb3EcNKdA+jh87humpaYS0mjHrWYJIaQ03LhFX14GMr9z9uCLmRQRyN3V5knvHu/MuHxUf116RufNlKPiOXLmIUPhMQSJCXpI/fF/EtYyCR65NzTJHHAktSAZnKaEMrFAi6d6gsKQZ8mQEw2irlAJ4gUKtWsKJY0s4dvY05ulWVsoh10lAI8vnAYTduABQxLQW+GjyrNp3CKDQa6/EfV2MHi3nyXMP4/RDj9BiLiOq1KGDCJ7zUIRrSaXn+DrgWfN4NECjVsFpbkc+c+E8LpxdxrH5BhrUrpHW8GERUqlEHHeJ4y5TYSjyA+wv0gpzUw0cX16ET/nJKBPOtdUeeUKwsRuAbeQQdBiccj8HhfY5jhIUnxuQX5yQS3POwQ8CeFTSbmxKdBYF0USLjkVUElPg0iBKBikFl+99VB/1QRqmgKg/+IM/8Hu9vbkAeDiA/nWbpZ+xxpzxPb3U63Sbt65dC954/nl59bkf4Y3nn8NrTG9efhMD7k9c4CDhUUfvcA+9w30MGe2b0PINuVC9dhf9TgcTHjwz0guuBTSZp7mgSilqRwWtFAxdm4waO08mKIUeZlt1VKMA8aiP2zdv4CYDNmuMqB7s7mA46CLjWSeltpi2U3ucA28thAtfogaenWnh9OnjOHP6BIG3zL3rVHE8E4QBIgqUVor13RJaVHn+ubS0RLe2gYCLabgHZDPgMDk+wU9elhLAUleBiasoIkwUyaUkts8i95T9sD5zboxMOFfzDnLljhxYRQSOL5oCiHuuu2UudZ1bZ50dMx043U+AmLeOuBUwPF6yPAEUKjGP4CyVAs6f/KRlpO9D/lsI61la1j6PM9o722iTr4pKsUxBjpSGpSVzf/uaMnLSY2BlyIDLwrGTxT6z2piCohIzUHAASKnsUnpNbg0L/gc+FhhJP3NiCQ+dWcGJpRZmahFCsdBcZ81+fJMi5Bgjjt95P84LEyLP45zrlTJmp1ugYYCbZ8b2tfbgeQEg5LFiLaYJwWwgUHxmRZBToaasa8FLUNy7fJamttvpZqPxcMy2+nmetZPMDHLjx2RdXGpzIHzlo/qoD9iwPxgM6pNO/4TN7ePVsPR5leUn8zhuWSuVPIm9ZNCHW7wOD/gvvvIS3nj5BVynVXP/i7r+9gZ2b17Hyz/6IV74/nfwwg++j4uvvEJ6Azeu3IC2lm5KAJ8Ca8k8Q2uquFCVEheMYBnR+jptmxJwgaewzP3lZx87i//o730BX3j6czhJrd+jEniZbuhffuOv8dILL2JjfQ00gQXYLds3BFTM45Nef4Ae9yMTBgE8JRSSJs7TVXrisUfx+KOP4qFz57G4tAiuJdzfSVbLJUy3Wmg1mygR1EHgFdYTRCcXkcLB5WX77t69g+JiGbj6TCyToqj4cjdHVIyJ77n0Lrkqd/M5x3svuXIRgcg7yb3jSOTtclbi6Dh9a5DTWlp3duLIgZOp0O0Q5okwCq5QSDMctg+xwcjsGtes16OyZGR70OviKtfs1e99F+5/bZjSY/DYz5iKdDwaod8fYnfvEF1GtpNc4PZu4gXQJGfoxuR3u90mv7v0iibwqVCO0eK5AN05F8CjtWxVNV1YgUdeKM5ZshiK56iaR18erbuPHIFYBFwrt17MQjhhTytUymUCNIBbW8Vx+VQcPl1mYT/aD9BstFBhkEiUMJYxRK/f55ZnzDUzUKzPEcPJ1d7Bbn779upofX2ts7W1ub13sL/a6x7uxSYeH4x2JhcuIGWXH9nn/YJTvv71r+tut1vmyGZKpfJKOQyO+8DxqFSeowtQkzjWw4MD6e7tAVw8SzJcuEYUYobarbU4j1K9htxk2N9cx21G/64zHH/tjTdw5Y3XsHr1CjLu94TaMqdApDzqcHshzQ5DT8OjmI1pZRU1eb0SYW66gdmpKmYaIZZmqjh1bA4Pnz9LgJ3GsbxJxQ4AABAASURBVOUl1GtVxJMYmxtb4P4Yq7duodPuwFJaPC6aQMH9ZckGn68z7B8zUFErl3B8cQqnj8/j7OkVnD9zCq1GnUJgMTczXVDVHchzLO4XMULt7lKwzYBj1BQUEWF9kgAi/AKvO6ll1pFh6j4ub11bFEgHurvkLOO9lFNY75KrIyJF2yLimnmLRH7y3gmkUgLFsSlPQUhWATkBC5aJdu8YhFSAipasS1fT/W8NKZg86ki5N8uR0FIppRlAa2Jp5RiqtSYMtc0hvZ02zxS7BOeI8YGY1tPRiApvRN6PKQO0QARNBsN1d0p2cbaFx84t4cyxKSzPVjBbD1CPNCKOQwMQ8lR4dqloMTUB6butEJHIWAYceS5PnuVU3GwYgVZoUK5KlLOcrq2bq895hASn53lwV0pr7ZTO+voG1tfW0KYCz7lX5qtwyt/tdwf9DnV/b5/l69ZkV02WXsyTyes2y2/JOOt6BwepCDt3DX5ExGV57y07gXjyySc9CkjVS9MZbezypNdf3t/amo2H40YWJyX3jwSNDw8x4QZfkXEBGVjl3u4YAy4nVpYwt7SASr0KIbPHnUN0drYYHbyF9ZvXsEF3dI+AzcYjWBf0ITBzAhRcpGIxKEiWzEz4PAo8zHGvsUSrOV0voRwA1RCYY5Tv7KkTePSRhwo6ffoUKuUytXofV67T3V29Re2+hzEPxTMee+QcowMnFSSt6zZGjOz5WmO6UcL8dA1Lc1NYWZpHk0GmkIu9MDeLIxeKC+4UCF1rw/EZ5kFw+Z6GVorzA0RIOLpEeHOULb7fAmRxB/fqndxR4nh9lwxB7ygnODN6Eo7cMxGBcn0xFRH2d0S4c4kc3SumBVHwlVZQmmNnagTIHE8V+2c7lFBE1TI8Kp4B+T/mfIwfwC9XAFq/3AFzdo570fM49+hnUGXgJGUj/dEEvcGkiIqOqNzoPcKKYjAuw4TgjAlOJ88R16xZK2FhpolTK3N46NQClmdraDKqVAsFkUJhMcXYI3ASyJpy4tbekeJ4HYg0LDzmXUrwAASyT2XTpBteIjjplnIqCr7vw4FTc00cvxKuVYeWe3t7Gwc8uyUKyfec71Np5InJkhGdsfFunibXy5Xo9SgKXi6H/ouBL696Hm7JqNK9cOFCho/4Uu+zfTU1NRVWra2k43FrffX2iR997wdL/+P/+/8TfON/+9/Ui9/8Jm6++jpAjTnfaKLGDXczKmGebuDS9DSagQ90O8gIyHx/l+5KjJDuVMAFSKmpXVqPQigKu2XUDumEi5XjrhuTcD8Z02pqCtQczyhPrsxjabqMakmD6wXKLhdFUI50cYyyOD+DUydP4jhpcXkFLQZwYgrd2toGrnJPevXaDdzgwfrBwQGt6wSUXXCNi9TxJ+Gh16g/xqjXpzts0CJAF+ZmGLyoQiwXlePkilJ3JOw/h3AQlmNzKfEAxXvKkGvqx8iVOvqx4ne5tQSIIwdORw6gjlxVRUA5EhGIHJErFznKi9ybKtbRBQFCjltkFOqETEstkLOuJfjCWh1hvYHcC3Dy8Sfw+d/6bTzxq1/ENC2lRGXMnTiNhYcfRZOBnpEOMDKCcnMWAaOwKU2x+yMC94MS5/Y3nesfBuSD4XrU6IEcw699/jE8+ehxLM3UMRllyBLDzkF8WVhaZkeOtxqg26tIHpUd7zhXkLegohJHzAvJcA1cGhCttbKPKFTIOS9OEVpr+ESVuBsAHvMlegYNGof52Sm0mHrcw3ba++i292Nls72l+ZnnLjx09s9OrCz/0dLCwjco79+fqjYum2hxj2KUiHBfwLY+yo96P42/8MILKjJRRQVBCyJzh3t7Cwc7O1OHu/ve7uottX3jJvbW1tGnVsp4/KCo5QMy0qNViblf2b99CzdffokAfrk4vFbcM0b0ECLueyzB2CxH1KTTBKMpQFmmxiv5GqFWvDfIaEkN32lQu8+0qphpllAONXy2IRQy4aIIQaPIPyEwNN+LaAWmpqewRBf3+MnjWFxaRpXC16MLtrt3QJe2DSf87nzMoTsZjZFwb6QICtevpeW+ceUSg1adYjEdQCulkAC2XHiOi324vpQIFMdBrQvLcSj2LwAK4perwwTvvO6UEhx8/Z2PeOfGdS8Z8tLdu1RECuFTFNq7JCIQ+elEWQanBYDLTyBZaI6SJBpGPOTKhwOgdvsyEsISQRoiYXmfZ4P7PPPdHYyw0+lj+6CHPVrLiQSozi1DlesQ1q9RKYcEpONDj57RqN8rlG2jEmF+qo6F6Tpm6mU0ygFK1ISBQrF+Hgycu+rIWUkuPTTBpbSGKI6P7nNOi5pznS35IJyI47FbJ5dqYTtsz1PMWECJQCsFzfctJ24IYnBdhHlPAVHgwaNhyOMRutxj9tq7wzwdb5dD//WVxdnnV5YXXqKX9+bKcuuWOjXXfmoRE/kFABO8ODx+v8fPU089pTKbVfM8nyUYlkf9/nQeJ5V6qaRNnMjwsM2D6n10dnbQ29+DpWCDlsoBdW9jHTd5dvbG97+LN557DuvXr0EINGc5SxyNzhO4f3T42Pwso3IUfDK/ykWu0NpGSrjAORwwHRDnGVmdaZYLi8lXAS6YZAmtW0aLlsHt/xLuOxK6rIYLUq1UMT8/j5MnT+AMAzzHj58C17f4cyQXpIiCEKHvI6f7Nej2MGaASFGLlz2BTYd449WX0WVkebpZQ71aRokLqynWoe8j4PgUx+dpBQGQcb6W41HMK4JVHLGu8OERMcNnYG3ryMI9BZgXufuMZZy/vUMOjHfzLgUvEYFS6i0SEYgcEXiJCL9xT5lQNi0sLZ21iuUeBdiH0iFc4MYQgI6sF0JKFfj1JtoM7Kyub+Lm7j42e0PsEoyX17bwxuXruPTmFex2R0ijKhpLJ6CqTXjlGpXfCo+tPPJrH2sM+nX2tqG4b2zwOKZeChBwtj7nRQPHoxKNig+EtF4hgRKQfA0UwOTcHLCU0rCiYDhmspVLbeH4wYlAWQsFuUPg2qPIa64HP2BT0OSDcLEtDYTNUzhPxzDqLFTioMxlk5Ed9topqZMlw7U47l6pT3mXplrBzf2p0tapVqvzqMgvxGLizqXupPedUCgEO+Sbp0s2zubzJDkv1s5kkzjs8+hjxD3mgIGWzu4eQjJzttlkKvBhEQho+SiFDiy0frn7kTSPQDSZpsk03xrUorCoGzMS2+PxypiW1pKJjnLWTScDhJ5gulnHCUb4GjzOEL4PMtimE9h0DKKLexGDkCtcJrDLUUAg+dB8L+dCDumm5oYLSvdGaY/AilAul6GVQkxruc8gVpsubo/zGfdH2Kdl3eWZ62jQRY1W/djSIuqVEpzmBfdDboG10/gkdln0G/ge2xM4UPKLH5eXn8tnkbfrOOEjvwshdPm75MruNiQiUBy3iLzVh8jbefASuXOvNJRojtsj+Qh0gMgvIyKwwqgM8SIY5TEEqTFkMCcRD+XWDPYJzkvux//be5BKAysPXYCuT2GsAgzgYebEGRx/5HHMnjqL+ZNnENWbWNvYwMU3XsdrL7+IVUZ7k/EAs/Ry5ujlVLgOzjOZMLqb8ijNZhPKRUb5sHBKV8MAVKaGKHSuaUYFmXG9cgLTWXbLMTrXm1MDuJ7CjM+11IrgpWUf0U1O6KN7LFOiAFYgC1Aql1Cv1VBh6heLlxPYOSJfo9WomhMr892TxxavH1ua/85Uq3E76WMwD8RfBnL8HVwc+XvuVXejbqC0KqdpMp0l6fL81HT9xPJycPr4cZw5cQKL7pcZFHIhCANyRhF0HruJqApDrcG14XQzCDWYEJRCAQcjaJr1alEEB8TOwR4OeI7W4Z502OsgI5gNraJJY7qwPqaaVcxO1VAKfTLYwuOC+mLgU/v6dI81tS+XiouXwxK8lsqBQ4BbJEd9utt7+4dwkUTDhVcUXO3GRgo8n+PL4X7beXt1Fa+//AquvPkmSoGPudnpgiL2q8k9Yb+G83DkLKQWwOeDiErBpwDwFnKnb9f/zyMHPEeGY3aUOwG9h1yZe+7ItSUiEHkn/bRy1oJWmuML4BNYWnyCNSBRdRKIk4RzHqfo0209oIXsxRmCWhM2KtOX8zBmnZBgnTp2Eop7y9gvISag/Ra9nCmKca2FiM9zHu5fpUe0zu2LW78R16/H/dze1gY2Vq9je/0Welxfp0w9yr2mRVV3SGwGUB4syRCgOYHpFGnm3FlwRQtgcn04Fk7cTZXE9fc83iqkqUG3O8R4FOMInMLnRx9DGctJwiKtBFwetpiDAmetSbNy6PUYqFpfWVx8Y7Y2vU0HYMg3uQ0Xy/QX/lHvtcfV1VXPT/2oFJTKJsvrNrfNc2fPlr70q1/0fucf/Bb+EQMHn//c5xCRWSkBFVM7OpD6ZEhEoS8FASICwGPHHrnkAOmAaQk64WLUSiESRmG3eR65TRd4hwvqfkAwoea1BKclEGqVEqYaVVoxofa3BThDoiIKNEoEjQORT+Yb1p1wDCMeyUySFJYC77G8FPnY4374zctXi3+jaMSIbc6IrRaNerWG5TuW0QnVqy8+j7/6iz/HCzzXW5ybw/GVZZ5tNuBpBQc6xXlltOyOXL4oU0CJ8/B9D8J1dWUFcb4iwjLBT7ssLcFdMhxvfgeYGfft7t7R3ecude0opeBIRIq2RcQVFyQib5UJRVGJR8tegu/AaT3yRCHLLGICsdMbwP3LEvudATZ2D+AAqstVNOaWGAg6gcrsIqqzC6jMEIiVOnKCNgsrBGgJQ/HRobXK/Kj4Q4GLPBdtE4DFunDx93mm/aPvfQd/+ed/jud/8D0cbK1BE5BVroVPBad4fmnzSbFlyQkgQ6WdE5iGijN3RKuZQ6OwnLT4QgXg5kN2wV2e1kyE80hxyFOCIeXOp1ek3PyLJxbup4GHB/usM4FTpKGvoanQk/HQdDt7CV3afjzs7tVL3lotCA9XQJ3kFpDv/1181HvttFQq6eFkWOkPO8e8MFyu1GpN5Xm+T/eyeeoUvHIF5CVEaWiG3y0F54DBgN12F3t0effpKh4wdX/NYdh5UCqjQkCI8jGJExx0eugxJD9mHH6Y5ugyf8AoqSFwNPeErs0wjBB4AYg9UPEW4MwpvG5Rcy6qoUA7IArb97hAIRVC6PtcCEVhBLe/BrMzs/js44/iVz//JH7lqc/giccv4JFHzuLkiWWCr47NzQ08/8Jz+B4P2ruMLDebDbQYafa8AGNGod1YnWAEYci5qgIcnqe5F8qovWP2k3Lvk0Ihg5KMfWdQSEgpxJVx4ALHAUd3FLNrkN6DpZIyBWUwxXyY8j7nvAwBa1wdzg1sjZ3TLisYEVg5Sg3z5m6evbm8Jf/cWji31agAqfUxSgTdYUwQjrBz2Mfa5h5ub+xgbWsHt3jWu33QRmIFI3pAYyovxblO2H97OELGPkq1OmYWFlGu1xBVygyw1aHIbzdGsJ7lmrg9nmZdxXGk3Ievra3hlVdexXe+8z1cuUrleHAIeqIcuwaoOISSy1GyAAAQAElEQVRKXVOJa+55NddMMS/KA/i+5VhyI+Qx+I7AKI1cFHLywc2NOgZjnq92KC9DKlzwuREF494lVapU6AwCagLZUEgdP10+CIIkCsKeHwQbnu9tc42Ho9RNkZoVf3eXeq9dD4PAs4EtJ2k+Dy2zXuDXhGWae7YS95dDd4Y06ANksvgBMuWhR4ZZMqZ56jSajENH0zPIyCDrBQAXwLJOQmbFZLxXqsL4YRGab48SDMjx3I+KMkONaShkQRQhJFnWd+xTIgCZ7xbviFBcigujlYJH8tlfUc8SCDnQokBxf0E3fAWnji/j2PI85hhgqlZLYFUGifo8B93FLbpmhsvbnJpCiYonzQ3dpgFGBGjKMSvtQ9wLSqC0wCKjJZpgMu6RukjjHpRxFmGAyeAAnYNN9A63MRl1YbjXsjalHGd8z5A4NsuUQLRO8xCMRDngnlDYc967AFfGMVgROOEV7cFyflY0hVXBMHXCSl+syJviucdnHkemMSYSHF/3emNst4fY2OtgfaeNjd02dgnQg+4QbVKP57wjnlVOqCCHDJBNGFgLGPGG1pjQg8nIR0XLE5YCBIEH5ym4M2BDazgeDSHkjXA6RyTkSYYRI+D73ErscA+/d9jB3mEXbbrPA7rRMdckEw85ySkQcNzQPqxoWK6tYX+GPLBsF+7i/ME6rm7C532O8YCWf5fKv88zVRpxCOXPkDcZ30mcolAaBc+UhignMwCtsmt6opRu+75/2w+iTcaIxuVZssv183dI6r32Peu1POtF5UxMMwVqqVahqVa0ECw0SbhFzXhjfR3G82HInJgMHDFdfupp/IN/+2/xzL/+N3j8N38TjYUFSKWCsREcDMY4HCcwYRknLzzOZ8cwpMu12Rth4pUwdfwMbLmOkegiUOFTSMrVChQZr0RBk9nUdvC8EErTknGBtfLgk7j1LARFWxAkFi6NPIWyJyhRIfsAmIUWCxcM6vd66DD0X66WMTXbgk/hq7WaqBOcmZVCcLf32+jR4kwoASnLQCGCp5FxVUUZLvgY7fYWD7jX0WtvAmkPk/4Odtav4vLrP8K1Sy9hd/sWLXAXJk+QEYiGgHRAZHAN1llLusp8yHEBgVYUP4uMoBhS8BMCBaJRoseh6U0462EJGieoudLIoChZmgrQgyXvbRAg93z6aIp8jnFlcwcXb2/i9dV1vHZjDZdubeLW1gH6saFF9RgQ8lGqNBBEFYxogQa0lAldzVqtijK3FB7HYwnCyZgRk+4BbBajHGjMtmqcJwG3twtFJRNw7X2uAXFV/KjjsN3DkMG4UrWFk+cuwC830J3k2GoP0GE6NhoxNP0LNwYPOfMZ1y2l1U7TDDkBJmzX04Dn88v3YTi3Edfg9l6H81jH5dU1jK2CLlehS/TiuDYTKrPuaESPbAinaChy0HxPB6EdTSbpcBwPkjjby613Q4f+BtLO5CTYPWXj7/Kj7rdz7m+EpPvZuJKZfDq1+Xyc5804Tb14MpHRcIgeLWaX+8U293ltRmI32ofY7HRBvxVhaxolBgtK3GX7XHRDxjmLmOoACUlzoaLmDOvMEpzLWDx9Do89/QWc4CF3QPfJaUd6ughLEUQULK2IokBrAkIzFQqspdvkFIQqnhkoalrNZ8oJfzKBoVVXFLJIOZAagIuuCUq2Bga2sL21Cfdzrj1GayMqm5O09L/y+S/gc1Qsjzz6GFaOnUSt3nKvYZ9af4sR3B1GpWO26fk+6PLTpU2wu7OJ1159ERu3r/EoYQtba1ext3UTAwI2Hh7yrHQP+wTnsLvPeUwYPQzg9sEBBVxRo4tIYS0yjj/hGJ31Sjh5ZmEJSkfQGlZRmGkJ3fPU8B0KoqaC8ymYHvmrghLBptFnkGePwNjYOaCVPMA+lV6fwZ9U+VDcM2quh2ZdQ6GOaSlHVJQp+3N89gjukydP4oknHseJEyto8hjJ8xUgFhwmNLMKhvyboEeltrWxht3tTc4rh/tHtg7otg55Jlqp1nDu/MN46le+gEc/8znMLZ/AMLG4fnsLL7z2JtwfQDsrn4uGs/oZQAUDWEWg+R6C0Cd58APF3oRzinF7ex9Xbq7jzeu3cINHPd3hGLQbVKpzVKbT8MIQCZk2nkyKLZMiv3zfpw6kEkpSikOc2Nx2taj1cql0qRqFN1vR1E62vz9m9znp7/RD1t53/4rHllGSxVOc0JKIXrBAgzPQaZJITMGfULOBDNF0YW0UMronGAkQNKfgVWpwAjQcxug7dzVX6GeCYS6YwIOuNlCemoNfbaJMEM8uH8eFz34OKydPQyggjsmGWjNiu8LlcW6fJ3kRglc8QkkHPST9LlxqJkMgnkDSmC3ntJYcJa2OJUBd4EkjL4BLf5K6GQUxWIedrW24PdH29g5yatspjuM8Ber4iZOYm1vE9MwcwdnkFEsEqMWI7tOAlix3ykAJPE9TN0wYkNjD7dVr2N/ZQL+9h+2NmzjcXadbewhkI2Rxj0Ddxbh/ABMPGaAR+B7HwdUQtiMUImgPhoJKjCDmFzFT3IsXQryAQusjE4WcdXLxmfp87iHnbDJSYgRjWsI+o5aH/SH2uOd3e8j9Th+jOEVqKfgEuA5CeEEE5dpkWw6ggCBgeZWAmqbHcPr0KQLrLGZmp+D479xLQ6UoADzPg9JCfmUY9AfoUCEPqaTDMICnFZQSVGtVHDt2HI899gQeJS1ybY142KWCu8nz0murG+jQOhulOAfFsQliKp0xJ+2URUIl5RRVSo9iHI/RYT87+124f4libWsXmwxedXjklUOhzDFXqvVi/BnXxQFzTOufUnkrahNfUZ2nmUnjSZLHcV9bu1OOgqutVvPVmcbUqgsEnTt3LhYRam9O8O/wo+6372uAl/mHrcDkJwKtz1fC8mIpKtejiLHXIBCfe87qdAvHHzqHC089iUc//zQeZnri0UdRX1yG9Upod4a4Snfq8q0t3OI+5/ZuBxt0afYJWEsNXqLl9AnSXAVwQC7XGvC4/4wZbTV088RkCMgzjy6Vz5B7lVrUtwmyQRu97TV0N26jxyjgmAfeaecAdtSnmBoEvkbEhRcC1J2tcmEofiz3NLQIPCVMgS6DUdsMhmxsbGJ9fQvbPNfr08psrO/gFt0l99zzfLgfMpw+fRoneWw0xwhuQG2ccfFHowESCo+iEqmWI4BjHPFs1FHCsdh0DJ/wCUjKxMRpDzHHng4OwSgh9ckIlEkQLVDkhwrKEL8Eq0PyLwSY17RyrtyVJUYhpPtZp1LzuFefZMKA2gBrm7u4cWsD11ZvY9XNY6+NzmCC2PmI4kETUNZa9hej3++jR1d+xPNG8Kpxu7C4sAAHyEceOU+L+RBmZ5uwnFOf+9BOt4+Oq89AnQOM40fAAF0YlRDQ2yhVqnCBs2PHV/DoYxfwxS99Ab/1D38Tv/4f/T08dOEhKPZ9e30DP/jhc7j45hVGzduISnWIDrjmYAAK3NMCg4nFYXeC7YM+1rYPsbq5j2u3tnHx6i24fyL16o0b6HKPqf2ASnMWKyvHMMNYhu8FGDAgtEePZpdr2eeZ+4QureX6gGST2OSTcUxPq+1brNfLpTebtcpLc/X6i7VArSfHGwOy4Zfio+5nFG+88UYg13ca6Xi8AivnaDkfNrmdhUFEpUa4UA6doJfLDLkv8UD6PM5+9jE88itP4fEvfJ5g/RUsnDwJr1zhnsKH+6mXCavIKHyJjhCrEFKqFTTKhQukkCsf9DyokQ2Bo1AKQ4RaIaMQjXsdTHqHyCjwe2s3ce21l3DpJS728z/Axed+gDdf+BEuv/xcUd4mYDNaVaVssXcLtEAD0CL0zAQpj1hyuj7K3dNyCDxYCn2PQZFDaucOjxV26Q6ucn/2xsU3iwjj7bV1uMU/PGxzb9ktQN2jQIwoBGwaTsBXlpYQBZwDrXigwb7BlnP4kqESKkzVSrToBAeDQ+s3LmF3Y5Vt7WNARcTtF62iDwdG69xNL0ROgLqAmANlLgEcMMeJ4T4qRpuW0VmOLgHYZ5hxxHIaR6T0Tlw9R5nVBL6GsQLiEjCmUFAeeVqmImk1m1Q6s1hamsfy8iw9hSZarSqqlTKCwIOnhVbQQ0AQVqk066xfrdURcP+vCRDxfHi0tu53y4uc+wpd4NmFGVRqZYqJQafXxdb2Nvbo5vZo+WIGCXMjyEjjOMPq7R28+vp1vH7xJi5dvY0bq5tY29jFJl3X7b1DWtkODsnjPq0g4cW5WL6bAcYWlHNPOib/e90OejwNmAwGMPScFOfpc8bK5JmJ43EeT7ra5tuRry/VyuGP6pXou81y5ZWZuam11tmF/lMAG8WHdn2QhtT9vLywsBCVPTMtmTpNf+5ha8w5k2XNLM/9lILtopaZCIynUaH1nKHWXDh7GqeoOR968kk89NknCc7TCOsNKILQ52F1dXYJpekFRNT6QWMGQWMWutLEmMBIhezUAYaTBK59PwhQLZcRsv1kOMCIe5v+/i4G+ztYu3oJl195EbfefA2rF1/DtVdfxlXeX+L55EUehexcu4zRwS4srZXvKwLGg8dZ8wOuGa1HSoC69RD4PhUA92whrVZMhPRoNYf9GA6g29xfvvnmZTiAvnn5Mi7zjPT6tRu0qLfh/rmSnZ1dHPDoIWbU0A98WpsZhL4u9mIUBETs23NjAMEZKMw0KnBWf9Dewa1rF7G1fhMHtPgdJ4Cc94RCm6kAR+QjIbQT6yElyGLyaMIhD/l10B1gmwGqvXYfHQbWRgx7OiDCi6A5D00FqGlxxY/grJNoDyICrRWi0C8Uifu71Hl6AM5izs/NYGqqhnLZJxiBlK5lSqQ7JWaI6pDgrDeaqDdaiEplWNGYEGhjjtnVdWWNVgvNqQb8yOOzMXZ2t3H95nW8eeUytnd3WZYipKWPKjUoL8JgmODqtQ0898IlvPDSZbz2xnVcubZKcNJ72dvHPl3yNq31YDJGCgM/DBGVS/A4B8uYQso95ZB867Xb6NGtntCtzpMYBCR8WEM1l/jWjGyaHHJB1kORK/Vy6YWF2dZ3ji/PfufY8YU3/Zny4UkgERGiHb8UVyGjP2sk1loZjWzNSrCscvWYFv+UhjdFdz6g665SaqbUWky4H+iReb14gi73dp14jDGtVRJ4GOSGZY6E+1AfPsE4f/phgvdJnH/yC3R/fxVnnngKy4zgNeaPoUT3VnPxEgMuhROiCAGFyoNA0b3K2XaXh8k3LlOoV6/D0II+fu40Puf+aYtTx3CMUdaI9ry7s42tW6twfy+KYR9C1xgcr6FC4ZqBppO6JmfQwIAyCLdltuDsdMSefApniCisoRzVUaZSKZVrfMdDn4GHDe5Lr928VfwvIl5/4028/MpreP755/HSiy/hIu/Xbt2ie9XjBAyMc6e5L84zxhl42K7oiisbw6ZD5OMu4v4+Rt09dNv72NnfK6zEfneEQ4KtQ5f/iCZwaW8cY0BLMyRzhqlBTE8j45i5veQaWIwzltF9TWkhcyo55ZfglKoqpQAAEABJREFUc+xlKsRGa5bAIzVbmJ2ZwcL8XEHTUy0GpQg08qbP4M3ubhdbW21sbhxgc+uQQLlNq3YVly5dxa3b6zxiOsDOzh7cv3R/iUrqlVdfx4svvYrnSW9euYprdDnfvHwJq+T93uEu974jxOR9nCTIKAvGCiz3h5rA1BwfqITGcQ53hLN70GX7h7SwbXTpEQxoKccE2pCyNZyMqLDH9KgIPGKoXqtQLtgWLaRxWwbKW5XR9XLo0SvJ7LjXMaNeZ5gMuwfa5mvVkn+xVSv/oFUv/VmjWvp2s1J7SWXmVjBbaZ8FUgGHhV+e62eCk8DUW1tbpUh78572TkdhdFYrvaSUqkLEE6Ugng8dBEw9JAROTKCOidweGTrmYudawx2pZEwTCEPfITQ37RGDLeXpeVRmFlGeWWJZC6lX4vmmQgIPlm4cuGhQHrmlEMcJMrouzlXUbCdmIGZrfQ0TRolLvod6KUKzVDqicgWh4ju0su7XRe29XYJgBM4H0B6EYyHyABFo34e7T43FmBZgQsFPKdyGFgriQ3EcxiqwawoFCGTLvKX2zzGitXD7sEPuVbcorKu31rHGqOEu9ztDAlgpjSgKkRH1bk8Km8NFhx1Yx4MO0skAkscoBQLhPnpCl73b79N9G+CAgnnIIEebYOmwrR73eAMGoIYU4gkBeAQ+8kn5sOST0NPQfgQvJBijMlwe2iMoDC3TGAeHHQo9wb+7j0NamIN95ulmbqzdxk2C6SrB5P7XfBffuFgolzfeuEQv4TIuXiS9eQ2XrlzD1avXGDBbL9rZZ3uuTZfuMb9HF9+5rB3uA4e0ZC54k1Apxdzn5ZbGSAkUeR1EJXhBCDIdhnzNjZCfKPKW9+S9ncSpHY3HpBGPm0YYca0H3Lu3OwfY29vCDuMLm/Q01m5ewebtG4yE30aHXseAwbcJtzvpsGtMPJpwC3FQ8uxqJfJfqVfCv21Wo2+16pW/mWk0fjjfqL+xsDC/9vmHl7sEprOYhvLAgeKX5lI/aySrq6u+53l1T/nHfD84FwTBSa31DGdQ4kQoez58Cl9YLjMtAZ4HQ8FP2eiIrtAkN8iVhs/nKgxgPIFEEUDhcedTKQUqpmDFykeHQrdHN3KH7lmf7pphmRM05QVIc4ue26fQZSxxcQPfh9tj7NPl8UTQINhTCm5CLcuNCCI/oEsZAFQWvW6PFqmDjO9aURAKhqJbBI7TKoWQ+y2nXNyh+oh1BrRMI9c/BUUITgtNIBpay5g0wYTWyigPmiDQdIF1ENFZVbQOKQMYPXS6AwwZITXsq1SuourG5sBJz0KzzPM0cp4Ldg73in/nyFMG080qwoDlrDOiYPcYuWwTnAcU9EMe0rt/7qMYF5VH/BYwNcQLIX4ITQqCMqJSBWX25yggnywUgTniXm+XbuMNvEGL/vrrr+PK5SsE4Ot4iZb++9/9Lr7zN9/Gt7/9LXznO3+DH3z/e3jhuefoAbyAl19+GS+S3rx0CTdu3OQ+8Bbc/1Rqn+57AULyKqbWoi7jHlAc66koFHyucYOubVSpQPkeHK81xxjRDa7U6ggZ1HLAJBARJ3lBIh6CsGQ9zzdClZVnWZ4msYknIzse9+iFHKKzv42dzVXcunUZl998CS/88G9x+bUXsM49+97mTRxs3sLh1m3bP9zOXei+WfJWjy1MvfzQqZVvf+bhk//hM48/9CcXPnP826dOnrhYzec3zkxJV0QyEkUav3SX+mkjstZq3/croyxbmtj8fCb24UzJYmxtZUxhi2kVnaV0C1OQATKCSCsPvhcSuxpKKEAisARJbiwXTyDagxHBiBp1QDfHWVlDAObah6Wgl7iXqfDopcK05tJaEyHBrLm4YNuWYEnZ4dE+JyUoclozUPN69Ek8VgnQoPs2t7iCxWOnUOX5ql+moWfbfEghQmEhB5OU52wZUr6VcmkmdGpSo2CVD6cU3H6oVKkVgq84PsX3A9478qIqjAqQi4ccPnRYQ1BpkJruf4QD55Kurm0zUDNGLj6E72s/PGpLa/YI5OSfsbZgv1ICrRW0pyDag4HACf2E3kJC4c+tQKj4tB/AkdIeRGmIKDhlValWwQJGXofY2tjGNVo5ZwFff/U1XHrzTawSWDt0w3udDhxt8ixyc4MWcHcHPQZQUiolt3+rUInWajUqlCp8z0dOD8gFuXKun2L/gIIjK0J+g/NQEK6b70fwyB+Xh/JgOa6MNZ3CcxHdnNNMuJUY0tMY0ANw24I+FVDOBwH50qg1MB6O8v3t3VE2mexQT92ulcOb5dDbLAXoVcjqVj2ws9MlLM5VsTBVwvGFOp44fwzunzg5d2wK8w0ftTBDSU3MfCPoH59vXH7k3Mk/W56f/eN6Ofhbz6Y3lRdvRqXSQbuF0YUL3Pzjl/tSP214ly9fLh+m6exgPD41TMenB2l8fJylzUwh4MrhLhmlQKwgpZVMaVUEHnwdgNYWmouprPDbFqSVwLl5fugjhyChgMbuPeYntAjOKlAlQHHBHEDUnUUPqGnLlRoCgjS3iv0pGPHgsTxlfwNa3VFi4Sxul9HK2LLnsIKoPgVdqsIy4mlp5awX8D2NhG1MOC63TyMmuU/L0eNBvTtXSwy4aq59jdzV4WY0o2Jx/aZ8L2d/ufhFG2NKoNv7peyPHXE8NaigAueSJ0ajzzZ7PNO1BDIfwlCQMyMUXo6dY1IEAJuGA6FLtfagWWZFqOhypA6Y5JEoBY/A9APy1ffh7i2Bnd0BT4egOzg4wC4Pojc3N7C+vo4NksvvMwDT7bQL9z/jvi/PUh73TOBSjgQ+LVsY+lyXAAHb9rSGiBSk2K8jNy6lWc57kKyoApy5BVMFKK8gqzTnpmGgkDo+WhR5iC54mfKF3LBXKxDW0XzPIyl3Z+1Ew+7WS+XXm7Xq95z7OdusvjpVj3jcocetqpdP1TzMNgNMM52p+VgkSAlEzFQ1WiWLZmjQiKydqXvJ8nSp+9DJ2e1HTjfXTy5PbYik+3p/v3dMZPw0b0SEI8Qv9aXebXRceDkwZmo8mZygtnuoPR6d6I7H053JJMw0dNSoIKpV4JdKUBSYnIKSUJASurJCAfYlgE8B1hRazYXw2EnIr1IoaNTLqFbL8AMPVoSLaDChJe6PhuhwvzWkq5RmBpRJxO6Yg4sZEoRN7lEr1QbrCxww/VINrbkVwC+jSxAcDCbY5JnYrZ1DbDCocMAIoPsZVwwPmQ7hwGn8EDkVh/FCGAp75nmIraDPcR/Qfeyz75Gz5uy3P56gMxgWrupwnMBZ6i4DNA5wI45vRBT3qAja/Ql6BOAkF2gqhAqDWS1GomcWj3FeCtt7XYI9KACbkjfjxMIqH7XmNHzOK+X8Djt9uDlrj5aRABUKK9eAPDAQEfhaIySfwzCE7/mgK0LgpogZJFlfW8PF19/A5Utvcu94naBcg/vLi0G/V4DQEsAaZJNWfFcjigLUalVMMwg0Pz+LxcV5TM9MocIjE4HlOzH3eeOi74B9NptNvhNBEXj8wl0izooxJ7SIR8oLBQCtqCKNnVLjfEF+OyUr2gcI0oBrUC5VOYZGYfXdXEaMrlbLpf7p48dufv7Jz3zr7//6F77+D3/jV/9fn3vi3F+fWp66NNPwO40yMhIaBGE9ylHxEgT5AF7Sg5f2UJYJmiVgjuBtlhRKflZOBjuL8WB/WqeHUdPzJlRgOT5Gl/rxsVIohGVK+37lsD+avb23d/Lm1sbsja318s2dTXWNGvnS6i28ySDClZs3cfP2GlxQIOVilChsNrMwtGQlFaIkPgIDRkljWEZwJU8RegAjZZibaaFWLUF7goTPEmp1R0MGRfoM5AwJVuPMCa2tKIWIQZ5qYwoNBpFCRh69ShMBLWM0NQ+pTmN7kGBvkqOTa1zfbWN1v4c2zWLGSGsvV3iVh9cvXbqBly5fZ/4GLvHc8sbGHlY327jFiOT2QQce92xTs/OYXVzE9NwcWoxoNqfYJ2lqZg7zSyuYXlhi+SLmV07i+JnzOPPwozh+9mEcO/MQ6WGcYMT52NlHsHDsLEqNWcR0NPYJ4M4oQ8ygvtAFznUJfY51wrEar4SgwmAYPIxTxywFn9asRGCUohC+pym/Od2+AQ55fLSxfgur16/hGsF46Y3XsLbKvRbd00G3XfypHajotDUIyLNy4KNaClErl1CvREW+HAYoc08YsA8tYCQ5u0M52BEU+a21giLR8CGnljQk6l8qCicuArcsDmiiuJjKWUWwTGAJvpyAPCKOm+tv4YOiAXB+ng45PEPKIVSKhmOFyW2gxcTDfna4t9lTkl2abZTWJqPt4cbVN9TtK6/5W6uXMNhfZ1T+EKEZoUQgltUEJTUmdwcI7RC1IEMjMixLpLt7M1q79urcpdeeO/u9b3/j2Df+5H9u9Xq31FM8xORAPjYf9W4j/RaIJ2P8URZXBpPR1EG/W93pdYLdXk/WGeq/wf3KzY0N3Ga0b5tBGRd+z6lKoyACfU6YJCMoNXyj4OUGiq6UIjAVI5KBBoUkYBCkTitaoaAE0GIhsMhNhjgew0UtJ7QKWZ4hp2ZOuYiGNTS1blCuwScFBGepOYsarWdlbhlpWEVebkBqU+hbH9SpyAkEXZ9GQgCs7Xdxc+cAN7b2sMqD7dvbB8UvTzZo2XbbA/RoKaNqDdPzC5hbXMI8ATq/6PLzmFtYxBwP1peOnyBAjxGgy0W6dOwklk6cxuzScUxxDE1azPrMEqpTCwhq0/CrU0BYRz8R9CbAiG5H7lVgSNT7GBsPE4415/iMjmDgISe/cs43J89SHkuNqah6nQ4OyPe97S3s0G3d3lwv0t2tTfR4rpdQoeWMjgv553NFHTAjgrpEAFYIxio3bpUoQIneSkQKfA2tFBwYTcFjApQWFrzUHXCKCO8AB0y3N7buThRXiStFYAnzohRECELem6KC4hw0cquZeqxLEjcnvgMNpXzOj+vMNXV9W9cnzyk9JdTdQ9M92I8lH+xP1T0ef3RsZ3/DDtvb2bizm5pxJ5O4Zzxay4AADS2BSfLyITwzRCQxQsSUt5GM+3thr73daO9tLBxs325tbt0uu+F/3Ej9+IBFxH6ba1KqBXFYCiZeOUoQ+lnuKWu5sANauL1uF53RCKMkQUaVakXBaVHhQojlomYWDqCGAQ1LF5HeLEIF+GKp0S1dDoVaOQD3FZhq1tBsVAuQ+nzVsH3DEHxOSuMRxqMB+r0euoy69uhmjumCGhVQ+BtozC9h9vgpLNJqLZ9/FI6WmC6eewRzp85jauUkwbuEkK6mKtfhXNvcC5FTSAY8MmmzvcEkRkrB0mGESqNJqzhDMC5gYXkZy8eO4cTJkzh+6gSOMV05fhyLK8cI3GW4/+VfjQGrqFKHolJKOfdRYot9ZrsfMyhE19Aro9Kahxc1EduA7rfFJPfJiDqi2hxiE5CPOY9NYmgqknK1idFogvbBIXYJxLXbq7hJK3mdh/fOWm7ShXX/fErKiK6nnJILUS1HVAmKXgAAABAASURBVHZHVIlClEMfJbonDogOnCFBGmgFn0DyHfAEUISNkPATFxnxruXCmo6YwKXubUd3W3Kp5psuvUMEqL1LVDqW4LTsGSRhG+7tu6SQUeJSiKRK5Ul1eNivV4Iomm5WOnNT1b2l6cZho+SNQskymwwg6QiSj6BI4FmxSYawLMvGfSSjrpQ8kcij1sgSj7wwU7VqZkxmX3gBH6tLvdto/wDksw1GOgz2tBfcyiAHmbGTXKwR30fAvWbIyJ5zNSNGQqNSGWEQIfR8+DqAR/D4BfGePFIEsOQZeJ5BSrg8OesqVKMQ9UoJdbq35VDDk5ygplCnE4BkSXky5msj7oVGmNCqjuO4UAoj+krjHLQ8CpkfoTK3hObyCTQJyNbySTRpzeqM2FZnF1GemkVIlzisNRERACWmDohVRoTL9SaqjQbqrSYaTeZrNUSlCF7gQTyyR4ljBnJaJed2J2kMl8Yp93zcZ8cFGUaMDWKOJ86EqSLwFJQDXH0WYW0GRpcxiIVgNOhyeqPMR3tksNueYH2vj/YgLYC9S09kz/3aiMGdw709dA8Pin9hfsx9mQOlZb/i7JIWBL6HUhigUgpRdpbREe/DgGvkK/iegNiEVgB1KziVgoTr4ZYY73oJS4VzJsm7EFjmqHjmWrlz78ocOeUMxQea5JFc6u5JfM6G2b77OEVgWGJ4YygPYqhQrBJqEaRoNKqT+bmZzRNLy9dPnzh2ZX5maqdeCoeaplzZzHpsKKIstpp1uH+k3M3f0+LmagJfJ/Vqecj3OyuLc3tLC/OHwHT81FNP5fgYXY5j7zrcvGaHBOeu8v1Va7CdW9PNrU205+UEpY1KZYTco4VRBX5AYSajPO3B035BmqnmnkSJ5v7CwhKcltbQ5gQnD+MDLRSqoNh/tmoV1MshKoFCoHJoE0OyMayjdAxDygjMhOT+KmFEd28wmcC5oh0GcQYZF7hUheZe1CcIAwZbApfWmvBo2TSfqagML+RY3ZjLVZ4H1lHhmVuJ924upWI+nEfgc9ktMo43SZMCiBPuicfjEYbDPkaDAUZ0NUd0JRkwY6CIdbKM+yqLjIKZw0MOH7kEEK8MRbdWk3IpFeDc7yXY68Y46KcFufz2wQg77RH26F7v7R3ikJHXbruNEYM68XjM+acFD8kyeJRdX2vcpZBKpMQxO4qYBryncBKYCqxGstBioAhoRw5KRMy7rjkIlbfIgY/39qeSa4WtvVXP3ePoIh/AHgHNe0eKqRyRS8hhV1s4JkHOHnLrabFhIFZMIkabbGqqNDh3/NjGo4+cu/zw2TOvL0xP3eZe+dBmJjYJFyeH8b3AtKam7cz8vA3DUu55Xqq1F7P5QRRFeysrS7dPnj6x+dgTZw7Pnj2biJARHMXH5eO49hNj5SSsHqjxeJJ3RLydLMs28zTbNKnZs7kdMGiUGWOtOwfjM6S0YikBkhgnoBbcflJQQYHNSVnR/t01EQtopeCEqMogRatZw9x0C4tzU1hemOH51QzqkQf6JwVZuiyMFiBj6tzceDLCiEAZ0K3uDofokA7pnu5QmHd4ZLBDl3ufbvBBrw9Hh11aJR7md/sD9PnOiGCO6W5zcgTbED3WdT9UcK7zgO/06T532YYrdyCMqQh4GM45TmjBSbTkOZWFIXAt99GWwZKjCSoo5UN5AbQfwgvKcL9zPeyOMIwtRqnCIBHsHI5we/MQN9Z2sdeJ4faig1hjc7eH2wxQDfojegkJXLue9lCKItRqNTTq9YLqVGTlUoQw9OHTsjuwKuX6FvYPKAGJTMady7q8gaGGtSQ2jAI7dx6//0T4KumtxpiHE6cjEuvSozKXF9YTNxS4L0cGIFaIF94YYi4xSToxiUlNbvKUbB1VqtVdiaKreRg9b7V/kaGMm8NRstUdxJ3uIBkNYpPYUsN4rTkTWzWMc2nHmd3dO+xsHLY7b9brrR9U661bKq4PnEzjY3Y5Dr7rkPuLi4kfBN3Ak00t+oqnvFc9yGtE3pUsTtfSSbI7GcXEx3gyHA5THoHk4zhDQp5nFBZDtW0oXEZpAlVA7CI3tiBDzlsKDRmGwNOolvxi/zk/VcfyXAsrc00sz9ax0KpgphaiXtIoeZY2KYXNCRCCIyFIYrqYjpxlG8ZjOGs6pEXtj8cFEPsEbo/uYI9HNH2Cc0QQTxgFjkdjpAwAJaTxYIAJLWFC4GYMqmQEnQOjYUDGCTKnAq0AT1loycHZQDGwhTxGnnIs8QiT0QBD9uP2xe12B+6vVfb229jePcDmzj629zpo98YYTgzHleGQiNw5HIKnPTCqBB3V4QDcHdBjUD48Atz3fBxRwPSIPJ8pKbhDPlNF/lraHrjLui8U4g8iwTLnish25o7K3T2K+sKyn0136/30FD/jEg7hDr1Vy/VOEsOSo9FZFHmbEo/jJM4nkyxLUolLpeoQ5XI/qDZ3vErlOlf/eYj/XUj0A1Gll6xXfg2q/Ar3K6+pqPGq1eUXrCo9R1fph6nRP5wkeEkH1UtVqe9NJTVuJNjlx+yjftp4nxHJmlE0aIpsNqLwYiMoPVeLSt9TRp5LR8lr8WB8bTIcbfZ7/W6n2xt2u/2kP57kkzw3qYjNfQ8mCGD9ABk1amYEOc8CGYwsAJrlOXK6gzA5PA1UaC1btTLmW1WcWJzG2ePzOL08jZX5JuYI0lY1QDlUdOdyKIIEbNXajEubIWeacU+Y0pIldJ0LwNLiOQs7JPBGBI7bszkQxgSnA2LOvaslEDMCOSVlvAfHIxzPUWoowhZaK/ZnodiTZp/K0MXMYxgGINLJAGO6nn1a7PbBPvZ3t7G9tYWN4u9BN7CxuY3N7T1sMEK8T5d1FBvE3JPyWBTdYYrUeFBBDVF1mi373LcKgrCCKKogCCL4fsj+fVpEDYiCOFKaZR555hcgdmXUc3AAvEsW4GhB8N0lYf5tApiXn02uzltEq4e7xHePyvFzLuFzOarNAYkbJJi5S8I8yfKBFWMym+fcx2eJNakRmQCNETA7Bnb6YWi2PT37nI5m/rrcWPnLytSxb5Wby9/Wldlvqmj6r8Wb+mtE038Z1Oa+EdWX/qrUWPpr8RvP+5m6hV7UkUcfTTiYj91H/awRr3//+wnq9f0w19ealcbztbD6N/VS7RutWutP6pXaX3jK+24ap6+2O70b2/t7G2vbm7tbB/vtg2F/NLImz31lEVG4whJ0WIZH0n4JUH4hTM4lTgiKmODIua9DNoG2CRolD4vTNVrRJt3cKZxaniHN4dTKPE4sLxTu7zzd4OnpBpp0i6vVMvzAo9AK3N9tKieaNoclYEHgClOhMlAEnmIqTAMtKHkePAqLKxcCm6YQKUHtAN3vddBhMGafZ4ibPLpYW1vFJmlr/Sa2N1axs3ELu5u3sbe9hv2dTRwQmIc8hzw82OOe8RDux+XOhU6SHIPhhMGsjD15CEt1lCoNBEyVX4Z4JXhBFUFYhx9WoQlKTYXmOfLCAoBa+9DagxCYVgROwWXcO2QZPRHKuAFghLPmM+uogIQCRMOSwPeEqSgFR1YAvoaP8hK60IqAFJLrjaoAjlzeWUsCEo4MAZqzovK9VEfhxPNVojzPgSnl+Di1pzLgiYmpV3ZEVy9Hreb3Gq3Fv5yaWf6T6vTKn3p+/X+HH/xvlebUX5bqU39Tr9a+G1TLz1erwbVr/Y0uzp517bCpj99H/awhP/vss/kzp05Nnlj+tf2FmeXbrWbjynSj/spsfepHzWr9+4EXfJ/M/wH3by+1u73Xdw4PLm0f7t/i/m9np9fp7w16o26cjBMrCaUuFS/KlR9x+xBBU/C08qAoMIrComDh0d0JiGePdsQzCSJlUAsFU9UQ81PVAqzHFmdwfGkWx0grpKXFWSySlhaYOnK/epmfweL8NJaYrizM2ZXFOXtscdasLMyYYwvTdmWhhbKnENOlHXCv2nMBGAKxe4fa+/sE2NvkALq37QC4hfb+NroH2+i19zDoHmI86CJhcCijcjHOFabLLgIoUSQN5eaofc43IIUEYRlhqYaIRzuKwLTiI7es50XwgzLAe4gH4XuagNR0b5Uj7RdlDmwGUmwTUvblrKUVck8ER6nLHxFY7qgoJ5+tI2E9vs+OgPtO8Z4u4u1Oy5apG63h+4Z5W6RghQKg4D0FiMrCcGypFZ1kSqdJluUiYkj2DuVLS0+P9sf1g4UTX7594okvXjl28rMXF1YevthsLL5eajVeb51YubLw0GeuT59/6NZv/8f/l62/94//q865c1+J+b5hpx/Lj7qfUT/6qCR/7+HZ/m+cW9z77SdO3G4tnrw8v3DslVal+cNqqfptiPztYDz4we7+7nO3dzYv3thaW722cWvv+tbWwdrBQWeYZoPUqLERPxEvNB6tQxiVEJDCKEIUBogCjdBXJEGejCj4B4j7bYD5SOVoln3MNSs4xj3pCQLUWdHTJ5Zw+vgKzpw8jofPn8EjD50t6ALTxx85Z5+4cN5+9tFHzOceu5A/9fgj2eceO589+eiZ/MkLJ22VLvIBXdCdtXVs3V7DBmlrfZ1WcQM7PNzf41HGAV3VNg/524f7tKL7HNM+Rj0Cst9Bysit4X4TtLgelUjEg/1KKUKtWi0CN61GE5VyBSXOsV5roFKpEZilI4AShGWC0yMgc6OKH++D4POCEqxVBYHAEq2htIamhdcFQAlaoTWEwFiLlF5ADl4EHUTgiNIMK2zDEVwqvBcYPjdgSrLvkdgw7vci7iAAeyBxjIoEuB7BywJiAJBY0ZIM87wzmbU8JDIJdw1ZklVZxGo/9nnmmWeyY8eOjaemznTrK48c1Jce2pfGsUORU51W68nO9PS53sLCZ4YikpHY2Y818DG7Ve9jvOaLK0gSvd9T9WCzUa9drjXLL081Gz+stxrfC8PoOzbPvjsa9r/XPjz40dbW1gu31tafW11be3ltY/Pizt7+9cNud70/nOwlqWkbI30rekhrMRbR1HQqZRumxuhkuVKhlfWtgTVJlpoJAwajyTiL4zhJGNrLs3wIa3taqY7v63YQ6IMgUHukncBTOyVfbZd8bEcBNksh1kMfm4GHLeJoN9Sqy0P6iacsPascllbPOPHI6H4aA6UUfN9HiUcsZR69VKo1VEkOfLVKlWAroRSFiHwPAet6sBC60sIoP9hWTspILvDl3iuXqtDKK34vnKT01PiOA5+IQu78VAi0AyJJlMC9l3EsSZJgwiCXo4RR5ty9a1HUDbmn11pBKOS453LvvkWGNorzMQW5PF/mx71yv3RP0xDeuPeYHOU5b5cHU44abixFSlC6PJnCx+yQz10d3rzzI8oICCblxUp5E+P5WW748jtrfSrv1HudtdNIpMLd/cePH+/OfeHszq9+5uzNk8dXLq3MzbxWqwQvUgZ/kGXJ3wwHne/Q8nx3c2f7+xvbWz/c2t790fbe3nO7e+0XDzvdVzrd3sXeYHS5PxjdIFhv9Ufxem8Yb01y7Bnx2hl0N7WqlxANBuR9AAAQAElEQVTAcY5+nJkBqZ8a2+X6tU1uDrnmuwqyoZWsasFVLeqip9WrvlaveFpIeMVX9hWCx9HLWvCSBl7M02RVIeuVoyAJfW0UNTjfIyA1fCLYI+ictdIEaFAqISJI/TCCF4R8HsD3fJIHn2DyROCJhWYb2hoQ73fIQvGZUhqKYISwFwvkrMPxAyJghSIRTgR8X0QgOLqsMeDOneDNSRkM98qW77q6ipU8tqdcVcoyuycO7BGxTFhGhMPRO/Mo2ufr7yt1w3T9OyraBtgO+wWKFJzD22RdIatxHlRcbuxaqUKxCMduqDiomNyMciVqosQfmSxPSrUsx4MLxdq+Xz6IiHkayM5OTfX33nhur/L047fPLj98+TPLp148Nzv1rTOL83+5PF3/q8Dzvk1r8U0C8hu3b2/88eUrl/+Pl19+7T+8/Nobf/Lyaxe/cfHS9W9dun7ru5dvrv3o8urWizc3999YO+hd2+5Nbh6M89u9TG+MEW6lXnnL+uVteNEWtL+pPH9Na3XDWnspS80LaWa/Y3LzV5SDP+OK/3GSZH88GU7+dDwc/9lwnPz5ZBT/STLO/488zv+X/b3d5+N4uDs9VRs06pU08IWWsYQ6LXaN5NPdphSBigBCIGoCM+PeMM0FjPFwzycECzlHEChKrGbWAZSKAPTOSYKQAPc9Tcs3xISBJsNB+SwTCmjMY6CMVlYRJVHo8+2MHnIMuAAW21Ms0UrBI/hdG448LeBWGYoAEAdUutRC11bR8ioCWVHYHWmmmrjQABXGEXnMO3Jl3NYTxHh/xLGJI867SN1YABT5O2W0z8j5n3UdcSIZx5nSi8g5Zt/34TPYpUTTwTBIE3LFINNKjwKlB7ky4/LsLF0LfOovsu4D8kCE2xyxz7rgkUj2hbNTo9kyOrPHju3MTE+vSxjeLFu5Emi5pMLwouf7r3mq/KIo9SPGfb4PK3+bZOZbSZz+9XgS/2VvNP6LdnfwpweH/T/a3W//yT5pd+/gT7d39/50e3vvT7Z29/6Y+T/a2z34D3s7B//hYP/gj/rd7h/1up0/Y4T1r4aj0bcno/F3k3T0vThOGU2Ov5vEyfeS0fgH8SR/LhnHr04m6dWQ1jUK/JdHo+EuPeSJVqqwTrT4RZoTOBkFP6Pgp1TkSWYobkJRVKA9JAkZ5wgUTEcW+o5w3q3hgOdqUHnwPQvLG3un0JURiXzRQhQJFmAtCNN7iOzFW+2xjrwvwp0xfjgpeHEqRZvMMrUFFWPn+FCQ4SNbkPMalBy9kZOfzmLyATQVj1bKKIPUE6/vB37PNyU680UDrsqnmj44OB377iERyU4xwvuZhYXh02fOdH/36af3/+lv/dr2oyu/sfHIZ35t7fTZx249+tjjN86ePH955tjKG4ut1iuhV31BS/jDSZx+b5zEf7u1e/DNG6u3//L6rdvfuHrz5jeuXr/+jYtXrvzFxYuX/uLSxYt/fvGNN//8tVcu//ml1y7+xSsvXvyrF3/0wt9cfOmN711949XnX3n5+VdffO3Fi69du3bpR2++cunmsPPm6hsvX7p18eXLq3u3ru0erN/s7O+tN1uNN5uN2iuDfnc7mYyHSsFQu9uYUdc0TajVackIypwWKaW4pMwbosvegQrghA13Lsu7t+lIOC2f3SVm+bl751Le8uNyHzWxm4/8c+8c2FnBGiojKhv3rbSC0hqUDWRO4ZGfrOXAaekZ5PR7J0y7kR91a1MVcv8BOB1/PnRwukZ/nLgo5sIFpE8tYvJrD80Mb7zQGmw9frwXHJ45jMxgb9i0W+iurU9jcbWVVG+eqMxfXggar586NvvKylzj5Zml6ReXVk6+ON+afmnp1NLL07WZ14O56M3WYuNyMPBu+qcW1/dvlferQCfd2+v/01/7teH3n3hifPEv/iL+9n//3yff/va3C/ryhQsj9PvduOJtTddnVsMwvB6Pxhsmz9rU7JOMPlbKc1emsLScQjdUUU4stb2lUP34vB7c/3QOUI8Rcw6a1oEQnudBK3onBGZO3jrPwVPaeKKSPE8HImhXa7V2YCS9AKL6pzf9qXnyCwGn46bQPyMZR88+K/mzIvkzz0j29NNPp88++mjyla98JX7mmVOT3/7tJ0Zf/vKF0T/6R18YfPmzn+3/g89/vjv35JOd337iTPu3v/REu3b+fDf84oXeV596qv/bTzwxevbZL43d+//lf/l06kLtzr12fXxNxHzta197B7nyp556KntqcXEytbSyr4H1Srl0KwiDPaVkAmsMd0AcrqWWBxS5o5RQqAAB4LxNPLh+Lgccr5Q4tQY4EArzSikIeWmp8MhmOPdcAVR7ZjyJ464F2pVKpXc4su4HCObndvIpqED+/HLNUkQsqQAx05yU3fk3X1LmU5d/RiRj3tXhmr638fO9ov3jDQy0ku2Fxfmb1Up1R2kXLVSMGgoFBwSkHJEASpgXFOVM8OD6ORwgv4RgdLWo7VwCEYEDLIrLQinh2uWZyfPxZDzpWJN35+Zn+1H3sltnU1T7lH/90oHzF7ge+dzKzPDM6dM3qLHXPa1GgecZEjylKEiAwEIY+nU2gLJV3NMW4Jf6+qUYnECEXDPCoyALwyitdcEyMpEKsVB6bpjGmDTP0lEaT9o2y/pzpVrcbp+27tkDAj7N4MTp6QvxyVMntrWn21p7aRD6xvc0iE2Ikw66YMbtjyhcoHBZgtUVP6CfzQHHOyEHRaSomDvnlYE1p9gUmes8Ecv7PMtSm2cDJdgLAr/fODaXnD/ffwDOgmv4dINzfh6mVq71ibkRLaf1PQ++A6eAFpOeFUF5F5xOmPDgum8OiAhEjshZTUMPxDLOo4hECGFKXFqTxdaaXikMdqMo7Nemo3Tvy19+AM47XFZ30k9dsrWF6IUbm7MXL115mPJynIwoUVCUA6E4K0nNTn+sOLukgwa3RaJMfer49H4m7NBlHP/4sohQ9xk6HobsNA6XgLF5nmexyU2fSnGfUdqNkqcP6vX6+Kt8ytcefMgByiS/P0Ufay2xZ9VQBpXBQXv+5o1rj42Ho5PG2LLJcu1cMGsoXtbSelpoCpcjxdSJ2aeIVe9/quQd+QwR4RbBiZiF46kjIpXws3mepLE1eVuL2m3WGju1ctRbARJhQBCflOsDzsNx7gM28bF73RlA3yajWq97uLR6+9Znur3u6TzNq2maeXmWUpBygG6Yq+hpDU8raCWcqL1DTB58fiYH3gKndiLm1Bp5xz280LWFzbjdzMbWGB5hYWt2anq/OhWNCEwy/mc2+6l66Dj3qZrwt1ZXgytX1mdeeO3VR9a3dp72PP80ZWZ6HE/CJM1UnhmC01LrKxJFiftOaniWmU8Vnz7IZC1fpvE8+jVQnsP3PSo47UodGc/zJtVqpW1tvjsZjfYb061Bpdl88Htacufej7r35pOef95av9HOaqu7OyvtdvfCYDh6wkKv5Bb1NMu9PM/FebSAHP0nNKBErnGFTtrw4LpfDtAKFh6ss6BK6SP31rms1joQDrWWPQW7SSO6c7JZGzy5spLeb9uflnrq0zJRN8/Seq/WSftLh/v75+Nx8nCSZGfTPJ/KrY0ABREFF01UyuWFe0731gN6LxywrOyAqTWtpedBa42M3kjO4xRxSLV2nMZx+/DgYNsL9OryyuK6d2p2cPbsWQdavv3gc5cD6m7mk5xSJvTmpi1v3by+cHtt66H17e3P90aj85Mkm0nSvGxy6/6gBCJkh2jApRBYEYAp7vN6UO2dHHBKzhH3lnwgVmnl9pQjRoP2RsPhdQXZnJtudeJr15zVNKz04HMPB9Q9+U9klsCUF7a2wt38oLXVPjjV7vYe6w1GT44n8UkCs57n1qdbq6wDodIQWk0IQekITAv6RLLmI5uUZcuG2wGQd0JFxzUA2WmU0gnjtt3cmM00nlzzRLZPPnyi/+Uvf9n9TNO9hgfX2xz4xIOTU1X99Xb9cH3t5N7O3lPdbu9X6GWtmBxNY21Al1ZZSxDSYloIY4mqIGsBJ1SOwOeWBD4/Ijy4fgYHLPfoqfvrE551ko0QEShIqgW9PE83iNcbU63WNa9a3l966qmxuL0oHlw/zgH14wWflHuCym1x9EvXrk1t726fvnJt9enBcPh4nOSnDfQUfazIilZwoKS0WEcUIYBAdcR7kCzzzt+yeHDdLwdoHUHFB+PAack5EZeb5GnWztJslSy9Ob+wsFOrTA8uANn9tvtpq6c+wRNWOzs70cFeZ2XUHzx62D744jjJHsos5gm6imjPI4EgJTlrKbCUGj6DELAo3FuyRxy5Z59gTn2EU7N0QNh8nmf5ME6SvTRObjBCe/vCIw+3nzhWnQiBy+cf+ueT0CAl75MwjZ+cwws3blQvb+wdX72+9tnt3f2nu8PxwxYyL8orp7kRel5gHiAQLS2mAQFIQAr3ncQttPahSUp5EAdQ3LGoeHD9PA4I+eUxWqvJS0Xw0c0dp2m6x33+Te4OboRlfxNNb8DrgdX8GcxUP+PZx/LR16xVz29ulndubs6v39o4f9BuPzGeTB6hX7VkrdQB5TFPcBKMOCJDibGcrYjmUx4B+AH8IIQXBNDaAyhseHDdNweENUUEopQVkcxaMzR5vk2X9nopCjamyo32V7/4xfirX/2qYdUHn5/CAfVTyj+2xf/khRd0Lc9b3WHvxM7u7uP9weCxOEnPiKebFhIYh0Q5AiWjtNwXcYdkSSiECdrzC2D6YVSk7l4egPM9yYNlbbIUQpdWiUp57/4ObFOp/NpUvbF77jNnh0KLSuIjVn7weVcOfKLAaa1V/X4/vPbmtdnba+tnN7Y2P5NZs+z7fpVuls5MJlmeIgh8KC0EZkbKSVTglCYlCp7WYH0Evg/PYz2lICwHBA+un8+Bgks8RsnTBDbPJmLtARm8qgXXPC9aHSk5bF+pxT+/pQc11CeEBcU0Ll686CVJUL69vTk/GI5OJFl6mpiaZlA2UooIM7lYk0OJLUgYAgIFiYUQB062ovgC6/JbSCzgNzU8IIJP3+UMm6OjmYsI2fBOOnryY990RMhnA5MPJc/3TJZeI6tvNqrl7dmsOnD/3tOPvfHg9l04oN6l7GNblE1P+yMPtd399kKW5wtRKZrmZKrGZoG4f3VWDG9zOK0uNoevAM1TTSGBIHVEoYLJMuRZiizNqPQNiNtCKPnyp+hjOdd7CQUPRARKqYJEpCgDL+uYxJR6D4o3nphU8qxnssnWqN+9OpkM1z735Gd6ld84nbHag899cIDieR+1PiZVwo5W42zg02KGeZ4z8GN4UiK572kTBN6Rq6o5ZZvTUprCejorqgVwxQXxS1H4RIQCKIXwKcW88D04EnxaL2KumLpLHbmbu6mIFLxiQl5KFgZBn5ptM5lMrgVaXdPwtqtmdrj1R0/l7r0H9PM54KTt59f6mNTYxwGU1kbEpsaasbWGAmJHNH1uj5MTY0Y76bljJVkO4dxcUQFA5SyCwIHTkYhApkqNAAAAEABJREFU5IiYAV0zfNova23BApc6Km74JSL85kdgycYk8Lw2YG6NR8Or5Vq4NjVVPfzKV87FX/ta4b6w4oPPz+PAJwqcqlLJ/ESPSmFlV/vebWvNjcl4sjsYDnv9Xn+cxHFmTG4IXCp1U5C9I2yOUSJCDB6Ru79LRZUjmbxb9ClIhXN04qHe4onjlSPDsyiXOmKl4vndVIBMlBpoX7YtzPVxPLlSa9YPPnfmsxNX5wHdPwfU/Vf95a8ZX7uWlqZKvXqtcrteq75erVZ+EITBc0rkNZNnNyDYFJG2CMYWNre0oI5QmEQnjESg+xCNTgDvkqvj6JefAx/VCB1vjtq25M29dFT6ju8Jnx+maXrbWHs7s+kWUOrNzsbuL0/eUfHBzc/mwCcKnO5ffB/cvj387Nkn1s+eOvfGqePHvz89NfXdarn8fU97L3m+fzEI/FXm25w4hcg4KBYcImDhyAGVwlVY1Tw34N61yBsKZVHxU/zl+HIvvYMV3EvwnhE3cT842BuPJ6s2z9Zr0+G+HF4bubXh8wef98AByuh7qP0xqOp+dZJlB/1SI9paWpi5cvzYyR8dO3nimyePH//T48vLfzQzO/9XjXrjShiGB1qrRHOPqpXbayqCUwq6O01bWFYL64BJGN8t/7SnBT9+kglO08V81uHWYWsyHl8TY3dOlY6N37hw4QH3fpJfP7dE/dwaH7MKQg3utHS8uTk6s7h4ePaR42vnTpy+tHxs+cWVY8d+ODcz88NWq/ViuVy+7Xv+KPB9c/SjAw+e5xXBILbxY7MWgB88uH6CA45XjuhxZNaYkcmzXZOb27y/BYPDU6dq8dcf/EzvJ/h2PwUfAjjvp5tffB33PzQ6d+5c7P43hL/+1CPb/+Q3vnD9n/z6U5dOPXz61WPHF58vV8qrUVQahEFowiDgMYsDpwYt6dsAFSLSfQri1y9+Gr+0PYoIRI6oGKS1WW7yYW7NBk+Hb/oq3PTqWYfrkAgVZlHnwdd74oB6T7U/ppXvCIdzrVLko7G20lNKj3zfSzzfc/8a3FughFDn042lewZLR41ZODr6+pgy4H0N2zHiDjmm3NMG+QlHSglTPuDRFfkzsibvmMys2cyuNedr/UfmPv8gCET2vN/PpwKcjjkUJgdOjA/G6I1GEG4ltVIFKLVWR9YSQmTyw6MC44h7Th68wDA1BUJdS58SKrhFfjie3JkyeYifICXuX+lOyc6BMfm+EbMp1m5PtxYHJ08++EPqO6x7X8mnBpyOO6ur0ONRGh7uH1azLC0RlFpR2sTJIHh6ziMV64Bo6Jjl+VuR2iOAUvz43LXzaSSRgkk/MXWWWoi4QFCPodpt8m8nSUcHh9d+9CBC+xPcem8Fnypw9no7epT2/WQ0DGkffRHxIPyPHxEcWU9mLK1klmfFb2uzLANYpmhlXXlhUZ1V/aWkox9WvP8xWpj8DtGlv9sO2QHqrOKZ1l7xVztxHGM8mdgsTY0S5X5g0Bl0+1t5kranFmYeRGjxwa9PFTg9T8mgP9GTZOxZk3li8db8hbwUCL+PPqYAXw4HSFciQstKKXX3n1giIDlFzpmqi5m783QOA2/pSRjHikKJFfxhCMhY41zaER8cJsloHaLaJ5ZOTh69eNGy7MHnA3DgLeH8AG18bF7Nsi07Nj07Ho8kzzIrYgz3R4Skk6MjEodPfokw4+jO7KyT0Dv5T2PigJplGfIsJ3htcezkB36ulI7zPB+QP3uVev1mrVFut1YeTv7gD/7AMfTTyKoPbc6fKnCWy+WsWi4Pq9XKHs8028jNCBa5uPDQHZY6CyHMCyErwm8S7QiccLL4U/YRztcRE36ctSQQC16Qf9Da/ZGBTJIk6aVpclitVPd9Xwaz8bVUhH4J33nwef8c+FSB86WzZ7NaeX64vLCyFXj+noH0IJIQeIWWZ/oWJylcfCQFOcAWz1wtR2/V+rRkpJio4wHdWDiQKiVQSuXWmiRN414Sx+1ypdLlifHY/QgEn/rrgzPgUwXOrwJmobw0evihhza10ttk3yF3khPI3ZC/Qx5JBELOKAog6/BDp40ItY5oaovU5T9xhMIqHs3v7Txz5AEgQr6AHOO8HUDzPDNZliVJnPSTSdoLapURggojaHhwfQgcoAh+CK18TJoQulpf/OJKenx2xe2RutaavrU2pvAZYq4QTOYpfoASOSIlrqh4Rtjik329+wwdEB3RjYXIETgJTGR5zqNNm3Dz3rMa/Xo1iBe9kvlk8+gXN7tPFTjvsNVOJkjTLBlbmw8tTOoMQYFAVmCe34AodUQ0oU5kCWIUl7spMp+eLwdMR3Rj74DTIHOBoZyHwWITsqqvRAYzjak0OF99AM4PSTTUh9TOx6aZixcv6s3+VpnRDOLRjmkX3U/MCoG6C0ARKYRQhKmbGRHrnlma14Lu3n/SUs61mOePzcthkCbyLZ4c1THGis219mLf94ZBGI1awYyZX1n5FKovMu4j+HzqwHnrViD9btsTYzOIGlOSUjpqBTjv5a8IgUmiRBKSDscFLO+t8s78J+GOoHy3abhiR85yQsgLfnhvBYrg1JmCFyurkuZ0lJ9IErIUD64PgQOfOnCeOJHYJM0MJSixxkwoZylE8rd5ySe8oQyyWEi8ITwtpZGJu/kUkLxjjiJCPiiSkF38kBd0Za3SYrSSnBY0s8izSZKZ8fjB326+g3kf4EZ9gHc/lq+Ox2M7V64nWuyIMtdTFgOKWwKaT4EzoI6IVR7TMX7EOTqwvhvx0cf6czSnt3+EAceCgsiPIpVCG1kQgPC0wlv8cKoNAiEqWddkaYxhMhQ8uD5UDqgPtbWPQWM3btww4xkvDoNSpxSGe56nD5VgBJ7eUfgoboa5jDMxEHGUQxUphZmpLQDM/B3Bxc9M2cydj+D+/ntHc3wHP404BBqwo+5/Wp2fKEdxOdAdEefH+dwF6DvKXPkdopUkQNmVzWFNRsohIm4EjKwlkrMMWYpWqwU8VXTx4OtD4MCnDpzPPvts/qWVlcmTn/3M3srKsdtRFGx7WrqCnHtPmgQKYE5LAG5JHSg1PV5N8+pICE6QbEEWlvL54wRQZu+QCJwQHxEE6uf8J9zFuR+YO9BZ5oXvuLd+nMBn7vlRXWGX90lsj5Uh1jL3NqEAIQGHOyQZn98h5hV5ICSTJ8izGDSVUI4HJlWT0cgHHduSV8J42Felixc5GPzdXp+Q3j914CzWTcSWqs1YeeGAUtjP8nzMo4Gc+0qKrQXEwhR/lZLyyICWgiigdcUHun6WyBJsDnDgYOAQjaPKHAw4pncl8BI5qsfsfX+O3rCc4hEBTB25zpgW9z+e5/wLi8mTE/ece033vjO0SilRGsqzSunhYMDmL9z3WB5U/NkcUD/78Sf3aVCuZV6gJsZgbPI8yYlQ5okFW4AhyzJkSUq3LQNoUEUod2+x4978W4VFxhbfR1+FjB9l2SbuiP67pezzTr17W+Zg+B6fsaF783eqFonIvW8URT/9687gjt5wN/dHluA0ZI4joeLQip1aKAGUFuVBIVS5DXZGA/mrW9fkpw/gwZP3woFPLTiblPmc0pbn/M6tyTPDLxYa0HWzcP+flCRNmeYEiKJIeuSrIsAUDGXTsMRQKh1Zq4i4O8Qy+xYJcX1Elm8bguxdia0auP9Yi22zavGxrO/I3AGGyzsqHvJLRDg2jvlOPffsZxL7YVX3Jonj5ThxH2Rp2TkEuHGICBTxaDlJC/GU9nxPFz8LKnVvH6jDnXXBg+tD4YBboQ+loY9bI7d7HTUeDr3MQBuA20GCzlikWV5YS562IOcDEIT2LVIUb7LMgZGvuGfvJPCSHyPe8mMd8RHlnLn7//w0sN1/Cz9Z043lJ0t/fokhf0BeiNxRCsYooeVUyi/7vlfa7h543fYeZ4kH14fAAUrah9DK33ET76f7g91tncSZn+VZYCFaFMMeNA9pkiGOE+41La2SQESzeSeMJDh23SUpyoF7U9y57pbduf2x5C5AXeroxx5/dLf27abvyb5deB+54j0RKi5D/nDyAp++bYVUHnQOfL15yzHoPlp6UOXnceBTy8he51APxqMgzdKQTPI1pctZhoT7zMk4Rp5biHjwdACBRmE0HJLehViTTilgRMGwdkHEp3kHWRhGOB0xB8t8kYJC7vIFWfz4JSJQShUkIhA5Itxz/TTr+hPlsATU231YAe6HwHoFKZcBeWEK4m6AcWx4olRVPK+W5nEproT6nqE9yH4ADnxqwdnNEjVOYi/LrWcNtIVIRh83STMkaU4hBgGhobQHPoMt0Ok4Lfz6cWIRXNm9qcu/O1kWvzsRPOztblMiApGfJL7+wT/yHprgGDgQOCUBvudAf/S2KGNMwMc1EWnkRiomGfh8zlpHNR58v38OqPf/6sf7zeQwljRNFQNBygDiwJflWQHQNDeEiEBEQWkNd7lADpyZgfD23YjFxXOm7sO8JQIpqPgJgnX2kt+2INfbXeIr7m1Q2OHA8G7knjm6227xwnv4utvH/b7i5uH603d5QfffjYtlznL6gNTESCPPTdWGDd7DMQgPrg/GgU8tOP3QZAoysWLdGWfC6KwxOSFISRQnWkyd8NMygJYVINgEfMOlBYGIPiJ+A4U8uhcd4edcBCXPUtk3mz3Ks4PiHddnkeGXiBQAdaBwdAcQEGEfd8YHXu6d+yawP/cO3B76/ihnX9RXEEUvQhTo8cN5FMJB8egzMgQnfY2mze009wjVP712zed4OEh29ODzvjmg3vebH/MXQ55z6sAbWSOH1uSdLMsmBGfmZFbJEVssLQTLYK0psCMUUidx7yTrXrmHG+7+ntsia4vvoy/mXQMESdHo3fSeMnYDESlI3dlv3pu6dtiKSzi2u7ni9md/uapULGz4Tq/3B043HqotCMcCCEBSdPdJjlGBtVIiYJupxXym8tpgPXHWEw+uD8YBx9wP1sLH9O2lU1Op70cDbjY3aTV3GQjq5yZPyJDcoxA6ETTcZxqaBmsp1bR094LJPXei7cynSx255668YMlb9d0d3y/gwPw7ynn/1ueojqXD69pxxSICEcG9wBQ5KgOvYlxM7/8jrHov8fY+PoZKyvXlxiHi3gfcP/DFewWBT+BGNjcNa80SUtTT4aH/7/89n9xH2w+q/HQOqJ/+6JP9ZA9IomrlsDHVuCxQr+V59jrlbi0I/MNGrToIfG8iNs/yzP3BioHmQ+UARitqTYY8S3ncQkpTmCyDNTlxaguJdEzVQHEPlmvKs/urDu0piCgYCjv3u0iTpGgDBKT2NKIoQrVSRa1WRbVaLe7pOb5dn33lVBbufUuFcTfFe7zcu3wdllb0fkh4nCQcd07f1lpAmM94HmxyxqNFicnz0FjbCLxgKc6S1ivPvVx648IfctZ4cH0ADqgP8O7H+tWvXriQVZunBo2F6fUgkjdE4Ue0fq8Tg9dFyVaepYdZGg9sno7F2thTkojYVJDnAmMUgVoQLaE7YSK+N24AABAASURBVHAAVMyLdS5wDmtIeUZskpg3JBaC7UPxBa0UPE/BJyg932NK8n0E7v94FoRF6qyTiOvNsNe8IENgO3DhfV7EFjj09/G2sH8DB07AjcmSC9bdK5aFnHpdlF6gezvTSeL6yjqCr32t+LUGHlzvjwMfFJzvr9dfgrdExGD9+8mpYKY9s7L45uzc9LeUst8eD/s/2t/bvtTtHNwejwbb1ub7noeO1nYgyEYKJvaVZL6vbRR6KIc+XBoQZD65Ke6vWmhtk2SCND2yjHEcI55MkMQJLMHlE4TVahn1ep1WsoZKqQxXxjGBcg8QPQ6E95ID5F1ihQ/0IaRwt637Td1Yfrzu3UFw3D5EqqJkVkTNQWFmuVKqTH3+T/27dR6k750DFKf3/tIn5Y2vfvWrBl++MJG8fFDz9Y2pRvP5RqP5V7Vy5X+vlMP/uRyG/4en5dvJaPSj8aD/SpZM3jRpfC2JR7eT8WCDQN5jeWc07A/i8WCcxuPE5ImzrJZGkaALUK9VUC2XUIpChM5C8jjCI/kMqBRE5HtKQysFJQIhcx0IHBjyPKd1MrRYR6krc+SeOxJxtfnCe/lYgFvp90TWub8cmeW7jtz7d1PqERpN8SGqrEQ1OIcTyuDUxtbV5uGPbvrvZWgP6r6TA+qdt5+uOxGxz4hk/9dnnxnMVrD39O988crnvvDZ55987Mm/Pnfq+J/NzzX+tBSovyIYvz0a9r4Dk37XmOQHBOhzaTJ6KRkP35iMBw6sa2k62TV51lZi+gT0OPRVUor8rFKO8nKpZEqliJY2QHAHoFodgVFZodgDGgpaFPNSWDUHQgfOjPtZl79LDpQu/35Xivhi+3hvxM4cGC1HdxeYLn+3DBAtkEhEV0XUcWP16f5oNLPe7lS+9rXCtRU8uN4zB9R7fuMT+sKzzz5r2i+cHuyXsR9hZiOvq+vTc4uvPHTm/DcfPfvQnzx09vj/Ottq/uFMq/4/NBuV/2+9Vvkf6rXy/1Krl/6sWgq/Q3qxXA4ulUvhKgG5WSlFh1qpPt3YiVZI6faaiPvJkOQspTNdhkGV3IEvd/tUi7sSbIkAB8x7yQHybWBagsu+tRKu/H6JL/Jz9P79vnNvPdfp3XuXdyTCkStF3SJlEVkSJaeR4YT2ZBqLfxR97WtfYwVX8wG9Fw6o91L5E17XPvus5P/l00+nzz77aPLfPPvs+L/6/X/c+wdfurDz2QuPr5155MSNaqt1tVKtXGzUSq9M1WrPNaYb35tqznx7eqr+jVq1+qe1Suk/RGHwx76Sv6JR/r412St5mlzOs/RWnqY7tKwdm+dDWBMrSEZBtkqENvNIdi3x5gTfMKhkuDd14HSpK3OEO5erdyd7b3JfeXZR1HPpeyIOkeEgxpUtPVm8ld5tg41qK1KCUi3RshxEpfMI9eKt1dcqfKZIDz7vkQMPmPYzGCYi+alTpybPPPPo4Nnf+q3uf/Pvnj38v/9X/8Xu/+O//ncb/+3/7d/e/Df/2b+7+J/99m+9+Bt/79e/88Tnzn3j5KmVP5puVP+D56s/tln+lyZN/yZLkx9mcfJymsSX0ji5lSXJnk3znlhMNCTVoownupD4uwC813LeLeNYipG6+7tUFLyPr+J9Quwu2H5eagnMuyB0qat/Ny3y7rmA00HEckZt1XwYRec1vGOj/X5rcxMB+xQ8uN4TBx6A8z2x66gygUIZhPn+9/8wGY93+oPd1cMmsN1U2VorrF1ZnJ19YeXY/F+vHF/+o+OLK//T7NzM/69erf5PkR/8qTXmhSxLbxCse3mW94yxY1IuhbkkRunh8h6GltMRhRrs7x10NIr3+U2IFO1BUKTy81PXk8hRPZd35MblUkcuf5dEJNSiprTnn9K+f45R6dPhYmnq3/93/13o6j6g++fAA3DeP6/eUZNCSDf42fxpusFf+cpX4meeeWbyu7/7u6Pf//1/3P0//+f/dO8rv/fPbn3hi5+98pmzj7+2uDz/wtR04/ulcvk73HN+U2n1txT1560110yW75L6JjeJtTyHoc/KtACnS12n7IveoirI5V2Ze+bI5e+XnEY5qisgMgEwvQ9yfco76qG4OFTQAL9NrtTCZ1Jl+Zz29JmoXH7YZlg4uLJV+/rXreaYhc8ffO6DAw/AeR9Mei9VKMiGlB4TGT995kz3N37j3N6//Moz61946AtXHn/6iRcunDr/jbnWzJ9GUekv6dq+ROt5M83SfWvygRiTwlpjaTUtJd+R61spBa31W+Bk+664IFfnvomIcXXd+0Kw3T8piJBw9AYKP1cKUHKYHDKzDvksZ0IASpTlpqVEnQrC8JHJJDk+iZPW7OyqAy5fLIb+Sf76UOamPpRWHjTyczlw46nFuDzc7ahWtqlL0ZVaLXreD/Q3PGW+oZC9IDCrpA6QTwCTu18aucUREYi8kxzAXId30yIv7vteIkyIftxLYNlbdG/d+8uLHHUicpS6t94xBodUFjLYrHNry1luZ0gndOBf8Mrh8e+/9s3av//3f+ixyoPPfXDArf99VHtQ5YNy4FmR3Lm+zz7zzGDhyRO7J0+dvjFVLr0clLwfRL76Pkxy0aSTDeTOguYpaI8cBoQC7yxpziOXPM9Zaguw8qvIG/ecg+NuFUVwhuBz+SNyJY7cezlrObJM3yvxlQKPfK9I797DDQPF5cod8cYqKPYUpiZvZrlZFuVfgFVnb29vzaMxLH/dWs1qDz4/hwMPwPlzGPRRPH720UeT/+TLn+1+8d99df2hM2feOH9q4dtZMnxuMupdJUjbsHmsrKGMA0LIGWI1Ln7+FxO7ORTdXKU0nwAOnI5oqXhv79wbpvk7yHLjZ2xOQDsyhLAjy/R+iHV5vONqgm9ALArFQekRJRCXCsdKso6YtSI6y20lyfN55XmPWNEPD0bDE1mWtUovvPAgOISff5GtP7/SgxofPgdExP4RkJfmysNmubFbKYWXgtB/TazdIKq6BEKqxBolAkciAsHRZS1TfllHLkuCFfDWJSS+fbcyispwgHLA4hPW4zcrF+9/BGlOCz+mMlG+55Uq5Yoxdjoz5nQYVB7rDXuLr33v1Qr7fmuEeHC9KwcegPNd2fJeC99f/a+JmH/y1FPxzEy522o0btcq5SsKdhUwB2It957WOAlmYAWK1lLE3bm+CC4HOuvycLmjDOHrihzdKbiTuJIfpzuPPoLEGAMGuThm0X7gh7TqdXZzzPP0hWSSnNo63J797771rfDrX//6A/eWjPlpnwfg/Gmc+QWVi0j+1FNPjedWZtthpbJpRa4YazZJY5o4Q7xRyBW0UhASLQ6LCU5avHth+Qsa7n138/Y4oTiXkkDmPM8/M4onj/W7kzNZL28Mh7MuenvfbX7aKqpP24R/Gecrwk1cqTQOQ39fe94NQm+Ldq5nrI2JwdwBVMSNnE9YwM8RLo8K3YN3Ib5gSe5lR2/lj151bbwNoLvtfjipKIH7u9Q0TTEcDoWXp7Sq0PGei/zgfODr85deeXnl1uRS/fnnn38A0HdZPVek3NcD+rvnwOlaLS6X6u3I12tiZYsjOjTWjK3lBo6hniNIsZSfAlRMf/7nHnA6gN594QiZd+8+9FREwfd9pGmG8WgExQIl2v1DYK0g8E962j/XPWifHfUm0zf6/ZCugBsoHlzv5MADcL6TH39nd3RtszEG40qjcehF/qZSdtPwWMWYPHV7ONq0YmwFMC3tKokWqSi7/y+HAdov9zp3qnfb+rBTp0jc2Dh2ZHkGxciyKPHZbdULw2lR+vQkiZ8ctwfHrl65UmP5/U/h59b85FR4AM5fkrWkMNt8u5pWSq1eFAbrvudfg9hDYnBiDL8LCS6+aGgcVI/y7xw+y/gBXVi+wUe8cRkmvHGY4bsux/fvlrnbD5k4XvDIBCKKFjQAUCgExTiRnyRp3VizWCpVzydpfnbj5s7KH/7htyrf/OY3H/w4Ae+8HoDznfz4O71b+K//UTa15A/L5ep6FIVX6QruEaAjoionlvhhzoENR+A6snhHZW/nee9mwdquKhPWZpkDbFF+9K5D6dE77v7DJUMUpkkKrT2EQQRjbEHsT8WTuJxn+UxUKR9nFPehZByf3su7rbW1JOTwnGln8uDjOPAAnI4LvyT0VcDU03RcrlTaYRDsKK13RVSPQEo5REMqPgXorGGxgx6YOrJM7yFCkmAoyvjFD+vyRX4XedY8Sl3Zh0xsGML/uNcERJBx75nnBiwTY61vRcqi9ZTS6hQ8debW9evLN7av1Wg9NccseHAVHHgAzoINvxxfwqjtM888k5V9GXk6avsEpxJ0KNUxHUOD4ipgRflnegdUYIUjwtFlKd+OXDnRaO/ki5T3cOX46C7l3FnP5xhBYKY888xoOTl80fD8QEHpKI7Tph+Ei6TTOzu753uT/vy4VCpzVEJ68CEHPv7g5CQ+aZ9qay6JqmFPaaHlxKHAxnRvKd1ElpDuWE1amXum7mTa0d0il3fkltil70Z36364qVIKYcggLN3ZyTgmQB04AWF5qVyBUl7AI5a69oK5MCyf6A8GT4zHkxPdbtz4f77wgsaDq+CAW7ki8+Drl4cDp1tLaVCtDKIw3BSl9nOTT/IsM8bkbw1SmBNx38y8x497TWg9Rfj9EZC1lscoKUSkAKkDqtYaOV3bJMloUV15WWVZXuNxy1JzauZclppHvvu3f3NOXdmY+pOrV93+8z3O6pNXXX3ypvTxn1GptJg1vepQPL9tYXq5MbGxhvETbiTd9Cj0lHyXu08S1nPEBC4l8ePuPgqyHGbO41kRgfY8eCQR2n8a/TznF8egfV+I1XJu7EwYlo4bUefHo/TcwcHh3OqPLpcJ8I9whPhYXA/A+Uu4TBcuINs53IoVkvH/n50ra27iCMLdM7MrXwp2CSxc2AYbuxKo/Og8wysvPKTwU1xJSiFH4RRUKjhcLlmAJWOhY3en87W0a8uKOUJhI0tattU9PVf3bn/q2Vlh8b5J5NvGcmIsoh72MjPCm5CBNNCheOfJqElJUg7NlznT+WGHiIEjcIZNSMx5JNqiMeGqs+FatfpmoVx5ld8gsqMO0DE4v0ykfmhWabV3pd5oSIzlbOKThJk9kwFWPeKZCMvdDjgRwD1cAZsR8heiHmdHoe2ACLTVYlZ3OlznwSx4TJYOqQ2HRFoDEiU4JSYQ4jwRFz3Rysta9ebeXmW5cvfuVxsbGyP9/DkGJw3uEbVbHEUR+xhhy0ZYV4bYDGLCv24BYJM+B7ivDACmmv6WqfoUmACUJw8rUAvsJ4Ez4J6M9WQnibggxMvey028ell9+OfT4lalMoEvlZGN0ZF1nAb74LBubbsZh1ESO2ROZhHs04JEYDmowyGeeCpAlbRSeUZaHgwS/XIBOIXgGhnjiXUbt5ibmlr3ib/x5Onz60nNzm5sb4eDYfHZWzEG59lf8w/OWCKyJn8pEPEB8otjZl3e4ZUnQdTlILLhe8GpUzA+lMAOz/6QyudOAAAE4klEQVTyYcUpCTofPKCTCH4c6eGXzbF1XzHTArxbxQbY+ouX5eL973+eOiXj/vewZ91hDM6zvuIfMV9hm2wwIyHyZEhsAmOMFcIDJyGaicgDmB7LWyJoUT7x1CphNFFKW6iuOwT0qe4UWGcaHReCwAbBnMepO72gjaR1SJ6OyUxjWVvwRMts7frbg/3F3WfPZ0VG809qjsFJg3c82v/dcugCE9qJMLC5IHAIXI975bEPhJ1OScj3vPNE8HaePY9xALdbhn8CMAg+DnXITb0y6rptof8MMoaGPciWnSnx8Z8x1R6tV4KMDkJMXsi2o3iGycxj5/ZatVr9pnpQW97c3LxQKpVG7ofxuOE0PgbsCkzncqZVP8iJ+LxhnjKGgyTxxnuPBGNIuYLTGNw+JMbj5qtC6UgrqZjxtHh6TCdSSmfoEaFR25QgpqcQgOkJfuk+ku7eUud/rrA1a0J+5cf7fxVLpb/13SccTjuNABspZ8/L/azs7NhmvTVBib+ApJNH8IZxEpsk8Sk4EbKaZqwh/R3rkV8a9L10VDMokjCTwMReIlFgwicRNsbi/SZNJ5JcdM6tEPPqTnlnse5fzWxtbY1U9hyD891R+8Vqnj6uBAf15nSjlVxqJ34WoMxFiecEgGTsDQkhwEHGOGJGpH+EpQqGrFm3f1o6VvGesd7Vrl+flbG3TIq6dJrjTOdRUi18gQ8ebb3AMvXJ2oDZ5MGKcHupul+7WjtoFR48eIFXLtpnNGgMzgG6zyLC9+7dc7v15sybZlRox1SME5rzwtgYckbIUpwgjAEANpaQZIjZ4PkOMJCMBOWUEPCQ8JnVEXltRwAGxiDlhKMjg+uZycqVUp1ov4+m7qzaXSXqWKAD9RJsyOYH9zCs8/tEAJVtCFzmJmJPBbi7JC63tld7u/jbo4e6OWT0OvWONKyyGVbHzqNft2+TqdD8hI95rhXJQixmIUrMXOxdGASTwGJAzWabPILZ2IAYWUYgHwEHUEABwQsQCmmwHxGhrDDJQAEuepU0BFQGYSxSUlQpV4KMIQF49AWAdJO4Uz4max0I4+ncYB04whqSwwyqWuo7sjlhG8aLE4HdTC7IcRBOBc1E8jHxFTsxeWO/EV3frpTnt7bIYRDtCDbcp96Z4fbwHHm3+ex2+MuvP12s1Gprb5utb5ltESlk2rrAAYysYGTriJEtNdO02xFhyfuJHmp8K2l35R+i3nb9clZW3kcdcKpOwZmRljPqzovnS7LWUrvdpkarRa0oYXZ2wgThnJC9EotcQ/lK6dkPs99tbIRZ72HmY3AOyN29deuWbTd3p2ov31xuNZprPvFfG3YXjbWTWMIapEkGEQOYRN2lbIw1r2aqT3eBe7p+Lrl3SOkpqNhfVp0SsqULAE5HURxTCwCNkpiNdc44OyPMl0TMMr6Ilv55Ui6UKxXsZCOla9chJjPEvp0r1/b2JnNT2PxpNPaXfBSvYum4EoTBrLUuZOBGsJ703nd8YoYCkpYFDSGe+9NaS85ZigHOOIopThKyxpBhE2IjbFbYLwrJ8s6Lx5dfPy5Pw+Ghj92hdxA38Vyc26/+mNyvHcyT0Lq1Zilw7oKzLjB40akg1KBVrmBkZjIGgQtiZhqegzt+MXd90jzrhSweeHMA6TxWyFfLO7tr1df1wp07paHPnv8CAAD//wm83f8AAAAGSURBVAMA6Kd8/9cWkCs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272" name="AutoShape 8" descr="data:image/png;base64,iVBORw0KGgoAAAANSUhEUgAAAOcAAAEYCAYAAACnR+FYAAAQAElEQVR4Aez997Ntx3UmCH5ptjv+XO/eu/d5C/vgQRKGXpTEklRUqUqqroipienu6enomJieiP6tqX9gOqo7eiJmerq7NN3lSJVTuZGhE0WKBiQIAnjA8/e96+3x52ybOV+eB0CURNAAZPGJwsFZN/fOnTtz5cr1rbVy5b0PEu993pPAexK4JyXwHjjvyWV5j6n3JAC8B873tOCnJgFrrfj0pz8tP/OZzyheK1d+2lrJa/FTG/TnqOP3wPlztJj34FT0pz71qdJDDz00cevWrakzZ85M/saVK+XLly979yCv9xxL74Hz3lmSnydOxh7z5Tt3KmEYzkPrC4UQD0aVyv0szxnfP/K1a9dqL7zwgvfzNOmf9FzeA+dPWqLv9QeGrfjFX/xFVbO2IT3vuPLU01LL5wXJ9/XTnsbFupRzlUolfE9cby+B98D59rJ578k7lMBnP/tZmaappsecC3z/XJUec6I58djczOwHZmbmPjIzNfOx6anmh5rN5vFXX321QjC/twf9PrJ+D5zfRyjvVb07CUxPT4t6ve6SQHWhxLySaslT6pjn+6d9379IwD6ohLykfLVSm63VOdp74KQQ/uL3PXD+RYm8d/+uJfDss8+CIJT8eKYowqIogpxlnmUVY4qGNXZOSLVigKPCiGkO6IB8LwGULP3sv++B82e/Bj+XHBCYoshzZLkpRqNhPhgOi8FggFEc6zhNoyzP60VeHEGBxZdffrnyrW99S/9cCuJdTOo9cL4L4b336veXAIEmHDgtYHOTmyzN8zxNDfehDrDKGhPwzSqfz/PYc75cLlejKAq495QkAYv3vCgF9B44KYT3vj9hCVwCHDhNkQoCUUghhFRKBUEwpjAMA9/zakrKKQMzPcrzJjmorK+vB1/EF5WFFWOQstJ93fWb5O7/utB74PwRV/oN5VAsvWvXrgVra2uRo83NzZIrXZ17RvprL9MIkUj9VOdFDoLTaE8pekZViiIpAJEksRj0+yqJk4rJixkiccX3/QX619mljaW5q+tX569vXF+kbJfb7fbxbrd7IkmSY63R6Ei/359lXXN3d9dlef2fZ3n/tVckjD93f3ChqSdjq+3CK/WFL3xBv2DtGIxbW1sRlaK6s7PTpKJN84xuxvO8uVKpNEunMNNoNCa3t7cb+/v7ZQdU967r727P9/5Px6ujnwSnJZRkoIPxLxhQoIVWGoH2hE8quA+NhyMQnMiyrGSMmQ18fYqZ25NGypOy8M9EMrpQUZUH6GkfEUo9Rvk+YYR4rKzUQ7y+6Pv+KXrfJcp6klQm3x7JGU5i/ycxg3ujj/fA+T3r8MUvflFdv37dJwCj1dXV6tLSUrO6vj4jw/Aoleg0lemiH0WX/ErlqULKD+hS6Rkr5TNhufy0CPRjXiW6T0f6RGVqav7hhx+usQ+3j7rnFcb9/qubO0XhjJKjd8wzQSJXsKK01p4UUvNeUG5xnMTxcDjM41FcZGnKoXgKqlQtDILFqFy+oD3/caXEc6HvfzyKyr8aVUp/J4zC3wpC/+8GpfC3fE/9lvLU31We95+QPqV9/2NFUTyWAaeub2zMUtZVt3au458Xkj8vE/lR5+GUhaScd6OnK7darQa94vTe3t7C8ePHj9IjniAQz9Jq30fQXSpr/WToyffrIHiWSvQ8len5chg+F4X+cxHraMGfYS7j2VIYPRv5wbNaB++vBMEj8LzTUbM5f3h4WH3hhRecZRc/Ko/vth3nR4c1jgDeKt/s841nDoCK1w48/t//+38/mJiYCCiHgEruu999dZ7fgfbN935Yyb6Ee4d9hDd2bpRtbkNppSeEsIBIrbEx80MDKcRQSpkoJQuC1+fzJp8dM4U5R2YfIEAveVI9Fmj/Mc/3LmmpH5IQD8LgYVg8wjZPsI/3E/3PRbXqh8PA+/Bko/qBSqPx0Ozs7MpapzPhthnkR+Gv+Ef+Fef/x2KfCyaYSdT0jGG1Wq1TMWaZQTxKZTlFusCs4QPSk49ILZ+CxDNUgg+RPial/rjnqY9rT3+MCvMh3/OeDTz//aHvvc/3NMn/QOD5z/rK+3Co/Q8Fvv9MoPXDodYnh8Vwttlslty4bvwfi+EfsbHrl/QW4PiaR/IdveFNHAjHYbrjg/WayRf/ypUr0Z07d8pKKU69XO6YToQG6Lz88MyZM/5v/uZvOqMy/muSN/qXDrC8Jkbu/sUJr8fjunEuXrwYcW9YC7Kglg/zCmWqlVCFp1Tiad3TSnc8z+t42ut7yksEIGxhKjYv5kkrtrCnJORprfUJtlshMJekEPME5SzHmSeIj3DNjrHfi0wmPen73se8IPhl3n/Sp7G0gX6oovUyDWbTrTHf4RD4K/v5awNOt1BUoOqxY8fmqIxnStXSY6VK6UPUyk+Uq+VfDqPok45KUemXoyj6RKlc+XClWv5ApVJ+vByVHgyD8JxW6oSEWJZCLAqIedIcV96VToGOUEmWIcQ5ATxC5XnOE+L9nvAucYyjLkSmV3JhruQ7P7Gv+zMsAi2kx5rYbLUWDw4OTu619y5sHxzcv769/YDHkPHO9p3Td3bvLK+cXVmih1xgomWO0cE8AeBojgo/Q0BMVmylKTqiqZRy2dNplnM3btxYuP+J+2ep7FMbGxvNv/f3/l6N+7yKo//qv/qvaq6eYy+Vm+VjqU1PEhhODk4uE+xTMQLpsVxnXzeFENdY3uD9Kq83uSYdJoG4Dc1DCqTOZxNSygafRbxXJIqS/tZakF9HgqGsZk3ANjWCd87T3inuQS/5gf98qP1fLIXhL5Wa1YdKjdIieSs5b85+/kp+5V9Jrn8MpqkAzsr7DF9rk5OTR4UW94Wl8HFf+2OPpz39Ad/zn/Y8/RS94uOe51/i/QO+553n9Skq13IQBgue581QISYgUGdZIZXJxpg4RpX3NT6bEALzPDs4xqDyPkj5SOBHj+lAPyw8cZJ9TNFAuCyj80hjxWMf7+jLMd285Ac/+MFydao6F1Wj+yqh91RQiT4YliofjsrRRyq1yke4d/tQEJaf19p/RsvgaeX7jzO5comG5EHf9+/j9UXum08TGCs58kWC4Ajrj5PX+8Jy+IgXeo/Xw/pTBNT7OI8nPe65uXd8gB7yYhzHD/K9x2h83l8NGFpGlaeUr+4TQiyTJjiG5fN9ltd4/xL7/iYn+03y/h2Wl0nrSqiupz1BOYekMq9DtvcE+AYbgEGxI95DAEIKIXg/BigrykIIylwuSoizQspLvH8frHjKGHEf97oLKw+uOHmzPf7KfeRfOY5/fIYls6yl2MTzylMXx6D0/Q9LpZ5TWhOQ/sMs79faO0vFOElgHvV8f44KOuV7XkNrXSWVtNLOWrtFlparT4Ijxw5LYaxxoaPzjE4ZJgXEopTioqf1057ynlNSOcVxRwZTN2/eLPE9By7B8h19f/u3f1twb6gzlU1SEc8q7X/I88Nf8/3gN0M//DtREP5terHfKPn+b/gkLb2/LZX6m1LLT0rYX7BCfIh6/6wU4mnSJYL2nC3ESSicITgeNMBznPMnyPcnSb+htPotIdTf5hbyVyHlJ7Ki+BjPKD/B/n5Fu/4979e15/8S6Qml1EkCcZIgzKWVzkN+dzAY/Cn331/o9XqfJ6i/xOdfl5BXg8DfJbjzarmiKqWyH/i+9JTGXcEIEGxQUoJ9Qkk1JilYT6mxf+dNFfsKC2PceMuc0318+izpKRHq0zrTU5f3LjvPzDf+an3lXy12fzxuuXii0+nUmNE7Fnnlx4IgeNzzg0tS6bNSyKN8Pk2qkSICzCfA3EK7PRRY9+eJUOSC/yUGXLvvrRRCuFvFH6FSyoV2R7X27qdReIbe7BMMpZ/n8cvDDEGXaDTqfN9n2x/7+6lPfUoTRNUwrJz0tH8JUtxnrTltLFYAHBEQS5zjkva8Za30KQLzorDiAdY/JLkf9jz9kNb6AanEfVLJC77WF6wtLgkrnvR8/wNRGD4ZBtHjvh884Xk+jzTkI5zak0zcPMvzyw8bU3wMVnxIKf0+JSX7UWdh7KkszU70Br1j+7v7S712O0yTdMR9fRsZdq21GwTSHZY3hBCXBczLQshrfH9fe17iB4H1PI92Q4xlb4oC1hiwPQQnxXfgiAAc17lnrAblMK7ntS8EakLKZUljSCP1YSX8x0tp6eQLN16ou8Qc2/yV+f7cgpMLKt0ej6HNTHQ3wfCwFOp+rdRpJeQiV8hZ2gqVxVlVF2Y6QAmC9O7Cc5/DPsDnb93zHQj+58ofRIIfPtcsSkqrSe1pd7bwgPa892mPyaMoepJu+CEeKCzvDnabt27dCjmWG5+v/WjfZrOp6/V6pSjMsjHFOWvM8TzLFklT3Mc1jTV18lonDwz7xDSv5zm3I1RsF3Ke4CgnhRQnWL8ipVyBFMcJvPP0mPcTrA+Q7zPa0y4x4xIwR9nOAX6F45wmaC7w/YsUxTm+e4LtuQfHLGU9NxoMF3ud3sJh63CGxscjWIfcJ7ZVofa11rtsv03+1tl2FUpdkRJXhZR3+KylpMz4nCxyV/kX5M/xxl/KyT3kmrjCQgiQBKSQ4MdloCMpxZTU8hQNy+N+6NMoly40/eZM/dixiO/zDbb8K/Adz+hnyudPaXAC02dip+Z53lGp9Tkq2v1KqWNCiGkOWaaiujCUl3cXmYv254DoQOnI1TsaN3zjh4B44+rtC44Dkvs6kLpkx6Kmx2bY9oTv+y6j+wu+wqWwCJfL5bI7znEh8Q/v+I0hB8FA5zKvFlk+kxKUcZJMj5K4MopHmuTOFlFY53k4Uyq6mwuJkUHhki1VdtPg/QTnNkHATVLbZ7I8P0rgHSXTi5SV49lnqXgv2BYEmSvZhwl47/rx2Y8zKiLLMz0cDSNGKk2Gr5PdVrvCaxT5aMA+2rGK24uLiy0mxojZdovh7T77XbOFuAZrXmY/6+Slx34Llu771nqw7q1rPsCbRAHzK6GEehOcrp2Toe8pbyIMwpNRUHo0CLl39sNjIo7rb5znujYc8t7+ynubvXfOHb1K4HnelPK8k85bekovUhka7DEoTOEsLG8FF/fPiFb7L927OkdsxVcJZP5koAXrSqf0pDeV5c2Sj8ZfPqKyMEqDkFRQ3/f8qqc9t589Gfj+Je4JPyA88Qw0HiJgj/JYo8E+fuivpLGNrhf1krDeFKyYtoWdMFlRytPcS+NE0FshzzMQdGM+pBBQUoIlr4QoCiOLwipTWK/IjccyKAoTZVlRzbOC0QQ8a6BAaYAfN3cpJFwpLMZ98F5QrsLT2vU7HovjiuFoJEajUQYlXCLoUAI9djEkKFMhBPNPwly6dCkngBOGux0v8m5LrV9gIHsVFtvsvc92uZO5VJK3HFUIgF/wI4SAEALg14EW1sJ9KBMURe5+6wiMHoQpCmc4qkqqBa79CWHFOU3DPMHzXNfWvXOvk7zXGXwn/FH4zrpXlK/mPF8fl1L+mcd0iRtzd0ElF1kI4dYZQrD8HqLy/VmdY0I4OZdDZAAAEABJREFUYNILUYOMIyqFK11PjlwTgI1IfAT3caUjdy0EVU3KgLxUOe4cy5NKyMd8pd4XeAGTKDhXqVTmeVxR5dFI4I5IOA/XoXv9LXJ1PCIIGBbWqZgLJs9nqIh1KqbPUjpACg4qyNSfkYCwApL/uZ+W1xQBmwnJa11YERS5LRV5USoMfM5dAPwyxuV4EEJAkjgehWDZl4VTHAkBJdxPCxgD8oJ0NCrIWy8KgnUvDPe8arXH81QHzAJvfIQQ9rnnnsv7/f6A/e+WSqXXOdoV9rDKLg+FFENSIZWyQrF/yaeC9GbJa8GGgv1ZDm1pSawpYMi8YWk5OS6RFEJ4UqDKckoKsUQe65Sx5mvuVRb39lfe2+z9+NxZa+Xe3l6klOKCSJ5JqiNKyhmuhvsdTO0WjtdULjFeXsHF5UJSuXhhLBUP42dczHHpnluywX5B5RmT5U8rDNgBGwuWtPviTWIuVEi2cKLlMyup064EeIEiz51l13mW8DgGR7RW9weB9wwTRY9Fleh8qV6a536y/oEPfCD87Gc/6zrhi3e/5IEdfVGVyygLUcyaImMCJp5Nk1HJFLlUfBr6PsphhFIQwtcewDkx9IUjkGVJ3qTU0DqA9iOhvNC3RlRHSTFhrAy18mQYljg1CXpTWEJKEMyC88izHFmaIk8zOCBaemfDexCYsAaSpcnTOI/jQ4LgZi0IdvI8H37pS1/iyHfn8L0/z58/nzGLG/NoZpQZc4MZ1+8W1qzl1h4aa4fWdUq5CinhiEzBcBy2A5/B4/zcOhljyGsBd83oBIHngV7dNbdFnqe2KBIhRK6U+r58fC9P99K1vJeY+QnxIuM4rkkpFyTkaU5wgf3WSRqWGsYLLhQc8fJH/lq2tGOVuHvF27e+VhAVeJPequZwIBkS37GkNx6xuZCSPkGgxOtpJewpAXNJIn9UK3GqKOKjUmbzzzzzyFSrdavh/gLj9ddfr66ufqfe651pZBlm+P6Sp+UJtp/RUkWaE/aUhiMlFbkRBJZFkRdjsvQqZAROgZWQYPO7JISgcqsizzxPaRn4HkNVNW7nZiQF+6E3KvIU7AgMDRH5mgYgQBj4UFpBcG4my8yo38sHnW7c67a7fG+3HIbdlZWV7L/9b//bP5v8GzJwhRDCzs/PZzwzHdDb3mLdi+zqm7YoXi+KYot0SHAPSBlBafgMfGdMljc0FDZNkiIejXJS5oh13IJnMfvr8dlBkiZbaZau5llxNc3zQ+YhmLzH9+WH499TX3lPcfMumeGCCYaEHj9NXh+hAp5mOccFdV7zrbny/h2NdHdF7/78Sx0I8ZeqODbeojf0QZILpQSVWlLJiAFrSwJm1prioinyx7LR8IFWZ//izsHu2WE6WuEWbr4oBlONRjjlVWoznVGxkOf2KKQ6pqQ8rpWeogcJfc8nqDT3lgQLAEMw5vR0eZ6DSg5rLAT/k+RTSgEJfiwdCckUGYoshe954F6YfeANEvRAgu8WMPSSDoS+liiFPiqlkOAMoHnv6os0NcmwHw963WG33ernQDtRaiSEKEgWb/P5baC42WwOs0pl3ff9l2HMnxpjvp3l2ZU4iVfTLNlKsrTFfeSA9SMIEbO/mPMZMfFFpzsYDIeD3mAw6JDaw8HgkJV7w9FgYxQPb9BQvzYcxq8ORqPv2iTZ2dzcdOB8G27urerxGt1bLL1zbq5fv8719Wv8sUiAHlVKLRGg7izRZULf6piL+9b1j3Mh2Fjgjf8syzEBwqkeyZWS5ZukhKCSCxALRIuBA4GlF7IuViRZk1HxM0H95DpkE0naP7e7u/7R23euf/L26tVfOjzcfbLA6Fy5UT4iPHNKQ5wtaX2mKNJH2cfD2lOLQsoqwcZpcjSpAA7G0BAZAZdkMTJ6vMLksGRu/JjPhQvJbQ7B8ZEnyEYDxIMulCjgkRNBHgXsGJh+4CEiGCN6yZDX9NaUgEVBsBbsv0hjWI6hhU2jKGg3m/WDqempFpNdCb1UgR/y+TSZuQTkTWDEpgdMEl0hfZmG5V+ncfp7o1Hy+6NR/MfDUfz10Wj4IumVOB5dJr3K6+8SiKTRS6Ph6Nts9w3SV4bD0RdGw/g/xKPkXyZJ9q8Lk37ZqGSj3W73XTJKCAqDg93rXy7Fvc7ij86fy8QxuTBBxWBYKB04p7gQJfZArQWcF+M9b4E3S/wIH7eUgu1cyeKNr6sB3M8x2bvXeOtjISldOQYDx+aGzxAkoKcSVHynH28ClddCSjApk0zsH2yd3txYfWhz6/bjvfbBk0nce4oh7lMSxROw9knti6cNioeNKU4KISdYFxpjBaO8t0Y2HCMvCvBoBFmRoyDYQOblmBfLPSNxYNJMibytNV73tPimFPbLntZ/4Hny84XJXkjjwc3hoLc37He7WTwc5lmcpMkoGfR7abt9mO7sbKWbG2vx+u3bg831tcOD/b3teDS8A1tsaCX3g8AMy+Vy/hZTP+CCa0HpIadxHeR5vtnv91+jx/tGlmVfztP086Q/SNP49+MkHhMZ+X0S69I/zDJSmv1hnmV/xHf/MI3jP0pGoz8axfEXhv3+n6TGfIuB+vUSSm0C0+093Vg/gJt75xHV595h5t1yUhSFA+I03cgxrfXYa7JPn6AUJFAJeIu3SvwYH+o2BNu7ksX4O77nlatz17x842vZlsRKRUDwS3QaGIJEEKQEAgSfGXovR4INqNAoisTb39uY2N5aXdrbXT876LcfN0XynLTmo0WWP893nyWQP8RB7jOFcb9IUSmM0RnDV86dOLVjMi5BwrEcKPmcI5IXrrRUAuwDWTKEyeNEC7NbLYdfmapXfm+yXvpHU83K/ysI1f+aDLv/+mB/65u7m3du7ty5vXO4v9vqdg57ndZBb39vp7+5vj64deNa/7XLr3Zefuk7+y+/8p3V16++enV9be1Kq9VajYf9nU4nHfD45EcCJ+cDIYQ5depUwmRYe2FhYaPX611lBPSilPJPrLW/PxqM/k1v1PsXh/uHv3uwd/DZ/d39f86jo39lcvOvbVH8Huf/byngf2+D4P/H68/lSfLV4XD43fUbN26Tj4Njx47FHKNwY/2VIDLJJePPv+JfLp4k0WGGDaXUvOd5i1xU5zXdb//8pTmy7TueseCbb4LxL127Z84rOrK8GbszAwcIB0hFTgR9uGBp6d2Ggx76vTbSuI+ElCYDWJvC/QZbGAivMKPp1uHO8q2bV07fvHHl1PbWxgmGk0uK2WeCuWotPaYhIDmUkAqOJJNC4DWkJBfuASDIKFvCkfYk6vUqCEov8FTJZMlku7M/t762unT5le8sf+tPvzL/J1/6Yu1rX/1K+sILX9996Tvfvv3yd79z9crrr716+87qq3SR30mS0TelFH/Kje6XS+Xw89Vy9d/V643fm52d+jczk83PNScnXwLQJ71TMJiTJ09mt27dGs3OznaEEPsMdTdFJtboUW9zoW9Xq9VVgtfRbYJwbTAYbFAeW2m3u3d4eNiigeodHh4mzz777Dvlgez/bL9Uk58tAz+h0SUP8CN6y8k3gOmSQO5A3+01FRftLw3z/er+UqO3qaCuY0wOgH+ujauw42d0lSwNC8PSgs6ReBHj0tBjZtyr7e/vYGN9DVub66Q7oLdCkQ/h+5b7PCGTuFfa3d1o3Lj2+vT161emt7fWJ7IsqRHkZc/3xhEBhICSEoqgVNqDZCmVgmAdOKhwK6wAkGEL6in3m1oL90hx71pOk+F8nIwWsyyeT/PRbBIPS/1Bb9DptG4d7O1+e2t364s8V/3S/v7uH/c7nS8l8egLDEP+yPe8P6xWyn9Uq9W/MNEof3lubuZPV06deuHhhy5cfvjJExsEhQshDd7BRwhhSeaRRx7JWCb0pMOzZ8/2Tpw40bnvvvva9IRjOnr0aJsesc12nSeeeKJ74cKF/gMPPDB46qmnRrxOn3vuuZzv23fAwj3xilu6e4KRd8mE5F4zUkq5X2RfZl/uV/QqLLV13sX++fVhHR+9u6/4812yM1dh3daOgLQYX9A7MtQCGFgKgkMSLAAhkqUYDbu4c/sWXnvtFbz26st49ZWXcPPGVSRJH4EvEJUUBv1DtrmhGDb6r776ksf2Kh72hWI/BAf7tVBS0tP6BLTP0oPyNKQmKQnpwlgSuMrOaxqTI8sSxPEQg2FfDYf9EjOalFdxNCwFM+VSqTEzN53df9+56+//wPu/+vGPf/z3fuVv/I3f+dBHn/+njzz5xL949H1P/vNLTzz9u+976qnfve/Bh/7lqXMX/sOJU6e+dGR5+Tsrk8G1iYUTG7Wl860jR55yISSFgJ/4R7wBXJaG9FMZ4yfO9DvskMv2Dt+8t16T9JghF6spGfKxdMD0uPcgNsyYU9aNS/eDIQ/Dxx9/XYUVxNxdcv0IdvEXaVzPH66eBfgC8eh4YGMC0x1JZMkIg14X21sbWLtzG5ubG9jaWsfe/jaGBG2ex7DMto5GPXrSBFGgUa2WCdgA7Iy8mzGB7lAIibtzE6wD52theIzi9poFjRJZds0wBif4HHzOeveS5we6Qtc3M7949MSZc+eXjx07t7h09Ozc/OLpiYnJo6VqZaberFcrlYmiUW20Q6n2yhOl3VCV95sLx0nRmCpz6OK1w7GnJC93J8qx3vu+OwnId/f6vfH21taWDMPQU0pVCE5m5eH++kC/CcI3PSUVZ8ywu3c0vvmxfgi2vktvgY81oMLfJcA9xV/6OH0loNjO0nsVWQYX1nbabbRbh2AYCXqwcV2eJ7AmYw85QZaiXA6wtLSAY8eOYn5ulh7Sg+PdGR7BwSxbMv/DjKxBTlDmb2Rp84Lvu+Majjlmit4WbrX5klQSdL+wgj89LwpKpclKvX7ED6Pj2g/O+qXS/dr3LiovOJtbeYqueCKMmsJvLiaDgYoxNTXisDzDXBgK4ehUIhhCsu69709QAvIn2NfPrKv5+XkIISQ/PksHTM8Y45JEY0V2jLHeFWNyyj2++Kn8cHBx9Ia3pJeylsBk6QDsrl1JXuG8qtISlUoJzYkGGs06waehGIoqgink+eLRo0fw5JOP431PP4ULF87Tg1YhAB6H5BD0mpbIzHjmmBDwKcPlNEnBYwakvM/z4u78hYCUEmCfUit4YQgjJEZs0+31wKMLEY9i3el1J/qj4Qn2/Ai096QXBO8PyuUPqNA7Z0Uxy6RLlduHYHV1VQMQeO/zU5UAV+yn2v9/rM6doigC0iV/3JyEU0YmiKjoCu7aEhxvkrsXwr1CmHxP/ZvP32RaCAEh/oy+tx5UdOHojedvPoPglSM+A58Z9h8TMM6T8RZuPxiUItSbTTz+xBN49vnncP/994NKz73gCJrgsQRzQc9Xr9fBiABpkoBhOzzuJXMCUQgBqSTynN6R4AQ/luM44iWE5H6TJMgHZQLXlxu/YNuc7VJ6WCs1pBcCyidQFTLDLv0oYF0lKexkbsSx1OC+UVY8lhg8G1v7bGaz+9vD9rHZ2Vm3p5uhuTIAABAASURBVHd/pO7ibDfke/RTkID8KfT5M+vSKSLJOgaklGNgMtQlRsTYgzjlFULAPRNC4M2Pq3+T3qz7i6V7/ufq3Ovsw7IcD8iHrvxe4sAMHQHn2XKGm+7eeS4HUO37OHXmDIH5AMPWJVoJwHkxdjPeNxYEUBhFyOjdtra30e10ESfxGJBCCEhSwT7deFJIkI27xHqt1HjuUiq4j+OdcnGXcO1zOnWrPKgggvJDWOmhEIoetaxY52cFogJyinXLWWEvkJWnC4gPSqWfCoPSgzzYP33Y7y8wi1t/9dVXXdZYjjt/78dPVAI/L0IteObl/j3UkZQyo4SYC7GM+O6Gk5begnUQQoyJbcalEH927+reJCGEa06QcB9H7+QA4ryU68cpt6WKu2un8JbnjMZ5OpK7d6AqqP2ODMcVBA5PPaCVHvfp2rcPW7jy+uv47kvfxYsvvoiXWG5ubjE7O0Ick30CRWsf3W4fGxubuHr1Oq7fuIGDwzb3oGWOTsDTszp+x0Ckt9UEorsXUhC4cjye87ZBECAMQh7NhPTCEYIxIANI7QF8J4dEAYGCVibnteHYgsAVng/pBZ72wxrLRWjv/lK1/jE/Kn+yAD6RZ9lDqdbLpdL0xPo63JHVz4suAffI5+dFoHY0GuX0JCNSjyBJSA6gb3lMByZHrB+Dzl07cuvgyrcj15593n2HsLAwVGTDewtDQBYkQxCOQSssW7BHQeJ3/K6hKksJS8AzqmSt5DHGCOvrG7h1axWrq3ewsbmNvLAIghKy3DIMFRxFIolzdDoD7B+00B/ErLfwGIpKpaBIIfeOPj2wVhKSoBwPS14AS7gBSkoS20pF2ElWC8pDkAdF3iUKIzkuOCaJ4+f0qMbyOdsL5UFpT5C0kIrHVF7T84NjbHZxGMcPD+L0saIoHgoa0Wmv2pnbB8Z/XEA5sgMO8d73XUuAK/au+/iZd3D9+nUQnCbP8z7pgErTp5KkZIyFZUG9pNI6sDjicyrp3Xp37+iNOstrR+PnfHn8rvsxhp0DH8kQOgUzoW4P58iwK+vgIAQEQQKCggpNAFgqvxlDxVLpx/0JiTjJCLhDbO/sYmd3z7Y7PeP5oanUGiYvhCFAWcLy2ibc+MVJTpB5cN60MByDfWjt0ROGBKuGJDiF4BzJl6Wx4AR4Q44sXM4JlogqGKumHDdhXznv8wJMGlmSYQKpYPhsx+B3cwEkhJCQUoGhLFjyVnpCiHqWpvOD4ehUWmSPcE6PBYHn/qGw414cT62urvpwL/PHe993LwH57rv42ffQ6XQMwTlKkmSnKIrr1totKlJHSpkqpQwJjng/ZpbPxyXbjEHId2ye5wXD19x9+DznM6O1ti40dN7J830I4cQl+A6Q0w1m3PNlDC/pslFYC+ueCwUh75Ki9/E8H9oL4IAlhB6DNS8M20sCIy/iNI9za7sQuqV1cCCk30pT9OORjf2gkjYnpovZ2UXMzi1Csr+bt26h1WpjOBox7O0QWLRBHJtGhUcvBgXDcEd5lo8zuskoYbg8QKfVweHeIQ73eXTTG7JuiOHQ0QhxnCDloJw7DNHJ+cNNktiGA7qSAgIWPWZ2KWu/3+s0rMmXg0A+4PvqA9pTT2Qmu9hsNudvtlrunwZVYwG/9+NdScBp27vq4F54+dKlS4WU0oW07l92u2aMuUIFWyVve0II97uZPI8TCds4Sl0phIj5fMB2raIodgjMdSronTdojXXudzW32W5PKrXPd/YhxC5BuFPYYivN880kSzbTLGWZbvO9vbwwB4U17cLaHhW7DyGHBOqINCANeT8qCtMlaPdrtfp6qVxfLZUqV6Jy9VtRVPlWGNW+Va02v1mtTb5Sr0/fXlhYPjh58tzw4sUH7cLiUTiQ7+0fMAw1kEIRUNkYjJwvQVXQQ75BDKUtDUdB95jRW8bDGD3uXx1AHfU6PYJzgOFgwNA5ptdMUdDIOCCyIwLT0ONaCBogd68EJcX++p0Whr2OMlkS+hITEsXRZNg7T3rYpKOHpScvNqxdXF1drX7mM595D6AU27v5/lyAUwhheNY58jxvxxhzlfRtgs79C+M3WW6TWmzTI/WVUn16xB7B1qHg9ouiuE2P8Tq97kv0JN8mfYv0bd5/l4B1/yr5Vba7boHrWZFdzbL0tThJXx3Fo5fpvb47GAxfZvvLw9HwKukW3fd6mmXbaZ7t5dYecgvZJiAPjLEta9FOM7MVlcvXV1ZOfOfkyTPfOHX6whcvXHjg3ywtH/93R5aP/bsHH3riXz348BNfePDhp77zwAOP33n0sfd3n3jyGbu4tEIvHtLbxfDpxaNSibZCwDCMLQgc48DFUJuuDg5L4GAObDk9qPOew/6QGd/e2IP2mfkddHsY0XOmPKZx74L9CL4j6SF5QAzh7glOQdKsFzzC6R0eIBn0oGwhI19Fssia/c7hwrDXua+I48eUxJNS5me0NtOf+tSnlLWM5Sm8977vTAI/F+B0UyfwbK1WGxB4m1mWvUT6wyRJ/jEPzv8F6d8z7P08vdufEIhfpdJ8hc//II7jf8n7f8TyH/PZZ1j+LsvfpbJ/hu/+E17/b3zvf6US/8NkOPqdzBS/Q4D+b0mSuvb/NM6Tz6Rp8tk8T/4Z2/6TJE3/EcH5Twdx/NnBaPgvh8PRvxoORr/X6w//A0H8e3GSfjZJs89aq/9ZVC79k3K1+i/qjfrvV2qVr1eqtW+GUeXFMCpfrlWb36rXJ76hdWlVwCO4ka6urtmNjW0CT9HLWZDvMTnvaAkkJwNHQkpIIaHkXRJ8g3ijN+RTa2FMMT43LTKGwwS1EoDH9r5S8IkuzRDW1Slh4Ui7vxwn6E2R0lOP4CmgWgogTY5++1DtrN+JOvs706N+67TIh0940r6/Vo4ejdtb8wAi0s/0a60Vb9LPlJF3MLh8B+/cy6+kV69edR7xVqvV+g73R1/q9/ufG41Gf0j6I4Lvc1mWfY6K/TmC6Y94/Yd8/nmWX+R+6k9IX2Wbr7Luq91u98ssv7i3t/f5w8PDzxHgn+u0D7942O996XDQ+eN+v/Xl3mj45cEo+fIB7wf58Au9OP5cfzD4I/bzh/1u/w/b3e4fdvv9P2j3Op/rxYM/7MXDP2D7z1HvvzS9MPPV0ydOf/3ksVMvLZ1aujZzdPZ6fXrmZlSdudOYWLxRb8xc0zpiaK1bSWLTnd0D06P3q9XqUDyWocKBhgiCYLJjcFoHwz8j57QMl8rau8DkNccFNRWmyMAfUEStx/d9otFnqYWA5iuu3pHmC5oaYvMUWTKCyRIEWqAceMiTIXrtA9na3/Gy0aBKsM6bIjmnRHHJ0+LhRMiTlNuE+x8JWeuYYcc/xa8bg+S8tb9mbcR1q7bb7ebu7u7McDicc9TtdicPDg7cL0+U2Nadz7r2NE8/RcbeRdcU/bt4+x57VQhhH3nkkewf/IN/0F1cXNxOkmSVYHuRC/HHXKjfJ0D/LYHzewTav+H953n/AhfsGtvcOXfu3PqVK1e2Xnrppe0XX3xx6/jx4xsMldeXl5fX2OYOgX4n7sRr6CbrYYJ1nhqu71h/zTt7dnVXRrf8oydvbC8tXat53isyTV/UwDeK4fBPCdivZDb+k95B72uj9uiFg+HBK0Uhb9pRsJumam8wsAeL1bOdzoZpR3ayxfp2NWy0ta4yQRTtFka0hnGSDIex8ZhYOrK8glKpDK091Go1BAxx3TIIp2Ik4onAs8SeoYc1LK2LWNlEjD2qJHwVADpJekFBsEn4RKADqWa2VxHokt5VMpxVvPfYYR5zb9rvQNoMgQMyATrottBrHTDM7fJ9KIa5JZGnMxLmtJTiQeKRZBcvXLgQcjhB+ql9ub6uf4ocIde3Klut6VzKI0KIUzrQDyRF8khSFI/keX6e577LnU5ndnt7u761tRWQKfcui3vvK+89lt49R5/+9KfpJ1D8zu/8TkpLOSC42r7v7+3s7OxyIXcISlcecCE7XKDRP/pH/yjjQha//uu//ha5+zcod/+Eo2vzF+kbfO88kH385Mn0JJB+ifTHs7PxnTt3BktLSz16505YFARd1IqiqHX79u1OlEddevUhgZ9885vfzD772c/mnHFx6dKlfGVlJa9Wq8V+r++Rx5JSUg+HI0lDYrX2baVSRZXEftHvD0AcgTyOCaCOWeKSoCoYrjIaYPjqPB4pzeDCX1NQLGwjhYCWEpqhrJYaSiiSBPiMe2MC2rXjDfsUUiBOYgyHfY6Xs6bg8wS9ziHiYW8M8Hqjikq1JNxeFHlWJs0qY88Hwqx4njdJGYeUOwfAD/u87XO+T6dvFUuPFBBc5Vu3bjW2elvTB6ODBXrIo1xnLgeebATRRxqlyieDMPxUtVL/1UqpRir9aqVa+TXleb/iheHHStXqJb/iH6VsnSf13nbgn+GDdyWwnyHfP3RoQS/qQOo8qfvnL44cOTJyf4g7Nzc3cH+86+5dvfuDXNfuB3X4Zl+u3V8k9+xN+rQQ5teFKFyfrMvoNVI3xrFjx2JHrI9dneOJz8eGwPXHa+voi1/8IsS0u8pKDBGbhEd9OBxEnVZLlqJQ1Ko1eimPIDHU/4x7zgKWjaRUEMItpRjfO3DSS4yzsA7IefZGNpZoJoQh+J/WGjRYGL8LRWBKCAJVsC/w3kISqwKsRJwmYLKLbYHCpBgMumgd7iFPR6jXSqjWKvTmIZQw7LkIuLGd1EKdklKdpjtbrvMDvPFbRJZNePODvgTfm0BkLso6MPrY2yvT49V2dm409/fXJsMQM/V6tCSH8rTpm/uFEA+bzDwJyGd4/VEl5MeV9j4GIz4khXyOhuh5SPERKQWfiQ9rJZ70tTrHthPkxSfdc195z3H015ihZ599VgS9LAh81L1AzVoUR0bxYLrdaZXqtZpq1GtMyiQoM6ytlCvIeDZJBEErD84DSnpAIdySCuLDELwZKUXOTK7L6gol4cgYw3A4RKVcgxCagBM8t5UIwgrCUh06KAMqgOUzkOIkGwM0jAJ60SG2ttewu7cJKQ2WjywgKvnsx4DdQyvt+X5QC7V3NFDe/Z70Lok8X94f7jdXsepb9vrDlvhb3/qWZpQT0hPW0OvVaQ0mDovRssh7p3zfP8O+T3tCnlNKPyiEfc4a80kB8TdpGn6JEfkHPamf1Frdr4ATeVYsZUkxz+h8ThhxVFh52ve8B4IgeDLwSk9IX873elvRD+PpZ/Fc/iwGfW/M7y+B1dVVlWWWidxS1ZOy2WnvT49Gg4aA9ZWSUgiCKCvG3lFKBaU0nYGGgCQYMa63FhBCEThUTQjWE+IEowOnlBIED1gNNoPhD0cFfxgrCFLXj3tHsC8xfp5mGRKGtUkas65gv0AYaMzPTqMc+TjY3ca3v/IVvPT1r6N30MKg1RK9vX1/Z2Ot0e92j2slHwLwuJeJ82E7nGNIX6Vn9D9jP+NCVPWqfdVfs2vR3t7r1Xb7dtMyTD11tLGs085529+41OutPd06vPFcMtygwcLuAAAQAElEQVT50LC79dG4v/vxbn/zE/3h7i9kWZeeMH2fVMWjviceksKctzZfyfNiqshtlUCNitwEWVb4joyxEUVYBeyUhF1UEkfI28ygEO4XJwSv76mvvKe4+WvODPelyvNsFGi/RuVpumxnGseVwA+0EFJYY2EItIJ7RxYEmg9JkFoCy/CZA5m7ZlsIISFIBQFYsDEBAakUtEdAszTWIn/DowICIFGRkWeGY/Al3hu+x/HpoRMYnnOC2i4tva5WmJuahE9Nv3PzBr7xxS/i5a9/E0Oenba3d7F1a1Xdev31qHN4sGCtuWDy/Cnk5hHfyNMMp2d76NWexbPRzdbNykR/oi5b6XQmxGKG9FgemjOesg96On7SFINnk6z70cz0PpEXvV9Iiu4vFKb/8TTvf4L1Hyuy/nPGjC5JmZ9W2q4oZeZskTfTLCUgc2k4+YJzKPIcaZKjKAzzXMYH4Dyl22tO0EpN+NovsU5aS0Hy4l75yp8tI++N/qYEqBgyCEZeXORlY8RkYcRstztoADqcnJxGuVyF70fQmuGmEVQ0C6dLbEeQ2TEROwQW+Azj+yw3yPICeW5hrIQQCkp7DF0jeL4DKcZlELIuJNDpbKW08LSE50koam4eD+HBoOL7qIYB+octXH/1Ndx87Qo2bt1Gd+8Aiv1XS1U0p+exu7WDl775TfnC177ibdy6Xku6hwsmGZ2zefGkEup5rfVDGOmzg730ZEnVTwO4aKV53CJ7XovkE8Dob8LvfipXB78Wm82Px8XG86Ns4/2p3Xm4EAfnCnF4Msfh0SQ/WBgme9N53q4Dg0jKREPE0tghQ/8e0myAvEhgTUZ5ZEjp+Y3JQXvCITk1QAoJoZTQgaBgXO09RvIe4+evMzva88qhtn4lSZKpeBTPZWlWpTJ7tWodvkfwSAVFEk6rICFYWnpM5+EAwa8gCKnm9BQJM7QJ96Q5wckmsOLucyElpGI7ELRUXAgDKiiUFlTkHMbV2YLVBQoqdLfFrGy/z+sElv0NWm3sb24zhGV9p4esP4IZJRi1uti5uYa167ews77O9iMBkwTSZnXtyUVPqbPS4LEszp4dDUYfEoX6oJLyI4FSHy2p8EOBFs8C+fuB+MnCjh6mhzxf2MEJK0ZHpU7mlZ9Naj+r+2FRCYKirL0sMhgEWdH10qyj2F5YO4JFzDmMCMyYoExhORfQuLiSDZyUALYCRG4NEpuboTE6wd1KFvfOV947rPz15mR/fz/QOqDiebXBaDDdH/bnKJGyRxdXKpUgpaD6GAiumFKSgJIQrAI1DIYAkxLSteFL7hiFZ7cYxTEyHqtY1km+4wBqhKWqGtZnYPhHNSUQiRrnMQsCs8hTdpnBskwGfbT2dtFvt5EQoMlgMC7TwZCqzffyAjZOkQ8SHK5v4bWvfA3r125g1OuhWSsjCqQyNol8T02QjtApX8yy4sNFZj4pjfgVUeBvKqH+hiZApVTvE8I8bE1yNs8HR7OsP2UR16TOIgYMXlSSolTWjCA0KhUPUSQhVMp59JCkbc6lg4JeUwjyD5JNYWzGmZNPztnJRkq+wxpLETBSia0RXSH0gVKqLzg4yYmKLe6Nr7w32HiPCxvZslH5dBh6i71ee7bdOqxHoa8jhpwuNEsZXqbJEKZI4cLOwFcEJ3WJnk9Iw5BXwmMoqjVQmAR5HpNSONB5vkQQeFD0joII0bxXbKs8Ac1+/EDzOclT9NAKAUtFzTBFhtGgB/crfJUoBLOkWJydw4XTZ7EwPQf2iB49ZqNSR51h7aDTZ+gbwWdY/NprL+FLX/oDfPHzv4/NO7fcvtUPSqVa5IVzDIFXJmrNs1r4K+nQLAy66RSMamrlVxmGR0mc6DhJaYwEAj9ElSF9mf2XoyoBX2Miqo5KqYJSSVEGyRiYadaFJTiVV0BrA0nkO7kJFHBz8TyPspAAYwJaJ+4eTCvPsx0hRLsoCuc5ca99HLf3Gk//Ufmx1gqSJKkvWOvO1b6XFOvdM0fip8EY+9e7drfiC3/BWHmyMPZskiSLSTyqVKtlVauU4VHZHchArQK9JFNDELzOs2QMVlABXd24jTCw3HwahnOWbaQUVFY1JsnVduAULKUCxsTnUgkoJdjGkYQajwf2kzORMgIxDY8vu4SPZjnZaBI0AQpmjkfDGHME7ML8IgGhyI8lvxoLi3NwRmEw7MLYHEIKxW9QGFMmWw1f+5MKXkOJoOLpsBRofmXgm9x6WVrIlAkcawW09GgsQgQ6IOh9eMpnyTrfQxQqSJkhNwOGsENAZOTdQioLOkKMQ1mA4JTQ2oOUCoDITVH0jbWbBOVtUofyTnEPfuQ9yNN/bJYEB1TrgH9uZyfY29sLGWJGPGcLtra2Aj7zSIrk2rH4yX7deH7izwotzhS5uTRK40dNbpapWdFEoymbzQZKUUSignoagoEoCDwHzNGgiyzhPotZV2syVuekggwaCHKrlKBSSiglIQkqV0fI8blT3jeISLEEvLF8h9ogFR8rXvB9y7qCRymSLxqOsb52B62DQwIhB/fEGI5GyLi/XV45hhOnTqPWmEC714fyfHzqb/0tPPehD+Hk2TOYmp+H+ysaQ6MxGIww4h6VXUMTaKWwIiYa06IUVYjeADCKoAeK1HIugICEEpokIQlWIh3gy5LRgosepDKwDGEtQ1kpLTzNdpw3GMo6/oVgD4rvk4RQlJ7ICuAwz80tTtv9H806U1NTGe7BD1fh3uPKWus8VsCyfHBwULt1q9VotWzj9u120xHPyho3bhzWX9/bq7pf42K70P1DU5/hez9oNmw37tf12ev1pod2uNRLeieHWXbfVJ4/Wmk0nuL+7ukoip4sl8uPViqVB4fD4YXBID17cNA/027HJ3h/lOBd3N3tz233ejOunzeJvMz0+/1Z0txgb2/eDgbzLBdcafv9OdKs5TuuZP38qNVaCcrBOWHUo8KKB/MsO3W4uz9LHSvXKzXFJIpwylgQAMIChnu8IZXf/clXr91Bl8mZPo8vBqTW/gHazKS6a9dOCQmtPL5jkMYpw9MRzytTMGQED/ffohYTPgcH+9jn3rLTbrFdH4ULoeMBATjgvnUIy8EFARtnKVTgYXJhHicffQSPf/jD+NDHfgHzy8fgMfSUURnVqRk06EXLs/NozC6gwXvtEXRSQ5KfkG3CMACxAqUAKQVAAAJ8LnzyXIKnS1DSJ+9ATg+ajWKYJIVNGX2mIxSjHjJSQj5z8mSshdQagh1aKRnWWxQOyG5M7UNyXLZAYWCyzCZZZg7y3Oxxb36Ypq5TGDJxz33lvcKRA9ar1vqbm5sl5hMaNMqz/RTLYVg9OTFbPmvV6EK16o/JqOB8fSo8O+l5p7xyeXm301mYWZmZfLLbrVtrKwRJ2fXD6+gNKrGs0BM2+WxeKXUSGvchxWOeDJ+ijnxAGsNUvvig9rSj56XWz0kpn8mt+EBRpO/XWj4lRP4k8yuP+X70cFDCA7oo7s95FEAZXiTdF4bh/SiKB1n/UOD7DxVJ8jDV8GEk+UOuHjkeQCEeyIvkwUCph6wwj0pTPM5FeEIKe9Hk6Uq/25pU0kbVcshHKYaDDliHmHu/Ya9NAO6i2z64W8eQcdjvjH/PtXWwO37W69GzZTGoolRwizxPCLI+BmyXjAZIkpieawiXMIrjZPw7ur1udwzW0XDo9oawJoehpyxcSS/lkko5S83jlrBaQXWiiamlJRy/cAH3PfEEwTiPsDmB5pEjWD5/EUfPnIdXaSJqTKFcn4YRHkNPwVIiiHz4oQehAMGJgx9jLAyPhwANrcMxKenAaRkZpMgIQpMOYXk8gqyHIukgGXYwGg6QpOTVSjgACqVheU0bNu5PCA3lwlmCExDIC2tJaVaYXp7bfp7LmHphV1dXJUuBe+wj7xV+3scQcqLfr6tSac7q7ARlfL+0eJ/Q3ke0Fb/sa++Type/IjR+lTz/CkTxyxbq47YontHAJW306aq2xw77h8tRFC3QA87FcTzTbrd5Xthd4IH+clAOTnqh92Bu8o/Ayl/1lP8bWsu/raT8denpvyG1/CUhx/TLXMtfhRCfgrG/UZCoPn8LkH+Li/+3LMSvC6t+VSnvk9KKXzJC/LIB/oZS4lcJrL8phPl18vgpIcSn3D2s+TX282sAS+S/xnd+zUjxa2z/N7QUHyOQntbCnpYin0njXjXwjF+tavS6u9jZvoX19WvY3rqF3Z1V3t9E63CdirnPbvtIk0MCaxv7h2s4ZH2vu8NQsweLESBGVN42BsN9dHu7GI3ayLMhp2VBwzMmKiWV1iCnRlshILWC8j1oz4MfBARThCFD5z5pan4O9alJCD7LCAwrJSKGrLrRQJ1gPffkk3j6E7+IB973LMUbQfo1+OVJjHKBIUHkQK4Dwf45YwvyCIqFBoQurShYAffMh+cH0ASVNYbGgnNIuijyHufb5QttFFkLCefS63VpZDJ6RAXIAIA/vs4zsJScnwfFfhTnxK45Fl+lxclyThcQRkm/KPyg4tK/gKIsBO6Jz10m5N3iZ/PThaLcc7nQdCasTZ6oeuHDtVLpg6GnPqpgPmry9BnS+z1fPe154n2ep56i9NwvLD9d8oIPVEvB87z/cByPPp4Mk09mafZJUYhfTvP0E/QYH+uPuh/zff+DOgg+7HneLxWZ/WUC7Rek0s8ZeqxRPHowS7ILWZ6dMkWxbI1dosYs0kkscVt31FgcA+xJpeQZKeVF7ekHIPBQYcwl1j/hSfUkF/4pJcRTyponhTGPpXHySJaml4QUj0ulnrACT9h0+IjN08cg8STV43Fpise0xOOaB/LEw5k0Hs6ncX8yjXuVON7T+wc3xPr6y9jZeQ17e1cJuuvYP7iKg8Nr6HRu8voKn10e0+7e67y/yjZ81r2JXv822p0b2N1/HRtbr/Cd6+j21xBn2+j01nm/zva72N3dw8FBGwVBwXkiZti4z/3k1vYudvisRW9qqBbTBCS1Fymvh0UOE/jwG3WIKEShNVIBpJ5GzlAV5RKfNVB4IW5stnBjvY2twxGMDiD43HDSCQdLKWBDzUuYDU553CG0hdSUqLBIGWV6vkalFjHgGGAwOmBovY+8OECe7zAKWCXPu7C2x/sCUamORmMBpXAKvq5BqzKCsE6AV2AQ0DgJDIYF5ZIhyRirCOUZyDppHloeDavRnFetTnOkqa1eb3Kt05m43W43bxzeqO/u7lbW1taiF154wf3yvaQI/qN+/6MO6CwTSZF8Uml6enrC/d2dUsE5DfOwJ+TTvud90FPyg1KKZwyVndJ4kNcXtVIXtBTnBew5lhd8X90XeN5DDAefsLZ4htmCj1JPPqGU+ATb/IKx9he4Oh/L6SWLIvuoBX6By/8xms/nlZQ8T7NniqI4mhf5PMeZ4nWDZY3vVY2xVY5bI1AbLCdJM1KIeaXUEq+XjTHHrcVpXp9j/QUBc17CnlWwp4U1Jxg7nYDJT6bJ6NSw1z3V3d8/2drf435y+0xr18SNfwAAEABJREFUd+d0r3V4Oh70T9k8OyatWaCWNWyeMIs5CnwvE3neojJtIs0OqIQd2oMeh2IputDekHVtvrLP53ssD2DMIes6bNMly20q8w463TWC7xYGox2KoQMvILzkCFkxRByPMGBiZsDzyTS3KGhBCiP4Th/bBObqnXXs7O1jxGRQmUD0SiUUSmFYFASeB69WhSiVkROUIwItJUgz30PCNgO22evHuLHRxk3S5sEQufIgfB/WUzz1B5jrgXVANDkyQzfH7CqUYJ1AXhh4gY9ytQwjcsRpD4PhAZL0gF50F0m8AVMcAiKGpWQcEMuVGeKsRjlEfN+HUCVARiiMhyQT7MMgzgrkBpJzDa2QkxbiKMtTuRLHkzwnyWM0EsetTY8D2fFAVFaGUh4hcOcmjx6dbAFVt1W6Zq3LhTiwOj3+qeLnp9o5vudDMAreKqBVYYjpkibHdaAfCpR4Rmv1SxLyF4QQz3HNLlHm54TEMaXkEmmK79VIZdaXlRYVqVAWwlYAW/W0mvQ9vehp75jv+2dI93m+/7BU6lJW5I8ytH0qHsWPpVl6Ubg/vmVblg0SVxBOyD+SDCwZICg5B0sMWj/LUoZEWaikiJxWkJ/ID6jG1UopDP0w73X1zo1r8uqL35KvfefF8IUvfD740r/+V97Xv/iF8JUXvhmsXnnd6+/v+TJNw0oYRJ6AV45Cceb0GVy8cD/ue4Puv+9+PPDAA3iQ9NCDD+Fh0qWHWD78EC499DAeuP8+tuXe7+IFnD59Gke472s2mzyor4BJLUwxDF1i3ZkzZ3D+wkWcPX8BR5ZPYGFpBc3JWcREirEa1UYT5WodwzjFa1evYW1zGzsHLey1OhgVBjII4VeqUEEJVvowvo9Me4i5GIZ1JigjY92N7QO8trqFg4FBJ5HopRJ94i82QE4ZWi1hCcSC1857FhLIYEiAkRphVGc4XYPyq6hUJyGkx2ihR2PVo9EZwBQxjHU9CSgdEXABBiOJw16K3cMBtve62DsYoMP7mOMKjheUNOfnQ/tK0nGHucUkI+3l3JgLuc3d/wT08TQzTxkjPqB08JzWwYdkUH7ej6JncqHf54XlR3qt0cUsqB7zdjoLq6t7k6vtdnV1ddU5GeoEfiof+VPp9Xs6tdYKktdqtWqjUWshz8OLlXr0pOd5H/I9/4PU4w9orZ9QSj4gBE7x1Tlr0eSMy1qpUED4xhTaFLmypqDT49IKoyxtubGpFtL4WomA4VCUxHE5TbOqlLLB/glafxrCzgB2iv3XPE+zTx0aYzRJAQw0+ePuV7AgWbYmA7yBEGJM7trRuFpIITmgsU61IKUUyvFm8pwrbxSRq9J4JNdXb4jVK6/hztUraO/tyN7+nuzubIsur/e3NuXW6k1x59oVubuxJpElkhMRoV9GpTKDamUB1eoSajVHR1CvH0GjsYxmcxkTk8dIxzE5eRxTUycwPX0KM3NnML94fkxz8+cwO3saC3NncXTpIo6tPIjjpKNL92Fx8RxmZk+gMbEI6VeQEZRBuQ6rPLR7QwKxi9wqLB5ZwdziEUxMzyEkICv1JhrTM5icX0BYqyGl2EYEWyokjBcgUz5GrGszs7rV7mOnF6PgXGxQQUEAJUwgxJRrQiGmriS5+xG92YAI6gwdsPrYIrC29we4TY+7eqfFcFzwuEajNwC9veZ+2YcxIb2+Qaud4rCVYXdvyPC9g9U7+7h5exc3V3dwZ2MfO3sdtLojDJMCBbiOnkS73xMbu3ve+vZO7c7G5tFbd9bvu3l74/Gbq3fez/LZ1Y2tZ9e2d5/Z3Nn7wNZu6wN7rd6zw8w8m2T2ucza5zOrnjNB6X22UXusMMF5Ozm/fGOnP33t4KD2hVu3Quq5JAlO8yfy/amC0zF6+fJlj6n7qlf2FqRU5yHlUwryw0rJT/jaY/iqnvR9fZ73KwJihrFKRVh4UghBcLI5YA0FXOSwtJhKcmVtActwyJiEzy2EAIbDPjOPfSY9Rs4YKALeC4KAwNU++/ZIrk5IKblnKbjIhu+JMYFh3Zs0BuBfFC0HsKwzsBBSQBGCQrh3AcV7awxMntE1ZMwkxuge7uP6669h9fo1EIgoGEb6nFREK04rg7TXwf7mOm68dhl3rl9FzEysIA+eKnOyVY7SJE2SpgBMQYppSDkDpWeh9Rw8bw6+v0CaRxQtoVxZRq1xAo3mKYL2DGZnzmNp8QEcP3ZpTEeWHsDU5BlUayuIygsISpPIGPINUgsHzswoUBnpddqQfoTz9z+Ek2cu4AiPSCYJ0MnZWUzPL4wBG1RrGHG+w7wYgxR+gAQCHe5Zdzt9eswYA7omGVUhgipNaIgh7/sEbpdA7I4SdIYJ2ixb/SEOOgPsHvSxttXCTQLsxtohXr++gyvXd7k/tkxkeej1Pa6th+EoZChfQbstuBdPsbsfY3NngLUxmA8I0D3cXt/H5vYhn3XRosEZxAX4pdEB9tsdAndL3dnaita2tuc2tnfPbG7vPbS9d/DY1v7+U7v7rSdIj++1uo/sH3Ye73SHT/RG6dN99/vAafahNDcfzfLiI5z+8xZ4vDDmPnjqpLHewgzKjfV1BN/6FvSnP/1pyYV719+fSCc/gAt/eXmq6UXeqUDJp7X2PqGkeE4p9ahS8pxSasXz9IxSuiKl8Jy+v9mXpWoKApHhIqsMIAyV1EIrQbJUVt5LA08LeJ5ka4ssSx04WRIoAOs9cAwIIXiHt8qiKEDDgbc+dx+/dfuXLwT7F9zPFCgceqWE8jSUVoCwHEOAbMEywdEi6NavXsHajesgI5ibnMTsZBNLszM4trSImWYDZe6pkKY42N7C1toduN9fdWeRll6rYCiYjxTy2EeeOApYBijSECYhpQFsFgIZyzzkMw+ufTaULDUKPvN0E5XKLCYmF1EiEA0itHsWWztDKm6PSptBl+ooNSZxZ3sft7f20KOHmV1cxtTcIhMxGGdXC6HRnJhFvTmNam0C1coE5abRG8ZIc0DAh2ZU3yEINrb3cOvO5rhe+SX0GR4f9nrY2jvEdXq0V69u4LuXV/HSK1dIl/HSy6/hlddu4NXXbuKVy7dw/eY21re69N4Z3/WQ2TrgzXDfW8PWrmX7XdIegVjgoKUZykYojDNkFUCVIb0ydFBDwHn5UR06ZJ0OYCTlYoHEgH0KFAJgOCtTY3VamGCU56VhmlcGcV7tjNJae5DWDrtpo9VLJrYOOjNXrt9eunLrzrGbdzZPr23vnd/ebz1w2Ok9wvl9IImLDxdQH5HCeyqsVi8gSBYnjgwmfuU/+8/cER5Hwrv6yHf19tu87CwHld/b39+f5D7iOAd5lPQkJB4TEOcBsSyEmOJ1jRTxmvASUgg+IVlr7no2QkLynvKFYgdSAZKANczwFUVM3Y+5QCkkg9xyKURApRdCjN91ADTmbj/uOs/zsccEP0IICHGXePvW11qu4ht37vrurQAbkxO4ReV4Ba8tlNasFjAEuiZz2iNz7PNwbxe763cwYrazUYlwZH4G1TBAQP41Pb7P0oMB8hTuUD3t99HZ20PCM0YUHMr6/BFyjIhU4nUJAo4iXr9BBBsciRCCBBHAGp/GQyPLFbsJABVBUGnjTKHTK+hJBtg7HOKQe7EBN1yZYHtFr0ZttQRTlSBszs7DL9XQZaKo0x/BhZxGKEjpQyqS9AArOZaAr0No6dMYAO1WH/sujNzvwgUQSnkQWsEIIKF8OkwQtTpDgqr/Bg1w2Bqix81of2QJdkNASgwSD31SYiowaoJedxqJnUSnX8G1WzGu3kwYrkboDepIsgayooLchuP5WklZkCdBslIjLdhvHNMz97Gz38HmTgcEFHJQ9OSr4EQyIVROTtMCXpLDG6XWG8TG741yvzvMg3YvjVq9UfmwPajvtXuTOwftuZ39wyPb++0Tuwediwed/kPtXv/xfpw8kebFYzGTmgnMcc8EU+uAC3OpFBzwHX7lO3zvB772i7/4i6rVapWELxZFoe7XSrxfOW8p5Gkq/CJgG7A2YCdcaTjnA0GB8Qv3cWGiLQpeGkiCUUkB9gEX0rrQNuNZ3SjuYzjsIk76VOIcjWYdtXqNAPX4noUDY5qmeJOSJBnXWTLgeR7ID9u98bXkiPXuzj135K7vkuPKkR0DMzf0ngS9UpI8WxoIeiGGuR7DO+F7OGBIe7C7A18JzE9P4ujCHHwJjBjKtvd2GOIOIQhMUaQo+Roeue/s78GBVBgL5QWkEqRfZnmXpMf77yGhI4DkSkUP4QhUygIKVDIqJsAIEv3EMpRLGa72sbnbJjBjuFA2FR76BOiApLnnnJw/gqUTp1CdmEFBwO0z1Nxv93DY6RGoI8RpTtlZpDRwZBG+ClCLavBYDkcJOodsx9A0GeQo6KKkUCiVIobQIfyI60HxGYAzVQANiRARpCrDD5sIeQ4akHQ0AXgNpCDgZAPGm0Iup5CJGYalM7izpRiSKvLU5JrPITczSIoS0sLjtUYBn8bAkUaSG3Rp7HYPDxgu7+L6nW28fmMLh90BCmHZDpynIEkYqVinkFuJlIZtlAoMaDD6o4L7VYO0UPTeVnYHqXfQ6Zd2DjqNzd2D2a2dg6O7+4enDtqdi/1B/Ngoy9/PqOo5dnafsGrR6/erq6vw8C4+8l28+31fdWeXzAw2RCCOS+09KrR8nxDiLBvPAaIEWPmmRxuDkKBwYGCBNz+SYFSKKwoDipIgMLwqMIoHVP5drG/cxs2bV3H12mVcvvwyrl17nXuSLj1mAaUUSZMUpJTwPA++749Jaz2uc23IE9znzdJdOz7eLN+8ds8FWRn3xX7e7EMIwfEMPUXKkoaEXpFzQzIaIU9iVOnJqYrIaL0Vn3nCItQKc1NTmGBShS9CFDly7kc7Dpw0HpwonPKzNyoLkHH2TEQwHLNwZ4OZMXiTUhoJRzlfMBAQjD2kr6ACjqoFFQ9ULGDAfvukhBlXHUVQUQktF5ZKjaAxgebcAhCEoGfAICtAbCHODG7eWsPa2iZKYYlUIRB9ziUj/DVKQQVKeARlFzev3sSAnjPg/VRtCgHBbbKc00sYqWQwhtecZ8HxjXUyk6yTyHKJwiqSJp8SXlRFWK3D0OuODGhYCnRpaVIE0JVpyNIUrDdBmTQ4tybb1fkuvab1KCsxpsKCpUVOuaUcd5Qm6I0GNDBddPodymKImIYx5rOMbSz1Q2gPOojg09iEjBqicgMRw/eoPDEuSzUakEodQanKdiVYts8sxDDJdLs3KO/utybWt7YXb95eO3X1xs0Hdlv7j6dF+qCFPz2xghL1SJME3sFHvoN3vu8rjgGSXFpaquRCLEKqh7RWl4SU98MKHu6LujXWJ0kSHaeFHfd09yfevHMo5VQEObPWsB1VlYptKdCY4Nw/2MHG5hpu37mJW7eu49r113Hj5nXsU8GZrR2D0vP0uBRCjEuPAA2CgNcaDmTgRwgBIQSv/vzXuvH/fBXvBDgPAl1DacVrQW7JP9u69obKZwgWvOwQrMYAABAASURBVEHuacB2GYHX77RhGev5SqJajtDknrNOD18m0F19Fg/5POUYnKugFDhXXsGFhI6cpXdkWH+3NDTOhs8tS4ukSKlwCXIUME5mNGquZLQKRzk5zWCQSWq8ryECH0b7zKLepVQoAlIiZuMOw9m9ww42tndx2O7SGGYQUPAIGI+gkwSTIrkyZqja5n5yd30HObOtPutDeFBkWtBzWcoENErkkiAlb4WF5TNHeS4ITqAgozkB60LQhO3jIsOI8xkVCT17QnCO0GMeYWgsYvbfJ6AP+zl69G5xoTlfzoX8FZBvgBLgEKznqE5eHD9j4jBhvylBmeQJvWCChNdpniNjdEY7xHclCvZjhAcrfFIIKwOWPgw0Sw9Q/ltkpcf2Uqa59eIkK/UGcaPT688ddron+v3RhVEc389twbn91mBxvdutfXF1NfjMO/h/x3A58ZP6CKZAvFSIKS3lGU96zyohH9ZKHaH8a8YSmG8o85sDijcuhLgLUKfolt5hXM26goI1VHhrDRcyYxjbZ5ZuF1tbG1hfvw3nQW/fuYXbt29iY30NvV4XQgg4T6npJQ37EkLAXTtwulIIQcttYMnLeJzv+fH96t58zNcYWkv2JSEkyE8Oy6VTShGTBQqG0HQXCGgYQhoCDoBOq4W97W3waAURQTHZbCKqllGpVTHNa+dhk9EQNR7yewyJqR+AtLDqTQKvQTC5ewCaJYmns3AkeD3KRugMuhhmVDrKK6NCpuSskAD1DCpUUIGC0ORZ3AVold5bhCV0CKrbW/vojHL45Rr3Zz1cu7mK73z3FfKhuU2YwDDOQdzAp0KW/IgsKIbgMfY3d3GwuY+4PYDOJVQmkbSHABNLY4A62VM+krxQ4LDG4u6lADHB7YCB8/o52+U0vPutXWzsraETHzLb28PQ9NFNO9jv72PrcItlGzvtFm5tbWO71UaPCScrFRxxVsi5ngUHcOCEFJCaPDGSkL4rHWm2KRgVxBilJEY3wzjBgNQfJugP0jH1Bhn6Q0c5PW6KFpNdPT4f0YsXVGRBOXiUg8+zXY8eV9HQOWGZwpbTtJgajkbL/f7gPpYfGHQH9yejYqEehtXpRx8lwvFjfeSP1foHNF4F/NruboN64H6B4JKS6hSBOcuyLCzVjsL7XuUXQkBIeZeEYM8CbPIGWbjFzNJsrPjuMeUNwcU2tH6W1tVd+wzfAiWgqHR5OoAUOSKnjNIQJyP0e1xE7vWGPGbJc/ZFJTBvgB1cyLeIDI6vWVrWOz4FRxsTdYpc8rGgUhkUuaGuFVSuHJaL5Qc+BOcBIQClqNAN1OsNOF1MGN713d5nbx/bO86obOP2jRsY9Xs8lliAHwYoVUo4duoEaixBi25pky3naTknvEHOeI0z1xLjYdxQb1IQ+ijzXQd+jwZJOkHRmCm+G3oC9WqERr2CEkNaIQTSJMWgP0CeZfBoEKanm2Ckhj1GHh0mser07O9/5v14+KGLWFlegDNqGdchphJ7bFjwvc7BPvY21lEMe5iulVHzBfLePm5d/jYGO+uQcRc+j7l8Ju48Hn9Jrpc0KSQ9mKQBka6O8wwUGCJLlEKJmekalo/O4PjKHI4emcaRI1M4e3YZjz56P5778LP49d/4FH7l138V73v+GTzyxOO478H7ceb8KZw+exynTh3DqZMrOHVi+Q06ilPHj+DE8aM4uXIEx5eXxnM5yfvTbHfi2FGOtYgF5gNmpyYx0agxEx2SD43Ak/CoU5q6wEsEjHA8Glyt5Fj2oGydDhW0WAWtTMGFNqA2CimsUnKYZnXubY/ut3sPtHr9R3cODh8Z7g+Xy0M03vg1QIEf8SN/xHY/tFm91QqiKGpqpQlKed6TclFD1YWLEwDhFN55Mow/Au5+fOkmZgDOGda6Gj7jPTHESs7D1ZEkFUtLAV9LEJPwhEVAgUW+Gi+wpwpIJLDFEKPBAdqH29jf3WC5iwEBmtNaFkUGOwZoDksPM1Z69gOCAVRmwJIbEscCrwSTBGCvgiB0ROvI96xrBstFcW2k1BBSoWB1kuaoNSd4HDEPTc+UsU1vFOOQiZUDhon79KTrd+5gd3cXKSccMMxtUDlmlxYQhj4cjwktekov6IyJ45cDkROOJASkIyk4vmW1GRsuj2NHToFoGMgJaJcguL8THFsDKAc+PXOICsHp8X3kBZ/Tx9BYgfJQfEEK3tsEhmBqTtTx4EP34QQVfWqqAaUlcsosY3unoJbvJPTUSf8Qkom5mmegsy6yziZ629cRH9wB+nsIihFKyBCSVD5CwMC7HilM10NMN0JMVANMNyPMTpSwMF3GysIEThGcJ4/M4NjSFFYWp3FieQ7nz57AY488hA9+6Fk8/8HncOnxR3H+4gUcP3kMR2g8FhZnMT8/jfnZKSzMTWFpYRrLfNfRUdYvubqZCSzMNHF0cQYrR+ZxjLS8NIcjCzN8ZxLz0w3MTFbJT4X8RZgkb42yj1rJQyXQiCgDzYhGcO5u/u5M21JBnQ4YypmJIJoaCSgPdLARz3SnDrrDU+1+8uAgsZfi1JxJrJ2tLC+HANiQP3+E74/c8Af1RaBJz/MCrtKEp+SiB7nIudRtbnzjlIEvGxe+0OpCSDgQpkmGsReiVjMcQE6PZAkCKcmSpf4VQOBCB3brXpBU0dDzMVGroeR7DK8MlSxF5Ak4QU42fSpmj2HkdSYpXsL111/EzWuvYHfrNvrdA2RZDEMLbmi5Myq/ocIJaTEGJYF5F6wGQgCOByUUpCOryYxiMwnF/zzhwVM+jYTPthIZ52dYn3BV9nf2UJ+YxpGTZ9BkoiXnYrWZfIkZa+VKI5MKe70eXrt5A1/+5tfh16pYPL4CWhmqrsGIwDw8PES33aaB6SMlsJ2nEhbQfFezDy00DBM3KUOtmHvEbJShYGaxYGhqGFLalIJLDWxiQUwQQCBANBo0FiW+W2EfC80mInba29vG9VcvMynVw5lTC5iZrvJ8lPPzBYQEDY6hssWwigAMBCALaFLJB5oVDyUVI+tuoLX+KrLWTSxWU6jBGtKDmyjlPVRFSsqg4g6agcGppQk8/uAKHn9gBfedmsPFUzN44MwsLp1bwMVjkzg5X8XyZIRj5GNlqoa6p1AlMBqhh4lKiR6uismJBiIy4HHdtQJojVEw8ZOnI7KXIZRAxQeqPlDzLCqyQEnkKLGsekAj0piuRZibqGBxpoYjcw2CuYkT9NRnVmZw9hhpeRInj0xgaaqMemARyQwe98GGJwMmGUAwegs4tqcEdYByojHkF0YGgFdCYr1gs9WfPhhmJ4a5vH+Y5pfS3BwvlUpVbv00fsSP/BHb/cBmX8QXZarSgOCqC2HrXNiKENIX/CGomJYAHJNhNwQgqyGo+HwOIQAlBSQnalFgNOpzX7nFTOFN7O6sY39vg7SJg71NdNp7iIddgCESIw2EnqKyGGRpD1sbN7C6enlM6+vX6Z3W0OnsokcL3x+00e+3kaRDWI4R0Bo68rjwjjRdsabI6HzgyFlJRcmQLQIU4CUEQLIcK2VGNmY7BQcWGk6kBGgyJjPet8Wc5/LZCzh2/iIWjp1AaWIKCMrItQ+/2kR9dhELx0/h2H0PYP70WahaA0Marw5D4FHK/hl6JgTmyN0PGAkwDB0NBhj2++h2O+h1utxf9wjgAeUxRBKPGK4myKmkxhlAJjto7ag1hgbLwqOQI2pyifISVOLNm9ewd/sWkvYhpkoRIkqly/PZ/a11bK2tYoN7+B6jDUsDFnoSJV8zWrEYdlvocm/Y3ucekEZv2N5FqDKsHJ/D8WOzmIhyBLYHw8hlcLCNnOG7JC+aXkZbA09aenAPE/USpumpmtUQ1chDRGNb5hgV8lfSHI+8On4d31waKC6EUpLyVlB8JnhPEdPTg9MskFJmMbPkI+7fY8or5fFOQeNvuSaabaPA4zghAs8jDwoeDZTHfvwxybEelQJF3jTqRPYkvftMI8Rss0yqYGl2AkfpkY/MTmKyWkLIvb51xp77fUOggnOzoFryR85oqx9nYn17T99a32re2tg+utvpnzvsxad31g+Xete3ay9YppjZ/od95Q9r8KM8r6IqlFCUg4mEkAGE9CFYxS9AT1mwF4JSCg3Be0eKAhJudGEgaJmlKpAzJD1obeP22jVcvf4ybhFsd+5cwfraVSZ/rmFre5VHKdsEWR+SljDwJYTIMBi2cfvONbZ/HXf47g4TC63uLj1RlwmNLgYjKjPBGdPqWfqoMPLh+QpyPK6BYqm0gZSOCvbpKIdkuCcdf2MqIGCQc1/oQk8lBd9TgJAEZ46E+w+jFHZbHbTpLeePn8SJiw/g+IX7MXVkBdXpOUQTs5g6ehwr5+7DhUtPYPnc/WgurcCWahhZhQG9Xm6BnH2lPP4YEZx9KniPiS5HHSZEDrg3PGwdjkE65DHBiNnemJQmI2QuInDRgQu/CCzLMBXkWRIUngaiQEIUMbZXr6G3u4mARu44Q78aHx5ubqG9s4HdtVu4efUyegQu0+qItByTYn/dwz20eFbbYca8x+u4dwiRDbDIcPH4sUXMNUuoeAYF95wH25sEMw0pXYpHuQgaALfPdYhywKiUAoQEvrJcEaZMC0YDBffoBfe3OSmjgUrjFDH3uiMaqgGpPxxhQHJlnzLuMXLo90c0VEN0e310uHVoOfkf8ppntf3+EAlBWjihEjQZ5RvzPub2I3PjkTdLowjyIAFoOoiA1sABtcqQdqIWYG6yhqPzkzi+NEuaw/x0HTU+0yJnNJVCcnukJCCpD+AcLbXE9b+7f4jN7Z1oa2d3qjsYHSf/pw67w+PDYjQR7e0FHO6HftntD23zQxtcQo+pWFNIKxlaowDZvssoHNdk3OPEQ/heRNY5JIUhaG0MlSjLh4iTFpKMCtfbwOtXv4FXr3wNr137Ol6/9g28fv2buHLjW7h649u4sfoybm9coXfaZtatByMTJIzdhgw3YpYDKkov6aFPGnI/FFMRU4Yj4zZMGMW0dBkVkhLlPirBiO0TUvoGZfmAwBgwnBtSpYewYgiQhBgRqBnnAIbaHqIo5Jw4DwG2A3nP2Z+FZuhYSAVGleP78tQsFs7fj3OPPI6H3v8cHv3gR3H/Mx/C8Qcfw8TCcQhdYbZQoBezI6+KoNKE9AKOb9lnSsMyQp8A7DHx0u62sd8+wN7BHg7b++j2W3DzdjRyc6Nhy8wIOfeOhUgwJsQoSEamEF5O3i2qZY25RhnnVhbw8JnjOE6vMFsJ0CRQVqYmUKNy7vCISiVDlBUAygz0DgUNQHtnG3GnjZLWuHD6FKqUw+uvvIw73/0uBD37I48+jsnJaSRxho3tPXQJIMH5RNU6FDOcxAZlTnnlQM4pZ+zeKcyIQNlt93Fn+xCr2wdY3djFzbVtXFtdx+s3buPVq7fw8mvX8dLlq3jxldfx4stX8dKr1/HalVVcu7GG1dubWFvfxZ3NPdIObvHd66ubuHpzDZev3cYrV2/jZdKr1+5Ql9bJHEYsAAAQAElEQVTHfW/td9Hup9QjQZkprrWm3ZAkgYLhkCFoPRqmyUaAyao3pll6+8WZJo7MT2GBcpuaqNHTllCmZw4oNyUMDaBH/QgghECeFzJNMxdB1tnfcrfTOZ92k7nAmBKn/kO/1LAf2uZHaPCsGdgiS00xoB8c5YXJCiuKwoLRrOCEJQT3ZQISRWYc06wrQDNOJS+g6LWUymn5e9jdu43D1jqVcpeLu4NOf4dC3Ea7t8NrV3dAT9WHERkVmV14jiS8KIAKfDgE5TA8rC9AfsZK4NLtUnsQWgNSwZIbKyTgSkcCYAFBDyN4LYSF8zZSGkh6dMVS8ZkjzWeGyZGdrS2G3TsYDQcAe1TsWyqFUrUK6ftYY8p/QE8QMUFUm11AY/EIveQy6nNLKE/Owaswo6si8ukhLTxAl6GCKpQzYMqjfARyKkjG0CxhPyN60iHDtt6gjwEBO3KekhnDnB4t5z66YFkQioYRhSU5+RQ2RY6U0kgBmUNTznUC8fiROZwmHaOi1X2BGiOQ2XoFp48uYWGigXzQw4DeeUgy3AczOcCFLIjRhFiN4bxbKQxRLZUR+gEyerOCXq7M+5npWTSaUxgRiZmLlvwQfqkKIzU6BOv2Xht3tvZwe32bINkZ0+2Nbaxv7WFj9xCbOwfYZLm128L2fgs7+20apA72W10cEMCHnSHogdCiZzzkfbc/ojxSxLSIjkaJQW+UwwFvvzNiJDPE1kEfm/s97PJ+rxtj53CAjd021ngUdJuGYI1ntessd3lu2+kOqIc5FNdZOunRMPZae+gebCHpHyCkDGe5X12am8TcVAONWkgZSCjK3jJqkXwvoh5OTkyg2WigUq3oMIqqVJL57mBwfJAO5zr9rGatVSTB+rf9yrd98uM9sEmRuK1Xjz9HmbFJakxBhNqcCGX0gDHxOmG4klDRMiqU5YSksvAZbmnG8XyN4ck+UiYTpM5g6RmNiFHYETIbIye5NtaFFHxP+QoekwVBKUBYKSMol6CpNNCaPQtkhoZBKII4QBBV4HHfJ3XAZwpEKpQKoXivlM9rj+RKzdKRYikhpWBJkqBpsXCKGjNbee3Ka7h5/QraDO8kn/mBBysss7UN8hTixq3bVKYOrNKw5MmGJVifpEMYRR5YFhzfkREhoEqQmgAlOCX5EVKBlYy4BIEKFBRgSg+TcF+Z8GDeCdu46ONNIgTd+C4qAI2JZUjusq+FSSk/gpPGTCmDWjnAyaMLWHaWv+zDo1csc45zzRpOLx/F8tzc2DO2d3ewu7kJw/0cOLYzWlp7MMYi5p4uJ/gqlTqPJI5T3CHrUsT9GFNTc1hYWobgHEBSfgQdlpFBjc8M17Z2eZa6jsv0eq+8tjour968DVe/QzDuHnbuArHTR/uNM8YBz1qTzCAraLAY/hv2VZCygnJhuArlUXYBiXKkXHPhI2W7USG5VRDoJ0B3ZDDIJPok94sMW3s93FrfG/Ny9cYdXHc8rG/B/WsQIxoR8LjHpEPsMzxfX72OOzevYm/zFmzSxQQN3MJ0kyFuA27fHPoCkvK2BKelvANfY4FynJufw+TUlCyVyyUrxdQwTZeSvJjNsqS+vr7uA6Dm8OfbfH/gw7d55/tW27sfBqomTos8TrI8T/PcpLT8KRc3pvUfcFE7zFa6EK3dbqHjkhu00n0mgQbcD/aZ7Nk/3KcVTOBR2X3fg+cpLr6Gu/aDAF4YQEhJfSmQUkmpK3AG4MDtNWhVR7HlvYfc+MhyTfJ4HxA4BIaNkOcBaOiRFz6BV4YQb1LEebGd9WELjSJXyBl75ZlFRqtccJ9iOV7MRMne+h28+I2v4utf+WO89OILSOM+fIaFGfd81lJj6GWNsEjo3QbcM6YOUDRIIyYt+r0BhvQyOSTnQqtLb+MFJUB6BKIkT1Q05UhznvruvXTX3vgeQo/bWQBu7oZbhLslK/gVQkBI9iNcCVgHWmv4xEJJAY/7KsV3YiaZ+q02FJ+FWiHSHr2CxszkJC6eOUul3MWNGzeh3UE7xw9pWI6eOgP3y/EOdIJGpD45i6WVUzig3O9sHWBIeYHZyqBCj9GYBF/GkKAaJjmGBDOtNvoEGhMmLDOG9BnX2pBDiYJgKoxCYe5eG947GtcTiPmYJHLW51ZyXgraC+GRFAEplA9D2aR8P+PzzP2uLSMTwWhERg0GJhMY5R46jO0GiaCx8CHJqx/V4IUVSB1wvTK0DtsMkddx68Yt0nVsr13H3voNtLZuMZrYQj48hCyGCEQKYhQT9JzTzQqmSPVaibowZDTVQ5XXFToMp7MZE2KZMYEVaBQW0/3cTPSFKF0GJ8WVebuvfLsHP2a9EKIu8jyXKUGZFXSjRV4kpqBHzRniZFyIGL1hf0xdZh07/S5ciNZndq0/HPJ6gD6VN+EiFgUgoKHpYZT0ea0guChSaGjtA5AEjsGIyYKUyQNGfxDCQ8joocmky+z8UczNL2N69ggazTmGFlPcB0zA9ytQ7BNsa4xHRfD/jIoAhoC2BKeBDwsPoAV2JDguBwAbjJVZMoTsM2GyeuMavvPCN3h8w0VLY2glCOoURZEjLIXI2W7AsMiwN8H9C5SEuy7IcG7Aa4pfKAAkKpTlvARLyXspNO/U3We8h5AQLAXrwXcMo4KcnRS55RzukjEgcMF2bOvaO2IvgiR5rZSCkhIu0cOXaIQMry0063ztQbFNvVLDsZXjY/nuM6nR645oBA0EZaa9MpRfRi48rHF/2GVaujGzhNLEHGLK68rtLeyyvVEhJmfn4Udl7p0LDJNsXBYGjFoErFCcggchNYRyRKA4g0QepOb19yEhPYDtIRUgJCznxAt+JXnjvRCUp0BB+eWO+DyHhqOMZWo1jAwBXWLJtSa/BesKGgT6D84xx13j2WVi6RDtwwN0DriN2t9EzOSiiVsQaY/gbGPEU4BBe4dHWB24MHeiXsL0ZB1uDyroQXMa6SDw4HkaLppJaNSJCZ9zrVqlJ/PCNBlhR531dU4Gb/uRb/vkx3sgOwcHXlIYvzB07rnN8sIaWgskVNQBkwtdKmmXntFdD5hc6DGB0KML6zsaxOj0RugPcygdQSBAQa8nRMjrkOeTFHJG4RcKislgS+FnBPGQ2bgRz/ssrWWT+5wjR4/hNI8wHnjgETz40KO4ePEhnDh+DgvzxzDhQFquIWSIGZCs0ExEAWkqkDLUSZ2ndIB1wOQYgnxIkqLHUM57eAGEECgzCTLdbGCq0YD7vdkXvvF13Lp+FYNOGxUCMiNIUy5OnYf5FhZ97hGlpxBUSohqFQRsI7VCTrmkjMtSeuQsy2CNAwpADYMwgqBREHAk+UxAcM5SuPl743rLOWcpvTo9e55bFCyLgiPyXbCtYFvJOfINqiZ/8lpLD4oljIWvNaIgJEAt+xbQBAb4CaMS5heOoESQJjw3XV/bRL+XMAIRaDOJQnuIEffI33jpNVy9vQO/MYuT9z+CaHIBX/rmd/E6ATooBOaOrqBcq4NKSTm79wsIqaA9H0EYoVKpoVSuIOR4nh/AIy8+18VRwGvXxpEfRPB573lsQ9AqpSHZjxCAk1ue5yjomSznZC3ALyiGMeWsiynjARNU7UECFZRRqU8ioBG30qfBsNyvJuhRj/p0GAOuVRwPUDCcJfIAJtqywSE0E21l7jXLnoEZdXC4vYbN29eYud6EyEdo8EhobrqB2ekJylRD0AQp8kcocIx0DPqsMFr6QckISXDKhoYJkm5X4Qd85A949iM9staKnZ2doFpSZVpel5Wq01qUDYQ2QohcGIY7IwyLERJnx8ohonoVUa2OSmMKNYKm3lxEc+IIFhfP4OGHnqHlfgCN2hGGWCdYLsHXDRSZT9LwZRmloEaQ1BAytAq9EKEfkEJ4yoeEGitzQQUpcoHhMGWCqYcNl8lbO2Rmr43bt9vY3R0y45mj08/RGxQMswzJMvwCYr4X5wBzC6D+c6FpGAyQxzEshV6q13HmzCkcmZ+HJbBWr13H+uoqfCUReBq+Ry6EpfIMCc4OBoMOEhqnnKF7lg0p15T8SkS+QKAAzSMPkScAQS2NIZgESbFeQnAeFBvAUloNTwZQwgcIzjwzNGK8dIZrTJL8KL5DBWYUoBgFOJK8FgSUYLgu6DEU5aYJEBAowyzHgAYiJsAHnPAwA+esMbWwAl1u4E+//TI+/9Vv4nNfeWEMvqsb+xjJCOHUElo0ll9j1vQy925Dr4LjDz+JcHoJlspfbU7CJ6isA441sAz3iyLHkADo9bo8/uiQnJdq45AZ6AN3zrq7i8P9fbS55emzzYgJsJwycX1IylNLCV9rBL6HKAhQK0eoM8/QqJTRoE41GlU0GzVMTDSoTw00JpqoNuooVyuISiUUlK07lkk4Z6otp++jzPpapYQq+wo9ypt7xnjYQZ9n6qPeARSB6THXocwQNu3SCO9glyHu2q0rPA++joPdDa5tB4Lv+QqY4N59olkHVwWGc+fEaUw0lFZSKOWleV6O0yQMyP/M9Hk+dhrF5t/nK79P3Y9cRWCq1dXVQKm4Jq2cVkIsQIgpQFStkJ4VgtUSRgtYTpxoQugERYsaVuoIynV4jPmVVyXzNZRKMzhy5BxmZ46jXl3AZPMIquUZKO4L6WwRDwxsLscKGuiQpQ9PaWipoJWCpfDdX6Y4CzigJRy6kJlWsdPuwWXitnfb2NrpYHuni11m7/YOeswE9rB72MWeo1aPZQ+7zAzu8czMlbuuju8fkHrdPgbMDuaMg6Z5ZDA/O4c6PcDO9jY21tdRMMT2qTgh98VcLVrNhKH3AAkP/nOXLEABEGlSEIDKcl4GivfKZISMgcfV0LDQQsATkqUEmxFsFtIIKKHgK4/1GpJhviGgbA5YAteQLI2Kk49gqCYN2xgPkiR4LQgkkAQoKxqz3AokRQHr5Eb5EecY0cskzu14HibnGa7Wp7DKLOar12/j5WuruM7r7fYQfaMgqhMYMMq4RZluMgM6EAHKc8tAuYFU+jA0kynDuSQecV1y3nEOnFtOsDkypoCSgNbkiPPVSsDXCoGnaLg8gs+jEfZRoiwdlceljyhkXcAy0FQniYDv+3zXk5ZyIUkDTwNBoAnIAOVySC9dGpPvawgpIAVJCiiWHpnwHUlAcS1ogVE4I0oPabM+yj4QqgKarkXw2C/nGa473+21dse/kNHvHLL9EJIzDnyFJo1ErVamIcgIzhxCCGgyJKUSFpBMiAbDUaxEpZrlVGf8gA9Z+gFPf8AjAlOAGafpUqmeppgTECuMIs6zXLIQDSukD8kPFzqq1lBqNLhuTdQaEyjXGvDKVVgVIiHYejTX7U6CHr2YUBGiiO2q02jUZhHRSxapRJdK0SFQhgRHwVlxnLvccVBLy0wNZcawj0MekG9vrWNnewP7+zvodlrst8vQrMtMMImg7XOPu3dwiDVmI9c2NpnW38CttXXcvH2HZ2u3ceXmKl677ug2LrN052wuo7i518KW+1fpGOrlTBJNTMzg+InT0QARfQAAEABJREFUGDC03tzaoYfuwKPil6tV5NYy65whpbcwAhCego58+Dzy0VxEiBw5Q6Kc54jC5FRCjVopBPUHbDoufQkqBZWa86PpgeZC+wSTIyUFBIFEnNMOCFA3SK4UvJdjUg5EHFwQuILAdboHelzt+9z7j+CSaLVmFeV6BQXVa0SPUgiLiEmOyblZNGbmYDmfPj1rj/tGEZaRSI12kiOGRuZFMFGFZWkM2F1ma/vcWA4YTWzv7cH9Lx56VF7LqMAZnpAT4xch51+vljA3O4mjSws4tryE06eO4/zZUzjHiOQMr08eXx7XH12cwwLbTU82MEE+6+UQlZJPYAoQFXDRyNjTdfYJlh10DnfR7x4gGXUBkxC8YJTlo1Eto9mok2p8v0QjJ6kyGYOVEZM4faRsnzOktVwPxfc0UhoHgWkem1RLGoEsoGlEAxqBEhcm9AQ81jkeBAXra4Ey188BsxSFSJkEzLn2guvk0UtKrW1Oo07PLXikUqRJMSrNIheCAsf3/8jvX/32tdZa7+DgoHa4cX2xLYuzo7j/aCT1E9KaS3mSnpEQc772ylQeBaEE6Nkcc1b5GOaCCYMhtg572NrvEAhreJ3Kf3N1A+ubuwTLNi6/dhX7By04s3Lz1s1xxnBnd5fWt4BPC6TZpaQFFpbqRLIMJ2weAzZBxg17v7fPDf0Oet298f3sbBOnTh0lHcGpkws4cWoWx0/O4Bhp5cQMllkePT6LpWNUghXS8hzmj85xzzSH2aOzmD1C4v3Ewhz8Gg0Lkx+T8yuYOXoSM0vHMTl3FHXut4yMsM4D9HVmLQ/aA2LAo+T12Bvtd3pMiCWOa6TcI40ByzupJDzOyaeVl1wjKQjSQMIphqHV9lWOSiRRr/pQMgNMTAhlCKgcARNMhkpfkAy9MqgIoCcUjB5QWAgSCBRRgN5T0ANLegbJ90HZ5vADHyVn4elBUypNTllKrQCl3ziCkijXqjh++jTK9QYSGhtDfmOO0aFxO+h20aKh68YJ96AF/QqQSwXhB4jKZUxPN7F8dAGnj6/g+MoRnDy2hDMnj+D+Cydw3znmBo4fwbGlWawsTeHk8gyWeLQzy6TKkZkajkxXsTBdwSwzoLMEx/xkhfc1LMzUSQ0cmWtieWEKx7g2J1fmcfrYPE4dW8Dy4jRmJsso+RYoBoh5LjkiJQPqEz2eJyjPUKNeDtCoRKQQpUCNAexJw8inz/eGiPh+4Fl49JiSgFQ2p7HLkNKjpszMG+pbRANTpaGosh9neEyeImV4F/kalXIAt54C7mNphDOYwhgpVeb7wagUBpmqVO4+dk3ehuTb1P+laoJS3rp1K9y9dWsCh4dHqGXnrc0fC0L9fiXxFOf2kLD2hFZyytc6FPzQp8Nw8d3fwjnveNhPscVQcnOvg52DLu5s7GCVXmh9cwcbDA3X1jdw7fp17OztoNvv4NatG7hz5xbazIwqWqZS5MOjUkphAAoMyFlmsLR0OTfvCRcgHrXhLGma9GC4X6jRC0xP1bgXKKPejFCvB6g3uDgTEZpTZTS48PXJKmqkKqlCqk5UUZmkhZ2ooUqFqU42UJ6YgF+fQNCYRXlyEfWZo6hMLSGqz0KGdTBnwgP1XTij0x3mVNIy4EVUakklHqI7ipESLEOGGSN6FnftvCudGigi4ijjAqZjhbBmwIVuc25DzjdHFFgI+irLfQ8IA08b1ttx+4KKUjBUNHkG+yZACSC8QYJjSmMhLcZEoSBnuOlRKcvca+UEc5rndLwFFMEpuJhpzr5hmRQq49jx44jYLmH/BeveJMt2goZFeh78UkQAU4ZTdcqzjqmZJpYWZgnIozh7agUnlhex4n7pgUbu9PElnFxZxPLCNNxfg8xRzvN8b7JeRpOJlUmu10Q1QJMKXqeHbLCcYN1ULcIU20zTe840q5jnmi7NTODI/CT7msLK0gyOLk5icbaByUaISiDg0WAjGyCPO8iGbVjqiLYpIg1UIw91By6WZcqCmIVhPsDklLnKEWiCk0pti4Syz0kFDAFYjGWdwiciS4yCqvSWvpZcqxx5GnNdBKLQh1YKkl4T/Biui7VcCCtSGsV+VKmNqgJCr7JbPn+7r3y7B99bT2CKra2tsNmM5q1JL/RH3ffxIPojWoiPlcPow0qIS54Up6pBMBcoXaET0EWeC0PrPRxleP3GNq7e2sXmdge7BwO0qclDpuFzK6kUAinDuj0mBTZ31jGMe/ScW1jbuIFDprAzAiyMBMplDxHDC+1ZWFrAguC0fFs5wXDAduuQ4UwXHBe+71F4GtYaHOzv4cbNm3jp1Vfwne+8TLqMl1+5jlcv38Ll12/j8pXbeO3abVwhXeXe6trNO7h2a40h7gZD3S0CbodE3ve6SGWIfqGwO8jRyRRGNsDI+Lixto+XXT831hEXHkP4GUS1KfjlBkTAUBASfW7q2kmK3jhETAnWhPMb4IB728NuDy5zPUyG6I9aGAwOmTg5QL+/x+t9JrUOGH71YHi+ZqlwgiGXEBkkLXtB5UmpdBmpYJhseM81gqB8BL0hXxqD1tAgFFSenGTobS297bgdA1pFJVQKEC5McwaPdZ6mzAmOCQLBsG2/14KhYpdoIGdnp3Df/edw/wPncfbcSZy/7xzuf+g8Lj3K8oFjOHN6EUcWp7A014TzdtONCHWuXcgxPAGwa3gSY2IVnK1lMABihJICuKy0u5be30DSeCgDKEtiKWloBI0H3TvbJEAWj0vFpFqFHThPe/zILE7To55gFDRDz1smUB1Ih509dLnVcXtGIpYAlASpjwrn5KIRMArLmanN6CEFMmjKRZAUDZFHIxSEAQguaGfEBCAFxtdO3zxPU34AAwwI6nXg+VBC8NpSFz1GPio3RTbSUh7Qu3YK2zf5CjgrvO1Hvu2T73nAbGypVFJzMi/uL9fr75uYm/1grV5/mgzcT1ys5KN4AXkxWYpKFS2El8WxaHNP5/Znd+5sYWurg3Y7QxwrDEeWe8AUnc6AcXkOxTCgQQUQukCaDyB0CqtiWDmE9jMw+YyoKlmCbQsYkSJ3npKKYrmqkuBU2gOEW2YFayQByjXjnjCJc3SZxGm7X1Bo99HpDtHlkU2Pe6MW7/f223C0Py5b2Du4e+/K3b02k0htuOc79PTrTHxcZ1byCunqxgFubLXQ5XFPfW4Fx849iOVT96HUnEcqQhwSvNuHA5YZQSlAW4Qu+Rk4NxlW4JVr0FF5TCqqQIZVeKUKdBAQABnSrEs57eOwtYGd3VVsbN1keZv3WxgMDzj/EbRvUK740J6FJWANPapxJck62ZBAhQVSCCqaI7iSdcLVUREF5ah47ckcAYGp+Vyyzh0jaIK/xBB7ol7CLL3UrIsmqPwL3CZcOL2CC6eWCYAFHGV4uThTw8xEGc1aCVVmPcfJG65rFGiEVFqPyi2MQUEDkdNAGZZukQSTQo4sPYukIVUwMG7fy+iioHcXNNqK7ykCUtLxSEYD0rV1xHcDKaD5jqQhkuTbha2RBzT4Y4q8zBOYc+Rrph5hohrQk6YoGF3lLjSlIZQ0ZKEWKAceymNvJwD2lbNeULdAdBQc25GhFKVSEEJS3oJr5NYpR0GeLPjhj5zbA8P2ro3vE5ySHRCtWirXVWqN6WotdgPfb8ksSzsg83z17b7y7R58b32FH5uZIzbLHzJ59pQ1xdNayvtFYZez4aiZj0Z15Bnn6Psmy+Wg18PBzh427mxifW2b+78EaaIYugXcB0qe++ToD0a8N4hKIWbnp1CiZ5Q6gxcYhGWgRECWa4L7IomQ4bkXGkDntOspMipeZjMUFKClAKT24fklSBnC0pNxXZEkFinPQUYEaMzzOkNgWKM4LQ1Ly5blBrFLbMQZ+UmZVSWNUgxHCb1Vgj4B3OvF6DIT2WG5e9jH1TvbuEZw3txu4frmPjopFWF+BRcffRr3PfI0ZpdOIicPe0xeud/dPCQqB2zTIx/dxMBRrgOAvAovhLM4guBUpRr8cg1eFNHGJeS9hyFB2GpvYXd/jdnl2+PysL2N/uCQe8YBJN1JVNact4UVGQyNliHQDMFZOCL4DOUEAg58LkQOyQ2oJBAVpSj5TLKNYumU2qcX9tjOKTljQIzDPwK/UfHeCBtnUfEFFhiCnicwTyzNYGmmgVkq/0RFg8sHZQzJQlIhJcy4FLyGsTCUd07QOTLMaoNKLdh+TLxWbCddOwK34AJahtGKnl+zHw1LfgzG96yTBK1mfaAlfEW1QAHJuUgCVHE+PudH0aBR8jDNcHhuojLmuxZq9pPDZtQ9Jn8KAlTRKISeQjkKuJfXEIKIYf9WWLgbB8yMfOXkz0BwVEHjaLlGOfUnZSY+41TMmHJmuy3bSnbia015CwhrraAwpBQjJe2h1non8L2WbDaTm2B3ePuPfPtHgOuXJHVRVE0az/VanRPf/uqfLP3Rv/gXjZe/9qfB6uVX5e7qKsghuIdGwaOLw50d7GxuoU+AgsIvBREa1QZCKqOh93ATUPRy1XIVzUYDM1NTWFiYR517iYBxjx9JlLn3qDXL9JghPNZxVQhIw/DXgNEh1U0iswpJQaDzfG9Eyk0AY0MC/m6pdAVh2ITv1yn0GqKIPIQVeF4EKX2UCIiJ5hTcLy80G5NoMNlTrzZRqzRo/Wsol6ooEThREMEPSvBIKiwhqjVQ5hleCokugdzq9ZFQ8ageMJwXlE+vVkJUbiCqcHz2YzjeYWeIG0x8vfr6LXzn8g18i/QKQ+Hrq1vY5uF+h4fkHRqsja0N7B/uMbwfwBJMmtoXlgL2RR5o3S03jyMezXR5dtrptzl2AijAwFImOdIiQ8q9UUrrn1FhDRUV7EcwLlQa0PQUmqUUVDV6CUFlV7ymfkJRISXrbMY+SZJ9eex5dqKBOe67B+0DGIZ8ZfIkXaKEfbu9mc/3JUPfghlPUcT0ZjkU3xPWgIZ8TJJ8+1oj5JYjoEf1tYKj0NPcU3vjEPMuD4CvFBj6ocL5utJXAh69b6Dv1o/rOA/JOSsCRhMMWgCCPDnAJTwGSeMuCoaoAec6US3RkEziyNw059GkIeGsaCgGTGq5c1dDPQ3CCGFUgs+zWSFczxKGpSEvhRU0iEBWADmvHSX0kiMa9j5zCaM4RcZ7UCeEEBDSkQTFCVsU1qRpTNm2wiDY8aQ6KAe6uwKkn3LLhr/0eatCvnX1/S/kOtYDbpQnkuFgoX14sEggTvjWhjYZyb21NXH5xRexc+cO9je2cOf6Ddy6do2Hs6vodTpMT484mxyelLBUmBEPlgVDknolwjIzdYtzM5iebKJaouJR8KCwLQ1WYYrxZAtaoYJeruByF8JDIQIUkgAUEa9LSFnGBOUw87lnExglHgVaQRBNodpYxOT0Mio8kglLTYTuXwIPq/D9Mjw/glY+haghGXIoqaGlR2LJcTTJI/EO7loLDYobji9DiQtqgvb5lNokqTiWSii5ICUucK1ShQN0ygVL6IlTem1OGc6Dd7ojtLoD7MdJkGEAABAASURBVPFIyAFyk0czmzuHWN/ax20mx+5sbGP3sM25jOCstXARQRjCp3wcaSqOkWpspOI8R0KPk1JgGeWWuZJKllJ2KS1/RtDRpqPgMwYNlIsdEycCx6sA4Pi2fAeUM1cISgiqF+iFqIWOaXovcJxGuYSpeg2K/Y667fGvtRU0EJpADghMSh1cHTiQBpSPT63SlIfg2GD/gvJxfftcY59gZNRFNiwEeQVJAbw3cNeOqMjwlIQmMCTnVZCPnN60oFelssOQJ0c5Q2DHvyTfHtu6ft27IEit21czWeZ4DLle1dDDVLOKGRqZernMdQVSl2kexsiIOiE1lA4gqBcFFEEoaXoUBOuM4uxoeDOrULC0vAf1paC00twiKyxnKuH5PqTi5Hnn+BTW0gGbrMiyrjTYKEfBtXIU7XBJB0IIQ7L4AR/X0w94DCV6omQlpoo0mW8f7HFutcr958/KmWZTdA/38eLXvoZbV64SlNfxyksv4cqrr2Lt1i30Wi2M3C99j/oAhZQNuxjx/MkXBdz+5czJpTFAJxs1eEJwYQwKWp88MwwrUzhFHowKJJlEAQfKEoyqwMgqrKrD6BpyRZI1JKaM7lBjlEWQuolyfQlTM8cxt3AS1focgqgJP+A4fgWa4PQZVhpOKmHImyYZMoZZBRfacHybG3BAkE0qqSBJEqhIBi6ZkqUDgjRGmXFcjSFTrRJCCwunkI1KCZO1GkqBzzO3Q7QPD9Hnnrfg4hsuYE4QGGi+LxGnBfrDhAmhPta29nCVR0rXmYxqcV8cZ4AVXGivBB1QkRyFZYggglOUDGqsOEb5yIUiWAVSLnPG/jMCIbMWOSzBCBSUbUHx5uTR1RWsB+vYBI6nojBwnsNVSwj2LKlyYjxfSzDQ6qNEpZuoVlENI/Q4p9s3riEd9qFoADwYljnc+V810AiVIEgxBpcUnAefu5+KNx49pwORcuMTlDlBV5AMrwsC7i65yRsovssvbUOOEY9uRsMB4tEQaRLD/WJDzKgloaAKggPkWyuPntjHeAyOpVBA0vNLk90taUgazM5OMwPf4BGRT8NnuNaxM6Jci4L6YKWGo5QgTIykDDWEF0HokHJ3OqhZ+hBeAMW1kDrg7DgS36XiIQxLUK4PGqScOmVNYTiHpMjSQ2mLW9O1+itl39/pKUWvhR/6kT+oxfr6ugp1GIoiq6ejZILgrPTabc/9RYPlxr7ih1icm8Px06cwy9C04MHroNNFnxlIS6EHWiL0BJLBAXyZYGG2hmNHplnWuQkHFKcPWn9lxTicbNanoWUEKdwka/D9KXq8WUTlefjRLJQ/DehJyGAafnmRxx/HMTV/GiunHsQTH/gILj3xDE6cuR8TUwvQBCG3lMyIDsfe6KDdQYvevN1po9VuIaNl9YmoMFSIQo1S6KES+aiVA9QJuCYTChO1MsFWwWS9gpmJGlbI+9xMlZ5eUCFHhFmCsg/M8jyuXvKQ9lvYXV9Fe2cLk9Uy5iYacCHhZL2KyPcAgt/Nl2vGwkAIBc/zETGcCsMKfEc0ItqvAqqENFcEsKWhytHtFxiMLOKMUrM+hC4jLDdZlpBZTUtPEh4KkgMtqDiCBO2zLw+WymulQkGpF9x7F5Dja2MFDJXLUCFBfqTU0CqAlB44S1galcALMTU5hXNnzkKxzZ1bt+EMjmZ/KAwTpjENVwKtFff5MYajAatzGCopnQfLglMvkNEb56SCYBzXW8t2BjmBCX6klFBKsR9NHjRr7PhZkiTIsxyW/QkhKDsLYwFNkEg3Pzdn3rs+BUvNfnzyEpA8tpc0WJbvg+97UqFaLqPCbVVIoyc4b6ogaIeQF5KyVMi4so5SymmUkQfeOzlaysTw2ggNLyzDL5XhcbsDSV7Zr/J8ztHgLuBTGj+T0sh0fKXWfa1vVSvR7aguD8OpqZiT+6Ff+YNaeJ4ndZr7QhItNi/Hg75PCcnA88YLIjjZermCZr2OUhAgG41QMJa/KwQJLS04XcD00WCC59jRCWb3GmjyUN3Sm1qGKpZScQpQCWusn0U5mkI5ZFlaQKm8iFK0RIu0BD9YoHzmoYJ5eKVFhLWjqE4cR336BCZm3S8DMIRtEtxhCQlXbpBm6HNRB/EICQ2F9CSCko9yLaQ3DdFkkmB6ugZ3BurKGV7PkuZI82OqYmG6isXpCssKFmerPBqoY2mmioWJEmabIeZIC5NlHJ2tox4ItLZu49rL38adK68ikga1QKPiKYRcIU0vQyOHyGNdGHKOIUJ6JM1FBfl1oRVFAYsQVpRJFeSmhLQIueABChvRSpeQc1+dFT4SHtmkpJzHOQUCKpWH1GjWK5IYk1OujMDLoeEUygifpUdQapY+IO+SdcrNNhbeuE6qAIok+NyyHlDwdIjp6VlIoXDAcLzfHyJLcsAARW6oFoDkXCznUhCwxloIIUiSc5HITYGEupFykgX1Rko5bi9YsiVcKZWCUvpuvRDs0yKnQcsILCEElNagTkIqBSEVS4/9ewD5s/RR7BYcFoI1kj+1kFC8IQcQ7gF5VawrUf6lqIQgiNhewYHSkeF8oUKAxsiqgHok0WFikI4V4L2hnHLK03lZzXfDUoWOowKlPQihQKbo3VNGfiObJqmxxgylEHuB718NgvBmFAY7aVEMLsF5JfzQj/xBLShAkWUDjxMLAOvnaSwq5RKmZmeQMMRIBgMuHUXL2L3g9YhJIJ/CrpYjlMIAdOWw+RBRkGNhrsQD6RkszERU1gJ9elgHZpPmyDn70KsRnAtoEnQTTYKteQr12gmUy8cQBEe5KEvQwRL86AiiygoqteOo1E8QaCvQBPQhM6qbe3u4s7VJ2sDW/i5agy4FnCAoa8wuTuPYqSM4e+EYLtx3AqfPLuH4iTnSPE4cnyPN4sTKDE4sT+PE0UkcP9Ik1enpqzi+VGXGskKgRlgmOM8sTuDCsfkxnTk6g1NHJlHzcmxcexXf+vLn8N2vfxli1IPivgxM29u4BxsPoWgkmpUS5iYbPERvol4qQQEM//toH7bQOugiTqjIRUS8VqnUNUjVgPYnEJZm4IdTELqOOPfRHViGxCmGqUQhImTMUjuvykgZ/ZEZUy82GKUgwNmGwDMygJUh2/sAS6EjSF2iTkXEWIDCtQGfUUGFKt19piLyZDEa5RCC73PFY4LyYO+QHr1HPgXr9ZhAL6SUD/2GskqluW4+lVcTnIY8jZjoiuHA6fsBQoLEZ/TllFtKDSkVBN8RQsKCGkyQ5yTiHR7buwgjiEIEfM/zAggCwkKSB87PsDTA3ajEwvIla1nBjiQElOuzABsIhIGHiH34PudNsOWF4Nw1FKMtHdWgmZsQ3PowXYBdrsmQF1b6gPQ4D0F5AsoLETHZV6nUyVvIjiWNFPW6P2CGv0+fk2aMHLpK6fVaufqdaqN+XftF+8mlpVQIQa74yg/5yh/8fA88PoOUMgcsl5nG2ZgijWNmFA/JZI4ms63a8xgW5OjRc2YUCihooTxIpSgIzaRPBY2aB08lGA1bGDGbBu4BylEArSTPEls8U+yg288RlqY48SYHKiHhHjLOAsRFACPL8MMGKrVZVGszbDcB0KGPEoFWa4TtrQP0uF/zPB8LCws4e/oEHr54GufPHsdxHkjPT5cwUfcY0iiUmBEOfQlPgzxZ8kBhOy9PErKAEHeny5miYPhrshiSnr6sgJDPFIUS6QKRNgjY3qMhrAQKR+YmMN0oU71z7G3ehiEwq4HmvYFiNlOSaqGH2YkaI4gZHF+ex5mTy7hw7hQeuP8CLl64QN6PYGJiFqVyE1KGcBY9SS3l65RPk7cQQoUUcUQ5RQABlzH84tYJvWGKA8pgr9XHzmGP4XwP+/0R2tybDTIgpSIW0oPRIYQXwll/SQ8A38lXcxYKuVBwbVwYDOXDkZGKa23RZTbeDyNMMMTd2trB7s4++ZFQUkIKARBIWikopbl2ORXZoKDHSrKCQB5wjfexvbs3/p3ePnXIJbVGjJ5avR52Dg6wubPLM91trDHbf2d9E7fXN8bXW+4dbkt6wxGo8jxOStDiOfkhk2u9UUYDzLG57pKAUkEFgvIpaCjGyRqOnZMMQ2dFyPtKgEsAF9VZuto0c3wC0D68Uh1BdRJedQo2bGLIaGW3l2PISMV6NJZ0ILksIWO0Ir0KXKKxwvYBwSwpK2MERsORHfb7qc2LrrRmQ1p7g8ZqtVKb2Ds/PR1zJFoM/vwRvvIHtTEmt6Yo8nQ4GtnC9LT2R9badBSP8na/Z63nYWphkcCR6DJ87I5iKoCgcLioVAIICaUVJhoVVEoawsbI8iEKk8LzBC2gR4ttsee8Rm+IIY9EoKtUjjIFHrIvEqigtFpWBVC0dFGlSqFUoHXA5ACtcTfBgGeRRWJR4uLMTExhZXGR3m8JJ47M49jiHJZmmpio+qgEXBhlEZCoghAMtTQXzC2aBD9jS2sgXcnMpCWYLLPMjNWhee98i+L5qihieKIgGSjk7CdDJfKwcmQB080qPAK2u78Dw1R+yZM8/M7H4FRFAp9GyQF2ZqKKefK1tEB+l+dw4sRRevFlLNKwzM7OYXpmdgyCer2JstsfMVz3vGg8b0VFENIDhEZhJUEgxuAZZQYDerUuFbY1SMbA3GOGeJeAfZMOeFwzZKSSFBY53zVSc/3YD0sHzLskkfO+kIrPFPvM0KZH6HN9y9UaZpln2CeY9vZ2kXH7IAQITsDJyslRssIQlDkNdUrADkYJ2jxycuu8vXeAbfcv4O8f0ivRKB+0xvebPBdf3969C9DtHawR/Gub23DA3Dts47DTQ6s3IB8jHPB697CDzd0WI6Q2dmmM2pxvPzU05Ip6o5ELDy4MNW6OhYUhOMH9ruL2gnaUa2cheE0Fh4HgPNme+mUINFOaQKJriFUNud9EphvIZB2pqCKxZfZfhhdOwg8niOkqpAw5ecqR4wz7g3zU7w9or7Y9heuhL14rB+H6ySDqCCFyksWP+HGyfNumo1GtECYb7mzvHva6nf1as9GRgd/rJinzZ9aEk5OYO3kSXSrzFsNUZ6FzpSGCEIaKQ4MFY4BKuYTA1yDO4UKKcjlCVIlQKIk+9yG7tIqZUIy0yujnFoNCIKa/KbwSBPcGiqGM8Th/zzLkABQPzHOGjG0ucPegDcPw7fjiCi6ePIf7Tp7Bsfl5TDBkFGSgpoGaJwkQQGYZiGhIMmU4bh7HUORPQ3F5JAeQkFZBU/EVJGstF9GgpAVK7ENzMcH3DJNhytrxcxDgloteLoVYWT5CIIWsSqm0IwiCUduMwHSUskwQd1vIhj2ECgg1EPkAXx1TteJhfn4Sx5YX4f4y4/77LuCB+y7iwvmzOLK0gMmJOkpRAE8RNEWBIVchSRJ615zyFoDnAU72foCUwOpxL7hLo3ebSvzanS28fOM2XmNGeGP3EPs8zmnx2SAuxvtTw/aGa5cLhcxKKiBAe8cYAVgnCG9urPO+wOTsNJaWjzI5NcT+wT66XcqfBkcwMCy7MgRnAAAQAElEQVSyEQGaUJYWPnkohESPXvuAHu6w04cbb49Au72+hcuvX8Mrr13B5SvXceP2Gu7wKG6Lnni/1SXYOvT8bZZtuKOnwShFh3s/92x9ew8buwe4QzBfu72OV6/dwnev3MAr19dwbW0Xa/sdtBODXIXwyw14QQmKc7MEZ8FMr0ljapaBh5wBejYWmeTaZmzTSy26hcaIwGzTa6bRNGZOPgzdPIa+baCdUj9JGbgOtSME6BRGiQK7pVoZFDR6/U5vNOh29qqRvjY72fj2yWPL355aLu/ytDHBj/mRP6j9yspKlgfNrhVq2w9K1xsTEy8Iz3t5mOc3vUp1M9deZ6vdzrdaHdumwooogs8Y3C/XIbiX8Gjtw6iCMCxToTwIKvTYUjG9XdAjpRTUkB53SJAkeYHMCFpzBasCSL6fWVBxctbn8KmUYYn1SnDfMuCmuwfXV5ljTtNILMxM02vVUSWQI62h3VgMmQT3ebLIIDmeIpDosEEHCtcmpDJnVOCEQs1zS1FQwalQlhnMnBY/5X444X7aGEDSkyiSFAqg8joyVENHIFjCShUzR49gbmkRJRqfzc11dDttzrmApNfVVGCPpFzUwDKg5McWXBpIAtgpdhoPwKQbhv0uBp0O9+VtHsW0Mex14J5ZziPQEjX2P9WsYXZqAvVqGWHgEwwamnw4r0UG4TxXYS1yMp9x3ikNSMwQzoWGWzs7BMMG7qytM3RcxzrDyC0q+z6B0+n10eP2pD+K4UJPV0ac2/zSEhaOHMHE9AwqtTomp6dQcF63Vm+iz/NrSwMttYKQApw03Cem7Fo02vvMBRwcHHLb0aMhMfCZPGw0m2MPfOToEo4dW2HUcAwnTh7DSZIrj7M8feYUHC0fPw7BuR3yFGCDHhVKo0w9g/LGEUNvmBDIPWzst2hIDrF12MVBb0TDT53iWkIqOIAqAcraOvGMHUVBPdSeQkHe3VxHhaHnlSSNhOfnLoQVQYMes4Qh9/SJC2fDBiJuq4QuQ3ohdTsgbxpxnBY7O7uxydNWEOi1UhS+UilH1yebjZ1qvT66dAm5k8mPQ/IHNRZCFAsLC8NGpbndmJl5fXZ+6U9VVPlaKuSL5Ymp7xaef3tj/6C/2+vnMYUQNSZQak4iqNYxBpgXwQ/LCBhuesoHlw6golguqlO0nIApqHAF6wqCgV8YSEjtQXm0bRRaQnA5xQoIuiCKQDyg50KswQAelaHZqGOOwJxo1lGOAlDWXABwHMKGCslVADiGI8neNR95QiLQGsIC7h//PaC1jrnpN5xDTCOzQ4/s6noMAV1YlhDAbv+SFxIWGuBcjNAEgEJBft3+TNPDl+tNNLkfC3m9R4Xs85zXcm6gx5WOqAyCobIgQBWvHUneG0YBKc+Dh702uu1DtOmRDvZ2sM8jmQOS+4ecB6zP2EZQdiEBWqXLbVQiVEsByoFHz67piSUCJaAF4A7jFbl1pWQpOHfBMmP00O604P6XiVs72+BxGdbW10gb2Nre5v7/AG0ahm6/jz73eM5wVgnGxSNHMc/tQo2Z+YDzWyRQte/j1u1b9J4dGBoByXuKEJbXloahoLfK6FZigt2VLsIIPI16rYrZmRkcoSE7dmwZpwjEE8dXCNJlnDhBoBKsrv70qRM4deokjtJTc6mwzzPW9Y0NCKFQJ7grlRr8IILhevZoCPYdePcPCM4W9ro9tIcxEhpdy7XS2sc4ImJbtyQZecupF8r3xqhxc80Ylhoa3mK8zh6sCBjuBuOjldSocekcT21yBsKPIDkXP9IguC3llW1ubQyswFatVr3BdbnsldRaYQadb372sxmx5KaAH+cjf5TGLSn3q9XwSnly+luT03NfWjy68m9OXXjgf59eWPwDEUS3ZVAalhuTdm5pBc2ZOfgUGhOGGNH1pbmEViF8HcCn5wkJqJKvUaJylUIPJSpWOfTZRkEAUBSe5JXgtRSCqi8ghIDvB1C0lA5EfYImoZKVa2VMTNXRmKhAagkDoDCW5K4ENEGuCUIl1bgPB0ZYO243old04dHnPv8lfPull9HlQuZFgVV6k3/1734fX/v2d7HJI4Ow0qAFNlhnuLTDvdvISCganFx6DPk0uHuGERox93p73Et1+sOxNQ+iMgTHzbMcRV4gpxd3iTTGPNwjt9Bv79MjHiLutZD0W3DhbswQMaPXTAc9hr595MM+CnpTbmJ430NC8A5a+2jtbvI89TY2b9/EiKB1HrmkgVqo0SwHmCQ1Iw9VTyBEDo97ZJkNIUiaeb0K5R36mkbMMoExwOH+HjY213Dn9irW1m5jixnvDr1+QmBRpGPgOQPKCcGwQnkejh0/gVqjiT3nESk7Z8TA+bp1SWjgODQapQgL9O7HuRc/zpB/5cginLevMo73pOX4BpJA1uwzY0YrGcQoUoN0lCGmN8wzA9pnt6hotw6xSSOyevMG3G+feRxremISk80JVCoVWCnQzxIcUnZ79OT7NC5dAjZxgIMmayGUDgECLkk4b4a+tMeQbhsgJXU1HeuIrzRCqRC5UilI9iuVAEMxSjJHWAkwMUMnRN1T1N2M/O8e7BebO9vxYYsH6EJcaU5OvBREjVs1Wd07MzU1/NSnPmXwDj7yR3nn1KlTSXXxbEfW1GZ9unl9eu7oqysnLrwS1SYuyyC6ZqS3D7+UVCamEdWaUFTeDJL7FoGcpsQYAicHDBXVUEktM6DOe4B7MkF7RD0hKA0EDLTjiN6hYDtfKwSBD8/z+Uwh42INuIAZ95KaCtKcbKBaL8FZLwMw2cSFZRsHMsBCjYUrqVOC75PEXWJTZg972KOHFMrnqApub3NtdRO3N/cxyIERLWWb+7Hbu20uOpUoDGHJRyo8DLkvSa0kMCVGucWNtU1859XXCfJXmbgYANqnsiiknO+IIbu1Bh7nEgUeApZaGAhDCXH+il7UgctnaBuIApEGvaBE2Veo0njVaMSaDGObVOgaQVWm1ntsK+htCx4V9Q930SFYR+0DgNnhgOAryQJlad6gAhVt0QgUJso+6uxPM6xmNwh9Tc8boUIQlShnRfnk3FMP6PE77Taz4C0cHh6gRZ1rMy/QZojaZjKmz72u8gOAxrJPELkoo0ujBCEBwQlYIOde2HnwGvmenWzi6MIcjjGEXeSedbJRQ8SxFdcINIiWXkxQyfk2tBTUBVA+YMBBObFN4ElMTTSxwETU/Pwc9941TNQjzDQrmKEOTPJZqVKB8n3qnOV6ZehxfJegHDHqyamDFgpSKXYM7pdTMApFxnojFaMf8ksDamm42QIB+fccP443F31RQ4QSEJxQUAoY1pe5dfHoBArst3t2e29/1O529nTg3Qii8DVGBlfL5dJmEs70hBAFiT3ix/7IH/UNDpBPTJzoRJNLu11rN32vslt40ZoIKldSobas9vp+pWpVWAK8ALlQyAnQnMDMKaCM1jSlhR2fjzI8y5Iu0riDIhtAUZkkQSqd0kjAMNzNuB/1PY0oiBAwtqd+I0ky7jVj0DkiIFiaUw1EtGSS+lBwEV1YkhKcRWF4BzirR1TC3QgAUkgIKXkF7pP66FOhXLhWa0wSnENcvrbGkGjIDPQyKpNziOHj8q2tcZKq1GjAq5SRSQ+9FBhyTgN6X7e3+e5r1/G1F17CN7/zMtr06oo8F1zoERXEgVMKMOQO0WQI3qhVUHUhupYIJLj/NbTSICAFASlQCTTugjJAoxxiolLCJPeVk3xvohKhUfJQ9SXcLzn4lFnSIXi219E/2EHabYGHptA89glsgkhkKFG2VW1R52DOm5Y16KXblP0AUlhUOEazXsME51flWL6naARTyqaHQ4bXu7s7PALZoyE7wA73pdukXYaOHWZOh/R2LgJx24A9Zk8L5gwUDZNUGqnzugwbQxqjOuU2Rw96hMByuYEpjlehMfAoGMEYsyA4lQACtvV54bP0HJAKA8mFjwKFYwxt77t4AQ89+CCWj8xhqlnGZD3AzEQVM5MTaLhwm0bGnSCklP0gzdCjYYxpyKkSKAhEwb4tgeYir5iGs6By5Gzr1spyHGcoJPkJWKf4PhWODiWBdVsSCfi+RhAFcLkPPxAEeGw39w5zes7uMBmtTc/NfHdiov469XK1tjixf2meKoR3/uGQP97Lv/3bv11MT08nrayVBEG4F5ZLVwrlrWVCt+LCmlFhLaMGGOXBcpEcTNI4QcI94ogh26BziF5nD+3DHXRa2xgNDqAwhEQCJVJ4mguCHJYLq6SEomWTQjm5MTQ0LA0EF84LPPihgrNmlgsbUvkCKq3WClJKAtIid/vVZISUQDe0gEoKhtcaUgjMcJ+6srwMQWTHBFnMFYyqTYblC5iYO4LSxBxkuYlURWinCrt0iK0YSDmWVQUTD318+9VVfPFPv43bPGONqZh+qQbN7KCkcVJ+yL4VpJKoUxnnnec4dhRHji4yLJqETwvs0xL70sKn7Q6EgWbEkA66GDK87bcO0N7fxeHuNty+83B3C116yRH3izmzvYJnr5red5ZHN8cWptEkaGU+RNzZR9Ldhx31EJgEPkPavHeI3dvX8PqL38A3/+QL+OqXv4g//cqX8c2vfw0vv/Qibly/yjPLTQy4Pk5mmvKTUkAIJ0ZLHU3Qodfc3NzE7TtruHb9Jr714ndw/dYq+jwmuXbzNq4xE3zIs0cHAo9zD4IAfJ3GN0VO+ecplZwgdMArhQEqBJIrnQFWtJ4UE6R0umj5noUiiAzXLyNI8twy8VXB4vwsz4aXETGHYbleHptTjOxLEDA+Ze8D7ChjfzGB7QxoynUpIMECrELC5F+bWeqYa244wZgG1M3ZGSrLiE6ST598Cm4nLElQD42r5/pMTzW5lmVQZTBghMEjjHj/YP8gCIMbDGW/MzU99eVKpX7Ns/ZwBcgExUcW3/F3LI4f5+1Pf/rTxgG00+kkUVTdK1cr1/ywck14/gbDhOEwy4rYhQicgRWSAim4r+kjobcseO4HKoykVVcigRIxAi9DrSK598zhyQRyXF/wmQVfhi0sPSkvWVqiUCgNqRQsBZtSiAUtnuAsJMmVXFlIp1juXli45ITrR8C6R+P7lF68oOdzHthlFEf0ADSw8LhPDCp1lnUQPch1yDOuEB0icn9QoEOrs9eJsbbTJiBbuLN9iC3uS7tM9WdQUPSYPvvwwxIMJBV3hBaTKz2GiT3ugzottt9Yw/XXL+M7L3ydAPljfPmLf4Q//sIfsvwc/uSLn8cfk77s6EufZx2J5Z/88Rfwp3/yJXzzq3+Cb3/za3j5xRdw+eXv4Orll8f/m4DdjVXuQzfgQtxR9xAjetPewTYONu9g8+ZV3HrtZVz57rdw+TvfxNVXXsL2Ouvv3MZt7t9uXr+G27dujvdzbYawCUNW5ymEtVQtS2NYkAy3DDmGBOKIsosJmHa3DwiN6dkFWJYDynDIfXduBKs1tOdDca2EEJBCQgjWC4Bf3P2wf4aOcMSxlJRQUsKti2QDnx7c9yQkLNe/TmYk/gAAEABJREFUGBvVKsP7KWapfaVgc0OvCuoM+Ax810JwvSHINscy7MvQsAv2AxpBq4EB+Wt1Y7R5rJNwDuC4BUvB8NXnewF1KaSXdKvnypCrWCYPEd+vcIsxR3DWyIM1uW21Wkmr1W7HcX/Nj/xvTk42vt6cal6dbsxtrzQaNOV8ecwQJ/MOv/KdvOcAeuzYsfjIkan9ierUzerExGt+qXKDFqvNcCF1iwcKx3LCLiM2GLaRxD0IgjIMLKqMrZpVD82ah8mmj7mZMgEq4OkE1gwpaC4GLWDBpA87Q0ahUh4QQjK08CHYd0aBdvujsdKwmr4HKChsS5J8rrmAjpQQkCTlGhGNKUPjHkOyXR6Gb23uoM0MnwNnwfBbeiGgA+5bJEYFELMuVwG6qcVBP6W1tLi11cW3Lm/i5sYeGMtA0VNyz42CCmoZLYTlKoKojJQGav+whdtMMN24dQuvXb6Mb33zG/j87/8+/s3vfhb/7B/+L/if/sf/Af/Df/f/wH9P+h/+wX+H/+f/+N/j//M//b/xv/zP/xP+4f/6P+P/+zv/EP/4f//f8E//8f+O3/1n/wT/8p9/Br/3L/85/v2//df4/f/wb/FHv/8fSP8ef/z5P8Jr330ROxu3MWKCacjoZG/jDq6++hK+/fWvENR/jBe//lW8zjZb66sQ9NAFPUS33cb2xiY21u6MwXnIxNCQCRVDo+cACsqyoJzBj1Iaivv8qFzmPt9tJ6qYWzqCiw88hLnFIwjLNTgDl1mggITS3higHqMIzw/gSsk+CgIgZT5hxJDTUULP5cZQUkArSU+b8W0Ltz+vEghuX0zEwrrIh0CNAgFFvQf5EuRPAuP2hl7WOC/H/oVS0G7MMIQXaeiQrTygM0iwe9CHO95JaWS4LQf4nmZfJepImTxUSFUF1AjIRqAxyVC/QT6aLBcmm6hFAffTcbG7vdlrt/a2qWrX6tXS589ePP+VoCh2uuuX+0KIjERJkLl38SXX7+JtwAz8LAn8aMsP/du+pzchbJ8mrdCehvIEhMw5f1pZO0DgZ6hWJKoEZpkH7u66WZXcP2iUSzmk6CNP2+w1BuWLggruLCm3AcgYxhT0nkIIgJRRgTq0gDHB5jK0LlxJGarkXCB2wL4ARUFrdqS140VT1wzi0RAH+/tYv3MHWwzTKpUqpqZmUG80CW6BEQ/Nh7Sm5AbSjxBWGpBeCSnT64edBINhBjeehYB1gBcKJfbhFNd5yV32nXKxT509i4LK89rrV+DoMsvXr9JLcdwDHglk3PNUq1Us8fzwHNs+cP/9uPTII3j8icfx9Pvfj2ef/yA+9gsfxy9/8pP4tU99Cr/+G38Lv/G3/zb+zm/+Hfzmb/0W/u7f/S38J6Rf/5t/E88/9yxmGaYf7O3iG1/7Kr76lT9mqHoFip7koQcu4lO/+kn8X//L/wL/zf/9/4b/5r/+r/Ff/l/+c/wX/+f/FP/Ff/5/wn/+n/4f8ff/D38Pv/l3fgOf/KVP4IPPvh+PPfIgzpOnFYb987NzBJaHhCAy9HKGBs7N3aPyawJPaA8u4ohzgxura3jltWv47uWrcP/rvtubu9hr95gJLZADsJJ+UPksfcJLQyi3Lj58gghSIWfcmRGEOeU3HsfypfHXwrC+IJCcTjiHxN0LHHFXAJux/9EAlvtchpQEUIhGtYJ6rQafekjW0BkBOzwy22sdUJdSCCqVB4uQ8/EYdgtuJwJugby4D8PsuU4GKJPrpq+x2KhjodHg9gNIer1R7/BwTxT5rdBT321Uq1+PSqWdKjAcbm4Oz58/76aKn8RHvstOjGw2k7Ac7AR+sBqGwXWl1K5UYqS0sIJxumX2UMqUVjRDEOQIQ4OQpadTeHoE349RiQoEfgLNe0EQCySQtL/CWUEukORdnhbICD7nGYUQcADpM8HkAEn5EnhsyPYg2TEVMFwASwIXQSpOVYCAZ3jGg/aY71q+WKvW4ACq6RVAoBkhYZWCW1DaAxRv1NFOoE/LG9MYsDsuugcl1ZgPEKiODMHoFG1mbhYPP/Iwjp88yaOeKTQnJtGcnMTk1DTmFxawcuwYzp6/gAcfuoRHn3gCTzz9Pjz1vvePQfn0s8/ifc8/jw986EN49iMfwbMf/QieJz334Q/jWVf3wQ/iGT539IEPPo+nn/kALj3+GM6ePYN57smqlTLK5RImmMFcWTmC++6/iCeeehzPPv8MPsj2zz/P/p9+Cu8nfeB9T+F9LJ/k+5ceehAXzp3FiePHcGRxAYsuecP+FhdmMTM1eTeZ1aDHjCJIztvJywA0Zimcl3KGau+whY2dfawRlHe29vD/Z+8/vy07rjtB8Lcjjrv+3uddegMgYUgQEClSJTVRJalUrFK1qSJWS1XTVTVVa/XqmdUfpteaWf1NrH9jPnWP69VU+5KnJJISPbxLpM+X+by93hwXMb84LxNIkCCZcBQB5MHdN+LEiRNmx/7tvWPHfYmNvUNsExCH9HD6kwzu6MKIBrQH8XymjjxAabJUSGxQhMBFAdTi+IZ3SglE3PpaLq+FYp5LBMUldWtrqagzKt0jcBpUqTjq5Qr3omUoKma3zTogOve5xegO+3DywVEg4HqVKCua72YErfS7MPQ6hnsbSLl3F+7ty1QKM5zzdLlss+EgHRwc9Hp7e1va5hdr5fKL8/PzL9ZbrZ0+MHn00UcTETGcxYfyKab3fltyAzkJJMcXF/cajer1RrP2Uin0Vn2l2kqMMXlMgEwQRhacH1MDrSfkZx8mO+TmfI/BmkN2P6QWnFDgY4I0o8ZPAB7OO83vcxV87dGiZoi5r3EWB1AQkgNmQgRZKwjpggTUcloLLAGZ0nWa0HWKqU0zRn/ZKTylCrIEZavVwjEerDcaTQgXfzyJobmQ5QqFu1aji2bRYzS3SyDH3Pw7QUldSu3N6lz4EsLA5/hjuP1kRgFpNpt4mAL+pV/7Iv7+P/gy/uP/9D/G7//Lf4Hf+/3fp9Uj/Yt/gX/xX/wX+Jf/+t/gX/6bf4vf+1f/Gv/89/4lvvLP/hl+6x//Lv7BP/wK/v7v/GP8R//wd/BrBOPnCdTPfelLeIwW9eHHH8fZRx7BybPncPzMWSyfOYOlM6ewxIP6M49ewJd+49fxT/+T/wT/p3/9r/Cv/tW/wj//6j/HM7/593GB4Jwl2PxqBSr0i7kKAE8rKka/mIPPvCI0MmqglBY9zwyVqMctRw3HVubxyMNn8cTjj+Gh8+cZSJvjewEVaUAvJMbO7h7b1AjCqABUSus3phJtDyaFpXIAXds5wE5ngB6PphIAbh/oubGQ3znXcUzLlwNQtHJhKYLieDKCIuEaOr5rupg+19bzNdfdQinWJQkJ3CPmDNhkdyynx7WvsJ1qGDCOEVC5KnS5V96iy95hwCumLLh2QiWI6AmUWV/6tO7bW4gZ8R7srGN/9Qo63MePuW+3fKfK8ZS1zvdvr412bt48aG+u36r7wQ+PL83/sNJqvVmmJV0hODmFD/XjpvdBG7S2i1G57G3XKuGbUeBd9pW9ZdNJ15ds7KssHY8O7CQ+QG6pX2QMIyNkpofc0IVgWZZ3ICyjO4/Z6SqPHTQBFpPvXEqC1HKPZLkIhox0FjRn9C7PBcQDz+KG2Nvt0iLmnIeFtZapWzwN3/eh3ErSHTa0eEJBKFeqWFpZRp1ACriAzVaZbnaJSoOLyIP3Q7qcYwZFPC0ohXTZ+L5zp1K6PNQQ0BQaTdc5573imBqVCPOzUzh39iS++KtP45FHzmB+YQY+hdX9eP3kqdOYW1jELN3DWaatmXnUWjMo8zy4zCOcUqOFiFHeiHu2sFpHWKkhLFcRlMoU+BL86Ig8WoIjKkOXON4whPZJHsfIvipsZ3ZxCcdOnsax0xwD94ONqRm2Q1BqH+DciSKIp6E8xaywjPyCKVJ3pxWoGAVKSFa4JkxFISAwKpUA9UaJ1nkW7lc8p06egFNuCwuLfB5yLS0yAjMhuB04RwQ4dwAFIDf2Orh2a7P4Xe/6bgfuR/nclCFXckSikUGQUmkmbIPLBXAwmnPT2oOIFOtqyG9DS2eZWnC96dN2GPza2drg8VAXJaWwUG9ghZZ+vlFFRQPDwRA7BwfY3N9Gwl7CSsjxaphkhHF7HxNGxM3hPjxazYjR2TKj22VJENJ7ywcd7N64imvPP4+bL72UeZNJd7ZcvrYyO/tCs1S5EUqw59Vqg7Nnz3I6ciR4+PAuLscHa0xELLdN8Uw9OJyqNW9WI+9K5OGG5Mm+sulAIWYA8NCOJ20kWQ+TtIs07SO3I3Y8oYUaoDfcYz5moCggOOtF6nGv6pYMPPu0BCgITEtNZ9zKWQ7bKBCz6LSH2OWCj+hy5lxYJQLFRRJHoqApmEppWC68IXC1H2B6ZgbNVgPlcgiP++KcDY1HYwx6PYyGA2QMRHlKEHgK7MUFAJBQMws1tDYJFMdjCM5IA3NTDZxcWcBDZ0/gsUfPY2V5nm5yBU7kIwKq0ZpCVKkgZD4qV+FHZSg/hFUeKQBUCIgPaJYV5MpJwjFz/Nalri7nwbNkuB9CWFqc4n33jCMUph5BXKJg1qenUZ+egQOrX6pAeT5togIINrA9R6J5LywiP8gYMAfFIq0UtCLxGQtRTIITcbeayiriwk5N1bG8tIDl5UWCcxnHj6/AeSEVzi/kGIRjNRxTBo2Y6zRIDPZ7w+J3r7fo6q5tH9Dd7WCb56KHgyFG3N9b9plDQJ1bAJR6FxwIROtiCFnOPSXX360fqxVTyQjQAfeH7t873tvfgaWVbZXLODE3jyV6RfUggKHnxIgqDjodRmqHMPQ4ta84V4s8HiGmKzvmOS4IzDplYMoHZkoaM4yHVD3Ogu0Pd7ax8eabWH/9jVyPJ/25anX1kZOnX19ptTZaado9CyQibLhg2If7xSX54A0Wg+t0JjM17Nfr5evVUnilHKpN5JN2PBlM8nxiknSM0biPA7oKvcEBRKgrlcF4PMCtW4wgwmJ2dooL3UCjXiZAQ0RklMcD9COApgABpgg03wvhaTKfgjMaTnB42MP2ThsxgzklnqFpz0NOEI/ozgiF0y8REEGIMa3ngCDMKKgz000sLExje7uDy5dv4tq1a3wnQ7VSRqNaheZ40skYMfcd8bCLdNSj1UwKYCq664HkmOI4T59YwoXzx3BiZQaBB1j2m9NqCIQtAIbfOVmc8z67I7Q5hZZ6BoZSaAzruXv2aMRjfY5dNHLOMytIIaPwZi7vykmmqKtgRMG6e+3BARYewU7gFynBjDtAsax3VJf1OQ5LJWbISzhwikApRdLQSqAJQmHKUfGxgTEGTrHBwk0GwtTVKxGo01MVnDg2h4fOncT586dx8sQxzMzOoFStwQtLSDmvcWaRcryW65Ux3eSe9LU3r+E7P3gFr765WhxFibLg9AD264Aq7kYUnBUdcrvR6fcRpxnnK1BUrpprOeH24iaDa5sEz2g8hosdnFhaxlkGsVp0jWNuSVbXtrG1ve3BvpQAABAASURBVMt1n6DFcUGBMjjkVmSMnNsdQ9mbHOyhxLZOTDVxnvvr88cWcHJpBjWyMqSlnaI8+Wlq024vz/q9sR2P96Mg2FBaHw6UGos4juAjuTjcD6fdkydPplmnMygH/ka1El6qlaNXQg+3lMm7WZ6PR/Ek6/C8b0ALNGEYP6N74tyglIGeMa1e5JcxVZtGrVTFdLOJudkmqmUPnsop8DG4h4WvFUIKoIKiYFuk3Nvk3Ce5sPj+fhu9PplOgYDicwohtzIUEJAEiZEizUUgGtBEknAPM2JI3QWXygTlzPQU6tUy8mQM90OACTVqYS0JRsvoXZeukcommG/VcIqL6P5l8ZX5ZgHSkFY2pSBZk0OJgEOFWzcrgBuPaA/ieYD2YAkaK0xFo0hVwPIQQgFGQT7r+CxjHXWUd+/g7rt8n42BL1BgFQxIbM8U5Zxc0a6GA7t7z/DeUU7euLruPYGDHwAC1BCAhtbprZR5yzIiE46KZ+SzgoUnAI0PtBJ4WiP0fVQrEaaaNSzMz2B5cRFLpCla76hUhmE/KZWBo5x5Iwq5Fa4H0KXl3CB4Ll65jpvrWzjo9mFEkJPi3BZW1d07D8QLCRUqlMNuD22esW5zva+s3kJ/PEG13sTxYyewMDeHCrcqyThDrzNEh9a5P6R1ppJ1MkfdAKcIxlS4GYHpc3vSDH26wlUsNuswDBYNuO8c9/ZRL/loVSJYBouSQd/G/UGWjcbjdDAY+SKDsucxOLuZ4iO81IfVtojkx44dG8+2yjtzzeq1uVb1JW7Kr/qet53ntj8cx2mnP8KYbkxCy5IQOXGcE2CAlhDloIFqqYXIL6HVaGB+dppAiUBeQ0kKX1uSkDzAADkDQc5CAQLn7nTcXyHQfRqMU7rKrEIhMEojNQK30I4MhVtoSS0Fa0KBGfD81I3HozaemprCDPcq5SjAeNDDoHOISb8Dj26sTw3qrGVGC1oNBMcXp3H+5BJOLM9gpsExakW3KkdMQQGVDmUWLrXMWwo0OBZhoWLfrn/oI8A5MBlhvgCkA6gjgpKAhAOaSzXne4cc0O6SEQ1HVAV0BwUuNZapVRR+BQMNwzrWtc92DDwYuHLhcNgmn7mh5QRhxs17SuvhgmgpXfqMZFhmqWiKeXCfbUmKQKZhhSMxnBkBlHMthS1HoUeA1rE4Pwvn9s7P0frUq/AJXnCNLHiJcFoeAh6dRHRBUyoB91dBr12+gaurG9wXHtL9jAnKjGfKGbdAOUCeVep1OEs8YV87hx1s7u1jY2cPG7v7MOTl7PwiXewTaNQaPBNP6En1CxoNx3BzSTifXr8Hdo8g0PSwhsjo1mrOyVnZOY5zplpCzEhte3sDXQKU2zO0WJbSmKTDgUlHg5QR4dhkNLn5MKHLlzz11FMZPsJLfdhtJ3uNUTWs7k61KtenppuvtRr117QXblFuR71+iiT1MYkFnU6Mw4Mxweljfv40ojLPGY0mcw208gjMKqZbdcxM1dBsVrjIoAVNkExGMBQk4gsBFz6kRvXpyhkK5UGnh9U1p4FHcC5VVKsUi5eJBgIPXimAa6gzBtZ2Brhx+wAHjCKOXRSWgjjhHmXkNC3BmdNSCi2mb1OodIJ6qPG5xx/Gk4+dw7kTC1y4AJrvjBmVTBhFNrQsxCg8NzCWuwju2Gldtp1RCHInzFaIB5IQJI4IlhwCQwViXErpya0l0ByhSA0XqChz5aTMGDiP4yi1SCmwKfuOqfQm9CRcMGZCxZcQOIbtW/EAAlTIU3dv2BfYtwXbZ52Erv6YizPkvJ2VGY6GiLmfThnVtASPsJ64yuzbsr6hUssd0c1MJzEjtiOMCYKEWwhOBNRtaNU0FmZDUgPzdCedoqUc8BkVBNcuoXxn9Fhcu0ppCNdnyKMt97vdN6/cwC1a0S7dUuH6OorZ/zA16MeOMtzc2MHWfgeNmXksnziF5ePH6UpHtMQjXL+xg8tXVrFN9xmcfxSVueQBJhwrp4KAirgURhDOJRlx7PTmMs5Xc2Ua1QpaBCq3ZfQIFHwNhJ6CJ5bb1TzPTJplCSeeeRmZZETcDPCRXerDbplHe2l5ptynX77ZqjWv1OrN14Owdll0ZSOOo8Hefpxv74yxt5eQUgZgPJRL89CqjjzzSRRc6iMlglajwsVtYWF+CpWSB3D3EjOiBpvBp3/FPvge2Uqhp0pGj+7xxu4B9zEddJjPKJCWFstqVezbBonBDpF5bW0XNzb2qal7hYZOKGwJBZFeC8YUzoxukEkmUAwAOXC2KiGWZ1s4TVd2ngGgku/BjcYXt3gavhIEnkIU+vDZl+JCg9Ykofs+Ynuu3QkFMmbQgstLQGWknIrqiGKCKeaaJwRXQpAlBHTqiBo/4X3KNGWasMxRTMGOqRAmpITgiicpQRJjxP30kEBxqauTEbiWvHHC78jlnZJwfcVsb8L2XBvuGMlRTAF27bv+clpOQyXjLKfm/DyuhyGwMr6Tcx6acwxoQiNPI1DqyJqSh8oa5i0C1o8UUCGTpmplzE83sORiChT+kO/kaQzDeYm1CH0frl/3s7ouvZ+9A1rH7T1s7R7ioDtCn0cwh/0J9qhId9sDJFajykDbqTOn4f6xORVEaA8SrO90cWN9l1b1EIfdISbcMlmulO9FKBGkOQGexkkWeN6AUxpkaTqM48loOBzwa5BEgWfqtSotcLUI6lU41nqzRsMR5Uqr2Bgzyi33NUGQ4uRJg4/4Uh92+yJiZoFJOU33ppszN5v16YutxvLLUTh3JTf13bW1fnzzZgc7Oyn293IM+h6UbcDkJbogAZWvjzS1yCmstUqE+dkmlhfpItUieNogy8ZQksEJRuhUm7XICC5nIUaJwd7hoFic3cM+BtS0mQAZZzk2BtsOmBsHeP3aKhdxG/vdARJa3Ew0wWIwpCadkCxBCVoObVKEymCBEcqTjMLSVUeoFVKCwXChfQplvRyiTFBGpEop5BgVhH36vsd5JBhQMw+5lxnRio5pmSdxTKWbFMKYUNBjAm3CdEKgTWh9YtZx7nFMBZEQLCnvXfpWOa3cxBEtTZEW78RUKmMeG4zIzwFpSGs2QRpnxJaB0+8iAkugppmFA++QQB6xnXExnhQOrE5x5ASYIwdMy4goCFCnfHzO2xTgnCCn0vE0UI58NCol1MohIq6FYsTT0ornbrvCcxTDOXg8mqgTpYvTdZxmVPsY96UOrNr5BXkK4bpEgVPKWWHdDMfY7Q/h/tmSazfXsbZFoPUTHof0aS272G33UW5M4/jpczh//iyq9QZ63Mrc3Ojh+toBbjMavM/YQ2+cYMh1ot6D9kICrkV+5KbXG8We9vY9z9tjV4dpnna7g/5gb39vbKzNS6XI1qoVW63XbK1Zt/VW05Zr1VSH/hi+dIxgwIVNAWonfn2UH/URNZ7PzMyMx7bdLpVqtxqNuRemppe/G0ZTP7h8eWf/+rV22j4kgscRLaePXVrS0QAQGyHwqwReCQo+MgqSMbbYJ8zPtbCyPIulhSmEgVC4RxhxH5FR+zqhiwkW6AB+qUZQ5tyXdHH15g7WdsdY3R7htSvbeOGN63j96k0cDMbo0eKMcwpYrckFbnJPE1I4JrRAY7LdolEtY8H9mRP3UCvz05iulYs9pQOOpRBSVqGpfinxSGhJUhJoNQaDHs9eD9HrdgnCmMrGwAl7ynE6yqh0cufmEgSGglmQE2hXTmtlCQawfb4EMgDgvThifVfmhN+yniE5BZbRAiYEtqOJA9xggAH3330eC1HmOJ8ECS1yeoccoNsMqnTcc7qykziBc5FFBFrrt0jxHtaiACn7B4GqiXJPgd6BgK5eYSGFHoLwmbsPA40SSWhc9tZXMWBk3o578KhQI4Kxxq3B8bkmHjlzDJ999BEcX1qkYgt4ktFjmz6tW4Rupwtn/Q2VpmifwZ8hLl9dxe3NXUwyYHbpBKbn51CqVTCk5l3fHeDNa9t4w9XhHrSfclGDEiQs08/SVLgJ2x8WlGf5IPT89Vq98SpjDJdnZmfXStX64Wgy6a2u3x5cWb3RvX7jRn/91tp4b2s7Odjdibf2tkepzXqlZnmn3KxeKc/Wt7HoxwAnzq+P8qM+isZFxJKyg+sHw6pX3Z9bOnVtZubYy1CN5ze3Rru7u2ncPpQsics2iSO0D1MyL8NkZJCnGgIPWmmktIQZhVC4sM06wTLfwvIyA0WFFbXIad0swQtCOaNKgw7hhRUkRsG5QWvbbdymq7O61cGVW3u47lwe7lVGBL0L8Y8zw2ARMCJQB6MxBhRWB5waI7dLBOSJ5Tksz02jWS5RYXBUIhQihYBmwwHTElxZlsJwjJRiKAG2t7Zw6dKbpEsUtDa0ViwXzglw9R2hGLMtytwCCJVwQdbSi7DQXBTNMo+po6N7QFsSyxTrCRWBIln2bQj8nCB1+7iYFnXUJ0AZ+exR0PtMh7wf09114B2758yPaXEntNip8zrYrijFseqCFPOKc3VjAoGX08JZKhRPC11Qr5i/K8/omqbxhPNPqVhzFOAVA8Nod3d/C3bSR9UHar4gYGDNcksSMLg2xUDLicU5gnMOC46/9RqcO1mm66mUdjMki4TeDDCkBTykq9vjNiUmGFVQhtCNjbnGG7tDrK63cXNtn+t8CGcxxyzPvRA5FbXziiZxRq8iKTyJQIeDRq25NdWafmN2bv6NqenZa34p2k2sbXcGg26HGo1Kq99ud8fra2uj9bX1kbtXgd6pT7duVZqNa81GfRfoJBwkucbvj/CjPsK28fTTT6fUUIPuTne3Gi1c6R96L/f64c5wUBry/JcGp2KytIJez6LdnjDCNsSQewenqDUXKaG2jylEOa1Sma7PbKuOFZ4nzszUUK2G8DyBUgKI4mJyKiqA8kswTEeJxS73KLe39nFzfQdr2/t0Y0eMBFrkfJ6Jx7yhm9TGuvunGDe20O324YRjYW4OZ0+t4BwjsgszzULoUlqYajlCvV5Fha6ciBOetLCO4KU5Xk90cV763e9+B9/+9rfoum+jXIoQhj7Hqtg24IbrSAvgMeNpxf2zhkud8BcuJNsOFMvdM6YuH7CuI5/PfAF8ph7pCKAEB5lWAJUgjYcjDGi52weHaB8ckA7RbXfQp0Ud8VlKK53REucMihDngHBsWkNxDor9aeZFsZgKQlghT1Ma8RS+r4u5BIFHxZhSmXK96L0kdF+5kAVALRVmRhCOuwcocxuy2Kpitl6Gl8fo7ZHHB/vIGNRrlH0cW5jG+TPHceGRc5ibmUGlXAGBgxJTS8s5olufUIEqPwK1bqFI270x+qMc++0Ely7v4jq9o42dQxwSvEMazVj5SJSHBIpKWhCn5shzoItbqzTGx5ZPbh87fvri8RNnXp1ZWnhD88zS+npfyqXDoFzuqcAfUmENr169Prx89UovybN2uVW7vXz6+OWp+Zkb9aXFfZFzsYgYfMSX+ojbd83bk9w8j1FGqdaU+fmTSRA0sv2DsZpMBMYEUCrCwUH2nocYAAAQAElEQVQft25vYn1zC4edPmJat5B7mlIlghcEvI8RM2qqxGJxbgpnTizjOPeBka+QcrEdAHIKaJdu3dGChihX69CMzAWVKqbmFjC3uIRqo4kuz8nGXHhnJZ3wToYDlMIAZ0+dxKPnT3Fv1EI1CuEcF0OXM/Q9VKKgsHwZLZWjlFZDOLuI7wW+D1CIR9yv7u/tUksPcXxlBTNT0wg5dt/z4FHoOXRWMwXxi5bTgpgDF5qpFOTaFH7xg7uEey/2Q8wU/YGWE7wXEYgckeV9SjC5sfS7HXTah+h02vRMehhw/xsz0OV5Gh7HrAg2ah5YDoyjon9i3iJnFiwHVxCfs0Ouk4LwP2ssTG44XoUoihCSHKjjOC7+0mdr0/1xkoXm+269hNbXWdXQUyiHPiL2r2HhlEuF/Juj0nVrOsugUcA6TiFYzs26uZD/Y7rt7I7LoZEawQY9otX1fQaKUgypwJ0HlEHBaA+WfB4nMde4R6W0D6ewphoNXDh3DqdWlqqNWvnEeND/QuarY9OLS8nxRx66fPrRR1899tD5S3lU3oh1sONV69uLZ86vnXv8s5fPPv7EjxZPnf5+bW7+1ahS6SAppfcux33k33cV9b7ffA8vvsCVLZXLtjU7Zx5+6LHO6TPne/MLK2i25mgBW1zcGoGX44Bu2PbuLnap7TvU8tRasAIorUF5gOGXFoVmrYpFRk+d5p2bqnJ/GCIKPUAMUueCCaAICB0EABfM80NUanX2N4U6walZltN6pNT4lm5phcBbJuDPnljEKe5r55plhFrB0rqAFDAf+Fx4gt+VWSc4zIOpVgKPZjCl0G9vbxEEXXhK48Sx44w2NykyqiChUCuSWJAbcDncvYgrOHIPOEU4ctUMhdMdoxi6z/kdYhGfExzMuHJXpyD3nGPNSRld0IzzSiikE7qd8WRCCz9BSg/EECiK49Ukl4oGHNGfhlFsl5SLQc6UOIBVADS/SIZZNy4mEP6nlIYmLz3Ph8u7cR8ettEm+UEAPwghrOPGZMkvRV6VCMac49jaWMfarZvY3VxHOh5A8gQBx1JlUK1Zq6BJVzcKQ4gInNIV9iPsJxeFA0Zw9+kVpRQOYR/uF2A6Yl2tkXG/PmYAI54MwD0SWrUylnlmfmxpDtPNerUU+cuUkydV4J2vLsxOnfncZyfnfvVX22c+//m9xolTW6X55fXGysmbxx957Oq5J5++eOELX3jp9KOPX+Sz29H03ACzw8zN/xdB6hfRyVNwinaQnz11evzVf/6frv7e7//exu/9578Xf+ELv2pOnjyNRmOqAI/yNPY7B3QzN3CLi7axu4d2f0TAgQtdopauwNMh5UjBad/5VhmPnV/BExeOg/hC4AvKlQgBLS4rEfAxElqRlNrXUHIC3ydg6ji5soRQgDEtyzy19iOnT+BzF87hxEIVjbJQUMgVCriQqBYgBKEDqQMm5Qsex6m1IjYzTBiFNRS8Ltt64/XX4AI0M9OzWF5aQRSWeC6bwAWBiAkIFJRoKKUgwn5IgIVl+/ymZQAymoiM7mbK8aYEXMKxT6hIYqape0Z05GA9PndlGevkpHEcY0wQjrnfy9mZ8hTCKCx44VNxeYGHIPDhc+yGR1GW57fC/Z/mRlaTbx6RoQIFeALDslwscjEFSIXvqSCg4BsqBnD8Gp4fQJRGSg8n53jBeQVBiR6OQcz7Sr2FUq0BFUQYc/xjutuuXhgE2N/fxV//1V/gj//3/xXuD8bfePVVXL98EZ29bcwxMn7+zAk8cv4MXd0pVCslBOw/JGh9Alu04rjAcSl45RJa3ILMryxT8TahNTAZ9RkobMPn/JZmm3j83Ek8RKVb9ix8lZU8yWdLZf90UPI/a0L9BdWoPVxZWVpsPfRI6cl/+JWDX/ndf3btid/+3ddOPf1rL8+cfew11Vq4Zqqz+1aF43YaJsDJHL+gS33U/YhwlQETpNU4qEbj1nQzmp2aKk9NTetWsyW1eh3VWo3grNENrSIkw2Nav/3uIYHaxmGvhx7dxTHdF64xbC4wRggYga8VqiUP9YqPkMIlnI21OQzJUuiV1tBKcYqWAEmRMgCSE6zO1ZomKOnm4MTyAoM+Tcw0QtQChZDVtQA+3/P5vu95UMw7ofB8j+DJGGAYgYiCx2d+EMIB/5D7uzdef4MWKkGr2cT09DRKUVTU41A4hqMP+QHhf0d3P/lNYwCIABC+RgXAlDhknveunI+sKwMIZntEtKIOoBmVRE7iYwi1iAOo5hyK8SuwDOBUyBOBFoFiRWsNzB2ybMeCl6iiohTvalgOwHkaTskkBFma5NDag1YeODC2osgXg/5gyNRCE7hhqYyc7024fYAoKooS/MDH6u1bePPNi7h+7RoO6SEltO6eFjTpes7OTKNarRCQEe8jLCy2MEsPqVwpY8i98j55fNBuszlNJVyBx/Y4enAimJ2bwczsFBV9FbPTTZwgYC/wqGW6WUNE2SiFGlHoqSjyAy8MmlbrZQaCzg3S9PF+nD5Ge/hw7EUPm3LzfF6dPptUpxeHpWqrY1Stm9rSINPBaDTyrl27RubgF3L9QjoSArTbQmwz0+dq9pWnEt/3/CAMVIlgrFQqqBGgNS5QvdUEKBQDHt63u13s00XaO+zAnX2NGZThesNSggy/clqSlGBL6SYZCljO/WBMC+Iop9Vjv1BceMopQZ3B0NWzdHtc2H+qUcUyI4azzTqqtLTUqBBjoAzAV2ihFYehIYqCx04z9qUIxpx1JrRQoEh6ng/PC3gcNGbwZxc3b67CAcEBs1atwaeQunoCsDbu6xJh7YLc0jBfvHlPymeWiCiIPHCAcnN/m9wTwI1baV2MRxwD2IQ4AuCJhlIkFjjVaTknw/lZWjw4xQcF5ercIVeHCIYjB9KUPFfi6ii4d9lMofgOCLaMfHfzduTaTKgQtfZQKpUI0AhbW5u4desWYwwH9GySgkdOQc/RAs7NzzMY5ECsoX1hfZ+phiH/e4M+OpSHARWA4pqEYQAmdGgyciPndqXKYFKjoIXZWawsLeA4PaRqOYTvgcrbpwX22J6nleeVrNKtFGoptersJMfDcS4PMwL8WCrq8Vj0E4n4D6USnbJeaXmi1BSBXA55UU7ZGn4hl/qF9MJOTgLJfCPasnH2P4rIt0SJ73meBBTgcrmMWqOOqekWZmZmUalW4eSkzejpxuY2bty4xUDRDjoM5BgRcK1hCcYuzytvbezj2s1tHBx2uXg9HHY6TLvU4gNasTEsLYnmLANfo1IK0ayW4YAZeopRQ0b+urTO+wc8a+3wvQRjHt8I6wsF2nDZh3GKQ47joNOjVSByRUEpLrLnQZjm3OOt3rqN27e5d6LrOb+wiOWV43ym+baAmbdIhPe4v0tEIPI23X3L3gHk3dQ4YJHcOBy5e1dXRKAJzrukKMkirj0FAedQkAdlSbmG0CMRIzyuEXhGQTOv6MAJ3dbIC1EtVVAOCBxRsFSCIGByKrskHsMQkO6XUBvcisQMzjlXWSSnggNBoVFYriiA8yR8P0RBQYScfQiV29TMPCpUzCEj21HkwbKP7iDFpavreP3Na7h6/SZGjNr7QUDLWoWb44TxgoQuvE83PAo8bh/GnJdFnbJTr9fgBz7Xf8L+gTK9K8cHBn4Llzvj3K32lQ5KvheU6kGpMh2UyoteubIsQem4CsIT8PxHvDB6otJsPdFszCzVms1qWKtVoygKyHvBL+BSv4A+ii7+8A//UHq9Xtkq84U8Sx4jqTzLOEkL7WmUuDA1MrVFy7m4tIRjDKjU6g1M6M6uM4J76eo1XLx8BVdv3oL7v0sd9EboEJz77R4DBAPkVqBoyTSJ8suFiXl00CtoQitsGeKHSSlYMQMQQ1qBFJpBj4xuVZ+u897eHrZ2dkh72CXQe+MJF9IAFHAvDOEz6muVgtI+uGiA8rgHszyHi3Fj9RacdV9cPoYlAnOKe86UPniW830CAhQb3LlE5E7u3RMRgYgUD0WO0uLmzhcFA3fJCamjnArCkcu7ZyLCYeu36C4wAbZHPpnccv5CYGp44h2RZd6oApQOmB6Hru8QuAaG7qmh5wLOS7E/7hMgVHwe+6LDjYz8HQ56cFuG0PdgHHAJoDEj4S5KvMXz36tXr8Ipss3tXRxQ2SUch+NlpV6H429CJbPXHuDm2g4uX7uNtY0d7B90MRiPMeTWZjgcot/vY0gr6tbU/QZdIQd7K/aalCl4HuegABcL2N3dpZKeUIYMp2CRsj8H0BwKRmlHihFeL1d+wOO30Cg/sjooWx3WeD+fGDk1itNHepPxk/3B6DO9yWQlBlpbQOnrX/+6xkd8cRofbQ8UFiH5v/M7v9OcZPKQiPzbLE2/ktEVdQua080UgiQIfBQWtF5jMGUJZ86cxcLCEgKCosND6OsE5WsXL+OV1y/j2u3t4nexbQLUWc8RQ+3K9xGVqd0rTmsGFJaM55Zd9LhHGfa6DNzFsDz+SKnZB7SWLh/QdQKDI5PxEG0eOWwx2lr8vyG39rDX7mNAq2m0QqlaQZXjIjLh+vE5JqsU3TL2wYDVrbUNuB8xnDn3EBYI0DJd9JhCnDlwUhA4Z0AEgCPwupsye+dDHt3JASJSEHiJvJ2/W8elDoiOcgLlLrl7vgLFsWmnVGjdXeruRd5ux7hxGYEmMH3x4TP1RENbBc1yB0yvSAU+AWoJypR7vnQ0Jg+p1Jz2o2vr0XpG7MMB0jJOkNGK+lrgvBRLaxozWDYgmBzdoiv7wosv4Y03L+EGPY2tvTao5VCuNRBya+PUdGc4werWIS5dW8OlK6vY3W8TWAkAgdtKuKCbO6rqdg7hjr+EsqNJYhKk8YgKISa3DQyVxpBHajs7u2yji3Z3XPzQxCkDZzVzUQyFKaRsN+Y86dbC/VqMri3o2qrYeEFidZ35+cEkOz0cx0/3R/EXJ3F6dhzn82owqD766KMaH/GlPuL2XfPRQb9/hlrxWSX5fwubPyIwgSVTDS2ZKVJKADc25BkUraii9gu4D1xYWoD7R7LOPvQIWnR9UqOwtrVLzbqJ25s72Ke7OUpz5MrpTgXPD1CpVBBFEUQAJxwxgcdVo1sWoF4OUQ19avwUYOheKFC+BoWJ77LPlPddHqpvUMvfXFvH6sY2dg576PEA24kIR8ktmVDjKtCDRXcwwjYjyhMKb4mKYYXWPuAYUo5J04ILAQJFFguJYlMM6q0Udy4L0EUXMC3oTvFPSQyty710F5gudaB1rzlAegSNS0XEFRUk7FuRNIHowFiQ0nBpAUxaVc8qhHweKg+R9hCQQs4l4rwchVEJQakEpQSaPPPJTyIDZkJvJJtAGCX1lUUp9BDxWbVSxvLyMgIGzvb29+H+8qRNZav8EOceeQxnH3kUmXLreojL1zexvdfBMM5g2a+ro/0AHvv3HC/JJ/eDh+7hAcHZw0yrBi05UvZdK4coBR5AYHJo8Dl/3/exwTPX6/RsDro9pFTEKhCuHzChu94dZlzf5a6hIwAAEABJREFUATZ2O5SrA7h/QmX7sI/93hjtQcxAZOIRlPX+cLJIgJ5NUvuZzMoJyf3qhQsX3KLio7w+0g42Nzdn9rv7F/IkecZk2W9aa76kjJ3RsFqLJWMtFFMlBnDauBBOi5hBBCfwlUqExcVZnDt7AidOnoT7IYHiXsX9QGHAPUifFnOUGsT0Vca0cu7IBBB4XNjA8xD6HqrUylOM2C0vTOHYYqugpbnpAqxCjQuSpZLIqeldoGPMYE+XQYddBqHc3wzeWNvC1VvruLG+VfxVxIj9cLQEKdDlWewq95qGfTaa3C/PzsGjEOYEEERBSICCdakI5G6Ku5cDpMu79C45Vliyw92/nbfkjwPl3TS/x2K6/N1nzkreSyLiOihIRKCULvijtQetFEdHYlduCXiCAo95H1KkmhZW0UJq9qWcNqJ7aWiRUheY2dtFb3cb/b0dbLvzyvXbGNMjMfRMnFeS0KV1gCpTaXkEWLc/wK21TfS5XXCgq7WmuZ6L0GEVNxk3cMDYPRxwfz/EkOvqeOoHAQLf5zgBQ7dZuEaRrzDbanAdZ7A838B0o4xy6IGBdrrpOUAF6wmgteO/YECLf9jpst0eerTMw0nG9g0GNJe9cYYOQXjYH2OfHtAB04P+BIcklz/sDRVlwScRoOP5JDMn6BnP5CUJrx0eBl//utX4CC/1UbRtrRWSChrBKbL1Gdjsn1mTf57MbWgxPhWu+M79IQNd6jSdwMBSGHLSgEx0i6moFWd4lnnmxALOnT+PU2fOYW5xpXCFrA4wIacmBOeImrY/pOsymsBFB4WTcn+z534Zsjg/ixPHFnDm5ALOn57Hw2cW8Mi5U5jleZrmfsVmMdKY71GYUiqFNMu4NzHos63t/UNcoTv94mtv4vlXL+Hm+i463OdmdOdApdLudnDtxiq0H2F6dh7N1hQ8P4ChBaKMw1LILQEBIZsdcVxHH4GIHGVZ606mSMi3InVfP55394bAd2D8cXLPRASKgNNaUzh1kXfld0lEinKPAu8UmBKFYhSGI2W7ylp4QAFMIRgtPQJL4bZ0Zw0VVkLLN97YQO/mTexcu4LNK5ewcekiLr38Im68+Qa6PKdMh324rUOXUXZh66VSBUOuzRq9kGurt5FTnutTM5jlOnrlKpyVeum1G9ja7WJMj8OBd8x+M8qBA2bgeQXoMrrMipZvulHBZ3gm/fRnHsGppSaOL7QwN9WAooJ1f+YHAtjTCppC5XgFzjFhu+1OH3uHY1KCw15Kq5hhSLkZ8lhomBgMEgv3p2m9cYr2MMahA2t3UIC60+sHPCaqJ0k2m1nUoiDw5qemgiefLNhFjn00H/VhN/vNb37T2xvuzR90d55RcfabXo4vUdmdCrU0Iq10QK4FSlHTCTz27hGUmueSQiI6iWWDWiXEzFQN2tMYpcABPabeKKGFzCFeAEUweGEJXlRGyAWuVOuo1xt0Z0NaY6HF9IuQ+qkTx3Dq5Arcr3+qAcsVih8vtOoRTh9fwqMPn8OJ48uYpiYOfA3DxU8YyIi5X0xpLeiKUwHkHEOGdm8AF/i5cfM2LcA2bnLfu869aZvWs1yrozUzixL3u8699QjQhMJtnNCLkMUCl4gI8/zcSZhzGD8id2OPvixB4qi4u5N394YAcnQ3n3OMd8mVufpKKXieB02Aihx15J45grtVAmEdl6d95pxzgGZTa0FAHvhMaaYKK3iwsYZbly/jxquv4soLz+PVH/4AL3zvO3j5B9/D1rWr2Lu1is3rV7F++RJ2V28gbh/AIzhq3JM3Gk3Um1NudfHcS6/ijUtXuQ2YoNqc5r78BBZWTnA9gQ5BQP3KvWVebBVqdb7n1pJWc0ALPex14JTo+VPH8KWnHsOXf/UJXDg9i4WmX/yt6OJUBSfn69yuaFDOWNdC6P7mVLJOUbv1KFWqRft7B22sMxi1yyBidxRzbWkSvAgqrMCPqtBRBZb3KTFHA4s+vbPdgw5d7UPZ2W/rg26/1B+MW71BNnvQmVSTxp6Pj/BSH1bbXHxF8p944vyimtjHtMiXlMWvaLGPBJ6eDT1dDjylCE747NVjx5qAVCQhKJTbK3ApFS1JFHjFsUduhG5JSu01ZjpBTA0I5cEqAkmOSCiIfhgyXF6CVopeDXeHbLNajrC4MIeluRam6Pp4wg5zA0Vhr0ZeYTmP8ZxzZWGe9WZ52D1NgNcRUrAsqyZc3DE1+IiH7q7fEV2tLQYYblD7X7p0Da8xMLXOfa8VhUazhcJqBiGU5xfCbwhMw3aKj+vboYEkzPPzdjHnKyRwXGDqEvKxeO7SHydzB6D3pnfriAi01gUppeAu98zVdam7ZxVYgtHQa3BkmbqAnOcLfF+jeI0u5KBzgJ2127hBy7hN4LU3N3BQ0HphIX2xKCnAY7Q7JYDiThv5sAdN5RZyTcp0ZxWPYHrjBO5fN2gThNPzS5hbOkareQzNmQWkRmHI/bwRDXDcTmm48YHgEjLCycEM95Xuj9wfO38cjs7Ri5pvVVClH6spM7WQa9msYHGmCfdTvYAaX8PC40RCyoVHL0GUpsUW9OmRtWkNe7TkzmrG9LxSKOSUKaMDWB2SguI+Fw2rfIQEbBCWrBf40NrXWnse9Zufq8QLtFaOpx8VfWiNX7x40et0Vivkyec8lf99lZtf0bDnCM75UhCUQqrlwPfgcz6EF12nnGdrGUBBEC6oIkA1wel+IOCA5BZnNMrR6YxwSPdySPcqZUjfWkFKkE1o3SaFG5pzKSw8tp1Ta4+GfZ55jeA4ONWoYarqoeQD3DphzJBcQlfG5xsRO6mWAizMtHDy+AoeOn8OJ7mvnZmdgc8FnRCUfR7BDLjPcv1l7LNH1+4mwfnCSy/hu9//AdY3NtGcamGaVrNK65lTqNx+0xCYTspFBODi8+vOR+6kltr9TrZILEdE4vuw1mGUibtnvnjOIpY7gN1L5h6gumoiwm5VQSICEXmrHfceW4Hr2JDX+R2yBKfS4Jw1FJWiUPIMI+ndgwNscC955eLrGBCokRYCwkMzCjHXbOD8Q+fwMOnMyiJm6xVU2IYmUMWtJ8fl+QH3dSm29ju4TQ+j1prFr/69L+PkuUcwRZCWqg0YUQSohfZ8lCsVBARTj9ayy8h5xjPM48sL+PyTj+E3f/1pPHXhJE7MNQqFoHPAxAYJvSlDhV0phXjo7HHuQ+e4//TBKRRHc9MzMzBcCxe/0FQYzPJIJafFNqQcE8YqJjTbk9QiZpupFThQCscj9NDqtPznH34EZ8+ds8dOnDCLS0vp9PTUqBp6g4oJKBJTby8QPvxLfdAmv/a1r9EY2UarVTnT603+Xh5nX/CAz0SBf7a9tzN/8aWXK9/68z/TP/r2t/DmSy/i9ReewxpdoYTnXwIDz1PwkCPUCmXfQ4UCErLMEHx7dEEO9w8IthjC/zztQSvFbYUphC6KSlC8T4k8d+4lBCcxh87BPq6+eRE/+O7f4vLlG+gcdhF61PShRkDrAAoteLlEuJK+65fBp/n5aZw5cwJPPHEB586doTWdZ1WFSRzzEHyMjNZURNyb3EcNKdA+jh87humpaYS0mjHrWYJIaQ03LhFX14GMr9z9uCLmRQRyN3V5knvHu/MuHxUf116RufNlKPiOXLmIUPhMQSJCXpI/fF/EtYyCR65NzTJHHAktSAZnKaEMrFAi6d6gsKQZ8mQEw2irlAJ4gUKtWsKJY0s4dvY05ulWVsoh10lAI8vnAYTduABQxLQW+GjyrNp3CKDQa6/EfV2MHi3nyXMP4/RDj9BiLiOq1KGDCJ7zUIRrSaXn+DrgWfN4NECjVsFpbkc+c+E8LpxdxrH5BhrUrpHW8GERUqlEHHeJ4y5TYSjyA+wv0gpzUw0cX16ET/nJKBPOtdUeeUKwsRuAbeQQdBiccj8HhfY5jhIUnxuQX5yQS3POwQ8CeFTSbmxKdBYF0USLjkVUElPg0iBKBikFl+99VB/1QRqmgKg/+IM/8Hu9vbkAeDiA/nWbpZ+xxpzxPb3U63Sbt65dC954/nl59bkf4Y3nn8NrTG9efhMD7k9c4CDhUUfvcA+9w30MGe2b0PINuVC9dhf9TgcTHjwz0guuBTSZp7mgSilqRwWtFAxdm4waO08mKIUeZlt1VKMA8aiP2zdv4CYDNmuMqB7s7mA46CLjWSeltpi2U3ucA28thAtfogaenWnh9OnjOHP6BIG3zL3rVHE8E4QBIgqUVor13RJaVHn+ubS0RLe2gYCLabgHZDPgMDk+wU9elhLAUleBiasoIkwUyaUkts8i95T9sD5zboxMOFfzDnLljhxYRQSOL5oCiHuuu2UudZ1bZ50dMx043U+AmLeOuBUwPF6yPAEUKjGP4CyVAs6f/KRlpO9D/lsI61la1j6PM9o722iTr4pKsUxBjpSGpSVzf/uaMnLSY2BlyIDLwrGTxT6z2piCohIzUHAASKnsUnpNbg0L/gc+FhhJP3NiCQ+dWcGJpRZmahFCsdBcZ81+fJMi5Bgjjt95P84LEyLP45zrlTJmp1ugYYCbZ8b2tfbgeQEg5LFiLaYJwWwgUHxmRZBToaasa8FLUNy7fJamttvpZqPxcMy2+nmetZPMDHLjx2RdXGpzIHzlo/qoD9iwPxgM6pNO/4TN7ePVsPR5leUn8zhuWSuVPIm9ZNCHW7wOD/gvvvIS3nj5BVynVXP/i7r+9gZ2b17Hyz/6IV74/nfwwg++j4uvvEJ6Azeu3IC2lm5KAJ8Ca8k8Q2uquFCVEheMYBnR+jptmxJwgaewzP3lZx87i//o730BX3j6czhJrd+jEniZbuhffuOv8dILL2JjfQ00gQXYLds3BFTM45Nef4Ae9yMTBgE8JRSSJs7TVXrisUfx+KOP4qFz57G4tAiuJdzfSVbLJUy3Wmg1mygR1EHgFdYTRCcXkcLB5WX77t69g+JiGbj6TCyToqj4cjdHVIyJ77n0Lrkqd/M5x3svuXIRgcg7yb3jSOTtclbi6Dh9a5DTWlp3duLIgZOp0O0Q5okwCq5QSDMctg+xwcjsGtes16OyZGR70OviKtfs1e99F+5/bZjSY/DYz5iKdDwaod8fYnfvEF1GtpNc4PZu4gXQJGfoxuR3u90mv7v0iibwqVCO0eK5AN05F8CjtWxVNV1YgUdeKM5ZshiK56iaR18erbuPHIFYBFwrt17MQjhhTytUymUCNIBbW8Vx+VQcPl1mYT/aD9BstFBhkEiUMJYxRK/f55ZnzDUzUKzPEcPJ1d7Bbn779upofX2ts7W1ub13sL/a6x7uxSYeH4x2JhcuIGWXH9nn/YJTvv71r+tut1vmyGZKpfJKOQyO+8DxqFSeowtQkzjWw4MD6e7tAVw8SzJcuEYUYobarbU4j1K9htxk2N9cx21G/64zHH/tjTdw5Y3XsHr1CjLu94TaMqdApDzqcHshzQ5DT8OjmI1pZRU1eb0SYW66gdmpKmYaIZZmqjh1bA4Pnz9LgJ3GsbxJxQ4AABAASURBVOUl1GtVxJMYmxtb4P4Yq7duodPuwFJaPC6aQMH9ZckGn68z7B8zUFErl3B8cQqnj8/j7OkVnD9zCq1GnUJgMTczXVDVHchzLO4XMULt7lKwzYBj1BQUEWF9kgAi/AKvO6ll1pFh6j4ub11bFEgHurvkLOO9lFNY75KrIyJF2yLimnmLRH7y3gmkUgLFsSlPQUhWATkBC5aJdu8YhFSAipasS1fT/W8NKZg86ki5N8uR0FIppRlAa2Jp5RiqtSYMtc0hvZ02zxS7BOeI8YGY1tPRiApvRN6PKQO0QARNBsN1d0p2cbaFx84t4cyxKSzPVjBbD1CPNCKOQwMQ8lR4dqloMTUB6butEJHIWAYceS5PnuVU3GwYgVZoUK5KlLOcrq2bq895hASn53lwV0pr7ZTO+voG1tfW0KYCz7lX5qtwyt/tdwf9DnV/b5/l69ZkV02WXsyTyes2y2/JOOt6BwepCDt3DX5ExGV57y07gXjyySc9CkjVS9MZbezypNdf3t/amo2H40YWJyX3jwSNDw8x4QZfkXEBGVjl3u4YAy4nVpYwt7SASr0KIbPHnUN0drYYHbyF9ZvXsEF3dI+AzcYjWBf0ITBzAhRcpGIxKEiWzEz4PAo8zHGvsUSrOV0voRwA1RCYY5Tv7KkTePSRhwo6ffoUKuUytXofV67T3V29Re2+hzEPxTMee+QcowMnFSSt6zZGjOz5WmO6UcL8dA1Lc1NYWZpHk0GmkIu9MDeLIxeKC+4UCF1rw/EZ5kFw+Z6GVorzA0RIOLpEeHOULb7fAmRxB/fqndxR4nh9lwxB7ygnODN6Eo7cMxGBcn0xFRH2d0S4c4kc3SumBVHwlVZQmmNnagTIHE8V+2c7lFBE1TI8Kp4B+T/mfIwfwC9XAFq/3AFzdo570fM49+hnUGXgJGUj/dEEvcGkiIqOqNzoPcKKYjAuw4TgjAlOJ88R16xZK2FhpolTK3N46NQClmdraDKqVAsFkUJhMcXYI3ASyJpy4tbekeJ4HYg0LDzmXUrwAASyT2XTpBteIjjplnIqCr7vw4FTc00cvxKuVYeWe3t7Gwc8uyUKyfec71Np5InJkhGdsfFunibXy5Xo9SgKXi6H/ouBL696Hm7JqNK9cOFCho/4Uu+zfTU1NRVWra2k43FrffX2iR997wdL/+P/+/8TfON/+9/Ui9/8Jm6++jpAjTnfaKLGDXczKmGebuDS9DSagQ90O8gIyHx/l+5KjJDuVMAFSKmpXVqPQigKu2XUDumEi5XjrhuTcD8Z02pqCtQczyhPrsxjabqMakmD6wXKLhdFUI50cYyyOD+DUydP4jhpcXkFLQZwYgrd2toGrnJPevXaDdzgwfrBwQGt6wSUXXCNi9TxJ+Gh16g/xqjXpzts0CJAF+ZmGLyoQiwXlePkilJ3JOw/h3AQlmNzKfEAxXvKkGvqx8iVOvqx4ne5tQSIIwdORw6gjlxVRUA5EhGIHJErFznKi9ybKtbRBQFCjltkFOqETEstkLOuJfjCWh1hvYHcC3Dy8Sfw+d/6bTzxq1/ENC2lRGXMnTiNhYcfRZOBnpEOMDKCcnMWAaOwKU2x+yMC94MS5/Y3nesfBuSD4XrU6IEcw699/jE8+ehxLM3UMRllyBLDzkF8WVhaZkeOtxqg26tIHpUd7zhXkLegohJHzAvJcA1cGhCttbKPKFTIOS9OEVpr+ESVuBsAHvMlegYNGof52Sm0mHrcw3ba++i292Nls72l+ZnnLjx09s9OrCz/0dLCwjco79+fqjYum2hxj2KUiHBfwLY+yo96P42/8MILKjJRRQVBCyJzh3t7Cwc7O1OHu/ve7uottX3jJvbW1tGnVsp4/KCo5QMy0qNViblf2b99CzdffokAfrk4vFbcM0b0ECLueyzB2CxH1KTTBKMpQFmmxiv5GqFWvDfIaEkN32lQu8+0qphpllAONXy2IRQy4aIIQaPIPyEwNN+LaAWmpqewRBf3+MnjWFxaRpXC16MLtrt3QJe2DSf87nzMoTsZjZFwb6QICtevpeW+ceUSg1adYjEdQCulkAC2XHiOi324vpQIFMdBrQvLcSj2LwAK4perwwTvvO6UEhx8/Z2PeOfGdS8Z8tLdu1RECuFTFNq7JCIQ+elEWQanBYDLTyBZaI6SJBpGPOTKhwOgdvsyEsISQRoiYXmfZ4P7PPPdHYyw0+lj+6CHPVrLiQSozi1DlesQ1q9RKYcEpONDj57RqN8rlG2jEmF+qo6F6Tpm6mU0ygFK1ISBQrF+Hgycu+rIWUkuPTTBpbSGKI6P7nNOi5pznS35IJyI47FbJ5dqYTtsz1PMWECJQCsFzfctJ24IYnBdhHlPAVHgwaNhyOMRutxj9tq7wzwdb5dD//WVxdnnV5YXXqKX9+bKcuuWOjXXfmoRE/kFABO8ODx+v8fPU089pTKbVfM8nyUYlkf9/nQeJ5V6qaRNnMjwsM2D6n10dnbQ29+DpWCDlsoBdW9jHTd5dvbG97+LN557DuvXr0EINGc5SxyNzhO4f3T42Pwso3IUfDK/ykWu0NpGSrjAORwwHRDnGVmdaZYLi8lXAS6YZAmtW0aLlsHt/xLuOxK6rIYLUq1UMT8/j5MnT+AMAzzHj58C17f4cyQXpIiCEKHvI6f7Nej2MGaASFGLlz2BTYd449WX0WVkebpZQ71aRokLqynWoe8j4PgUx+dpBQGQcb6W41HMK4JVHLGu8OERMcNnYG3ryMI9BZgXufuMZZy/vUMOjHfzLgUvEYFS6i0SEYgcEXiJCL9xT5lQNi0sLZ21iuUeBdiH0iFc4MYQgI6sF0JKFfj1JtoM7Kyub+Lm7j42e0PsEoyX17bwxuXruPTmFex2R0ijKhpLJ6CqTXjlGpXfCo+tPPJrH2sM+nX2tqG4b2zwOKZeChBwtj7nRQPHoxKNig+EtF4hgRKQfA0UwOTcHLCU0rCiYDhmspVLbeH4wYlAWQsFuUPg2qPIa64HP2BT0OSDcLEtDYTNUzhPxzDqLFTioMxlk5Ed9topqZMlw7U47l6pT3mXplrBzf2p0tapVqvzqMgvxGLizqXupPedUCgEO+Sbp0s2zubzJDkv1s5kkzjs8+hjxD3mgIGWzu4eQjJzttlkKvBhEQho+SiFDiy0frn7kTSPQDSZpsk03xrUorCoGzMS2+PxypiW1pKJjnLWTScDhJ5gulnHCUb4GjzOEL4PMtimE9h0DKKLexGDkCtcJrDLUUAg+dB8L+dCDumm5oYLSvdGaY/AilAul6GVQkxruc8gVpsubo/zGfdH2Kdl3eWZ62jQRY1W/djSIuqVEpzmBfdDboG10/gkdln0G/ge2xM4UPKLH5eXn8tnkbfrOOEjvwshdPm75MruNiQiUBy3iLzVh8jbefASuXOvNJRojtsj+Qh0gMgvIyKwwqgM8SIY5TEEqTFkMCcRD+XWDPYJzkvux//be5BKAysPXYCuT2GsAgzgYebEGRx/5HHMnjqL+ZNnENWbWNvYwMU3XsdrL7+IVUZ7k/EAs/Ry5ujlVLgOzjOZMLqb8ijNZhPKRUb5sHBKV8MAVKaGKHSuaUYFmXG9cgLTWXbLMTrXm1MDuJ7CjM+11IrgpWUf0U1O6KN7LFOiAFYgC1Aql1Cv1VBh6heLlxPYOSJfo9WomhMr892TxxavH1ua/85Uq3E76WMwD8RfBnL8HVwc+XvuVXejbqC0KqdpMp0l6fL81HT9xPJycPr4cZw5cQKL7pcZFHIhCANyRhF0HruJqApDrcG14XQzCDWYEJRCAQcjaJr1alEEB8TOwR4OeI7W4Z502OsgI5gNraJJY7qwPqaaVcxO1VAKfTLYwuOC+mLgU/v6dI81tS+XiouXwxK8lsqBQ4BbJEd9utt7+4dwkUTDhVcUXO3GRgo8n+PL4X7beXt1Fa+//AquvPkmSoGPudnpgiL2q8k9Yb+G83DkLKQWwOeDiErBpwDwFnKnb9f/zyMHPEeGY3aUOwG9h1yZe+7ItSUiEHkn/bRy1oJWmuML4BNYWnyCNSBRdRKIk4RzHqfo0209oIXsxRmCWhM2KtOX8zBmnZBgnTp2Eop7y9gvISag/Ra9nCmKca2FiM9zHu5fpUe0zu2LW78R16/H/dze1gY2Vq9je/0Welxfp0w9yr2mRVV3SGwGUB4syRCgOYHpFGnm3FlwRQtgcn04Fk7cTZXE9fc83iqkqUG3O8R4FOMInMLnRx9DGctJwiKtBFwetpiDAmetSbNy6PUYqFpfWVx8Y7Y2vU0HYMg3uQ0Xy/QX/lHvtcfV1VXPT/2oFJTKJsvrNrfNc2fPlr70q1/0fucf/Bb+EQMHn//c5xCRWSkBFVM7OpD6ZEhEoS8FASICwGPHHrnkAOmAaQk64WLUSiESRmG3eR65TRd4hwvqfkAwoea1BKclEGqVEqYaVVoxofa3BThDoiIKNEoEjQORT+Yb1p1wDCMeyUySFJYC77G8FPnY4374zctXi3+jaMSIbc6IrRaNerWG5TuW0QnVqy8+j7/6iz/HCzzXW5ybw/GVZZ5tNuBpBQc6xXlltOyOXL4oU0CJ8/B9D8J1dWUFcb4iwjLBT7ssLcFdMhxvfgeYGfft7t7R3ecude0opeBIRIq2RcQVFyQib5UJRVGJR8tegu/AaT3yRCHLLGICsdMbwP3LEvudATZ2D+AAqstVNOaWGAg6gcrsIqqzC6jMEIiVOnKCNgsrBGgJQ/HRobXK/Kj4Q4GLPBdtE4DFunDx93mm/aPvfQd/+ed/jud/8D0cbK1BE5BVroVPBad4fmnzSbFlyQkgQ6WdE5iGijN3RKuZQ6OwnLT4QgXg5kN2wV2e1kyE80hxyFOCIeXOp1ek3PyLJxbup4GHB/usM4FTpKGvoanQk/HQdDt7CV3afjzs7tVL3lotCA9XQJ3kFpDv/1181HvttFQq6eFkWOkPO8e8MFyu1GpN5Xm+T/eyeeoUvHIF5CVEaWiG3y0F54DBgN12F3t0effpKh4wdX/NYdh5UCqjQkCI8jGJExx0eugxJD9mHH6Y5ugyf8AoqSFwNPeErs0wjBB4AYg9UPEW4MwpvG5Rcy6qoUA7IArb97hAIRVC6PtcCEVhBLe/BrMzs/js44/iVz//JH7lqc/giccv4JFHzuLkiWWCr47NzQ08/8Jz+B4P2ruMLDebDbQYafa8AGNGod1YnWAEYci5qgIcnqe5F8qovWP2k3Lvk0Ihg5KMfWdQSEgpxJVx4ALHAUd3FLNrkN6DpZIyBWUwxXyY8j7nvAwBa1wdzg1sjZ3TLisYEVg5Sg3z5m6evbm8Jf/cWji31agAqfUxSgTdYUwQjrBz2Mfa5h5ub+xgbWsHt3jWu33QRmIFI3pAYyovxblO2H97OELGPkq1OmYWFlGu1xBVygyw1aHIbzdGsJ7lmrg9nmZdxXGk3Ievra3hlVdexXe+8z1cuUrleHAIeqIcuwaoOISSy1GyAAAQAElEQVRKXVOJa+55NddMMS/KA/i+5VhyI+Qx+I7AKI1cFHLywc2NOgZjnq92KC9DKlzwuREF494lVapU6AwCagLZUEgdP10+CIIkCsKeHwQbnu9tc42Ho9RNkZoVf3eXeq9dD4PAs4EtJ2k+Dy2zXuDXhGWae7YS95dDd4Y06ANksvgBMuWhR4ZZMqZ56jSajENH0zPIyCDrBQAXwLJOQmbFZLxXqsL4YRGab48SDMjx3I+KMkONaShkQRQhJFnWd+xTIgCZ7xbviFBcigujlYJH8tlfUc8SCDnQokBxf0E3fAWnji/j2PI85hhgqlZLYFUGifo8B93FLbpmhsvbnJpCiYonzQ3dpgFGBGjKMSvtQ9wLSqC0wCKjJZpgMu6RukjjHpRxFmGAyeAAnYNN9A63MRl1YbjXsjalHGd8z5A4NsuUQLRO8xCMRDngnlDYc967AFfGMVgROOEV7cFyflY0hVXBMHXCSl+syJviucdnHkemMSYSHF/3emNst4fY2OtgfaeNjd02dgnQg+4QbVKP57wjnlVOqCCHDJBNGFgLGPGG1pjQg8nIR0XLE5YCBIEH5ym4M2BDazgeDSHkjXA6RyTkSYYRI+D73ErscA+/d9jB3mEXbbrPA7rRMdckEw85ySkQcNzQPqxoWK6tYX+GPLBsF+7i/ME6rm7C532O8YCWf5fKv88zVRpxCOXPkDcZ30mcolAaBc+UhignMwCtsmt6opRu+75/2w+iTcaIxuVZssv183dI6r32Peu1POtF5UxMMwVqqVahqVa0ECw0SbhFzXhjfR3G82HInJgMHDFdfupp/IN/+2/xzL/+N3j8N38TjYUFSKWCsREcDMY4HCcwYRknLzzOZ8cwpMu12Rth4pUwdfwMbLmOkegiUOFTSMrVChQZr0RBk9nUdvC8EErTknGBtfLgk7j1LARFWxAkFi6NPIWyJyhRIfsAmIUWCxcM6vd66DD0X66WMTXbgk/hq7WaqBOcmZVCcLf32+jR4kwoASnLQCGCp5FxVUUZLvgY7fYWD7jX0WtvAmkPk/4Odtav4vLrP8K1Sy9hd/sWLXAXJk+QEYiGgHRAZHAN1llLusp8yHEBgVYUP4uMoBhS8BMCBaJRoseh6U0462EJGieoudLIoChZmgrQgyXvbRAg93z6aIp8jnFlcwcXb2/i9dV1vHZjDZdubeLW1gH6saFF9RgQ8lGqNBBEFYxogQa0lAldzVqtijK3FB7HYwnCyZgRk+4BbBajHGjMtmqcJwG3twtFJRNw7X2uAXFV/KjjsN3DkMG4UrWFk+cuwC830J3k2GoP0GE6NhoxNP0LNwYPOfMZ1y2l1U7TDDkBJmzX04Dn88v3YTi3Edfg9l6H81jH5dU1jK2CLlehS/TiuDYTKrPuaESPbAinaChy0HxPB6EdTSbpcBwPkjjby613Q4f+BtLO5CTYPWXj7/Kj7rdz7m+EpPvZuJKZfDq1+Xyc5804Tb14MpHRcIgeLWaX+8U293ltRmI32ofY7HRBvxVhaxolBgtK3GX7XHRDxjmLmOoACUlzoaLmDOvMEpzLWDx9Do89/QWc4CF3QPfJaUd6ughLEUQULK2IokBrAkIzFQqspdvkFIQqnhkoalrNZ8oJfzKBoVVXFLJIOZAagIuuCUq2Bga2sL21Cfdzrj1GayMqm5O09L/y+S/gc1Qsjzz6GFaOnUSt3nKvYZ9af4sR3B1GpWO26fk+6PLTpU2wu7OJ1159ERu3r/EoYQtba1ext3UTAwI2Hh7yrHQP+wTnsLvPeUwYPQzg9sEBBVxRo4tIYS0yjj/hGJ31Sjh5ZmEJSkfQGlZRmGkJ3fPU8B0KoqaC8ymYHvmrghLBptFnkGePwNjYOaCVPMA+lV6fwZ9U+VDcM2quh2ZdQ6GOaSlHVJQp+3N89gjukydP4oknHseJEyto8hjJ8xUgFhwmNLMKhvyboEeltrWxht3tTc4rh/tHtg7otg55Jlqp1nDu/MN46le+gEc/8znMLZ/AMLG4fnsLL7z2JtwfQDsrn4uGs/oZQAUDWEWg+R6C0Cd58APF3oRzinF7ex9Xbq7jzeu3cINHPd3hGLQbVKpzVKbT8MIQCZk2nkyKLZMiv3zfpw6kEkpSikOc2Nx2taj1cql0qRqFN1vR1E62vz9m9znp7/RD1t53/4rHllGSxVOc0JKIXrBAgzPQaZJITMGfULOBDNF0YW0UMronGAkQNKfgVWpwAjQcxug7dzVX6GeCYS6YwIOuNlCemoNfbaJMEM8uH8eFz34OKydPQyggjsmGWjNiu8LlcW6fJ3kRglc8QkkHPST9LlxqJkMgnkDSmC3ntJYcJa2OJUBd4EkjL4BLf5K6GQUxWIedrW24PdH29g5yatspjuM8Ber4iZOYm1vE9MwcwdnkFEsEqMWI7tOAlix3ykAJPE9TN0wYkNjD7dVr2N/ZQL+9h+2NmzjcXadbewhkI2Rxj0Ddxbh/ABMPGaAR+B7HwdUQtiMUImgPhoJKjCDmFzFT3IsXQryAQusjE4WcdXLxmfp87iHnbDJSYgRjWsI+o5aH/SH2uOd3e8j9Th+jOEVqKfgEuA5CeEEE5dpkWw6ggCBgeZWAmqbHcPr0KQLrLGZmp+D479xLQ6UoADzPg9JCfmUY9AfoUCEPqaTDMICnFZQSVGtVHDt2HI899gQeJS1ybY142KWCu8nz0murG+jQOhulOAfFsQliKp0xJ+2URUIl5RRVSo9iHI/RYT87+124f4libWsXmwxedXjklUOhzDFXqvVi/BnXxQFzTOufUnkrahNfUZ2nmUnjSZLHcV9bu1OOgqutVvPVmcbUqgsEnTt3LhYRam9O8O/wo+6372uAl/mHrcDkJwKtz1fC8mIpKtejiLHXIBCfe87qdAvHHzqHC089iUc//zQeZnri0UdRX1yG9Upod4a4Snfq8q0t3OI+5/ZuBxt0afYJWEsNXqLl9AnSXAVwQC7XGvC4/4wZbTV088RkCMgzjy6Vz5B7lVrUtwmyQRu97TV0N26jxyjgmAfeaecAdtSnmBoEvkbEhRcC1J2tcmEofiz3NLQIPCVMgS6DUdsMhmxsbGJ9fQvbPNfr08psrO/gFt0l99zzfLgfMpw+fRoneWw0xwhuQG2ccfFHowESCo+iEqmWI4BjHPFs1FHCsdh0DJ/wCUjKxMRpDzHHng4OwSgh9ckIlEkQLVDkhwrKEL8Eq0PyLwSY17RyrtyVJUYhpPtZp1LzuFefZMKA2gBrm7u4cWsD11ZvY9XNY6+NzmCC2PmI4kETUNZa9hej3++jR1d+xPNG8Kpxu7C4sAAHyEceOU+L+RBmZ5uwnFOf+9BOt4+Oq89AnQOM40fAAF0YlRDQ2yhVqnCBs2PHV/DoYxfwxS99Ab/1D38Tv/4f/T08dOEhKPZ9e30DP/jhc7j45hVGzduISnWIDrjmYAAK3NMCg4nFYXeC7YM+1rYPsbq5j2u3tnHx6i24fyL16o0b6HKPqf2ASnMWKyvHMMNYhu8FGDAgtEePZpdr2eeZ+4QureX6gGST2OSTcUxPq+1brNfLpTebtcpLc/X6i7VArSfHGwOy4Zfio+5nFG+88UYg13ca6Xi8AivnaDkfNrmdhUFEpUa4UA6doJfLDLkv8UD6PM5+9jE88itP4fEvfJ5g/RUsnDwJr1zhnsKH+6mXCavIKHyJjhCrEFKqFTTKhQukkCsf9DyokQ2Bo1AKQ4RaIaMQjXsdTHqHyCjwe2s3ce21l3DpJS728z/Axed+gDdf+BEuv/xcUd4mYDNaVaVssXcLtEAD0CL0zAQpj1hyuj7K3dNyCDxYCn2PQZFDaucOjxV26Q6ucn/2xsU3iwjj7bV1uMU/PGxzb9ktQN2jQIwoBGwaTsBXlpYQBZwDrXigwb7BlnP4kqESKkzVSrToBAeDQ+s3LmF3Y5Vt7WNARcTtF62iDwdG69xNL0ROgLqAmANlLgEcMMeJ4T4qRpuW0VmOLgHYZ5hxxHIaR6T0Tlw9R5nVBL6GsQLiEjCmUFAeeVqmImk1m1Q6s1hamsfy8iw9hSZarSqqlTKCwIOnhVbQQ0AQVqk066xfrdURcP+vCRDxfHi0tu53y4uc+wpd4NmFGVRqZYqJQafXxdb2Nvbo5vZo+WIGCXMjyEjjOMPq7R28+vp1vH7xJi5dvY0bq5tY29jFJl3X7b1DWtkODsnjPq0g4cW5WL6bAcYWlHNPOib/e90OejwNmAwGMPScFOfpc8bK5JmJ43EeT7ra5tuRry/VyuGP6pXou81y5ZWZuam11tmF/lMAG8WHdn2QhtT9vLywsBCVPTMtmTpNf+5ha8w5k2XNLM/9lILtopaZCIynUaH1nKHWXDh7GqeoOR968kk89NknCc7TCOsNKILQ52F1dXYJpekFRNT6QWMGQWMWutLEmMBIhezUAYaTBK59PwhQLZcRsv1kOMCIe5v+/i4G+ztYu3oJl195EbfefA2rF1/DtVdfxlXeX+L55EUehexcu4zRwS4srZXvKwLGg8dZ8wOuGa1HSoC69RD4PhUA92whrVZMhPRoNYf9GA6g29xfvvnmZTiAvnn5Mi7zjPT6tRu0qLfh/rmSnZ1dHPDoIWbU0A98WpsZhL4u9mIUBETs23NjAMEZKMw0KnBWf9Dewa1rF7G1fhMHtPgdJ4Cc94RCm6kAR+QjIbQT6yElyGLyaMIhD/l10B1gmwGqvXYfHQbWRgx7OiDCi6A5D00FqGlxxY/grJNoDyICrRWi0C8Uifu71Hl6AM5izs/NYGqqhnLZJxiBlK5lSqQ7JWaI6pDgrDeaqDdaiEplWNGYEGhjjtnVdWWNVgvNqQb8yOOzMXZ2t3H95nW8eeUytnd3WZYipKWPKjUoL8JgmODqtQ0898IlvPDSZbz2xnVcubZKcNJ72dvHPl3yNq31YDJGCgM/DBGVS/A4B8uYQso95ZB867Xb6NGtntCtzpMYBCR8WEM1l/jWjGyaHHJB1kORK/Vy6YWF2dZ3ji/PfufY8YU3/Zny4UkgERGiHb8UVyGjP2sk1loZjWzNSrCscvWYFv+UhjdFdz6g665SaqbUWky4H+iReb14gi73dp14jDGtVRJ4GOSGZY6E+1AfPsE4f/phgvdJnH/yC3R/fxVnnngKy4zgNeaPoUT3VnPxEgMuhROiCAGFyoNA0b3K2XaXh8k3LlOoV6/D0II+fu40Puf+aYtTx3CMUdaI9ry7s42tW6twfy+KYR9C1xgcr6FC4ZqBppO6JmfQwIAyCLdltuDsdMSefApniCisoRzVUaZSKZVrfMdDn4GHDe5Lr928VfwvIl5/4028/MpreP755/HSiy/hIu/Xbt2ie9XjBAyMc6e5L84zxhl42K7oiisbw6ZD5OMu4v4+Rt09dNv72NnfK6zEfneEQ4KtQ5f/iCZwaW8cY0BLMyRzhqlBTE8j45i5veQaWIwzltF9TWkhcyo55ZfglKoqpQAAEABJREFUc+xlKsRGa5bAIzVbmJ2ZwcL8XEHTUy0GpQg08qbP4M3ubhdbW21sbhxgc+uQQLlNq3YVly5dxa3b6zxiOsDOzh7cv3R/iUrqlVdfx4svvYrnSW9euYprdDnfvHwJq+T93uEu974jxOR9nCTIKAvGCiz3h5rA1BwfqITGcQ53hLN70GX7h7SwbXTpEQxoKccE2pCyNZyMqLDH9KgIPGKoXqtQLtgWLaRxWwbKW5XR9XLo0SvJ7LjXMaNeZ5gMuwfa5mvVkn+xVSv/oFUv/VmjWvp2s1J7SWXmVjBbaZ8FUgGHhV+e62eCk8DUW1tbpUh78572TkdhdFYrvaSUqkLEE6Ugng8dBEw9JAROTKCOidweGTrmYudawx2pZEwTCEPfITQ37RGDLeXpeVRmFlGeWWJZC6lX4vmmQgIPlm4cuGhQHrmlEMcJMrouzlXUbCdmIGZrfQ0TRolLvod6KUKzVDqicgWh4ju0su7XRe29XYJgBM4H0B6EYyHyABFo34e7T43FmBZgQsFPKdyGFgriQ3EcxiqwawoFCGTLvKX2zzGitXD7sEPuVbcorKu31rHGqOEu9ztDAlgpjSgKkRH1bk8Km8NFhx1Yx4MO0skAkscoBQLhPnpCl73b79N9G+CAgnnIIEebYOmwrR73eAMGoIYU4gkBeAQ+8kn5sOST0NPQfgQvJBijMlwe2iMoDC3TGAeHHQo9wb+7j0NamIN95ulmbqzdxk2C6SrB5P7XfBffuFgolzfeuEQv4TIuXiS9eQ2XrlzD1avXGDBbL9rZZ3uuTZfuMb9HF9+5rB3uA4e0ZC54k1Apxdzn5ZbGSAkUeR1EJXhBCDIdhnzNjZCfKPKW9+S9ncSpHY3HpBGPm0YYca0H3Lu3OwfY29vCDuMLm/Q01m5ewebtG4yE30aHXseAwbcJtzvpsGtMPJpwC3FQ8uxqJfJfqVfCv21Wo2+16pW/mWk0fjjfqL+xsDC/9vmHl7sEprOYhvLAgeKX5lI/aySrq6u+53l1T/nHfD84FwTBSa31DGdQ4kQoez58Cl9YLjMtAZ4HQ8FP2eiIrtAkN8iVhs/nKgxgPIFEEUDhcedTKQUqpmDFykeHQrdHN3KH7lmf7pphmRM05QVIc4ue26fQZSxxcQPfh9tj7NPl8UTQINhTCm5CLcuNCCI/oEsZAFQWvW6PFqmDjO9aURAKhqJbBI7TKoWQ+y2nXNyh+oh1BrRMI9c/BUUITgtNIBpay5g0wYTWyigPmiDQdIF1ENFZVbQOKQMYPXS6AwwZITXsq1SuourG5sBJz0KzzPM0cp4Ldg73in/nyFMG080qwoDlrDOiYPcYuWwTnAcU9EMe0rt/7qMYF5VH/BYwNcQLIX4ITQqCMqJSBWX25yggnywUgTniXm+XbuMNvEGL/vrrr+PK5SsE4Ot4iZb++9/9Lr7zN9/Gt7/9LXznO3+DH3z/e3jhuefoAbyAl19+GS+S3rx0CTdu3OQ+8Bbc/1Rqn+57AULyKqbWoi7jHlAc66koFHyucYOubVSpQPkeHK81xxjRDa7U6ggZ1HLAJBARJ3lBIh6CsGQ9zzdClZVnWZ4msYknIzse9+iFHKKzv42dzVXcunUZl998CS/88G9x+bUXsM49+97mTRxs3sLh1m3bP9zOXei+WfJWjy1MvfzQqZVvf+bhk//hM48/9CcXPnP826dOnrhYzec3zkxJV0QyEkUav3SX+mkjstZq3/croyxbmtj8fCb24UzJYmxtZUxhi2kVnaV0C1OQATKCSCsPvhcSuxpKKEAisARJbiwXTyDagxHBiBp1QDfHWVlDAObah6Wgl7iXqfDopcK05tJaEyHBrLm4YNuWYEnZ4dE+JyUoclozUPN69Ek8VgnQoPs2t7iCxWOnUOX5ql+moWfbfEghQmEhB5OU52wZUr6VcmkmdGpSo2CVD6cU3H6oVKkVgq84PsX3A9478qIqjAqQi4ccPnRYQ1BpkJruf4QD55Kurm0zUDNGLj6E72s/PGpLa/YI5OSfsbZgv1ICrRW0pyDag4HACf2E3kJC4c+tQKj4tB/AkdIeRGmIKDhlValWwQJGXofY2tjGNVo5ZwFff/U1XHrzTawSWDt0w3udDhxt8ixyc4MWcHcHPQZQUiolt3+rUInWajUqlCp8z0dOD8gFuXKun2L/gIIjK0J+g/NQEK6b70fwyB+Xh/JgOa6MNZ3CcxHdnNNMuJUY0tMY0ANw24I+FVDOBwH50qg1MB6O8v3t3VE2mexQT92ulcOb5dDbLAXoVcjqVj2ws9MlLM5VsTBVwvGFOp44fwzunzg5d2wK8w0ftTBDSU3MfCPoH59vXH7k3Mk/W56f/eN6Ofhbz6Y3lRdvRqXSQbuF0YUL3Pzjl/tSP214ly9fLh+m6exgPD41TMenB2l8fJylzUwh4MrhLhmlQKwgpZVMaVUEHnwdgNYWmouprPDbFqSVwLl5fugjhyChgMbuPeYntAjOKlAlQHHBHEDUnUUPqGnLlRoCgjS3iv0pGPHgsTxlfwNa3VFi4Sxul9HK2LLnsIKoPgVdqsIy4mlp5awX8D2NhG1MOC63TyMmuU/L0eNBvTtXSwy4aq59jdzV4WY0o2Jx/aZ8L2d/ufhFG2NKoNv7peyPHXE8NaigAueSJ0ajzzZ7PNO1BDIfwlCQMyMUXo6dY1IEAJuGA6FLtfagWWZFqOhypA6Y5JEoBY/A9APy1ffh7i2Bnd0BT4egOzg4wC4Pojc3N7C+vo4NksvvMwDT7bQL9z/jvi/PUh73TOBSjgQ+LVsY+lyXAAHb9rSGiBSk2K8jNy6lWc57kKyoApy5BVMFKK8gqzTnpmGgkDo+WhR5iC54mfKF3LBXKxDW0XzPIyl3Z+1Ew+7WS+XXm7Xq95z7OdusvjpVj3jcocetqpdP1TzMNgNMM52p+VgkSAlEzFQ1WiWLZmjQiKydqXvJ8nSp+9DJ2e1HTjfXTy5PbYik+3p/v3dMZPw0b0SEI8Qv9aXebXRceDkwZmo8mZygtnuoPR6d6I7H053JJMw0dNSoIKpV4JdKUBSYnIKSUJASurJCAfYlgE8B1hRazYXw2EnIr1IoaNTLqFbL8AMPVoSLaDChJe6PhuhwvzWkq5RmBpRJxO6Yg4sZEoRN7lEr1QbrCxww/VINrbkVwC+jSxAcDCbY5JnYrZ1DbDCocMAIoPsZVwwPmQ7hwGn8EDkVh/FCGAp75nmIraDPcR/Qfeyz75Gz5uy3P56gMxgWrupwnMBZ6i4DNA5wI45vRBT3qAja/Ql6BOAkF2gqhAqDWS1GomcWj3FeCtt7XYI9KACbkjfjxMIqH7XmNHzOK+X8Djt9uDlrj5aRABUKK9eAPDAQEfhaIySfwzCE7/mgK0LgpogZJFlfW8PF19/A5Utvcu94naBcg/vLi0G/V4DQEsAaZJNWfFcjigLUalVMMwg0Pz+LxcV5TM9MocIjE4HlOzH3eeOi74B9NptNvhNBEXj8wl0izooxJ7SIR8oLBQCtqCKNnVLjfEF+OyUr2gcI0oBrUC5VOYZGYfXdXEaMrlbLpf7p48dufv7Jz3zr7//6F77+D3/jV/9fn3vi3F+fWp66NNPwO40yMhIaBGE9ylHxEgT5AF7Sg5f2UJYJmiVgjuBtlhRKflZOBjuL8WB/WqeHUdPzJlRgOT5Gl/rxsVIohGVK+37lsD+avb23d/Lm1sbsja318s2dTXWNGvnS6i28ySDClZs3cfP2GlxQIOVilChsNrMwtGQlFaIkPgIDRkljWEZwJU8RegAjZZibaaFWLUF7goTPEmp1R0MGRfoM5AwJVuPMCa2tKIWIQZ5qYwoNBpFCRh69ShMBLWM0NQ+pTmN7kGBvkqOTa1zfbWN1v4c2zWLGSGsvV3iVh9cvXbqBly5fZ/4GLvHc8sbGHlY327jFiOT2QQce92xTs/OYXVzE9NwcWoxoNqfYJ2lqZg7zSyuYXlhi+SLmV07i+JnzOPPwozh+9mEcO/MQ6WGcYMT52NlHsHDsLEqNWcR0NPYJ4M4oQ8ygvtAFznUJfY51wrEar4SgwmAYPIxTxywFn9asRGCUohC+pym/Od2+AQ55fLSxfgur16/hGsF46Y3XsLbKvRbd00G3XfypHajotDUIyLNy4KNaClErl1CvREW+HAYoc08YsA8tYCQ5u0M52BEU+a21giLR8CGnljQk6l8qCicuArcsDmiiuJjKWUWwTGAJvpyAPCKOm+tv4YOiAXB+ng45PEPKIVSKhmOFyW2gxcTDfna4t9lTkl2abZTWJqPt4cbVN9TtK6/5W6uXMNhfZ1T+EKEZoUQgltUEJTUmdwcI7RC1IEMjMixLpLt7M1q79urcpdeeO/u9b3/j2Df+5H9u9Xq31FM8xORAPjYf9W4j/RaIJ2P8URZXBpPR1EG/W93pdYLdXk/WGeq/wf3KzY0N3Ga0b5tBGRd+z6lKoyACfU6YJCMoNXyj4OUGiq6UIjAVI5KBBoUkYBCkTitaoaAE0GIhsMhNhjgew0UtJ7QKWZ4hp2ZOuYiGNTS1blCuwScFBGepOYsarWdlbhlpWEVebkBqU+hbH9SpyAkEXZ9GQgCs7Xdxc+cAN7b2sMqD7dvbB8UvTzZo2XbbA/RoKaNqDdPzC5hbXMI8ATq/6PLzmFtYxBwP1peOnyBAjxGgy0W6dOwklk6cxuzScUxxDE1azPrMEqpTCwhq0/CrU0BYRz8R9CbAiG5H7lVgSNT7GBsPE4415/iMjmDgISe/cs43J89SHkuNqah6nQ4OyPe97S3s0G3d3lwv0t2tTfR4rpdQoeWMjgv553NFHTAjgrpEAFYIxio3bpUoQIneSkQKfA2tFBwYTcFjApQWFrzUHXCKCO8AB0y3N7buThRXiStFYAnzohRECELem6KC4hw0cquZeqxLEjcnvgMNpXzOj+vMNXV9W9cnzyk9JdTdQ9M92I8lH+xP1T0ef3RsZ3/DDtvb2bizm5pxJ5O4Zzxay4AADS2BSfLyITwzRCQxQsSUt5GM+3thr73daO9tLBxs325tbt0uu+F/3Ej9+IBFxH6ba1KqBXFYCiZeOUoQ+lnuKWu5sANauL1uF53RCKMkQUaVakXBaVHhQojlomYWDqCGAQ1LF5HeLEIF+GKp0S1dDoVaOQD3FZhq1tBsVAuQ+nzVsH3DEHxOSuMRxqMB+r0euoy69uhmjumCGhVQ+BtozC9h9vgpLNJqLZ9/FI6WmC6eewRzp85jauUkwbuEkK6mKtfhXNvcC5FTSAY8MmmzvcEkRkrB0mGESqNJqzhDMC5gYXkZy8eO4cTJkzh+6gSOMV05fhyLK8cI3GW4/+VfjQGrqFKHolJKOfdRYot9ZrsfMyhE19Aro9Kahxc1EduA7rfFJPfJiDqi2hxiE5CPOY9NYmgqknK1idFogvbBIXYJxLXbq7hJK3mdh/fOWm7ShXX/fErKiK6nnJILUS1HVAmKXgAAABAASURBVHZHVIlClEMfJbonDogOnCFBGmgFn0DyHfAEUISNkPATFxnxruXCmo6YwKXubUd3W3Kp5psuvUMEqL1LVDqW4LTsGSRhG+7tu6SQUeJSiKRK5Ul1eNivV4Iomm5WOnNT1b2l6cZho+SNQskymwwg6QiSj6BI4FmxSYawLMvGfSSjrpQ8kcij1sgSj7wwU7VqZkxmX3gBH6tLvdto/wDksw1GOgz2tBfcyiAHmbGTXKwR30fAvWbIyJ5zNSNGQqNSGWEQIfR8+DqAR/D4BfGePFIEsOQZeJ5BSrg8OesqVKMQ9UoJdbq35VDDk5ygplCnE4BkSXky5msj7oVGmNCqjuO4UAoj+krjHLQ8CpkfoTK3hObyCTQJyNbySTRpzeqM2FZnF1GemkVIlzisNRERACWmDohVRoTL9SaqjQbqrSYaTeZrNUSlCF7gQTyyR4ljBnJaJed2J2kMl8Yp93zcZ8cFGUaMDWKOJ86EqSLwFJQDXH0WYW0GRpcxiIVgNOhyeqPMR3tksNueYH2vj/YgLYC9S09kz/3aiMGdw709dA8Pin9hfsx9mQOlZb/i7JIWBL6HUhigUgpRdpbREe/DgGvkK/iegNiEVgB1KziVgoTr4ZYY73oJS4VzJsm7EFjmqHjmWrlz78ocOeUMxQea5JFc6u5JfM6G2b77OEVgWGJ4YygPYqhQrBJqEaRoNKqT+bmZzRNLy9dPnzh2ZX5maqdeCoeaplzZzHpsKKIstpp1uH+k3M3f0+LmagJfJ/Vqecj3OyuLc3tLC/OHwHT81FNP5fgYXY5j7zrcvGaHBOeu8v1Va7CdW9PNrU205+UEpY1KZYTco4VRBX5AYSajPO3B035BmqnmnkSJ5v7CwhKcltbQ5gQnD+MDLRSqoNh/tmoV1MshKoFCoHJoE0OyMayjdAxDygjMhOT+KmFEd28wmcC5oh0GcQYZF7hUheZe1CcIAwZbApfWmvBo2TSfqagML+RY3ZjLVZ4H1lHhmVuJ924upWI+nEfgc9ktMo43SZMCiBPuicfjEYbDPkaDAUZ0NUd0JRkwY6CIdbKM+yqLjIKZw0MOH7kEEK8MRbdWk3IpFeDc7yXY68Y46KcFufz2wQg77RH26F7v7R3ikJHXbruNEYM68XjM+acFD8kyeJRdX2vcpZBKpMQxO4qYBryncBKYCqxGstBioAhoRw5KRMy7rjkIlbfIgY/39qeSa4WtvVXP3ePoIh/AHgHNe0eKqRyRS8hhV1s4JkHOHnLrabFhIFZMIkabbGqqNDh3/NjGo4+cu/zw2TOvL0xP3eZe+dBmJjYJFyeH8b3AtKam7cz8vA3DUu55Xqq1F7P5QRRFeysrS7dPnj6x+dgTZw7Pnj2biJARHMXH5eO49hNj5SSsHqjxeJJ3RLydLMs28zTbNKnZs7kdMGiUGWOtOwfjM6S0YikBkhgnoBbcflJQQYHNSVnR/t01EQtopeCEqMogRatZw9x0C4tzU1hemOH51QzqkQf6JwVZuiyMFiBj6tzceDLCiEAZ0K3uDofokA7pnu5QmHd4ZLBDl3ufbvBBrw9Hh11aJR7md/sD9PnOiGCO6W5zcgTbED3WdT9UcK7zgO/06T532YYrdyCMqQh4GM45TmjBSbTkOZWFIXAt99GWwZKjCSoo5UN5AbQfwgvKcL9zPeyOMIwtRqnCIBHsHI5we/MQN9Z2sdeJ4faig1hjc7eH2wxQDfojegkJXLue9lCKItRqNTTq9YLqVGTlUoQw9OHTsjuwKuX6FvYPKAGJTMady7q8gaGGtSQ2jAI7dx6//0T4KumtxpiHE6cjEuvSozKXF9YTNxS4L0cGIFaIF94YYi4xSToxiUlNbvKUbB1VqtVdiaKreRg9b7V/kaGMm8NRstUdxJ3uIBkNYpPYUsN4rTkTWzWMc2nHmd3dO+xsHLY7b9brrR9U661bKq4PnEzjY3Y5Dr7rkPuLi4kfBN3Ak00t+oqnvFc9yGtE3pUsTtfSSbI7GcXEx3gyHA5THoHk4zhDQp5nFBZDtW0oXEZpAlVA7CI3tiBDzlsKDRmGwNOolvxi/zk/VcfyXAsrc00sz9ax0KpgphaiXtIoeZY2KYXNCRCCIyFIYrqYjpxlG8ZjOGs6pEXtj8cFEPsEbo/uYI9HNH2Cc0QQTxgFjkdjpAwAJaTxYIAJLWFC4GYMqmQEnQOjYUDGCTKnAq0AT1loycHZQDGwhTxGnnIs8QiT0QBD9uP2xe12B+6vVfb229jePcDmzj629zpo98YYTgzHleGQiNw5HIKnPTCqBB3V4QDcHdBjUD48Atz3fBxRwPSIPJ8pKbhDPlNF/lraHrjLui8U4g8iwTLnish25o7K3T2K+sKyn0136/30FD/jEg7hDr1Vy/VOEsOSo9FZFHmbEo/jJM4nkyxLUolLpeoQ5XI/qDZ3vErlOlf/eYj/XUj0A1Gll6xXfg2q/Ar3K6+pqPGq1eUXrCo9R1fph6nRP5wkeEkH1UtVqe9NJTVuJNjlx+yjftp4nxHJmlE0aIpsNqLwYiMoPVeLSt9TRp5LR8lr8WB8bTIcbfZ7/W6n2xt2u/2kP57kkzw3qYjNfQ8mCGD9ABk1amYEOc8CGYwsAJrlOXK6gzA5PA1UaC1btTLmW1WcWJzG2ePzOL08jZX5JuYI0lY1QDlUdOdyKIIEbNXajEubIWeacU+Y0pIldJ0LwNLiOQs7JPBGBI7bszkQxgSnA2LOvaslEDMCOSVlvAfHIxzPUWoowhZaK/ZnodiTZp/K0MXMYxgGINLJAGO6nn1a7PbBPvZ3t7G9tYWN4u9BN7CxuY3N7T1sMEK8T5d1FBvE3JPyWBTdYYrUeFBBDVF1mi373LcKgrCCKKogCCL4fsj+fVpEDYiCOFKaZR555hcgdmXUc3AAvEsW4GhB8N0lYf5tApiXn02uzltEq4e7xHePyvFzLuFzOarNAYkbJJi5S8I8yfKBFWMym+fcx2eJNakRmQCNETA7Bnb6YWi2PT37nI5m/rrcWPnLytSxb5Wby9/Wldlvqmj6r8Wb+mtE038Z1Oa+EdWX/qrUWPpr8RvP+5m6hV7UkUcfTTiYj91H/awRr3//+wnq9f0w19ealcbztbD6N/VS7RutWutP6pXaX3jK+24ap6+2O70b2/t7G2vbm7tbB/vtg2F/NLImz31lEVG4whJ0WIZH0n4JUH4hTM4lTgiKmODIua9DNoG2CRolD4vTNVrRJt3cKZxaniHN4dTKPE4sLxTu7zzd4OnpBpp0i6vVMvzAo9AK3N9tKieaNoclYEHgClOhMlAEnmIqTAMtKHkePAqLKxcCm6YQKUHtAN3vddBhMGafZ4ibPLpYW1vFJmlr/Sa2N1axs3ELu5u3sbe9hv2dTRwQmIc8hzw82OOe8RDux+XOhU6SHIPhhMGsjD15CEt1lCoNBEyVX4Z4JXhBFUFYhx9WoQlKTYXmOfLCAoBa+9DagxCYVgROwWXcO2QZPRHKuAFghLPmM+uogIQCRMOSwPeEqSgFR1YAvoaP8hK60IqAFJLrjaoAjlzeWUsCEo4MAZqzovK9VEfhxPNVojzPgSnl+Di1pzLgiYmpV3ZEVy9Hreb3Gq3Fv5yaWf6T6vTKn3p+/X+HH/xvlebUX5bqU39Tr9a+G1TLz1erwbVr/Y0uzp517bCpj99H/awhP/vss/kzp05Nnlj+tf2FmeXbrWbjynSj/spsfepHzWr9+4EXfJ/M/wH3by+1u73Xdw4PLm0f7t/i/m9np9fp7w16o26cjBMrCaUuFS/KlR9x+xBBU/C08qAoMIrComDh0d0JiGePdsQzCSJlUAsFU9UQ81PVAqzHFmdwfGkWx0grpKXFWSySlhaYOnK/epmfweL8NJaYrizM2ZXFOXtscdasLMyYYwvTdmWhhbKnENOlHXCv2nMBGAKxe4fa+/sE2NvkALq37QC4hfb+NroH2+i19zDoHmI86CJhcCijcjHOFabLLgIoUSQN5eaofc43IIUEYRlhqYaIRzuKwLTiI7es50XwgzLAe4gH4XuagNR0b5Uj7RdlDmwGUmwTUvblrKUVck8ER6nLHxFY7qgoJ5+tI2E9vs+OgPtO8Z4u4u1Oy5apG63h+4Z5W6RghQKg4D0FiMrCcGypFZ1kSqdJluUiYkj2DuVLS0+P9sf1g4UTX7594okvXjl28rMXF1YevthsLL5eajVeb51YubLw0GeuT59/6NZv/8f/l62/94//q865c1+J+b5hpx/Lj7qfUT/6qCR/7+HZ/m+cW9z77SdO3G4tnrw8v3DslVal+cNqqfptiPztYDz4we7+7nO3dzYv3thaW722cWvv+tbWwdrBQWeYZoPUqLERPxEvNB6tQxiVEJDCKEIUBogCjdBXJEGejCj4B4j7bYD5SOVoln3MNSs4xj3pCQLUWdHTJ5Zw+vgKzpw8jofPn8EjD50t6ALTxx85Z5+4cN5+9tFHzOceu5A/9fgj2eceO589+eiZ/MkLJ22VLvIBXdCdtXVs3V7DBmlrfZ1WcQM7PNzf41HGAV3VNg/524f7tKL7HNM+Rj0Cst9Bysit4X4TtLgelUjEg/1KKUKtWi0CN61GE5VyBSXOsV5roFKpEZilI4AShGWC0yMgc6OKH++D4POCEqxVBYHAEq2htIamhdcFQAlaoTWEwFiLlF5ADl4EHUTgiNIMK2zDEVwqvBcYPjdgSrLvkdgw7vci7iAAeyBxjIoEuB7BywJiAJBY0ZIM87wzmbU8JDIJdw1ZklVZxGo/9nnmmWeyY8eOjaemznTrK48c1Jce2pfGsUORU51W68nO9PS53sLCZ4YikpHY2Y818DG7Ve9jvOaLK0gSvd9T9WCzUa9drjXLL081Gz+stxrfC8PoOzbPvjsa9r/XPjz40dbW1gu31tafW11be3ltY/Pizt7+9cNud70/nOwlqWkbI30rekhrMRbR1HQqZRumxuhkuVKhlfWtgTVJlpoJAwajyTiL4zhJGNrLs3wIa3taqY7v63YQ6IMgUHukncBTOyVfbZd8bEcBNksh1kMfm4GHLeJoN9Sqy0P6iacsPascllbPOPHI6H4aA6UUfN9HiUcsZR69VKo1VEkOfLVKlWAroRSFiHwPAet6sBC60sIoP9hWTspILvDl3iuXqtDKK34vnKT01PiOA5+IQu78VAi0AyJJlMC9l3EsSZJgwiCXo4RR5ty9a1HUDbmn11pBKOS453LvvkWGNorzMQW5PF/mx71yv3RP0xDeuPeYHOU5b5cHU44abixFSlC6PJnCx+yQz10d3rzzI8oICCblxUp5E+P5WW748jtrfSrv1HudtdNIpMLd/cePH+/OfeHszq9+5uzNk8dXLq3MzbxWqwQvUgZ/kGXJ3wwHne/Q8nx3c2f7+xvbWz/c2t790fbe3nO7e+0XDzvdVzrd3sXeYHS5PxjdIFhv9Ufxem8Yb01y7Bnx2hl0N7WqlxANBuR9AAAQAElEQVTAcY5+nJkBqZ8a2+X6tU1uDrnmuwqyoZWsasFVLeqip9WrvlaveFpIeMVX9hWCx9HLWvCSBl7M02RVIeuVoyAJfW0UNTjfIyA1fCLYI+ictdIEaFAqISJI/TCCF4R8HsD3fJIHn2DyROCJhWYb2hoQ73fIQvGZUhqKYISwFwvkrMPxAyJghSIRTgR8X0QgOLqsMeDOneDNSRkM98qW77q6ipU8tqdcVcoyuycO7BGxTFhGhMPRO/Mo2ufr7yt1w3T9OyraBtgO+wWKFJzD22RdIatxHlRcbuxaqUKxCMduqDiomNyMciVqosQfmSxPSrUsx4MLxdq+Xz6IiHkayM5OTfX33nhur/L047fPLj98+TPLp148Nzv1rTOL83+5PF3/q8Dzvk1r8U0C8hu3b2/88eUrl/+Pl19+7T+8/Nobf/Lyaxe/cfHS9W9dun7ru5dvrv3o8urWizc3999YO+hd2+5Nbh6M89u9TG+MEW6lXnnL+uVteNEWtL+pPH9Na3XDWnspS80LaWa/Y3LzV5SDP+OK/3GSZH88GU7+dDwc/9lwnPz5ZBT/STLO/488zv+X/b3d5+N4uDs9VRs06pU08IWWsYQ6LXaN5NPdphSBigBCIGoCM+PeMM0FjPFwzycECzlHEChKrGbWAZSKAPTOSYKQAPc9Tcs3xISBJsNB+SwTCmjMY6CMVlYRJVHo8+2MHnIMuAAW21Ms0UrBI/hdG448LeBWGYoAEAdUutRC11bR8ioCWVHYHWmmmrjQABXGEXnMO3Jl3NYTxHh/xLGJI867SN1YABT5O2W0z8j5n3UdcSIZx5nSi8g5Zt/34TPYpUTTwTBIE3LFINNKjwKlB7ky4/LsLF0LfOovsu4D8kCE2xyxz7rgkUj2hbNTo9kyOrPHju3MTE+vSxjeLFu5Emi5pMLwouf7r3mq/KIo9SPGfb4PK3+bZOZbSZz+9XgS/2VvNP6LdnfwpweH/T/a3W//yT5pd+/gT7d39/50e3vvT7Z29/6Y+T/a2z34D3s7B//hYP/gj/rd7h/1up0/Y4T1r4aj0bcno/F3k3T0vThOGU2Ov5vEyfeS0fgH8SR/LhnHr04m6dWQ1jUK/JdHo+EuPeSJVqqwTrT4RZoTOBkFP6Pgp1TkSWYobkJRVKA9JAkZ5wgUTEcW+o5w3q3hgOdqUHnwPQvLG3un0JURiXzRQhQJFmAtCNN7iOzFW+2xjrwvwp0xfjgpeHEqRZvMMrUFFWPn+FCQ4SNbkPMalBy9kZOfzmLyATQVj1bKKIPUE6/vB37PNyU680UDrsqnmj44OB377iERyU4xwvuZhYXh02fOdH/36af3/+lv/dr2oyu/sfHIZ35t7fTZx249+tjjN86ePH955tjKG4ut1iuhV31BS/jDSZx+b5zEf7u1e/DNG6u3//L6rdvfuHrz5jeuXr/+jYtXrvzFxYuX/uLSxYt/fvGNN//8tVcu//ml1y7+xSsvXvyrF3/0wt9cfOmN711949XnX3n5+VdffO3Fi69du3bpR2++cunmsPPm6hsvX7p18eXLq3u3ru0erN/s7O+tN1uNN5uN2iuDfnc7mYyHSsFQu9uYUdc0TajVackIypwWKaW4pMwbosvegQrghA13Lsu7t+lIOC2f3SVm+bl751Le8uNyHzWxm4/8c+8c2FnBGiojKhv3rbSC0hqUDWRO4ZGfrOXAaekZ5PR7J0y7kR91a1MVcv8BOB1/PnRwukZ/nLgo5sIFpE8tYvJrD80Mb7zQGmw9frwXHJ45jMxgb9i0W+iurU9jcbWVVG+eqMxfXggar586NvvKylzj5Zml6ReXVk6+ON+afmnp1NLL07WZ14O56M3WYuNyMPBu+qcW1/dvlferQCfd2+v/01/7teH3n3hifPEv/iL+9n//3yff/va3C/ryhQsj9PvduOJtTddnVsMwvB6Pxhsmz9rU7JOMPlbKc1emsLScQjdUUU4stb2lUP34vB7c/3QOUI8Rcw6a1oEQnudBK3onBGZO3jrPwVPaeKKSPE8HImhXa7V2YCS9AKL6pzf9qXnyCwGn46bQPyMZR88+K/mzIvkzz0j29NNPp88++mjyla98JX7mmVOT3/7tJ0Zf/vKF0T/6R18YfPmzn+3/g89/vjv35JOd337iTPu3v/REu3b+fDf84oXeV596qv/bTzwxevbZL43d+//lf/l06kLtzr12fXxNxHzta197B7nyp556KntqcXEytbSyr4H1Srl0KwiDPaVkAmsMd0AcrqWWBxS5o5RQqAAB4LxNPLh+Lgccr5Q4tQY4EArzSikIeWmp8MhmOPdcAVR7ZjyJ464F2pVKpXc4su4HCObndvIpqED+/HLNUkQsqQAx05yU3fk3X1LmU5d/RiRj3tXhmr638fO9ov3jDQy0ku2Fxfmb1Up1R2kXLVSMGgoFBwSkHJEASpgXFOVM8OD6ORwgv4RgdLWo7VwCEYEDLIrLQinh2uWZyfPxZDzpWJN35+Zn+1H3sltnU1T7lH/90oHzF7ge+dzKzPDM6dM3qLHXPa1GgecZEjylKEiAwEIY+nU2gLJV3NMW4Jf6+qUYnECEXDPCoyALwyitdcEyMpEKsVB6bpjGmDTP0lEaT9o2y/pzpVrcbp+27tkDAj7N4MTp6QvxyVMntrWn21p7aRD6xvc0iE2Ikw66YMbtjyhcoHBZgtUVP6CfzQHHOyEHRaSomDvnlYE1p9gUmes8Ecv7PMtSm2cDJdgLAr/fODaXnD/ffwDOgmv4dINzfh6mVq71ibkRLaf1PQ++A6eAFpOeFUF5F5xOmPDgum8OiAhEjshZTUMPxDLOo4hECGFKXFqTxdaaXikMdqMo7Nemo3Tvy19+AM47XFZ30k9dsrWF6IUbm7MXL115mPJynIwoUVCUA6E4K0nNTn+sOLukgwa3RaJMfer49H4m7NBlHP/4sohQ9xk6HobsNA6XgLF5nmexyU2fSnGfUdqNkqcP6vX6+Kt8ytcefMgByiS/P0Ufay2xZ9VQBpXBQXv+5o1rj42Ho5PG2LLJcu1cMGsoXtbSelpoCpcjxdSJ2aeIVe9/quQd+QwR4RbBiZiF46kjIpXws3mepLE1eVuL2m3WGju1ctRbARJhQBCflOsDzsNx7gM28bF73RlA3yajWq97uLR6+9Znur3u6TzNq2maeXmWUpBygG6Yq+hpDU8raCWcqL1DTB58fiYH3gKndiLm1Bp5xz280LWFzbjdzMbWGB5hYWt2anq/OhWNCEwy/mc2+6l66Dj3qZrwt1ZXgytX1mdeeO3VR9a3dp72PP80ZWZ6HE/CJM1UnhmC01LrKxJFiftOaniWmU8Vnz7IZC1fpvE8+jVQnsP3PSo47UodGc/zJtVqpW1tvjsZjfYb061Bpdl88Htacufej7r35pOef95av9HOaqu7OyvtdvfCYDh6wkKv5Bb1NMu9PM/FebSAHP0nNKBErnGFTtrw4LpfDtAKFh6ss6BK6SP31rms1joQDrWWPQW7SSO6c7JZGzy5spLeb9uflnrq0zJRN8/Seq/WSftLh/v75+Nx8nCSZGfTPJ/KrY0ABREFF01UyuWFe0731gN6LxywrOyAqTWtpedBa42M3kjO4xRxSLV2nMZx+/DgYNsL9OryyuK6d2p2cPbsWQdavv3gc5cD6m7mk5xSJvTmpi1v3by+cHtt66H17e3P90aj85Mkm0nSvGxy6/6gBCJkh2jApRBYEYAp7vN6UO2dHHBKzhH3lnwgVmnl9pQjRoP2RsPhdQXZnJtudeJr15zVNKz04HMPB9Q9+U9klsCUF7a2wt38oLXVPjjV7vYe6w1GT44n8UkCs57n1qdbq6wDodIQWk0IQekITAv6RLLmI5uUZcuG2wGQd0JFxzUA2WmU0gnjtt3cmM00nlzzRLZPPnyi/+Uvf9n9TNO9hgfX2xz4xIOTU1X99Xb9cH3t5N7O3lPdbu9X6GWtmBxNY21Al1ZZSxDSYloIY4mqIGsBJ1SOwOeWBD4/Ijy4fgYHLPfoqfvrE551ko0QEShIqgW9PE83iNcbU63WNa9a3l966qmxuL0oHlw/zgH14wWflHuCym1x9EvXrk1t726fvnJt9enBcPh4nOSnDfQUfazIilZwoKS0WEcUIYBAdcR7kCzzzt+yeHDdLwdoHUHFB+PAack5EZeb5GnWztJslSy9Ob+wsFOrTA8uANn9tvtpq6c+wRNWOzs70cFeZ2XUHzx62D744jjJHsos5gm6imjPI4EgJTlrKbCUGj6DELAo3FuyRxy5Z59gTn2EU7N0QNh8nmf5ME6SvTRObjBCe/vCIw+3nzhWnQiBy+cf+ueT0CAl75MwjZ+cwws3blQvb+wdX72+9tnt3f2nu8PxwxYyL8orp7kRel5gHiAQLS2mAQFIQAr3ncQttPahSUp5EAdQ3LGoeHD9PA4I+eUxWqvJS0Xw0c0dp2m6x33+Te4OboRlfxNNb8DrgdX8GcxUP+PZx/LR16xVz29ulndubs6v39o4f9BuPzGeTB6hX7VkrdQB5TFPcBKMOCJDibGcrYjmUx4B+AH8IIQXBNDaAyhseHDdNweENUUEopQVkcxaMzR5vk2X9nopCjamyo32V7/4xfirX/2qYdUHn5/CAfVTyj+2xf/khRd0Lc9b3WHvxM7u7uP9weCxOEnPiKebFhIYh0Q5AiWjtNwXcYdkSSiECdrzC2D6YVSk7l4egPM9yYNlbbIUQpdWiUp57/4ObFOp/NpUvbF77jNnh0KLSuIjVn7weVcOfKLAaa1V/X4/vPbmtdnba+tnN7Y2P5NZs+z7fpVuls5MJlmeIgh8KC0EZkbKSVTglCYlCp7WYH0Evg/PYz2lICwHBA+un8+Bgks8RsnTBDbPJmLtARm8qgXXPC9aHSk5bF+pxT+/pQc11CeEBcU0Ll686CVJUL69vTk/GI5OJFl6mpiaZlA2UooIM7lYk0OJLUgYAgIFiYUQB062ovgC6/JbSCzgNzU8IIJP3+UMm6OjmYsI2fBOOnryY990RMhnA5MPJc/3TJZeI6tvNqrl7dmsOnD/3tOPvfHg9l04oN6l7GNblE1P+yMPtd399kKW5wtRKZrmZKrGZoG4f3VWDG9zOK0uNoevAM1TTSGBIHVEoYLJMuRZiizNqPQNiNtCKPnyp+hjOdd7CQUPRARKqYJEpCgDL+uYxJR6D4o3nphU8qxnssnWqN+9OpkM1z735Gd6ld84nbHag899cIDieR+1PiZVwo5W42zg02KGeZ4z8GN4UiK572kTBN6Rq6o5ZZvTUprCejorqgVwxQXxS1H4RIQCKIXwKcW88D04EnxaL2KumLpLHbmbu6mIFLxiQl5KFgZBn5ptM5lMrgVaXdPwtqtmdrj1R0/l7r0H9PM54KTt59f6mNTYxwGU1kbEpsaasbWGAmJHNH1uj5MTY0Y76bljJVkO4dxcUQFA5SyCwIHTkYhApkqNAAAAEABJREFU5IiYAV0zfNova23BApc6Km74JSL85kdgycYk8Lw2YG6NR8Or5Vq4NjVVPfzKV87FX/ta4b6w4oPPz+PAJwqcqlLJ/ESPSmFlV/vebWvNjcl4sjsYDnv9Xn+cxHFmTG4IXCp1U5C9I2yOUSJCDB6Ru79LRZUjmbxb9ClIhXN04qHe4onjlSPDsyiXOmKl4vndVIBMlBpoX7YtzPVxPLlSa9YPPnfmsxNX5wHdPwfU/Vf95a8ZX7uWlqZKvXqtcrteq75erVZ+EITBc0rkNZNnNyDYFJG2CMYWNre0oI5QmEQnjESg+xCNTgDvkqvj6JefAx/VCB1vjtq25M29dFT6ju8Jnx+maXrbWHs7s+kWUOrNzsbuL0/eUfHBzc/mwCcKnO5ffB/cvj387Nkn1s+eOvfGqePHvz89NfXdarn8fU97L3m+fzEI/FXm25w4hcg4KBYcImDhyAGVwlVY1Tw34N61yBsKZVHxU/zl+HIvvYMV3EvwnhE3cT842BuPJ6s2z9Zr0+G+HF4bubXh8wef98AByuh7qP0xqOp+dZJlB/1SI9paWpi5cvzYyR8dO3nimyePH//T48vLfzQzO/9XjXrjShiGB1qrRHOPqpXbayqCUwq6O01bWFYL64BJGN8t/7SnBT9+kglO08V81uHWYWsyHl8TY3dOlY6N37hw4QH3fpJfP7dE/dwaH7MKQg3utHS8uTk6s7h4ePaR42vnTpy+tHxs+cWVY8d+ODcz88NWq/ViuVy+7Xv+KPB9c/SjAw+e5xXBILbxY7MWgB88uH6CA45XjuhxZNaYkcmzXZOb27y/BYPDU6dq8dcf/EzvJ/h2PwUfAjjvp5tffB33PzQ6d+5c7P43hL/+1CPb/+Q3vnD9n/z6U5dOPXz61WPHF58vV8qrUVQahEFowiDgMYsDpwYt6dsAFSLSfQri1y9+Gr+0PYoIRI6oGKS1WW7yYW7NBk+Hb/oq3PTqWYfrkAgVZlHnwdd74oB6T7U/ppXvCIdzrVLko7G20lNKj3zfSzzfc/8a3FughFDn042lewZLR41ZODr6+pgy4H0N2zHiDjmm3NMG+QlHSglTPuDRFfkzsibvmMys2cyuNedr/UfmPv8gCET2vN/PpwKcjjkUJgdOjA/G6I1GEG4ltVIFKLVWR9YSQmTyw6MC44h7Th68wDA1BUJdS58SKrhFfjie3JkyeYifICXuX+lOyc6BMfm+EbMp1m5PtxYHJ08++EPqO6x7X8mnBpyOO6ur0ONRGh7uH1azLC0RlFpR2sTJIHh6ziMV64Bo6Jjl+VuR2iOAUvz43LXzaSSRgkk/MXWWWoi4QFCPodpt8m8nSUcHh9d+9CBC+xPcem8Fnypw9no7epT2/WQ0DGkffRHxIPyPHxEcWU9mLK1klmfFb2uzLANYpmhlXXlhUZ1V/aWkox9WvP8xWpj8DtGlv9sO2QHqrOKZ1l7xVztxHGM8mdgsTY0S5X5g0Bl0+1t5kranFmYeRGjxwa9PFTg9T8mgP9GTZOxZk3li8db8hbwUCL+PPqYAXw4HSFciQstKKXX3n1giIDlFzpmqi5m783QOA2/pSRjHikKJFfxhCMhY41zaER8cJsloHaLaJ5ZOTh69eNGy7MHnA3DgLeH8AG18bF7Nsi07Nj07Ho8kzzIrYgz3R4Skk6MjEodPfokw4+jO7KyT0Dv5T2PigJplGfIsJ3htcezkB36ulI7zPB+QP3uVev1mrVFut1YeTv7gD/7AMfTTyKoPbc6fKnCWy+WsWi4Pq9XKHs8028jNCBa5uPDQHZY6CyHMCyErwm8S7QiccLL4U/YRztcRE36ctSQQC16Qf9Da/ZGBTJIk6aVpclitVPd9Xwaz8bVUhH4J33nwef8c+FSB86WzZ7NaeX64vLCyFXj+noH0IJIQeIWWZ/oWJylcfCQFOcAWz1wtR2/V+rRkpJio4wHdWDiQKiVQSuXWmiRN414Sx+1ypdLlifHY/QgEn/rrgzPgUwXOrwJmobw0evihhza10ttk3yF3khPI3ZC/Qx5JBELOKAog6/BDp40ItY5oaovU5T9xhMIqHs3v7Txz5AEgQr6AHOO8HUDzPDNZliVJnPSTSdoLapURggojaHhwfQgcoAh+CK18TJoQulpf/OJKenx2xe2RutaavrU2pvAZYq4QTOYpfoASOSIlrqh4Rtjik329+wwdEB3RjYXIETgJTGR5zqNNm3Dz3rMa/Xo1iBe9kvlk8+gXN7tPFTjvsNVOJkjTLBlbmw8tTOoMQYFAVmCe34AodUQ0oU5kCWIUl7spMp+eLwdMR3Rj74DTIHOBoZyHwWITsqqvRAYzjak0OF99AM4PSTTUh9TOx6aZixcv6s3+VpnRDOLRjmkX3U/MCoG6C0ARKYRQhKmbGRHrnlma14Lu3n/SUs61mOePzcthkCbyLZ4c1THGis219mLf94ZBGI1awYyZX1n5FKovMu4j+HzqwHnrViD9btsTYzOIGlOSUjpqBTjv5a8IgUmiRBKSDscFLO+t8s78J+GOoHy3abhiR85yQsgLfnhvBYrg1JmCFyurkuZ0lJ9IErIUD64PgQOfOnCeOJHYJM0MJSixxkwoZylE8rd5ySe8oQyyWEi8ITwtpZGJu/kUkLxjjiJCPiiSkF38kBd0Za3SYrSSnBY0s8izSZKZ8fjB326+g3kf4EZ9gHc/lq+Ox2M7V64nWuyIMtdTFgOKWwKaT4EzoI6IVR7TMX7EOTqwvhvx0cf6czSnt3+EAceCgsiPIpVCG1kQgPC0wlv8cKoNAiEqWddkaYxhMhQ8uD5UDqgPtbWPQWM3btww4xkvDoNSpxSGe56nD5VgBJ7eUfgoboa5jDMxEHGUQxUphZmpLQDM/B3Bxc9M2cydj+D+/ntHc3wHP404BBqwo+5/Wp2fKEdxOdAdEefH+dwF6DvKXPkdopUkQNmVzWFNRsohIm4EjKwlkrMMWYpWqwU8VXTx4OtD4MCnDpzPPvts/qWVlcmTn/3M3srKsdtRFGx7WrqCnHtPmgQKYE5LAG5JHSg1PV5N8+pICE6QbEEWlvL54wRQZu+QCJwQHxEE6uf8J9zFuR+YO9BZ5oXvuLd+nMBn7vlRXWGX90lsj5Uh1jL3NqEAIQGHOyQZn98h5hV5ICSTJ8izGDSVUI4HJlWT0cgHHduSV8J42Felixc5GPzdXp+Q3j914CzWTcSWqs1YeeGAUtjP8nzMo4Gc+0qKrQXEwhR/lZLyyICWgiigdcUHun6WyBJsDnDgYOAQjaPKHAw4pncl8BI5qsfsfX+O3rCc4hEBTB25zpgW9z+e5/wLi8mTE/ece033vjO0SilRGsqzSunhYMDmL9z3WB5U/NkcUD/78Sf3aVCuZV6gJsZgbPI8yYlQ5okFW4AhyzJkSUq3LQNoUEUod2+x4978W4VFxhbfR1+FjB9l2SbuiP67pezzTr17W+Zg+B6fsaF783eqFonIvW8URT/9687gjt5wN/dHluA0ZI4joeLQip1aKAGUFuVBIVS5DXZGA/mrW9fkpw/gwZP3woFPLTiblPmc0pbn/M6tyTPDLxYa0HWzcP+flCRNmeYEiKJIeuSrIsAUDGXTsMRQKh1Zq4i4O8Qy+xYJcX1Elm8bguxdia0auP9Yi22zavGxrO/I3AGGyzsqHvJLRDg2jvlOPffsZxL7YVX3Jonj5ThxH2Rp2TkEuHGICBTxaDlJC/GU9nxPFz8LKnVvH6jDnXXBg+tD4YBboQ+loY9bI7d7HTUeDr3MQBuA20GCzlikWV5YS562IOcDEIT2LVIUb7LMgZGvuGfvJPCSHyPe8mMd8RHlnLn7//w0sN1/Cz9Z043lJ0t/fokhf0BeiNxRCsYooeVUyi/7vlfa7h543fYeZ4kH14fAAUrah9DK33ET76f7g91tncSZn+VZYCFaFMMeNA9pkiGOE+41La2SQESzeSeMJDh23SUpyoF7U9y57pbduf2x5C5AXeroxx5/dLf27abvyb5deB+54j0RKi5D/nDyAp++bYVUHnQOfL15yzHoPlp6UOXnceBTy8he51APxqMgzdKQTPI1pctZhoT7zMk4Rp5biHjwdACBRmE0HJLehViTTilgRMGwdkHEp3kHWRhGOB0xB8t8kYJC7vIFWfz4JSJQShUkIhA5Itxz/TTr+hPlsATU231YAe6HwHoFKZcBeWEK4m6AcWx4olRVPK+W5nEproT6nqE9yH4ADnxqwdnNEjVOYi/LrWcNtIVIRh83STMkaU4hBgGhobQHPoMt0Ok4Lfz6cWIRXNm9qcu/O1kWvzsRPOztblMiApGfJL7+wT/yHprgGDgQOCUBvudAf/S2KGNMwMc1EWnkRiomGfh8zlpHNR58v38OqPf/6sf7zeQwljRNFQNBygDiwJflWQHQNDeEiEBEQWkNd7lADpyZgfD23YjFxXOm7sO8JQIpqPgJgnX2kt+2INfbXeIr7m1Q2OHA8G7knjm6227xwnv4utvH/b7i5uH603d5QfffjYtlznL6gNTESCPPTdWGDd7DMQgPrg/GgU8tOP3QZAoysWLdGWfC6KwxOSFISRQnWkyd8NMygJYVINgEfMOlBYGIPiJ+A4U8uhcd4edcBCXPUtk3mz3Ks4PiHddnkeGXiBQAdaBwdAcQEGEfd8YHXu6d+yawP/cO3B76/ihnX9RXEEUvQhTo8cN5FMJB8egzMgQnfY2mze009wjVP712zed4OEh29ODzvjmg3vebH/MXQ55z6sAbWSOH1uSdLMsmBGfmZFbJEVssLQTLYK0psCMUUidx7yTrXrmHG+7+ntsia4vvoy/mXQMESdHo3fSeMnYDESlI3dlv3pu6dtiKSzi2u7ni9md/uapULGz4Tq/3B043HqotCMcCCEBSdPdJjlGBtVIiYJupxXym8tpgPXHWEw+uD8YBx9wP1sLH9O2lU1Op70cDbjY3aTV3GQjq5yZPyJDcoxA6ETTcZxqaBmsp1bR094LJPXei7cynSx255668YMlb9d0d3y/gwPw7ynn/1ueojqXD69pxxSICEcG9wBQ5KgOvYlxM7/8jrHov8fY+PoZKyvXlxiHi3gfcP/DFewWBT+BGNjcNa80SUtTT4aH/7/89n9xH2w+q/HQOqJ/+6JP9ZA9IomrlsDHVuCxQr+V59jrlbi0I/MNGrToIfG8iNs/yzP3BioHmQ+UARitqTYY8S3ncQkpTmCyDNTlxaguJdEzVQHEPlmvKs/urDu0piCgYCjv3u0iTpGgDBKT2NKIoQrVSRa1WRbVaLe7pOb5dn33lVBbufUuFcTfFe7zcu3wdllb0fkh4nCQcd07f1lpAmM94HmxyxqNFicnz0FjbCLxgKc6S1ivPvVx648IfctZ4cH0ADqgP8O7H+tWvXriQVZunBo2F6fUgkjdE4Ue0fq8Tg9dFyVaepYdZGg9sno7F2thTkojYVJDnAmMUgVoQLaE7YSK+N24AABAASURBVHAAVMyLdS5wDmtIeUZskpg3JBaC7UPxBa0UPE/BJyg932NK8n0E7v94FoRF6qyTiOvNsNe8IENgO3DhfV7EFjj09/G2sH8DB07AjcmSC9bdK5aFnHpdlF6gezvTSeL6yjqCr32t+LUGHlzvjwMfFJzvr9dfgrdExGD9+8mpYKY9s7L45uzc9LeUst8eD/s/2t/bvtTtHNwejwbb1ub7noeO1nYgyEYKJvaVZL6vbRR6KIc+XBoQZD65Ke6vWmhtk2SCND2yjHEcI55MkMQJLMHlE4TVahn1ep1WsoZKqQxXxjGBcg8QPQ6E95ID5F1ihQ/0IaRwt637Td1Yfrzu3UFw3D5EqqJkVkTNQWFmuVKqTH3+T/27dR6k750DFKf3/tIn5Y2vfvWrBl++MJG8fFDz9Y2pRvP5RqP5V7Vy5X+vlMP/uRyG/4en5dvJaPSj8aD/SpZM3jRpfC2JR7eT8WCDQN5jeWc07A/i8WCcxuPE5ImzrJZGkaALUK9VUC2XUIpChM5C8jjCI/kMqBRE5HtKQysFJQIhcx0IHBjyPKd1MrRYR6krc+SeOxJxtfnCe/lYgFvp90TWub8cmeW7jtz7d1PqERpN8SGqrEQ1OIcTyuDUxtbV5uGPbvrvZWgP6r6TA+qdt5+uOxGxz4hk/9dnnxnMVrD39O988crnvvDZ55987Mm/Pnfq+J/NzzX+tBSovyIYvz0a9r4Dk37XmOQHBOhzaTJ6KRkP35iMBw6sa2k62TV51lZi+gT0OPRVUor8rFKO8nKpZEqliJY2QHAHoFodgVFZodgDGgpaFPNSWDUHQgfOjPtZl79LDpQu/35Xivhi+3hvxM4cGC1HdxeYLn+3DBAtkEhEV0XUcWP16f5oNLPe7lS+9rXCtRU8uN4zB9R7fuMT+sKzzz5r2i+cHuyXsR9hZiOvq+vTc4uvPHTm/DcfPfvQnzx09vj/Ottq/uFMq/4/NBuV/2+9Vvkf6rXy/1Krl/6sWgq/Q3qxXA4ulUvhKgG5WSlFh1qpPt3YiVZI6faaiPvJkOQspTNdhkGV3IEvd/tUi7sSbIkAB8x7yQHybWBagsu+tRKu/H6JL/Jz9P79vnNvPdfp3XuXdyTCkStF3SJlEVkSJaeR4YT2ZBqLfxR97WtfYwVX8wG9Fw6o91L5E17XPvus5P/l00+nzz77aPLfPPvs+L/6/X/c+wdfurDz2QuPr5155MSNaqt1tVKtXGzUSq9M1WrPNaYb35tqznx7eqr+jVq1+qe1Suk/RGHwx76Sv6JR/r412St5mlzOs/RWnqY7tKwdm+dDWBMrSEZBtkqENvNIdi3x5gTfMKhkuDd14HSpK3OEO5erdyd7b3JfeXZR1HPpeyIOkeEgxpUtPVm8ld5tg41qK1KCUi3RshxEpfMI9eKt1dcqfKZIDz7vkQMPmPYzGCYi+alTpybPPPPo4Nnf+q3uf/Pvnj38v/9X/8Xu/+O//ncb/+3/7d/e/Df/2b+7+J/99m+9+Bt/79e/88Tnzn3j5KmVP5puVP+D56s/tln+lyZN/yZLkx9mcfJymsSX0ji5lSXJnk3znlhMNCTVoownupD4uwC813LeLeNYipG6+7tUFLyPr+J9Quwu2H5eagnMuyB0qat/Ny3y7rmA00HEckZt1XwYRec1vGOj/X5rcxMB+xQ8uN4TBx6A8z2x66gygUIZhPn+9/8wGY93+oPd1cMmsN1U2VorrF1ZnJ19YeXY/F+vHF/+o+OLK//T7NzM/69erf5PkR/8qTXmhSxLbxCse3mW94yxY1IuhbkkRunh8h6GltMRhRrs7x10NIr3+U2IFO1BUKTy81PXk8hRPZd35MblUkcuf5dEJNSiprTnn9K+f45R6dPhYmnq3/93/13o6j6g++fAA3DeP6/eUZNCSDf42fxpusFf+cpX4meeeWbyu7/7u6Pf//1/3P0//+f/dO8rv/fPbn3hi5+98pmzj7+2uDz/wtR04/ulcvk73HN+U2n1txT1560110yW75L6JjeJtTyHoc/KtACnS12n7IveoirI5V2Ze+bI5e+XnEY5qisgMgEwvQ9yfco76qG4OFTQAL9NrtTCZ1Jl+Zz29JmoXH7YZlg4uLJV+/rXreaYhc8ffO6DAw/AeR9Mei9VKMiGlB4TGT995kz3N37j3N6//Moz61946AtXHn/6iRcunDr/jbnWzJ9GUekv6dq+ROt5M83SfWvygRiTwlpjaTUtJd+R61spBa31W+Bk+664IFfnvomIcXXd+0Kw3T8piJBw9AYKP1cKUHKYHDKzDvksZ0IASpTlpqVEnQrC8JHJJDk+iZPW7OyqAy5fLIb+Sf76UOamPpRWHjTyczlw46nFuDzc7ahWtqlL0ZVaLXreD/Q3PGW+oZC9IDCrpA6QTwCTu18aucUREYi8kxzAXId30yIv7vteIkyIftxLYNlbdG/d+8uLHHUicpS6t94xBodUFjLYrHNry1luZ0gndOBf8Mrh8e+/9s3av//3f+ixyoPPfXDArf99VHtQ5YNy4FmR3Lm+zz7zzGDhyRO7J0+dvjFVLr0clLwfRL76Pkxy0aSTDeTOguYpaI8cBoQC7yxpziOXPM9Zaguw8qvIG/ecg+NuFUVwhuBz+SNyJY7cezlrObJM3yvxlQKPfK9I797DDQPF5cod8cYqKPYUpiZvZrlZFuVfgFVnb29vzaMxLH/dWs1qDz4/hwMPwPlzGPRRPH720UeT/+TLn+1+8d99df2hM2feOH9q4dtZMnxuMupdJUjbsHmsrKGMA0LIGWI1Ln7+FxO7ORTdXKU0nwAOnI5oqXhv79wbpvk7yHLjZ2xOQDsyhLAjy/R+iHV5vONqgm9ALArFQekRJRCXCsdKso6YtSI6y20lyfN55XmPWNEPD0bDE1mWtUovvPAgOISff5GtP7/SgxofPgdExP4RkJfmysNmubFbKYWXgtB/TazdIKq6BEKqxBolAkciAsHRZS1TfllHLkuCFfDWJSS+fbcyispwgHLA4hPW4zcrF+9/BGlOCz+mMlG+55Uq5Yoxdjoz5nQYVB7rDXuLr33v1Qr7fmuEeHC9KwcegPNd2fJeC99f/a+JmH/y1FPxzEy522o0btcq5SsKdhUwB2It957WOAlmYAWK1lLE3bm+CC4HOuvycLmjDOHrihzdKbiTuJIfpzuPPoLEGAMGuThm0X7gh7TqdXZzzPP0hWSSnNo63J797771rfDrX//6A/eWjPlpnwfg/Gmc+QWVi0j+1FNPjedWZtthpbJpRa4YazZJY5o4Q7xRyBW0UhASLQ6LCU5avHth+Qsa7n138/Y4oTiXkkDmPM8/M4onj/W7kzNZL28Mh7MuenvfbX7aKqpP24R/Gecrwk1cqTQOQ39fe94NQm+Ldq5nrI2JwdwBVMSNnE9YwM8RLo8K3YN3Ib5gSe5lR2/lj151bbwNoLvtfjipKIH7u9Q0TTEcDoWXp7Sq0PGei/zgfODr85deeXnl1uRS/fnnn38A0HdZPVek3NcD+rvnwOlaLS6X6u3I12tiZYsjOjTWjK3lBo6hniNIsZSfAlRMf/7nHnA6gN594QiZd+8+9FREwfd9pGmG8WgExQIl2v1DYK0g8E962j/XPWifHfUm0zf6/ZCugBsoHlzv5MADcL6TH39nd3RtszEG40qjcehF/qZSdtPwWMWYPHV7ONq0YmwFMC3tKokWqSi7/y+HAdov9zp3qnfb+rBTp0jc2Dh2ZHkGxciyKPHZbdULw2lR+vQkiZ8ctwfHrl65UmP5/U/h59b85FR4AM5fkrWkMNt8u5pWSq1eFAbrvudfg9hDYnBiDL8LCS6+aGgcVI/y7xw+y/gBXVi+wUe8cRkmvHGY4bsux/fvlrnbD5k4XvDIBCKKFjQAUCgExTiRnyRp3VizWCpVzydpfnbj5s7KH/7htyrf/OY3H/w4Ae+8HoDznfz4O71b+K//UTa15A/L5ep6FIVX6QruEaAjoionlvhhzoENR+A6snhHZW/nee9mwdquKhPWZpkDbFF+9K5D6dE77v7DJUMUpkkKrT2EQQRjbEHsT8WTuJxn+UxUKR9nFPehZByf3su7rbW1JOTwnGln8uDjOPAAnI4LvyT0VcDU03RcrlTaYRDsKK13RVSPQEo5REMqPgXorGGxgx6YOrJM7yFCkmAoyvjFD+vyRX4XedY8Sl3Zh0xsGML/uNcERJBx75nnBiwTY61vRcqi9ZTS6hQ8debW9evLN7av1Wg9NccseHAVHHgAzoINvxxfwqjtM888k5V9GXk6avsEpxJ0KNUxHUOD4ipgRflnegdUYIUjwtFlKd+OXDnRaO/ki5T3cOX46C7l3FnP5xhBYKY888xoOTl80fD8QEHpKI7Tph+Ei6TTOzu753uT/vy4VCpzVEJ68CEHPv7g5CQ+aZ9qay6JqmFPaaHlxKHAxnRvKd1ElpDuWE1amXum7mTa0d0il3fkltil70Z36364qVIKYcggLN3ZyTgmQB04AWF5qVyBUl7AI5a69oK5MCyf6A8GT4zHkxPdbtz4f77wgsaDq+CAW7ki8+Drl4cDp1tLaVCtDKIw3BSl9nOTT/IsM8bkbw1SmBNx38y8x497TWg9Rfj9EZC1lscoKUSkAKkDqtYaOV3bJMloUV15WWVZXuNxy1JzauZclppHvvu3f3NOXdmY+pOrV93+8z3O6pNXXX3ypvTxn1GptJg1vepQPL9tYXq5MbGxhvETbiTd9Cj0lHyXu08S1nPEBC4l8ePuPgqyHGbO41kRgfY8eCQR2n8a/TznF8egfV+I1XJu7EwYlo4bUefHo/TcwcHh3OqPLpcJ8I9whPhYXA/A+Uu4TBcuINs53IoVkvH/n50ra27iCMLdM7MrXwp2CSxc2AYbuxKo/Og8wysvPKTwU1xJSiFH4RRUKjhcLlmAJWOhY3en87W0a8uKOUJhI0tattU9PVf3bn/q2Vlh8b5J5NvGcmIsoh72MjPCm5CBNNCheOfJqElJUg7NlznT+WGHiIEjcIZNSMx5JNqiMeGqs+FatfpmoVx5ld8gsqMO0DE4v0ykfmhWabV3pd5oSIzlbOKThJk9kwFWPeKZCMvdDjgRwD1cAZsR8heiHmdHoe2ACLTVYlZ3OlznwSx4TJYOqQ2HRFoDEiU4JSYQ4jwRFz3Rysta9ebeXmW5cvfuVxsbGyP9/DkGJw3uEbVbHEUR+xhhy0ZYV4bYDGLCv24BYJM+B7ivDACmmv6WqfoUmACUJw8rUAvsJ4Ez4J6M9WQnibggxMvey028ell9+OfT4lalMoEvlZGN0ZF1nAb74LBubbsZh1ESO2ROZhHs04JEYDmowyGeeCpAlbRSeUZaHgwS/XIBOIXgGhnjiXUbt5ibmlr3ib/x5Onz60nNzm5sb4eDYfHZWzEG59lf8w/OWCKyJn8pEPEB8otjZl3e4ZUnQdTlILLhe8GpUzA+lMAOz/6QyudOAAAE4klEQVTyYcUpCTofPKCTCH4c6eGXzbF1XzHTArxbxQbY+ouX5eL973+eOiXj/vewZ91hDM6zvuIfMV9hm2wwIyHyZEhsAmOMFcIDJyGaicgDmB7LWyJoUT7x1CphNFFKW6iuOwT0qe4UWGcaHReCwAbBnMepO72gjaR1SJ6OyUxjWVvwRMts7frbg/3F3WfPZ0VG809qjsFJg3c82v/dcugCE9qJMLC5IHAIXI975bEPhJ1OScj3vPNE8HaePY9xALdbhn8CMAg+DnXITb0y6rptof8MMoaGPciWnSnx8Z8x1R6tV4KMDkJMXsi2o3iGycxj5/ZatVr9pnpQW97c3LxQKpVG7ofxuOE0PgbsCkzncqZVP8iJ+LxhnjKGgyTxxnuPBGNIuYLTGNw+JMbj5qtC6UgrqZjxtHh6TCdSSmfoEaFR25QgpqcQgOkJfuk+ku7eUud/rrA1a0J+5cf7fxVLpb/13SccTjuNABspZ8/L/azs7NhmvTVBib+ApJNH8IZxEpsk8Sk4EbKaZqwh/R3rkV8a9L10VDMokjCTwMReIlFgwicRNsbi/SZNJ5JcdM6tEPPqTnlnse5fzWxtbY1U9hyD891R+8Vqnj6uBAf15nSjlVxqJ34WoMxFiecEgGTsDQkhwEHGOGJGpH+EpQqGrFm3f1o6VvGesd7Vrl+flbG3TIq6dJrjTOdRUi18gQ8ebb3AMvXJ2oDZ5MGKcHupul+7WjtoFR48eIFXLtpnNGgMzgG6zyLC9+7dc7v15sybZlRox1SME5rzwtgYckbIUpwgjAEANpaQZIjZ4PkOMJCMBOWUEPCQ8JnVEXltRwAGxiDlhKMjg+uZycqVUp1ov4+m7qzaXSXqWKAD9RJsyOYH9zCs8/tEAJVtCFzmJmJPBbi7JC63tld7u/jbo4e6OWT0OvWONKyyGVbHzqNft2+TqdD8hI95rhXJQixmIUrMXOxdGASTwGJAzWabPILZ2IAYWUYgHwEHUEABwQsQCmmwHxGhrDDJQAEuepU0BFQGYSxSUlQpV4KMIQF49AWAdJO4Uz4max0I4+ncYB04whqSwwyqWuo7sjlhG8aLE4HdTC7IcRBOBc1E8jHxFTsxeWO/EV3frpTnt7bIYRDtCDbcp96Z4fbwHHm3+ex2+MuvP12s1Gprb5utb5ltESlk2rrAAYysYGTriJEtNdO02xFhyfuJHmp8K2l35R+i3nb9clZW3kcdcKpOwZmRljPqzovnS7LWUrvdpkarRa0oYXZ2wgThnJC9EotcQ/lK6dkPs99tbIRZ72HmY3AOyN29deuWbTd3p2ov31xuNZprPvFfG3YXjbWTWMIapEkGEQOYRN2lbIw1r2aqT3eBe7p+Lrl3SOkpqNhfVp0SsqULAE5HURxTCwCNkpiNdc44OyPMl0TMMr6Ilv55Ui6UKxXsZCOla9chJjPEvp0r1/b2JnNT2PxpNPaXfBSvYum4EoTBrLUuZOBGsJ703nd8YoYCkpYFDSGe+9NaS85ZigHOOIopThKyxpBhE2IjbFbYLwrJ8s6Lx5dfPy5Pw+Ghj92hdxA38Vyc26/+mNyvHcyT0Lq1Zilw7oKzLjB40akg1KBVrmBkZjIGgQtiZhqegzt+MXd90jzrhSweeHMA6TxWyFfLO7tr1df1wp07paHPnv8CAAD//wm83f8AAAAGSURBVAMA6Kd8/9cWkCs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274" name="AutoShape 10" descr="data:image/png;base64,iVBORw0KGgoAAAANSUhEUgAAAJQAAAC0CAIAAAD98pK1AAAQAElEQVR4Aez9B7hlx3UeiFbY+eRzc+qcMxpo5JxIAKSYRCXasiVZkiXbGj/Znhn7m3ljy54gj60wo5EtK1qJFCVmEASJHBuh0Tmn2zeHk8POu6ref85pXDSABokmCVL+5m3+d51Vq9KqtWpV2Bsg2MnzZ4ET584cP3u6B/AAhFcFsq6KqxY+fuEscOzi2Q8OV+33vYRQBrgmZS7OTp+9dBFDPnbmFJo9M3nh3NQkAP77ArR8VfQaX8nquQb09MXzPUATRq72UEqvJr5mGVPXXOWaKtBrbP9a9UH7rVYrjmNd11OplGVZlNIwDNvt9jXp+V0XRnfvqCu6j5QSvx3nKfWWDVD6+w5G6AcE+l09718ZNK9pGij857ouHOn7PgwHX0L4QaPnNvQCpkfBoHcAngNlSPeA7CvRE76bXlnm/w282X0Qc/g1DANuAwX/QY8dlkcXoECPAQVWIg3MW87rFUL2/x9XWiCKIp1r/cW+NatWr129Zmhg0NSNOIwYufpyQr9PD9wBoDFQYIVhjIEH7QAZVwIZPVwpvJLv5f6/hHJCNcaxQMGFWDk7k71jM/YDGz4sj75AgR7T7b+jQIeBQsgAkAdcyYB//0DdqwLj/0Bx1U6/jfCalEE7WCGxwdTr9XK53Gg04EVYrbcRIvd7x7e3MNpHgR69kgEPMPxdE9DQVXFNjfw3VBjegvM457Ztp9NpUCiPAyfo9wVXNSaE72h8RYJgWwGm0WWsZGOVgLqXpYxBbwBzrQf2Hg+qXx2K4MBNpAIY6ewTnDIAQlAsSqDge7lIogwkhqZjawGFBLlKSDDIQjEADMqAgufv8VBKoWkvE0wPSKIdNKhzzWu7uUxWxAmaQhKtgUEugAIyEWgcvG2acRhmUqn+QjHwvOXFxSgIOMVyyhghgGNZ/cXiyNDQYH9/NpuFZWF3UJgROsBo6Br2hARyAEIADCQog9yrAqoCqA6AQZleLfBgUBdg+ENDPUDaY1bouyUrWe9gUPId6CXRPhhoAIBBEhqvAMkrATnGD2SueJAEesXQArS/Eu9QYyWJkj1A0quL8fd0AIMWwEMOHkAZUADCFaAMWsCyCQY3hEazgasCNETw5fN5VAHT19dXLBYRkSjmOE4hl0s7KRxH9e6D6kmSwHNoGUASQMUewEPY469KUeBKOZLAlRJMncvJXgZoD5CCAQV6DOi3AYq9F6Aixg/0CqARGAiH76ui57X0m08vCYpGekD1HtOjSF4VMBkMDfeAgk/efFZ0gHlxBkEjqI4yyO/RHgMhSqIi3Ib46y0DKduxTQvLAE6bAOSQIAshCyHilTPe398P1+ZyuUKhgEH02sdIMfwej2ahFdr/jkBJoFcMzJXoCTvOQ1u9DIjAgPYAHgC/QsG8F1DsvdCr0usFY8BI8LYCIwQwyB56PKjGNZiAUUYJ/hh4VOk5GzMa40c7sDKAZul7P/ANOkI0oC/Qlbqo3gMKBEGABtA+JOgCPJqFw9AL6gKmrmNdBQOgGBoBRQEA1cGjCtRAEi4HVURBc9uy0WnaSaNflEHjaBZtojCA8isUQiS/DXolUWCFuZLvOA/pFaAQsNIoeGStUDDXCmjPKSVSKiHAYAvB/pHLZLBVOKZlGyZoh7csUCQpUVeCKEmVAlArZduwJhpBawCE0O290JsTmP79xf6BgQEsbjBoz+I65wA0EXFsGQb6RbP5bBbtQw6kHaeIeZTNYjFUSqEWji04beLMCQbJTrP9/WiQUgoFYC74teP+zv6uEpFACNDug/jG25mOa9EWxtIVvk+y0sgKg4or/FvOg/Td6JVboWDeC++u25PAFqgipUQStrC7D8ILgxFSYKpKhUyJZOcHriIdc6BKd6QdAr5XF9URAcBlS1G4TzGCzKsApkRFtAnKaeesCAmag5/AYEqhHZgVbSI+oBRcgpK9AEIBQzegUrPZnJqa6pkeyV43aAQF4DlUQfuoAgmyUB3DQRI8JRRJFMOCj/bBoy9k9UrC2QCESIK+H6DNlWIrPFsR9RhkAD0etMf3KJIA+GsCzARFAVgcNsJIOONoB3oDGHwPPR4UWbQ7cjDASl/gYQu0AHPg/IJ2kFzJfTeDEIHRESttry2U6PUCB6Ad9AIGVXDih2LwAZpCARgXtZAFIYrBc7OzswsLC9jeLMO0TawNNg7ApHtyBkWrPeBoCoCHEM1qTMMQ0CkmTSaV6evrg7ZoGe2jF7SMMgAYaALmqkBuT95jevQdkrc5D3koBKww4K/Eipyqjvg7UhSAIVALFM7DZO95Lk5izjmEnPHe0+HBMfgVthEY1ZVAZyJRaAcBYZkWjgloSufsbdqTzppFieyBKBFHge96QBLFjFDcBzSmR4mMEhLGKoml74UiUd11muH0wSkDTI3bho5G4sCvV8roK5VJc879MPA8LxYJnA0JfEwY1XRdM3QoDx5DASOlJIQIkaBwksTgHdNGdREnQnSuHxgFlAGFcTBGFLgqUKAnX2F6ySspuruMnhRFAYjQH9BjerSXRMcANp53UEY6tnsHRRIaR0EI1WEdmI8SIjubH+yOVQ87msRsZYTCahiMVAkgiJBUwlddcEo4USjP0QKqiySBPyxDz6Sd4cEB7JWmbqERxIRjGSqJTY2Dus2GiMKMbQ0UiinTEmGSeJGmOGeWaWaAZjtU1MCpMI6ViKXOjcjzY9elUUTCkEipJ4lfr49PjIZxBFiOrRm6bhpM49V6LZECEFj5KYGEcob1HxJLNySyosixbFPDJCBJHGF0GoxIKJqFKUCpIjrn0Jm+x4PiADJJ9wEDQKKueFg36xoIKgCo8H4oikFLzrmuQ1VEFQQdQI/Oz7v+UPgtGZWEsJUvcFEUhWFMZGeKGKaGOaCUjCPfNmkUtC2YlEnPb8HDlChD11KOnXIcQ9eVkHEYYQIhJjB4g2scP93PcoVsTudEo9TSuNuoUxEVs5mRwUHNNokU5aW5yYvnsLdhzUBgQTGFphXmF+ZPohk6JEEUYnFue26SJJQxznir3apVKtVqFRS857ar1Wq72UTv8Bmq9OxG1eXnbUNG9rWg19Q11IDdrwloGoPHXgWKip0xEAKGvPcDh62AEtKDbRlUSREHREZcozIOdK40npw+feill75Vqcw5DmwnTV3DBQB9wZIaN2DQKIld3wsiX1GpQ0BiEruJ36gtz2ZsRkTMmbDTRi5jp22TMxX6LQKEbiGX3bBubTabNk2TEAJjM8aguZQSrsKq2HFbu42tEe886/U6bvGu5/YOpRDWarVS92k0GlAJ1dEI0GsE7YCHEMxVgdzviGt23nds8R0FoBkGD+dpGsKlYwJIgHcUezMJfYBeilEEWpelOIUyoukMdmMc+20iRUg1qpv81Kk3Dh1+oVye0nUhRWRaOqKMMR74kcBhljAUhf8SGRMmNJ00aksajUeGCuMj/avWjCdhe27q3OTpE616eWlp4dyZEy+88OyjX/3Kk9/8xslTJ+AeaM4Y+pWEYB0Ae1k9uMfvfpiFCD5AyeXl5ZmZGfi1VxIUPIACpmli+bkSEALvbQfU/s64rMp3LvhmCfR3TYDPjO6DWrK7maMljBb0qqAKCyOjCgADyI7nOkUllULjhHbmgFhamE78euBVGGkWCjQISkcOv3zgtRdEEqZTqSSWSnHGsenYlOsKgcwJ4VSpZHx8MOsYfrN65sThp7/xlT//sz8CvvTFv/rKV7944LX9lUoZ7u8bKK5Zt3rfTTc89MiHYXFoK4SACj1zg2JQGA6y4BV4F8AQkUQZnKSQxGLrOA5yATCZTAYFsHcAKIYWegCPdq4KNPUdcc3O+44tvqNAT2noBxOsOG+FeUfhqyZpR4qJLymTVGfYjaJ2/elnnvjmNx977OtfSJL66FB6bvrU49/48lNPPdZqVNLpNGLO0Dtm1E2N6xrXNGpwweHToN1uVGuldquey2cHBot33HHbz/zM3/vVf/UvP/zhDz/0kUce/uhH7n7wQ9ddv2901epMoeikM3AbAOVhboyiowshMLqGNilFFmILw4FX4DDc7DFeOGwFSCILgDbgUXGlETBAr8Hvjn7fnAc9rgpojHFCud4ge2UwWkiuim7MvRl2pLPhkd7iqSTpKKtE6C6XFg4fOXDm9PEL50+3WkuKtLHnFQv2qlVjjBF01LURU5ImCYnxSEGYopwkFLGvdNMYGBu94fbbNm3Zumbdesq16tKymUknjDYDv+m5rTDCncBPpC+lkJ2lHp4DoLwQAsqDgTvBoG1cFkHBowCcBIrcHsADBAPA2VXXYQfIUbHXCKog63tBxx7fS/3vWLdrR6xXqqcxtEeVa9db4upEYHn8dSnuGXjptX7DGsfWOUty+fRP/OSnf+bv/d3+/j6v1YaZwjD2OjezoO17OKmiU4pLB2NWOo30UmkZt7aZ+SVcF7idsnIFzUolVPNiGUquDAtCotuScPiuU5dSuGHF7mAwEEjQka5f9goGiI6QhdEBqNUD5PAuCqMKcpFELih4ML0y3x1laAJAK6BAjwFFT0Cvyx5FEkCZlZ6QBJALQN7DO3KhJUIBxSzLwmLSK4NwRDHw6AgAjwJoBOgYi1HKGYATAqG0QxFQutZut5HUU6nxNWv+w2/91o98/GOXLl1CszjXbd68+eLFi+gIPDYYnO4wadA+pRR9gUd8QCiUbAexlSnqTs6LSWFwtI1rOtVbofAFrbthpjhoZgqBZHByRPV2LBQCU9MYYxgIIQRDQINoGfyVQEfoBb6EEDwABgADIapgmKiFJIoBEPYoWgYgB1AeQDEAzFWBdiBHYeBy5IGDCOgxPYrkOwA58A7hVZMrxXRdh5bQBr1i/GCQtQLojVwkkYtpi/MbCsDEKAlPxAmmLBDFcYJe0BQhVCXxC8+/8LWvfO2xxx5bLlVb7SCT7b80OfPiC/tfff2N/v6BRruFZg1D0xlnjBhcg4OxEeJNleOkNMuRmhERLVQ8ZjiwWtx0NNsWVBsaWxUrVm+0JNXcIA4Tkc0VCLlsIvL+HnQNYEQojkElyeUxQHglkIuRogCY7xoM3QCo36MrDJLAu5OQ9HBlbk8C+g4hkq7rYspjDNAVBaAueAAMACcBYJALgIE9O8dKJeHCXhQyHDl0PQojHCGFkJSb5y9cOn7izNxCad2GLV7A8FIlCMjSctO20/AUggPfEHRdo0zJ7sMJZYQLLIleIiSLYuoHSYCYE5SyjnM13WSablt2uVpre34mldYYzqYE1oHOVwW9xgeNoEbPf2CQ7I0XzDUBdVfwHaYVyl216Z58hYLpAYXBgAI9BmsdnAdFOcehT9N1HXKYFEkIEW1hGMKXSJqm6aRSCrFFCAwbIuRwQNc445xQrpu27WQ4N4I4lkRrtv1QKG5kCEktlf1836oNG3ds3Ljj9QMHcX1eWlpQRAiRJFGYRHEUhm69VZ6vTE/OVCv1Wq3ebLZQDP1CE6iBtzCOaS4tLS4vzFs6S5mawZSts3ajZT2yhQAAEABJREFUDh/Sqz0Y4LcBasBPGBSWRwwZEN2n1x0qogDo9wjMLbTznkDrvbwV5spkTwi6AuT2+CsZWKereeeqhFyMxzAMMPAO4rLZbK44uCOUSTto11v1ah02bjRabS+MIpFIwuJEKsLxAnLHzj3X7b1p377bx8c33HvvJ+6771MPPvipn/2ZXxkeXVutNQeHhhjHIdOXIiQqJjJRiQq9sFauLi0sl5aXG7Va6PtKJlzhcJJwEbMkMYicn7ygJUHRMUuzU43lBYtKLmOqJLR6NzDAb4OV8qr7SCl7FuhRJCFGdTh4peT7ZFBrBd8h8lZaRIUVHkwv2aPfJokCcBV0bbVaeFW0tLSEAwU2NkgaDdiwhvd+eJ8E4PUEPr4sLM5VGpVaveO5agNB0ihVK/OlpfnFpbnFxdn5xXq7Xa23JtZs2Hv9TXuvv3Htus3p7ND6dbsZQwiaTzz5DKOa78M1noTHlGCMaIwzQomkSJFYBS1XxKFOicW5yYmuFN7bmExyIoJWbXSgoPzW2aMHG8uzPPH60zZqkmt5GLscD0opDBPeSroP7IAstKS6DxgYpycB/92B9aqhITCgK1hJ9pgefUcuhACEK3SF6Ql7SWgL/eEzBFmlUoEL4Sc4DEmsmSgJoAAcDCGc2nJxykvwql43DMZ5IpQXRK4fekE4M7vYaHpLy5WWG2DPqzeCdGbQcQZ0PeP6ot5w9+y9Ht0NDw8ToijudvgREitnEgmqmMZ0RJvNKRZGG20TyVSiK2lqtDY/jU8SfSlrfvK8W10cKWR45Foa4ZRAvfcPIToXQQwcjsFqib0AL1wcxwEFDxeiKWgIoAx40GsCqqzg8jRBfYhAV/CO5IociwiAZI8qSgnuXhQpKanE9Qt0RQKGaRyLJN4+4LyHU5+UsuekOI4ppRDiW+Xg4CCOGCiD0cZBqKRAlXQ2ky/m8sVCJpe10o6UkjPdd4NCrsipViwMZrOFLVu22oa5tDjPGT139sxAX38xX5iensZUYIxTSlEriiLMm9DzkzBSidC5pmuazg1O8K2ciEQqRQlji0sLhCZSBHOzF9OOPrB2jKsocVu8MyZGFMMI8VUQEG8GI0Qatt83gSTFTovFPVGdicIt28ikUwWMI5/LW6YD52GAjF0OGKLAdOaXhAlhqS4l7/mg/3fmMUwBAGIMFQCDJACmh56wx4NKQgGhQJVQQNL5/EZEZ3RM9ijpnDAI1SgArYTqHB3hRXykKfb3DY+OjI6P4XtmNp+DY0zbIoxSziAZGhoaHxqZGByBG+xUKuE0okoZGviBoaHB/sG1q9Zk7czE6Op8ppjN9cExOg1zKaERd2H6/K7tG/1Wc+PadV7bMzRToyYnOHAoEcf4dKMkXlvzJEmGh8YTQYOIFvtGNKsvoSZhxlKt2jfUd+Ls8clLp/dev5MQQWxTy+RSVt6msLtNDCNgKjZppKuQxEQqmxmyEeSIlbPz1IvQtK1rOSeLJZpAI2GgAYOR0OuajGqO7WSzafguFoIwjWr4YgiLdYylGIURCGcdhrMuoxQ8SxXtATmMgCcwqJSIb/iIIfFdQHWnCTwI13Z51aVEErSphELjSSw6QBrt9ygKrwCxhWnIOYdkpQAYjWJYkLLegyFRxihnHD+sQzlFLgfLqMYYkzIpDgycO3MK81x0L4ZhkDh2lhIT78YSwZlmcabHQmLOWZaDtRQLcIIUYZ4nY2Qo6nou1oMoCAYK2Qfvu/fg/pf+9S/8Qu30ufqpM0dfeNYy9TjwPdflXHf9gGK9NTDGtpVObKvtty+65ZPN9mTLnVounWu78xqLUrYmksBtEylIFAjfJ0pIjA6D1TTN0DqaK9mJewg7vu38vPcfIgWZPQrmTbA3mWv7hRKo0KMEs6Vj2Y5BKWU9EEIhB+DVnudI90EVWByA8zAMMBCjQA+EoDqnFE11GMY6g+xwnWaJxmjn4oCfbtsEpbjuBTjEmtNz5VVrNzmZPt1M+1h3lYZVuYOEgXohASKByW5l8jnCBN74Z7K2QiAZLGUbXr3Wn04PZdIvPfHUoedfXL443WekCms3fesLX/jSX/5huDxJ/XaaG/12Rpf4SEGSqKHoEtHniH2+IQ7Uold9fiw2zvvqbNM7F6tFbjakLLvuXBCFcdJstWsKL1YJoYpwzjFroQqVVErJFISgkqoOZW9RgizSe1Rn3SagveSb9Jqdh8gFELtwQ6+RDoN2FaOEM0zLLjgzMcN0brzpFYKHvvmw7oMUhCsFkASgIjYMDAzrBJWKqs4YqFJMdnhOKNCr1aGMWo5dWloUShWL/Z14olQzOKUUcc91DaVbbrvRaiZCMM4TqgRJWn5TkZBrMgiaInKl356+cLZZWmiXy7W5eRomqh00F0vP//4fnz9xbOe2CdMMcgNZxGxjqSVdogk9Cy9yRVSjFSwIVjUyUabACn3WwJBDeL3tTfrBLNUakrSlaGlcQBGNcbhKCIH1FoOC8oDG8ApeMtLZ9d5yFTLeH67deZgpRKJPii4VY4R3bA3bJkom2AO7bu3KO1kwHiEwJSEdusIQlJJyxW1IIguAT7uRCmeheVgH7QKCSsGk4JiVGLcSSsJNiSKCUJl27DPnTw2PDAgZ1GvLceymM3hpkhAaOildt5kftwHD0e2MpWhk2FzXqe0YKUe3TJq2dSy97eryQC7jaPyh++5bPza2cHFq56bt5bnlres3PP61v/z1f/cvyudPWk46rWXWDAzIttkqy5Q50G4l1WpAWaqYH8tnxnP2RF96NY5TXjTjhrOG6RtGJKRHWeI4FmNMCRlHUZJAealkAhvqutbxnFIIOAz4SsAmVwBuYpJ2cIWQQHpl8n3wVFJKe+UoBcMoxUzXleKAlOTtkIzi3EJ7T69Wz2c9CdaQFTDGKN7iK0oQxKozKC4JE0qTRMfy0nWehj6Q3Zk3AhMAjXgB/udt3rCxkM0V81lOKEmSSnkZdhJJREUCianphmFoGkN5QiSDpgR7XWholOgUMyAJfcfSXnt1vxJx567i+R/92McGh8YOHDr0X/7rH97/oXv7160lhNSWG0SQtK2NjYyZZr9M7MAnMjE16ujEIIqj8UzKEKotlW9anDIhRMwohgj70DgWUQjfYY4rlKRMck7BdHyACCAQopNrQKfiNRSH1Sj6kKhCKTomlIIyoqhpWIZuAhrXGdxJWM9JcAlAKYqhUgc9ua53DGp0H/AogzxkMcYphRu51qFUp0wjCkM3pDIIMRhF6z0XcqIMyifPXRgbHNcEF15iKKOxXC/PlcqzpWapNndxZnluGdPV1G2/FTQq7dBPeldMXCcmL5wvl5Zit+HVSvVmzU477dAdX7fmjp/92f/x3/5bWhzgheKGvTeSifVjG7YTwglnfcM5zSAah8EBxzYGTd4X+yxoBMLziFsVrYV2q5EIapgOZUYUK8otw8oSxaNQhJHAlCEYIFpgShK8rI0waljvMggjb4ISApDLSYKHKdgUv28Bpd9KvG9Odbe9XvGO58A5TsrGhzHLMQwDzuAa6z2UoTDtPSgG9/QoivWAwhqCgnU0kVKiFmUaHMgZ0wnTKaY0MRUxqEJPBGYgSmNKpwDRWdyoTa9dm5mcfP3Y0acnz7964dzL5aUTjJTqldMzU68vzh1RssRZtdG4sFw+5XkLlBGuG0KIIIq5pum2pTtWKpc9NzW59bpdKu1EpWVz21ZSKNzymZ/6mf/13/ttIz2yvdYSXijgBcEQeySIEN5Ch8PtdBR6njtHk1kizvmtM8vLy2FoanpRSMcPdc4zlmUSRsKYwJexpIRpOHdhoYxJEikIMLsuo+sd1qMEJVCNfLuHvVcmhgdTqu7TKwMWEkoJ/MIJVQmWpYhKlUmlBvtylk4iP3AsmkkZhgZq9uUzoe/igoyKeJMSx3E6jVsOg8Q0TbzPBAMhOgLQMnrhnBumhcLwK5UCnsNB26vXuGMR2yKtGkKPhK7mWJZteo2a31rw3OMvvfT7FycfXSo9PTXzWLny3LkLXz516q8vTH51bu6b9dbLEB488ufzpWd8cWRy9qULF08dP3aGMtv1osPHjh8/cXpheWnrnp3KMWdq9fTqVXEm1XJbfsqKDFOZ9jdenX7qjSVzYJCkeA325qQRRZpDNIu03fKq9QPV+rlm6yghh936VzXtFHaNjRtvS9sbKB/MF9cnMrNcJQvLSUJ4wgyqG9y0qGnGlMZKJoR6kYgEV8xieorphmI8TDBRIkmophloDVskY531N/QDjXFYCUmOBZfS93QeSqyAvvlwxjTGdF2H9R08ducfi0MxtAhoOvrALyFwqYoJSWxbx15td58EW1GlAm9ZlkXe+5FSQTPP80zDSGI/nbKKQwNiaf61L/3NE1/90p/+2q99+U/+5Oi3Hlc43GdSmpL33/+h+x740IMf+tDDH37kow8/8omP/sgnPvIjn/iRjz78wIce+vCHr9+7F29wMunc+vUbb73l9vsffGj7rn2btl23UG4OjqxKFwaeeu7Fc9OzF+cXiOWkhgYVM2U219JNmhlsW/ZXXjgy0zYWPbsiSECItAiWuZjFvsI7b5bODhG9f3h09dLSYrUyR0SVKFfX8k03PbMUnL1YnZptuSHNFsjAqCYYiSkPJAmkiLHzGIaeyliZvJHKEd0OJXPjJEoo08xMttA/MMx1k2kGTAEYhgGjgTL2Nn+9LXGlSVGOUtqT0Cuejud0w7GxZKQy6bRtWhpaVARFbdMQSRyFvsYlQ+BIN5XSFxfn8TIatTKZjKZpUCKVSgVBgCbROIKyB/CQAJJK3dKTJNZw18VGEoZExc8+9vXXnn1atpss8JTXOn3owNNf/4po1BxngKj1RF5HyA2EXc+Mm7h9k5G6xUrfmh1+cHjVR1et/eSerT95162/fP+d/92OTT+xZtUDmeLGc7OV9dv2Hj8388qBE5/8qb93972PrN6wde2W7TtuuDkkZjlIWKbQJGyy2jq7XHeGN/DihKtIm5Bm3KGlpjez3HrtyNTLh+a/9NUDM/NmpZqLozEqx86fdY+drL5+aOb5l8++8PKpg0cvXpit13wSUbL/0Nn9Bw6+/Pqhlw4c3v/GkTeOnD568sKp87NuTEOiw3/czErNChJaa+LlbTUIkzjG4qaEEDIRRCoKVsYw1Are03krNl1hYFl41DRNTAGNa5zDIxwmhu/QHAKccUKp4BoxdKbxzs5kdmJR4PwWRZFpmqiOkmgHUdhjQHtAL2AkJWEcEUYN22BU4W0TSeIzzz1z8OUXtqwd3zw+cscNe1YPFLXIP/bq/oVLFwi1kqYVtXKilSPtAnELxCuSoEi8flkxRc2W7bTljI2Ob9TM7EJJe+0wppJcu+OGp/cfmim3b733Q25I6kE4PrZhYHhVIT281G4KvI4jmXOzS68dOp0pDi/WG+dnZp57Zf4bzxx/9BtPPfr4s089f+CJpw8ePLF0aVH5apyndp+fdj77+VNHj+vLpX7FxxQrMKyhCsAAABAASURBVLvPzo3a+UFmpj1BYkJiqnyiXCmaQVL14uVmuFgL5yvt51898sqhE8fPT80slhteLJihO9lUtuBFMaFcM03OdCGUiGMpZcfACna6DHb5910/sCaACgAY5MP0gK4ZoEhCCIeBoRQ+I1EcSZzmNaJxyOIgadTbS6For1u/FjEH52GHw2LYbrfhOcQfpRTlALQDgAEopZGIAcsyoshP5VIkZR498FrO0e++8Qblt2fOnCJ+mwXBUCa9ePEC8X3NyjIrze00sVIdGA4xbGKZLJcS3GwEpBURzP0z0/LYufnlZuJr6Zl6lB5ec8OdD2QGJ6YWK3g7U2l5UUiDRHJiD6VHvUhOnZ9vVXwZkWJfJlOwhIqUooynmFYo9q3L9G1g9ngjLibmBo9saos9T7/ELs5sC5Kb2lHekyzGVZ5rzSi8MHdp/xuT33j+YkBlgpWT8YhqQaK3fFZqqIVK5CdapRlcnFk6evbS8TOTF2YWqk0vSJRu2Nl8rthXhPU0TYNxOGU67zDge2C9n3dT9eYDgwKcczSh6zqjnSoCc0HgdaFUb04EmJtxyRlNZHhp9twrr7z43AtPfuMbX3PdFmqZpskYw97XcxskaBOdvtlJpxVIAJThGiVURoFHRESIKC/Njw70ufWKqaTD1N7t23gc6iJZmrpETF2QxCfEJcRXJFQqlDIWJBSEcMIyxMgS5XRyl5q1lozy42PTlZY9MLZq6+ZzsyUv0fyIfu2xpwqZQsYuNKpuId0H8+x/6uWkLdYMrpVBEoUNJdth0JZYuhI99FksDTdSA6tXBTpfDsJ5NzL719H8xlBbJ631EXUiRaFJTFVERSvySq3KQmXBjQNfxFLTdCfj5IYyhbFscVWub3W2OIKtV7fzidIqTe/S9OKRE6cPvHE4gnUJYYzAREIIJRKRRFEcwDKwWw+s90MIeQcDOwKwOKBpGsxtGAZ8oJRUQqJJqggjlFFCFFGyQ0WcEJJIEU5dOn/ixKFTJ46+cfD1kyePa5qWSWeUUmgknU5jHkAbSlGz0yfknZ83/zQD00vDgROzIcab3Tjuy2VkFJ4+dlwl8eqxUTLQt35ifGl2ariYJyQWRiitWFihMIPE9KUVCMsDnS4v1GPfpbEH1Ryi5Uls+g3RGFq/thqq/Uen8iNjh0+d+8pj39qxY2+9GWuEFdLFsBmeOHi2MlvJs4y72DITpqnI1ASTkuG7esLCQMRCeKL1+skXKvF0nc/NhxeOLhyaas/tP310sloihpbQJCKR0BJmKm4R7lAjbTS8et3DDGpXGu5yvb1cCyq1uFIP50qNWitICDedrJMtaJYjFfWCaH5haW6+ND9fqlQqcejDC5Si3fhNO3V+YX9YHLaXcAZVrAfkwOcr0DjF0ov3ShbXlRBdc0s0xzgahG3wdpwoQbxWQIhmaGbHpEoVUk4eRw+vWsjhzO9Xy3OlxdkwaCuREExjIi9fFhVTkiupEWlSYoR+KIUIo0i3HMU1ouvrN28NhfSj6PSZc4ePHT3+xLc2btuiOLv+rluJ31JKKIIh4aAmOgrzTiXO1ejoYNaxHVPXCEkzsnkVPvj0yyguLZWg9Z49q0+dPV9r1H/1v/8n99xznWHrpXIt69jl2enzxw5uH+sb0sMDj32W16fTSduRgRF5WuxpSWiSKJ9i/Vnt5r0b7rhp83U7xz/60G2/+s9/+S8+96f/+F/800/8+Kfuf/CO++675b47b7zn9uvuvmXnnTfvuv36Hbdev/W+u26489br9u7esHnD2MRQoS9jZgxic1XIpBxL51TFYRD6XhzHgnKl27PlxtRSdaZUr7Z9QTTbtlO2pWmcKTjnMhgWZ6pLuEdjTCeaQQ2D6pwyXK4VxyTAwhVZjDq6wRUnbsg1EgVtrKEhrp2K4GOHlETjBFeDLA7FiUkSfc3ARErqmheN5511w9bC+f2vPvU3rzz7taXpszJsURm6bq2rBXwoJGUMc4NaVGlKMEszDd2007lGEESaMXX+4p477hrZsGVyueJTrqdzxy9e/MPP/sXN99+tHD2MvJlLM265LVrCELrNHZOl4gaWKjeqRbIpZZ2omhJ1ortkVB/IRuau8QF3ceHJrzz94F0bBgfz2CITQjwR2hmTkDBriXUDnFROTL/2+esG6q3jjw3GtRFNyNrMjVtGf/bHb77v1s0P3b7ux+7Z8uC20RuHMvesmRghZLVlr+3vWzs+mrZ1kxPhtpJmJSPlmE2GddLPgn7mjWXkhiFzx7r8rk2FfduH7tw7fvd14zdvHe63I0f5cXOZRq2Mo3NO/UgmuqOc/iOTpUpslANmZPsiSX23bemXlytCCKVwERWEStJ9qEIwMEIgZarzCNKND8wLCAlKMYMkGiMGUUzXdUKJiWVBJ5Vq49nnnzp18tD5069ePH1gceEcLmnFnCGS5pNP/c3L+x87d/FQqzlfby4sLU9HcWtwuGjb3LaZY1HLkIaB2UM4I9ANk2BxbtHUdMrNmhfCYU+/dvD2H//MvR/7dGp4VS1hY1t2feynf+6GH/spOrLq4lIlFgi/dq1cWV4uN8qV+enpubm5Rq3abjS8disJPRUHXBBNkbROhlLmk5//8vKpwx+5be/xl44ffvHJl596DjtJv2XmTL40fWbq5BtHX36yqLmf/pW/uzodZmV1+tRR5QeYvqHXxFFsbDhncyITohMCbwNgKOk8khBFSJSoyPPbtVZtqVQvecIP05Y9nB/gsC0hnCiNCLwYSpu0P6+vGnK2rR2+Y9/2W/duKaY1t7IQei3GSXc+qdePnXzh1UMIvqn5ZaqbuUIRV6xOT2/+MUWoQq8Uf0zBa2AIkZTAdyijWCedwEuUEQYBJ1I39RyJGZNKJYHrLcRy8fGn//NT+3//mf1/+Oxrf/bc6589eOrJij8ZG62St9BUjUV/cdlbxn7TTHAmqDSjGqNJMyq5YcmPlqJkMRFLlJY01tCol3LIQL4fXRm61XADM130lBZFavV9j9zzs7/0sX/xr+/4xX8xct2drba+3OLGwBplWF7kV5vl5er89MKl89OnZ5cv1YNSI1hyk3JIKjGvhrQaMZ877Xw+2jGR+jv33XTDqvyIFt65ffX5/U+PGYT7ZSrdmeOHdL/9kx996Lmvf33x61974Mc+xZLkxMmzktv5oXE3obWARJSEhFRdcezC4qEzs/uPXnj+tRNPvnDw60+/8tUnXvryt156/sUDrx08c/Tk1JFTU68dOdfNPfLYi288tf/EgRNTU0uemxiKpQXRE0GkIGvGcmMFY+Pqod1b1mxaNzbSn83Yuk5VfyGvUdbyXK5pl2bn2n5AdBNBCdeQNx9GOj5hkjAJzxHMHaY6EnCMUopiOJzEiYiSREmC/giiMSFeA4tzTHWVyWg6DxbLp03HS3gpVIu+XPZUReiBnuFW1iqODTuFvsQwAoSWnc0Uh61UMSI4xDhct3TdNDT8kU7w6bGmxURKFnpPP/5EaW62L5tXhGzdtedr33qCaDpJZUkqTzQr5hmfpnyW1p0BM5Vjmi4UxSciPw5b7XY7dAXDbTZULFQ6TuZhTFuRrAvWghYP3nbDttVFVS9tHil84t478lydeuNVLEkwpEl4q94KvXjfDbe47YgsVu+45wFPUiOTdwpDOMK//PrJbzx94KvfOvDUS6+cPD99anJ6cnZ5rlyrNAM3Qo+GZLbrU0ktzS5QqxDSdCPUllpkupq0RXp6KXz18IVvPfXa08+8euz4OddNijkydfrUgZeenD71xsSAvW/HhomhnE6j0GtQInbt2rFx48Zcsa/abC7Vmi0/Mp00UXAZ6T3g4C2uKBOUCgoXdsOOEkopJ5wSnkgSJKIdRQ0cNqI4Dki7IZaWFubnZyulxVqz7EaNi5fO22nDTlmapZtYJjJOTJJm2BaGefrCQqnJgiTTDlJekFFsSKjhetPibEhjQ5T0EZKRiRWHPPGl9CMSh8sXT//Z7/7WVz/7Z8M5J3IbukYTKivLc0Hgu+1mqYR5T9PFbCqVjQXjzGY8xbWUxh3KLEINqbiQRBKCiUAwAzWGYUkVEhqbJtWEV568lNV4wTR0w/zQ3ff91V9+Vsv2kYTtvO9hauaY3bf3jvuffPVoLdLN4kRxbF0jFHU3bIai0vYrTb/a8hNqhJJFSosUD7s0kNxLSCio4eR0Kyc1xxO6l2ixnueZUauwZrYqqr6hjP50fkIzs7Wqe+zYif3PHzx37JVLJ/bXF06zoJrRw/GB1PqJgZHB7KWLp0fHhjK5bNv3BOF+lDRxgE1lFCUrDyM4hhBQBqmEu7FgdrNBGKGcUkykSCTwny+EK+OS21xoLNaD1lKtUq61SpX23HzLMod8z+CkEIdWFOiGnk0SXq00PTdcs37Hbbc/8NGPf+a+Bz65fecdI6OrUyk9kzVb+ITiMT+0EpEhLK8ZRS3dz1IFouSa9Ws2jQ5+6S//64XjhwZzqeWFS2vXjC6VF61CKtWfzfdlhQx9N4rdSBNKRIpJnSlDJjqTpsYdIk3fQwkSBVQkjBKDM4sT0+A4rjlJLHO5gh/Fhp1RYbJx2y6qZ08fP0tYeuHSskgN/vs/+Jw2sOHhn/6V3/2bJ07MN3ffeJsfiWqzRZhuptL5/sFMoWjZ6XQml84W0rl8JpN3MllITNPmmhH4YZJIJSkmEFQLhKr70WLNHRzfaGeHg1gr19uVSq1eq0RegwkvqEwXrbhgJgvnjx557TnhVTetGd20YYKoRNOYF/rVRhP9hgT3S+b6OLgw8ubDqOpAUaYIg/8ASQhVhEqFUlwS8IQwicYYi7lcDhZbrJ4dK+RHhvvHNg6N7Robu+nTn/xnw4WbN66+L6tt9iqOTYcGsqsyZl/WKqbNDFNaEpI44qWl5tFjpTcOtl9/w19aJktlUqmTaovWfdZOGOYywXbeconOP/3IQ3DCt778xZSmchbTaLQ4f76+PCn9stuYz5qiz2Ep6TO3qSfKYpZOLBIzIgxTy2o0HbpcRGbiG9I3WZzSZVbDFIkcmThauo/nciU3aUltwVVVae6976O/+7lHf+MPPv87n398NkkP7Lrj9x979fnJxg2f+vmGNTg4sS4RkSJCyLhcWurhEj4GnjszPXlxeWHebTZEFGqc2oaesa2BYm6kPz86UhwfH5xYNTS6aqR/aDCbL1Rqjbbn67o50Nc/OFB0TOI2lhanTxiyZcmWai9Pnz14+JWnL509JoKmpZFtm9fGkaeU0A2DGWat2TTSGYSQQqSRyw8cdJnDDzwHyohkHecJTUpdUY1QDg/Cu1wTBs+OjWTHR/tHRu3+wYjbpWo8PdOyzJHBvk3jQ9tV7MxeLNdLriZ0njAax5oK5mfPnTl5cG76bL1WKpeXFpbmYYPjpy4eOXXuwLFT+48cff7AoadePfjNl994+oWXL525sHzoWEK02++4+8ixk/PzC2MTq2KRRHHMLY2ljEzGZiqO2g0t9saKuRQnKZ1aDDpHGpXulG55AAAQAElEQVQ2zMM1KgiVoJpKdC5NHls0NmmgxwE1HefomclVm8ZCrlc9P9PvbL3+xlBLTddca3DVgi99Kx/lB9tW4Ww9aGrWqfNn56YmuRIZ29SpGizmd23bcuPePffddcfdt91y2403XL9rx5aN69aMDg/25YsZWwUtt75Ynr+wOHO6WplRSSuXNYaHimtWjRbzOSJjt1lp1xaDVokndYv568aLaT3RlZtP8ZyjcelzFeXTztjoSLPVoJRmMhmcL5bL1Uw2YzopOGgFzNDMKEyQVvAYx6+MwkBjsi+dkZ4vXC9nmn6rmbJspnGlWbadqUR8/7mpg6envvbNZ158/fCZC5Nf/OrXNE370pe/cOrYsYFCNm1oXCa6iGTYMGitXTtTWTzmu5c+9ODehx7c8dBDmx740Kr7H1p374c23vXA1tvu3XXLPdfdfOfem++4ft+9t1qr1g1ef9fmWx7oX79nfPP1ONTtP3KWWHmX6icuTimil9021DVM03EcFft9Re61pzKpYNVoiiQ1Lr1i1vJb1STwVRyzWCqsXKHgCbWokdJ014/WbFxbayVu5Dq5jJeQdhTc+6EHAgJHa/PV2unZ2bl6o5rEoWlYudzunVsffuCuO27e+8Dduz/zybvuvWPXdVtHb9s9vm40t3Ntdvvq9LrR1JZV2Z3ri7s3Du3bOXrXzdsevHvPA3fu3b11PG14jdKF8sIZtzadtuRIMTUxmC/YWs4hXmsun0nSdiSjhqaiVr3UbpT7C+mhgSKRsdeqjQ6kdUZ1Tl3X5ZwPDAxEkcDpFO4EGGMdSqXijLBuIkmwPiSOpaU0bXlmSrbdvmIf/NeXyWmUhn6QCPrYy6cPnVy8NN+uu5IYViCCN4690g5Krx95ply9mMomfQMYtEiSJqGxY/OLF07FQSuXsTgTJ0688c0nn/ryo89+46k3nnrxxBMvH3ty/5GnXzv87IGjzx89/sKJU88fO+dnhs5XwkWRrvPCF595/VsvH8+NbE4Nr+f50VpiLHgJTv2lQM5UGjPLzZrbajamGvWz1cqZeu1iEC4pUmfcM03huaXQr4vEoypiJCYijH0vcNsybqvEZdS3uODEZ0Jmbb5qrH9x5gJT/pqJwR//0Y/ec88tH/3oHT/26Zs/dM+mbZuHt28aWTtoZxjRCXE4MSkhkticcEIE3u1EkgvCEgxXkUDSyFNB22LehvHCnTduvf2GzRMDlmgvz1846dUWMgYZwbad0hOvFvoVy5QaU4ahZzIpy9SlTExdS6dsSpWQJOVYIk4c24Tlc+lMEmFjkOSKhxElEDQoTYhKkpgS6ZgGS+Kx9esH1qwhUrqlciGXZ3F88eyZZ5/ZP3mhKZL+VtuYmatEKt68Y5XSy2a2mulv9o24+ZHQyDQishzIqtQCI2WmU/1ostVImo1weanhe3ESK5HQpaXK4lJtcbm+sISre3N+rjkz17qw6H3++SNfPXzxscOXJq6/71f+l9/eevNDpxeC5w9NTTcUsIDmJ1Y7g4P5ibH02ETfqjUJb7v+xXOT+w8cfvz4qeeXymeY3hwadwhvStoQqiFJi5A2pR7jvkY9i3hG0nBUO8M9Rza5X8rD0IP2gzdvH7SSH3/41rt3je9eV1ydIU5n7yC6UgZMI4nn+m6zLYKQJgmoQVXoBkm7pSWBkSR6HBtJyOIga2omiVjSNmk7z+O1famtq4pbVvdpUStpVeNWPWXw/kIGF58odjWNBkkcC0EojxVpNtseFgylgiCSkqSdlIwjS+NUJIUsjg4xUQIOWnEf6y6WSoqYss6pBaFqMFJZXPidf/Wv3vjiFyafeyGnm6JWP37wcL1cSVvOxPBaETAZKmy8E+Mj2zasz+R4Js+GJ3K5AYMYiadwn0QR1kpopQW98nGSF6SQSo8b5kAmP5pK9zMtNTG+btXYutGR1cMD4wPFsWJutOAMOk4/y/UV1m+sRPHUci0mZkwszczmi+PZ4kRInP2HT33l6cNfef7k4/snT816ZS85euJoubbENJktpAr9Gcmj5driQnmOmVSw2E88N2x6SVvSQNMT0yaWrrgMNBE5XFlE0KDBwlaKhLddt2Xh7NFBbKFRO8cCiyRxdckWvkFjmYRKxpbJso7lGMwxtJxj2hrFRgtJX9ZJ25qDXNtMWzojxOCaTmXsNd3WYhQs9ae0XRvW7NmyMWua1cXFZqWWcjKZXEFxLcK04Ho7Un5CYsndIK7W264XEEJ0TjihlKjQ9/MZO2sZNtegFLJWwCiRXMkoCjhROqMaV1REU+fOfuqRh0dyhc/90R8f3//q41/80otPPVVZWPCqVU0Ey1Pn8ya77/atOzeuNbByhFHgR7Ozy6V6GEpHaP2xMRQbI64+1CKD52dJIEaGx/Zt3Xlfrn9zOj1hOQPZ9EC7GXotP25F0k1UZ+eR1CNgmo1S2ysND+eH+zKJW1vVX9w0Pj519uzC1JSMsTQQxY1aO5xeqrxx4uzXvvX8YhXXIMdKDaYyQ3ZmUPK0L3TJbT+hfkJ8IQIpE6IiqmImIxVTymUsRSSoZDrlGK4Kw8Tz1wwP5U1t/1PfspLAUrEuvOGsmdKZzTG/JYxja7qpaVLEoe+KJIzCAMOG9RANjVq9Xqt47SYYtxkowWzTcXRTV5LgBV8U6CLZtKp/tDigItKoe4nUqZYKle4KTOO80lMxNbmVMdMFQViUqGymCA8FQaBTFrrt8aEhkypHJzSOGNpEXheMSEkZUTLhGmVUcUoQpAvTk26lyuN4z6ZN1z/8CAujyuycruhgIVVbPL11TebWvev7bCIDH/Nj3fhWTRY1NpZJbcsUdhmpbUJfR9Pb+lbdtm7Xgz/zj/+nOz/8qfzIOk/o+Fx8aWFudmF2eu6i5dC0w4oZfahgT/Rn1w4XNowMbJzou+36DasGNC1Y7DPD69YNxctTJ196evtY//aJ0TVDRZoELA6TKDB0LZtN5/J9tj3C9ZFm25pbFuUaawWW5IVM31pf2oGyE+YQPUUNhxsODJUoLRA8UmakdEEMqjm6kWHcEQnJ5fsfevCRF599kVsYmAqabcr1Vq2ipEiUxHkvSqJIxFJKoRSSOERguzENExLfdVUiIImixEllGbcSrHCK2rqRMiyDwFART8hg32BffkhIww0UdAiVGSiz88bBSCfUTJSRzvfb6aKgmCZWoxH6nqcxmjKNscF+nSkWRxoRVHX91iVMJhGnDBEKt2FaySTWKQ3arQ27dixeuqhLSUql2tJSMZtJW2azMjecd++7Y2zdCG0slzWMxmMj+Z2j/beuHv3QQP/9qdSt3LjBTN2cHbijMHJnfvSGkzNLb5w9+frpozO1OWElm/esueuB6x985IYbb153yy1rbrlx1W17J27ZPXTjrsINO1M3b0nvmjDvWNP/sds2PnTD6lu2j5x78dE//j/+VVE0jNYCbyzofmXzxMA2uNphrfL85LlJP8gmYlzQCcPEAr5NM1ZX6/b0bJTQAS9J19t6qSGqbdUM4TNH8nzIcsIaktaQT/OBykijj5p9Ui+UKoFm9wVCv3h2hlCT6ilCDd3KCKpZRkq37GqjWW+1bSudSqU5okrTuW4QSsIoiYXK5Ap2Op3O5CUlgmhC6kmsMCeopJjfBjfikOTTJJ0qhBFLhGmm+q3MEDFy56cWiOEQbre8yErl+waG0WyUiLm5hcgPOKX4hJl1bIOxdqNuaZwR2XVch8B5ghGqMa5j04tiksSMd70b+icvnBvbuIFIUW62qe5oZsqyja0bB1N6a37uLGdqeCh/4dLC6YvlwuA2LxmouZmGZxOj2D+ydmBwnRLFxTn/9Inztq7dfcfNP/7wPQ/cc+PWsfRgjhZMYnNhkISTSBFPJO0kaEStWthc7iORrio5EpCkRYR7484N60cLp15/aTRnm0lAW/WJYnbv1rW37tv14Qfu/LEf/fiGTdv7BtZKkm66you5JA4zMtwpxspsBmSm3Dg7Wzk7V52uerWYeZopLfjC0FOG4KYvjYDqie5IzQmpMb1Y3rV331PPPCsF0RmslFim5fpxQkgrSM5cnD11/lKlHQSKTC+Wjp29cPTE2YNHTh44fOz4qdNzi6UwljOLlal5r+4T5qSs3LDQHTcUvh8mYZDiJG0SxLDruug6M7RWH9gQmCMXl4W0xog92o5ThjM8MLTOsQoiluWlRSUTKuPxsWF4zNA0t+lqmkEI6/it+8dMDTYJ9UQF9VZ/OqtJcurEidE1q5Za9apGt95/19HZ6UueL3KFgNqtQPT35WUUFIv9VjrbFOTU3Lw1PDLrRVWhq3TWKBrKbNiZpsFqS5OXGlPlD++77aO33H7D6lVG4E3o1BaCtJqGlEHTtYhpEFslOnTAUp4yZC5jmdjZqi5RWmeGKbHrhr0RkW7oYkZpceIQUpqaTmkk75B8nqSyZMv2VTfesv2hR+6+94Hb12+aSBfhibjSWnZlEOHYkHJC25yP4sPzi08eO/vo/jfOTs/Pl+qtQCWcxDh9EtKWKmDsqf0vE1O/+babL1w4U16aZpYibplEnuVY1Yicn63OV4Oz08tPvPj615/c/9qRMyfOTV1cKJ+bW7y4sFzxw6lS5dCpsycuXHrh4ImvP3foiVcvvH5uvhoZdmGEaTj0eFGz4jBi0oaNI6ShTbXjujk2HQ6sv+XHW2zdvNvXlqMDY9e7nu22aBKo2UuTowO5226+TmdJEPhSylzfQBDBKqzruA5hhHPGNUq5jGUcxpzrA8NjG3ftnm+2hzZuevHosZNLS0b/UG5klXJyxYFxBL5GeRK0wqDebLe9MHBDkjDLyucbYbvu1wZG85pOpqcumJrasXnDplVjOUPniGnPVX4bB8CMpjuMDWazLV+WmhHXsP3oLTdYrtQJ5YQ5mXQ/YRahOjGd4R07d+/b9/xLL8okISLSksgmIs0QX4REpF1rLs3MTZ2/cP7ksYtnjtWW5x1drV81fMOubbmM4RiUMkmoYhrVDIPoaJweO37owBuv739t/5Fjx6Zm58r1RqXVWqxW77z33r033ujkMnuu3/vCC8+RwCcph3CF+9biQu3MmTOzs7OmaW/fvv2e+255+JF7PvLIvR/9yH0fefjeH/3kRx752CM4JJ46d37brj1YORG3F5Yqhy/MHJ9ZnGv4lJmWYZoaJYq0/bqZNedq1YBoWMkDkgpZYcnX2zI1uHZHRFOZPpNoxrFjJ0ZHhgq5NFSWIlIiVkpRyhnsQ956WKSY4DrRsc8bgeQxN5zCwPDq9Tv23fyjP/cLLJUHNuzc0zextoYTN6JPG9CVZZtRLpekHZqzbRIznRicBboWUJJkMwPttra05A6OFtZuyiuOd+0kTiQ3Hc00FGHgsRAtN4Jf+9//z1o7jAj5l//bbz538HR+dP2ZmdqlShSY6ZbQXWURZs5OL1TcAK+DY5HIJI69Zqs021qcd5fmvaVL7cWLYXUhqCyG1eWkWorKS7Wpi9PHj5x89cWsDActl8DsVgAAEABJREFUui7vrM5a0DgVNU2vwv3aaLFgclIvl8+ePHHk8MHzZ842a3WKbT6IJOZDou594MPnp2db7YBQvVlv2IxsmSjcdcNOYONon0UTFndufvVqW8SkVGklqNZZrk6+/PLLke9vWr1mbGgoInKmWbtQKi/gakhMjWUsLec240aYmIVi1WuZppljrGiahsnRnKeCsfXjmWErJuTo2ZOX5qdXr1nT19enY3PC4SdJmBQaUUgydYXzAkFCxYSmUzOlDDNUWjtRbkKboSCGw9MFX/D04KieLfiUh1KTsRa7QeguJ8FC7C9aesKS2DZ5u1Eu5DOZTCH0SXnZZ7qzduOE5hA/Vk0vigXRDYtSDjMxHZOQ7H/1wN33PThXbvzB559eu2MfL4w/uv9438S405dZCkisEZey//xnX/wvf/Z5K9/vRnG5XMY1ZmQwP9afzRkyzaKCHg9YdDSXmujPbRwd3LF29c41oxuHi0OOllPRmddeKp0/pRrLmcTNSXdAE+uKzu7Vo2G7lk7ZG9eu2rxpY38+47mtS5MXTp04OTU9e/7CpYtTs3hJ4kby2LlJwvRsvr9ZW04zuW64eNPurbs2rxnM2ZrwRRhnHNPRSdaxZSJtjfzIRx7+9Kc+sW3jwLpRfev6gYHRQZa2K3G80HL9hEURxya/XGmHVIsUw1WFJGFGSc1rR2Fb6YmVMTP9WdMgJ6aWT547tXrDmv7hgVTKZlTBbYxIRrCCIPwUueJh1DQSReHCmFKl2THVWkLVgqSV0HPT8/0Ta2LdbCWkEUocZRHRbr3ZKi3WFi8tz55cnj+m0wpT1ZSRJKFnMlMnTuCrKFZmKm1lKOZRKk11w6Bci6Ko1WpJIfAiiBBy9z23e5GouuHIui2jm/ewwnhF2JM+qRBCLbL/rP/bf/S16Yqn5waZlbUz+TCJx0eHb7x+94bdW2laN22S0eN+U7nLc9W56fnzZ6dOH5s7f6oxP01aVSvx7rxu64jD/cWpsDRdIEFGuLNHXnv0L/7oL//o9/7mc3/5zBPfPHfquOe2LY3quk4IqVarx06d3f/aG5/7wlfKzeCr33x6udwmup1LpWTQOU+psJm1tL6MjZOTQRAHkkjFlQg9Nwzk2tVj+67f224SbGyDBZLO2srSWyKp+pHQNMEJicncYo1qZrXZ1BmV7WYqCmSlRJN2FLtbtm8wU7TkBqfOnVi9YfW2nVt1nTIqqMDWTEwOXhGZKJkQKqFtD8yyLMVolMShkDEyGSfcZJY5snpCT6XHxgeHx1fHkpQbTWIYsYjKy5MkafTl9LGhzNiwtnGDlXLwFngxZzleK/HbQiTMdhzFxGLZpZxEiiSK6Lpm6Lir4FU/EUlUq7eOHDldqdVjhU085cY05Law+4+eD6cq5C++cfHAsXPczsXUpIYzODrecP0TJ08dPPjGo1/98n/+d//m3/yjX/w7Dz/4qQ/d/7GHH/yFn/t7v/wL/+BX/vE//Bf/n1/5n/77f/7v/pd/9Ru//u9+97f+w2/9+v/24lPfcMv4+Diz/8nHP/v7/88X//QPXvjW1zUlSguzWDCPHXpjcXYqDHwp4iAIuGaYtjU4OpEp9D38sR8dGl/XDFVCGMe6Zpq6ZWmaEQZBq9lstRtJFFqG5rqttGMifOPQk1GcsngStpUgOkNcgcG0t+xM3skQLUXOXGwvLJYRSMr38lz1aWpIk8MGWV3MDWfTW0cHqRAH33hNyfimG/fKJOrsc3EMocYIZzhiJomKJKZAz29dyohKKMAE45JiQaUS7tM0bWZ+MU6S5Zrf199v2J2rqG2bmi6iZCGT9vtG+zLZ9HCebR4xCtmSiGctzUhcLKom3l5yPZEsmlkoU0LcNomDkCqla8QxNd3SPbd15uTJA6+/Oj4+3t8/4IdJqDhi1MzleMqcnpdSKmaYmm2PrV4zt7R88uyZex984OkXnnvqueeee+GlI8ePuZ63bt26e++992Mf/+SPfvrH/97P/dyv/ot//q//7a/9H//nr//H3/yPv/Vbv/nbv/2bv/a//H8H+/v++nN/9qd/9F9U7P/qP/mlr33x8889+8Rff/bPP//Zv/jLP/3j//v/+q1/9k//0ac/+fAtN+7bsmVTs1VPYpkIZTl5ZqacfP/+Q8e/9Pizrx48MTVfiZUpuEWtrOQGNxwnkxNKCSGkkpwQS8dbKY8kccrkuoYIIUG1bETRSL4wMjSSEDLXJMcvXgiS2JIiJwUtLeXDVlKeTInmhGPevGGjqdTy+XO2Ejs3rtPQru+zRLBEciU1ogiaVElCRSd9ZeQlYYvK0NJYytQNFBQhXpXFSRQE7ujIcKtdW7N6eHS437E5J3EUVDPZyE55RNQIWfaS85Qs6nrJNlsq8U1u2IbdrLeCsG10JmaMqZLPENPQMLm9VjMOA6JkxraVTPbu3jU6PBSGYSqVymatcs2t1tpxTEK3SUU8VMy265WpS+dx6PrMZz7zS7/88//xN37r3//Gb/76b/7mb/8/v/fvf/9Pfu0//8E/+l9//R/8s//hZ/7Hf/mZf/arH/vFX7rvJ3/i5ocf3n3XnZvvuG39rTetvXnfL/yjX/q//9Pv/u7v/ed/9Cv/ZPPNN9G+IknZRArTMnDZoyr23CCOxchAes/2tT/ykQdvvfXWTCZDNe3c+YuFvqFEMrxgu7BUP3p+9tCZqcV2nDBqptJKs+p+SLnmpDNhGPuBjwiwDF0lIWeS6iROkqhRScXxcApxx3AiO3pxtuw3UhknLWRfHHtnTsXT5y8cenH5/BFWLU0UcqdeeunS0cM3bN2yc+2GmfPnRvr6NYmjbtdZSmKvEwo+l4ojvMjKwwwqbK40FSVhS8Uhllc4kqlkdLCvvDiTRlqE4wP5gqMLt17I8MXF07EsEd6MvLk4XmqRaU5bm9YPU9EWUUuEGAkNgziKVRDRNw4uM0ybKKREplIOlEjcFtXYvn3XM07XrC6kbfvMqeP1Sn20P2VQGbfqeuxacStulsaKqZv2bPvFf/DpHdtWBaHYvntPtn+wb2yV0T9CzDTR04Q5xMoSzSRYVCQhlBPDIqZDmEEIpiHV8sWJrVsnduwwh4cJY1CEMMocmxBMIcGowqzilCaCSElsnQz3G3feed0dt96667rrwiTxwrDhRQ2h12n69TNzX37ylaPTDZ8QiVgzzZAQL8RapWHf6TaY6B3LxlKTBw69ImrVzQODt24aHzHIoYu1UzMXUsN506Lu9KXg9GlncaE/bA5acZr6Z5575qv/8bfXWM7HbrvTSRIaeutHJ0ozM5YiBmFcUaJUp33OEp3FTCpGVx5kC0ZibLwAfEZJAnCVRH7b0XnGYJqKsyafGMznHa1dLcVJ2HDrUxcOK+4zLg+/cXDLpq14hdNfMHIZxXH0iX2d2SmrkMRyfn7+7IVKIe8YhtVoNM1cXkvnypWabli33LTn1ddOP/fs07l0aqCQC1teUC81Fqf0qMHDhqO8m3ZtfuSe3Y5GsA4zncdKxpKGEmsJk9jFcWIQmiCmoHrCjYRrCTMSqgumCdxZ4SpuENMkZopoFqGaVFQoLuGnRCjYiFKNa5au6YzBPDgHKEmEIlSSQp5dt33i/ntuueG66/oGh3BMW3ajGOdmO/vqoVN/9FdPv3TkEsNMgEU1QzN4mJBqvcG4zjCqlLP/0IHphZm1I+MP3HhDnpBjJ+bOXDw3uG50uVVuezXSrLXOnds3NvzArm37tq3RkuZ4Jh0vLCflipVOpwhfnp0Pms01YxNMES4JV4wppigRTOFrUNLrF113AdUlU5KSDhjpxClXoEoGnsmJQZX0miaJ8VJ4zVDeNpgXkunFaivC8dPzAxb59nh+T94a3blzrZP24rjkmCRl9SW+7ruuxsnps2fciMD6keRhKDw/ZlYuoQRTuOEGGzZs2Ll9c7OyuDx7PqeLgpbMnT54/abxj9x789Y1gzohtUrNMjV8pULQUN1gpoNVK2FWRO1ESysLi5gtuS3xiku3iG4pbgOSWSHhMdEFMYCYGjEcTPVIccpNRbkQMk5ifBqIE7yfjYmKQz/UCLEQVQkRkqQMsmHd4L69uzdu2qKZqXYQx4ra2UJucGh2qfrZrzz/2rEpapBGQMpNd3B0jJv2han505dmn3jlleGJtQ/ed6/NyMKUuzg33w7cpXo5P5ArLc9pobt7zQRuNUeff/rs8QPX79zYnJtxl5aU65IwYtgRU45j2bVqFT7jisB/VBGAEALnSUIUBXsZrPvbpYqRLli3tMY52koCN/LaKg4yFp8Y7tu8boNQmZlFLyGpxeVgarK9aeOdkuSbbVEsZNauLoyPOpT6uEkrQbK2nUrZUSL3HziyUA3SA32+MomdNjPOQou8fAAf7FqC8naz1SqXhFdnYTNuLf/YRz90+w1bChZJfE8jBDuxyWmpsuT7fpTEkijJuKAsVjQhVBASK5IQ1QWNlAylCEQSCLxRS9pB1PajdhQpwjm1uZaSRKdMF5K2Xb9SrVer1XazIeKQYzWCxrFACOJI5tXbzZrLBRnKkq1rjC3r12xat6qYTXvtut9uMcaw/s/NLz7xzIGphWUzm/YVKftyqRl+8/lXN++84ZZbbiY6OXJ04ZlnX05iUuwfcH3PNPVsOuU2ao3SPBHh2vGhvmwKkzKNgCDC910SuFgD7UyaGVqj2e74RTGqGJes668u6Ujf+oOnuCRcKR0jlFTrgGiKUl0zkyQRQhiarhEVe76laRNjawZHtnFz3bMvTJ87H1+8SHRtnd9OydBq1lvrx8b27N7k4JLVWrQNgruw54Xcyp6bLR06PVmPCAzoU/LGxdaXnth/ano5YmY7TMrVSsfabtNm0X237sMHIbfpqUTm0w70TTkGJTKTdkqlpWq13Gw2vTefdttvNz231fS78JoNt+m2G+1WvdWsNf22D1pertQrzdBPKCKXMClYo9WuN1vNtut5AZ4kimSCJTnK2EbktYNWPWNqI8V0IWWRKBDIbCtZnxvJ8lv3rNu9foIlXuTWC/nsUrlEdePQiTNPvnhorqGOXpg7cnFu9y333X3HrTEhrx6rPX/oxFzNq/uYUWywMDB98VLKtARRLd+bvXgh31ecGB4dmFg1tm6VlrN9TZCMnVjaVG254rrDqyckwegpgydUx39wIQIRSXLFwwQxMB8F1QTtMHAkeEXgPyaRoZvZbNY0zTAIQrfNmbF1+80bt971tUdPTE9ZYTB8/gwGl81mUiZL+2Fkm/S63Ru2bBuK42p1ucSo1fRFpn98utJ+7sDFsyXy9Zcvfe7rT883o4VmUBxdZ6RycwslKeL1ayau37F1/Vh/rdYMAk/XML9xzWjojC+XFy9duhQnYRj5YeBFgS+SSIokicIkCGgckygCZYkEBa/CUAZR1Pb8ptes1soLS5XlCuqFfgyPTs8uLpXrbhgRpukIB13HsqPiiCSxwQXu7JqKmEy4DB2TZg127tDLqj7nxM2iTm7cNvqJDzxS/lAAABAASURBVN+7fmJkaW5mfGR08tJsIjVmZfG2+sSFhXU7bhrfMOgS8sSri19//rXZVqQNDEXcKpfqlcWyRfVVY+Mbt2y2i7nXjh56bv/+o4eOLl+YPHn+bGZscHTzemJSlyfSMWKDSY1LCr0YhecU4RL+A6Udf6q3vAfn6XBbgq2eckG7LgRDtFhSJBnWdcKUQi2CtSKKleVkB4Z3Bd666cm0RtaVlpNLU/O1qnQso1lPvLY7ks/s2j0yNm4ams6pEymDOrmIO+fnyi8fOnvw9KWlthB2PtQyF2aXjp48V2u2sPPdd/vu1cOFerNRLGT7B/ulItVGUzMsReif/umf/tmf/Wk+m3UsS+cEN2CdSpNLW+tsUdilUpzbGrcY68GkFIALaRILP2yWqwtTM3OTU6W5hUqp7AdhiBVFUcqZ1n0YUQhu32ulbDuTsgK32aguERFoKpZBo714Ydfq4sYhp3Th+PLMdL9Nbtm7+f6773Aca2JiQjKtVHc1Jy+MzNRyY7lFvvzoxQOHzy/5iWuk2txoRAKTjUTqum27tm/dsXHXjsQySDbjFHCgU3/zN1/0qNi8b1ff5rWloIXPCZniAPw3Xy1hCZWk8yDaOLrpgvdEHXHnD1lMwiAdHhujpDi8qE5CKIyJhUK0XQw35JpmGbAJrTR8LyCbttw0M92OE5Nr6dfeOHDs1MlKg/T1OelM31KjQkV0157r9+3a2K4t5vNZXLRjSgtDI8pw1mzaum3n7umZuSjwLpw5mTa0Tz5y/y3bhxghURj0Z1IiRlwlzWarmMvahu65zUMH3rjz9ttzmQycxzCTpCRKMEoZ72xlrKstKCMSlEoFEJEopThlGInvecvLi/Pzs6VSqdlopFOOaRqoG5MkUEAsNKV0mEVxzpWUMhGFfJ/lZEI/evH5FwyuUSlUHKVMvZhxdCJNQtaPFXZv26IRIQVWxaTRaHHdSBR76tkzoVAI6whd20a9WZueuphi6r5bblk9PDI3P1MYG/3wT/7EfT/+47OR5ANjD//k3//4z/zchptuQt+tINCYHsnArdVMXSdEKiYFQDFaqQjDiYQq7LedQWFcAJOUECoZwRBiQ4UAZhwnicY4obpkOtF0qhucc4QuZ9LuPNb//uv/+v/4D//m1jtuHBwpZvqzZ2bOv378yMnJihvyXHrcJgNMiG1j9t/75A0iqeaKjmHxVtCMRKBInM+a+3ZsLF08cdPWNT/20G3bh4hFCGkHpsANQMmwbeoEN92w3UBAPPa1RyfGx3du39lutqMgooRr3KBMw2CkwtrAfEECpTwhWlgp4ziiNCTETRKczbAhNtwmXGqnbStl6ZZupwzs3pwEhknMNJYEjgG3ufSYZOm0lwjFzFS64OJ8THTdSC1V2/3jm1hmuOIJX9Jcvvhffu/3/s3//D8998STb7z41J7Nax6597aJwXzO4sWsbcBqIrBy9tY924aG835zqb54cdt48dMfuqOoCy7dfDGLqCLjo7lb7/jk//zv7vvH/8Oaez9KRtZHRrbmCpPa2URPtaIx0y5ypRNMAFxR4kCLA65iqrCXUQqnkpWH9TimJJfwY8JVB1RJyLGaKMIExYS+XAxubrVaYeQzGqcdPZ/PFPoLA0P9/SMDS5WlmaWlheVWyyMi1lSCdUzh23E2bSdJEsex2dlguO82vXqZxO79d960Z9u60QIxSAeY17btEEKtVKpZqxm4GKZSYRA99dQza1evGx4cwaQDCCbgZRDoBhBGCeWXwWhHZ/icYAAqkQJAAaZxAKUIkYbONfzEcRgGyMXiyXWNG2YYxgGOps1ODFHCCSHzy6VMtmimMgulsm7afQNDX/7qVw4cOMApwXJy5x23FfK5Yobs3bNucHDw5MmT5y9cmJiY0E2tUlvesXPrqrHh3Vs3ffRD99E4yqfMYj5jpRyXyFLbX662llthJdaqylxohaU2BqqYwksaZkhqJJLHmMdCUimoTBgoEYzAPUTBEQC06wBhiKkpqeokiGIS6xIlPRN0RFRipIRKiRyIFen4FdGsYBNqW1ahUBgbG1u7di0zzIvTMy+9euD0+UtCJ9wks+XaUy8fnF8uz84tLC4u+20Xq1LKNPrymYnRwSTwluZmzpyZqzSEQE86b4fx/FKJUE1QTbfTYB77xjfjRN5+x11hlPTcQ7sPigO0MxzZFVwmECqlZPcRQmDGgCJP13XsbgwP4ZxgScKOqXMsLjHRE2YIrsVkMJ3PmLaKcelQbbdJKDly4ijVFF5rFGw9m9KLWeytPJXJeolctWGzk3FMmzZi8tVvHXjyhZeVZvcNjdSbba/d6i/k6rVSsZiHU5vNdn+/yXSjHYhIUWpkjFTOyBT1dIGYjmBG/9h4rm8wWxxI5YpUMxNBokR4QSihAcbzbYG5Cn+8rYjsWaXjNCIJPIZc/BLScaRKOZalcZHEoedGuIpRmsvlhkdG73vwrtVr1l2Ynv7CVx/70qPPnbhUnilVZxYrVqowMDCCsFtaWJyfmY7cZui25i9N5lJWEgXTkxffOHj48JlLy62IWWbf8EikSLZQ8GPZDuJvPf3cLXfcObFqTdv1CeW0+5C3P11Zh/TESnWcB5/Bc4CUEm5DHIN2ClEaB5Ip3dIch5mWMkzc8BNmRsotlaN6w6aKeO1cyiQEgdgo5Dv/jllpfnr20qXPfu6zTz/99NGTp8x0PlvIRYS8emLxL77w9OTsIjPsxVLp1JkL2FZF5JtU1sslHX1FweGjR+eWgqYXB4JGTBeaFjIjZHqsGYluxZpdqrcWlsvlerPlo5gPzxmmbdkpRUkP3XF1oosp0nVB1xek8zAGB3W80kn0SisEH/C2ykhjzJKRBBcIgIpIJB3AVJjQhkEYJ3tu2Hjfhx7ODQ4fOXP+xdePXCrVhJGSihUL/Wkn06jXvWZjIJcd6c/RBPPQtXRm22bDax8/dW7/waNn5xshIQklCSGCsCPHTxHKtu/Y3fZC00kpdEA7qxmlFDOOks4cI0oohTF1lMcfeHgLnku6CzUohHr3QS3wjGmcMIObiAVNciOmKaVnmZnWjHQ6h6gyUhnCiJky42aVJh7CM5c2M7axfeeO6enpU+cuSm7+xE//g4CQR585fubSvKCWbmUN0zF0y3dbk+dPb1w1Xi8tjA/1wUSMsUwm8+Qzz88tV800E5wst8SZ6fLRc7OnJsuTy+5C3a1i/Wy0I0F1y5FMSxQXVIMLe16Azm9CwnMd/72Zxi/sAMdAYfCXIXuGeYtK0rFUx6pY90K3KePAYNQxuK3jMEMILBWp2dlayiB7dw7c++CH123dyZ1MK6KtIClVGm0smJSN9Pfv3Lr5tps23Ldv7YP33I5jUei3m62GFwa+kLPl8lP7X/3Dv/4GgrAdEU0nz7/0yqp1GweHR7lpxVhNsPUyTrr+u6xo9wcOW0HPcwi4HpDknMN3oOBRDIxhW4hChUHGQlfUUZSEMak3Sb0uz50LTx678NzT559/5ltf+NzC+dPEa01fmhoeHSuVyk8/91Iq379uyy5f8M8/+gqUXKw0gijGwsOorJUXxgaLv/DTn9m7Lb9r8/qo3UwC37HMRCrCtJmF5fOz/mw5Kbfiqp+U3WSh5c+UW5ML5ZnF8sJyxY+Vbpu64SiNo4IX4HsM647vLYJF4a1El2OUkK5Ukm78YVCq600MCoDb4G1KJCOKK8WUcHSW1lha11IaNynBAYeKBEfzzesKhJCFBlmuNLiRMrIFM1tIF/uHRkaJVJlU6sa91916w9a8TjRCxgfNhx64e8f2zamUHYShF8W+5O1YVb3omRf3Hzp84uDxyen5xXWbtuSKA3Yq3fYCesWDjgAqO3ulevuDsAMQc/AfcuAnrJmoCiH8RzmjBk8oTBrrGs2YOonD2vmzx599+sAX/ubrf/6nf/2ffnfh2NFTLz577Nkn3dkLfaY+OjJWGF71e3/82YsL1bXbrtu695bzs0uR0qstd2L1mmKxODN5XnqNT3/kgV/8qTt3ryJ5TnDzyRpch+Gk8jxvdNWaphsdPnH24iw2B0XMjJHp01L5mJnNQJ6/NHOuM9ZyoxW7fgjjm46TyqQxQEngvw7whyRAFchb6MgpIStSOOwyOjUJHniOd9wmNSkNKTPZLE5Nmka4iFnssTjSlLAwwQlZrpHz55eq9YagzI9l3fO9KDF1rVZewkxcu6o4mCFCkkZTckKyJtm+fuzOu27ftWe3Ztndd19twvT5hcUnn372937/DweGhzZu2KwYbTRaTjpFKaYk1GFQj6iO2khgbpHO1y64qQO4pwe4CoAIoQZQihNXpxylKpZxSELJhdWZhgaJvYunT770xDfzGhtJW2uL+ds//tG7d+1YlUnZbluPI2akLy41Xjt57qd+7pfXbtmVHxxtBYIb9sjIyPSlyfLCzL237fvVf/jJB28Yz2FUEfGbEufnh+7bm884SsTr1q6vlGtMN/xIuIlsBnEzSFpREilOdFOzUvfce//1N+zbuHFTMaczrkXISuIgxpa6MsbOQN+W6Ag6f53TZscEHb6zOHbtcrkkVQS32ZRptatVPRGZbPqlp574jX/1L5/4yz9/4q8+65eWeDalJUEu6xRSDPF06PVDntvKZdKY741GI5svwpStWrkvY58+duh3fvN33njjosNIX5ahg0QSSjouvG7r6o997L6bbrxZ04zFUlkpmk6nW63W9ddf39fX12w2kUySBJ4AumoSesXTCyx01MuCzwDGWBiGuq6bpgk5KoJBMkow3algieRxrIKoWSJ9mbSt3XXrjRs++SN5Q3MQzTix12p9hKzJ5lXLt7KDrxy/+LGf/Aert+xhdoGZmUQxxNO5M6c2rhn/yY8/dN++Vf0a0RLpRCE284wmQl9ZhNx2084kDHzPS2cziaS6nZ6ZW2K6mcrlsGIoyqNEZvK5WrPhOA6UbAcE8wzDiaIIQ4DOPSALWBkx+BXAjCs8mM68lvhF2EnVqNb6svnKwuJosSg9j0jSXl62RPzsN772+Bf+evrMyej82Uf/+i+/9Md/8NKTTz/x2HNDxZyj8aDd0ogaHxmtlsrtVt3WyEP37v7Vf/L3b9t33UvPP/Ubv/17L778hk6IxjrdzC03pxaaGUbuuG71hx948P6779q0cf3khXOrxkdXjY1btpG2nTD0MY0wwxiFu2WHp10dOw0woeC4TlRhqOAwbHgaayZjKE7xdEp1/8Bj3Q9VKJggukLwMVMjSajZ2qXZS2f+/E/xkcEP3Jf//X947MtfLaazXqVeKzVOnpuuh0QZaW5lwkTOzc3VKqW0bfzIQw/cvm/T2n4Kw7M4YX7DEm2bhA4XJlUqQQ9kqL8v6c4hO+VIQscwopSJa1Othi+anFBRWlw4fPDA6VMn5+fnPNenRJmmbhmmpRsYb1fry0Re/n3bD0MFpi6L3vztJE3TzGWyodteNTyMjyjZoVHiuReOHOG+nyLy3huv33z3HcbEmLu0+MbumxXAAAAQAElEQVQLzz3/+GPPf/MxQwRBo+LXKwYVtsGr5aXxgb6b9mzB+8ChDLnnzpv+zk98+tabb5qfnfn8F752+uwUusFt9+iRI68evoDJuG3CvHPv6nvuuE2KeO+uHYVMKmg3Jc7YcZR2LHrFg4qApB3/w2FwGwBGCAHPYeYCcF4PV9SjkGBVMCyd6lqoBDE0QmXf6MhcrXp6esqnFAvamk2bH/7Yp5xs36XZpen55UCymGglfD+q1dE47LVt49of+/CuzSNsyCEmIUwqGrVNFeECRbgwiLR0Evmhwcm6VRNhEMAZmVSac1qrVV96af+hg2/IJEyZPHBrs1PnsykrbcFhzNAoJjSjmGCKdj3BEC5dSIy2C0W7P2+SzvgJymIuX95IIIFDabVcK+bzJBFvvPzKP/3FX/6b3/yPx7/xzY2jo0VL3zQ6un5khNSq4shB6rb6LC1pVSf6csptUb/tcJXitDI3bRJ5/a5tawc0zKLASxCVEyP5m/bt2bFrJ85vR48ff/G1I6+9erDdaLqNuowJwtH1SL28NNxf3LppPVOJjPwowFc9hRcmsBonUH5lIJdHAN9c5giBC4Xo+A+RhyUIQO6V0CjTGOdUQ8kgikOqBOP5NatD0/rYv/61uz79k56VHn3wkexDP3Kx3MqMrraLQyfOnMFbiNGRYZVEW9av/pmfuPPOvWNei6iYkJjIOKGJb3KiGzphjEgJtTFezDkIRweMJImwXFsWFqzEdsyhgb4tG9Y6pnbu9DEeBx97+P7bb75h946tY0N9jsGVjGQYKZmgIWBlXD0Gg+8xK5SRjm9Xkl2mS4q5vNf0LKbNnLs43j9QnppZuDB58cgRFgRBtXz45Rcf/83/8OW/+DPlNfpTBvOad+7bw8L2UN4pQosk9OvlLWtXrernMkpI7FuaoDIOowTvDtZtWH/rLXsf+PDDcwul+fn5sZFRXZHSbBmzGHP5L/7kDyaG+weK2P7xgjiHM6FlcLfZgOcwK2n3IZQrgvWCSUV7D1SWbz5wDKBpGpzHug/KdH8Zp0z5gsWUU5NpluBWqJsyneODo6cPH331/MXDS+Wnn3nhuS8/drrh57deV5bs1ttua9eWDrz4jPSqa4eyaUKwTo5kSIoRrJAWl7quUcMi3JQC7kjwUBnplHBCKCGcdTYIhFQSBZHvhV5LJ0nQLE+dPeE3lvIO7c/ZiDydSZhHRgHqakRojFIiAfLWw4hiEL0lIATOuzJ5macE7/jDtGV7eF8uBF5wNZbK8+cvbF+/gYShw2hKY9J3eew7ROlxUEyZUbM2e+Ec9V0SerFbHyrkbtixlUlCYzd2ayRq2zqxDS3rwGqkHRGm0RRuxdl8HIRzU5cWZy5VS+1Tx8669eq+63ZhPCQJmYxhBdvC3cxg9LKjLqv45g+l2GGUePOBB5XqLDqcc9Z9UKCHbkrTqW4yK2vlsrl+wsyAGgtukFm99mv7X3tlcvr6hz9Ws9KTgbjho59ce8tda/fse/3Aa1//0l8df/3F9aN9awfMuO1HbVcFnsVj2IAqiZ4ToXB6jLgjuC2xAQhhwqOEVKpxZ/eS0EeNDg/1FTJUxBjU6EDhjpv33H7DbouoqN2KfBduQ9xhkJwSgtEkEVXdBVH1xskUPNnJgr+AnvBK51HZk7FuBce0LNNym60f+djH/9l/90//h1/9VZYkzVIFa3rWtrKGQYOAhkHit4Xvjvf3nT125MKpY5NnT8nAk6G/dnx0MEdorHKOlkvrmZSWJF6jXfcioRNiGuTxbz5XKlfiOLZMfdumjRYlX/3CX//6v/0399x2y9qJUYzQYKrd6nxYkCLO5zKMdvXv+qGnp+oGn1KdE0uSJFH3AaO6zmNvPt0alwkjPGdmTWLJmAaeujSzfGm+/Mapi8bA6Jrrb8qu35LfssPP9fnZ/rqdnY4J7Rv45uOP5gxVdNhX/+q//s5/+D8nTx7KpzSLd5YTErmdbpMkECwgesRNaaYI50pI0zSDAJf+c4ZhENoJmHNnToZtN+uYnMSLMxeblaVC2kqZVGc40itIAWyTnGHDkxKnYtJ1Q2+o70EZ/EgVAXoFJOm8wFaE1FrNcq3UNziAmTBwww1hGGqUWZZzdmru4sLi5MJSqVHPFvsGRobdMLowM9uOZSOQlxYqeiqnGRa+v/sBwdz0Aj+MEiUZo5rGDayBlJAwIA9/6K4f+9TDn/joPfffdf3qVSOPfv2Lf/03f9k3WFi1alWthm3QS+fyCCrLMly3SVXECRQINOJzEnISUyIJ7QCWgncBkUQdCCGlxFgoZ4TiVRMTtIOEMcG5YJo0M81Imy/752dKB09cOH52+tCJcxHTK26gZ7IXFhaoZW/cuUNPpzG6RAgqEukHCAhsb88999x/+YPfP3fmbIIemKY0mxkWN9KMG4pwkZAoJkozQ8aUrjWj5NLcPNF0QTTJ6NiqVYR3LjCWYaadVMp2dJ23mk1T5xrKC5mISKA7ypim4YojCeyEcQCMYLCEMNUB0itghmLYauEYJWmUxIGIO9ulqWUG+wIiAxhoaID47reeeiqVyweMB9niL/zp5/7+H/7J0NYdbY1NVioLXnj7xz7dsAqvT5dX77u7qWXrCesf6acKOhPd7hd6XvI0vvYwommScEEcSooGsQmxKdaW6vTsuS27Nkg92rhjY8MPT52brbdjP6HcSsUqMW0yM3ty6uIbBqlPn3398S//2cWzh4j0o8AnUjEVS99jcewYOpWiUa9GUVToK0rCsB0ljAeKhFwndjrRrZrkjx89/diRU4++fuzV05cC6iTSHB1ZXS8166XaqtGRrGlIv12du5hWwZbRvguHXzMpw7cqqbSLM0v1mO2986GFgBydKdWl2VJGSA1BaBLhi2KC20AGYWZZsZ16/dz011/cTwp9NFcMGCs13eWGC1ukcsWlSs0N4ky2GISJadpxJDRNU5QJSbhmSEXDCE1qYADIKaWcUkY6Cw9RoudI0n0w6rj3KLhdEZ0wbFSYzp7nSaLcKHCXlioL89U4nKyWnj9+3BxdQ/QUafue6bi6FZjp/Kr1WmFo8w23/eyv/Pdmcbjc8rKFQhgkBk1SXMXtetRqYcoZSWxJKd1AemHeILEXW4yIWLzy8ovnzp1bv37jz/78L3z0E5/ce/2NhpU+cfLskRMnqKHl8/ml5Zm/+av/2ijNvPri48uzp7WkPnn6YKsyNziYy2YsxhjhPIxFq+25YUK5yUwnYUa54fpCaql8un/YzBQaYXJ2euHVYycW2n5iZwpjE+nikBcllVozjlQmnfv7P/1Te3ZvNg2NKpG2LF2JhckLR19/jSl56sTJSqVyzwMf+uVf+dVNO/cePTv9V195QulccZoQIhixUiyD5cYkXkBeOXr2S088/+qxU9m+oS07rzNT6Uq91Wx7GAhWL7TDFBkbHsJEcUwrwPGayq4jQBhc9Q5A2gMjhBGUlCtrJOSMmJrSMH6G8E1zLAF6KqFWKNOK96XyGBWOGdmJkds//pE7f/ITN338I7k162ql1tMvvvH6+Zkjk6WZeti3ZrNdHKl64dDYWLNRU2HgMKHF7SIM2y6VT7zRPHUonD7NmyXbECmbJo1K5HoZS9c5sXU+eX7m7MkLJ46dr5S8l184UCk31qxZc8cdd2zZuElEcQOFPW+gkGvUltvVZRnUHS02hNsuT0WVGbe+JLBwOAWW6Yv0tDAyWrZI7ayXsLH1WzQnP7dcf/3Y6ZdeP3L01IXFSitRum1ase+WFhdr1TLMt3XTprvuvuORD99kWqRU9uYXlmBorht2OmfYmb7+wev27Pr0j37in//zf/aRRx6qVOt//pefe/W1Q/n+YUFITEgtJOfnvMNnl18/OffEK8e/+uSzy6Xa+Nia66+7IZfrm7s0ffHM+Vq5RDBBQj9pNw2ZjA0UNk6MjuZTaYIrZMThEfJdPkzChBrH/GWE6orqidIiwYJYelHkhkEQBVKqbGr9zddf9/CDD/z0T37q538pPz4kc4P51ZuNwVVJeoAXxmaqbWbllko1y7ImRgdb5aXFybP+8tyjf/Enj//X3//6H/7Ol//g/3n8z34fp0kiwnzWMjglkritQBKSzw3k8sOzM5Xl+caZU9N/+bm/fvSxx5574eVDR45NTc3UarVcLnfrzTc1KsvDxSymhc2iLeuG4+bSi0996fypQ0u1mqcM6WSlmY01O2JOK2HLreDI2UnsalU3IlrKyvTrTkEyOyEM0x99F/PpLRvWX793z/btY30FIgjh0CTvbNyyZdOWrZlCf0KYbqe27Nix+7qdukEPHTzw5a98BfrkC/25vuH5xdrv/snjf/z5Z77+rVcPHj95enpqurQUMTUwNoTjUtBuzU9N4ZVpdXnJYjRnGrqIvFrVZmrzxNjujevHijkSBipwswh0GOK79B1hXhKFIo5FooQgiaCR5AkWcmYzU8YiikVI6Hy7PRe1L/qNIJued72lkLias+6Gu2555NN3/shn9tzzUN+67aniSNOPEak6pZqM/ery/qe/OX/q6N956J6P7tu7Y6hYPn/6xCvPk8gliPwkJpT4oQhj4oZS17JJpGdSw7nMcLF/pOmGh46egP8e/9aTX/jCVx599NHDhw8zopKwLYK2LgNTedIreaVLlcXp05emLizX5+v+fMOfr3lLzbDmJjVfxtT2Ytr0pRfzhFialS8Mjk+s2rBqYmzrxnXbN28aHCgGrnvxQunkiYWTp+a+8cSrTz2z/9z5SyfPnH/uxZe//Og3vvL1x187eOiZZ586d/60H3p4hKSEWbadU8xeKrcuXFo4Pz1XbjZboV9u46ZT8eP2yHCfijzhtwazqaJtNEtz9YVpS0WrBvIbx4e2rB5dhQyupN9ikecYDDOJfLcPE0oqSrmmMU1TjHLOsYs66SyWDoq/dCZV7Je6FjOt7HkBo05fPuGEZ4uJlfZ4qsWsc4v1U1OLPtXMdC6I4qmpqXw2Zxvm+XPnMLubi8vSaw9ms0ngnz19ilSrxDRIylGc5PtTkSJL5Uat6StiKWFUa97cUt3HiS1T0NN5PyGX5hcXS3XDSo2vWo2X3ZQqy+TTk2dir7ZmrE+poNJozpZrlxYroMtNtxkkMdU1O0s003RyfYOjg0OjhpmaWyi99OKrX/3K1/a/8PyjX/niH/2X//yf/u//6w9+//c+99m/+OIX/+ZLX/zKy/tfefX1A+cvXsK618bCQ41IUaZb42vWGqbJDRyi8wNDY4rorp/4XoxV0TRsmURuu95sLC0uXjx+4tWXnv/Gn//Bb73+9GNTJw9cPPFqZebMYJrfvHvL3TftufW6bVvXYbE0aJKoJDKY4thORfzdOq5Tr+MuzdA101CcBkK2ReRREWm8FgYtmYSKREKGsXKsjEFNnWhJIoOE6LbVCMJSEAorHWtO38Ta/OBY/8hEKlvkhq2I1vaSRjtseoIaacXM4c3bt+6+3u4bUIZFKK+5wZIbB4Q0IxIz9AMnPwAAEABJREFUrE+FgcEReEjTU6nisJXtj6gRKjNVGAGWG94rh04kSudGSrcdypgQAocuXaOmpmm66YVR0/USRXTLBqimU8aHR0YloefOnXv2mee/8Y1vvvzCyxfPTzYbjRNHj54/c7pcWtI1NjTYP9TfpzGOaaGbUJvi7BNJHGF1I5URzIgoiwnzhQwlrbW8UrVRLlU514cGhk8cOSx8ty/r5CySt8T60czO9cXN4+lP3HvdAzduWt+vZ1Rzz7qBz3z0vjv3bnCYN5ijOUdjKgjCVpJEzNCZoflxRL6HhxEpsUxHSrTjsOw255v1+VZj3m9aQ4XUQJ+eSoWxjL0kjWCRhhYqi8mMTcZGh0zHjIRshuH0wnK10RaUwIJ2Jrduw+ZAMqk5Ext3zTej88uNl09NX5yrVoTh6mmZ60t0h2bSgaGHhEwuNWptvxH4y9Xa7PwC3DC3XG1GqhaomUpjqRkyOHP15nVb9rx27CxzCqHUam48MLqam87MQombpmboUsokSQzDyGQypqUncdxuNZ/45rdefP6540ePLc7NBm4bs9zWNRwjhwf6N65bvX3LZrgtCYN6vc45HxkZYQzzWKdcjyT1IhErJqhGdLvhh5Jbmp1R3ExncwMDg45p1UrLe3ds+8lPfvSX/v6PPHj73jX99lBKjGbEgOXp/iJtzxZ4a8OQ1W9F7dK5oD5rEr9RWYyDBmWJUrgQJjijxpgZiqjvxXlp0w48H+O3c5mWSo5MX3zxzLH950498cbrj7344ouvHyiV6/2ZAb/cHGS5gtKZ25SeB/9tWbcqm7H9diuRMRaO5eUKZZ1FOF3sH127ScsPWv2r+tfvObjgVuy+rx48MxVzOrzur5999a+efuELz7zyyonzz5+cP3H+wsSmjWs2rFu3ef2qNRMjq8a3X3f96JpN2/fefPt9j1x3693X3XrfDXd+eN3Om1h6+PR0pSVMqzgx34hb0sgMrC43fMRBJu0UsimmkuWF+WOHD7347FNPPv716QvnmpUSTQKbq7xjDBUyg4VMLmVl0w72Gd9rh4HHOouwThgN40jAiownUnHNAKIYAg2OjKkp9ZQbYMnItNqBkjTysVfxydNH92zOpRXZ/60vnXjpcX/uVCauFlmzT2vZ8dKAE49kxMk3nnjlma/+zm/8W5P6GYdqHK0LzARpGh6hHmHKwBmKInh6kFKCkd0HkwmglK44F0lgJQmGiSjWGEOdhCgjl2a5VGiwxDLOLy0stZq+xNB0TWlaxDREVytKc2WzKMVlIWetHhkcGR5IWTwKWkRgU29WK8ulUqnhhXqqMLJhx8Yb79x8xwMb7/jQ+lvvH9l5S2b1VpYficxcoDlTy5VK26WWMzw+tn7zxm27tu++Yfee6/ds37lz07btY6vXZYqDUkvVfTlX8i4ttgYmttDU8Fw98VQ6M7i21KZTJXds3Y7Scnn6/LnDBw68/PzzB197ZW5qkoq4P5/ty6WL2VQhZWccM2PqKR1GoyanVEkMmxDVRZe9kiiGlKSsA0IV0STRBTEF1SXRCKGESqYkJ7FK3NJCrV1dWNWf2b5urM/Cpbishy0V1hKvQsJavTwzkLeYcNeNDyaRS4kgnWuhkowIyhKqxUxLYHna6ZF8V0/HeaZuwNmxSOx0SnMcL0kCSvJDw8XhkUL/YCpTSFmmrTtpHdkWj4PEb8iw5WgEc3m4kLKZiFtlGjQA4Td9r9ny3IrrLbXD2XacXb+tsGXPwNY9/Vt25ldvSo+szg1P9A2Pr1q7eXR8zfjExNDIsGbrkYjcoNVo1ZZL89iQarVKs9l2gyiIeajMiDjZwfWpgbVV35hcDsquMbkYHj5fXmok586cn75wfnl2tl2tCt/XpLQ5dzQNnwPzaSebstK2YZpU1xXnglFYUHYNRQmBb5gisF0HkrAOum4jigIKZlVUEl0RrjqeQzFCiCIUW4QoZh0a+3lHv+uWGx66/571ExOGQBOqkM3t3r07nU5buobXtrv37Lzv/nsKxTwhslOZ4ofBeYKiFS4oh/C7BlYOYhgd5+HVoKlbFtfBiCgRsUwSGUSJH0U4oUSEuVK6foDIZZRwqlKWPjyQ27B6dPuGVbs2rSJeWXol6VaidqXdrNYa9aVada5SPzW3cHZxeXK5Mr1YnllcXihVa/W254aNWmMJV+LFxVJpaWFhrlRZbgc45bmh34yDhgh9JSNGKNd03UxzqzA9X8Ma2YzM4+eWXjk2udCUZZe99PqJer2dhFHKsocG+sZGhkAzacc0NF1jGqccoUYVJ1hZBBGJlAkhBObvUpDvCIQGTAQQ+LlbVVKSEJq4XqvRbilGrYERUhjmerpejxaX2y2fGZv3NDwZKfP4mcnBkTUDI6sDPyYEgcsIpgXpNIWJ8x37/o4FGOYWpYopwqSyCc/rzqCV6zfTUc1tlurlpTLMXfEjXydx2ooztitkFMsgSsIwFnGUMtjqwdzOdWN37du+b+uq9aPpgq24cOOwHccRSsQiCuPA85vNRrVWLjWXlt1qNaw1ZNtzK/W45VEhlZQ4NVgpx7L0rMXSPGFxy6/j2j47ee788eMnDx8+duT4uWMnLtZashVqU/PY8vpyQxsWK0EuN5BJZTHtONWoYhrTTdN2nLQQaBWnMSIVFURJgBJFWWegb1JJWQcYeif+3mkrLLAAk52lEwGNPRWgKlFUKSpbvic4S5glIo3QLLXH0gNbcsM7SHY1MYdIZsIZ3GDn17RDQ9FU21dK6QTBLzVNss5aLIkhJBiq3tnv+08zpbFYJJwyi2m6JINOdvPwxMbBiV1rt4wVhwIvPHtx8uDpU6eXl8saEQWLO2nDzuqGLSTeV3teuyGCtqn8LWP9uzeMXL917b4d6/ds37AFt+GJwaGhvKFTHeuEjGkSMsyBJDbwgSIK+2wH8c5w8oqSVr2xsLBw4eLFI0cPnTry2tljr58/eXjyzLHpC2fnpibnZ2bn5xbDSC5XWniLm+ufsLPDRMvpaSg7pJtp03AMw9Q1izMdrooTGUYJnAQIyhAcknHCNMU1whm8Bet0KQPz7YESupQAV1g6sVtJQrFpJYJKAytjYZAaqbbQFUkXJnbsvPmRffd8auPeB4jIb73hwU277/noj/28m5jU6svkRhQxmTSoYvyy85QulSEUZtO31+Hb5MJjepIknHCLcO5GeWqs7xtelSluGhpbP7xqIN8fJPHZhZlXzp94/tyJV85faiGuGA4AuXQmn85mUraVtnhGJ5WFc35lLk2C1UPZnevHb9i+5sY962/cu/X+O2687459D95x08P33P6JB+/55IO3f/yBGz923+65c2fPHjpy8uChcydOnD19ZnJycnoOL5UmS/OXmkszYXOZxK6j00I2NTI4MD46mrLTQ4OjTiqnG+lcYVhSq9GO7XRfnBAFz+imYdqG6VBuJFIFUSwZAwicRxlcdRlEQ+F3ohORbzMRVrceqIJxlaZUJ/KIQpJgz8IfZTig+5J5hFRCrZHYAe8nudX6wEaW31D2LLN/A0mN2YWxmOUF0d2AEmkSWFhyRBt2R1NIAM0i4219X0uCccNMJMFORgkJfJckSdrAHCY0CSYGsjft3Xr3bTfu2LbRsfTlxZnjp449/8prrx8+efrC7FINWxRRXFfcEEzrGxx3cn2Cai3Xq7tu04/DiChJbEtLmUba0nIpVkiRfIqkDGIzknMMnSQi9KPAl0mk6zreu/f3I1hH+vv7C7ls1rEtRjTsUpGfYAUIvJGREdOwavUG0w3dsMIgNroPgeZB0Gq12u12FEWcc9u2IewBC5ZSBCcyKZWSEkKqOnsYVYiitwA5gDgAwLwD8BskinaqdxmicZ1yDbyTcnSdoEkvUm2ftCPC7ZyXkIYfLyy3+vr7E0HabXj5cl9oHw4DxakVDFr4rsFcN6ZMl4SFImIm0xwSkXaQVE0zJKplSHc0q92wbuS+HZvu27bp5o2bGNVnyq1XD5/4xtMvPPrUi0+9dOj5Q6dfPDp5ZKZ+thwvRmab5xMjRU2d6QSj8wOB4BCCBIFoNP1Ktd1uRn5Ilpcmt2xZZZlkeKgwODhgmp0FwE5l2zF3Ex5hYZKEU2kyYXFhayqXsSrlpUjETibleS0pglzWDIMGURGjUteoaXADfXLYSCqRMCl74FJqUukKIIghLknXcFensOaVIBRzJ4ESbuR5ke9kspqmuW3MNmUbdl/WxmTA3VYjWCZaOZOwxDVIxAkuEmHK4qmUHoY+nnzWViSSJJE0EUxCuYSrhFPBqULQXIv3WPehlHZ+CWEAmuhCKpooFhMKhJQEVPq6CBwii4Y2mk6NFfL33H7H3Xfffeedd954442bNm3K5gtBKJYq9QNHTr7yxtHnXn79yWdf+uYTz3/rWy8++a0Xn3rihVdfffW11147dOjQ8RNHz507MzU1idVxaWF6y+Z1k5fOGQaHM8PAi8IAq7frBYJqghqSwCCEEkmJeBMSprwSPfmVEvDdKqh1JXrtrFAw74l3m1FgChDBTYNq3A8DSZRpmnB/1klRQrgCJJIa9FQxIxElCXsXsI5BN0BRWBggknWg6Ls7vAYJPHf10nCsUgpvEWFTMJhxjuPkshkZeiZJ+jP2urHBHRvHb9i58Za9u27fd92PfvS+jz907yP33/3gXbfdf8ct991+M5gH77njln37btp3w/X4wHXddXv37Lluz86dWzduXLdq165dzVodB3q33YTzFGakkkkcXl2bH6oURsDyrOt64LlEKse0oijo7y/CdnAbVVIpglCAlX7AakKBq/cIbQAoJKWE9nAhIJLI4Nh5I034NHJ5EmP3Kjh8MGfrEqey2FChSSKLxg4XgI3CHKufokLGUegHXrvttjzcHJKxwTwCl3Pe6x5e5AznUsaU7En+llDGGAYOU0BV2IFxQplqNZrjY6P8zbgRQlJKYSjQH6Ta7L06gyrwHLSB9qDgMYYkDDKm7mhUV4kMXL9RbVWWW5VSu1qK3SYkLAk1GSOXi4jGgYo8gtt+F+hJ59zUdVPHPO6sivffd6+h84zjGJxpnDIpOAq9l0I/JDlneiIJ3AYjGBrmFonDCJNw1fgYo4QS7DoSD2NYXn/Q0+49rQV1oRM05pxjzQQ6DKe1ypLfrhMRWjpNWVra1kEBnUmDK1MjkINqFEeOiCQxV5KJzuiJkFQqrDOYB1Ji+SGDg0U0a1sGPEdEgjVT4mRG/hY9ihBYAIjjWKpE13URR1EUOI6N2wulBI9SqjM0SmExAldC9IPCezqPdh+oAeUAMBBgfmG7Nk0D0LHSMSplx+pxHIEBBFJJDD+AAaSIHcvAKz5D5/CQxjkaQWuYFo2Gf+DAYfgSPJUKbtOUuvbDF/T6YCGl1HWdKqESoTEehqES8cT46ECfwwmhcC9RUia9cYGSH+Dzns5DTMBVMDRWy7j7gEmEUIrifVYUJ0EYhVEMnmu6admUcULhCwoKvie0bDvEa7TQx7cLIjqrSpILsecAABAASURBVCeMeaftRrP99NPPCCGiIJQioUqYuq5z6NMp9gO0wHfoKlFS0zqLPLxIiEyiAKvl+PCQpRFKCCOdAyOsRCkFhSs76e/Q5PctG8a6eltdXQnvPowxKAdW0wzFNcl0QHHwBphIUj+WonPExym/g4TwWDHIY0ENTW/WG5ZlpVJOpVLRdapr5NKl+cefeCKdydWbbd+H8xQaFyImWE+vrs4PTYrpGgRBOp2GBWCTocGBxfm5W2+5KYrhSugrMROhPLI4jKO6LlQKSfX2BxIAsh4F08P3MrD3dN57NSop3lQy3MME/c5UURZFycBA55+pqtSb2Vwec3O54h0+chRXOrzZxtxlXMPkYFiBuqN5r35/WHLTNLHuB35EVeduhnvqDXt2D/X3Y8FkRFKCXRz0h7NasGsyCjynCFMUoO+HShQmBIfLIMC7MppKW3iBtP+1N06fn2y5YRAmilCm6UCnte60vSZ9fgCFMaMQWNgysKhLkdRrldtuuSmf0Xqe+wEo8G26uDbn9RqiCr+w9HemKIGrQbPRVooUihlJyBsHj5w8fSaRJMZmgmgjmqJcoDEYSXbmMWIRtf72AGumhN6cYXnEi67V4xNr165Jko7qWDd/uLfSa3MedKWdtQJmfl/A9IRThJLZfAoWOHj47BuHjrh+xHR827YUMzprLzyHAKVcMY7I/tvjtp4mihIMgTG8BHa9duu2W2/G4TmKI3iPqc6ZhRKMrFNWYRQ4wXTYH9DftTkPSnHVfaf6fqnErSiXy6Li2XNzL7/8SqlWN8yUHwqO7Z0h5hgBZ1iGaWNqo9jfNhi6CcWwbNbr9Ww2u3fvXpw4NMrgOUIlgu+HqPC1OQ+zDJduTYr3CUoSzhjlZPLS0rPPPb9Uquj4AiWwiDJ8dcM1QxLKNd1yUlYqremmItemzw/AcAg7zjmuNGD27ds3MJDhlGgaJ0Ri++iAyB+AGlftgqF7ZLx/isLXAMU0y44FOXDo4PGTJyzHxp2h1Wo4jiVwLY9xvZO4vkOYsjqRBwNdQ+M/kKKx73MpmRSZlH3Tvut1SrCEIvhI91Gd4COXrUc6qyj5AT4MUx19v0/KcDDurOxcES4VA4TEnf0t9CSgALJw4eMGn14sHTtzJtdXFCIWSYh5LGPX0pRGEyJxt4tFjGNBgKUJc/wHOPZ3dgWvQAGA9m7cCvsd0YlQkb80O3XXrTePDDiVmmtanX9bBTfbRAp4EVAoif3vTay0C/kK/x7M9ySG1y4vVR3uzaPee/HdrpjqXBXeF5VEBQmpt118CUsEPnxrTspyLFOKiCupMalx3NmZjmWIdWY0DNft4odA6JsOu+wMpCnWe5VJObXS0tqJsW1bNtdqwUAh5boBRQDigt5VU3UpVYr1uG7yHeTdXny35B1V3k+y56b3U/J9lenp1KO9CpQSy9Dz2RyMgj2/Wq0KvLRQChQSSinmOyiA8ldWRPIHDPQOlYBev1AJsAytWqncfvvtY+NFvCVEllJSqcuO6jGgEhmEgOkBKTA92mPAAz2+R1eSYL47sO+u2rtrQSEA8ispFmSRxCMjI7fddsvunbv6igWVxJre2Wix56Fkb7bCXkn3gUfRwg8F8BP6hSbQCkASgKTZbOZymdtuuyEOSF8x02yHjuOoBIculFJYWPGDYsAK8w4eSQC5QI8BBXpJMN81vm/O62nQU2iFgnFb7ZTFbrxhz9133/nggw9iCl933XUDAwPamw8iD9MYk7lnuF47PxQKbXuA2wDoI4SoVMp33HpbyiRB4Bsacb0WdEMuKKHQuus/SrBBSNqR9VoA926mJwQFkAv6PeL75rwVbXpMj0I5xihePSeRwPqzdfO6O++45YF7b9u+YyvmL2A7Jl6e9bY6WARAlR8uMJkA6ADnJXGczWTuuvsOPyQ4EjdaQdpJ+W4Lnz96nkMxoDdYULgQsQjJCiB8N98TggIrud8F831zHvpeUaXHgAKWbiRR5HvtRq0ex9LSicE7bzttu3Nt0HUdloKZ8AoqkYhA8sN9MHugDwA1EHZ4w3DTTfsGikbgh7pGRRJBa3yNRTEMDWUAMHCYVNgiLhuzI1GdsYC5XABcV9JLrlAw3wsu9/e9NHFlXSh5ZZIQGYSepmn9xVyxkMP1ttkKm+3kwtlzGqOcMlgBnsMJBmcB7Ho4fxP1fVbp7fp8hxT0WUFXMbFv3/VBRGzb9H0vlXISERmGJmXSa+jyeK/QWfVWz172u+jl8u+Sf3cCTLKOsaAo2oXeSKOhXhKSHnpJUKAneTdFxR7QCIBGADRt6rgOqEqlwjnjjCBZKpVct8UYMglKwrUoGYYhnIdAxHz/oQAjQr+ZTKaGC0EQYDGfn5/fsWNHLuNIrAkiMQ1NJYKIzgc8FIbOmJrwFCCIAkX8dcKtmwHyZhmwHSAJdLjuHwbeQzf1XZKOBb/Lqu+vmhICDmNEee2miCLH4obGcPjudEw7a023Gak6QUgVNg3aFfzACUzZm0C2bWMO+b7f19e3c+dOKZWU8F4ipZAKtAcJz71Dx47/4MC3S5W60qFvz/ueUx0bvncj34ccBJgSMVWCU4KpjbmLPX/9+nVSvm3lQSDCfBJb3/ehz++mCSiApRswTRP1cSXFkXj79nGi8A5TUNmhSuGGAMAhAtMMgGck/NM7bSoURdUOFIoQ0qNIrzDgv4/4vjkP+l0NQtdY4LtKJsV8Fvc7rJ+5XPqRRx5BYYqhk+7YKeWcE8al7CSR9YOHlBI6gGKGwYWu6/b39+NsRXALIApnyy4jO0z3fWbPB9Czx3RpZ0CQAEj26JUM+O8v2Pe3uXe01hmNlERKRBWyMB5MYUMjWZsqzF2ICIEQvzAc5j5sB/6HApwhEXPQE4snVII+o6OjghBIMOcYoR3QDqWdB2p35hnp6o/yVzI9HhToZYH5IMC+X41Cy6sCszhlmxpj7VZDJlE+n48icujIWRRG16AArAFjgcJ5SP5QAJ9pmoauEXlgcKuD8+KYYLeGYnjx2XmhS1WXJ6BQHo7r0o4Nlby8V+MXjXTlcLACgyQA5vuOTsff90avbBD+QEhhtBgAKI6ecRLW6hVFMK0lSkIO2iuDwuB/KOgpAM+BgfM6cy6Vws4Fla4KKAnNATC90yYokgAkQI/pUSQ/CHzgzmOMh2FMCE2nsvh012q5hJDVE6swqk7fVDFsKlRiajMqFfi3AWXfG6j63pnfNkd236m+jZqaTohUieAcMUbw0RE8gULdEyaROGRK3BPgSCWU7GlKLkdbtzV8KlOdHbHbsYLbu8wHSjoGRE8rQGes+0ACHkC4AGCAFSH49wemsNIQjSjNdUNQomgSJuvWjX34gQds02BEcaaSwOUq4SoydYw/UVS+G9ChA4JDK+ekBwams17Bi4rRbhZRaJKtCHvJtyiBiSUjEsfDd1AcrJIoSOJQ57TVrGOpj6OASJRHi0mnPBpVnR7RKUNfkhPBSaclRRVW14RRwTA8+FYp8ubT0bn7B9NdFYh1QHafXoFe1R7frXqZ9CS93B5lvZ8PkComMbQOMLK3+slkstAG9sJ8J0ThRUwY+Zg2HWvQt4pdlZOY8qpbqEvRDtAdvgQDXLXWihC2JrC6gkCu8ELEMhGaxhB+nFNO2eLifMcLWBVIp2i3P9RD87QrYwxu7YwLNuy2Q6GXRKM/MKDjD7Av2FZ1woh0mG4/YHrj45wnUoSxkFiNhPS9MAxiSjnpmkNS1gFhEknYCDOg25AkqgspyGVgWqJhWHTFeUhCCMlVgVxFu/q8nWItxGd+zdBBmca5rl28NEkpoZQSAhczRZiiHZC3PRL+vCzo6nmZ/4H8fLDOwxC6luosg5JitkPQNRwhi8vlOBaUa2EUt1w/SSRlBumMv7PGEtWl8FynBpQEOtzKn6Kddt5KXuGoFeG1MnA/Qh9HFVBcG+bm5jSNdFSinFK48C0drujtney1dvq9lH9Loe+llW9ft+M2GAHmJj3/dTrFvA7j2NDxwjdstbBgaqZpC6E6Pul5pkcJgo92WqCdum8yUtIOOtHYWdo68QGLA5TCyuSdFr0i3VG1M0VYxytXMJRwRjWFdrtBbehWq+lGCUoxRTkWAIXFkhChFNAJt64C5G0PxgW8TfSBJj7ozt40cXeokiEEO97B4PH+N8K7MkKwWgIwnKbponNzh0pXQHWcgTpX2P8tVsBN3XzGGNZhgDHU/fYWu3oBNIpXmng5jkYQgqA4R5TLTYXT1mWgIoAuUfY98e37/v7mdrT5/rZ4ZWuSwuyXIwZeUIQAhMB3JNW5RakgiGApWBzxIxKFiY9TwJsgTAFv07ATavTyDOjyHVNSSmFrrfuAQVK99wOVropYCm7okUgM20oUNlSFmTE1PUMoV4QS7HbQpTMc1hkIJYTKDkjnYapzeGEKJTrJH9jf20zzgfWqYGj4DMMmFA7q9FMsFnGuw8t7JExdl1LimN6xCblsW8iRJFR2VKQKSbRw+beb6LSGJlQnC+6H2wAwyITvQK8CrJNXkXZEiDNUR0XsdqDQB3RxcZEQqmhn2ZQUruvoQghmjAD9oeOyNt+7HhjqVUEpxREAWegCDCj4Wt3bvn3r2rWrw8DjjAwOFKjCrcE3OONEqSSOAz/q/CuZIZEd52mwWxIjtGBZRhGvnu+7VJF0KoUPN3iDjDiG9TEV0AXaB4+OrgqpFCL33aBMC6OEcd3Ht1fKwWu6+cprr3tBVGu0ddN0vYDpWi80wyTutIMdEFArD13h3s1cVRkI2Xs8yPqO+L4579v31IkhgtVHEiKZkoRK2zI3bVi3eeM6KaLpqQuV5QVKEstiROKaLFOOmU87mbRt6lwmge+1EZduqwEQQvqKxZGRkVwuh4EjiSgR3QcMrAYJZgzoVYEC3xGoiBbQOKPaM8++ODxSLJVrmc6/CtqkjGEOoTcMAcU6oLJDL/8x8t7BfbnI9+/nB+M8CoWpIpdBFPwXeM2tW9Z94uMf+eTHP3LPXbfv2L7R0sjUhTMicv12rVaeLy1Ol8tzbqtCpbB1bWxkaKCvmE2nbEM3NR03MQD2RcswJQIuSRIwAFwI4XtBSnJVKKzs3SwwhDBKOWMa4dpLr7wyO990Mpk4kYBh2a7f+Qc73t0+7Q7w3fIPTvLBOg97OFXYzC/v5PAZJbILXAmEEpHGxMhg4dYb9/7oxz/yd3/qUz/14x9fOzG8anRgdCg/UMwUsw7cVcilC/lMHAb4BJ9Nw3sOzJSEEWzJFe/wSRJFUc9tUmI9U4ib7xhe374ALI5GOOdxJL78la/lM1rb9/CRHWHXaDQsBx9sFSFAN+w6wQdLUtT6QQJdfuDdwb6060IMjik4suM/29IDr1WvlJLYS6W0oaHsti2r77nrln/483/3H/3Dn/uHP/8zP/2ZH3/owfu2bVqftvXQbQZu0202vVZThBEn1EDwMR37I3yQdB8wMDcGoxRsit+rA8VwjHw3OjpR0pODV9haGSWUFvsH3jg43xZNAAAJtElEQVR8+NJMK5vL6RZupbiSQkyv3jp5L/l7FP/exB+08zph19OwN6xu2GHbSxLf1yjpL2aHh/pMrkrLC3MzU6Wl2XJpqdWsaFSODBX37tr+0Icf+Duf+Ylf+sWf/5GPPHL9dbuzqXTg+Z7rIvIILoWiE2eIOQC9IFBA4Z73giSdoISPrwrUBVbqgieEGbqVSee+8IUvmCbBMaXZbmdyWQQ6HNwt8MMkH7TzOmPrXoMQcADc1gFcKJNICrzPbDfr5VazykiSz6XgyP5iOu0YVMWB22g2ql67LuKAEnXj3k133Hb7rbfeunnz5mw6I7BUBiF2L9gangOF5wCG2fJtI49SBNRVwCinpCOHf3GiAsAQQsI4QvCdOnv2wKHTQnX+P1kgRI+gb6ETp2+lfmBcx3my29v7od2C10a6a+ZKlU53mM5YPLF/OKYFcxOpDMPIpNJwwPLyMt68eF5bKQGh4ximpWkMqej0mUucin17195/z+27tm/Ipy2mQqYiJgVVCu0imOA5UHSGCFNweBdIEuxJPRCM8uqLKioCncKEQBMwoECUYG9NsrnC4998gnM9k8m2mm5HbZS4Am92d/XGryh4FRY6Qfp+KIqhI9AeWKcOo4pSTDtQRQk+O2KKEcYgQS4MIRQm4pvv9OS1PUIRACHyDuCtND7SyljqTEdoRj4OIBKvNyk+inJNEhYLgVkfx6FUicbF6Ei/TNpLC8sace+6bc9nfuLhPTvWNMrTImpTKXTORBzW63UcOw3LioVMUE3JREmhki4iKSOpIkwEReS7ITE+uBaWwLg54pPQzrGfKo01w1BznNm5hUNHjkehNDQbCN2oU4MwgQdf9gwquXQjT6pEXsuD0kLJd1NYfsUXvVyhFCTkiof10u+T9opdUf27YBEkqLVCwVwBhBDuEVhfaW/RQkkAA5FR0DZ1aptwkheH7bSljQ7lx0b6sNIRIhmliAaNdYYjpcQwoSrQqdydn2A68Qe3dfKu4a/Zag8MDXthkMpmX3j+pVKpknKytVrDcdK6biLW0XIsIj/0EpWYpg5dIXmfWCncU/X90CtbhuGuTP7t5UNMf00zTRNHyyDo/BPNY2NjW7ZsoVRJmSglOs7T8AmHSMT4e47jmseL1gCRKMdxJqcuvf7GAUkUZzqiIIklZgEuD4xpWEiSJOn58j07/35nvOdgoNbfKsAuMCLQY+I4zmQymzZtgjuhJwzXiT9EHhKwK6UdQ12eyW8bYzf/Gkg6nZ6bm7MNUwoyODj86iuvnTt3YWBoCO/v8DYuChNGNWzPmDpYPqMIy/I1NP5tinb0/05/bxvYdyr8w8y3LAsBh/iDpeC/drsNRw4NDRWLeUjgPNgO+vXMQRGPPe57pugL/eq6jumSSqfbfvDs8y+GQazjVR43E6miJEYncB4nXGB7hxI/KLD36ggK/a0CVid4CBaEmWBQeBEAs27dunwhi7CDL0ExnC6D3xV0Dh6E9GjnJHlN4/I8r7/Yh64p5ZVKdWhw5OSJM6++dtAwbSuV4rqJr1qu2/2PXug6dKPX1Pp7F17R/tsw7+m8b1Pnh5KFwEI8AT3fwJdgXNfFtW9gYACRATtAMVDIATAdYIPq/PT+YFigx79fyghFX0EQYKIkiaRcMyz76eeem19cimLcZ8zOwThG8HVOTGgUOvzAwH5gPX2PHWE7gREBBAF8g60O07zdbg32W/l8Tjc4ZaobeThEIH/lHEe6x9Ze2L1JyTU8+NhUq+IGgnc5eFU2WCrXxiZWnzt/8cy5i/Vmi3HdMExGNcwqeC6J4mto+nsuyjBQ9Iq+0RRmd8804CH/WwVoCN2gIRgoDF9CPcuyqo3o+uuvh4mRBSE0RwGgs05iqUT67UDWNQExh8bxSgHte16QSefKler4qjV4W12uNsI4sewU07VW03UsGy1Dq+8LMEa0A9pTHy33ACEAOejVIw95vTp/+ylUxXttibu4Ehqu+0phfcPA3q45JXAkLpFvl15jqhO4EgEOEO6k89964qlEkmbbtW3HMIxms2lf8V9SucbG31kc4+qJekyP9iQr9J3OQ6H/thAEvmEQHCsQdtj54DYsp6BvjuIdm9w7km+Weu9fVACUwkmHYC2WigrFE0IZ12bmFp555tlCvtiotwqFQqXz/+Orv3dL15YDD/Uq9JgehQTMCt5yHjIAZID+NwQsa3FC2u1mHEcUNwQiQOhbw8KAeglKCEC+54cqgt1Vw6Wg0Nf/9DPPLS0t4+DpeT7e7eHm90Gb7kr9OwPDmHuiKzvuSf72U8syXDdEqCHgoC3Ggq0RAwH/Ft5aML9b/6EFhfdsAOIPjTCmGYmQXDc/+/nPDwwUq9VqsVjEO+y3Ov3euN4QQFeA9sCDroBhtCsJMMj+bwswWbm8jN0Oh5ckibDh4f6HQb1zFLK7+L1Teg1pfKftlkY7tMMT5vthJpM7efLkgQNH+vv7sefhFVq3zAdI4KMVdCJvJfEB9vmBNW0aZHJyshN5GsUSivjrbX5vDgoDBN5Mfa+/TPXemCsaRQnXdayThXzfo48+ihkjhAD9rgd61YrQF/Ie7THgV/DWwN6dt1LoSkYSrBsdARj8fH8pGoR1QK8AeljBihhqd6AojRJyaWrO7f7HAbyg86YxUcTQzZWiK4zCatdRvvvTS3xH2iuAWm9VQr9okiH4NM2i+J5lmMvV+rMvvzK+dvX00rIknaUVJaD0d6Qo8GYPYK+CnlN6FNkrDHgAy6bCDg/1AIUvVEqAAaRMrgqhEgCfPz4YihBaQVcBfB7rIhFRPp/t5uHgwXHA07g5MTr8lUefXSy7sTTdgGSyfW0vNA2LEKZwqxYo3mkkUbIDiU+VnSG/eW2nhLAVHp8ipFDvpBICghUXBgGoAgt0/Ic3mjE+NeSK7VAZuf5vPf/ahcXm4Or1+LIgVBKJCN+JEpUoKgXBK88EPOTvpujhqhDdp5cFn/UA7cGAYl9gePCDxLVCdSt8AFR2DNptvEMokvhFPwpLYq1e8TwP2uM9Sy6X1zRjZr5++sxkte4yDS5LUa4zpsHeWL5Q7b3Rsf6bHX17/r3aYHjF44ch5grVDcUNT8iDx0822h5hFHWgMSihb/E9ybtpp9i1/NHu06vRU73Ho69ODhKdn79lf+l0GtMQsw2eAwPbtVqtp556Ct9rsMnhtIIsyKH8CgP+gwMUSJIEex706fXy8ssvl8vlK83Wk/folfLvhe+1BopGOs7DTw8QAeBB/7YBzoOZYDJQeAtKIgrfeOMNXMxxxgON4xjRCTl40A9a/94CgI4ATBqod+bMmSud94EqgE4JIf8/AAAA//8PZogDAAAABklEQVQDAFFANzl6S6ZVAAAAAElFTkSuQmC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800" dirty="0" smtClean="0"/>
              <a:t>Accounting Standards, Ethics &amp; Limitations</a:t>
            </a:r>
            <a:endParaRPr sz="380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1371600"/>
            <a:ext cx="10744200" cy="4724400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Accounting Standards ensure uniformity, consistency, and comparability of </a:t>
            </a:r>
          </a:p>
          <a:p>
            <a:pPr>
              <a:buNone/>
            </a:pPr>
            <a:r>
              <a:rPr lang="en-US" dirty="0" smtClean="0"/>
              <a:t>	financial statements across organizations.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They enhance reliability and transparency, increasing users’ confidence in </a:t>
            </a:r>
          </a:p>
          <a:p>
            <a:pPr>
              <a:buNone/>
            </a:pPr>
            <a:r>
              <a:rPr lang="en-US" dirty="0" smtClean="0"/>
              <a:t>	financial information.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Ethical accounting practices promote honesty, objectivity, and professional </a:t>
            </a:r>
          </a:p>
          <a:p>
            <a:pPr>
              <a:buNone/>
            </a:pPr>
            <a:r>
              <a:rPr lang="en-US" dirty="0" smtClean="0"/>
              <a:t>	integrity among accountants.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Ethics play a crucial role in preventing financial fraud, manipulation, and </a:t>
            </a:r>
          </a:p>
          <a:p>
            <a:pPr>
              <a:buNone/>
            </a:pPr>
            <a:r>
              <a:rPr lang="en-US" dirty="0" smtClean="0"/>
              <a:t>	misrepresentation.</a:t>
            </a:r>
            <a:endParaRPr lang="en-US" dirty="0"/>
          </a:p>
        </p:txBody>
      </p:sp>
      <p:sp>
        <p:nvSpPr>
          <p:cNvPr id="11270" name="AutoShape 6" descr="data:image/png;base64,iVBORw0KGgoAAAANSUhEUgAAAOcAAAEYCAYAAACnR+FYAAAQAElEQVR4Aez997Ntx3UmCH5ptjv+XO/eu/d5C/vgQRKGXpTEklRUqUqqroipienu6enomJieiP6tqX9gOqo7eiJmerq7NN3lSJVTuZGhE0WKBiQIAnjA8/e96+3x52ybOV+eB0CURNAAZPGJwsFZN/fOnTtz5cr1rbVy5b0PEu993pPAexK4JyXwHjjvyWV5j6n3JAC8B873tOCnJgFrrfj0pz8tP/OZzyheK1d+2lrJa/FTG/TnqOP3wPlztJj34FT0pz71qdJDDz00cevWrakzZ85M/saVK+XLly979yCv9xxL74Hz3lmSnydOxh7z5Tt3KmEYzkPrC4UQD0aVyv0szxnfP/K1a9dqL7zwgvfzNOmf9FzeA+dPWqLv9QeGrfjFX/xFVbO2IT3vuPLU01LL5wXJ9/XTnsbFupRzlUolfE9cby+B98D59rJ578k7lMBnP/tZmaappsecC3z/XJUec6I58djczOwHZmbmPjIzNfOx6anmh5rN5vFXX321QjC/twf9PrJ+D5zfRyjvVb07CUxPT4t6ve6SQHWhxLySaslT6pjn+6d9379IwD6ohLykfLVSm63VOdp74KQQ/uL3PXD+RYm8d/+uJfDss8+CIJT8eKYowqIogpxlnmUVY4qGNXZOSLVigKPCiGkO6IB8LwGULP3sv++B82e/Bj+XHBCYoshzZLkpRqNhPhgOi8FggFEc6zhNoyzP60VeHEGBxZdffrnyrW99S/9cCuJdTOo9cL4L4b336veXAIEmHDgtYHOTmyzN8zxNDfehDrDKGhPwzSqfz/PYc75cLlejKAq495QkAYv3vCgF9B44KYT3vj9hCVwCHDhNkQoCUUghhFRKBUEwpjAMA9/zakrKKQMzPcrzJjmorK+vB1/EF5WFFWOQstJ93fWb5O7/utB74PwRV/oN5VAsvWvXrgVra2uRo83NzZIrXZ17RvprL9MIkUj9VOdFDoLTaE8pekZViiIpAJEksRj0+yqJk4rJixkiccX3/QX619mljaW5q+tX569vXF+kbJfb7fbxbrd7IkmSY63R6Ei/359lXXN3d9dlef2fZ3n/tVckjD93f3ChqSdjq+3CK/WFL3xBv2DtGIxbW1sRlaK6s7PTpKJN84xuxvO8uVKpNEunMNNoNCa3t7cb+/v7ZQdU967r727P9/5Px6ujnwSnJZRkoIPxLxhQoIVWGoH2hE8quA+NhyMQnMiyrGSMmQ18fYqZ25NGypOy8M9EMrpQUZUH6GkfEUo9Rvk+YYR4rKzUQ7y+6Pv+KXrfJcp6klQm3x7JGU5i/ycxg3ujj/fA+T3r8MUvflFdv37dJwCj1dXV6tLSUrO6vj4jw/Aoleg0lemiH0WX/ErlqULKD+hS6Rkr5TNhufy0CPRjXiW6T0f6RGVqav7hhx+usQ+3j7rnFcb9/qubO0XhjJKjd8wzQSJXsKK01p4UUvNeUG5xnMTxcDjM41FcZGnKoXgKqlQtDILFqFy+oD3/caXEc6HvfzyKyr8aVUp/J4zC3wpC/+8GpfC3fE/9lvLU31We95+QPqV9/2NFUTyWAaeub2zMUtZVt3au458Xkj8vE/lR5+GUhaScd6OnK7darQa94vTe3t7C8ePHj9IjniAQz9Jq30fQXSpr/WToyffrIHiWSvQ8len5chg+F4X+cxHraMGfYS7j2VIYPRv5wbNaB++vBMEj8LzTUbM5f3h4WH3hhRecZRc/Ko/vth3nR4c1jgDeKt/s841nDoCK1w48/t//+38/mJiYCCiHgEruu999dZ7fgfbN935Yyb6Ee4d9hDd2bpRtbkNppSeEsIBIrbEx80MDKcRQSpkoJQuC1+fzJp8dM4U5R2YfIEAveVI9Fmj/Mc/3LmmpH5IQD8LgYVg8wjZPsI/3E/3PRbXqh8PA+/Bko/qBSqPx0Ozs7MpapzPhthnkR+Gv+Ef+Fef/x2KfCyaYSdT0jGG1Wq1TMWaZQTxKZTlFusCs4QPSk49ILZ+CxDNUgg+RPial/rjnqY9rT3+MCvMh3/OeDTz//aHvvc/3NMn/QOD5z/rK+3Co/Q8Fvv9MoPXDodYnh8Vwttlslty4bvwfi+EfsbHrl/QW4PiaR/IdveFNHAjHYbrjg/WayRf/ypUr0Z07d8pKKU69XO6YToQG6Lz88MyZM/5v/uZvOqMy/muSN/qXDrC8Jkbu/sUJr8fjunEuXrwYcW9YC7Kglg/zCmWqlVCFp1Tiad3TSnc8z+t42ut7yksEIGxhKjYv5kkrtrCnJORprfUJtlshMJekEPME5SzHmSeIj3DNjrHfi0wmPen73se8IPhl3n/Sp7G0gX6oovUyDWbTrTHf4RD4K/v5awNOt1BUoOqxY8fmqIxnStXSY6VK6UPUyk+Uq+VfDqPok45KUemXoyj6RKlc+XClWv5ApVJ+vByVHgyD8JxW6oSEWJZCLAqIedIcV96VToGOUEmWIcQ5ATxC5XnOE+L9nvAucYyjLkSmV3JhruQ7P7Gv+zMsAi2kx5rYbLUWDw4OTu619y5sHxzcv769/YDHkPHO9p3Td3bvLK+cXVmih1xgomWO0cE8AeBojgo/Q0BMVmylKTqiqZRy2dNplnM3btxYuP+J+2ep7FMbGxvNv/f3/l6N+7yKo//qv/qvaq6eYy+Vm+VjqU1PEhhODk4uE+xTMQLpsVxnXzeFENdY3uD9Kq83uSYdJoG4Dc1DCqTOZxNSygafRbxXJIqS/tZakF9HgqGsZk3ANjWCd87T3inuQS/5gf98qP1fLIXhL5Wa1YdKjdIieSs5b85+/kp+5V9Jrn8MpqkAzsr7DF9rk5OTR4UW94Wl8HFf+2OPpz39Ad/zn/Y8/RS94uOe51/i/QO+553n9Skq13IQBgue581QISYgUGdZIZXJxpg4RpX3NT6bEALzPDs4xqDyPkj5SOBHj+lAPyw8cZJ9TNFAuCyj80hjxWMf7+jLMd285Ac/+MFydao6F1Wj+yqh91RQiT4YliofjsrRRyq1yke4d/tQEJaf19p/RsvgaeX7jzO5comG5EHf9+/j9UXum08TGCs58kWC4Ajrj5PX+8Jy+IgXeo/Xw/pTBNT7OI8nPe65uXd8gB7yYhzHD/K9x2h83l8NGFpGlaeUr+4TQiyTJjiG5fN9ltd4/xL7/iYn+03y/h2Wl0nrSqiupz1BOYekMq9DtvcE+AYbgEGxI95DAEIKIXg/BigrykIIylwuSoizQspLvH8frHjKGHEf97oLKw+uOHmzPf7KfeRfOY5/fIYls6yl2MTzylMXx6D0/Q9LpZ5TWhOQ/sMs79faO0vFOElgHvV8f44KOuV7XkNrXSWVtNLOWrtFlparT4Ijxw5LYaxxoaPzjE4ZJgXEopTioqf1057ynlNSOcVxRwZTN2/eLPE9By7B8h19f/u3f1twb6gzlU1SEc8q7X/I88Nf8/3gN0M//DtREP5terHfKPn+b/gkLb2/LZX6m1LLT0rYX7BCfIh6/6wU4mnSJYL2nC3ESSicITgeNMBznPMnyPcnSb+htPotIdTf5hbyVyHlJ7Ki+BjPKD/B/n5Fu/4979e15/8S6Qml1EkCcZIgzKWVzkN+dzAY/Cn331/o9XqfJ6i/xOdfl5BXg8DfJbjzarmiKqWyH/i+9JTGXcEIEGxQUoJ9Qkk1JilYT6mxf+dNFfsKC2PceMuc0318+izpKRHq0zrTU5f3LjvPzDf+an3lXy12fzxuuXii0+nUmNE7Fnnlx4IgeNzzg0tS6bNSyKN8Pk2qkSICzCfA3EK7PRRY9+eJUOSC/yUGXLvvrRRCuFvFH6FSyoV2R7X27qdReIbe7BMMpZ/n8cvDDEGXaDTqfN9n2x/7+6lPfUoTRNUwrJz0tH8JUtxnrTltLFYAHBEQS5zjkva8Za30KQLzorDiAdY/JLkf9jz9kNb6AanEfVLJC77WF6wtLgkrnvR8/wNRGD4ZBtHjvh884Xk+jzTkI5zak0zcPMvzyw8bU3wMVnxIKf0+JSX7UWdh7KkszU70Br1j+7v7S712O0yTdMR9fRsZdq21GwTSHZY3hBCXBczLQshrfH9fe17iB4H1PI92Q4xlb4oC1hiwPQQnxXfgiAAc17lnrAblMK7ntS8EakLKZUljSCP1YSX8x0tp6eQLN16ou8Qc2/yV+f7cgpMLKt0ej6HNTHQ3wfCwFOp+rdRpJeQiV8hZ2gqVxVlVF2Y6QAmC9O7Cc5/DPsDnb93zHQj+58ofRIIfPtcsSkqrSe1pd7bwgPa892mPyaMoepJu+CEeKCzvDnabt27dCjmWG5+v/WjfZrOp6/V6pSjMsjHFOWvM8TzLFklT3Mc1jTV18lonDwz7xDSv5zm3I1RsF3Ke4CgnhRQnWL8ipVyBFMcJvPP0mPcTrA+Q7zPa0y4x4xIwR9nOAX6F45wmaC7w/YsUxTm+e4LtuQfHLGU9NxoMF3ud3sJh63CGxscjWIfcJ7ZVofa11rtsv03+1tl2FUpdkRJXhZR3+KylpMz4nCxyV/kX5M/xxl/KyT3kmrjCQgiQBKSQ4MdloCMpxZTU8hQNy+N+6NMoly40/eZM/dixiO/zDbb8K/Adz+hnyudPaXAC02dip+Z53lGp9Tkq2v1KqWNCiGkOWaaiujCUl3cXmYv254DoQOnI1TsaN3zjh4B44+rtC44Dkvs6kLpkx6Kmx2bY9oTv+y6j+wu+wqWwCJfL5bI7znEh8Q/v+I0hB8FA5zKvFlk+kxKUcZJMj5K4MopHmuTOFlFY53k4Uyq6mwuJkUHhki1VdtPg/QTnNkHATVLbZ7I8P0rgHSXTi5SV49lnqXgv2BYEmSvZhwl47/rx2Y8zKiLLMz0cDSNGKk2Gr5PdVrvCaxT5aMA+2rGK24uLiy0mxojZdovh7T77XbOFuAZrXmY/6+Slx34Llu771nqw7q1rPsCbRAHzK6GEehOcrp2Toe8pbyIMwpNRUHo0CLl39sNjIo7rb5znujYc8t7+ynubvXfOHb1K4HnelPK8k85bekovUhka7DEoTOEsLG8FF/fPiFb7L927OkdsxVcJZP5koAXrSqf0pDeV5c2Sj8ZfPqKyMEqDkFRQ3/f8qqc9t589Gfj+Je4JPyA88Qw0HiJgj/JYo8E+fuivpLGNrhf1krDeFKyYtoWdMFlRytPcS+NE0FshzzMQdGM+pBBQUoIlr4QoCiOLwipTWK/IjccyKAoTZVlRzbOC0QQ8a6BAaYAfN3cpJFwpLMZ98F5QrsLT2vU7HovjiuFoJEajUQYlXCLoUAI9djEkKFMhBPNPwly6dCkngBOGux0v8m5LrV9gIHsVFtvsvc92uZO5VJK3HFUIgF/wI4SAEALg14EW1sJ9KBMURe5+6wiMHoQpCmc4qkqqBa79CWHFOU3DPMHzXNfWvXOvk7zXGXwn/FH4zrpXlK/mPF8fl1L+mcd0iRtzd0ElF1kI4dYZQrD8HqLy/VmdY0I4OZdDZAAAEABJREFUYNILUYOMIyqFK11PjlwTgI1IfAT3caUjdy0EVU3KgLxUOe4cy5NKyMd8pd4XeAGTKDhXqVTmeVxR5dFI4I5IOA/XoXv9LXJ1PCIIGBbWqZgLJs9nqIh1KqbPUjpACg4qyNSfkYCwApL/uZ+W1xQBmwnJa11YERS5LRV5USoMfM5dAPwyxuV4EEJAkjgehWDZl4VTHAkBJdxPCxgD8oJ0NCrIWy8KgnUvDPe8arXH81QHzAJvfIQQ9rnnnsv7/f6A/e+WSqXXOdoV9rDKLg+FFENSIZWyQrF/yaeC9GbJa8GGgv1ZDm1pSawpYMi8YWk5OS6RFEJ4UqDKckoKsUQe65Sx5mvuVRb39lfe2+z9+NxZa+Xe3l6klOKCSJ5JqiNKyhmuhvsdTO0WjtdULjFeXsHF5UJSuXhhLBUP42dczHHpnluywX5B5RmT5U8rDNgBGwuWtPviTWIuVEi2cKLlMyup064EeIEiz51l13mW8DgGR7RW9weB9wwTRY9Fleh8qV6a536y/oEPfCD87Gc/6zrhi3e/5IEdfVGVyygLUcyaImMCJp5Nk1HJFLlUfBr6PsphhFIQwtcewDkx9IUjkGVJ3qTU0DqA9iOhvNC3RlRHSTFhrAy18mQYljg1CXpTWEJKEMyC88izHFmaIk8zOCBaemfDexCYsAaSpcnTOI/jQ4LgZi0IdvI8H37pS1/iyHfn8L0/z58/nzGLG/NoZpQZc4MZ1+8W1qzl1h4aa4fWdUq5CinhiEzBcBy2A5/B4/zcOhljyGsBd83oBIHngV7dNbdFnqe2KBIhRK6U+r58fC9P99K1vJeY+QnxIuM4rkkpFyTkaU5wgf3WSRqWGsYLLhQc8fJH/lq2tGOVuHvF27e+VhAVeJPequZwIBkS37GkNx6xuZCSPkGgxOtpJewpAXNJIn9UK3GqKOKjUmbzzzzzyFSrdavh/gLj9ddfr66ufqfe651pZBlm+P6Sp+UJtp/RUkWaE/aUhiMlFbkRBJZFkRdjsvQqZAROgZWQYPO7JISgcqsizzxPaRn4HkNVNW7nZiQF+6E3KvIU7AgMDRH5mgYgQBj4UFpBcG4my8yo38sHnW7c67a7fG+3HIbdlZWV7L/9b//bP5v8GzJwhRDCzs/PZzwzHdDb3mLdi+zqm7YoXi+KYot0SHAPSBlBafgMfGdMljc0FDZNkiIejXJS5oh13IJnMfvr8dlBkiZbaZau5llxNc3zQ+YhmLzH9+WH499TX3lPcfMumeGCCYaEHj9NXh+hAp5mOccFdV7zrbny/h2NdHdF7/78Sx0I8ZeqODbeojf0QZILpQSVWlLJiAFrSwJm1prioinyx7LR8IFWZ//izsHu2WE6WuEWbr4oBlONRjjlVWoznVGxkOf2KKQ6pqQ8rpWeogcJfc8nqDT3lgQLAEMw5vR0eZ6DSg5rLAT/k+RTSgEJfiwdCckUGYoshe954F6YfeANEvRAgu8WMPSSDoS+liiFPiqlkOAMoHnv6os0NcmwHw963WG33ernQDtRaiSEKEgWb/P5baC42WwOs0pl3ff9l2HMnxpjvp3l2ZU4iVfTLNlKsrTFfeSA9SMIEbO/mPMZMfFFpzsYDIeD3mAw6JDaw8HgkJV7w9FgYxQPb9BQvzYcxq8ORqPv2iTZ2dzcdOB8G27urerxGt1bLL1zbq5fv8719Wv8sUiAHlVKLRGg7izRZULf6piL+9b1j3Mh2Fjgjf8syzEBwqkeyZWS5ZukhKCSCxALRIuBA4GlF7IuViRZk1HxM0H95DpkE0naP7e7u/7R23euf/L26tVfOjzcfbLA6Fy5UT4iPHNKQ5wtaX2mKNJH2cfD2lOLQsoqwcZpcjSpAA7G0BAZAZdkMTJ6vMLksGRu/JjPhQvJbQ7B8ZEnyEYDxIMulCjgkRNBHgXsGJh+4CEiGCN6yZDX9NaUgEVBsBbsv0hjWI6hhU2jKGg3m/WDqempFpNdCb1UgR/y+TSZuQTkTWDEpgdMEl0hfZmG5V+ncfp7o1Hy+6NR/MfDUfz10Wj4IumVOB5dJr3K6+8SiKTRS6Ph6Nts9w3SV4bD0RdGw/g/xKPkXyZJ9q8Lk37ZqGSj3W73XTJKCAqDg93rXy7Fvc7ij86fy8QxuTBBxWBYKB04p7gQJfZArQWcF+M9b4E3S/wIH7eUgu1cyeKNr6sB3M8x2bvXeOtjISldOQYDx+aGzxAkoKcSVHynH28ClddCSjApk0zsH2yd3txYfWhz6/bjvfbBk0nce4oh7lMSxROw9knti6cNioeNKU4KISdYFxpjBaO8t0Y2HCMvCvBoBFmRoyDYQOblmBfLPSNxYNJMibytNV73tPimFPbLntZ/4Hny84XJXkjjwc3hoLc37He7WTwc5lmcpMkoGfR7abt9mO7sbKWbG2vx+u3bg831tcOD/b3teDS8A1tsaCX3g8AMy+Vy/hZTP+CCa0HpIadxHeR5vtnv91+jx/tGlmVfztP086Q/SNP49+MkHhMZ+X0S69I/zDJSmv1hnmV/xHf/MI3jP0pGoz8axfEXhv3+n6TGfIuB+vUSSm0C0+093Vg/gJt75xHV595h5t1yUhSFA+I03cgxrfXYa7JPn6AUJFAJeIu3SvwYH+o2BNu7ksX4O77nlatz17x842vZlsRKRUDwS3QaGIJEEKQEAgSfGXovR4INqNAoisTb39uY2N5aXdrbXT876LcfN0XynLTmo0WWP893nyWQP8RB7jOFcb9IUSmM0RnDV86dOLVjMi5BwrEcKPmcI5IXrrRUAuwDWTKEyeNEC7NbLYdfmapXfm+yXvpHU83K/ysI1f+aDLv/+mB/65u7m3du7ty5vXO4v9vqdg57ndZBb39vp7+5vj64deNa/7XLr3Zefuk7+y+/8p3V16++enV9be1Kq9VajYf9nU4nHfD45EcCJ+cDIYQ5depUwmRYe2FhYaPX611lBPSilPJPrLW/PxqM/k1v1PsXh/uHv3uwd/DZ/d39f86jo39lcvOvbVH8Huf/byngf2+D4P/H68/lSfLV4XD43fUbN26Tj4Njx47FHKNwY/2VIDLJJePPv+JfLp4k0WGGDaXUvOd5i1xU5zXdb//8pTmy7TueseCbb4LxL127Z84rOrK8GbszAwcIB0hFTgR9uGBp6d2Ggx76vTbSuI+ElCYDWJvC/QZbGAivMKPp1uHO8q2bV07fvHHl1PbWxgmGk0uK2WeCuWotPaYhIDmUkAqOJJNC4DWkJBfuASDIKFvCkfYk6vUqCEov8FTJZMlku7M/t762unT5le8sf+tPvzL/J1/6Yu1rX/1K+sILX9996Tvfvv3yd79z9crrr716+87qq3SR30mS0TelFH/Kje6XS+Xw89Vy9d/V643fm52d+jczk83PNScnXwLQJ71TMJiTJ09mt27dGs3OznaEEPsMdTdFJtboUW9zoW9Xq9VVgtfRbYJwbTAYbFAeW2m3u3d4eNiigeodHh4mzz777Dvlgez/bL9Uk58tAz+h0SUP8CN6y8k3gOmSQO5A3+01FRftLw3z/er+UqO3qaCuY0wOgH+ujauw42d0lSwNC8PSgs6ReBHj0tBjZtyr7e/vYGN9DVub66Q7oLdCkQ/h+5b7PCGTuFfa3d1o3Lj2+vT161emt7fWJ7IsqRHkZc/3xhEBhICSEoqgVNqDZCmVgmAdOKhwK6wAkGEL6in3m1oL90hx71pOk+F8nIwWsyyeT/PRbBIPS/1Bb9DptG4d7O1+e2t364s8V/3S/v7uH/c7nS8l8egLDEP+yPe8P6xWyn9Uq9W/MNEof3lubuZPV06deuHhhy5cfvjJExsEhQshDd7BRwhhSeaRRx7JWCb0pMOzZ8/2Tpw40bnvvvva9IRjOnr0aJsesc12nSeeeKJ74cKF/gMPPDB46qmnRrxOn3vuuZzv23fAwj3xilu6e4KRd8mE5F4zUkq5X2RfZl/uV/QqLLV13sX++fVhHR+9u6/4812yM1dh3daOgLQYX9A7MtQCGFgKgkMSLAAhkqUYDbu4c/sWXnvtFbz26st49ZWXcPPGVSRJH4EvEJUUBv1DtrmhGDb6r776ksf2Kh72hWI/BAf7tVBS0tP6BLTP0oPyNKQmKQnpwlgSuMrOaxqTI8sSxPEQg2FfDYf9EjOalFdxNCwFM+VSqTEzN53df9+56+//wPu/+vGPf/z3fuVv/I3f+dBHn/+njzz5xL949H1P/vNLTzz9u+976qnfve/Bh/7lqXMX/sOJU6e+dGR5+Tsrk8G1iYUTG7Wl860jR55yISSFgJ/4R7wBXJaG9FMZ4yfO9DvskMv2Dt+8t16T9JghF6spGfKxdMD0uPcgNsyYU9aNS/eDIQ/Dxx9/XYUVxNxdcv0IdvEXaVzPH66eBfgC8eh4YGMC0x1JZMkIg14X21sbWLtzG5ubG9jaWsfe/jaGBG2ex7DMto5GPXrSBFGgUa2WCdgA7Iy8mzGB7lAIibtzE6wD52theIzi9poFjRJZds0wBif4HHzOeveS5we6Qtc3M7949MSZc+eXjx07t7h09Ozc/OLpiYnJo6VqZaberFcrlYmiUW20Q6n2yhOl3VCV95sLx0nRmCpz6OK1w7GnJC93J8qx3vu+OwnId/f6vfH21taWDMPQU0pVCE5m5eH++kC/CcI3PSUVZ8ywu3c0vvmxfgi2vktvgY81oMLfJcA9xV/6OH0loNjO0nsVWQYX1nbabbRbh2AYCXqwcV2eJ7AmYw85QZaiXA6wtLSAY8eOYn5ulh7Sg+PdGR7BwSxbMv/DjKxBTlDmb2Rp84Lvu+Majjlmit4WbrX5klQSdL+wgj89LwpKpclKvX7ED6Pj2g/O+qXS/dr3LiovOJtbeYqueCKMmsJvLiaDgYoxNTXisDzDXBgK4ehUIhhCsu69709QAvIn2NfPrKv5+XkIISQ/PksHTM8Y45JEY0V2jLHeFWNyyj2++Kn8cHBx9Ia3pJeylsBk6QDsrl1JXuG8qtISlUoJzYkGGs06waehGIoqgink+eLRo0fw5JOP431PP4ULF87Tg1YhAB6H5BD0mpbIzHjmmBDwKcPlNEnBYwakvM/z4u78hYCUEmCfUit4YQgjJEZs0+31wKMLEY9i3el1J/qj4Qn2/Ai096QXBO8PyuUPqNA7Z0Uxy6RLlduHYHV1VQMQeO/zU5UAV+yn2v9/rM6doigC0iV/3JyEU0YmiKjoCu7aEhxvkrsXwr1CmHxP/ZvP32RaCAEh/oy+tx5UdOHojedvPoPglSM+A58Z9h8TMM6T8RZuPxiUItSbTTz+xBN49vnncP/994NKz73gCJrgsQRzQc9Xr9fBiABpkoBhOzzuJXMCUQgBqSTynN6R4AQ/luM44iWE5H6TJMgHZQLXlxu/YNuc7VJ6WCs1pBcCyidQFTLDLv0oYF0lKexkbsSx1OC+UVY8lhg8G1v7bGaz+9vD9rHZ2Vm3p5uhuTIAABAASURBVHd/pO7ibDfke/RTkID8KfT5M+vSKSLJOgaklGNgMtQlRsTYgzjlFULAPRNC4M2Pq3+T3qz7i6V7/ufq3Ovsw7IcD8iHrvxe4sAMHQHn2XKGm+7eeS4HUO37OHXmDIH5AMPWJVoJwHkxdjPeNxYEUBhFyOjdtra30e10ESfxGJBCCEhSwT7deFJIkI27xHqt1HjuUiq4j+OdcnGXcO1zOnWrPKgggvJDWOmhEIoetaxY52cFogJyinXLWWEvkJWnC4gPSqWfCoPSgzzYP33Y7y8wi1t/9dVXXdZYjjt/78dPVAI/L0IteObl/j3UkZQyo4SYC7GM+O6Gk5begnUQQoyJbcalEH927+reJCGEa06QcB9H7+QA4ryU68cpt6WKu2un8JbnjMZ5OpK7d6AqqP2ODMcVBA5PPaCVHvfp2rcPW7jy+uv47kvfxYsvvoiXWG5ubjE7O0Ick30CRWsf3W4fGxubuHr1Oq7fuIGDwzb3oGWOTsDTszp+x0Ckt9UEorsXUhC4cjye87ZBECAMQh7NhPTCEYIxIANI7QF8J4dEAYGCVibnteHYgsAVng/pBZ72wxrLRWjv/lK1/jE/Kn+yAD6RZ9lDqdbLpdL0xPo63JHVz4suAffI5+dFoHY0GuX0JCNSjyBJSA6gb3lMByZHrB+Dzl07cuvgyrcj15593n2HsLAwVGTDewtDQBYkQxCOQSssW7BHQeJ3/K6hKksJS8AzqmSt5DHGCOvrG7h1axWrq3ewsbmNvLAIghKy3DIMFRxFIolzdDoD7B+00B/ErLfwGIpKpaBIIfeOPj2wVhKSoBwPS14AS7gBSkoS20pF2ElWC8pDkAdF3iUKIzkuOCaJ4+f0qMbyOdsL5UFpT5C0kIrHVF7T84NjbHZxGMcPD+L0saIoHgoa0Wmv2pnbB8Z/XEA5sgMO8d73XUuAK/au+/iZd3D9+nUQnCbP8z7pgErTp5KkZIyFZUG9pNI6sDjicyrp3Xp37+iNOstrR+PnfHn8rvsxhp0DH8kQOgUzoW4P58iwK+vgIAQEQQKCggpNAFgqvxlDxVLpx/0JiTjJCLhDbO/sYmd3z7Y7PeP5oanUGiYvhCFAWcLy2ibc+MVJTpB5cN60MByDfWjt0ROGBKuGJDiF4BzJl6Wx4AR4Q44sXM4JlogqGKumHDdhXznv8wJMGlmSYQKpYPhsx+B3cwEkhJCQUoGhLFjyVnpCiHqWpvOD4ehUWmSPcE6PBYHn/qGw414cT62urvpwL/PHe993LwH57rv42ffQ6XQMwTlKkmSnKIrr1totKlJHSpkqpQwJjng/ZpbPxyXbjEHId2ye5wXD19x9+DznM6O1ti40dN7J830I4cQl+A6Q0w1m3PNlDC/pslFYC+ueCwUh75Ki9/E8H9oL4IAlhB6DNS8M20sCIy/iNI9za7sQuqV1cCCk30pT9OORjf2gkjYnpovZ2UXMzi1Csr+bt26h1WpjOBox7O0QWLRBHJtGhUcvBgXDcEd5lo8zuskoYbg8QKfVweHeIQ73eXTTG7JuiOHQ0QhxnCDloJw7DNHJ+cNNktiGA7qSAgIWPWZ2KWu/3+s0rMmXg0A+4PvqA9pTT2Qmu9hsNudvtlrunwZVYwG/9+NdScBp27vq4F54+dKlS4WU0oW07l92u2aMuUIFWyVve0II97uZPI8TCds4Sl0phIj5fMB2raIodgjMdSronTdojXXudzW32W5PKrXPd/YhxC5BuFPYYivN880kSzbTLGWZbvO9vbwwB4U17cLaHhW7DyGHBOqINCANeT8qCtMlaPdrtfp6qVxfLZUqV6Jy9VtRVPlWGNW+Va02v1mtTb5Sr0/fXlhYPjh58tzw4sUH7cLiUTiQ7+0fMAw1kEIRUNkYjJwvQVXQQ75BDKUtDUdB95jRW8bDGD3uXx1AHfU6PYJzgOFgwNA5ptdMUdDIOCCyIwLT0ONaCBogd68EJcX++p0Whr2OMlkS+hITEsXRZNg7T3rYpKOHpScvNqxdXF1drX7mM595D6AU27v5/lyAUwhheNY58jxvxxhzlfRtgs79C+M3WW6TWmzTI/WVUn16xB7B1qHg9ouiuE2P8Tq97kv0JN8mfYv0bd5/l4B1/yr5Vba7boHrWZFdzbL0tThJXx3Fo5fpvb47GAxfZvvLw9HwKukW3fd6mmXbaZ7t5dYecgvZJiAPjLEta9FOM7MVlcvXV1ZOfOfkyTPfOHX6whcvXHjg3ywtH/93R5aP/bsHH3riXz348BNfePDhp77zwAOP33n0sfd3n3jyGbu4tEIvHtLbxfDpxaNSibZCwDCMLQgc48DFUJuuDg5L4GAObDk9qPOew/6QGd/e2IP2mfkddHsY0XOmPKZx74L9CL4j6SF5QAzh7glOQdKsFzzC6R0eIBn0oGwhI19Fssia/c7hwrDXua+I48eUxJNS5me0NtOf+tSnlLWM5Sm8977vTAI/F+B0UyfwbK1WGxB4m1mWvUT6wyRJ/jEPzv8F6d8z7P08vdufEIhfpdJ8hc//II7jf8n7f8TyH/PZZ1j+LsvfpbJ/hu/+E17/b3zvf6US/8NkOPqdzBS/Q4D+b0mSuvb/NM6Tz6Rp8tk8T/4Z2/6TJE3/EcH5Twdx/NnBaPgvh8PRvxoORr/X6w//A0H8e3GSfjZJs89aq/9ZVC79k3K1+i/qjfrvV2qVr1eqtW+GUeXFMCpfrlWb36rXJ76hdWlVwCO4ka6urtmNjW0CT9HLWZDvMTnvaAkkJwNHQkpIIaHkXRJ8g3ijN+RTa2FMMT43LTKGwwS1EoDH9r5S8IkuzRDW1Slh4Ui7vxwn6E2R0lOP4CmgWgogTY5++1DtrN+JOvs706N+67TIh0940r6/Vo4ejdtb8wAi0s/0a60Vb9LPlJF3MLh8B+/cy6+kV69edR7xVqvV+g73R1/q9/ufG41Gf0j6I4Lvc1mWfY6K/TmC6Y94/Yd8/nmWX+R+6k9IX2Wbr7Luq91u98ssv7i3t/f5w8PDzxHgn+u0D7942O996XDQ+eN+v/Xl3mj45cEo+fIB7wf58Au9OP5cfzD4I/bzh/1u/w/b3e4fdvv9P2j3Op/rxYM/7MXDP2D7z1HvvzS9MPPV0ydOf/3ksVMvLZ1aujZzdPZ6fXrmZlSdudOYWLxRb8xc0zpiaK1bSWLTnd0D06P3q9XqUDyWocKBhgiCYLJjcFoHwz8j57QMl8rau8DkNccFNRWmyMAfUEStx/d9otFnqYWA5iuu3pHmC5oaYvMUWTKCyRIEWqAceMiTIXrtA9na3/Gy0aBKsM6bIjmnRHHJ0+LhRMiTlNuE+x8JWeuYYcc/xa8bg+S8tb9mbcR1q7bb7ebu7u7McDicc9TtdicPDg7cL0+U2Nadz7r2NE8/RcbeRdcU/bt4+x57VQhhH3nkkewf/IN/0F1cXNxOkmSVYHuRC/HHXKjfJ0D/LYHzewTav+H953n/AhfsGtvcOXfu3PqVK1e2Xnrppe0XX3xx6/jx4xsMldeXl5fX2OYOgX4n7sRr6CbrYYJ1nhqu71h/zTt7dnVXRrf8oydvbC8tXat53isyTV/UwDeK4fBPCdivZDb+k95B72uj9uiFg+HBK0Uhb9pRsJumam8wsAeL1bOdzoZpR3ayxfp2NWy0ta4yQRTtFka0hnGSDIex8ZhYOrK8glKpDK091Go1BAxx3TIIp2Ik4onAs8SeoYc1LK2LWNlEjD2qJHwVADpJekFBsEn4RKADqWa2VxHokt5VMpxVvPfYYR5zb9rvQNoMgQMyATrottBrHTDM7fJ9KIa5JZGnMxLmtJTiQeKRZBcvXLgQcjhB+ql9ub6uf4ocIde3Klut6VzKI0KIUzrQDyRF8khSFI/keX6e577LnU5ndnt7u761tRWQKfcui3vvK+89lt49R5/+9KfpJ1D8zu/8TkpLOSC42r7v7+3s7OxyIXcISlcecCE7XKDRP/pH/yjjQha//uu//ha5+zcod/+Eo2vzF+kbfO88kH385Mn0JJB+ifTHs7PxnTt3BktLSz16505YFARd1IqiqHX79u1OlEddevUhgZ9885vfzD772c/mnHFx6dKlfGVlJa9Wq8V+r++Rx5JSUg+HI0lDYrX2baVSRZXEftHvD0AcgTyOCaCOWeKSoCoYrjIaYPjqPB4pzeDCX1NQLGwjhYCWEpqhrJYaSiiSBPiMe2MC2rXjDfsUUiBOYgyHfY6Xs6bg8wS9ziHiYW8M8Hqjikq1JNxeFHlWJs0qY88Hwqx4njdJGYeUOwfAD/u87XO+T6dvFUuPFBBc5Vu3bjW2elvTB6ODBXrIo1xnLgeebATRRxqlyieDMPxUtVL/1UqpRir9aqVa+TXleb/iheHHStXqJb/iH6VsnSf13nbgn+GDdyWwnyHfP3RoQS/qQOo8qfvnL44cOTJyf4g7Nzc3cH+86+5dvfuDXNfuB3X4Zl+u3V8k9+xN+rQQ5teFKFyfrMvoNVI3xrFjx2JHrI9dneOJz8eGwPXHa+voi1/8IsS0u8pKDBGbhEd9OBxEnVZLlqJQ1Ko1eimPIDHU/4x7zgKWjaRUEMItpRjfO3DSS4yzsA7IefZGNpZoJoQh+J/WGjRYGL8LRWBKCAJVsC/w3kISqwKsRJwmYLKLbYHCpBgMumgd7iFPR6jXSqjWKvTmIZQw7LkIuLGd1EKdklKdpjtbrvMDvPFbRJZNePODvgTfm0BkLso6MPrY2yvT49V2dm409/fXJsMQM/V6tCSH8rTpm/uFEA+bzDwJyGd4/VEl5MeV9j4GIz4khXyOhuh5SPERKQWfiQ9rJZ70tTrHthPkxSfdc195z3H015ihZ599VgS9LAh81L1AzVoUR0bxYLrdaZXqtZpq1GtMyiQoM6ytlCvIeDZJBEErD84DSnpAIdySCuLDELwZKUXOTK7L6gol4cgYw3A4RKVcgxCagBM8t5UIwgrCUh06KAMqgOUzkOIkGwM0jAJ60SG2ttewu7cJKQ2WjywgKvnsx4DdQyvt+X5QC7V3NFDe/Z70Lok8X94f7jdXsepb9vrDlvhb3/qWZpQT0hPW0OvVaQ0mDovRssh7p3zfP8O+T3tCnlNKPyiEfc4a80kB8TdpGn6JEfkHPamf1Frdr4ATeVYsZUkxz+h8ThhxVFh52ve8B4IgeDLwSk9IX873elvRD+PpZ/Fc/iwGfW/M7y+B1dVVlWWWidxS1ZOy2WnvT49Gg4aA9ZWSUgiCKCvG3lFKBaU0nYGGgCQYMa63FhBCEThUTQjWE+IEowOnlBIED1gNNoPhD0cFfxgrCFLXj3tHsC8xfp5mGRKGtUkas65gv0AYaMzPTqMc+TjY3ca3v/IVvPT1r6N30MKg1RK9vX1/Z2Ot0e92j2slHwLwuJeJ82E7nGNIX6Vn9D9jP+NCVPWqfdVfs2vR3t7r1Xb7dtMyTD11tLGs085529+41OutPd06vPFcMtygwcLuAAAQAElEQVT50LC79dG4v/vxbn/zE/3h7i9kWZeeMH2fVMWjviceksKctzZfyfNiqshtlUCNitwEWVb4joyxEUVYBeyUhF1UEkfI28ygEO4XJwSv76mvvKe4+WvODPelyvNsFGi/RuVpumxnGseVwA+0EFJYY2EItIJ7RxYEmg9JkFoCy/CZA5m7ZlsIISFIBQFYsDEBAakUtEdAszTWIn/DowICIFGRkWeGY/Al3hu+x/HpoRMYnnOC2i4tva5WmJuahE9Nv3PzBr7xxS/i5a9/E0Oenba3d7F1a1Xdev31qHN4sGCtuWDy/Cnk5hHfyNMMp2d76NWexbPRzdbNykR/oi5b6XQmxGKG9FgemjOesg96On7SFINnk6z70cz0PpEXvV9Iiu4vFKb/8TTvf4L1Hyuy/nPGjC5JmZ9W2q4oZeZskTfTLCUgc2k4+YJzKPIcaZKjKAzzXMYH4Dyl22tO0EpN+NovsU5aS0Hy4l75yp8tI++N/qYEqBgyCEZeXORlY8RkYcRstztoADqcnJxGuVyF70fQmuGmEVQ0C6dLbEeQ2TEROwQW+Azj+yw3yPICeW5hrIQQCkp7DF0jeL4DKcZlELIuJNDpbKW08LSE50koam4eD+HBoOL7qIYB+octXH/1Ndx87Qo2bt1Gd+8Aiv1XS1U0p+exu7WDl775TfnC177ibdy6Xku6hwsmGZ2zefGkEup5rfVDGOmzg730ZEnVTwO4aKV53CJ7XovkE8Dob8LvfipXB78Wm82Px8XG86Ns4/2p3Xm4EAfnCnF4Msfh0SQ/WBgme9N53q4Dg0jKREPE0tghQ/8e0myAvEhgTUZ5ZEjp+Y3JQXvCITk1QAoJoZTQgaBgXO09RvIe4+evMzva88qhtn4lSZKpeBTPZWlWpTJ7tWodvkfwSAVFEk6rICFYWnpM5+EAwa8gCKnm9BQJM7QJ96Q5wckmsOLucyElpGI7ELRUXAgDKiiUFlTkHMbV2YLVBQoqdLfFrGy/z+sElv0NWm3sb24zhGV9p4esP4IZJRi1uti5uYa167ews77O9iMBkwTSZnXtyUVPqbPS4LEszp4dDUYfEoX6oJLyI4FSHy2p8EOBFs8C+fuB+MnCjh6mhzxf2MEJK0ZHpU7mlZ9Naj+r+2FRCYKirL0sMhgEWdH10qyj2F5YO4JFzDmMCMyYoExhORfQuLiSDZyUALYCRG4NEpuboTE6wd1KFvfOV947rPz15mR/fz/QOqDiebXBaDDdH/bnKJGyRxdXKpUgpaD6GAiumFKSgJIQrAI1DIYAkxLSteFL7hiFZ7cYxTEyHqtY1km+4wBqhKWqGtZnYPhHNSUQiRrnMQsCs8hTdpnBskwGfbT2dtFvt5EQoMlgMC7TwZCqzffyAjZOkQ8SHK5v4bWvfA3r125g1OuhWSsjCqQyNol8T02QjtApX8yy4sNFZj4pjfgVUeBvKqH+hiZApVTvE8I8bE1yNs8HR7OsP2UR16TOIgYMXlSSolTWjCA0KhUPUSQhVMp59JCkbc6lg4JeUwjyD5JNYWzGmZNPztnJRkq+wxpLETBSia0RXSH0gVKqLzg4yYmKLe6Nr7w32HiPCxvZslH5dBh6i71ee7bdOqxHoa8jhpwuNEsZXqbJEKZI4cLOwFcEJ3WJnk9Iw5BXwmMoqjVQmAR5HpNSONB5vkQQeFD0joII0bxXbKs8Ac1+/EDzOclT9NAKAUtFzTBFhtGgB/crfJUoBLOkWJydw4XTZ7EwPQf2iB49ZqNSR51h7aDTZ+gbwWdY/NprL+FLX/oDfPHzv4/NO7fcvtUPSqVa5IVzDIFXJmrNs1r4K+nQLAy66RSMamrlVxmGR0mc6DhJaYwEAj9ElSF9mf2XoyoBX2Miqo5KqYJSSVEGyRiYadaFJTiVV0BrA0nkO7kJFHBz8TyPspAAYwJaJ+4eTCvPsx0hRLsoCuc5ca99HLf3Gk//Ufmx1gqSJKkvWOvO1b6XFOvdM0fip8EY+9e7drfiC3/BWHmyMPZskiSLSTyqVKtlVauU4VHZHchArQK9JFNDELzOs2QMVlABXd24jTCw3HwahnOWbaQUVFY1JsnVduAULKUCxsTnUgkoJdjGkYQajwf2kzORMgIxDY8vu4SPZjnZaBI0AQpmjkfDGHME7ML8IgGhyI8lvxoLi3NwRmEw7MLYHEIKxW9QGFMmWw1f+5MKXkOJoOLpsBRofmXgm9x6WVrIlAkcawW09GgsQgQ6IOh9eMpnyTrfQxQqSJkhNwOGsENAZOTdQioLOkKMQ1mA4JTQ2oOUCoDITVH0jbWbBOVtUofyTnEPfuQ9yNN/bJYEB1TrgH9uZyfY29sLGWJGPGcLtra2Aj7zSIrk2rH4yX7deH7izwotzhS5uTRK40dNbpapWdFEoymbzQZKUUSignoagoEoCDwHzNGgiyzhPotZV2syVuekggwaCHKrlKBSSiglIQkqV0fI8blT3jeISLEEvLF8h9ogFR8rXvB9y7qCRymSLxqOsb52B62DQwIhB/fEGI5GyLi/XV45hhOnTqPWmEC714fyfHzqb/0tPPehD+Hk2TOYmp+H+ysaQ6MxGIww4h6VXUMTaKWwIiYa06IUVYjeADCKoAeK1HIugICEEpokIQlWIh3gy5LRgosepDKwDGEtQ1kpLTzNdpw3GMo6/oVgD4rvk4RQlJ7ICuAwz80tTtv9H806U1NTGe7BD1fh3uPKWus8VsCyfHBwULt1q9VotWzj9u120xHPyho3bhzWX9/bq7pf42K70P1DU5/hez9oNmw37tf12ev1pod2uNRLeieHWXbfVJ4/Wmk0nuL+7ukoip4sl8uPViqVB4fD4YXBID17cNA/027HJ3h/lOBd3N3tz233ejOunzeJvMz0+/1Z0txgb2/eDgbzLBdcafv9OdKs5TuuZP38qNVaCcrBOWHUo8KKB/MsO3W4uz9LHSvXKzXFJIpwylgQAMIChnu8IZXf/clXr91Bl8mZPo8vBqTW/gHazKS6a9dOCQmtPL5jkMYpw9MRzytTMGQED/ffohYTPgcH+9jn3rLTbrFdH4ULoeMBATjgvnUIy8EFARtnKVTgYXJhHicffQSPf/jD+NDHfgHzy8fgMfSUURnVqRk06EXLs/NozC6gwXvtEXRSQ5KfkG3CMACxAqUAKQVAAAJ8LnzyXIKnS1DSJ+9ATg+ajWKYJIVNGX2mIxSjHjJSQj5z8mSshdQagh1aKRnWWxQOyG5M7UNyXLZAYWCyzCZZZg7y3Oxxb36Ypq5TGDJxz33lvcKRA9ar1vqbm5sl5hMaNMqz/RTLYVg9OTFbPmvV6EK16o/JqOB8fSo8O+l5p7xyeXm301mYWZmZfLLbrVtrKwRJ2fXD6+gNKrGs0BM2+WxeKXUSGvchxWOeDJ+ijnxAGsNUvvig9rSj56XWz0kpn8mt+EBRpO/XWj4lRP4k8yuP+X70cFDCA7oo7s95FEAZXiTdF4bh/SiKB1n/UOD7DxVJ8jDV8GEk+UOuHjkeQCEeyIvkwUCph6wwj0pTPM5FeEIKe9Hk6Uq/25pU0kbVcshHKYaDDliHmHu/Ya9NAO6i2z64W8eQcdjvjH/PtXWwO37W69GzZTGoolRwizxPCLI+BmyXjAZIkpieawiXMIrjZPw7ur1udwzW0XDo9oawJoehpyxcSS/lkko5S83jlrBaQXWiiamlJRy/cAH3PfEEwTiPsDmB5pEjWD5/EUfPnIdXaSJqTKFcn4YRHkNPwVIiiHz4oQehAMGJgx9jLAyPhwANrcMxKenAaRkZpMgIQpMOYXk8gqyHIukgGXYwGg6QpOTVSjgACqVheU0bNu5PCA3lwlmCExDIC2tJaVaYXp7bfp7LmHphV1dXJUuBe+wj7xV+3scQcqLfr6tSac7q7ARlfL+0eJ/Q3ke0Fb/sa++Type/IjR+lTz/CkTxyxbq47YontHAJW306aq2xw77h8tRFC3QA87FcTzTbrd5Xthd4IH+clAOTnqh92Bu8o/Ayl/1lP8bWsu/raT8denpvyG1/CUhx/TLXMtfhRCfgrG/UZCoPn8LkH+Li/+3LMSvC6t+VSnvk9KKXzJC/LIB/oZS4lcJrL8phPl18vgpIcSn3D2s+TX282sAS+S/xnd+zUjxa2z/N7QUHyOQntbCnpYin0njXjXwjF+tavS6u9jZvoX19WvY3rqF3Z1V3t9E63CdirnPbvtIk0MCaxv7h2s4ZH2vu8NQsweLESBGVN42BsN9dHu7GI3ayLMhp2VBwzMmKiWV1iCnRlshILWC8j1oz4MfBARThCFD5z5pan4O9alJCD7LCAwrJSKGrLrRQJ1gPffkk3j6E7+IB973LMUbQfo1+OVJjHKBIUHkQK4Dwf45YwvyCIqFBoQurShYAffMh+cH0ASVNYbGgnNIuijyHufb5QttFFkLCefS63VpZDJ6RAXIAIA/vs4zsJScnwfFfhTnxK45Fl+lxclyThcQRkm/KPyg4tK/gKIsBO6Jz10m5N3iZ/PThaLcc7nQdCasTZ6oeuHDtVLpg6GnPqpgPmry9BnS+z1fPe154n2ep56i9NwvLD9d8oIPVEvB87z/cByPPp4Mk09mafZJUYhfTvP0E/QYH+uPuh/zff+DOgg+7HneLxWZ/WUC7Rek0s8ZeqxRPHowS7ILWZ6dMkWxbI1dosYs0kkscVt31FgcA+xJpeQZKeVF7ekHIPBQYcwl1j/hSfUkF/4pJcRTyponhTGPpXHySJaml4QUj0ulnrACT9h0+IjN08cg8STV43Fpise0xOOaB/LEw5k0Hs6ncX8yjXuVON7T+wc3xPr6y9jZeQ17e1cJuuvYP7iKg8Nr6HRu8voKn10e0+7e67y/yjZ81r2JXv822p0b2N1/HRtbr/Cd6+j21xBn2+j01nm/zva72N3dw8FBGwVBwXkiZti4z/3k1vYudvisRW9qqBbTBCS1Fymvh0UOE/jwG3WIKEShNVIBpJ5GzlAV5RKfNVB4IW5stnBjvY2twxGMDiD43HDSCQdLKWBDzUuYDU553CG0hdSUqLBIGWV6vkalFjHgGGAwOmBovY+8OECe7zAKWCXPu7C2x/sCUamORmMBpXAKvq5BqzKCsE6AV2AQ0DgJDIYF5ZIhyRirCOUZyDppHloeDavRnFetTnOkqa1eb3Kt05m43W43bxzeqO/u7lbW1taiF154wf3yvaQI/qN+/6MO6CwTSZF8Uml6enrC/d2dUsE5DfOwJ+TTvud90FPyg1KKZwyVndJ4kNcXtVIXtBTnBew5lhd8X90XeN5DDAefsLZ4htmCj1JPPqGU+ATb/IKx9he4Oh/L6SWLIvuoBX6By/8xms/nlZQ8T7NniqI4mhf5PMeZ4nWDZY3vVY2xVY5bI1AbLCdJM1KIeaXUEq+XjTHHrcVpXp9j/QUBc17CnlWwp4U1Jxg7nYDJT6bJ6NSw1z3V3d8/2drf435y+0xr18SNfwAAEABJREFUd+d0r3V4Oh70T9k8OyatWaCWNWyeMIs5CnwvE3neojJtIs0OqIQd2oMeh2IputDekHVtvrLP53ssD2DMIes6bNMly20q8w463TWC7xYGox2KoQMvILzkCFkxRByPMGBiZsDzyTS3KGhBCiP4Th/bBObqnXXs7O1jxGRQmUD0SiUUSmFYFASeB69WhSiVkROUIwItJUgz30PCNgO22evHuLHRxk3S5sEQufIgfB/WUzz1B5jrgXVANDkyQzfH7CqUYJ1AXhh4gY9ytQwjcsRpD4PhAZL0gF50F0m8AVMcAiKGpWQcEMuVGeKsRjlEfN+HUCVARiiMhyQT7MMgzgrkBpJzDa2QkxbiKMtTuRLHkzwnyWM0EsetTY8D2fFAVFaGUh4hcOcmjx6dbAFVt1W6Zq3LhTiwOj3+qeLnp9o5vudDMAreKqBVYYjpkibHdaAfCpR4Rmv1SxLyF4QQz3HNLlHm54TEMaXkEmmK79VIZdaXlRYVqVAWwlYAW/W0mvQ9vehp75jv+2dI93m+/7BU6lJW5I8ytH0qHsWPpVl6Ubg/vmVblg0SVxBOyD+SDCwZICg5B0sMWj/LUoZEWaikiJxWkJ/ID6jG1UopDP0w73X1zo1r8uqL35KvfefF8IUvfD740r/+V97Xv/iF8JUXvhmsXnnd6+/v+TJNw0oYRJ6AV45Cceb0GVy8cD/ue4Puv+9+PPDAA3iQ9NCDD+Fh0qWHWD78EC499DAeuP8+tuXe7+IFnD59Gke472s2mzyor4BJLUwxDF1i3ZkzZ3D+wkWcPX8BR5ZPYGFpBc3JWcREirEa1UYT5WodwzjFa1evYW1zGzsHLey1OhgVBjII4VeqUEEJVvowvo9Me4i5GIZ1JigjY92N7QO8trqFg4FBJ5HopRJ94i82QE4ZWi1hCcSC1857FhLIYEiAkRphVGc4XYPyq6hUJyGkx2ihR2PVo9EZwBQxjHU9CSgdEXABBiOJw16K3cMBtve62DsYoMP7mOMKjheUNOfnQ/tK0nGHucUkI+3l3JgLuc3d/wT08TQzTxkjPqB08JzWwYdkUH7ej6JncqHf54XlR3qt0cUsqB7zdjoLq6t7k6vtdnV1ddU5GeoEfiof+VPp9Xs6tdYKktdqtWqjUWshz8OLlXr0pOd5H/I9/4PU4w9orZ9QSj4gBE7x1Tlr0eSMy1qpUED4xhTaFLmypqDT49IKoyxtubGpFtL4WomA4VCUxHE5TbOqlLLB/glafxrCzgB2iv3XPE+zTx0aYzRJAQw0+ePuV7AgWbYmA7yBEGJM7trRuFpIITmgsU61IKUUyvFm8pwrbxSRq9J4JNdXb4jVK6/hztUraO/tyN7+nuzubIsur/e3NuXW6k1x59oVubuxJpElkhMRoV9GpTKDamUB1eoSajVHR1CvH0GjsYxmcxkTk8dIxzE5eRxTUycwPX0KM3NnML94fkxz8+cwO3saC3NncXTpIo6tPIjjpKNL92Fx8RxmZk+gMbEI6VeQEZRBuQ6rPLR7QwKxi9wqLB5ZwdziEUxMzyEkICv1JhrTM5icX0BYqyGl2EYEWyokjBcgUz5GrGszs7rV7mOnF6PgXGxQQUEAJUwgxJRrQiGmriS5+xG92YAI6gwdsPrYIrC29we4TY+7eqfFcFzwuEajNwC9veZ+2YcxIb2+Qaud4rCVYXdvyPC9g9U7+7h5exc3V3dwZ2MfO3sdtLojDJMCBbiOnkS73xMbu3ve+vZO7c7G5tFbd9bvu3l74/Gbq3fez/LZ1Y2tZ9e2d5/Z3Nn7wNZu6wN7rd6zw8w8m2T2ucza5zOrnjNB6X22UXusMMF5Ozm/fGOnP33t4KD2hVu3Quq5JAlO8yfy/amC0zF6+fJlj6n7qlf2FqRU5yHlUwryw0rJT/jaY/iqnvR9fZ73KwJihrFKRVh4UghBcLI5YA0FXOSwtJhKcmVtActwyJiEzy2EAIbDPjOPfSY9Rs4YKALeC4KAwNU++/ZIrk5IKblnKbjIhu+JMYFh3Zs0BuBfFC0HsKwzsBBSQBGCQrh3AcV7awxMntE1ZMwkxuge7uP6669h9fo1EIgoGEb6nFREK04rg7TXwf7mOm68dhl3rl9FzEysIA+eKnOyVY7SJE2SpgBMQYppSDkDpWeh9Rw8bw6+v0CaRxQtoVxZRq1xAo3mKYL2DGZnzmNp8QEcP3ZpTEeWHsDU5BlUayuIygsISpPIGPINUgsHzswoUBnpddqQfoTz9z+Ek2cu4AiPSCYJ0MnZWUzPL4wBG1RrGHG+w7wYgxR+gAQCHe5Zdzt9eswYA7omGVUhgipNaIgh7/sEbpdA7I4SdIYJ2ixb/SEOOgPsHvSxttXCTQLsxtohXr++gyvXd7k/tkxkeej1Pa6th+EoZChfQbstuBdPsbsfY3NngLUxmA8I0D3cXt/H5vYhn3XRosEZxAX4pdEB9tsdAndL3dnaita2tuc2tnfPbG7vPbS9d/DY1v7+U7v7rSdIj++1uo/sH3Ye73SHT/RG6dN99/vAafahNDcfzfLiI5z+8xZ4vDDmPnjqpLHewgzKjfV1BN/6FvSnP/1pyYV719+fSCc/gAt/eXmq6UXeqUDJp7X2PqGkeE4p9ahS8pxSasXz9IxSuiKl8Jy+v9mXpWoKApHhIqsMIAyV1EIrQbJUVt5LA08LeJ5ka4ssSx04WRIoAOs9cAwIIXiHt8qiKEDDgbc+dx+/dfuXLwT7F9zPFCgceqWE8jSUVoCwHEOAbMEywdEi6NavXsHajesgI5ibnMTsZBNLszM4trSImWYDZe6pkKY42N7C1toduN9fdWeRll6rYCiYjxTy2EeeOApYBijSECYhpQFsFgIZyzzkMw+ufTaULDUKPvN0E5XKLCYmF1EiEA0itHsWWztDKm6PSptBl+ooNSZxZ3sft7f20KOHmV1cxtTcIhMxGGdXC6HRnJhFvTmNam0C1coE5abRG8ZIc0DAh2ZU3yEINrb3cOvO5rhe+SX0GR4f9nrY2jvEdXq0V69u4LuXV/HSK1dIl/HSy6/hlddu4NXXbuKVy7dw/eY21re69N4Z3/WQ2TrgzXDfW8PWrmX7XdIegVjgoKUZykYojDNkFUCVIb0ydFBDwHn5UR06ZJ0OYCTlYoHEgH0KFAJgOCtTY3VamGCU56VhmlcGcV7tjNJae5DWDrtpo9VLJrYOOjNXrt9eunLrzrGbdzZPr23vnd/ebz1w2Ok9wvl9IImLDxdQH5HCeyqsVi8gSBYnjgwmfuU/+8/cER5Hwrv6yHf19tu87CwHld/b39+f5D7iOAd5lPQkJB4TEOcBsSyEmOJ1jRTxmvASUgg+IVlr7no2QkLynvKFYgdSAZKANczwFUVM3Y+5QCkkg9xyKURApRdCjN91ADTmbj/uOs/zsccEP0IICHGXePvW11qu4ht37vrurQAbkxO4ReV4Ba8tlNasFjAEuiZz2iNz7PNwbxe763cwYrazUYlwZH4G1TBAQP41Pb7P0oMB8hTuUD3t99HZ20PCM0YUHMr6/BFyjIhU4nUJAo4iXr9BBBsciRCCBBHAGp/GQyPLFbsJABVBUGnjTKHTK+hJBtg7HOKQe7EBN1yZYHtFr0ZttQRTlSBszs7DL9XQZaKo0x/BhZxGKEjpQyqS9AArOZaAr0No6dMYAO1WH/sujNzvwgUQSnkQWsEIIKF8OkwQtTpDgqr/Bg1w2Bqix81of2QJdkNASgwSD31SYiowaoJedxqJnUSnX8G1WzGu3kwYrkboDepIsgayooLchuP5WklZkCdBslIjLdhvHNMz97Gz38HmTgcEFHJQ9OSr4EQyIVROTtMCXpLDG6XWG8TG741yvzvMg3YvjVq9UfmwPajvtXuTOwftuZ39wyPb++0Tuwediwed/kPtXv/xfpw8kebFYzGTmgnMcc8EU+uAC3OpFBzwHX7lO3zvB772i7/4i6rVapWELxZFoe7XSrxfOW8p5Gkq/CJgG7A2YCdcaTjnA0GB8Qv3cWGiLQpeGkiCUUkB9gEX0rrQNuNZ3SjuYzjsIk76VOIcjWYdtXqNAPX4noUDY5qmeJOSJBnXWTLgeR7ID9u98bXkiPXuzj135K7vkuPKkR0DMzf0ngS9UpI8WxoIeiGGuR7DO+F7OGBIe7C7A18JzE9P4ujCHHwJjBjKtvd2GOIOIQhMUaQo+Roeue/s78GBVBgL5QWkEqRfZnmXpMf77yGhI4DkSkUP4QhUygIKVDIqJsAIEv3EMpRLGa72sbnbJjBjuFA2FR76BOiApLnnnJw/gqUTp1CdmEFBwO0z1Nxv93DY6RGoI8RpTtlZpDRwZBG+ClCLavBYDkcJOodsx9A0GeQo6KKkUCiVIobQIfyI60HxGYAzVQANiRARpCrDD5sIeQ4akHQ0AXgNpCDgZAPGm0Iup5CJGYalM7izpRiSKvLU5JrPITczSIoS0sLjtUYBn8bAkUaSG3Rp7HYPDxgu7+L6nW28fmMLh90BCmHZDpynIEkYqVinkFuJlIZtlAoMaDD6o4L7VYO0UPTeVnYHqXfQ6Zd2DjqNzd2D2a2dg6O7+4enDtqdi/1B/Ngoy9/PqOo5dnafsGrR6/erq6vw8C4+8l28+31fdWeXzAw2RCCOS+09KrR8nxDiLBvPAaIEWPmmRxuDkKBwYGCBNz+SYFSKKwoDipIgMLwqMIoHVP5drG/cxs2bV3H12mVcvvwyrl17nXuSLj1mAaUUSZMUpJTwPA++749Jaz2uc23IE9znzdJdOz7eLN+8ds8FWRn3xX7e7EMIwfEMPUXKkoaEXpFzQzIaIU9iVOnJqYrIaL0Vn3nCItQKc1NTmGBShS9CFDly7kc7Dpw0HpwonPKzNyoLkHH2TEQwHLNwZ4OZMXiTUhoJRzlfMBAQjD2kr6ACjqoFFQ9ULGDAfvukhBlXHUVQUQktF5ZKjaAxgebcAhCEoGfAICtAbCHODG7eWsPa2iZKYYlUIRB9ziUj/DVKQQVKeARlFzev3sSAnjPg/VRtCgHBbbKc00sYqWQwhtecZ8HxjXUyk6yTyHKJwiqSJp8SXlRFWK3D0OuODGhYCnRpaVIE0JVpyNIUrDdBmTQ4tybb1fkuvab1KCsxpsKCpUVOuaUcd5Qm6I0GNDBddPodymKImIYx5rOMbSz1Q2gPOojg09iEjBqicgMRw/eoPDEuSzUakEodQanKdiVYts8sxDDJdLs3KO/utybWt7YXb95eO3X1xs0Hdlv7j6dF+qCFPz2xghL1SJME3sFHvoN3vu8rjgGSXFpaquRCLEKqh7RWl4SU98MKHu6LujXWJ0kSHaeFHfd09yfevHMo5VQEObPWsB1VlYptKdCY4Nw/2MHG5hpu37mJW7eu49r113Hj5nXsU8GZrR2D0vP0uBRCjEuPAA2CgNcaDmTgRwgBIQSv/vzXuvH/fBXvBDgPAl1DacVrQW7JP9u69obKZwgWvOwQrMYAABAASURBVEHuacB2GYHX77RhGev5SqJajtDknrNOD18m0F19Fg/5POUYnKugFDhXXsGFhI6cpXdkWH+3NDTOhs8tS4ukSKlwCXIUME5mNGquZLQKRzk5zWCQSWq8ryECH0b7zKLepVQoAlIiZuMOw9m9ww42tndx2O7SGGYQUPAIGI+gkwSTIrkyZqja5n5yd30HObOtPutDeFBkWtBzWcoENErkkiAlb4WF5TNHeS4ITqAgozkB60LQhO3jIsOI8xkVCT17QnCO0GMeYWgsYvbfJ6AP+zl69G5xoTlfzoX8FZBvgBLgEKznqE5eHD9j4jBhvylBmeQJvWCChNdpniNjdEY7xHclCvZjhAcrfFIIKwOWPgw0Sw9Q/ltkpcf2Uqa59eIkK/UGcaPT688ddron+v3RhVEc389twbn91mBxvdutfXF1NfjMO/h/x3A58ZP6CKZAvFSIKS3lGU96zyohH9ZKHaH8a8YSmG8o85sDijcuhLgLUKfolt5hXM26goI1VHhrDRcyYxjbZ5ZuF1tbG1hfvw3nQW/fuYXbt29iY30NvV4XQgg4T6npJQ37EkLAXTtwulIIQcttYMnLeJzv+fH96t58zNcYWkv2JSEkyE8Oy6VTShGTBQqG0HQXCGgYQhoCDoBOq4W97W3waAURQTHZbCKqllGpVTHNa+dhk9EQNR7yewyJqR+AtLDqTQKvQTC5ewCaJYmns3AkeD3KRugMuhhmVDrKK6NCpuSskAD1DCpUUIGC0ORZ3AVold5bhCV0CKrbW/vojHL45Rr3Zz1cu7mK73z3FfKhuU2YwDDOQdzAp0KW/IgsKIbgMfY3d3GwuY+4PYDOJVQmkbSHABNLY4A62VM+krxQ4LDG4u6lADHB7YCB8/o52+U0vPutXWzsraETHzLb28PQ9NFNO9jv72PrcItlGzvtFm5tbWO71UaPCScrFRxxVsi5ngUHcOCEFJCaPDGSkL4rHWm2KRgVxBilJEY3wzjBgNQfJugP0jH1Bhn6Q0c5PW6KFpNdPT4f0YsXVGRBOXiUg8+zXY8eV9HQOWGZwpbTtJgajkbL/f7gPpYfGHQH9yejYqEehtXpRx8lwvFjfeSP1foHNF4F/NruboN64H6B4JKS6hSBOcuyLCzVjsL7XuUXQkBIeZeEYM8CbPIGWbjFzNJsrPjuMeUNwcU2tH6W1tVd+wzfAiWgqHR5OoAUOSKnjNIQJyP0e1xE7vWGPGbJc/ZFJTBvgB1cyLeIDI6vWVrWOz4FRxsTdYpc8rGgUhkUuaGuFVSuHJaL5Qc+BOcBIQClqNAN1OsNOF1MGN713d5nbx/bO86obOP2jRsY9Xs8lliAHwYoVUo4duoEaixBi25pky3naTknvEHOeI0z1xLjYdxQb1IQ+ijzXQd+jwZJOkHRmCm+G3oC9WqERr2CEkNaIQTSJMWgP0CeZfBoEKanm2Ckhj1GHh0mser07O9/5v14+KGLWFlegDNqGdchphJ7bFjwvc7BPvY21lEMe5iulVHzBfLePm5d/jYGO+uQcRc+j7l8Ju48Hn9Jrpc0KSQ9mKQBka6O8wwUGCJLlEKJmekalo/O4PjKHI4emcaRI1M4e3YZjz56P5778LP49d/4FH7l138V73v+GTzyxOO478H7ceb8KZw+exynTh3DqZMrOHVi+Q06ilPHj+DE8aM4uXIEx5eXxnM5yfvTbHfi2FGOtYgF5gNmpyYx0agxEx2SD43Ak/CoU5q6wEsEjHA8Glyt5Fj2oGydDhW0WAWtTMGFNqA2CimsUnKYZnXubY/ut3sPtHr9R3cODh8Z7g+Xy0M03vg1QIEf8SN/xHY/tFm91QqiKGpqpQlKed6TclFD1YWLEwDhFN55Mow/Au5+fOkmZgDOGda6Gj7jPTHESs7D1ZEkFUtLAV9LEJPwhEVAgUW+Gi+wpwpIJLDFEKPBAdqH29jf3WC5iwEBmtNaFkUGOwZoDksPM1Z69gOCAVRmwJIbEscCrwSTBGCvgiB0ROvI96xrBstFcW2k1BBSoWB1kuaoNSd4HDEPTc+UsU1vFOOQiZUDhon79KTrd+5gd3cXKSccMMxtUDlmlxYQhj4cjwktekov6IyJ45cDkROOJASkIyk4vmW1GRsuj2NHToFoGMgJaJcguL8THFsDKAc+PXOICsHp8X3kBZ/Tx9BYgfJQfEEK3tsEhmBqTtTx4EP34QQVfWqqAaUlcsosY3unoJbvJPTUSf8Qkom5mmegsy6yziZ629cRH9wB+nsIihFKyBCSVD5CwMC7HilM10NMN0JMVANMNyPMTpSwMF3GysIEThGcJ4/M4NjSFFYWp3FieQ7nz57AY488hA9+6Fk8/8HncOnxR3H+4gUcP3kMR2g8FhZnMT8/jfnZKSzMTWFpYRrLfNfRUdYvubqZCSzMNHF0cQYrR+ZxjLS8NIcjCzN8ZxLz0w3MTFbJT4X8RZgkb42yj1rJQyXQiCgDzYhGcO5u/u5M21JBnQ4YypmJIJoaCSgPdLARz3SnDrrDU+1+8uAgsZfi1JxJrJ2tLC+HANiQP3+E74/c8Af1RaBJz/MCrtKEp+SiB7nIudRtbnzjlIEvGxe+0OpCSDgQpkmGsReiVjMcQE6PZAkCKcmSpf4VQOBCB3brXpBU0dDzMVGroeR7DK8MlSxF5Ak4QU42fSpmj2HkdSYpXsL111/EzWuvYHfrNvrdA2RZDEMLbmi5Myq/ocIJaTEGJYF5F6wGQgCOByUUpCOryYxiMwnF/zzhwVM+jYTPthIZ52dYn3BV9nf2UJ+YxpGTZ9BkoiXnYrWZfIkZa+VKI5MKe70eXrt5A1/+5tfh16pYPL4CWhmqrsGIwDw8PES33aaB6SMlsJ2nEhbQfFezDy00DBM3KUOtmHvEbJShYGaxYGhqGFLalIJLDWxiQUwQQCBANBo0FiW+W2EfC80mInba29vG9VcvMynVw5lTC5iZrvJ8lPPzBYQEDY6hssWwigAMBCALaFLJB5oVDyUVI+tuoLX+KrLWTSxWU6jBGtKDmyjlPVRFSsqg4g6agcGppQk8/uAKHn9gBfedmsPFUzN44MwsLp1bwMVjkzg5X8XyZIRj5GNlqoa6p1AlMBqhh4lKiR6uismJBiIy4HHdtQJojVEw8ZOnI7KXIZRAxQeqPlDzLCqyQEnkKLGsekAj0piuRZibqGBxpoYjcw2CuYkT9NRnVmZw9hhpeRInj0xgaaqMemARyQwe98GGJwMmGUAwegs4tqcEdYByojHkF0YGgFdCYr1gs9WfPhhmJ4a5vH+Y5pfS3BwvlUpVbv00fsSP/BHb/cBmX8QXZarSgOCqC2HrXNiKENIX/CGomJYAHJNhNwQgqyGo+HwOIQAlBSQnalFgNOpzX7nFTOFN7O6sY39vg7SJg71NdNp7iIddgCESIw2EnqKyGGRpD1sbN7C6enlM6+vX6Z3W0OnsokcL3x+00e+3kaRDWI4R0Bo68rjwjjRdsabI6HzgyFlJRcmQLQIU4CUEQLIcK2VGNmY7BQcWGk6kBGgyJjPet8Wc5/LZCzh2/iIWjp1AaWIKCMrItQ+/2kR9dhELx0/h2H0PYP70WahaA0Marw5D4FHK/hl6JgTmyN0PGAkwDB0NBhj2++h2O+h1utxf9wjgAeUxRBKPGK4myKmkxhlAJjto7ag1hgbLwqOQI2pyifISVOLNm9ewd/sWkvYhpkoRIkqly/PZ/a11bK2tYoN7+B6jDUsDFnoSJV8zWrEYdlvocm/Y3ucekEZv2N5FqDKsHJ/D8WOzmIhyBLYHw8hlcLCNnOG7JC+aXkZbA09aenAPE/USpumpmtUQ1chDRGNb5hgV8lfSHI+8On4d31waKC6EUpLyVlB8JnhPEdPTg9MskFJmMbPkI+7fY8or5fFOQeNvuSaabaPA4zghAs8jDwoeDZTHfvwxybEelQJF3jTqRPYkvftMI8Rss0yqYGl2AkfpkY/MTmKyWkLIvb51xp77fUOggnOzoFryR85oqx9nYn17T99a32re2tg+utvpnzvsxad31g+Xete3ay9YppjZ/od95Q9r8KM8r6IqlFCUg4mEkAGE9CFYxS9AT1mwF4JSCg3Be0eKAhJudGEgaJmlKpAzJD1obeP22jVcvf4ybhFsd+5cwfraVSZ/rmFre5VHKdsEWR+SljDwJYTIMBi2cfvONbZ/HXf47g4TC63uLj1RlwmNLgYjKjPBGdPqWfqoMPLh+QpyPK6BYqm0gZSOCvbpKIdkuCcdf2MqIGCQc1/oQk8lBd9TgJAEZ46E+w+jFHZbHbTpLeePn8SJiw/g+IX7MXVkBdXpOUQTs5g6ehwr5+7DhUtPYPnc/WgurcCWahhZhQG9Xm6BnH2lPP4YEZx9KniPiS5HHSZEDrg3PGwdjkE65DHBiNnemJQmI2QuInDRgQu/CCzLMBXkWRIUngaiQEIUMbZXr6G3u4mARu44Q78aHx5ubqG9s4HdtVu4efUyegQu0+qItByTYn/dwz20eFbbYca8x+u4dwiRDbDIcPH4sUXMNUuoeAYF95wH25sEMw0pXYpHuQgaALfPdYhywKiUAoQEvrJcEaZMC0YDBffoBfe3OSmjgUrjFDH3uiMaqgGpPxxhQHJlnzLuMXLo90c0VEN0e310uHVoOfkf8ppntf3+EAlBWjihEjQZ5RvzPub2I3PjkTdLowjyIAFoOoiA1sABtcqQdqIWYG6yhqPzkzi+NEuaw/x0HTU+0yJnNJVCcnukJCCpD+AcLbXE9b+7f4jN7Z1oa2d3qjsYHSf/pw67w+PDYjQR7e0FHO6HftntD23zQxtcQo+pWFNIKxlaowDZvssoHNdk3OPEQ/heRNY5JIUhaG0MlSjLh4iTFpKMCtfbwOtXv4FXr3wNr137Ol6/9g28fv2buHLjW7h649u4sfoybm9coXfaZtatByMTJIzdhgw3YpYDKkov6aFPGnI/FFMRU4Yj4zZMGMW0dBkVkhLlPirBiO0TUvoGZfmAwBgwnBtSpYewYgiQhBgRqBnnAIbaHqIo5Jw4DwG2A3nP2Z+FZuhYSAVGleP78tQsFs7fj3OPPI6H3v8cHv3gR3H/Mx/C8Qcfw8TCcQhdYbZQoBezI6+KoNKE9AKOb9lnSsMyQp8A7DHx0u62sd8+wN7BHg7b++j2W3DzdjRyc6Nhy8wIOfeOhUgwJsQoSEamEF5O3i2qZY25RhnnVhbw8JnjOE6vMFsJ0CRQVqYmUKNy7vCISiVDlBUAygz0DgUNQHtnG3GnjZLWuHD6FKqUw+uvvIw73/0uBD37I48+jsnJaSRxho3tPXQJIMH5RNU6FDOcxAZlTnnlQM4pZ+zeKcyIQNlt93Fn+xCr2wdY3djFzbVtXFtdx+s3buPVq7fw8mvX8dLlq3jxldfx4stX8dKr1/HalVVcu7GG1dubWFvfxZ3NPdIObvHd66ubuHpzDZev3cYrV2/jZdKr1+5Ql9bJHEYsAAAQAElEQVTHfW/td9Hup9QjQZkprrWm3ZAkgYLhkCFoPRqmyUaAyao3pll6+8WZJo7MT2GBcpuaqNHTllCmZw4oNyUMDaBH/QgghECeFzJNMxdB1tnfcrfTOZ92k7nAmBKn/kO/1LAf2uZHaPCsGdgiS00xoB8c5YXJCiuKwoLRrOCEJQT3ZQISRWYc06wrQDNOJS+g6LWUymn5e9jdu43D1jqVcpeLu4NOf4dC3Ea7t8NrV3dAT9WHERkVmV14jiS8KIAKfDgE5TA8rC9AfsZK4NLtUnsQWgNSwZIbKyTgSkcCYAFBDyN4LYSF8zZSGkh6dMVS8ZkjzWeGyZGdrS2G3TsYDQcAe1TsWyqFUrUK6ftYY8p/QE8QMUFUm11AY/EIveQy6nNLKE/Owaswo6si8ukhLTxAl6GCKpQzYMqjfARyKkjG0CxhPyN60iHDtt6gjwEBO3KekhnDnB4t5z66YFkQioYRhSU5+RQ2RY6U0kgBmUNTznUC8fiROZwmHaOi1X2BGiOQ2XoFp48uYWGigXzQw4DeeUgy3AczOcCFLIjRhFiN4bxbKQxRLZUR+gEyerOCXq7M+5npWTSaUxgRiZmLlvwQfqkKIzU6BOv2Xht3tvZwe32bINkZ0+2Nbaxv7WFj9xCbOwfYZLm128L2fgs7+20apA72W10cEMCHnSHogdCiZzzkfbc/ojxSxLSIjkaJQW+UwwFvvzNiJDPE1kEfm/s97PJ+rxtj53CAjd021ngUdJuGYI1ntessd3lu2+kOqIc5FNdZOunRMPZae+gebCHpHyCkDGe5X12am8TcVAONWkgZSCjK3jJqkXwvoh5OTkyg2WigUq3oMIqqVJL57mBwfJAO5zr9rGatVSTB+rf9yrd98uM9sEmRuK1Xjz9HmbFJakxBhNqcCGX0gDHxOmG4klDRMiqU5YSksvAZbmnG8XyN4ck+UiYTpM5g6RmNiFHYETIbIye5NtaFFHxP+QoekwVBKUBYKSMol6CpNNCaPQtkhoZBKII4QBBV4HHfJ3XAZwpEKpQKoXivlM9rj+RKzdKRYikhpWBJkqBpsXCKGjNbee3Ka7h5/QraDO8kn/mBBysss7UN8hTixq3bVKYOrNKw5MmGJVifpEMYRR5YFhzfkREhoEqQmgAlOCX5EVKBlYy4BIEKFBRgSg+TcF+Z8GDeCdu46ONNIgTd+C4qAI2JZUjusq+FSSk/gpPGTCmDWjnAyaMLWHaWv+zDo1csc45zzRpOLx/F8tzc2DO2d3ewu7kJw/0cOLYzWlp7MMYi5p4uJ/gqlTqPJI5T3CHrUsT9GFNTc1hYWobgHEBSfgQdlpFBjc8M17Z2eZa6jsv0eq+8tjour968DVe/QzDuHnbuArHTR/uNM8YBz1qTzCAraLAY/hv2VZCygnJhuArlUXYBiXKkXHPhI2W7USG5VRDoJ0B3ZDDIJPok94sMW3s93FrfG/Ny9cYdXHc8rG/B/WsQIxoR8LjHpEPsMzxfX72OOzevYm/zFmzSxQQN3MJ0kyFuA27fHPoCkvK2BKelvANfY4FynJufw+TUlCyVyyUrxdQwTZeSvJjNsqS+vr7uA6Dm8OfbfH/gw7d55/tW27sfBqomTos8TrI8T/PcpLT8KRc3pvUfcFE7zFa6EK3dbqHjkhu00n0mgQbcD/aZ7Nk/3KcVTOBR2X3fg+cpLr6Gu/aDAF4YQEhJfSmQUkmpK3AG4MDtNWhVR7HlvYfc+MhyTfJ4HxA4BIaNkOcBaOiRFz6BV4YQb1LEebGd9WELjSJXyBl75ZlFRqtccJ9iOV7MRMne+h28+I2v4utf+WO89OILSOM+fIaFGfd81lJj6GWNsEjo3QbcM6YOUDRIIyYt+r0BhvQyOSTnQqtLb+MFJUB6BKIkT1Q05UhznvruvXTX3vgeQo/bWQBu7oZbhLslK/gVQkBI9iNcCVgHWmv4xEJJAY/7KsV3YiaZ+q02FJ+FWiHSHr2CxszkJC6eOUul3MWNGzeh3UE7xw9pWI6eOgP3y/EOdIJGpD45i6WVUzig3O9sHWBIeYHZyqBCj9GYBF/GkKAaJjmGBDOtNvoEGhMmLDOG9BnX2pBDiYJgKoxCYe5eG947GtcTiPmYJHLW51ZyXgraC+GRFAEplA9D2aR8P+PzzP2uLSMTwWhERg0GJhMY5R46jO0GiaCx8CHJqx/V4IUVSB1wvTK0DtsMkddx68Yt0nVsr13H3voNtLZuMZrYQj48hCyGCEQKYhQT9JzTzQqmSPVaibowZDTVQ5XXFToMp7MZE2KZMYEVaBQW0/3cTPSFKF0GJ8WVebuvfLsHP2a9EKIu8jyXKUGZFXSjRV4kpqBHzRniZFyIGL1hf0xdZh07/S5ciNZndq0/HPJ6gD6VN+EiFgUgoKHpYZT0ea0guChSaGjtA5AEjsGIyYKUyQNGfxDCQ8joocmky+z8UczNL2N69ggazTmGFlPcB0zA9ytQ7BNsa4xHRfD/jIoAhoC2BKeBDwsPoAV2JDguBwAbjJVZMoTsM2GyeuMavvPCN3h8w0VLY2glCOoURZEjLIXI2W7AsMiwN8H9C5SEuy7IcG7Aa4pfKAAkKpTlvARLyXspNO/U3We8h5AQLAXrwXcMo4KcnRS55RzukjEgcMF2bOvaO2IvgiR5rZSCkhIu0cOXaIQMry0063ztQbFNvVLDsZXjY/nuM6nR645oBA0EZaa9MpRfRi48rHF/2GVaujGzhNLEHGLK68rtLeyyvVEhJmfn4Udl7p0LDJNsXBYGjFoErFCcggchNYRyRKA4g0QepOb19yEhPYDtIRUgJCznxAt+JXnjvRCUp0BB+eWO+DyHhqOMZWo1jAwBXWLJtSa/BesKGgT6D84xx13j2WVi6RDtwwN0DriN2t9EzOSiiVsQaY/gbGPEU4BBe4dHWB24MHeiXsL0ZB1uDyroQXMa6SDw4HkaLppJaNSJCZ9zrVqlJ/PCNBlhR531dU4Gb/uRb/vkx3sgOwcHXlIYvzB07rnN8sIaWgskVNQBkwtdKmmXntFdD5hc6DGB0KML6zsaxOj0RugPcygdQSBAQa8nRMjrkOeTFHJG4RcKislgS+FnBPGQ2bgRz/ssrWWT+5wjR4/hNI8wHnjgETz40KO4ePEhnDh+DgvzxzDhQFquIWSIGZCs0ExEAWkqkDLUSZ2ndIB1wOQYgnxIkqLHUM57eAGEECgzCTLdbGCq0YD7vdkXvvF13Lp+FYNOGxUCMiNIUy5OnYf5FhZ97hGlpxBUSohqFQRsI7VCTrmkjMtSeuQsy2CNAwpADYMwgqBREHAk+UxAcM5SuPl743rLOWcpvTo9e55bFCyLgiPyXbCtYFvJOfINqiZ/8lpLD4oljIWvNaIgJEAt+xbQBAb4CaMS5heOoESQJjw3XV/bRL+XMAIRaDOJQnuIEffI33jpNVy9vQO/MYuT9z+CaHIBX/rmd/E6ATooBOaOrqBcq4NKSTm79wsIqaA9H0EYoVKpoVSuIOR4nh/AIy8+18VRwGvXxpEfRPB573lsQ9AqpSHZjxCAk1ue5yjomSznZC3ALyiGMeWsiynjARNU7UECFZRRqU8ioBG30qfBsNyvJuhRj/p0GAOuVRwPUDCcJfIAJtqywSE0E21l7jXLnoEZdXC4vYbN29eYud6EyEdo8EhobrqB2ekJylRD0AQp8kcocIx0DPqsMFr6QckISXDKhoYJkm5X4Qd85A949iM9staKnZ2doFpSZVpel5Wq01qUDYQ2QohcGIY7IwyLERJnx8ohonoVUa2OSmMKNYKm3lxEc+IIFhfP4OGHnqHlfgCN2hGGWCdYLsHXDRSZT9LwZRmloEaQ1BAytAq9EKEfkEJ4yoeEGitzQQUpcoHhMGWCqYcNl8lbO2Rmr43bt9vY3R0y45mj08/RGxQMswzJMvwCYr4X5wBzC6D+c6FpGAyQxzEshV6q13HmzCkcmZ+HJbBWr13H+uoqfCUReBq+Ry6EpfIMCc4OBoMOEhqnnKF7lg0p15T8SkS+QKAAzSMPkScAQS2NIZgESbFeQnAeFBvAUloNTwZQwgcIzjwzNGK8dIZrTJL8KL5DBWYUoBgFOJK8FgSUYLgu6DEU5aYJEBAowyzHgAYiJsAHnPAwA+esMbWwAl1u4E+//TI+/9Vv4nNfeWEMvqsb+xjJCOHUElo0ll9j1vQy925Dr4LjDz+JcHoJlspfbU7CJ6isA441sAz3iyLHkADo9bo8/uiQnJdq45AZ6AN3zrq7i8P9fbS55emzzYgJsJwycX1IylNLCV9rBL6HKAhQK0eoM8/QqJTRoE41GlU0GzVMTDSoTw00JpqoNuooVyuISiUUlK07lkk4Z6otp++jzPpapYQq+wo9ypt7xnjYQZ9n6qPeARSB6THXocwQNu3SCO9glyHu2q0rPA++joPdDa5tB4Lv+QqY4N59olkHVwWGc+fEaUw0lFZSKOWleV6O0yQMyP/M9Hk+dhrF5t/nK79P3Y9cRWCq1dXVQKm4Jq2cVkIsQIgpQFStkJ4VgtUSRgtYTpxoQugERYsaVuoIynV4jPmVVyXzNZRKMzhy5BxmZ46jXl3AZPMIquUZKO4L6WwRDwxsLscKGuiQpQ9PaWipoJWCpfDdX6Y4CzigJRy6kJlWsdPuwWXitnfb2NrpYHuni11m7/YOeswE9rB72MWeo1aPZQ+7zAzu8czMlbuuju8fkHrdPgbMDuaMg6Z5ZDA/O4c6PcDO9jY21tdRMMT2qTgh98VcLVrNhKH3AAkP/nOXLEABEGlSEIDKcl4GivfKZISMgcfV0LDQQsATkqUEmxFsFtIIKKHgK4/1GpJhviGgbA5YAteQLI2Kk49gqCYN2xgPkiR4LQgkkAQoKxqz3AokRQHr5Eb5EecY0cskzu14HibnGa7Wp7DKLOar12/j5WuruM7r7fYQfaMgqhMYMMq4RZluMgM6EAHKc8tAuYFU+jA0kynDuSQecV1y3nEOnFtOsDkypoCSgNbkiPPVSsDXCoGnaLg8gs+jEfZRoiwdlceljyhkXcAy0FQniYDv+3zXk5ZyIUkDTwNBoAnIAOVySC9dGpPvawgpIAVJCiiWHpnwHUlAcS1ogVE4I0oPabM+yj4QqgKarkXw2C/nGa473+21dse/kNHvHLL9EJIzDnyFJo1ErVamIcgIzhxCCGgyJKUSFpBMiAbDUaxEpZrlVGf8gA9Z+gFPf8AjAlOAGafpUqmeppgTECuMIs6zXLIQDSukD8kPFzqq1lBqNLhuTdQaEyjXGvDKVVgVIiHYejTX7U6CHr2YUBGiiO2q02jUZhHRSxapRJdK0SFQhgRHwVlxnLvccVBLy0wNZcawj0MekG9vrWNnewP7+zvodlrst8vQrMtMMImg7XOPu3dwiDVmI9c2NpnW38CttXXcvH2HZ2u3ceXmKl677ug2LrN052wuo7i518KW+1fpGOrlTBJNTMzg+InT0QARfQAAEABJREFUGDC03tzaoYfuwKPil6tV5NYy65whpbcwAhCego58+Dzy0VxEiBw5Q6Kc54jC5FRCjVopBPUHbDoufQkqBZWa86PpgeZC+wSTIyUFBIFEnNMOCFA3SK4UvJdjUg5EHFwQuILAdboHelzt+9z7j+CSaLVmFeV6BQXVa0SPUgiLiEmOyblZNGbmYDmfPj1rj/tGEZaRSI12kiOGRuZFMFGFZWkM2F1ma/vcWA4YTWzv7cH9Lx56VF7LqMAZnpAT4xch51+vljA3O4mjSws4tryE06eO4/zZUzjHiOQMr08eXx7XH12cwwLbTU82MEE+6+UQlZJPYAoQFXDRyNjTdfYJlh10DnfR7x4gGXUBkxC8YJTlo1Eto9mok2p8v0QjJ6kyGYOVEZM4faRsnzOktVwPxfc0UhoHgWkem1RLGoEsoGlEAxqBEhcm9AQ81jkeBAXra4Ey188BsxSFSJkEzLn2guvk0UtKrW1Oo07PLXikUqRJMSrNIheCAsf3/8jvX/32tdZa7+DgoHa4cX2xLYuzo7j/aCT1E9KaS3mSnpEQc772ylQeBaEE6Nkcc1b5GOaCCYMhtg572NrvEAhreJ3Kf3N1A+ubuwTLNi6/dhX7By04s3Lz1s1xxnBnd5fWt4BPC6TZpaQFFpbqRLIMJ2weAzZBxg17v7fPDf0Oet298f3sbBOnTh0lHcGpkws4cWoWx0/O4Bhp5cQMllkePT6LpWNUghXS8hzmj85xzzSH2aOzmD1C4v3Ewhz8Gg0Lkx+T8yuYOXoSM0vHMTl3FHXut4yMsM4D9HVmLQ/aA2LAo+T12Bvtd3pMiCWOa6TcI40ByzupJDzOyaeVl1wjKQjSQMIphqHV9lWOSiRRr/pQMgNMTAhlCKgcARNMhkpfkAy9MqgIoCcUjB5QWAgSCBRRgN5T0ANLegbJ90HZ5vADHyVn4elBUypNTllKrQCl3ziCkijXqjh++jTK9QYSGhtDfmOO0aFxO+h20aKh68YJ96AF/QqQSwXhB4jKZUxPN7F8dAGnj6/g+MoRnDy2hDMnj+D+Cydw3znmBo4fwbGlWawsTeHk8gyWeLQzy6TKkZkajkxXsTBdwSwzoLMEx/xkhfc1LMzUSQ0cmWtieWEKx7g2J1fmcfrYPE4dW8Dy4jRmJsso+RYoBoh5LjkiJQPqEz2eJyjPUKNeDtCoRKQQpUCNAexJw8inz/eGiPh+4Fl49JiSgFQ2p7HLkNKjpszMG+pbRANTpaGosh9neEyeImV4F/kalXIAt54C7mNphDOYwhgpVeb7wagUBpmqVO4+dk3ehuTb1P+laoJS3rp1K9y9dWsCh4dHqGXnrc0fC0L9fiXxFOf2kLD2hFZyytc6FPzQp8Nw8d3fwjnveNhPscVQcnOvg52DLu5s7GCVXmh9cwcbDA3X1jdw7fp17OztoNvv4NatG7hz5xbazIwqWqZS5MOjUkphAAoMyFlmsLR0OTfvCRcgHrXhLGma9GC4X6jRC0xP1bgXKKPejFCvB6g3uDgTEZpTZTS48PXJKmqkKqlCqk5UUZmkhZ2ooUqFqU42UJ6YgF+fQNCYRXlyEfWZo6hMLSGqz0KGdTBnwgP1XTij0x3mVNIy4EVUakklHqI7ipESLEOGGSN6FnftvCudGigi4ijjAqZjhbBmwIVuc25DzjdHFFgI+irLfQ8IA08b1ttx+4KKUjBUNHkG+yZACSC8QYJjSmMhLcZEoSBnuOlRKcvca+UEc5rndLwFFMEpuJhpzr5hmRQq49jx44jYLmH/BeveJMt2goZFeh78UkQAU4ZTdcqzjqmZJpYWZgnIozh7agUnlhex4n7pgUbu9PElnFxZxPLCNNxfg8xRzvN8b7JeRpOJlUmu10Q1QJMKXqeHbLCcYN1ULcIU20zTe840q5jnmi7NTODI/CT7msLK0gyOLk5icbaByUaISiDg0WAjGyCPO8iGbVjqiLYpIg1UIw91By6WZcqCmIVhPsDklLnKEWiCk0pti4Syz0kFDAFYjGWdwiciS4yCqvSWvpZcqxx5GnNdBKLQh1YKkl4T/Biui7VcCCtSGsV+VKmNqgJCr7JbPn+7r3y7B99bT2CKra2tsNmM5q1JL/RH3ffxIPojWoiPlcPow0qIS54Up6pBMBcoXaET0EWeC0PrPRxleP3GNq7e2sXmdge7BwO0qclDpuFzK6kUAinDuj0mBTZ31jGMe/ScW1jbuIFDprAzAiyMBMplDxHDC+1ZWFrAguC0fFs5wXDAduuQ4UwXHBe+71F4GtYaHOzv4cbNm3jp1Vfwne+8TLqMl1+5jlcv38Ll12/j8pXbeO3abVwhXeXe6trNO7h2a40h7gZD3S0CbodE3ve6SGWIfqGwO8jRyRRGNsDI+Lixto+XXT831hEXHkP4GUS1KfjlBkTAUBASfW7q2kmK3jhETAnWhPMb4IB728NuDy5zPUyG6I9aGAwOmTg5QL+/x+t9JrUOGH71YHi+ZqlwgiGXEBkkLXtB5UmpdBmpYJhseM81gqB8BL0hXxqD1tAgFFSenGTobS297bgdA1pFJVQKEC5McwaPdZ6mzAmOCQLBsG2/14KhYpdoIGdnp3Df/edw/wPncfbcSZy/7xzuf+g8Lj3K8oFjOHN6EUcWp7A014TzdtONCHWuXcgxPAGwa3gSY2IVnK1lMABihJICuKy0u5be30DSeCgDKEtiKWloBI0H3TvbJEAWj0vFpFqFHThPe/zILE7To55gFDRDz1smUB1Ih509dLnVcXtGIpYAlASpjwrn5KIRMArLmanN6CEFMmjKRZAUDZFHIxSEAQguaGfEBCAFxtdO3zxPU34AAwwI6nXg+VBC8NpSFz1GPio3RTbSUh7Qu3YK2zf5CjgrvO1Hvu2T73nAbGypVFJzMi/uL9fr75uYm/1grV5/mgzcT1ys5KN4AXkxWYpKFS2El8WxaHNP5/Znd+5sYWurg3Y7QxwrDEeWe8AUnc6AcXkOxTCgQQUQukCaDyB0CqtiWDmE9jMw+YyoKlmCbQsYkSJ3npKKYrmqkuBU2gOEW2YFayQByjXjnjCJc3SZxGm7X1Bo99HpDtHlkU2Pe6MW7/f223C0Py5b2Du4e+/K3b02k0htuOc79PTrTHxcZ1byCunqxgFubLXQ5XFPfW4Fx849iOVT96HUnEcqQhwSvNuHA5YZQSlAW4Qu+Rk4NxlW4JVr0FF5TCqqQIZVeKUKdBAQABnSrEs57eOwtYGd3VVsbN1keZv3WxgMDzj/EbRvUK740J6FJWANPapxJck62ZBAhQVSCCqaI7iSdcLVUREF5ah47ckcAYGp+Vyyzh0jaIK/xBB7ol7CLL3UrIsmqPwL3CZcOL2CC6eWCYAFHGV4uThTw8xEGc1aCVVmPcfJG65rFGiEVFqPyi2MQUEDkdNAGZZukQSTQo4sPYukIVUwMG7fy+iioHcXNNqK7ykCUtLxSEYD0rV1xHcDKaD5jqQhkuTbha2RBzT4Y4q8zBOYc+Rrph5hohrQk6YoGF3lLjSlIZQ0ZKEWKAceymNvJwD2lbNeULdAdBQc25GhFKVSEEJS3oJr5NYpR0GeLPjhj5zbA8P2ro3vE5ySHRCtWirXVWqN6WotdgPfb8ksSzsg83z17b7y7R58b32FH5uZIzbLHzJ59pQ1xdNayvtFYZez4aiZj0Z15Bnn6Psmy+Wg18PBzh427mxifW2b+78EaaIYugXcB0qe++ToD0a8N4hKIWbnp1CiZ5Q6gxcYhGWgRECWa4L7IomQ4bkXGkDntOspMipeZjMUFKClAKT24fklSBnC0pNxXZEkFinPQUYEaMzzOkNgWKM4LQ1Ly5blBrFLbMQZ+UmZVSWNUgxHCb1Vgj4B3OvF6DIT2WG5e9jH1TvbuEZw3txu4frmPjopFWF+BRcffRr3PfI0ZpdOIicPe0xeud/dPCQqB2zTIx/dxMBRrgOAvAovhLM4guBUpRr8cg1eFNHGJeS9hyFB2GpvYXd/jdnl2+PysL2N/uCQe8YBJN1JVNact4UVGQyNliHQDMFZOCL4DOUEAg58LkQOyQ2oJBAVpSj5TLKNYumU2qcX9tjOKTljQIzDPwK/UfHeCBtnUfEFFhiCnicwTyzNYGmmgVkq/0RFg8sHZQzJQlIhJcy4FLyGsTCUd07QOTLMaoNKLdh+TLxWbCddOwK34AJahtGKnl+zHw1LfgzG96yTBK1mfaAlfEW1QAHJuUgCVHE+PudH0aBR8jDNcHhuojLmuxZq9pPDZtQ9Jn8KAlTRKISeQjkKuJfXEIKIYf9WWLgbB8yMfOXkz0BwVEHjaLlGOfUnZSY+41TMmHJmuy3bSnbia015CwhrraAwpBQjJe2h1non8L2WbDaTm2B3ePuPfPtHgOuXJHVRVE0az/VanRPf/uqfLP3Rv/gXjZe/9qfB6uVX5e7qKsghuIdGwaOLw50d7GxuoU+AgsIvBREa1QZCKqOh93ATUPRy1XIVzUYDM1NTWFiYR517iYBxjx9JlLn3qDXL9JghPNZxVQhIw/DXgNEh1U0iswpJQaDzfG9Eyk0AY0MC/m6pdAVh2ITv1yn0GqKIPIQVeF4EKX2UCIiJ5hTcLy80G5NoMNlTrzZRqzRo/Wsol6ooEThREMEPSvBIKiwhqjVQ5hleCokugdzq9ZFQ8ageMJwXlE+vVkJUbiCqcHz2YzjeYWeIG0x8vfr6LXzn8g18i/QKQ+Hrq1vY5uF+h4fkHRqsja0N7B/uMbwfwBJMmtoXlgL2RR5o3S03jyMezXR5dtrptzl2AijAwFImOdIiQ8q9UUrrn1FhDRUV7EcwLlQa0PQUmqUUVDV6CUFlV7ymfkJRISXrbMY+SZJ9eex5dqKBOe67B+0DGIZ8ZfIkXaKEfbu9mc/3JUPfghlPUcT0ZjkU3xPWgIZ8TJJ8+1oj5JYjoEf1tYKj0NPcU3vjEPMuD4CvFBj6ocL5utJXAh69b6Dv1o/rOA/JOSsCRhMMWgCCPDnAJTwGSeMuCoaoAec6US3RkEziyNw059GkIeGsaCgGTGq5c1dDPQ3CCGFUgs+zWSFczxKGpSEvhRU0iEBWADmvHSX0kiMa9j5zCaM4RcZ7UCeEEBDSkQTFCVsU1qRpTNm2wiDY8aQ6KAe6uwKkn3LLhr/0eatCvnX1/S/kOtYDbpQnkuFgoX14sEggTvjWhjYZyb21NXH5xRexc+cO9je2cOf6Ddy6do2Hs6vodTpMT484mxyelLBUmBEPlgVDknolwjIzdYtzM5iebKJaouJR8KCwLQ1WYYrxZAtaoYJeruByF8JDIQIUkgAUEa9LSFnGBOUw87lnExglHgVaQRBNodpYxOT0Mio8kglLTYTuXwIPq/D9Mjw/glY+haghGXIoqaGlR2LJcTTJI/EO7loLDYobji9DiQtqgvb5lNokqTiWSii5ICUucK1ShQN0ygVL6IlTem1OGc6Dd7ojtLoD7MdJkGEAABAASURBVPFIyAFyk0czmzuHWN/ax20mx+5sbGP3sM25jOCstXARQRjCp3wcaSqOkWpspOI8R0KPk1JgGeWWuZJKllJ2KS1/RtDRpqPgMwYNlIsdEycCx6sA4Pi2fAeUM1cISgiqF+iFqIWOaXovcJxGuYSpeg2K/Y667fGvtRU0EJpADghMSh1cHTiQBpSPT63SlIfg2GD/gvJxfftcY59gZNRFNiwEeQVJAbw3cNeOqMjwlIQmMCTnVZCPnN60oFelssOQJ0c5Q2DHvyTfHtu6ft27IEit21czWeZ4DLle1dDDVLOKGRqZernMdQVSl2kexsiIOiE1lA4gqBcFFEEoaXoUBOuM4uxoeDOrULC0vAf1paC00twiKyxnKuH5PqTi5Hnn+BTW0gGbrMiyrjTYKEfBtXIU7XBJB0IIQ7L4AR/X0w94DCV6omQlpoo0mW8f7HFutcr958/KmWZTdA/38eLXvoZbV64SlNfxyksv4cqrr2Lt1i30Wi2M3C99j/oAhZQNuxjx/MkXBdz+5czJpTFAJxs1eEJwYQwKWp88MwwrUzhFHowKJJlEAQfKEoyqwMgqrKrD6BpyRZI1JKaM7lBjlEWQuolyfQlTM8cxt3AS1focgqgJP+A4fgWa4PQZVhpOKmHImyYZMoZZBRfacHybG3BAkE0qqSBJEqhIBi6ZkqUDgjRGmXFcjSFTrRJCCwunkI1KCZO1GkqBzzO3Q7QPD9Hnnrfg4hsuYE4QGGi+LxGnBfrDhAmhPta29nCVR0rXmYxqcV8cZ4AVXGivBB1QkRyFZYggglOUDGqsOEb5yIUiWAVSLnPG/jMCIbMWOSzBCBSUbUHx5uTR1RWsB+vYBI6nojBwnsNVSwj2LKlyYjxfSzDQ6qNEpZuoVlENI/Q4p9s3riEd9qFoADwYljnc+V810AiVIEgxBpcUnAefu5+KNx49pwORcuMTlDlBV5AMrwsC7i65yRsovssvbUOOEY9uRsMB4tEQaRLD/WJDzKgloaAKggPkWyuPntjHeAyOpVBA0vNLk90taUgazM5OMwPf4BGRT8NnuNaxM6Jci4L6YKWGo5QgTIykDDWEF0HokHJ3OqhZ+hBeAMW1kDrg7DgS36XiIQxLUK4PGqScOmVNYTiHpMjSQ2mLW9O1+itl39/pKUWvhR/6kT+oxfr6ugp1GIoiq6ejZILgrPTabc/9RYPlxr7ih1icm8Px06cwy9C04MHroNNFnxlIS6EHWiL0BJLBAXyZYGG2hmNHplnWuQkHFKcPWn9lxTicbNanoWUEKdwka/D9KXq8WUTlefjRLJQ/DehJyGAafnmRxx/HMTV/GiunHsQTH/gILj3xDE6cuR8TUwvQBCG3lMyIDsfe6KDdQYvevN1po9VuIaNl9YmoMFSIQo1S6KES+aiVA9QJuCYTChO1MsFWwWS9gpmJGlbI+9xMlZ5eUCFHhFmCsg/M8jyuXvKQ9lvYXV9Fe2cLk9Uy5iYacCHhZL2KyPcAgt/Nl2vGwkAIBc/zETGcCsMKfEc0ItqvAqqENFcEsKWhytHtFxiMLOKMUrM+hC4jLDdZlpBZTUtPEh4KkgMtqDiCBO2zLw+WymulQkGpF9x7F5Dja2MFDJXLUCFBfqTU0CqAlB44S1galcALMTU5hXNnzkKxzZ1bt+EMjmZ/KAwTpjENVwKtFff5MYajAatzGCopnQfLglMvkNEb56SCYBzXW8t2BjmBCX6klFBKsR9NHjRr7PhZkiTIsxyW/QkhKDsLYwFNkEg3Pzdn3rs+BUvNfnzyEpA8tpc0WJbvg+97UqFaLqPCbVVIoyc4b6ogaIeQF5KyVMi4so5SymmUkQfeOzlaysTw2ggNLyzDL5XhcbsDSV7Zr/J8ztHgLuBTGj+T0sh0fKXWfa1vVSvR7aguD8OpqZiT+6Ff+YNaeJ4ndZr7QhItNi/Hg75PCcnA88YLIjjZermCZr2OUhAgG41QMJa/KwQJLS04XcD00WCC59jRCWb3GmjyUN3Sm1qGKpZScQpQCWusn0U5mkI5ZFlaQKm8iFK0RIu0BD9YoHzmoYJ5eKVFhLWjqE4cR336BCZm3S8DMIRtEtxhCQlXbpBm6HNRB/EICQ2F9CSCko9yLaQ3DdFkkmB6ugZ3BurKGV7PkuZI82OqYmG6isXpCssKFmerPBqoY2mmioWJEmabIeZIC5NlHJ2tox4ItLZu49rL38adK68ikga1QKPiKYRcIU0vQyOHyGNdGHKOIUJ6JM1FBfl1oRVFAYsQVpRJFeSmhLQIueABChvRSpeQc1+dFT4SHtmkpJzHOQUCKpWH1GjWK5IYk1OujMDLoeEUygifpUdQapY+IO+SdcrNNhbeuE6qAIok+NyyHlDwdIjp6VlIoXDAcLzfHyJLcsAARW6oFoDkXCznUhCwxloIIUiSc5HITYGEupFykgX1Rko5bi9YsiVcKZWCUvpuvRDs0yKnQcsILCEElNagTkIqBSEVS4/9ewD5s/RR7BYcFoI1kj+1kFC8IQcQ7gF5VawrUf6lqIQgiNhewYHSkeF8oUKAxsiqgHok0WFikI4V4L2hnHLK03lZzXfDUoWOowKlPQihQKbo3VNGfiObJqmxxgylEHuB718NgvBmFAY7aVEMLsF5JfzQj/xBLShAkWUDjxMLAOvnaSwq5RKmZmeQMMRIBgMuHUXL2L3g9YhJIJ/CrpYjlMIAdOWw+RBRkGNhrsQD6RkszERU1gJ9elgHZpPmyDn70KsRnAtoEnQTTYKteQr12gmUy8cQBEe5KEvQwRL86AiiygoqteOo1E8QaCvQBPQhM6qbe3u4s7VJ2sDW/i5agy4FnCAoa8wuTuPYqSM4e+EYLtx3AqfPLuH4iTnSPE4cnyPN4sTKDE4sT+PE0UkcP9Ik1enpqzi+VGXGskKgRlgmOM8sTuDCsfkxnTk6g1NHJlHzcmxcexXf+vLn8N2vfxli1IPivgxM29u4BxsPoWgkmpUS5iYbPERvol4qQQEM//toH7bQOugiTqjIRUS8VqnUNUjVgPYnEJZm4IdTELqOOPfRHViGxCmGqUQhImTMUjuvykgZ/ZEZUy82GKUgwNmGwDMygJUh2/sAS6EjSF2iTkXEWIDCtQGfUUGFKt19piLyZDEa5RCC73PFY4LyYO+QHr1HPgXr9ZhAL6SUD/2GskqluW4+lVcTnIY8jZjoiuHA6fsBQoLEZ/TllFtKDSkVBN8RQsKCGkyQ5yTiHR7buwgjiEIEfM/zAggCwkKSB87PsDTA3ajEwvIla1nBjiQElOuzABsIhIGHiH34PudNsOWF4Nw1FKMtHdWgmZsQ3PowXYBdrsmQF1b6gPQ4D0F5AsoLETHZV6nUyVvIjiWNFPW6P2CGv0+fk2aMHLpK6fVaufqdaqN+XftF+8mlpVQIQa74yg/5yh/8fA88PoOUMgcsl5nG2ZgijWNmFA/JZI4ms63a8xgW5OjRc2YUCihooTxIpSgIzaRPBY2aB08lGA1bGDGbBu4BylEArSTPEls8U+yg288RlqY48SYHKiHhHjLOAsRFACPL8MMGKrVZVGszbDcB0KGPEoFWa4TtrQP0uF/zPB8LCws4e/oEHr54GufPHsdxHkjPT5cwUfcY0iiUmBEOfQlPgzxZ8kBhOy9PErKAEHeny5miYPhrshiSnr6sgJDPFIUS6QKRNgjY3qMhrAQKR+YmMN0oU71z7G3ehiEwq4HmvYFiNlOSaqGH2YkaI4gZHF+ex5mTy7hw7hQeuP8CLl64QN6PYGJiFqVyE1KGcBY9SS3l65RPk7cQQoUUcUQ5RQABlzH84tYJvWGKA8pgr9XHzmGP4XwP+/0R2tybDTIgpSIW0oPRIYQXwll/SQ8A38lXcxYKuVBwbVwYDOXDkZGKa23RZTbeDyNMMMTd2trB7s4++ZFQUkIKARBIWikopbl2ORXZoKDHSrKCQB5wjfexvbs3/p3ePnXIJbVGjJ5avR52Dg6wubPLM91trDHbf2d9E7fXN8bXW+4dbkt6wxGo8jxOStDiOfkhk2u9UUYDzLG57pKAUkEFgvIpaCjGyRqOnZMMQ2dFyPtKgEsAF9VZuto0c3wC0D68Uh1BdRJedQo2bGLIaGW3l2PISMV6NJZ0ILksIWO0Ir0KXKKxwvYBwSwpK2MERsORHfb7qc2LrrRmQ1p7g8ZqtVKb2Ds/PR1zJFoM/vwRvvIHtTEmt6Yo8nQ4GtnC9LT2R9badBSP8na/Z63nYWphkcCR6DJ87I5iKoCgcLioVAIICaUVJhoVVEoawsbI8iEKk8LzBC2gR4ttsee8Rm+IIY9EoKtUjjIFHrIvEqigtFpWBVC0dFGlSqFUoHXA5ACtcTfBgGeRRWJR4uLMTExhZXGR3m8JJ47M49jiHJZmmpio+qgEXBhlEZCoghAMtTQXzC2aBD9jS2sgXcnMpCWYLLPMjNWhee98i+L5qihieKIgGSjk7CdDJfKwcmQB080qPAK2u78Dw1R+yZM8/M7H4FRFAp9GyQF2ZqKKefK1tEB+l+dw4sRRevFlLNKwzM7OYXpmdgyCer2JstsfMVz3vGg8b0VFENIDhEZhJUEgxuAZZQYDerUuFbY1SMbA3GOGeJeAfZMOeFwzZKSSFBY53zVSc/3YD0sHzLskkfO+kIrPFPvM0KZH6HN9y9UaZpln2CeY9vZ2kXH7IAQITsDJyslRssIQlDkNdUrADkYJ2jxycuu8vXeAbfcv4O8f0ivRKB+0xvebPBdf3969C9DtHawR/Gub23DA3Dts47DTQ6s3IB8jHPB697CDzd0WI6Q2dmmM2pxvPzU05Ip6o5ELDy4MNW6OhYUhOMH9ruL2gnaUa2cheE0Fh4HgPNme+mUINFOaQKJriFUNud9EphvIZB2pqCKxZfZfhhdOwg8niOkqpAw5ecqR4wz7g3zU7w9or7Y9heuhL14rB+H6ySDqCCFyksWP+HGyfNumo1GtECYb7mzvHva6nf1as9GRgd/rJinzZ9aEk5OYO3kSXSrzFsNUZ6FzpSGCEIaKQ4MFY4BKuYTA1yDO4UKKcjlCVIlQKIk+9yG7tIqZUIy0yujnFoNCIKa/KbwSBPcGiqGM8Th/zzLkABQPzHOGjG0ucPegDcPw7fjiCi6ePIf7Tp7Bsfl5TDBkFGSgpoGaJwkQQGYZiGhIMmU4bh7HUORPQ3F5JAeQkFZBU/EVJGstF9GgpAVK7ENzMcH3DJNhytrxcxDgloteLoVYWT5CIIWsSqm0IwiCUduMwHSUskwQd1vIhj2ECgg1EPkAXx1TteJhfn4Sx5YX4f4y4/77LuCB+y7iwvmzOLK0gMmJOkpRAE8RNEWBIVchSRJ615zyFoDnAU72foCUwOpxL7hLo3ebSvzanS28fOM2XmNGeGP3EPs8zmnx2SAuxvtTw/aGa5cLhcxKKiBAe8cYAVgnCG9urPO+wOTsNJaWjzI5NcT+wT66XcqfBkcwMCy7MgRnAAAQAElEQVSyEQGaUJYWPnkohESPXvuAHu6w04cbb49Au72+hcuvX8Mrr13B5SvXceP2Gu7wKG6Lnni/1SXYOvT8bZZtuKOnwShFh3s/92x9ew8buwe4QzBfu72OV6/dwnev3MAr19dwbW0Xa/sdtBODXIXwyw14QQmKc7MEZ8FMr0ljapaBh5wBejYWmeTaZmzTSy26hcaIwGzTa6bRNGZOPgzdPIa+baCdUj9JGbgOtSME6BRGiQK7pVoZFDR6/U5vNOh29qqRvjY72fj2yWPL355aLu/ytDHBj/mRP6j9yspKlgfNrhVq2w9K1xsTEy8Iz3t5mOc3vUp1M9deZ6vdzrdaHdumwooogs8Y3C/XIbiX8Gjtw6iCMCxToTwIKvTYUjG9XdAjpRTUkB53SJAkeYHMCFpzBasCSL6fWVBxctbn8KmUYYn1SnDfMuCmuwfXV5ljTtNILMxM02vVUSWQI62h3VgMmQT3ebLIIDmeIpDosEEHCtcmpDJnVOCEQs1zS1FQwalQlhnMnBY/5X444X7aGEDSkyiSFAqg8joyVENHIFjCShUzR49gbmkRJRqfzc11dDttzrmApNfVVGCPpFzUwDKg5McWXBpIAtgpdhoPwKQbhv0uBp0O9+VtHsW0Mex14J5ZziPQEjX2P9WsYXZqAvVqGWHgEwwamnw4r0UG4TxXYS1yMp9x3ikNSMwQzoWGWzs7BMMG7qytM3RcxzrDyC0q+z6B0+n10eP2pD+K4UJPV0ac2/zSEhaOHMHE9AwqtTomp6dQcF63Vm+iz/NrSwMttYKQApw03Cem7Fo02vvMBRwcHHLb0aMhMfCZPGw0m2MPfOToEo4dW2HUcAwnTh7DSZIrj7M8feYUHC0fPw7BuR3yFGCDHhVKo0w9g/LGEUNvmBDIPWzst2hIDrF12MVBb0TDT53iWkIqOIAqAcraOvGMHUVBPdSeQkHe3VxHhaHnlSSNhOfnLoQVQYMes4Qh9/SJC2fDBiJuq4QuQ3ohdTsgbxpxnBY7O7uxydNWEOi1UhS+UilH1yebjZ1qvT66dAm5k8mPQ/IHNRZCFAsLC8NGpbndmJl5fXZ+6U9VVPlaKuSL5Ymp7xaef3tj/6C/2+vnMYUQNSZQak4iqNYxBpgXwQ/LCBhuesoHlw6golguqlO0nIApqHAF6wqCgV8YSEjtQXm0bRRaQnA5xQoIuiCKQDyg50KswQAelaHZqGOOwJxo1lGOAlDWXABwHMKGCslVADiGI8neNR95QiLQGsIC7h//PaC1jrnpN5xDTCOzQ4/s6noMAV1YlhDAbv+SFxIWGuBcjNAEgEJBft3+TNPDl+tNNLkfC3m9R4Xs85zXcm6gx5WOqAyCobIgQBWvHUneG0YBKc+Dh702uu1DtOmRDvZ2sM8jmQOS+4ecB6zP2EZQdiEBWqXLbVQiVEsByoFHz67piSUCJaAF4A7jFbl1pWQpOHfBMmP00O604P6XiVs72+BxGdbW10gb2Nre5v7/AG0ahm6/jz73eM5wVgnGxSNHMc/tQo2Z+YDzWyRQte/j1u1b9J4dGBoByXuKEJbXloahoLfK6FZigt2VLsIIPI16rYrZmRkcoSE7dmwZpwjEE8dXCNJlnDhBoBKsrv70qRM4deokjtJTc6mwzzPW9Y0NCKFQJ7grlRr8IILhevZoCPYdePcPCM4W9ro9tIcxEhpdy7XS2sc4ImJbtyQZecupF8r3xqhxc80Ylhoa3mK8zh6sCBjuBuOjldSocekcT21yBsKPIDkXP9IguC3llW1ubQyswFatVr3BdbnsldRaYQadb372sxmx5KaAH+cjf5TGLSn3q9XwSnly+luT03NfWjy68m9OXXjgf59eWPwDEUS3ZVAalhuTdm5pBc2ZOfgUGhOGGNH1pbmEViF8HcCn5wkJqJKvUaJylUIPJSpWOfTZRkEAUBSe5JXgtRSCqi8ghIDvB1C0lA5EfYImoZKVa2VMTNXRmKhAagkDoDCW5K4ENEGuCUIl1bgPB0ZYO243old04dHnPv8lfPull9HlQuZFgVV6k3/1734fX/v2d7HJI4Ow0qAFNlhnuLTDvdvISCganFx6DPk0uHuGERox93p73Et1+sOxNQ+iMgTHzbMcRV4gpxd3iTTGPNwjt9Bv79MjHiLutZD0W3DhbswQMaPXTAc9hr595MM+CnpTbmJ430NC8A5a+2jtbvI89TY2b9/EiKB1HrmkgVqo0SwHmCQ1Iw9VTyBEDo97ZJkNIUiaeb0K5R36mkbMMoExwOH+HjY213Dn9irW1m5jixnvDr1+QmBRpGPgOQPKCcGwQnkejh0/gVqjiT3nESk7Z8TA+bp1SWjgODQapQgL9O7HuRc/zpB/5cginLevMo73pOX4BpJA1uwzY0YrGcQoUoN0lCGmN8wzA9pnt6hotw6xSSOyevMG3G+feRxremISk80JVCoVWCnQzxIcUnZ79OT7NC5dAjZxgIMmayGUDgECLkk4b4a+tMeQbhsgJXU1HeuIrzRCqRC5UilI9iuVAEMxSjJHWAkwMUMnRN1T1N2M/O8e7BebO9vxYYsH6EJcaU5OvBREjVs1Wd07MzU1/NSnPmXwDj7yR3nn1KlTSXXxbEfW1GZ9unl9eu7oqysnLrwS1SYuyyC6ZqS3D7+UVCamEdWaUFTeDJL7FoGcpsQYAicHDBXVUEktM6DOe4B7MkF7RD0hKA0EDLTjiN6hYDtfKwSBD8/z+Uwh42INuIAZ95KaCtKcbKBaL8FZLwMw2cSFZRsHMsBCjYUrqVOC75PEXWJTZg972KOHFMrnqApub3NtdRO3N/cxyIERLWWb+7Hbu20uOpUoDGHJRyo8DLkvSa0kMCVGucWNtU1859XXCfJXmbgYANqnsiiknO+IIbu1Bh7nEgUeApZaGAhDCXH+il7UgctnaBuIApEGvaBE2Veo0njVaMSaDGObVOgaQVWm1ntsK+htCx4V9Q930SFYR+0DgNnhgOAryQJlad6gAhVt0QgUJso+6uxPM6xmNwh9Tc8boUIQlShnRfnk3FMP6PE77Taz4C0cHh6gRZ1rMy/QZojaZjKmz72u8gOAxrJPELkoo0ujBCEBwQlYIOde2HnwGvmenWzi6MIcjjGEXeSedbJRQ8SxFdcINIiWXkxQyfk2tBTUBVA+YMBBObFN4ElMTTSxwETU/Pwc9941TNQjzDQrmKEOTPJZqVKB8n3qnOV6ZehxfJegHDHqyamDFgpSKXYM7pdTMApFxnojFaMf8ksDamm42QIB+fccP443F31RQ4QSEJxQUAoY1pe5dfHoBArst3t2e29/1O529nTg3Qii8DVGBlfL5dJmEs70hBAFiT3ix/7IH/UNDpBPTJzoRJNLu11rN32vslt40ZoIKldSobas9vp+pWpVWAK8ALlQyAnQnMDMKaCM1jSlhR2fjzI8y5Iu0riDIhtAUZkkQSqd0kjAMNzNuB/1PY0oiBAwtqd+I0ky7jVj0DkiIFiaUw1EtGSS+lBwEV1YkhKcRWF4BzirR1TC3QgAUkgIKXkF7pP66FOhXLhWa0wSnENcvrbGkGjIDPQyKpNziOHj8q2tcZKq1GjAq5SRSQ+9FBhyTgN6X7e3+e5r1/G1F17CN7/zMtr06oo8F1zoERXEgVMKMOQO0WQI3qhVUHUhupYIJLj/NbTSICAFASlQCTTugjJAoxxiolLCJPeVk3xvohKhUfJQ9SXcLzn4lFnSIXi219E/2EHabYGHptA89glsgkhkKFG2VW1R52DOm5Y16KXblP0AUlhUOEazXsME51flWL6naARTyqaHQ4bXu7s7PALZoyE7wA73pdukXYaOHWZOh/R2LgJx24A9Zk8L5gwUDZNUGqnzugwbQxqjOuU2Rw96hMByuYEpjlehMfAoGMEYsyA4lQACtvV54bP0HJAKA8mFjwKFYwxt77t4AQ89+CCWj8xhqlnGZD3AzEQVM5MTaLhwm0bGnSCklP0gzdCjYYxpyKkSKAhEwb4tgeYir5iGs6By5Gzr1spyHGcoJPkJWKf4PhWODiWBdVsSCfi+RhAFcLkPPxAEeGw39w5zes7uMBmtTc/NfHdiov469XK1tjixf2meKoR3/uGQP97Lv/3bv11MT08nrayVBEG4F5ZLVwrlrWVCt+LCmlFhLaMGGOXBcpEcTNI4QcI94ogh26BziF5nD+3DHXRa2xgNDqAwhEQCJVJ4mguCHJYLq6SEomWTQjm5MTQ0LA0EF84LPPihgrNmlgsbUvkCKq3WClJKAtIid/vVZISUQDe0gEoKhtcaUgjMcJ+6srwMQWTHBFnMFYyqTYblC5iYO4LSxBxkuYlURWinCrt0iK0YSDmWVQUTD318+9VVfPFPv43bPGONqZh+qQbN7KCkcVJ+yL4VpJKoUxnnnec4dhRHji4yLJqETwvs0xL70sKn7Q6EgWbEkA66GDK87bcO0N7fxeHuNty+83B3C116yRH3izmzvYJnr5red5ZHN8cWptEkaGU+RNzZR9Ldhx31EJgEPkPavHeI3dvX8PqL38A3/+QL+OqXv4g//cqX8c2vfw0vv/Qibly/yjPLTQy4Pk5mmvKTUkAIJ0ZLHU3Qodfc3NzE7TtruHb9Jr714ndw/dYq+jwmuXbzNq4xE3zIs0cHAo9zD4IAfJ3GN0VO+ecplZwgdMArhQEqBJIrnQFWtJ4UE6R0umj5noUiiAzXLyNI8twy8VXB4vwsz4aXETGHYbleHptTjOxLEDA+Ze8D7ChjfzGB7QxoynUpIMECrELC5F+bWeqYa244wZgG1M3ZGSrLiE6ST598Cm4nLElQD42r5/pMTzW5lmVQZTBghMEjjHj/YP8gCIMbDGW/MzU99eVKpX7Ns/ZwBcgExUcW3/F3LI4f5+1Pf/rTxgG00+kkUVTdK1cr1/ywck14/gbDhOEwy4rYhQicgRWSAim4r+kjobcseO4HKoykVVcigRIxAi9DrSK598zhyQRyXF/wmQVfhi0sPSkvWVqiUCgNqRQsBZtSiAUtnuAsJMmVXFlIp1juXli45ITrR8C6R+P7lF68oOdzHthlFEf0ADSw8LhPDCp1lnUQPch1yDOuEB0icn9QoEOrs9eJsbbTJiBbuLN9iC3uS7tM9WdQUPSYPvvwwxIMJBV3hBaTKz2GiT3ugzottt9Yw/XXL+M7L3ydAPljfPmLf4Q//sIfsvwc/uSLn8cfk77s6EufZx2J5Z/88Rfwp3/yJXzzq3+Cb3/za3j5xRdw+eXv4Orll8f/m4DdjVXuQzfgQtxR9xAjetPewTYONu9g8+ZV3HrtZVz57rdw+TvfxNVXXsL2Ouvv3MZt7t9uXr+G27dujvdzbYawCUNW5ymEtVQtS2NYkAy3DDmGBOKIsosJmHa3DwiN6dkFWJYDynDIfXduBKs1tOdDca2EEJBCQgjWC4Bf3P2wf4aOcMSxlJRQUsKti2QDnx7c9yQkLNe/TmYk/gAAEABJREFUGBvVKsP7KWapfaVgc0OvCuoM+Ax810JwvSHINscy7MvQsAv2AxpBq4EB+Wt1Y7R5rJNwDuC4BUvB8NXnewF1KaSXdKvnypCrWCYPEd+vcIsxR3DWyIM1uW21Wkmr1W7HcX/Nj/xvTk42vt6cal6dbsxtrzQaNOV8ecwQJ/MOv/KdvOcAeuzYsfjIkan9ierUzerExGt+qXKDFqvNcCF1iwcKx3LCLiM2GLaRxD0IgjIMLKqMrZpVD82ah8mmj7mZMgEq4OkE1gwpaC4GLWDBpA87Q0ahUh4QQjK08CHYd0aBdvujsdKwmr4HKChsS5J8rrmAjpQQkCTlGhGNKUPjHkOyXR6Gb23uoM0MnwNnwfBbeiGgA+5bJEYFELMuVwG6qcVBP6W1tLi11cW3Lm/i5sYeGMtA0VNyz42CCmoZLYTlKoKojJQGav+whdtMMN24dQuvXb6Mb33zG/j87/8+/s3vfhb/7B/+L/if/sf/Af/Df/f/wH9P+h/+wX+H/+f/+N/j//M//b/xv/zP/xP+4f/6P+P/+zv/EP/4f//f8E//8f+O3/1n/wT/8p9/Br/3L/85/v2//df4/f/wb/FHv/8fSP8ef/z5P8Jr330ROxu3MWKCacjoZG/jDq6++hK+/fWvENR/jBe//lW8zjZb66sQ9NAFPUS33cb2xiY21u6MwXnIxNCQCRVDo+cACsqyoJzBj1Iaivv8qFzmPt9tJ6qYWzqCiw88hLnFIwjLNTgDl1mggITS3higHqMIzw/gSsk+CgIgZT5hxJDTUULP5cZQUkArSU+b8W0Ltz+vEghuX0zEwrrIh0CNAgFFvQf5EuRPAuP2hl7WOC/H/oVS0G7MMIQXaeiQrTygM0iwe9CHO95JaWS4LQf4nmZfJepImTxUSFUF1AjIRqAxyVC/QT6aLBcmm6hFAffTcbG7vdlrt/a2qWrX6tXS589ePP+VoCh2uuuX+0KIjERJkLl38SXX7+JtwAz8LAn8aMsP/du+pzchbJ8mrdCehvIEhMw5f1pZO0DgZ6hWJKoEZpkH7u66WZXcP2iUSzmk6CNP2+w1BuWLggruLCm3AcgYxhT0nkIIgJRRgTq0gDHB5jK0LlxJGarkXCB2wL4ARUFrdqS140VT1wzi0RAH+/tYv3MHWwzTKpUqpqZmUG80CW6BEQ/Nh7Sm5AbSjxBWGpBeCSnT64edBINhBjeehYB1gBcKJfbhFNd5yV32nXKxT509i4LK89rrV+DoMsvXr9JLcdwDHglk3PNUq1Us8fzwHNs+cP/9uPTII3j8icfx9Pvfj2ef/yA+9gsfxy9/8pP4tU99Cr/+G38Lv/G3/zb+zm/+Hfzmb/0W/u7f/S38J6Rf/5t/E88/9yxmGaYf7O3iG1/7Kr76lT9mqHoFip7koQcu4lO/+kn8X//L/wL/zf/9/4b/5r/+r/Ff/l/+c/wX/+f/FP/Ff/5/wn/+n/4f8ff/D38Pv/l3fgOf/KVP4IPPvh+PPfIgzpOnFYb987NzBJaHhCAy9HKGBs7N3aPyawJPaA8u4ohzgxura3jltWv47uWrcP/rvtubu9hr95gJLZADsJJ+UPksfcJLQyi3Lj58gghSIWfcmRGEOeU3HsfypfHXwrC+IJCcTjiHxN0LHHFXAJux/9EAlvtchpQEUIhGtYJ6rQafekjW0BkBOzwy22sdUJdSCCqVB4uQ8/EYdgtuJwJugby4D8PsuU4GKJPrpq+x2KhjodHg9gNIer1R7/BwTxT5rdBT321Uq1+PSqWdKjAcbm4Oz58/76aKn8RHvstOjGw2k7Ac7AR+sBqGwXWl1K5UYqS0sIJxumX2UMqUVjRDEOQIQ4OQpadTeHoE349RiQoEfgLNe0EQCySQtL/CWUEukORdnhbICD7nGYUQcADpM8HkAEn5EnhsyPYg2TEVMFwASwIXQSpOVYCAZ3jGg/aY71q+WKvW4ACq6RVAoBkhYZWCW1DaAxRv1NFOoE/LG9MYsDsuugcl1ZgPEKiODMHoFG1mbhYPP/Iwjp88yaOeKTQnJtGcnMTk1DTmFxawcuwYzp6/gAcfuoRHn3gCTzz9Pjz1vvePQfn0s8/ifc8/jw986EN49iMfwbMf/QieJz334Q/jWVf3wQ/iGT539IEPPo+nn/kALj3+GM6ePYN57smqlTLK5RImmMFcWTmC++6/iCeeehzPPv8MPsj2zz/P/p9+Cu8nfeB9T+F9LJ/k+5ceehAXzp3FiePHcGRxAYsuecP+FhdmMTM1eTeZ1aDHjCJIztvJywA0Zimcl3KGau+whY2dfawRlHe29vD/Z+8/vy07rjtB8Lcjjrv+3uddegMgYUgQEClSJTVRJalUrFK1qSJWS1XTVTVVa/XqmdUfpteaWf1NrH9jPnWP69VU+5KnJJISPbxLpM+X+by93hwXMb84LxNIkCCZcBQB5MHdN+LEiRNmx/7tvWPHfYmNvUNsExCH9HD6kwzu6MKIBrQH8XymjjxAabJUSGxQhMBFAdTi+IZ3SglE3PpaLq+FYp5LBMUldWtrqagzKt0jcBpUqTjq5Qr3omUoKma3zTogOve5xegO+3DywVEg4HqVKCua72YErfS7MPQ6hnsbSLl3F+7ty1QKM5zzdLlss+EgHRwc9Hp7e1va5hdr5fKL8/PzL9ZbrZ0+MHn00UcTETGcxYfyKab3fltyAzkJJMcXF/cajer1RrP2Uin0Vn2l2kqMMXlMgEwQRhacH1MDrSfkZx8mO+TmfI/BmkN2P6QWnFDgY4I0o8ZPAB7OO83vcxV87dGiZoi5r3EWB1AQkgNmQgRZKwjpggTUcloLLAGZ0nWa0HWKqU0zRn/ZKTylCrIEZavVwjEerDcaTQgXfzyJobmQ5QqFu1aji2bRYzS3SyDH3Pw7QUldSu3N6lz4EsLA5/hjuP1kRgFpNpt4mAL+pV/7Iv7+P/gy/uP/9D/G7//Lf4Hf+/3fp9Uj/Yt/gX/xX/wX+Jf/+t/gX/6bf4vf+1f/Gv/89/4lvvLP/hl+6x//Lv7BP/wK/v7v/GP8R//wd/BrBOPnCdTPfelLeIwW9eHHH8fZRx7BybPncPzMWSyfOYOlM6ewxIP6M49ewJd+49fxT/+T/wT/p3/9r/Cv/tW/wj//6j/HM7/593GB4Jwl2PxqBSr0i7kKAE8rKka/mIPPvCI0MmqglBY9zwyVqMctRw3HVubxyMNn8cTjj+Gh8+cZSJvjewEVaUAvJMbO7h7b1AjCqABUSus3phJtDyaFpXIAXds5wE5ngB6PphIAbh/oubGQ3znXcUzLlwNQtHJhKYLieDKCIuEaOr5rupg+19bzNdfdQinWJQkJ3CPmDNhkdyynx7WvsJ1qGDCOEVC5KnS5V96iy95hwCumLLh2QiWI6AmUWV/6tO7bW4gZ8R7srGN/9Qo63MePuW+3fKfK8ZS1zvdvr412bt48aG+u36r7wQ+PL83/sNJqvVmmJV0hODmFD/XjpvdBG7S2i1G57G3XKuGbUeBd9pW9ZdNJ15ds7KssHY8O7CQ+QG6pX2QMIyNkpofc0IVgWZZ3ICyjO4/Z6SqPHTQBFpPvXEqC1HKPZLkIhox0FjRn9C7PBcQDz+KG2Nvt0iLmnIeFtZapWzwN3/eh3ErSHTa0eEJBKFeqWFpZRp1ACriAzVaZbnaJSoOLyIP3Q7qcYwZFPC0ohXTZ+L5zp1K6PNQQ0BQaTdc5573imBqVCPOzUzh39iS++KtP45FHzmB+YQY+hdX9eP3kqdOYW1jELN3DWaatmXnUWjMo8zy4zCOcUqOFiFHeiHu2sFpHWKkhLFcRlMoU+BL86Ig8WoIjKkOXON4whPZJHsfIvipsZ3ZxCcdOnsax0xwD94ONqRm2Q1BqH+DciSKIp6E8xaywjPyCKVJ3pxWoGAVKSFa4JkxFISAwKpUA9UaJ1nkW7lc8p06egFNuCwuLfB5yLS0yAjMhuB04RwQ4dwAFIDf2Orh2a7P4Xe/6bgfuR/nclCFXckSikUGQUmkmbIPLBXAwmnPT2oOIFOtqyG9DS2eZWnC96dN2GPza2drg8VAXJaWwUG9ghZZ+vlFFRQPDwRA7BwfY3N9Gwl7CSsjxaphkhHF7HxNGxM3hPjxazYjR2TKj22VJENJ7ywcd7N64imvPP4+bL72UeZNJd7ZcvrYyO/tCs1S5EUqw59Vqg7Nnz3I6ciR4+PAuLscHa0xELLdN8Uw9OJyqNW9WI+9K5OGG5Mm+sulAIWYA8NCOJ20kWQ+TtIs07SO3I3Y8oYUaoDfcYz5moCggOOtF6nGv6pYMPPu0BCgITEtNZ9zKWQ7bKBCz6LSH2OWCj+hy5lxYJQLFRRJHoqApmEppWC68IXC1H2B6ZgbNVgPlcgiP++KcDY1HYwx6PYyGA2QMRHlKEHgK7MUFAJBQMws1tDYJFMdjCM5IA3NTDZxcWcBDZ0/gsUfPY2V5nm5yBU7kIwKq0ZpCVKkgZD4qV+FHZSg/hFUeKQBUCIgPaJYV5MpJwjFz/Nalri7nwbNkuB9CWFqc4n33jCMUph5BXKJg1qenUZ+egQOrX6pAeT5togIINrA9R6J5LywiP8gYMAfFIq0UtCLxGQtRTIITcbeayiriwk5N1bG8tIDl5UWCcxnHj6/AeSEVzi/kGIRjNRxTBo2Y6zRIDPZ7w+J3r7fo6q5tH9Dd7WCb56KHgyFG3N9b9plDQJ1bAJR6FxwIROtiCFnOPSXX360fqxVTyQjQAfeH7t873tvfgaWVbZXLODE3jyV6RfUggKHnxIgqDjodRmqHMPQ4ta84V4s8HiGmKzvmOS4IzDplYMoHZkoaM4yHVD3Ogu0Pd7ax8eabWH/9jVyPJ/25anX1kZOnX19ptTZaado9CyQibLhg2If7xSX54A0Wg+t0JjM17Nfr5evVUnilHKpN5JN2PBlM8nxiknSM0biPA7oKvcEBRKgrlcF4PMCtW4wgwmJ2dooL3UCjXiZAQ0RklMcD9COApgABpgg03wvhaTKfgjMaTnB42MP2ThsxgzklnqFpz0NOEI/ozgiF0y8REEGIMa3ngCDMKKgz000sLExje7uDy5dv4tq1a3wnQ7VSRqNaheZ40skYMfcd8bCLdNSj1UwKYCq664HkmOI4T59YwoXzx3BiZQaBB1j2m9NqCIQtAIbfOVmc8z67I7Q5hZZ6BoZSaAzruXv2aMRjfY5dNHLOMytIIaPwZi7vykmmqKtgRMG6e+3BARYewU7gFynBjDtAsax3VJf1OQ5LJWbISzhwikApRdLQSqAJQmHKUfGxgTEGTrHBwk0GwtTVKxGo01MVnDg2h4fOncT586dx8sQxzMzOoFStwQtLSDmvcWaRcryW65Ux3eSe9LU3r+E7P3gFr765WhxFibLg9AD264Aq7kYUnBUdcrvR6fcRpxnnK1BUrpprOeH24iaDa5sEz2g8hosdnFhaxlkGsVp0jWNuSVbXtrG1ve3BvpQAABAASURBVMt1n6DFcUGBMjjkVmSMnNsdQ9mbHOyhxLZOTDVxnvvr88cWcHJpBjWyMqSlnaI8+Wlq024vz/q9sR2P96Mg2FBaHw6UGos4juAjuTjcD6fdkydPplmnMygH/ka1El6qlaNXQg+3lMm7WZ6PR/Ek6/C8b0ALNGEYP6N74tyglIGeMa1e5JcxVZtGrVTFdLOJudkmqmUPnsop8DG4h4WvFUIKoIKiYFuk3Nvk3Ce5sPj+fhu9PplOgYDicwohtzIUEJAEiZEizUUgGtBEknAPM2JI3QWXygTlzPQU6tUy8mQM90OACTVqYS0JRsvoXZeukcommG/VcIqL6P5l8ZX5ZgHSkFY2pSBZk0OJgEOFWzcrgBuPaA/ieYD2YAkaK0xFo0hVwPIQQgFGQT7r+CxjHXWUd+/g7rt8n42BL1BgFQxIbM8U5Zxc0a6GA7t7z/DeUU7euLruPYGDHwAC1BCAhtbprZR5yzIiE46KZ+SzgoUnAI0PtBJ4WiP0fVQrEaaaNSzMz2B5cRFLpCla76hUhmE/KZWBo5x5Iwq5Fa4H0KXl3CB4Ll65jpvrWzjo9mFEkJPi3BZW1d07D8QLCRUqlMNuD22esW5zva+s3kJ/PEG13sTxYyewMDeHCrcqyThDrzNEh9a5P6R1ppJ1MkfdAKcIxlS4GYHpc3vSDH26wlUsNuswDBYNuO8c9/ZRL/loVSJYBouSQd/G/UGWjcbjdDAY+SKDsucxOLuZ4iO81IfVtojkx44dG8+2yjtzzeq1uVb1JW7Kr/qet53ntj8cx2mnP8KYbkxCy5IQOXGcE2CAlhDloIFqqYXIL6HVaGB+dppAiUBeQ0kKX1uSkDzAADkDQc5CAQLn7nTcXyHQfRqMU7rKrEIhMEojNQK30I4MhVtoSS0Fa0KBGfD81I3HozaemprCDPcq5SjAeNDDoHOISb8Dj26sTw3qrGVGC1oNBMcXp3H+5BJOLM9gpsExakW3KkdMQQGVDmUWLrXMWwo0OBZhoWLfrn/oI8A5MBlhvgCkA6gjgpKAhAOaSzXne4cc0O6SEQ1HVAV0BwUuNZapVRR+BQMNwzrWtc92DDwYuHLhcNgmn7mh5QRhxs17SuvhgmgpXfqMZFhmqWiKeXCfbUmKQKZhhSMxnBkBlHMthS1HoUeA1rE4Pwvn9s7P0frUq/AJXnCNLHiJcFoeAh6dRHRBUyoB91dBr12+gaurG9wXHtL9jAnKjGfKGbdAOUCeVep1OEs8YV87hx1s7u1jY2cPG7v7MOTl7PwiXewTaNQaPBNP6En1CxoNx3BzSTifXr8Hdo8g0PSwhsjo1mrOyVnZOY5zplpCzEhte3sDXQKU2zO0WJbSmKTDgUlHg5QR4dhkNLn5MKHLlzz11FMZPsJLfdhtJ3uNUTWs7k61KtenppuvtRr117QXblFuR71+iiT1MYkFnU6Mw4Mxweljfv40ojLPGY0mcw208gjMKqZbdcxM1dBsVrjIoAVNkExGMBQk4gsBFz6kRvXpyhkK5UGnh9U1p4FHcC5VVKsUi5eJBgIPXimAa6gzBtZ2Brhx+wAHjCKOXRSWgjjhHmXkNC3BmdNSCi2mb1OodIJ6qPG5xx/Gk4+dw7kTC1y4AJrvjBmVTBhFNrQsxCg8NzCWuwju2Gldtp1RCHInzFaIB5IQJI4IlhwCQwViXErpya0l0ByhSA0XqChz5aTMGDiP4yi1SCmwKfuOqfQm9CRcMGZCxZcQOIbtW/EAAlTIU3dv2BfYtwXbZ52Erv6YizPkvJ2VGY6GiLmfThnVtASPsJ64yuzbsr6hUssd0c1MJzEjtiOMCYKEWwhOBNRtaNU0FmZDUgPzdCedoqUc8BkVBNcuoXxn9Fhcu0ppCNdnyKMt97vdN6/cwC1a0S7dUuH6OorZ/zA16MeOMtzc2MHWfgeNmXksnziF5ePH6UpHtMQjXL+xg8tXVrFN9xmcfxSVueQBJhwrp4KAirgURhDOJRlx7PTmMs5Xc2Ua1QpaBCq3ZfQIFHwNhJ6CJ5bb1TzPTJplCSeeeRmZZETcDPCRXerDbplHe2l5ptynX77ZqjWv1OrN14Owdll0ZSOOo8Hefpxv74yxt5eQUgZgPJRL89CqjjzzSRRc6iMlglajwsVtYWF+CpWSB3D3EjOiBpvBp3/FPvge2Uqhp0pGj+7xxu4B9zEddJjPKJCWFstqVezbBonBDpF5bW0XNzb2qal7hYZOKGwJBZFeC8YUzoxukEkmUAwAOXC2KiGWZ1s4TVd2ngGgku/BjcYXt3gavhIEnkIU+vDZl+JCg9Ykofs+Ynuu3QkFMmbQgstLQGWknIrqiGKCKeaaJwRXQpAlBHTqiBo/4X3KNGWasMxRTMGOqRAmpITgiicpQRJjxP30kEBxqauTEbiWvHHC78jlnZJwfcVsb8L2XBvuGMlRTAF27bv+clpOQyXjLKfm/DyuhyGwMr6Tcx6acwxoQiNPI1DqyJqSh8oa5i0C1o8UUCGTpmplzE83sORiChT+kO/kaQzDeYm1CH0frl/3s7ouvZ+9A1rH7T1s7R7ioDtCn0cwh/0J9qhId9sDJFajykDbqTOn4f6xORVEaA8SrO90cWN9l1b1EIfdISbcMlmulO9FKBGkOQGexkkWeN6AUxpkaTqM48loOBzwa5BEgWfqtSotcLUI6lU41nqzRsMR5Uqr2Bgzyi33NUGQ4uRJg4/4Uh92+yJiZoFJOU33ppszN5v16YutxvLLUTh3JTf13bW1fnzzZgc7Oyn293IM+h6UbcDkJbogAZWvjzS1yCmstUqE+dkmlhfpItUieNogy8ZQksEJRuhUm7XICC5nIUaJwd7hoFic3cM+BtS0mQAZZzk2BtsOmBsHeP3aKhdxG/vdARJa3Ew0wWIwpCadkCxBCVoObVKEymCBEcqTjMLSVUeoFVKCwXChfQplvRyiTFBGpEop5BgVhH36vsd5JBhQMw+5lxnRio5pmSdxTKWbFMKYUNBjAm3CdEKgTWh9YtZx7nFMBZEQLCnvXfpWOa3cxBEtTZEW78RUKmMeG4zIzwFpSGs2QRpnxJaB0+8iAkugppmFA++QQB6xnXExnhQOrE5x5ASYIwdMy4goCFCnfHzO2xTgnCCn0vE0UI58NCol1MohIq6FYsTT0ornbrvCcxTDOXg8mqgTpYvTdZxmVPsY96UOrNr5BXkK4bpEgVPKWWHdDMfY7Q/h/tmSazfXsbZFoPUTHof0aS272G33UW5M4/jpczh//iyq9QZ63Mrc3Ojh+toBbjMavM/YQ2+cYMh1ot6D9kICrkV+5KbXG8We9vY9z9tjV4dpnna7g/5gb39vbKzNS6XI1qoVW63XbK1Zt/VW05Zr1VSH/hi+dIxgwIVNAWonfn2UH/URNZ7PzMyMx7bdLpVqtxqNuRemppe/G0ZTP7h8eWf/+rV22j4kgscRLaePXVrS0QAQGyHwqwReCQo+MgqSMbbYJ8zPtbCyPIulhSmEgVC4RxhxH5FR+zqhiwkW6AB+qUZQ5tyXdHH15g7WdsdY3R7htSvbeOGN63j96k0cDMbo0eKMcwpYrckFbnJPE1I4JrRAY7LdolEtY8H9mRP3UCvz05iulYs9pQOOpRBSVqGpfinxSGhJUhJoNQaDHs9eD9HrdgnCmMrGwAl7ynE6yqh0cufmEgSGglmQE2hXTmtlCQawfb4EMgDgvThifVfmhN+yniE5BZbRAiYEtqOJA9xggAH3330eC1HmOJ8ECS1yeoccoNsMqnTcc7qykziBc5FFBFrrt0jxHtaiACn7B4GqiXJPgd6BgK5eYSGFHoLwmbsPA40SSWhc9tZXMWBk3o578KhQI4Kxxq3B8bkmHjlzDJ999BEcX1qkYgt4ktFjmz6tW4Rupwtn/Q2VpmifwZ8hLl9dxe3NXUwyYHbpBKbn51CqVTCk5l3fHeDNa9t4w9XhHrSfclGDEiQs08/SVLgJ2x8WlGf5IPT89Vq98SpjDJdnZmfXStX64Wgy6a2u3x5cWb3RvX7jRn/91tp4b2s7Odjdibf2tkepzXqlZnmn3KxeKc/Wt7HoxwAnzq+P8qM+isZFxJKyg+sHw6pX3Z9bOnVtZubYy1CN5ze3Rru7u2ncPpQsics2iSO0D1MyL8NkZJCnGgIPWmmktIQZhVC4sM06wTLfwvIyA0WFFbXIad0swQtCOaNKgw7hhRUkRsG5QWvbbdymq7O61cGVW3u47lwe7lVGBL0L8Y8zw2ARMCJQB6MxBhRWB5waI7dLBOSJ5Tksz02jWS5RYXBUIhQihYBmwwHTElxZlsJwjJRiKAG2t7Zw6dKbpEsUtDa0ViwXzglw9R2hGLMtytwCCJVwQdbSi7DQXBTNMo+po6N7QFsSyxTrCRWBIln2bQj8nCB1+7iYFnXUJ0AZ+exR0PtMh7wf09114B2758yPaXEntNip8zrYrijFseqCFPOKc3VjAoGX08JZKhRPC11Qr5i/K8/omqbxhPNPqVhzFOAVA8Nod3d/C3bSR9UHar4gYGDNcksSMLg2xUDLicU5gnMOC46/9RqcO1mm66mUdjMki4TeDDCkBTykq9vjNiUmGFVQhtCNjbnGG7tDrK63cXNtn+t8CGcxxyzPvRA5FbXziiZxRq8iKTyJQIeDRq25NdWafmN2bv6NqenZa34p2k2sbXcGg26HGo1Kq99ud8fra2uj9bX1kbtXgd6pT7duVZqNa81GfRfoJBwkucbvj/CjPsK28fTTT6fUUIPuTne3Gi1c6R96L/f64c5wUBry/JcGp2KytIJez6LdnjDCNsSQewenqDUXKaG2jylEOa1Sma7PbKuOFZ4nzszUUK2G8DyBUgKI4mJyKiqA8kswTEeJxS73KLe39nFzfQdr2/t0Y0eMBFrkfJ6Jx7yhm9TGuvunGDe20O324YRjYW4OZ0+t4BwjsgszzULoUlqYajlCvV5Fha6ciBOetLCO4KU5Xk90cV763e9+B9/+9rfoum+jXIoQhj7Hqtg24IbrSAvgMeNpxf2zhkud8BcuJNsOFMvdM6YuH7CuI5/PfAF8ph7pCKAEB5lWAJUgjYcjDGi52weHaB8ckA7RbXfQp0Ud8VlKK53REucMihDngHBsWkNxDor9aeZFsZgKQlghT1Ma8RS+r4u5BIFHxZhSmXK96L0kdF+5kAVALRVmRhCOuwcocxuy2Kpitl6Gl8fo7ZHHB/vIGNRrlH0cW5jG+TPHceGRc5ibmUGlXAGBgxJTS8s5olufUIEqPwK1bqFI270x+qMc++0Ely7v4jq9o42dQxwSvEMazVj5SJSHBIpKWhCn5shzoItbqzTGx5ZPbh87fvri8RNnXp1ZWnhD88zS+npfyqXDoFzuqcAfUmENr169Prx89UovybN2uVW7vXz6+OWp+Zkb9aXFfZFzsYgYfMSX+ojbd83bk9w8j1FGqdaU+fmTSRA0sv2DsZpMBMYEUCrCwUH2nocYAAAQAElEQVQft25vYn1zC4edPmJat5B7mlIlghcEvI8RM2qqxGJxbgpnTizjOPeBka+QcrEdAHIKaJdu3dGChihX69CMzAWVKqbmFjC3uIRqo4kuz8nGXHhnJZ3wToYDlMIAZ0+dxKPnT3Fv1EI1CuEcF0OXM/Q9VKKgsHwZLZWjlFZDOLuI7wW+D1CIR9yv7u/tUksPcXxlBTNT0wg5dt/z4FHoOXRWMwXxi5bTgpgDF5qpFOTaFH7xg7uEey/2Q8wU/YGWE7wXEYgckeV9SjC5sfS7HXTah+h02vRMehhw/xsz0OV5Gh7HrAg2ah5YDoyjon9i3iJnFiwHVxCfs0Ouk4LwP2ssTG44XoUoihCSHKjjOC7+0mdr0/1xkoXm+269hNbXWdXQUyiHPiL2r2HhlEuF/Juj0nVrOsugUcA6TiFYzs26uZD/Y7rt7I7LoZEawQY9otX1fQaKUgypwJ0HlEHBaA+WfB4nMde4R6W0D6ewphoNXDh3DqdWlqqNWvnEeND/QuarY9OLS8nxRx66fPrRR1899tD5S3lU3oh1sONV69uLZ86vnXv8s5fPPv7EjxZPnf5+bW7+1ahS6SAppfcux33k33cV9b7ffA8vvsCVLZXLtjU7Zx5+6LHO6TPne/MLK2i25mgBW1zcGoGX44Bu2PbuLnap7TvU8tRasAIorUF5gOGXFoVmrYpFRk+d5p2bqnJ/GCIKPUAMUueCCaAICB0EABfM80NUanX2N4U6walZltN6pNT4lm5phcBbJuDPnljEKe5r55plhFrB0rqAFDAf+Fx4gt+VWSc4zIOpVgKPZjCl0G9vbxEEXXhK48Sx44w2NykyqiChUCuSWJAbcDncvYgrOHIPOEU4ctUMhdMdoxi6z/kdYhGfExzMuHJXpyD3nGPNSRld0IzzSiikE7qd8WRCCz9BSg/EECiK49Ukl4oGHNGfhlFsl5SLQc6UOIBVADS/SIZZNy4mEP6nlIYmLz3Ph8u7cR8ettEm+UEAPwghrOPGZMkvRV6VCMac49jaWMfarZvY3VxHOh5A8gQBx1JlUK1Zq6BJVzcKQ4gInNIV9iPsJxeFA0Zw9+kVpRQOYR/uF2A6Yl2tkXG/PmYAI54MwD0SWrUylnlmfmxpDtPNerUU+cuUkydV4J2vLsxOnfncZyfnfvVX22c+//m9xolTW6X55fXGysmbxx957Oq5J5++eOELX3jp9KOPX+Sz29H03ACzw8zN/xdB6hfRyVNwinaQnz11evzVf/6frv7e7//exu/9578Xf+ELv2pOnjyNRmOqAI/yNPY7B3QzN3CLi7axu4d2f0TAgQtdopauwNMh5UjBad/5VhmPnV/BExeOg/hC4AvKlQgBLS4rEfAxElqRlNrXUHIC3ydg6ji5soRQgDEtyzy19iOnT+BzF87hxEIVjbJQUMgVCriQqBYgBKEDqQMm5Qsex6m1IjYzTBiFNRS8Ltt64/XX4AI0M9OzWF5aQRSWeC6bwAWBiAkIFJRoKKUgwn5IgIVl+/ymZQAymoiM7mbK8aYEXMKxT6hIYqape0Z05GA9PndlGevkpHEcY0wQjrnfy9mZ8hTCKCx44VNxeYGHIPDhc+yGR1GW57fC/Z/mRlaTbx6RoQIFeALDslwscjEFSIXvqSCg4BsqBnD8Gp4fQJRGSg8n53jBeQVBiR6OQcz7Sr2FUq0BFUQYc/xjutuuXhgE2N/fxV//1V/gj//3/xXuD8bfePVVXL98EZ29bcwxMn7+zAk8cv4MXd0pVCslBOw/JGh9Alu04rjAcSl45RJa3ILMryxT8TahNTAZ9RkobMPn/JZmm3j83Ek8RKVb9ix8lZU8yWdLZf90UPI/a0L9BdWoPVxZWVpsPfRI6cl/+JWDX/ndf3btid/+3ddOPf1rL8+cfew11Vq4Zqqz+1aF43YaJsDJHL+gS33U/YhwlQETpNU4qEbj1nQzmp2aKk9NTetWsyW1eh3VWo3grNENrSIkw2Nav/3uIYHaxmGvhx7dxTHdF64xbC4wRggYga8VqiUP9YqPkMIlnI21OQzJUuiV1tBKcYqWAEmRMgCSE6zO1ZomKOnm4MTyAoM+Tcw0QtQChZDVtQA+3/P5vu95UMw7ofB8j+DJGGAYgYiCx2d+EMIB/5D7uzdef4MWKkGr2cT09DRKUVTU41A4hqMP+QHhf0d3P/lNYwCIABC+RgXAlDhknveunI+sKwMIZntEtKIOoBmVRE7iYwi1iAOo5hyK8SuwDOBUyBOBFoFiRWsNzB2ybMeCl6iiohTvalgOwHkaTskkBFma5NDag1YeODC2osgXg/5gyNRCE7hhqYyc7024fYAoKooS/MDH6u1bePPNi7h+7RoO6SEltO6eFjTpes7OTKNarRCQEe8jLCy2MEsPqVwpY8i98j55fNBuszlNJVyBx/Y4enAimJ2bwczsFBV9FbPTTZwgYC/wqGW6WUNE2SiFGlHoqSjyAy8MmlbrZQaCzg3S9PF+nD5Ge/hw7EUPm3LzfF6dPptUpxeHpWqrY1Stm9rSINPBaDTyrl27RubgF3L9QjoSArTbQmwz0+dq9pWnEt/3/CAMVIlgrFQqqBGgNS5QvdUEKBQDHt63u13s00XaO+zAnX2NGZThesNSggy/clqSlGBL6SYZCljO/WBMC+Iop9Vjv1BceMopQZ3B0NWzdHtc2H+qUcUyI4azzTqqtLTUqBBjoAzAV2ihFYehIYqCx04z9qUIxpx1JrRQoEh6ng/PC3gcNGbwZxc3b67CAcEBs1atwaeQunoCsDbu6xJh7YLc0jBfvHlPymeWiCiIPHCAcnN/m9wTwI1baV2MRxwD2IQ4AuCJhlIkFjjVaTknw/lZWjw4xQcF5ercIVeHCIYjB9KUPFfi6ii4d9lMofgOCLaMfHfzduTaTKgQtfZQKpUI0AhbW5u4desWYwwH9GySgkdOQc/RAs7NzzMY5ECsoX1hfZ+phiH/e4M+OpSHARWA4pqEYQAmdGgyciPndqXKYFKjoIXZWawsLeA4PaRqOYTvgcrbpwX22J6nleeVrNKtFGoptersJMfDcS4PMwL8WCrq8Vj0E4n4D6USnbJeaXmi1BSBXA55UU7ZGn4hl/qF9MJOTgLJfCPasnH2P4rIt0SJ73meBBTgcrmMWqOOqekWZmZmUalW4eSkzejpxuY2bty4xUDRDjoM5BgRcK1hCcYuzytvbezj2s1tHBx2uXg9HHY6TLvU4gNasTEsLYnmLANfo1IK0ayW4YAZeopRQ0b+urTO+wc8a+3wvQRjHt8I6wsF2nDZh3GKQ47joNOjVSByRUEpLrLnQZjm3OOt3rqN27e5d6LrOb+wiOWV43ym+baAmbdIhPe4v0tEIPI23X3L3gHk3dQ4YJHcOBy5e1dXRKAJzrukKMkirj0FAedQkAdlSbmG0CMRIzyuEXhGQTOv6MAJ3dbIC1EtVVAOCBxRsFSCIGByKrskHsMQkO6XUBvcisQMzjlXWSSnggNBoVFYriiA8yR8P0RBQYScfQiV29TMPCpUzCEj21HkwbKP7iDFpavreP3Na7h6/SZGjNr7QUDLWoWb44TxgoQuvE83PAo8bh/GnJdFnbJTr9fgBz7Xf8L+gTK9K8cHBn4Llzvj3K32lQ5KvheU6kGpMh2UyoteubIsQem4CsIT8PxHvDB6otJsPdFszCzVms1qWKtVoygKyHvBL+BSv4A+ii7+8A//UHq9Xtkq84U8Sx4jqTzLOEkL7WmUuDA1MrVFy7m4tIRjDKjU6g1M6M6uM4J76eo1XLx8BVdv3oL7v0sd9EboEJz77R4DBAPkVqBoyTSJ8suFiXl00CtoQitsGeKHSSlYMQMQQ1qBFJpBj4xuVZ+u897eHrZ2dkh72CXQe+MJF9IAFHAvDOEz6muVgtI+uGiA8rgHszyHi3Fj9RacdV9cPoYlAnOKe86UPniW830CAhQb3LlE5E7u3RMRgYgUD0WO0uLmzhcFA3fJCamjnArCkcu7ZyLCYeu36C4wAbZHPpnccv5CYGp44h2RZd6oApQOmB6Hru8QuAaG7qmh5wLOS7E/7hMgVHwe+6LDjYz8HQ56cFuG0PdgHHAJoDEj4S5KvMXz36tXr8Ipss3tXRxQ2SUch+NlpV6H429CJbPXHuDm2g4uX7uNtY0d7B90MRiPMeTWZjgcot/vY0gr6tbU/QZdIQd7K/aalCl4HuegABcL2N3dpZKeUIYMp2CRsj8H0BwKRmlHihFeL1d+wOO30Cg/sjooWx3WeD+fGDk1itNHepPxk/3B6DO9yWQlBlpbQOnrX/+6xkd8cRofbQ8UFiH5v/M7v9OcZPKQiPzbLE2/ktEVdQua080UgiQIfBQWtF5jMGUJZ86cxcLCEgKCosND6OsE5WsXL+OV1y/j2u3t4nexbQLUWc8RQ+3K9xGVqd0rTmsGFJaM55Zd9LhHGfa6DNzFsDz+SKnZB7SWLh/QdQKDI5PxEG0eOWwx2lr8vyG39rDX7mNAq2m0QqlaQZXjIjLh+vE5JqsU3TL2wYDVrbUNuB8xnDn3EBYI0DJd9JhCnDlwUhA4Z0AEgCPwupsye+dDHt3JASJSEHiJvJ2/W8elDoiOcgLlLrl7vgLFsWmnVGjdXeruRd5ux7hxGYEmMH3x4TP1RENbBc1yB0yvSAU+AWoJypR7vnQ0Jg+p1Jz2o2vr0XpG7MMB0jJOkNGK+lrgvBRLaxozWDYgmBzdoiv7wosv4Y03L+EGPY2tvTao5VCuNRBya+PUdGc4werWIS5dW8OlK6vY3W8TWAkAgdtKuKCbO6rqdg7hjr+EsqNJYhKk8YgKISa3DQyVxpBHajs7u2yji3Z3XPzQxCkDZzVzUQyFKaRsN+Y86dbC/VqMri3o2qrYeEFidZ35+cEkOz0cx0/3R/EXJ3F6dhzn82owqD766KMaH/GlPuL2XfPRQb9/hlrxWSX5fwubPyIwgSVTDS2ZKVJKADc25BkUraii9gu4D1xYWoD7R7LOPvQIWnR9UqOwtrVLzbqJ25s72Ke7OUpz5MrpTgXPD1CpVBBFEUQAJxwxgcdVo1sWoF4OUQ19avwUYOheKFC+BoWJ77LPlPddHqpvUMvfXFvH6sY2dg576PEA24kIR8ktmVDjKtCDRXcwwjYjyhMKb4mKYYXWPuAYUo5J04ILAQJFFguJYlMM6q0Udy4L0EUXMC3oTvFPSQyty710F5gudaB1rzlAegSNS0XEFRUk7FuRNIHowFiQ0nBpAUxaVc8qhHweKg+R9hCQQs4l4rwchVEJQakEpQSaPPPJTyIDZkJvJJtAGCX1lUUp9BDxWbVSxvLyMgIGzvb29+H+8qRNZav8EOceeQxnH3kUmXLreojL1zexvdfBMM5g2a+ro/0AHvv3HC/JJ/eDh+7hAcHZw0yrBi05UvZdK4coBR5AYHJo8Dl/3/exwTPX6/RsDro9pFTEKhCuHzChu94dZlzf5a6hIwAAEABJREFUATZ2O5SrA7h/QmX7sI/93hjtQcxAZOIRlPX+cLJIgJ5NUvuZzMoJyf3qhQsX3KLio7w+0g42Nzdn9rv7F/IkecZk2W9aa76kjJ3RsFqLJWMtFFMlBnDauBBOi5hBBCfwlUqExcVZnDt7AidOnoT7IYHiXsX9QGHAPUifFnOUGsT0Vca0cu7IBBB4XNjA8xD6HqrUylOM2C0vTOHYYqugpbnpAqxCjQuSpZLIqeldoGPMYE+XQYddBqHc3wzeWNvC1VvruLG+VfxVxIj9cLQEKdDlWewq95qGfTaa3C/PzsGjEOYEEERBSICCdakI5G6Ku5cDpMu79C45Vliyw92/nbfkjwPl3TS/x2K6/N1nzkreSyLiOihIRKCULvijtQetFEdHYlduCXiCAo95H1KkmhZW0UJq9qWcNqJ7aWiRUheY2dtFb3cb/b0dbLvzyvXbGNMjMfRMnFeS0KV1gCpTaXkEWLc/wK21TfS5XXCgq7WmuZ6L0GEVNxk3cMDYPRxwfz/EkOvqeOoHAQLf5zgBQ7dZuEaRrzDbanAdZ7A838B0o4xy6IGBdrrpOUAF6wmgteO/YECLf9jpst0eerTMw0nG9g0GNJe9cYYOQXjYH2OfHtAB04P+BIcklz/sDRVlwScRoOP5JDMn6BnP5CUJrx0eBl//utX4CC/1UbRtrRWSChrBKbL1Gdjsn1mTf57MbWgxPhWu+M79IQNd6jSdwMBSGHLSgEx0i6moFWd4lnnmxALOnT+PU2fOYW5xpXCFrA4wIacmBOeImrY/pOsymsBFB4WTcn+z534Zsjg/ixPHFnDm5ALOn57Hw2cW8Mi5U5jleZrmfsVmMdKY71GYUiqFNMu4NzHos63t/UNcoTv94mtv4vlXL+Hm+i463OdmdOdApdLudnDtxiq0H2F6dh7N1hQ8P4ChBaKMw1LILQEBIZsdcVxHH4GIHGVZ606mSMi3InVfP55394bAd2D8cXLPRASKgNNaUzh1kXfld0lEinKPAu8UmBKFYhSGI2W7ylp4QAFMIRgtPQJL4bZ0Zw0VVkLLN97YQO/mTexcu4LNK5ewcekiLr38Im68+Qa6PKdMh324rUOXUXZh66VSBUOuzRq9kGurt5FTnutTM5jlOnrlKpyVeum1G9ja7WJMj8OBd8x+M8qBA2bgeQXoMrrMipZvulHBZ3gm/fRnHsGppSaOL7QwN9WAooJ1f+YHAtjTCppC5XgFzjFhu+1OH3uHY1KCw15Kq5hhSLkZ8lhomBgMEgv3p2m9cYr2MMahA2t3UIC60+sHPCaqJ0k2m1nUoiDw5qemgiefLNhFjn00H/VhN/vNb37T2xvuzR90d55RcfabXo4vUdmdCrU0Iq10QK4FSlHTCTz27hGUmueSQiI6iWWDWiXEzFQN2tMYpcABPabeKKGFzCFeAEUweGEJXlRGyAWuVOuo1xt0Z0NaY6HF9IuQ+qkTx3Dq5Arcr3+qAcsVih8vtOoRTh9fwqMPn8OJ48uYpiYOfA3DxU8YyIi5X0xpLeiKUwHkHEOGdm8AF/i5cfM2LcA2bnLfu869aZvWs1yrozUzixL3u8699QjQhMJtnNCLkMUCl4gI8/zcSZhzGD8id2OPvixB4qi4u5N394YAcnQ3n3OMd8mVufpKKXieB02Aihx15J45grtVAmEdl6d95pxzgGZTa0FAHvhMaaYKK3iwsYZbly/jxquv4soLz+PVH/4AL3zvO3j5B9/D1rWr2Lu1is3rV7F++RJ2V28gbh/AIzhq3JM3Gk3Um1NudfHcS6/ijUtXuQ2YoNqc5r78BBZWTnA9gQ5BQP3KvWVebBVqdb7n1pJWc0ALPex14JTo+VPH8KWnHsOXf/UJXDg9i4WmX/yt6OJUBSfn69yuaFDOWNdC6P7mVLJOUbv1KFWqRft7B22sMxi1yyBidxRzbWkSvAgqrMCPqtBRBZb3KTFHA4s+vbPdgw5d7UPZ2W/rg26/1B+MW71BNnvQmVSTxp6Pj/BSH1bbXHxF8p944vyimtjHtMiXlMWvaLGPBJ6eDT1dDjylCE747NVjx5qAVCQhKJTbK3ApFS1JFHjFsUduhG5JSu01ZjpBTA0I5cEqAkmOSCiIfhgyXF6CVopeDXeHbLNajrC4MIeluRam6Pp4wg5zA0Vhr0ZeYTmP8ZxzZWGe9WZ52D1NgNcRUrAsqyZc3DE1+IiH7q7fEV2tLQYYblD7X7p0Da8xMLXOfa8VhUazhcJqBiGU5xfCbwhMw3aKj+vboYEkzPPzdjHnKyRwXGDqEvKxeO7SHydzB6D3pnfriAi01gUppeAu98zVdam7ZxVYgtHQa3BkmbqAnOcLfF+jeI0u5KBzgJ2127hBy7hN4LU3N3BQ0HphIX2xKCnAY7Q7JYDiThv5sAdN5RZyTcp0ZxWPYHrjBO5fN2gThNPzS5hbOkareQzNmQWkRmHI/bwRDXDcTmm48YHgEjLCycEM95Xuj9wfO38cjs7Ri5pvVVClH6spM7WQa9msYHGmCfdTvYAaX8PC40RCyoVHL0GUpsUW9OmRtWkNe7TkzmrG9LxSKOSUKaMDWB2SguI+Fw2rfIQEbBCWrBf40NrXWnse9Zufq8QLtFaOpx8VfWiNX7x40et0Vivkyec8lf99lZtf0bDnCM75UhCUQqrlwPfgcz6EF12nnGdrGUBBEC6oIkA1wel+IOCA5BZnNMrR6YxwSPdySPcqZUjfWkFKkE1o3SaFG5pzKSw8tp1Ta4+GfZ55jeA4ONWoYarqoeQD3DphzJBcQlfG5xsRO6mWAizMtHDy+AoeOn8OJ7mvnZmdgc8FnRCUfR7BDLjPcv1l7LNH1+4mwfnCSy/hu9//AdY3NtGcamGaVrNK65lTqNx+0xCYTspFBODi8+vOR+6kltr9TrZILEdE4vuw1mGUibtnvnjOIpY7gN1L5h6gumoiwm5VQSICEXmrHfceW4Hr2JDX+R2yBKfS4Jw1FJWiUPIMI+ndgwNscC955eLrGBCokRYCwkMzCjHXbOD8Q+fwMOnMyiJm6xVU2IYmUMWtJ8fl+QH3dSm29ju4TQ+j1prFr/69L+PkuUcwRZCWqg0YUQSohfZ8lCsVBARTj9ayy8h5xjPM48sL+PyTj+E3f/1pPHXhJE7MNQqFoHPAxAYJvSlDhV0phXjo7HHuQ+e4//TBKRRHc9MzMzBcCxe/0FQYzPJIJafFNqQcE8YqJjTbk9QiZpupFThQCscj9NDqtPznH34EZ8+ds8dOnDCLS0vp9PTUqBp6g4oJKBJTby8QPvxLfdAmv/a1r9EY2UarVTnT603+Xh5nX/CAz0SBf7a9tzN/8aWXK9/68z/TP/r2t/DmSy/i9ReewxpdoYTnXwIDz1PwkCPUCmXfQ4UCErLMEHx7dEEO9w8IthjC/zztQSvFbYUphC6KSlC8T4k8d+4lBCcxh87BPq6+eRE/+O7f4vLlG+gcdhF61PShRkDrAAoteLlEuJK+65fBp/n5aZw5cwJPPHEB586doTWdZ1WFSRzzEHyMjNZURNyb3EcNKdA+jh87humpaYS0mjHrWYJIaQ03LhFX14GMr9z9uCLmRQRyN3V5knvHu/MuHxUf116RufNlKPiOXLmIUPhMQSJCXpI/fF/EtYyCR65NzTJHHAktSAZnKaEMrFAi6d6gsKQZ8mQEw2irlAJ4gUKtWsKJY0s4dvY05ulWVsoh10lAI8vnAYTduABQxLQW+GjyrNp3CKDQa6/EfV2MHi3nyXMP4/RDj9BiLiOq1KGDCJ7zUIRrSaXn+DrgWfN4NECjVsFpbkc+c+E8LpxdxrH5BhrUrpHW8GERUqlEHHeJ4y5TYSjyA+wv0gpzUw0cX16ET/nJKBPOtdUeeUKwsRuAbeQQdBiccj8HhfY5jhIUnxuQX5yQS3POwQ8CeFTSbmxKdBYF0USLjkVUElPg0iBKBikFl+99VB/1QRqmgKg/+IM/8Hu9vbkAeDiA/nWbpZ+xxpzxPb3U63Sbt65dC954/nl59bkf4Y3nn8NrTG9efhMD7k9c4CDhUUfvcA+9w30MGe2b0PINuVC9dhf9TgcTHjwz0guuBTSZp7mgSilqRwWtFAxdm4waO08mKIUeZlt1VKMA8aiP2zdv4CYDNmuMqB7s7mA46CLjWSeltpi2U3ucA28thAtfogaenWnh9OnjOHP6BIG3zL3rVHE8E4QBIgqUVor13RJaVHn+ubS0RLe2gYCLabgHZDPgMDk+wU9elhLAUleBiasoIkwUyaUkts8i95T9sD5zboxMOFfzDnLljhxYRQSOL5oCiHuuu2UudZ1bZ50dMx043U+AmLeOuBUwPF6yPAEUKjGP4CyVAs6f/KRlpO9D/lsI61la1j6PM9o722iTr4pKsUxBjpSGpSVzf/uaMnLSY2BlyIDLwrGTxT6z2piCohIzUHAASKnsUnpNbg0L/gc+FhhJP3NiCQ+dWcGJpRZmahFCsdBcZ81+fJMi5Bgjjt95P84LEyLP45zrlTJmp1ugYYCbZ8b2tfbgeQEg5LFiLaYJwWwgUHxmRZBToaasa8FLUNy7fJamttvpZqPxcMy2+nmetZPMDHLjx2RdXGpzIHzlo/qoD9iwPxgM6pNO/4TN7ePVsPR5leUn8zhuWSuVPIm9ZNCHW7wOD/gvvvIS3nj5BVynVXP/i7r+9gZ2b17Hyz/6IV74/nfwwg++j4uvvEJ6Azeu3IC2lm5KAJ8Ca8k8Q2uquFCVEheMYBnR+jptmxJwgaewzP3lZx87i//o730BX3j6czhJrd+jEniZbuhffuOv8dILL2JjfQ00gQXYLds3BFTM45Nef4Ae9yMTBgE8JRSSJs7TVXrisUfx+KOP4qFz57G4tAiuJdzfSVbLJUy3Wmg1mygR1EHgFdYTRCcXkcLB5WX77t69g+JiGbj6TCyToqj4cjdHVIyJ77n0Lrkqd/M5x3svuXIRgcg7yb3jSOTtclbi6Dh9a5DTWlp3duLIgZOp0O0Q5okwCq5QSDMctg+xwcjsGtes16OyZGR70OviKtfs1e99F+5/bZjSY/DYz5iKdDwaod8fYnfvEF1GtpNc4PZu4gXQJGfoxuR3u90mv7v0iibwqVCO0eK5AN05F8CjtWxVNV1YgUdeKM5ZshiK56iaR18erbuPHIFYBFwrt17MQjhhTytUymUCNIBbW8Vx+VQcPl1mYT/aD9BstFBhkEiUMJYxRK/f55ZnzDUzUKzPEcPJ1d7Bbn779upofX2ts7W1ub13sL/a6x7uxSYeH4x2JhcuIGWXH9nn/YJTvv71r+tut1vmyGZKpfJKOQyO+8DxqFSeowtQkzjWw4MD6e7tAVw8SzJcuEYUYobarbU4j1K9htxk2N9cx21G/64zHH/tjTdw5Y3XsHr1CjLu94TaMqdApDzqcHshzQ5DT8OjmI1pZRU1eb0SYW66gdmpKmYaIZZmqjh1bA4Pnz9LgJ3GsbxJxQ4AABAASURBVOUl1GtVxJMYmxtb4P4Yq7duodPuwFJaPC6aQMH9ZckGn68z7B8zUFErl3B8cQqnj8/j7OkVnD9zCq1GnUJgMTczXVDVHchzLO4XMULt7lKwzYBj1BQUEWF9kgAi/AKvO6ll1pFh6j4ub11bFEgHurvkLOO9lFNY75KrIyJF2yLimnmLRH7y3gmkUgLFsSlPQUhWATkBC5aJdu8YhFSAipasS1fT/W8NKZg86ki5N8uR0FIppRlAa2Jp5RiqtSYMtc0hvZ02zxS7BOeI8YGY1tPRiApvRN6PKQO0QARNBsN1d0p2cbaFx84t4cyxKSzPVjBbD1CPNCKOQwMQ8lR4dqloMTUB6butEJHIWAYceS5PnuVU3GwYgVZoUK5KlLOcrq2bq895hASn53lwV0pr7ZTO+voG1tfW0KYCz7lX5qtwyt/tdwf9DnV/b5/l69ZkV02WXsyTyes2y2/JOOt6BwepCDt3DX5ExGV57y07gXjyySc9CkjVS9MZbezypNdf3t/amo2H40YWJyX3jwSNDw8x4QZfkXEBGVjl3u4YAy4nVpYwt7SASr0KIbPHnUN0drYYHbyF9ZvXsEF3dI+AzcYjWBf0ITBzAhRcpGIxKEiWzEz4PAo8zHGvsUSrOV0voRwA1RCYY5Tv7KkTePSRhwo6ffoUKuUytXofV67T3V29Re2+hzEPxTMee+QcowMnFSSt6zZGjOz5WmO6UcL8dA1Lc1NYWZpHk0GmkIu9MDeLIxeKC+4UCF1rw/EZ5kFw+Z6GVorzA0RIOLpEeHOULb7fAmRxB/fqndxR4nh9lwxB7ygnODN6Eo7cMxGBcn0xFRH2d0S4c4kc3SumBVHwlVZQmmNnagTIHE8V+2c7lFBE1TI8Kp4B+T/mfIwfwC9XAFq/3AFzdo570fM49+hnUGXgJGUj/dEEvcGkiIqOqNzoPcKKYjAuw4TgjAlOJ88R16xZK2FhpolTK3N46NQClmdraDKqVAsFkUJhMcXYI3ASyJpy4tbekeJ4HYg0LDzmXUrwAASyT2XTpBteIjjplnIqCr7vw4FTc00cvxKuVYeWe3t7Gwc8uyUKyfec71Np5InJkhGdsfFunibXy5Xo9SgKXi6H/ouBL696Hm7JqNK9cOFCho/4Uu+zfTU1NRVWra2k43FrffX2iR997wdL/+P/+/8TfON/+9/Ui9/8Jm6++jpAjTnfaKLGDXczKmGebuDS9DSagQ90O8gIyHx/l+5KjJDuVMAFSKmpXVqPQigKu2XUDumEi5XjrhuTcD8Z02pqCtQczyhPrsxjabqMakmD6wXKLhdFUI50cYyyOD+DUydP4jhpcXkFLQZwYgrd2toGrnJPevXaDdzgwfrBwQGt6wSUXXCNi9TxJ+Gh16g/xqjXpzts0CJAF+ZmGLyoQiwXlePkilJ3JOw/h3AQlmNzKfEAxXvKkGvqx8iVOvqx4ne5tQSIIwdORw6gjlxVRUA5EhGIHJErFznKi9ybKtbRBQFCjltkFOqETEstkLOuJfjCWh1hvYHcC3Dy8Sfw+d/6bTzxq1/ENC2lRGXMnTiNhYcfRZOBnpEOMDKCcnMWAaOwKU2x+yMC94MS5/Y3nesfBuSD4XrU6IEcw699/jE8+ehxLM3UMRllyBLDzkF8WVhaZkeOtxqg26tIHpUd7zhXkLegohJHzAvJcA1cGhCttbKPKFTIOS9OEVpr+ESVuBsAHvMlegYNGof52Sm0mHrcw3ba++i292Nls72l+ZnnLjx09s9OrCz/0dLCwjco79+fqjYum2hxj2KUiHBfwLY+yo96P42/8MILKjJRRQVBCyJzh3t7Cwc7O1OHu/ve7uottX3jJvbW1tGnVsp4/KCo5QMy0qNViblf2b99CzdffokAfrk4vFbcM0b0ECLueyzB2CxH1KTTBKMpQFmmxiv5GqFWvDfIaEkN32lQu8+0qphpllAONXy2IRQy4aIIQaPIPyEwNN+LaAWmpqewRBf3+MnjWFxaRpXC16MLtrt3QJe2DSf87nzMoTsZjZFwb6QICtevpeW+ceUSg1adYjEdQCulkAC2XHiOi324vpQIFMdBrQvLcSj2LwAK4perwwTvvO6UEhx8/Z2PeOfGdS8Z8tLdu1RECuFTFNq7JCIQ+elEWQanBYDLTyBZaI6SJBpGPOTKhwOgdvsyEsISQRoiYXmfZ4P7PPPdHYyw0+lj+6CHPVrLiQSozi1DlesQ1q9RKYcEpONDj57RqN8rlG2jEmF+qo6F6Tpm6mU0ygFK1ISBQrF+Hgycu+rIWUkuPTTBpbSGKI6P7nNOi5pznS35IJyI47FbJ5dqYTtsz1PMWECJQCsFzfctJ24IYnBdhHlPAVHgwaNhyOMRutxj9tq7wzwdb5dD//WVxdnnV5YXXqKX9+bKcuuWOjXXfmoRE/kFABO8ODx+v8fPU089pTKbVfM8nyUYlkf9/nQeJ5V6qaRNnMjwsM2D6n10dnbQ29+DpWCDlsoBdW9jHTd5dvbG97+LN557DuvXr0EINGc5SxyNzhO4f3T42Pwso3IUfDK/ykWu0NpGSrjAORwwHRDnGVmdaZYLi8lXAS6YZAmtW0aLlsHt/xLuOxK6rIYLUq1UMT8/j5MnT+AMAzzHj58C17f4cyQXpIiCEKHvI6f7Nej2MGaASFGLlz2BTYd449WX0WVkebpZQ71aRokLqynWoe8j4PgUx+dpBQGQcb6W41HMK4JVHLGu8OERMcNnYG3ryMI9BZgXufuMZZy/vUMOjHfzLgUvEYFS6i0SEYgcEXiJCL9xT5lQNi0sLZ21iuUeBdiH0iFc4MYQgI6sF0JKFfj1JtoM7Kyub+Lm7j42e0PsEoyX17bwxuXruPTmFex2R0ijKhpLJ6CqTXjlGpXfCo+tPPJrH2sM+nX2tqG4b2zwOKZeChBwtj7nRQPHoxKNig+EtF4hgRKQfA0UwOTcHLCU0rCiYDhmspVLbeH4wYlAWQsFuUPg2qPIa64HP2BT0OSDcLEtDYTNUzhPxzDqLFTioMxlk5Ed9topqZMlw7U47l6pT3mXplrBzf2p0tapVqvzqMgvxGLizqXupPedUCgEO+Sbp0s2zubzJDkv1s5kkzjs8+hjxD3mgIGWzu4eQjJzttlkKvBhEQho+SiFDiy0frn7kTSPQDSZpsk03xrUorCoGzMS2+PxypiW1pKJjnLWTScDhJ5gulnHCUb4GjzOEL4PMtimE9h0DKKLexGDkCtcJrDLUUAg+dB8L+dCDumm5oYLSvdGaY/AilAul6GVQkxruc8gVpsubo/zGfdH2Kdl3eWZ62jQRY1W/djSIuqVEpzmBfdDboG10/gkdln0G/ge2xM4UPKLH5eXn8tnkbfrOOEjvwshdPm75MruNiQiUBy3iLzVh8jbefASuXOvNJRojtsj+Qh0gMgvIyKwwqgM8SIY5TEEqTFkMCcRD+XWDPYJzkvux//be5BKAysPXYCuT2GsAgzgYebEGRx/5HHMnjqL+ZNnENWbWNvYwMU3XsdrL7+IVUZ7k/EAs/Ry5ujlVLgOzjOZMLqb8ijNZhPKRUb5sHBKV8MAVKaGKHSuaUYFmXG9cgLTWXbLMTrXm1MDuJ7CjM+11IrgpWUf0U1O6KN7LFOiAFYgC1Aql1Cv1VBh6heLlxPYOSJfo9WomhMr892TxxavH1ua/85Uq3E76WMwD8RfBnL8HVwc+XvuVXejbqC0KqdpMp0l6fL81HT9xPJycPr4cZw5cQKL7pcZFHIhCANyRhF0HruJqApDrcG14XQzCDWYEJRCAQcjaJr1alEEB8TOwR4OeI7W4Z502OsgI5gNraJJY7qwPqaaVcxO1VAKfTLYwuOC+mLgU/v6dI81tS+XiouXwxK8lsqBQ4BbJEd9utt7+4dwkUTDhVcUXO3GRgo8n+PL4X7beXt1Fa+//AquvPkmSoGPudnpgiL2q8k9Yb+G83DkLKQWwOeDiErBpwDwFnKnb9f/zyMHPEeGY3aUOwG9h1yZe+7ItSUiEHkn/bRy1oJWmuML4BNYWnyCNSBRdRKIk4RzHqfo0209oIXsxRmCWhM2KtOX8zBmnZBgnTp2Eop7y9gvISag/Ra9nCmKca2FiM9zHu5fpUe0zu2LW78R16/H/dze1gY2Vq9je/0Welxfp0w9yr2mRVV3SGwGUB4syRCgOYHpFGnm3FlwRQtgcn04Fk7cTZXE9fc83iqkqUG3O8R4FOMInMLnRx9DGctJwiKtBFwetpiDAmetSbNy6PUYqFpfWVx8Y7Y2vU0HYMg3uQ0Xy/QX/lHvtcfV1VXPT/2oFJTKJsvrNrfNc2fPlr70q1/0fucf/Bb+EQMHn//c5xCRWSkBFVM7OpD6ZEhEoS8FASICwGPHHrnkAOmAaQk64WLUSiESRmG3eR65TRd4hwvqfkAwoea1BKclEGqVEqYaVVoxofa3BThDoiIKNEoEjQORT+Yb1p1wDCMeyUySFJYC77G8FPnY4374zctXi3+jaMSIbc6IrRaNerWG5TuW0QnVqy8+j7/6iz/HCzzXW5ybw/GVZZ5tNuBpBQc6xXlltOyOXL4oU0CJ8/B9D8J1dWUFcb4iwjLBT7ssLcFdMhxvfgeYGfft7t7R3ecude0opeBIRIq2RcQVFyQib5UJRVGJR8tegu/AaT3yRCHLLGICsdMbwP3LEvudATZ2D+AAqstVNOaWGAg6gcrsIqqzC6jMEIiVOnKCNgsrBGgJQ/HRobXK/Kj4Q4GLPBdtE4DFunDx93mm/aPvfQd/+ed/jud/8D0cbK1BE5BVroVPBad4fmnzSbFlyQkgQ6WdE5iGijN3RKuZQ6OwnLT4QgXg5kN2wV2e1kyE80hxyFOCIeXOp1ek3PyLJxbup4GHB/usM4FTpKGvoanQk/HQdDt7CV3afjzs7tVL3lotCA9XQJ3kFpDv/1181HvttFQq6eFkWOkPO8e8MFyu1GpN5Xm+T/eyeeoUvHIF5CVEaWiG3y0F54DBgN12F3t0effpKh4wdX/NYdh5UCqjQkCI8jGJExx0eugxJD9mHH6Y5ugyf8AoqSFwNPeErs0wjBB4AYg9UPEW4MwpvG5Rcy6qoUA7IArb97hAIRVC6PtcCEVhBLe/BrMzs/js44/iVz//JH7lqc/giccv4JFHzuLkiWWCr47NzQ08/8Jz+B4P2ruMLDebDbQYafa8AGNGod1YnWAEYci5qgIcnqe5F8qovWP2k3Lvk0Ihg5KMfWdQSEgpxJVx4ALHAUd3FLNrkN6DpZIyBWUwxXyY8j7nvAwBa1wdzg1sjZ3TLisYEVg5Sg3z5m6evbm8Jf/cWji31agAqfUxSgTdYUwQjrBz2Mfa5h5ub+xgbWsHt3jWu33QRmIFI3pAYyovxblO2H97OELGPkq1OmYWFlGu1xBVygyw1aHIbzdGsJ7lmrg9nmZdxXGk3Ievra3hlVdexXe+8z1cuUrleHAIeqIcuwaoOISSy1GyAAAQAElEQVRKXVOJa+55NddMMS/KA/i+5VhyI+Qx+I7AKI1cFHLywc2NOgZjnq92KC9DKlzwuREF494lVapU6AwCagLZUEgdP10+CIIkCsKeHwQbnu9tc42Ho9RNkZoVf3eXeq9dD4PAs4EtJ2k+Dy2zXuDXhGWae7YS95dDd4Y06ANksvgBMuWhR4ZZMqZ56jSajENH0zPIyCDrBQAXwLJOQmbFZLxXqsL4YRGab48SDMjx3I+KMkONaShkQRQhJFnWd+xTIgCZ7xbviFBcigujlYJH8tlfUc8SCDnQokBxf0E3fAWnji/j2PI85hhgqlZLYFUGifo8B93FLbpmhsvbnJpCiYonzQ3dpgFGBGjKMSvtQ9wLSqC0wCKjJZpgMu6RukjjHpRxFmGAyeAAnYNN9A63MRl1YbjXsjalHGd8z5A4NsuUQLRO8xCMRDngnlDYc967AFfGMVgROOEV7cFyflY0hVXBMHXCSl+syJviucdnHkemMSYSHF/3emNst4fY2OtgfaeNjd02dgnQg+4QbVKP57wjnlVOqCCHDJBNGFgLGPGG1pjQg8nIR0XLE5YCBIEH5ym4M2BDazgeDSHkjXA6RyTkSYYRI+D73ErscA+/d9jB3mEXbbrPA7rRMdckEw85ySkQcNzQPqxoWK6tYX+GPLBsF+7i/ME6rm7C532O8YCWf5fKv88zVRpxCOXPkDcZ30mcolAaBc+UhignMwCtsmt6opRu+75/2w+iTcaIxuVZssv183dI6r32Peu1POtF5UxMMwVqqVahqVa0ECw0SbhFzXhjfR3G82HInJgMHDFdfupp/IN/+2/xzL/+N3j8N38TjYUFSKWCsREcDMY4HCcwYRknLzzOZ8cwpMu12Rth4pUwdfwMbLmOkegiUOFTSMrVChQZr0RBk9nUdvC8EErTknGBtfLgk7j1LARFWxAkFi6NPIWyJyhRIfsAmIUWCxcM6vd66DD0X66WMTXbgk/hq7WaqBOcmZVCcLf32+jR4kwoASnLQCGCp5FxVUUZLvgY7fYWD7jX0WtvAmkPk/4Odtav4vLrP8K1Sy9hd/sWLXAXJk+QEYiGgHRAZHAN1llLusp8yHEBgVYUP4uMoBhS8BMCBaJRoseh6U0462EJGieoudLIoChZmgrQgyXvbRAg93z6aIp8jnFlcwcXb2/i9dV1vHZjDZdubeLW1gH6saFF9RgQ8lGqNBBEFYxogQa0lAldzVqtijK3FB7HYwnCyZgRk+4BbBajHGjMtmqcJwG3twtFJRNw7X2uAXFV/KjjsN3DkMG4UrWFk+cuwC830J3k2GoP0GE6NhoxNP0LNwYPOfMZ1y2l1U7TDDkBJmzX04Dn88v3YTi3Edfg9l6H81jH5dU1jK2CLlehS/TiuDYTKrPuaESPbAinaChy0HxPB6EdTSbpcBwPkjjby613Q4f+BtLO5CTYPWXj7/Kj7rdz7m+EpPvZuJKZfDq1+Xyc5804Tb14MpHRcIgeLWaX+8U293ltRmI32ofY7HRBvxVhaxolBgtK3GX7XHRDxjmLmOoACUlzoaLmDOvMEpzLWDx9Do89/QWc4CF3QPfJaUd6ughLEUQULK2IokBrAkIzFQqspdvkFIQqnhkoalrNZ8oJfzKBoVVXFLJIOZAagIuuCUq2Bga2sL21Cfdzrj1GayMqm5O09L/y+S/gc1Qsjzz6GFaOnUSt3nKvYZ9af4sR3B1GpWO26fk+6PLTpU2wu7OJ1159ERu3r/EoYQtba1ext3UTAwI2Hh7yrHQP+wTnsLvPeUwYPQzg9sEBBVxRo4tIYS0yjj/hGJ31Sjh5ZmEJSkfQGlZRmGkJ3fPU8B0KoqaC8ymYHvmrghLBptFnkGePwNjYOaCVPMA+lV6fwZ9U+VDcM2quh2ZdQ6GOaSlHVJQp+3N89gjukydP4oknHseJEyto8hjJ8xUgFhwmNLMKhvyboEeltrWxht3tTc4rh/tHtg7otg55Jlqp1nDu/MN46le+gEc/8znMLZ/AMLG4fnsLL7z2JtwfQDsrn4uGs/oZQAUDWEWg+R6C0Cd58APF3oRzinF7ex9Xbq7jzeu3cINHPd3hGLQbVKpzVKbT8MIQCZk2nkyKLZMiv3zfpw6kEkpSikOc2Nx2taj1cql0qRqFN1vR1E62vz9m9znp7/RD1t53/4rHllGSxVOc0JKIXrBAgzPQaZJITMGfULOBDNF0YW0UMronGAkQNKfgVWpwAjQcxug7dzVX6GeCYS6YwIOuNlCemoNfbaJMEM8uH8eFz34OKydPQyggjsmGWjNiu8LlcW6fJ3kRglc8QkkHPST9LlxqJkMgnkDSmC3ntJYcJa2OJUBd4EkjL4BLf5K6GQUxWIedrW24PdH29g5yatspjuM8Ber4iZOYm1vE9MwcwdnkFEsEqMWI7tOAlix3ykAJPE9TN0wYkNjD7dVr2N/ZQL+9h+2NmzjcXadbewhkI2Rxj0Ddxbh/ABMPGaAR+B7HwdUQtiMUImgPhoJKjCDmFzFT3IsXQryAQusjE4WcdXLxmfp87iHnbDJSYgRjWsI+o5aH/SH2uOd3e8j9Th+jOEVqKfgEuA5CeEEE5dpkWw6ggCBgeZWAmqbHcPr0KQLrLGZmp+D479xLQ6UoADzPg9JCfmUY9AfoUCEPqaTDMICnFZQSVGtVHDt2HI899gQeJS1ybY142KWCu8nz0murG+jQOhulOAfFsQliKp0xJ+2URUIl5RRVSo9iHI/RYT87+124f4libWsXmwxedXjklUOhzDFXqvVi/BnXxQFzTOufUnkrahNfUZ2nmUnjSZLHcV9bu1OOgqutVvPVmcbUqgsEnTt3LhYRam9O8O/wo+6372uAl/mHrcDkJwKtz1fC8mIpKtejiLHXIBCfe87qdAvHHzqHC089iUc//zQeZnri0UdRX1yG9Upod4a4Snfq8q0t3OI+5/ZuBxt0afYJWEsNXqLl9AnSXAVwQC7XGvC4/4wZbTV088RkCMgzjy6Vz5B7lVrUtwmyQRu97TV0N26jxyjgmAfeaecAdtSnmBoEvkbEhRcC1J2tcmEofiz3NLQIPCVMgS6DUdsMhmxsbGJ9fQvbPNfr08psrO/gFt0l99zzfLgfMpw+fRoneWw0xwhuQG2ccfFHowESCo+iEqmWI4BjHPFs1FHCsdh0DJ/wCUjKxMRpDzHHng4OwSgh9ckIlEkQLVDkhwrKEL8Eq0PyLwSY17RyrtyVJUYhpPtZp1LzuFefZMKA2gBrm7u4cWsD11ZvY9XNY6+NzmCC2PmI4kETUNZa9hej3++jR1d+xPNG8Kpxu7C4sAAHyEceOU+L+RBmZ5uwnFOf+9BOt4+Oq89AnQOM40fAAF0YlRDQ2yhVqnCBs2PHV/DoYxfwxS99Ab/1D38Tv/4f/T08dOEhKPZ9e30DP/jhc7j45hVGzduISnWIDrjmYAAK3NMCg4nFYXeC7YM+1rYPsbq5j2u3tnHx6i24fyL16o0b6HKPqf2ASnMWKyvHMMNYhu8FGDAgtEePZpdr2eeZ+4QureX6gGST2OSTcUxPq+1brNfLpTebtcpLc/X6i7VArSfHGwOy4Zfio+5nFG+88UYg13ca6Xi8AivnaDkfNrmdhUFEpUa4UA6doJfLDLkv8UD6PM5+9jE88itP4fEvfJ5g/RUsnDwJr1zhnsKH+6mXCavIKHyJjhCrEFKqFTTKhQukkCsf9DyokQ2Bo1AKQ4RaIaMQjXsdTHqHyCjwe2s3ce21l3DpJS728z/Axed+gDdf+BEuv/xcUd4mYDNaVaVssXcLtEAD0CL0zAQpj1hyuj7K3dNyCDxYCn2PQZFDaucOjxV26Q6ucn/2xsU3iwjj7bV1uMU/PGxzb9ktQN2jQIwoBGwaTsBXlpYQBZwDrXigwb7BlnP4kqESKkzVSrToBAeDQ+s3LmF3Y5Vt7WNARcTtF62iDwdG69xNL0ROgLqAmANlLgEcMMeJ4T4qRpuW0VmOLgHYZ5hxxHIaR6T0Tlw9R5nVBL6GsQLiEjCmUFAeeVqmImk1m1Q6s1hamsfy8iw9hSZarSqqlTKCwIOnhVbQQ0AQVqk066xfrdURcP+vCRDxfHi0tu53y4uc+wpd4NmFGVRqZYqJQafXxdb2Nvbo5vZo+WIGCXMjyEjjOMPq7R28+vp1vH7xJi5dvY0bq5tY29jFJl3X7b1DWtkODsnjPq0g4cW5WL6bAcYWlHNPOib/e90OejwNmAwGMPScFOfpc8bK5JmJ43EeT7ra5tuRry/VyuGP6pXou81y5ZWZuam11tmF/lMAG8WHdn2QhtT9vLywsBCVPTMtmTpNf+5ha8w5k2XNLM/9lILtopaZCIynUaH1nKHWXDh7GqeoOR968kk89NknCc7TCOsNKILQ52F1dXYJpekFRNT6QWMGQWMWutLEmMBIhezUAYaTBK59PwhQLZcRsv1kOMCIe5v+/i4G+ztYu3oJl195EbfefA2rF1/DtVdfxlXeX+L55EUehexcu4zRwS4srZXvKwLGg8dZ8wOuGa1HSoC69RD4PhUA92whrVZMhPRoNYf9GA6g29xfvvnmZTiAvnn5Mi7zjPT6tRu0qLfh/rmSnZ1dHPDoIWbU0A98WpsZhL4u9mIUBETs23NjAMEZKMw0KnBWf9Dewa1rF7G1fhMHtPgdJ4Cc94RCm6kAR+QjIbQT6yElyGLyaMIhD/l10B1gmwGqvXYfHQbWRgx7OiDCi6A5D00FqGlxxY/grJNoDyICrRWi0C8Uifu71Hl6AM5izs/NYGqqhnLZJxiBlK5lSqQ7JWaI6pDgrDeaqDdaiEplWNGYEGhjjtnVdWWNVgvNqQb8yOOzMXZ2t3H95nW8eeUytnd3WZYipKWPKjUoL8JgmODqtQ0898IlvPDSZbz2xnVcubZKcNJ72dvHPl3yNq31YDJGCgM/DBGVS/A4B8uYQso95ZB867Xb6NGtntCtzpMYBCR8WEM1l/jWjGyaHHJB1kORK/Vy6YWF2dZ3ji/PfufY8YU3/Zny4UkgERGiHb8UVyGjP2sk1loZjWzNSrCscvWYFv+UhjdFdz6g665SaqbUWky4H+iReb14gi73dp14jDGtVRJ4GOSGZY6E+1AfPsE4f/phgvdJnH/yC3R/fxVnnngKy4zgNeaPoUT3VnPxEgMuhROiCAGFyoNA0b3K2XaXh8k3LlOoV6/D0II+fu40Puf+aYtTx3CMUdaI9ry7s42tW6twfy+KYR9C1xgcr6FC4ZqBppO6JmfQwIAyCLdltuDsdMSefApniCisoRzVUaZSKZVrfMdDn4GHDe5Lr928VfwvIl5/4028/MpreP755/HSiy/hIu/Xbt2ie9XjBAyMc6e5L84zxhl42K7oiisbw6ZD5OMu4v4+Rt09dNv72NnfK6zEfneEQ4KtQ5f/iCZwaW8cY0BLMyRzhqlBTE8j45i5veQaWIwzltF9TWkhcyo55ZfglKoqpQAAEABJREFUc+xlKsRGa5bAIzVbmJ2ZwcL8XEHTUy0GpQg08qbP4M3ubhdbW21sbhxgc+uQQLlNq3YVly5dxa3b6zxiOsDOzh7cv3R/iUrqlVdfx4svvYrnSW9euYprdDnfvHwJq+T93uEu974jxOR9nCTIKAvGCiz3h5rA1BwfqITGcQ53hLN70GX7h7SwbXTpEQxoKccE2pCyNZyMqLDH9KgIPGKoXqtQLtgWLaRxWwbKW5XR9XLo0SvJ7LjXMaNeZ5gMuwfa5mvVkn+xVSv/oFUv/VmjWvp2s1J7SWXmVjBbaZ8FUgGHhV+e62eCk8DUW1tbpUh78572TkdhdFYrvaSUqkLEE6Ugng8dBEw9JAROTKCOidweGTrmYudawx2pZEwTCEPfITQ37RGDLeXpeVRmFlGeWWJZC6lX4vmmQgIPlm4cuGhQHrmlEMcJMrouzlXUbCdmIGZrfQ0TRolLvod6KUKzVDqicgWh4ju0su7XRe29XYJgBM4H0B6EYyHyABFo34e7T43FmBZgQsFPKdyGFgriQ3EcxiqwawoFCGTLvKX2zzGitXD7sEPuVbcorKu31rHGqOEu9ztDAlgpjSgKkRH1bk8Km8NFhx1Yx4MO0skAkscoBQLhPnpCl73b79N9G+CAgnnIIEebYOmwrR73eAMGoIYU4gkBeAQ+8kn5sOST0NPQfgQvJBijMlwe2iMoDC3TGAeHHQo9wb+7j0NamIN95ulmbqzdxk2C6SrB5P7XfBffuFgolzfeuEQv4TIuXiS9eQ2XrlzD1avXGDBbL9rZZ3uuTZfuMb9HF9+5rB3uA4e0ZC54k1Apxdzn5ZbGSAkUeR1EJXhBCDIdhnzNjZCfKPKW9+S9ncSpHY3HpBGPm0YYca0H3Lu3OwfY29vCDuMLm/Q01m5ewebtG4yE30aHXseAwbcJtzvpsGtMPJpwC3FQ8uxqJfJfqVfCv21Wo2+16pW/mWk0fjjfqL+xsDC/9vmHl7sEprOYhvLAgeKX5lI/aySrq6u+53l1T/nHfD84FwTBSa31DGdQ4kQoez58Cl9YLjMtAZ4HQ8FP2eiIrtAkN8iVhs/nKgxgPIFEEUDhcedTKQUqpmDFykeHQrdHN3KH7lmf7pphmRM05QVIc4ue26fQZSxxcQPfh9tj7NPl8UTQINhTCm5CLcuNCCI/oEsZAFQWvW6PFqmDjO9aURAKhqJbBI7TKoWQ+y2nXNyh+oh1BrRMI9c/BUUITgtNIBpay5g0wYTWyigPmiDQdIF1ENFZVbQOKQMYPXS6AwwZITXsq1SuourG5sBJz0KzzPM0cp4Ldg73in/nyFMG080qwoDlrDOiYPcYuWwTnAcU9EMe0rt/7qMYF5VH/BYwNcQLIX4ITQqCMqJSBWX25yggnywUgTniXm+XbuMNvEGL/vrrr+PK5SsE4Ot4iZb++9/9Lr7zN9/Gt7/9LXznO3+DH3z/e3jhuefoAbyAl19+GS+S3rx0CTdu3OQ+8Bbc/1Rqn+57AULyKqbWoi7jHlAc66koFHyucYOubVSpQPkeHK81xxjRDa7U6ggZ1HLAJBARJ3lBIh6CsGQ9zzdClZVnWZ4msYknIzse9+iFHKKzv42dzVXcunUZl998CS/88G9x+bUXsM49+97mTRxs3sLh1m3bP9zOXei+WfJWjy1MvfzQqZVvf+bhk//hM48/9CcXPnP826dOnrhYzec3zkxJV0QyEkUav3SX+mkjstZq3/croyxbmtj8fCb24UzJYmxtZUxhi2kVnaV0C1OQATKCSCsPvhcSuxpKKEAisARJbiwXTyDagxHBiBp1QDfHWVlDAObah6Wgl7iXqfDopcK05tJaEyHBrLm4YNuWYEnZ4dE+JyUoclozUPN69Ek8VgnQoPs2t7iCxWOnUOX5ql+moWfbfEghQmEhB5OU52wZUr6VcmkmdGpSo2CVD6cU3H6oVKkVgq84PsX3A9478qIqjAqQi4ccPnRYQ1BpkJruf4QD55Kurm0zUDNGLj6E72s/PGpLa/YI5OSfsbZgv1ICrRW0pyDag4HACf2E3kJC4c+tQKj4tB/AkdIeRGmIKDhlValWwQJGXofY2tjGNVo5ZwFff/U1XHrzTawSWDt0w3udDhxt8ixyc4MWcHcHPQZQUiolt3+rUInWajUqlCp8z0dOD8gFuXKun2L/gIIjK0J+g/NQEK6b70fwyB+Xh/JgOa6MNZ3CcxHdnNNMuJUY0tMY0ANw24I+FVDOBwH50qg1MB6O8v3t3VE2mexQT92ulcOb5dDbLAXoVcjqVj2ws9MlLM5VsTBVwvGFOp44fwzunzg5d2wK8w0ftTBDSU3MfCPoH59vXH7k3Mk/W56f/eN6Ofhbz6Y3lRdvRqXSQbuF0YUL3Pzjl/tSP214ly9fLh+m6exgPD41TMenB2l8fJylzUwh4MrhLhmlQKwgpZVMaVUEHnwdgNYWmouprPDbFqSVwLl5fugjhyChgMbuPeYntAjOKlAlQHHBHEDUnUUPqGnLlRoCgjS3iv0pGPHgsTxlfwNa3VFi4Sxul9HK2LLnsIKoPgVdqsIy4mlp5awX8D2NhG1MOC63TyMmuU/L0eNBvTtXSwy4aq59jdzV4WY0o2Jx/aZ8L2d/ufhFG2NKoNv7peyPHXE8NaigAueSJ0ajzzZ7PNO1BDIfwlCQMyMUXo6dY1IEAJuGA6FLtfagWWZFqOhypA6Y5JEoBY/A9APy1ffh7i2Bnd0BT4egOzg4wC4Pojc3N7C+vo4NksvvMwDT7bQL9z/jvi/PUh73TOBSjgQ+LVsY+lyXAAHb9rSGiBSk2K8jNy6lWc57kKyoApy5BVMFKK8gqzTnpmGgkDo+WhR5iC54mfKF3LBXKxDW0XzPIyl3Z+1Ew+7WS+XXm7Xq95z7OdusvjpVj3jcocetqpdP1TzMNgNMM52p+VgkSAlEzFQ1WiWLZmjQiKydqXvJ8nSp+9DJ2e1HTjfXTy5PbYik+3p/v3dMZPw0b0SEI8Qv9aXebXRceDkwZmo8mZygtnuoPR6d6I7H053JJMw0dNSoIKpV4JdKUBSYnIKSUJASurJCAfYlgE8B1hRazYXw2EnIr1IoaNTLqFbL8AMPVoSLaDChJe6PhuhwvzWkq5RmBpRJxO6Yg4sZEoRN7lEr1QbrCxww/VINrbkVwC+jSxAcDCbY5JnYrZ1DbDCocMAIoPsZVwwPmQ7hwGn8EDkVh/FCGAp75nmIraDPcR/Qfeyz75Gz5uy3P56gMxgWrupwnMBZ6i4DNA5wI45vRBT3qAja/Ql6BOAkF2gqhAqDWS1GomcWj3FeCtt7XYI9KACbkjfjxMIqH7XmNHzOK+X8Djt9uDlrj5aRABUKK9eAPDAQEfhaIySfwzCE7/mgK0LgpogZJFlfW8PF19/A5Utvcu94naBcg/vLi0G/V4DQEsAaZJNWfFcjigLUalVMMwg0Pz+LxcV5TM9MocIjE4HlOzH3eeOi74B9NptNvhNBEXj8wl0izooxJ7SIR8oLBQCtqCKNnVLjfEF+OyUr2gcI0oBrUC5VOYZGYfXdXEaMrlbLpf7p48dufv7Jz3zr7//6F77+D3/jV/9fn3vi3F+fWp66NNPwO40yMhIaBGE9ylHxEgT5AF7Sg5f2UJYJmiVgjuBtlhRKflZOBjuL8WB/WqeHUdPzJlRgOT5Gl/rxsVIohGVK+37lsD+avb23d/Lm1sbsja318s2dTXWNGvnS6i28ySDClZs3cfP2GlxQIOVilChsNrMwtGQlFaIkPgIDRkljWEZwJU8RegAjZZibaaFWLUF7goTPEmp1R0MGRfoM5AwJVuPMCa2tKIWIQZ5qYwoNBpFCRh69ShMBLWM0NQ+pTmN7kGBvkqOTa1zfbWN1v4c2zWLGSGsvV3iVh9cvXbqBly5fZ/4GLvHc8sbGHlY327jFiOT2QQce92xTs/OYXVzE9NwcWoxoNqfYJ2lqZg7zSyuYXlhi+SLmV07i+JnzOPPwozh+9mEcO/MQ6WGcYMT52NlHsHDsLEqNWcR0NPYJ4M4oQ8ygvtAFznUJfY51wrEar4SgwmAYPIxTxywFn9asRGCUohC+pym/Od2+AQ55fLSxfgur16/hGsF46Y3XsLbKvRbd00G3XfypHajotDUIyLNy4KNaClErl1CvREW+HAYoc08YsA8tYCQ5u0M52BEU+a21giLR8CGnljQk6l8qCicuArcsDmiiuJjKWUWwTGAJvpyAPCKOm+tv4YOiAXB+ng45PEPKIVSKhmOFyW2gxcTDfna4t9lTkl2abZTWJqPt4cbVN9TtK6/5W6uXMNhfZ1T+EKEZoUQgltUEJTUmdwcI7RC1IEMjMixLpLt7M1q79urcpdeeO/u9b3/j2Df+5H9u9Xq31FM8xORAPjYf9W4j/RaIJ2P8URZXBpPR1EG/W93pdYLdXk/WGeq/wf3KzY0N3Ga0b5tBGRd+z6lKoyACfU6YJCMoNXyj4OUGiq6UIjAVI5KBBoUkYBCkTitaoaAE0GIhsMhNhjgew0UtJ7QKWZ4hp2ZOuYiGNTS1blCuwScFBGepOYsarWdlbhlpWEVebkBqU+hbH9SpyAkEXZ9GQgCs7Xdxc+cAN7b2sMqD7dvbB8UvTzZo2XbbA/RoKaNqDdPzC5hbXMI8ATq/6PLzmFtYxBwP1peOnyBAjxGgy0W6dOwklk6cxuzScUxxDE1azPrMEqpTCwhq0/CrU0BYRz8R9CbAiG5H7lVgSNT7GBsPE4415/iMjmDgISe/cs43J89SHkuNqah6nQ4OyPe97S3s0G3d3lwv0t2tTfR4rpdQoeWMjgv553NFHTAjgrpEAFYIxio3bpUoQIneSkQKfA2tFBwYTcFjApQWFrzUHXCKCO8AB0y3N7buThRXiStFYAnzohRECELem6KC4hw0cquZeqxLEjcnvgMNpXzOj+vMNXV9W9cnzyk9JdTdQ9M92I8lH+xP1T0ef3RsZ3/DDtvb2bizm5pxJ5O4Zzxay4AADS2BSfLyITwzRCQxQsSUt5GM+3thr73daO9tLBxs325tbt0uu+F/3Ej9+IBFxH6ba1KqBXFYCiZeOUoQ+lnuKWu5sANauL1uF53RCKMkQUaVakXBaVHhQojlomYWDqCGAQ1LF5HeLEIF+GKp0S1dDoVaOQD3FZhq1tBsVAuQ+nzVsH3DEHxOSuMRxqMB+r0euoy69uhmjumCGhVQ+BtozC9h9vgpLNJqLZ9/FI6WmC6eewRzp85jauUkwbuEkK6mKtfhXNvcC5FTSAY8MmmzvcEkRkrB0mGESqNJqzhDMC5gYXkZy8eO4cTJkzh+6gSOMV05fhyLK8cI3GW4/+VfjQGrqFKHolJKOfdRYot9ZrsfMyhE19Aro9Kahxc1EduA7rfFJPfJiDqi2hxiE5CPOY9NYmgqknK1idFogvbBIXYJxLXbq7hJK3mdh/fOWm7ShXX/fErKiK6nnJILUS1HVAmKXgAAABAASURBVHZHVIlClEMfJbonDogOnCFBGmgFn0DyHfAEUISNkPATFxnxruXCmo6YwKXubUd3W3Kp5psuvUMEqL1LVDqW4LTsGSRhG+7tu6SQUeJSiKRK5Ul1eNivV4Iomm5WOnNT1b2l6cZho+SNQskymwwg6QiSj6BI4FmxSYawLMvGfSSjrpQ8kcij1sgSj7wwU7VqZkxmX3gBH6tLvdto/wDksw1GOgz2tBfcyiAHmbGTXKwR30fAvWbIyJ5zNSNGQqNSGWEQIfR8+DqAR/D4BfGePFIEsOQZeJ5BSrg8OesqVKMQ9UoJdbq35VDDk5ygplCnE4BkSXky5msj7oVGmNCqjuO4UAoj+krjHLQ8CpkfoTK3hObyCTQJyNbySTRpzeqM2FZnF1GemkVIlzisNRERACWmDohVRoTL9SaqjQbqrSYaTeZrNUSlCF7gQTyyR4ljBnJaJed2J2kMl8Yp93zcZ8cFGUaMDWKOJ86EqSLwFJQDXH0WYW0GRpcxiIVgNOhyeqPMR3tksNueYH2vj/YgLYC9S09kz/3aiMGdw709dA8Pin9hfsx9mQOlZb/i7JIWBL6HUhigUgpRdpbREe/DgGvkK/iegNiEVgB1KziVgoTr4ZYY73oJS4VzJsm7EFjmqHjmWrlz78ocOeUMxQea5JFc6u5JfM6G2b77OEVgWGJ4YygPYqhQrBJqEaRoNKqT+bmZzRNLy9dPnzh2ZX5maqdeCoeaplzZzHpsKKIstpp1uH+k3M3f0+LmagJfJ/Vqecj3OyuLc3tLC/OHwHT81FNP5fgYXY5j7zrcvGaHBOeu8v1Va7CdW9PNrU205+UEpY1KZYTco4VRBX5AYSajPO3B035BmqnmnkSJ5v7CwhKcltbQ5gQnD+MDLRSqoNh/tmoV1MshKoFCoHJoE0OyMayjdAxDygjMhOT+KmFEd28wmcC5oh0GcQYZF7hUheZe1CcIAwZbApfWmvBo2TSfqagML+RY3ZjLVZ4H1lHhmVuJ924upWI+nEfgc9ktMo43SZMCiBPuicfjEYbDPkaDAUZ0NUd0JRkwY6CIdbKM+yqLjIKZw0MOH7kEEK8MRbdWk3IpFeDc7yXY68Y46KcFufz2wQg77RH26F7v7R3ikJHXbruNEYM68XjM+acFD8kyeJRdX2vcpZBKpMQxO4qYBryncBKYCqxGstBioAhoRw5KRMy7rjkIlbfIgY/39qeSa4WtvVXP3ePoIh/AHgHNe0eKqRyRS8hhV1s4JkHOHnLrabFhIFZMIkabbGqqNDh3/NjGo4+cu/zw2TOvL0xP3eZe+dBmJjYJFyeH8b3AtKam7cz8vA3DUu55Xqq1F7P5QRRFeysrS7dPnj6x+dgTZw7Pnj2biJARHMXH5eO49hNj5SSsHqjxeJJ3RLydLMs28zTbNKnZs7kdMGiUGWOtOwfjM6S0YikBkhgnoBbcflJQQYHNSVnR/t01EQtopeCEqMogRatZw9x0C4tzU1hemOH51QzqkQf6JwVZuiyMFiBj6tzceDLCiEAZ0K3uDofokA7pnu5QmHd4ZLBDl3ufbvBBrw9Hh11aJR7md/sD9PnOiGCO6W5zcgTbED3WdT9UcK7zgO/06T532YYrdyCMqQh4GM45TmjBSbTkOZWFIXAt99GWwZKjCSoo5UN5AbQfwgvKcL9zPeyOMIwtRqnCIBHsHI5we/MQN9Z2sdeJ4faig1hjc7eH2wxQDfojegkJXLue9lCKItRqNTTq9YLqVGTlUoQw9OHTsjuwKuX6FvYPKAGJTMady7q8gaGGtSQ2jAI7dx6//0T4KumtxpiHE6cjEuvSozKXF9YTNxS4L0cGIFaIF94YYi4xSToxiUlNbvKUbB1VqtVdiaKreRg9b7V/kaGMm8NRstUdxJ3uIBkNYpPYUsN4rTkTWzWMc2nHmd3dO+xsHLY7b9brrR9U661bKq4PnEzjY3Y5Dr7rkPuLi4kfBN3Ak00t+oqnvFc9yGtE3pUsTtfSSbI7GcXEx3gyHA5THoHk4zhDQp5nFBZDtW0oXEZpAlVA7CI3tiBDzlsKDRmGwNOolvxi/zk/VcfyXAsrc00sz9ax0KpgphaiXtIoeZY2KYXNCRCCIyFIYrqYjpxlG8ZjOGs6pEXtj8cFEPsEbo/uYI9HNH2Cc0QQTxgFjkdjpAwAJaTxYIAJLWFC4GYMqmQEnQOjYUDGCTKnAq0AT1loycHZQDGwhTxGnnIs8QiT0QBD9uP2xe12B+6vVfb229jePcDmzj629zpo98YYTgzHleGQiNw5HIKnPTCqBB3V4QDcHdBjUD48Atz3fBxRwPSIPJ8pKbhDPlNF/lraHrjLui8U4g8iwTLnish25o7K3T2K+sKyn0136/30FD/jEg7hDr1Vy/VOEsOSo9FZFHmbEo/jJM4nkyxLUolLpeoQ5XI/qDZ3vErlOlf/eYj/XUj0A1Gll6xXfg2q/Ar3K6+pqPGq1eUXrCo9R1fph6nRP5wkeEkH1UtVqe9NJTVuJNjlx+yjftp4nxHJmlE0aIpsNqLwYiMoPVeLSt9TRp5LR8lr8WB8bTIcbfZ7/W6n2xt2u/2kP57kkzw3qYjNfQ8mCGD9ABk1amYEOc8CGYwsAJrlOXK6gzA5PA1UaC1btTLmW1WcWJzG2ePzOL08jZX5JuYI0lY1QDlUdOdyKIIEbNXajEubIWeacU+Y0pIldJ0LwNLiOQs7JPBGBI7bszkQxgSnA2LOvaslEDMCOSVlvAfHIxzPUWoowhZaK/ZnodiTZp/K0MXMYxgGINLJAGO6nn1a7PbBPvZ3t7G9tYWN4u9BN7CxuY3N7T1sMEK8T5d1FBvE3JPyWBTdYYrUeFBBDVF1mi373LcKgrCCKKogCCL4fsj+fVpEDYiCOFKaZR555hcgdmXUc3AAvEsW4GhB8N0lYf5tApiXn02uzltEq4e7xHePyvFzLuFzOarNAYkbJJi5S8I8yfKBFWMym+fcx2eJNakRmQCNETA7Bnb6YWi2PT37nI5m/rrcWPnLytSxb5Wby9/Wldlvqmj6r8Wb+mtE038Z1Oa+EdWX/qrUWPpr8RvP+5m6hV7UkUcfTTiYj91H/awRr3//+wnq9f0w19ealcbztbD6N/VS7RutWutP6pXaX3jK+24ap6+2O70b2/t7G2vbm7tbB/vtg2F/NLImz31lEVG4whJ0WIZH0n4JUH4hTM4lTgiKmODIua9DNoG2CRolD4vTNVrRJt3cKZxaniHN4dTKPE4sLxTu7zzd4OnpBpp0i6vVMvzAo9AK3N9tKieaNoclYEHgClOhMlAEnmIqTAMtKHkePAqLKxcCm6YQKUHtAN3vddBhMGafZ4ibPLpYW1vFJmlr/Sa2N1axs3ELu5u3sbe9hv2dTRwQmIc8hzw82OOe8RDux+XOhU6SHIPhhMGsjD15CEt1lCoNBEyVX4Z4JXhBFUFYhx9WoQlKTYXmOfLCAoBa+9DagxCYVgROwWXcO2QZPRHKuAFghLPmM+uogIQCRMOSwPeEqSgFR1YAvoaP8hK60IqAFJLrjaoAjlzeWUsCEo4MAZqzovK9VEfhxPNVojzPgSnl+Di1pzLgiYmpV3ZEVy9Hreb3Gq3Fv5yaWf6T6vTKn3p+/X+HH/xvlebUX5bqU39Tr9a+G1TLz1erwbVr/Y0uzp517bCpj99H/awhP/vss/kzp05Nnlj+tf2FmeXbrWbjynSj/spsfepHzWr9+4EXfJ/M/wH3by+1u73Xdw4PLm0f7t/i/m9np9fp7w16o26cjBMrCaUuFS/KlR9x+xBBU/C08qAoMIrComDh0d0JiGePdsQzCSJlUAsFU9UQ81PVAqzHFmdwfGkWx0grpKXFWSySlhaYOnK/epmfweL8NJaYrizM2ZXFOXtscdasLMyYYwvTdmWhhbKnENOlHXCv2nMBGAKxe4fa+/sE2NvkALq37QC4hfb+NroH2+i19zDoHmI86CJhcCijcjHOFabLLgIoUSQN5eaofc43IIUEYRlhqYaIRzuKwLTiI7es50XwgzLAe4gH4XuagNR0b5Uj7RdlDmwGUmwTUvblrKUVck8ER6nLHxFY7qgoJ5+tI2E9vs+OgPtO8Z4u4u1Oy5apG63h+4Z5W6RghQKg4D0FiMrCcGypFZ1kSqdJluUiYkj2DuVLS0+P9sf1g4UTX7594okvXjl28rMXF1YevthsLL5eajVeb51YubLw0GeuT59/6NZv/8f/l62/94//q865c1+J+b5hpx/Lj7qfUT/6qCR/7+HZ/m+cW9z77SdO3G4tnrw8v3DslVal+cNqqfptiPztYDz4we7+7nO3dzYv3thaW722cWvv+tbWwdrBQWeYZoPUqLERPxEvNB6tQxiVEJDCKEIUBogCjdBXJEGejCj4B4j7bYD5SOVoln3MNSs4xj3pCQLUWdHTJ5Zw+vgKzpw8jofPn8EjD50t6ALTxx85Z5+4cN5+9tFHzOceu5A/9fgj2eceO589+eiZ/MkLJ22VLvIBXdCdtXVs3V7DBmlrfZ1WcQM7PNzf41HGAV3VNg/524f7tKL7HNM+Rj0Cst9Bysit4X4TtLgelUjEg/1KKUKtWi0CN61GE5VyBSXOsV5roFKpEZilI4AShGWC0yMgc6OKH++D4POCEqxVBYHAEq2htIamhdcFQAlaoTWEwFiLlF5ADl4EHUTgiNIMK2zDEVwqvBcYPjdgSrLvkdgw7vci7iAAeyBxjIoEuB7BywJiAJBY0ZIM87wzmbU8JDIJdw1ZklVZxGo/9nnmmWeyY8eOjaemznTrK48c1Jce2pfGsUORU51W68nO9PS53sLCZ4YikpHY2Y818DG7Ve9jvOaLK0gSvd9T9WCzUa9drjXLL081Gz+stxrfC8PoOzbPvjsa9r/XPjz40dbW1gu31tafW11be3ltY/Pizt7+9cNud70/nOwlqWkbI30rekhrMRbR1HQqZRumxuhkuVKhlfWtgTVJlpoJAwajyTiL4zhJGNrLs3wIa3taqY7v63YQ6IMgUHukncBTOyVfbZd8bEcBNksh1kMfm4GHLeJoN9Sqy0P6iacsPascllbPOPHI6H4aA6UUfN9HiUcsZR69VKo1VEkOfLVKlWAroRSFiHwPAet6sBC60sIoP9hWTspILvDl3iuXqtDKK34vnKT01PiOA5+IQu78VAi0AyJJlMC9l3EsSZJgwiCXo4RR5ty9a1HUDbmn11pBKOS453LvvkWGNorzMQW5PF/mx71yv3RP0xDeuPeYHOU5b5cHU44abixFSlC6PJnCx+yQz10d3rzzI8oICCblxUp5E+P5WW748jtrfSrv1HudtdNIpMLd/cePH+/OfeHszq9+5uzNk8dXLq3MzbxWqwQvUgZ/kGXJ3wwHne/Q8nx3c2f7+xvbWz/c2t790fbe3nO7e+0XDzvdVzrd3sXeYHS5PxjdIFhv9Ufxem8Yb01y7Bnx2hl0N7WqlxANBuR9AAAQAElEQVTAcY5+nJkBqZ8a2+X6tU1uDrnmuwqyoZWsasFVLeqip9WrvlaveFpIeMVX9hWCx9HLWvCSBl7M02RVIeuVoyAJfW0UNTjfIyA1fCLYI+ictdIEaFAqISJI/TCCF4R8HsD3fJIHn2DyROCJhWYb2hoQ73fIQvGZUhqKYISwFwvkrMPxAyJghSIRTgR8X0QgOLqsMeDOneDNSRkM98qW77q6ipU8tqdcVcoyuycO7BGxTFhGhMPRO/Mo2ufr7yt1w3T9OyraBtgO+wWKFJzD22RdIatxHlRcbuxaqUKxCMduqDiomNyMciVqosQfmSxPSrUsx4MLxdq+Xz6IiHkayM5OTfX33nhur/L047fPLj98+TPLp148Nzv1rTOL83+5PF3/q8Dzvk1r8U0C8hu3b2/88eUrl/+Pl19+7T+8/Nobf/Lyaxe/cfHS9W9dun7ru5dvrv3o8urWizc3999YO+hd2+5Nbh6M89u9TG+MEW6lXnnL+uVteNEWtL+pPH9Na3XDWnspS80LaWa/Y3LzV5SDP+OK/3GSZH88GU7+dDwc/9lwnPz5ZBT/STLO/488zv+X/b3d5+N4uDs9VRs06pU08IWWsYQ6LXaN5NPdphSBigBCIGoCM+PeMM0FjPFwzycECzlHEChKrGbWAZSKAPTOSYKQAPc9Tcs3xISBJsNB+SwTCmjMY6CMVlYRJVHo8+2MHnIMuAAW21Ms0UrBI/hdG448LeBWGYoAEAdUutRC11bR8ioCWVHYHWmmmrjQABXGEXnMO3Jl3NYTxHh/xLGJI867SN1YABT5O2W0z8j5n3UdcSIZx5nSi8g5Zt/34TPYpUTTwTBIE3LFINNKjwKlB7ky4/LsLF0LfOovsu4D8kCE2xyxz7rgkUj2hbNTo9kyOrPHju3MTE+vSxjeLFu5Emi5pMLwouf7r3mq/KIo9SPGfb4PK3+bZOZbSZz+9XgS/2VvNP6LdnfwpweH/T/a3W//yT5pd+/gT7d39/50e3vvT7Z29/6Y+T/a2z34D3s7B//hYP/gj/rd7h/1up0/Y4T1r4aj0bcno/F3k3T0vThOGU2Ov5vEyfeS0fgH8SR/LhnHr04m6dWQ1jUK/JdHo+EuPeSJVqqwTrT4RZoTOBkFP6Pgp1TkSWYobkJRVKA9JAkZ5wgUTEcW+o5w3q3hgOdqUHnwPQvLG3un0JURiXzRQhQJFmAtCNN7iOzFW+2xjrwvwp0xfjgpeHEqRZvMMrUFFWPn+FCQ4SNbkPMalBy9kZOfzmLyATQVj1bKKIPUE6/vB37PNyU680UDrsqnmj44OB377iERyU4xwvuZhYXh02fOdH/36af3/+lv/dr2oyu/sfHIZ35t7fTZx249+tjjN86ePH955tjKG4ut1iuhV31BS/jDSZx+b5zEf7u1e/DNG6u3//L6rdvfuHrz5jeuXr/+jYtXrvzFxYuX/uLSxYt/fvGNN//8tVcu//ml1y7+xSsvXvyrF3/0wt9cfOmN711949XnX3n5+VdffO3Fi69du3bpR2++cunmsPPm6hsvX7p18eXLq3u3ru0erN/s7O+tN1uNN5uN2iuDfnc7mYyHSsFQu9uYUdc0TajVackIypwWKaW4pMwbosvegQrghA13Lsu7t+lIOC2f3SVm+bl751Le8uNyHzWxm4/8c+8c2FnBGiojKhv3rbSC0hqUDWRO4ZGfrOXAaekZ5PR7J0y7kR91a1MVcv8BOB1/PnRwukZ/nLgo5sIFpE8tYvJrD80Mb7zQGmw9frwXHJ45jMxgb9i0W+iurU9jcbWVVG+eqMxfXggar586NvvKylzj5Zml6ReXVk6+ON+afmnp1NLL07WZ14O56M3WYuNyMPBu+qcW1/dvlferQCfd2+v/01/7teH3n3hifPEv/iL+9n//3yff/va3C/ryhQsj9PvduOJtTddnVsMwvB6Pxhsmz9rU7JOMPlbKc1emsLScQjdUUU4stb2lUP34vB7c/3QOUI8Rcw6a1oEQnudBK3onBGZO3jrPwVPaeKKSPE8HImhXa7V2YCS9AKL6pzf9qXnyCwGn46bQPyMZR88+K/mzIvkzz0j29NNPp88++mjyla98JX7mmVOT3/7tJ0Zf/vKF0T/6R18YfPmzn+3/g89/vjv35JOd337iTPu3v/REu3b+fDf84oXeV596qv/bTzwxevbZL43d+//lf/l06kLtzr12fXxNxHzta197B7nyp556KntqcXEytbSyr4H1Srl0KwiDPaVkAmsMd0AcrqWWBxS5o5RQqAAB4LxNPLh+Lgccr5Q4tQY4EArzSikIeWmp8MhmOPdcAVR7ZjyJ464F2pVKpXc4su4HCObndvIpqED+/HLNUkQsqQAx05yU3fk3X1LmU5d/RiRj3tXhmr638fO9ov3jDQy0ku2Fxfmb1Up1R2kXLVSMGgoFBwSkHJEASpgXFOVM8OD6ORwgv4RgdLWo7VwCEYEDLIrLQinh2uWZyfPxZDzpWJN35+Zn+1H3sltnU1T7lH/90oHzF7ge+dzKzPDM6dM3qLHXPa1GgecZEjylKEiAwEIY+nU2gLJV3NMW4Jf6+qUYnECEXDPCoyALwyitdcEyMpEKsVB6bpjGmDTP0lEaT9o2y/pzpVrcbp+27tkDAj7N4MTp6QvxyVMntrWn21p7aRD6xvc0iE2Ikw66YMbtjyhcoHBZgtUVP6CfzQHHOyEHRaSomDvnlYE1p9gUmes8Ecv7PMtSm2cDJdgLAr/fODaXnD/ffwDOgmv4dINzfh6mVq71ibkRLaf1PQ++A6eAFpOeFUF5F5xOmPDgum8OiAhEjshZTUMPxDLOo4hECGFKXFqTxdaaXikMdqMo7Nemo3Tvy19+AM47XFZ30k9dsrWF6IUbm7MXL115mPJynIwoUVCUA6E4K0nNTn+sOLukgwa3RaJMfer49H4m7NBlHP/4sohQ9xk6HobsNA6XgLF5nmexyU2fSnGfUdqNkqcP6vX6+Kt8ytcefMgByiS/P0Ufay2xZ9VQBpXBQXv+5o1rj42Ho5PG2LLJcu1cMGsoXtbSelpoCpcjxdSJ2aeIVe9/quQd+QwR4RbBiZiF46kjIpXws3mepLE1eVuL2m3WGju1ctRbARJhQBCflOsDzsNx7gM28bF73RlA3yajWq97uLR6+9Znur3u6TzNq2maeXmWUpBygG6Yq+hpDU8raCWcqL1DTB58fiYH3gKndiLm1Bp5xz280LWFzbjdzMbWGB5hYWt2anq/OhWNCEwy/mc2+6l66Dj3qZrwt1ZXgytX1mdeeO3VR9a3dp72PP80ZWZ6HE/CJM1UnhmC01LrKxJFiftOaniWmU8Vnz7IZC1fpvE8+jVQnsP3PSo47UodGc/zJtVqpW1tvjsZjfYb061Bpdl88Htacufej7r35pOef95av9HOaqu7OyvtdvfCYDh6wkKv5Bb1NMu9PM/FebSAHP0nNKBErnGFTtrw4LpfDtAKFh6ss6BK6SP31rms1joQDrWWPQW7SSO6c7JZGzy5spLeb9uflnrq0zJRN8/Seq/WSftLh/v75+Nx8nCSZGfTPJ/KrY0ABREFF01UyuWFe0731gN6LxywrOyAqTWtpedBa42M3kjO4xRxSLV2nMZx+/DgYNsL9OryyuK6d2p2cPbsWQdavv3gc5cD6m7mk5xSJvTmpi1v3by+cHtt66H17e3P90aj85Mkm0nSvGxy6/6gBCJkh2jApRBYEYAp7vN6UO2dHHBKzhH3lnwgVmnl9pQjRoP2RsPhdQXZnJtudeJr15zVNKz04HMPB9Q9+U9klsCUF7a2wt38oLXVPjjV7vYe6w1GT44n8UkCs57n1qdbq6wDodIQWk0IQekITAv6RLLmI5uUZcuG2wGQd0JFxzUA2WmU0gnjtt3cmM00nlzzRLZPPnyi/+Uvf9n9TNO9hgfX2xz4xIOTU1X99Xb9cH3t5N7O3lPdbu9X6GWtmBxNY21Al1ZZSxDSYloIY4mqIGsBJ1SOwOeWBD4/Ijy4fgYHLPfoqfvrE551ko0QEShIqgW9PE83iNcbU63WNa9a3l966qmxuL0oHlw/zgH14wWflHuCym1x9EvXrk1t726fvnJt9enBcPh4nOSnDfQUfazIilZwoKS0WEcUIYBAdcR7kCzzzt+yeHDdLwdoHUHFB+PAack5EZeb5GnWztJslSy9Ob+wsFOrTA8uANn9tvtpq6c+wRNWOzs70cFeZ2XUHzx62D744jjJHsos5gm6imjPI4EgJTlrKbCUGj6DELAo3FuyRxy5Z59gTn2EU7N0QNh8nmf5ME6SvTRObjBCe/vCIw+3nzhWnQiBy+cf+ueT0CAl75MwjZ+cwws3blQvb+wdX72+9tnt3f2nu8PxwxYyL8orp7kRel5gHiAQLS2mAQFIQAr3ncQttPahSUp5EAdQ3LGoeHD9PA4I+eUxWqvJS0Xw0c0dp2m6x33+Te4OboRlfxNNb8DrgdX8GcxUP+PZx/LR16xVz29ulndubs6v39o4f9BuPzGeTB6hX7VkrdQB5TFPcBKMOCJDibGcrYjmUx4B+AH8IIQXBNDaAyhseHDdNweENUUEopQVkcxaMzR5vk2X9nopCjamyo32V7/4xfirX/2qYdUHn5/CAfVTyj+2xf/khRd0Lc9b3WHvxM7u7uP9weCxOEnPiKebFhIYh0Q5AiWjtNwXcYdkSSiECdrzC2D6YVSk7l4egPM9yYNlbbIUQpdWiUp57/4ObFOp/NpUvbF77jNnh0KLSuIjVn7weVcOfKLAaa1V/X4/vPbmtdnba+tnN7Y2P5NZs+z7fpVuls5MJlmeIgh8KC0EZkbKSVTglCYlCp7WYH0Evg/PYz2lICwHBA+un8+Bgks8RsnTBDbPJmLtARm8qgXXPC9aHSk5bF+pxT+/pQc11CeEBcU0Ll686CVJUL69vTk/GI5OJFl6mpiaZlA2UooIM7lYk0OJLUgYAgIFiYUQB062ovgC6/JbSCzgNzU8IIJP3+UMm6OjmYsI2fBOOnryY990RMhnA5MPJc/3TJZeI6tvNqrl7dmsOnD/3tOPvfHg9l04oN6l7GNblE1P+yMPtd399kKW5wtRKZrmZKrGZoG4f3VWDG9zOK0uNoevAM1TTSGBIHVEoYLJMuRZiizNqPQNiNtCKPnyp+hjOdd7CQUPRARKqYJEpCgDL+uYxJR6D4o3nphU8qxnssnWqN+9OpkM1z735Gd6ld84nbHag899cIDieR+1PiZVwo5W42zg02KGeZ4z8GN4UiK572kTBN6Rq6o5ZZvTUprCejorqgVwxQXxS1H4RIQCKIXwKcW88D04EnxaL2KumLpLHbmbu6mIFLxiQl5KFgZBn5ptM5lMrgVaXdPwtqtmdrj1R0/l7r0H9PM54KTt59f6mNTYxwGU1kbEpsaasbWGAmJHNH1uj5MTY0Y76bljJVkO4dxcUQFA5SyCwIHTkYhApkqNAAAAEABJREFU5IiYAV0zfNova23BApc6Km74JSL85kdgycYk8Lw2YG6NR8Or5Vq4NjVVPfzKV87FX/ta4b6w4oPPz+PAJwqcqlLJ/ESPSmFlV/vebWvNjcl4sjsYDnv9Xn+cxHFmTG4IXCp1U5C9I2yOUSJCDB6Ru79LRZUjmbxb9ClIhXN04qHe4onjlSPDsyiXOmKl4vndVIBMlBpoX7YtzPVxPLlSa9YPPnfmsxNX5wHdPwfU/Vf95a8ZX7uWlqZKvXqtcrteq75erVZ+EITBc0rkNZNnNyDYFJG2CMYWNre0oI5QmEQnjESg+xCNTgDvkqvj6JefAx/VCB1vjtq25M29dFT6ju8Jnx+maXrbWHs7s+kWUOrNzsbuL0/eUfHBzc/mwCcKnO5ffB/cvj387Nkn1s+eOvfGqePHvz89NfXdarn8fU97L3m+fzEI/FXm25w4hcg4KBYcImDhyAGVwlVY1Tw34N61yBsKZVHxU/zl+HIvvYMV3EvwnhE3cT842BuPJ6s2z9Zr0+G+HF4bubXh8wef98AByuh7qP0xqOp+dZJlB/1SI9paWpi5cvzYyR8dO3nimyePH//T48vLfzQzO/9XjXrjShiGB1qrRHOPqpXbayqCUwq6O01bWFYL64BJGN8t/7SnBT9+kglO08V81uHWYWsyHl8TY3dOlY6N37hw4QH3fpJfP7dE/dwaH7MKQg3utHS8uTk6s7h4ePaR42vnTpy+tHxs+cWVY8d+ODcz88NWq/ViuVy+7Xv+KPB9c/SjAw+e5xXBILbxY7MWgB88uH6CA45XjuhxZNaYkcmzXZOb27y/BYPDU6dq8dcf/EzvJ/h2PwUfAjjvp5tffB33PzQ6d+5c7P43hL/+1CPb/+Q3vnD9n/z6U5dOPXz61WPHF58vV8qrUVQahEFowiDgMYsDpwYt6dsAFSLSfQri1y9+Gr+0PYoIRI6oGKS1WW7yYW7NBk+Hb/oq3PTqWYfrkAgVZlHnwdd74oB6T7U/ppXvCIdzrVLko7G20lNKj3zfSzzfc/8a3FughFDn042lewZLR41ZODr6+pgy4H0N2zHiDjmm3NMG+QlHSglTPuDRFfkzsibvmMys2cyuNedr/UfmPv8gCET2vN/PpwKcjjkUJgdOjA/G6I1GEG4ltVIFKLVWR9YSQmTyw6MC44h7Th68wDA1BUJdS58SKrhFfjie3JkyeYifICXuX+lOyc6BMfm+EbMp1m5PtxYHJ08++EPqO6x7X8mnBpyOO6ur0ONRGh7uH1azLC0RlFpR2sTJIHh6ziMV64Bo6Jjl+VuR2iOAUvz43LXzaSSRgkk/MXWWWoi4QFCPodpt8m8nSUcHh9d+9CBC+xPcem8Fnypw9no7epT2/WQ0DGkffRHxIPyPHxEcWU9mLK1klmfFb2uzLANYpmhlXXlhUZ1V/aWkox9WvP8xWpj8DtGlv9sO2QHqrOKZ1l7xVztxHGM8mdgsTY0S5X5g0Bl0+1t5kranFmYeRGjxwa9PFTg9T8mgP9GTZOxZk3li8db8hbwUCL+PPqYAXw4HSFciQstKKXX3n1giIDlFzpmqi5m783QOA2/pSRjHikKJFfxhCMhY41zaER8cJsloHaLaJ5ZOTh69eNGy7MHnA3DgLeH8AG18bF7Nsi07Nj07Ho8kzzIrYgz3R4Skk6MjEodPfokw4+jO7KyT0Dv5T2PigJplGfIsJ3htcezkB36ulI7zPB+QP3uVev1mrVFut1YeTv7gD/7AMfTTyKoPbc6fKnCWy+WsWi4Pq9XKHs8028jNCBa5uPDQHZY6CyHMCyErwm8S7QiccLL4U/YRztcRE36ctSQQC16Qf9Da/ZGBTJIk6aVpclitVPd9Xwaz8bVUhH4J33nwef8c+FSB86WzZ7NaeX64vLCyFXj+noH0IJIQeIWWZ/oWJylcfCQFOcAWz1wtR2/V+rRkpJio4wHdWDiQKiVQSuXWmiRN414Sx+1ypdLlifHY/QgEn/rrgzPgUwXOrwJmobw0evihhza10ttk3yF3khPI3ZC/Qx5JBELOKAog6/BDp40ItY5oaovU5T9xhMIqHs3v7Txz5AEgQr6AHOO8HUDzPDNZliVJnPSTSdoLapURggojaHhwfQgcoAh+CK18TJoQulpf/OJKenx2xe2RutaavrU2pvAZYq4QTOYpfoASOSIlrqh4Rtjik329+wwdEB3RjYXIETgJTGR5zqNNm3Dz3rMa/Xo1iBe9kvlk8+gXN7tPFTjvsNVOJkjTLBlbmw8tTOoMQYFAVmCe34AodUQ0oU5kCWIUl7spMp+eLwdMR3Rj74DTIHOBoZyHwWITsqqvRAYzjak0OF99AM4PSTTUh9TOx6aZixcv6s3+VpnRDOLRjmkX3U/MCoG6C0ARKYRQhKmbGRHrnlma14Lu3n/SUs61mOePzcthkCbyLZ4c1THGis219mLf94ZBGI1awYyZX1n5FKovMu4j+HzqwHnrViD9btsTYzOIGlOSUjpqBTjv5a8IgUmiRBKSDscFLO+t8s78J+GOoHy3abhiR85yQsgLfnhvBYrg1JmCFyurkuZ0lJ9IErIUD64PgQOfOnCeOJHYJM0MJSixxkwoZylE8rd5ySe8oQyyWEi8ITwtpZGJu/kUkLxjjiJCPiiSkF38kBd0Za3SYrSSnBY0s8izSZKZ8fjB326+g3kf4EZ9gHc/lq+Ox2M7V64nWuyIMtdTFgOKWwKaT4EzoI6IVR7TMX7EOTqwvhvx0cf6czSnt3+EAceCgsiPIpVCG1kQgPC0wlv8cKoNAiEqWddkaYxhMhQ8uD5UDqgPtbWPQWM3btww4xkvDoNSpxSGe56nD5VgBJ7eUfgoboa5jDMxEHGUQxUphZmpLQDM/B3Bxc9M2cydj+D+/ntHc3wHP404BBqwo+5/Wp2fKEdxOdAdEefH+dwF6DvKXPkdopUkQNmVzWFNRsohIm4EjKwlkrMMWYpWqwU8VXTx4OtD4MCnDpzPPvts/qWVlcmTn/3M3srKsdtRFGx7WrqCnHtPmgQKYE5LAG5JHSg1PV5N8+pICE6QbEEWlvL54wRQZu+QCJwQHxEE6uf8J9zFuR+YO9BZ5oXvuLd+nMBn7vlRXWGX90lsj5Uh1jL3NqEAIQGHOyQZn98h5hV5ICSTJ8izGDSVUI4HJlWT0cgHHduSV8J42Felixc5GPzdXp+Q3j914CzWTcSWqs1YeeGAUtjP8nzMo4Gc+0qKrQXEwhR/lZLyyICWgiigdcUHun6WyBJsDnDgYOAQjaPKHAw4pncl8BI5qsfsfX+O3rCc4hEBTB25zpgW9z+e5/wLi8mTE/ece033vjO0SilRGsqzSunhYMDmL9z3WB5U/NkcUD/78Sf3aVCuZV6gJsZgbPI8yYlQ5okFW4AhyzJkSUq3LQNoUEUod2+x4978W4VFxhbfR1+FjB9l2SbuiP67pezzTr17W+Zg+B6fsaF783eqFonIvW8URT/9687gjt5wN/dHluA0ZI4joeLQip1aKAGUFuVBIVS5DXZGA/mrW9fkpw/gwZP3woFPLTiblPmc0pbn/M6tyTPDLxYa0HWzcP+flCRNmeYEiKJIeuSrIsAUDGXTsMRQKh1Zq4i4O8Qy+xYJcX1Elm8bguxdia0auP9Yi22zavGxrO/I3AGGyzsqHvJLRDg2jvlOPffsZxL7YVX3Jonj5ThxH2Rp2TkEuHGICBTxaDlJC/GU9nxPFz8LKnVvH6jDnXXBg+tD4YBboQ+loY9bI7d7HTUeDr3MQBuA20GCzlikWV5YS562IOcDEIT2LVIUb7LMgZGvuGfvJPCSHyPe8mMd8RHlnLn7//w0sN1/Cz9Z043lJ0t/fokhf0BeiNxRCsYooeVUyi/7vlfa7h543fYeZ4kH14fAAUrah9DK33ET76f7g91tncSZn+VZYCFaFMMeNA9pkiGOE+41La2SQESzeSeMJDh23SUpyoF7U9y57pbduf2x5C5AXeroxx5/dLf27abvyb5deB+54j0RKi5D/nDyAp++bYVUHnQOfL15yzHoPlp6UOXnceBTy8he51APxqMgzdKQTPI1pctZhoT7zMk4Rp5biHjwdACBRmE0HJLehViTTilgRMGwdkHEp3kHWRhGOB0xB8t8kYJC7vIFWfz4JSJQShUkIhA5Itxz/TTr+hPlsATU231YAe6HwHoFKZcBeWEK4m6AcWx4olRVPK+W5nEproT6nqE9yH4ADnxqwdnNEjVOYi/LrWcNtIVIRh83STMkaU4hBgGhobQHPoMt0Ok4Lfz6cWIRXNm9qcu/O1kWvzsRPOztblMiApGfJL7+wT/yHprgGDgQOCUBvudAf/S2KGNMwMc1EWnkRiomGfh8zlpHNR58v38OqPf/6sf7zeQwljRNFQNBygDiwJflWQHQNDeEiEBEQWkNd7lADpyZgfD23YjFxXOm7sO8JQIpqPgJgnX2kt+2INfbXeIr7m1Q2OHA8G7knjm6227xwnv4utvH/b7i5uH603d5QfffjYtlznL6gNTESCPPTdWGDd7DMQgPrg/GgU8tOP3QZAoysWLdGWfC6KwxOSFISRQnWkyd8NMygJYVINgEfMOlBYGIPiJ+A4U8uhcd4edcBCXPUtk3mz3Ks4PiHddnkeGXiBQAdaBwdAcQEGEfd8YHXu6d+yawP/cO3B76/ihnX9RXEEUvQhTo8cN5FMJB8egzMgQnfY2mze009wjVP712zed4OEh29ODzvjmg3vebH/MXQ55z6sAbWSOH1uSdLMsmBGfmZFbJEVssLQTLYK0psCMUUidx7yTrXrmHG+7+ntsia4vvoy/mXQMESdHo3fSeMnYDESlI3dlv3pu6dtiKSzi2u7ni9md/uapULGz4Tq/3B043HqotCMcCCEBSdPdJjlGBtVIiYJupxXym8tpgPXHWEw+uD8YBx9wP1sLH9O2lU1Op70cDbjY3aTV3GQjq5yZPyJDcoxA6ETTcZxqaBmsp1bR094LJPXei7cynSx255668YMlb9d0d3y/gwPw7ynn/1ueojqXD69pxxSICEcG9wBQ5KgOvYlxM7/8jrHov8fY+PoZKyvXlxiHi3gfcP/DFewWBT+BGNjcNa80SUtTT4aH/7/89n9xH2w+q/HQOqJ/+6JP9ZA9IomrlsDHVuCxQr+V59jrlbi0I/MNGrToIfG8iNs/yzP3BioHmQ+UARitqTYY8S3ncQkpTmCyDNTlxaguJdEzVQHEPlmvKs/urDu0piCgYCjv3u0iTpGgDBKT2NKIoQrVSRa1WRbVaLe7pOb5dn33lVBbufUuFcTfFe7zcu3wdllb0fkh4nCQcd07f1lpAmM94HmxyxqNFicnz0FjbCLxgKc6S1ivPvVx648IfctZ4cH0ADqgP8O7H+tWvXriQVZunBo2F6fUgkjdE4Ue0fq8Tg9dFyVaepYdZGg9sno7F2thTkojYVJDnAmMUgVoQLaE7YSK+N24AABAASURBVHAAVMyLdS5wDmtIeUZskpg3JBaC7UPxBa0UPE/BJyg932NK8n0E7v94FoRF6qyTiOvNsNe8IENgO3DhfV7EFjj09/G2sH8DB07AjcmSC9bdK5aFnHpdlF6gezvTSeL6yjqCr32t+LUGHlzvjwMfFJzvr9dfgrdExGD9+8mpYKY9s7L45uzc9LeUst8eD/s/2t/bvtTtHNwejwbb1ub7noeO1nYgyEYKJvaVZL6vbRR6KIc+XBoQZD65Ke6vWmhtk2SCND2yjHEcI55MkMQJLMHlE4TVahn1ep1WsoZKqQxXxjGBcg8QPQ6E95ID5F1ihQ/0IaRwt637Td1Yfrzu3UFw3D5EqqJkVkTNQWFmuVKqTH3+T/27dR6k750DFKf3/tIn5Y2vfvWrBl++MJG8fFDz9Y2pRvP5RqP5V7Vy5X+vlMP/uRyG/4en5dvJaPSj8aD/SpZM3jRpfC2JR7eT8WCDQN5jeWc07A/i8WCcxuPE5ImzrJZGkaALUK9VUC2XUIpChM5C8jjCI/kMqBRE5HtKQysFJQIhcx0IHBjyPKd1MrRYR6krc+SeOxJxtfnCe/lYgFvp90TWub8cmeW7jtz7d1PqERpN8SGqrEQ1OIcTyuDUxtbV5uGPbvrvZWgP6r6TA+qdt5+uOxGxz4hk/9dnnxnMVrD39O988crnvvDZ55987Mm/Pnfq+J/NzzX+tBSovyIYvz0a9r4Dk37XmOQHBOhzaTJ6KRkP35iMBw6sa2k62TV51lZi+gT0OPRVUor8rFKO8nKpZEqliJY2QHAHoFodgVFZodgDGgpaFPNSWDUHQgfOjPtZl79LDpQu/35Xivhi+3hvxM4cGC1HdxeYLn+3DBAtkEhEV0XUcWP16f5oNLPe7lS+9rXCtRU8uN4zB9R7fuMT+sKzzz5r2i+cHuyXsR9hZiOvq+vTc4uvPHTm/DcfPfvQnzx09vj/Ottq/uFMq/4/NBuV/2+9Vvkf6rXy/1Krl/6sWgq/Q3qxXA4ulUvhKgG5WSlFh1qpPt3YiVZI6faaiPvJkOQspTNdhkGV3IEvd/tUi7sSbIkAB8x7yQHybWBagsu+tRKu/H6JL/Jz9P79vnNvPdfp3XuXdyTCkStF3SJlEVkSJaeR4YT2ZBqLfxR97WtfYwVX8wG9Fw6o91L5E17XPvus5P/l00+nzz77aPLfPPvs+L/6/X/c+wdfurDz2QuPr5155MSNaqt1tVKtXGzUSq9M1WrPNaYb35tqznx7eqr+jVq1+qe1Suk/RGHwx76Sv6JR/r412St5mlzOs/RWnqY7tKwdm+dDWBMrSEZBtkqENvNIdi3x5gTfMKhkuDd14HSpK3OEO5erdyd7b3JfeXZR1HPpeyIOkeEgxpUtPVm8ld5tg41qK1KCUi3RshxEpfMI9eKt1dcqfKZIDz7vkQMPmPYzGCYi+alTpybPPPPo4Nnf+q3uf/Pvnj38v/9X/8Xu/+O//ncb/+3/7d/e/Df/2b+7+J/99m+9+Bt/79e/88Tnzn3j5KmVP5puVP+D56s/tln+lyZN/yZLkx9mcfJymsSX0ji5lSXJnk3znlhMNCTVoownupD4uwC813LeLeNYipG6+7tUFLyPr+J9Quwu2H5eagnMuyB0qat/Ny3y7rmA00HEckZt1XwYRec1vGOj/X5rcxMB+xQ8uN4TBx6A8z2x66gygUIZhPn+9/8wGY93+oPd1cMmsN1U2VorrF1ZnJ19YeXY/F+vHF/+o+OLK//T7NzM/69erf5PkR/8qTXmhSxLbxCse3mW94yxY1IuhbkkRunh8h6GltMRhRrs7x10NIr3+U2IFO1BUKTy81PXk8hRPZd35MblUkcuf5dEJNSiprTnn9K+f45R6dPhYmnq3/93/13o6j6g++fAA3DeP6/eUZNCSDf42fxpusFf+cpX4meeeWbyu7/7u6Pf//1/3P0//+f/dO8rv/fPbn3hi5+98pmzj7+2uDz/wtR04/ulcvk73HN+U2n1txT1560110yW75L6JjeJtTyHoc/KtACnS12n7IveoirI5V2Ze+bI5e+XnEY5qisgMgEwvQ9yfco76qG4OFTQAL9NrtTCZ1Jl+Zz29JmoXH7YZlg4uLJV+/rXreaYhc8ffO6DAw/AeR9Mei9VKMiGlB4TGT995kz3N37j3N6//Moz61946AtXHn/6iRcunDr/jbnWzJ9GUekv6dq+ROt5M83SfWvygRiTwlpjaTUtJd+R61spBa31W+Bk+664IFfnvomIcXXd+0Kw3T8piJBw9AYKP1cKUHKYHDKzDvksZ0IASpTlpqVEnQrC8JHJJDk+iZPW7OyqAy5fLIb+Sf76UOamPpRWHjTyczlw46nFuDzc7ahWtqlL0ZVaLXreD/Q3PGW+oZC9IDCrpA6QTwCTu18aucUREYi8kxzAXId30yIv7vteIkyIftxLYNlbdG/d+8uLHHUicpS6t94xBodUFjLYrHNry1luZ0gndOBf8Mrh8e+/9s3av//3f+ixyoPPfXDArf99VHtQ5YNy4FmR3Lm+zz7zzGDhyRO7J0+dvjFVLr0clLwfRL76Pkxy0aSTDeTOguYpaI8cBoQC7yxpziOXPM9Zaguw8qvIG/ecg+NuFUVwhuBz+SNyJY7cezlrObJM3yvxlQKPfK9I797DDQPF5cod8cYqKPYUpiZvZrlZFuVfgFVnb29vzaMxLH/dWs1qDz4/hwMPwPlzGPRRPH720UeT/+TLn+1+8d99df2hM2feOH9q4dtZMnxuMupdJUjbsHmsrKGMA0LIGWI1Ln7+FxO7ORTdXKU0nwAOnI5oqXhv79wbpvk7yHLjZ2xOQDsyhLAjy/R+iHV5vONqgm9ALArFQekRJRCXCsdKso6YtSI6y20lyfN55XmPWNEPD0bDE1mWtUovvPAgOISff5GtP7/SgxofPgdExP4RkJfmysNmubFbKYWXgtB/TazdIKq6BEKqxBolAkciAsHRZS1TfllHLkuCFfDWJSS+fbcyispwgHLA4hPW4zcrF+9/BGlOCz+mMlG+55Uq5Yoxdjoz5nQYVB7rDXuLr33v1Qr7fmuEeHC9KwcegPNd2fJeC99f/a+JmH/y1FPxzEy522o0btcq5SsKdhUwB2It957WOAlmYAWK1lLE3bm+CC4HOuvycLmjDOHrihzdKbiTuJIfpzuPPoLEGAMGuThm0X7gh7TqdXZzzPP0hWSSnNo63J797771rfDrX//6A/eWjPlpnwfg/Gmc+QWVi0j+1FNPjedWZtthpbJpRa4YazZJY5o4Q7xRyBW0UhASLQ6LCU5avHth+Qsa7n138/Y4oTiXkkDmPM8/M4onj/W7kzNZL28Mh7MuenvfbX7aKqpP24R/Gecrwk1cqTQOQ39fe94NQm+Ldq5nrI2JwdwBVMSNnE9YwM8RLo8K3YN3Ib5gSe5lR2/lj151bbwNoLvtfjipKIH7u9Q0TTEcDoWXp7Sq0PGei/zgfODr85deeXnl1uRS/fnnn38A0HdZPVek3NcD+rvnwOlaLS6X6u3I12tiZYsjOjTWjK3lBo6hniNIsZSfAlRMf/7nHnA6gN594QiZd+8+9FREwfd9pGmG8WgExQIl2v1DYK0g8E962j/XPWifHfUm0zf6/ZCugBsoHlzv5MADcL6TH39nd3RtszEG40qjcehF/qZSdtPwWMWYPHV7ONq0YmwFMC3tKokWqSi7/y+HAdov9zp3qnfb+rBTp0jc2Dh2ZHkGxciyKPHZbdULw2lR+vQkiZ8ctwfHrl65UmP5/U/h59b85FR4AM5fkrWkMNt8u5pWSq1eFAbrvudfg9hDYnBiDL8LCS6+aGgcVI/y7xw+y/gBXVi+wUe8cRkmvHGY4bsux/fvlrnbD5k4XvDIBCKKFjQAUCgExTiRnyRp3VizWCpVzydpfnbj5s7KH/7htyrf/OY3H/w4Ae+8HoDznfz4O71b+K//UTa15A/L5ep6FIVX6QruEaAjoionlvhhzoENR+A6snhHZW/nee9mwdquKhPWZpkDbFF+9K5D6dE77v7DJUMUpkkKrT2EQQRjbEHsT8WTuJxn+UxUKR9nFPehZByf3su7rbW1JOTwnGln8uDjOPAAnI4LvyT0VcDU03RcrlTaYRDsKK13RVSPQEo5REMqPgXorGGxgx6YOrJM7yFCkmAoyvjFD+vyRX4XedY8Sl3Zh0xsGML/uNcERJBx75nnBiwTY61vRcqi9ZTS6hQ8debW9evLN7av1Wg9NccseHAVHHgAzoINvxxfwqjtM888k5V9GXk6avsEpxJ0KNUxHUOD4ipgRflnegdUYIUjwtFlKd+OXDnRaO/ki5T3cOX46C7l3FnP5xhBYKY888xoOTl80fD8QEHpKI7Tph+Ei6TTOzu753uT/vy4VCpzVEJ68CEHPv7g5CQ+aZ9qay6JqmFPaaHlxKHAxnRvKd1ElpDuWE1amXum7mTa0d0il3fkltil70Z36364qVIKYcggLN3ZyTgmQB04AWF5qVyBUl7AI5a69oK5MCyf6A8GT4zHkxPdbtz4f77wgsaDq+CAW7ki8+Drl4cDp1tLaVCtDKIw3BSl9nOTT/IsM8bkbw1SmBNx38y8x497TWg9Rfj9EZC1lscoKUSkAKkDqtYaOV3bJMloUV15WWVZXuNxy1JzauZclppHvvu3f3NOXdmY+pOrV93+8z3O6pNXXX3ypvTxn1GptJg1vepQPL9tYXq5MbGxhvETbiTd9Cj0lHyXu08S1nPEBC4l8ePuPgqyHGbO41kRgfY8eCQR2n8a/TznF8egfV+I1XJu7EwYlo4bUefHo/TcwcHh3OqPLpcJ8I9whPhYXA/A+Uu4TBcuINs53IoVkvH/n50ra27iCMLdM7MrXwp2CSxc2AYbuxKo/Og8wysvPKTwU1xJSiFH4RRUKjhcLlmAJWOhY3en87W0a8uKOUJhI0tattU9PVf3bn/q2Vlh8b5J5NvGcmIsoh72MjPCm5CBNNCheOfJqElJUg7NlznT+WGHiIEjcIZNSMx5JNqiMeGqs+FatfpmoVx5ld8gsqMO0DE4v0ykfmhWabV3pd5oSIzlbOKThJk9kwFWPeKZCMvdDjgRwD1cAZsR8heiHmdHoe2ACLTVYlZ3OlznwSx4TJYOqQ2HRFoDEiU4JSYQ4jwRFz3Rysta9ebeXmW5cvfuVxsbGyP9/DkGJw3uEbVbHEUR+xhhy0ZYV4bYDGLCv24BYJM+B7ivDACmmv6WqfoUmACUJw8rUAvsJ4Ez4J6M9WQnibggxMvey028ell9+OfT4lalMoEvlZGN0ZF1nAb74LBubbsZh1ESO2ROZhHs04JEYDmowyGeeCpAlbRSeUZaHgwS/XIBOIXgGhnjiXUbt5ibmlr3ib/x5Onz60nNzm5sb4eDYfHZWzEG59lf8w/OWCKyJn8pEPEB8otjZl3e4ZUnQdTlILLhe8GpUzA+lMAOz/6QyudOAAAE4klEQVTyYcUpCTofPKCTCH4c6eGXzbF1XzHTArxbxQbY+ouX5eL973+eOiXj/vewZ91hDM6zvuIfMV9hm2wwIyHyZEhsAmOMFcIDJyGaicgDmB7LWyJoUT7x1CphNFFKW6iuOwT0qe4UWGcaHReCwAbBnMepO72gjaR1SJ6OyUxjWVvwRMts7frbg/3F3WfPZ0VG809qjsFJg3c82v/dcugCE9qJMLC5IHAIXI975bEPhJ1OScj3vPNE8HaePY9xALdbhn8CMAg+DnXITb0y6rptof8MMoaGPciWnSnx8Z8x1R6tV4KMDkJMXsi2o3iGycxj5/ZatVr9pnpQW97c3LxQKpVG7ofxuOE0PgbsCkzncqZVP8iJ+LxhnjKGgyTxxnuPBGNIuYLTGNw+JMbj5qtC6UgrqZjxtHh6TCdSSmfoEaFR25QgpqcQgOkJfuk+ku7eUud/rrA1a0J+5cf7fxVLpb/13SccTjuNABspZ8/L/azs7NhmvTVBib+ApJNH8IZxEpsk8Sk4EbKaZqwh/R3rkV8a9L10VDMokjCTwMReIlFgwicRNsbi/SZNJ5JcdM6tEPPqTnlnse5fzWxtbY1U9hyD891R+8Vqnj6uBAf15nSjlVxqJ34WoMxFiecEgGTsDQkhwEHGOGJGpH+EpQqGrFm3f1o6VvGesd7Vrl+flbG3TIq6dJrjTOdRUi18gQ8ebb3AMvXJ2oDZ5MGKcHupul+7WjtoFR48eIFXLtpnNGgMzgG6zyLC9+7dc7v15sybZlRox1SME5rzwtgYckbIUpwgjAEANpaQZIjZ4PkOMJCMBOWUEPCQ8JnVEXltRwAGxiDlhKMjg+uZycqVUp1ov4+m7qzaXSXqWKAD9RJsyOYH9zCs8/tEAJVtCFzmJmJPBbi7JC63tld7u/jbo4e6OWT0OvWONKyyGVbHzqNft2+TqdD8hI95rhXJQixmIUrMXOxdGASTwGJAzWabPILZ2IAYWUYgHwEHUEABwQsQCmmwHxGhrDDJQAEuepU0BFQGYSxSUlQpV4KMIQF49AWAdJO4Uz4max0I4+ncYB04whqSwwyqWuo7sjlhG8aLE4HdTC7IcRBOBc1E8jHxFTsxeWO/EV3frpTnt7bIYRDtCDbcp96Z4fbwHHm3+ex2+MuvP12s1Gprb5utb5ltESlk2rrAAYysYGTriJEtNdO02xFhyfuJHmp8K2l35R+i3nb9clZW3kcdcKpOwZmRljPqzovnS7LWUrvdpkarRa0oYXZ2wgThnJC9EotcQ/lK6dkPs99tbIRZ72HmY3AOyN29deuWbTd3p2ov31xuNZprPvFfG3YXjbWTWMIapEkGEQOYRN2lbIw1r2aqT3eBe7p+Lrl3SOkpqNhfVp0SsqULAE5HURxTCwCNkpiNdc44OyPMl0TMMr6Ilv55Ui6UKxXsZCOla9chJjPEvp0r1/b2JnNT2PxpNPaXfBSvYum4EoTBrLUuZOBGsJ703nd8YoYCkpYFDSGe+9NaS85ZigHOOIopThKyxpBhE2IjbFbYLwrJ8s6Lx5dfPy5Pw+Ghj92hdxA38Vyc26/+mNyvHcyT0Lq1Zilw7oKzLjB40akg1KBVrmBkZjIGgQtiZhqegzt+MXd90jzrhSweeHMA6TxWyFfLO7tr1df1wp07paHPnv8CAAD//wm83f8AAAAGSURBVAMA6Kd8/9cWkCs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272" name="AutoShape 8" descr="data:image/png;base64,iVBORw0KGgoAAAANSUhEUgAAAOcAAAEYCAYAAACnR+FYAAAQAElEQVR4Aez997Ntx3UmCH5ptjv+XO/eu/d5C/vgQRKGXpTEklRUqUqqroipienu6enomJieiP6tqX9gOqo7eiJmerq7NN3lSJVTuZGhE0WKBiQIAnjA8/e96+3x52ybOV+eB0CURNAAZPGJwsFZN/fOnTtz5cr1rbVy5b0PEu993pPAexK4JyXwHjjvyWV5j6n3JAC8B873tOCnJgFrrfj0pz8tP/OZzyheK1d+2lrJa/FTG/TnqOP3wPlztJj34FT0pz71qdJDDz00cevWrakzZ85M/saVK+XLly979yCv9xxL74Hz3lmSnydOxh7z5Tt3KmEYzkPrC4UQD0aVyv0szxnfP/K1a9dqL7zwgvfzNOmf9FzeA+dPWqLv9QeGrfjFX/xFVbO2IT3vuPLU01LL5wXJ9/XTnsbFupRzlUolfE9cby+B98D59rJ578k7lMBnP/tZmaappsecC3z/XJUec6I58djczOwHZmbmPjIzNfOx6anmh5rN5vFXX321QjC/twf9PrJ+D5zfRyjvVb07CUxPT4t6ve6SQHWhxLySaslT6pjn+6d9379IwD6ohLykfLVSm63VOdp74KQQ/uL3PXD+RYm8d/+uJfDss8+CIJT8eKYowqIogpxlnmUVY4qGNXZOSLVigKPCiGkO6IB8LwGULP3sv++B82e/Bj+XHBCYoshzZLkpRqNhPhgOi8FggFEc6zhNoyzP60VeHEGBxZdffrnyrW99S/9cCuJdTOo9cL4L4b336veXAIEmHDgtYHOTmyzN8zxNDfehDrDKGhPwzSqfz/PYc75cLlejKAq495QkAYv3vCgF9B44KYT3vj9hCVwCHDhNkQoCUUghhFRKBUEwpjAMA9/zakrKKQMzPcrzJjmorK+vB1/EF5WFFWOQstJ93fWb5O7/utB74PwRV/oN5VAsvWvXrgVra2uRo83NzZIrXZ17RvprL9MIkUj9VOdFDoLTaE8pekZViiIpAJEksRj0+yqJk4rJixkiccX3/QX619mljaW5q+tX569vXF+kbJfb7fbxbrd7IkmSY63R6Ei/359lXXN3d9dlef2fZ3n/tVckjD93f3ChqSdjq+3CK/WFL3xBv2DtGIxbW1sRlaK6s7PTpKJN84xuxvO8uVKpNEunMNNoNCa3t7cb+/v7ZQdU967r727P9/5Px6ujnwSnJZRkoIPxLxhQoIVWGoH2hE8quA+NhyMQnMiyrGSMmQ18fYqZ25NGypOy8M9EMrpQUZUH6GkfEUo9Rvk+YYR4rKzUQ7y+6Pv+KXrfJcp6klQm3x7JGU5i/ycxg3ujj/fA+T3r8MUvflFdv37dJwCj1dXV6tLSUrO6vj4jw/Aoleg0lemiH0WX/ErlqULKD+hS6Rkr5TNhufy0CPRjXiW6T0f6RGVqav7hhx+usQ+3j7rnFcb9/qubO0XhjJKjd8wzQSJXsKK01p4UUvNeUG5xnMTxcDjM41FcZGnKoXgKqlQtDILFqFy+oD3/caXEc6HvfzyKyr8aVUp/J4zC3wpC/+8GpfC3fE/9lvLU31We95+QPqV9/2NFUTyWAaeub2zMUtZVt3au458Xkj8vE/lR5+GUhaScd6OnK7darQa94vTe3t7C8ePHj9IjniAQz9Jq30fQXSpr/WToyffrIHiWSvQ8len5chg+F4X+cxHraMGfYS7j2VIYPRv5wbNaB++vBMEj8LzTUbM5f3h4WH3hhRecZRc/Ko/vth3nR4c1jgDeKt/s841nDoCK1w48/t//+38/mJiYCCiHgEruu999dZ7fgfbN935Yyb6Ee4d9hDd2bpRtbkNppSeEsIBIrbEx80MDKcRQSpkoJQuC1+fzJp8dM4U5R2YfIEAveVI9Fmj/Mc/3LmmpH5IQD8LgYVg8wjZPsI/3E/3PRbXqh8PA+/Bko/qBSqPx0Ozs7MpapzPhthnkR+Gv+Ef+Fef/x2KfCyaYSdT0jGG1Wq1TMWaZQTxKZTlFusCs4QPSk49ILZ+CxDNUgg+RPial/rjnqY9rT3+MCvMh3/OeDTz//aHvvc/3NMn/QOD5z/rK+3Co/Q8Fvv9MoPXDodYnh8Vwttlslty4bvwfi+EfsbHrl/QW4PiaR/IdveFNHAjHYbrjg/WayRf/ypUr0Z07d8pKKU69XO6YToQG6Lz88MyZM/5v/uZvOqMy/muSN/qXDrC8Jkbu/sUJr8fjunEuXrwYcW9YC7Kglg/zCmWqlVCFp1Tiad3TSnc8z+t42ut7yksEIGxhKjYv5kkrtrCnJORprfUJtlshMJekEPME5SzHmSeIj3DNjrHfi0wmPen73se8IPhl3n/Sp7G0gX6oovUyDWbTrTHf4RD4K/v5awNOt1BUoOqxY8fmqIxnStXSY6VK6UPUyk+Uq+VfDqPok45KUemXoyj6RKlc+XClWv5ApVJ+vByVHgyD8JxW6oSEWJZCLAqIedIcV96VToGOUEmWIcQ5ATxC5XnOE+L9nvAucYyjLkSmV3JhruQ7P7Gv+zMsAi2kx5rYbLUWDw4OTu619y5sHxzcv769/YDHkPHO9p3Td3bvLK+cXVmih1xgomWO0cE8AeBojgo/Q0BMVmylKTqiqZRy2dNplnM3btxYuP+J+2ep7FMbGxvNv/f3/l6N+7yKo//qv/qvaq6eYy+Vm+VjqU1PEhhODk4uE+xTMQLpsVxnXzeFENdY3uD9Kq83uSYdJoG4Dc1DCqTOZxNSygafRbxXJIqS/tZakF9HgqGsZk3ANjWCd87T3inuQS/5gf98qP1fLIXhL5Wa1YdKjdIieSs5b85+/kp+5V9Jrn8MpqkAzsr7DF9rk5OTR4UW94Wl8HFf+2OPpz39Ad/zn/Y8/RS94uOe51/i/QO+553n9Skq13IQBgue581QISYgUGdZIZXJxpg4RpX3NT6bEALzPDs4xqDyPkj5SOBHj+lAPyw8cZJ9TNFAuCyj80hjxWMf7+jLMd285Ac/+MFydao6F1Wj+yqh91RQiT4YliofjsrRRyq1yke4d/tQEJaf19p/RsvgaeX7jzO5comG5EHf9+/j9UXum08TGCs58kWC4Ajrj5PX+8Jy+IgXeo/Xw/pTBNT7OI8nPe65uXd8gB7yYhzHD/K9x2h83l8NGFpGlaeUr+4TQiyTJjiG5fN9ltd4/xL7/iYn+03y/h2Wl0nrSqiupz1BOYekMq9DtvcE+AYbgEGxI95DAEIKIXg/BigrykIIylwuSoizQspLvH8frHjKGHEf97oLKw+uOHmzPf7KfeRfOY5/fIYls6yl2MTzylMXx6D0/Q9LpZ5TWhOQ/sMs79faO0vFOElgHvV8f44KOuV7XkNrXSWVtNLOWrtFlparT4Ijxw5LYaxxoaPzjE4ZJgXEopTioqf1057ynlNSOcVxRwZTN2/eLPE9By7B8h19f/u3f1twb6gzlU1SEc8q7X/I88Nf8/3gN0M//DtREP5terHfKPn+b/gkLb2/LZX6m1LLT0rYX7BCfIh6/6wU4mnSJYL2nC3ESSicITgeNMBznPMnyPcnSb+htPotIdTf5hbyVyHlJ7Ki+BjPKD/B/n5Fu/4979e15/8S6Qml1EkCcZIgzKWVzkN+dzAY/Cn331/o9XqfJ6i/xOdfl5BXg8DfJbjzarmiKqWyH/i+9JTGXcEIEGxQUoJ9Qkk1JilYT6mxf+dNFfsKC2PceMuc0318+izpKRHq0zrTU5f3LjvPzDf+an3lXy12fzxuuXii0+nUmNE7Fnnlx4IgeNzzg0tS6bNSyKN8Pk2qkSICzCfA3EK7PRRY9+eJUOSC/yUGXLvvrRRCuFvFH6FSyoV2R7X27qdReIbe7BMMpZ/n8cvDDEGXaDTqfN9n2x/7+6lPfUoTRNUwrJz0tH8JUtxnrTltLFYAHBEQS5zjkva8Za30KQLzorDiAdY/JLkf9jz9kNb6AanEfVLJC77WF6wtLgkrnvR8/wNRGD4ZBtHjvh884Xk+jzTkI5zak0zcPMvzyw8bU3wMVnxIKf0+JSX7UWdh7KkszU70Br1j+7v7S712O0yTdMR9fRsZdq21GwTSHZY3hBCXBczLQshrfH9fe17iB4H1PI92Q4xlb4oC1hiwPQQnxXfgiAAc17lnrAblMK7ntS8EakLKZUljSCP1YSX8x0tp6eQLN16ou8Qc2/yV+f7cgpMLKt0ej6HNTHQ3wfCwFOp+rdRpJeQiV8hZ2gqVxVlVF2Y6QAmC9O7Cc5/DPsDnb93zHQj+58ofRIIfPtcsSkqrSe1pd7bwgPa892mPyaMoepJu+CEeKCzvDnabt27dCjmWG5+v/WjfZrOp6/V6pSjMsjHFOWvM8TzLFklT3Mc1jTV18lonDwz7xDSv5zm3I1RsF3Ke4CgnhRQnWL8ipVyBFMcJvPP0mPcTrA+Q7zPa0y4x4xIwR9nOAX6F45wmaC7w/YsUxTm+e4LtuQfHLGU9NxoMF3ud3sJh63CGxscjWIfcJ7ZVofa11rtsv03+1tl2FUpdkRJXhZR3+KylpMz4nCxyV/kX5M/xxl/KyT3kmrjCQgiQBKSQ4MdloCMpxZTU8hQNy+N+6NMoly40/eZM/dixiO/zDbb8K/Adz+hnyudPaXAC02dip+Z53lGp9Tkq2v1KqWNCiGkOWaaiujCUl3cXmYv254DoQOnI1TsaN3zjh4B44+rtC44Dkvs6kLpkx6Kmx2bY9oTv+y6j+wu+wqWwCJfL5bI7znEh8Q/v+I0hB8FA5zKvFlk+kxKUcZJMj5K4MopHmuTOFlFY53k4Uyq6mwuJkUHhki1VdtPg/QTnNkHATVLbZ7I8P0rgHSXTi5SV49lnqXgv2BYEmSvZhwl47/rx2Y8zKiLLMz0cDSNGKk2Gr5PdVrvCaxT5aMA+2rGK24uLiy0mxojZdovh7T77XbOFuAZrXmY/6+Slx34Llu771nqw7q1rPsCbRAHzK6GEehOcrp2Toe8pbyIMwpNRUHo0CLl39sNjIo7rb5znujYc8t7+ynubvXfOHb1K4HnelPK8k85bekovUhka7DEoTOEsLG8FF/fPiFb7L927OkdsxVcJZP5koAXrSqf0pDeV5c2Sj8ZfPqKyMEqDkFRQ3/f8qqc9t589Gfj+Je4JPyA88Qw0HiJgj/JYo8E+fuivpLGNrhf1krDeFKyYtoWdMFlRytPcS+NE0FshzzMQdGM+pBBQUoIlr4QoCiOLwipTWK/IjccyKAoTZVlRzbOC0QQ8a6BAaYAfN3cpJFwpLMZ98F5QrsLT2vU7HovjiuFoJEajUQYlXCLoUAI9djEkKFMhBPNPwly6dCkngBOGux0v8m5LrV9gIHsVFtvsvc92uZO5VJK3HFUIgF/wI4SAEALg14EW1sJ9KBMURe5+6wiMHoQpCmc4qkqqBa79CWHFOU3DPMHzXNfWvXOvk7zXGXwn/FH4zrpXlK/mPF8fl1L+mcd0iRtzd0ElF1kI4dYZQrD8HqLy/VmdY0I4OZdDZAAAEABJREFUYNILUYOMIyqFK11PjlwTgI1IfAT3caUjdy0EVU3KgLxUOe4cy5NKyMd8pd4XeAGTKDhXqVTmeVxR5dFI4I5IOA/XoXv9LXJ1PCIIGBbWqZgLJs9nqIh1KqbPUjpACg4qyNSfkYCwApL/uZ+W1xQBmwnJa11YERS5LRV5USoMfM5dAPwyxuV4EEJAkjgehWDZl4VTHAkBJdxPCxgD8oJ0NCrIWy8KgnUvDPe8arXH81QHzAJvfIQQ9rnnnsv7/f6A/e+WSqXXOdoV9rDKLg+FFENSIZWyQrF/yaeC9GbJa8GGgv1ZDm1pSawpYMi8YWk5OS6RFEJ4UqDKckoKsUQe65Sx5mvuVRb39lfe2+z9+NxZa+Xe3l6klOKCSJ5JqiNKyhmuhvsdTO0WjtdULjFeXsHF5UJSuXhhLBUP42dczHHpnluywX5B5RmT5U8rDNgBGwuWtPviTWIuVEi2cKLlMyup064EeIEiz51l13mW8DgGR7RW9weB9wwTRY9Fleh8qV6a536y/oEPfCD87Gc/6zrhi3e/5IEdfVGVyygLUcyaImMCJp5Nk1HJFLlUfBr6PsphhFIQwtcewDkx9IUjkGVJ3qTU0DqA9iOhvNC3RlRHSTFhrAy18mQYljg1CXpTWEJKEMyC88izHFmaIk8zOCBaemfDexCYsAaSpcnTOI/jQ4LgZi0IdvI8H37pS1/iyHfn8L0/z58/nzGLG/NoZpQZc4MZ1+8W1qzl1h4aa4fWdUq5CinhiEzBcBy2A5/B4/zcOhljyGsBd83oBIHngV7dNbdFnqe2KBIhRK6U+r58fC9P99K1vJeY+QnxIuM4rkkpFyTkaU5wgf3WSRqWGsYLLhQc8fJH/lq2tGOVuHvF27e+VhAVeJPequZwIBkS37GkNx6xuZCSPkGgxOtpJewpAXNJIn9UK3GqKOKjUmbzzzzzyFSrdavh/gLj9ddfr66ufqfe651pZBlm+P6Sp+UJtp/RUkWaE/aUhiMlFbkRBJZFkRdjsvQqZAROgZWQYPO7JISgcqsizzxPaRn4HkNVNW7nZiQF+6E3KvIU7AgMDRH5mgYgQBj4UFpBcG4my8yo38sHnW7c67a7fG+3HIbdlZWV7L/9b//bP5v8GzJwhRDCzs/PZzwzHdDb3mLdi+zqm7YoXi+KYot0SHAPSBlBafgMfGdMljc0FDZNkiIejXJS5oh13IJnMfvr8dlBkiZbaZau5llxNc3zQ+YhmLzH9+WH499TX3lPcfMumeGCCYaEHj9NXh+hAp5mOccFdV7zrbny/h2NdHdF7/78Sx0I8ZeqODbeojf0QZILpQSVWlLJiAFrSwJm1prioinyx7LR8IFWZ//izsHu2WE6WuEWbr4oBlONRjjlVWoznVGxkOf2KKQ6pqQ8rpWeogcJfc8nqDT3lgQLAEMw5vR0eZ6DSg5rLAT/k+RTSgEJfiwdCckUGYoshe954F6YfeANEvRAgu8WMPSSDoS+liiFPiqlkOAMoHnv6os0NcmwHw963WG33ernQDtRaiSEKEgWb/P5baC42WwOs0pl3ff9l2HMnxpjvp3l2ZU4iVfTLNlKsrTFfeSA9SMIEbO/mPMZMfFFpzsYDIeD3mAw6JDaw8HgkJV7w9FgYxQPb9BQvzYcxq8ORqPv2iTZ2dzcdOB8G27urerxGt1bLL1zbq5fv8719Wv8sUiAHlVKLRGg7izRZULf6piL+9b1j3Mh2Fjgjf8syzEBwqkeyZWS5ZukhKCSCxALRIuBA4GlF7IuViRZk1HxM0H95DpkE0naP7e7u/7R23euf/L26tVfOjzcfbLA6Fy5UT4iPHNKQ5wtaX2mKNJH2cfD2lOLQsoqwcZpcjSpAA7G0BAZAZdkMTJ6vMLksGRu/JjPhQvJbQ7B8ZEnyEYDxIMulCjgkRNBHgXsGJh+4CEiGCN6yZDX9NaUgEVBsBbsv0hjWI6hhU2jKGg3m/WDqempFpNdCb1UgR/y+TSZuQTkTWDEpgdMEl0hfZmG5V+ncfp7o1Hy+6NR/MfDUfz10Wj4IumVOB5dJr3K6+8SiKTRS6Ph6Nts9w3SV4bD0RdGw/g/xKPkXyZJ9q8Lk37ZqGSj3W73XTJKCAqDg93rXy7Fvc7ij86fy8QxuTBBxWBYKB04p7gQJfZArQWcF+M9b4E3S/wIH7eUgu1cyeKNr6sB3M8x2bvXeOtjISldOQYDx+aGzxAkoKcSVHynH28ClddCSjApk0zsH2yd3txYfWhz6/bjvfbBk0nce4oh7lMSxROw9knti6cNioeNKU4KISdYFxpjBaO8t0Y2HCMvCvBoBFmRoyDYQOblmBfLPSNxYNJMibytNV73tPimFPbLntZ/4Hny84XJXkjjwc3hoLc37He7WTwc5lmcpMkoGfR7abt9mO7sbKWbG2vx+u3bg831tcOD/b3teDS8A1tsaCX3g8AMy+Vy/hZTP+CCa0HpIadxHeR5vtnv91+jx/tGlmVfztP086Q/SNP49+MkHhMZ+X0S69I/zDJSmv1hnmV/xHf/MI3jP0pGoz8axfEXhv3+n6TGfIuB+vUSSm0C0+093Vg/gJt75xHV595h5t1yUhSFA+I03cgxrfXYa7JPn6AUJFAJeIu3SvwYH+o2BNu7ksX4O77nlatz17x842vZlsRKRUDwS3QaGIJEEKQEAgSfGXovR4INqNAoisTb39uY2N5aXdrbXT876LcfN0XynLTmo0WWP893nyWQP8RB7jOFcb9IUSmM0RnDV86dOLVjMi5BwrEcKPmcI5IXrrRUAuwDWTKEyeNEC7NbLYdfmapXfm+yXvpHU83K/ysI1f+aDLv/+mB/65u7m3du7ty5vXO4v9vqdg57ndZBb39vp7+5vj64deNa/7XLr3Zefuk7+y+/8p3V16++enV9be1Kq9VajYf9nU4nHfD45EcCJ+cDIYQ5depUwmRYe2FhYaPX611lBPSilPJPrLW/PxqM/k1v1PsXh/uHv3uwd/DZ/d39f86jo39lcvOvbVH8Huf/byngf2+D4P/H68/lSfLV4XD43fUbN26Tj4Njx47FHKNwY/2VIDLJJePPv+JfLp4k0WGGDaXUvOd5i1xU5zXdb//8pTmy7TueseCbb4LxL127Z84rOrK8GbszAwcIB0hFTgR9uGBp6d2Ggx76vTbSuI+ElCYDWJvC/QZbGAivMKPp1uHO8q2bV07fvHHl1PbWxgmGk0uK2WeCuWotPaYhIDmUkAqOJJNC4DWkJBfuASDIKFvCkfYk6vUqCEov8FTJZMlku7M/t762unT5le8sf+tPvzL/J1/6Yu1rX/1K+sILX9996Tvfvv3yd79z9crrr716+87qq3SR30mS0TelFH/Kje6XS+Xw89Vy9d/V643fm52d+jczk83PNScnXwLQJ71TMJiTJ09mt27dGs3OznaEEPsMdTdFJtboUW9zoW9Xq9VVgtfRbYJwbTAYbFAeW2m3u3d4eNiigeodHh4mzz777Dvlgez/bL9Uk58tAz+h0SUP8CN6y8k3gOmSQO5A3+01FRftLw3z/er+UqO3qaCuY0wOgH+ujauw42d0lSwNC8PSgs6ReBHj0tBjZtyr7e/vYGN9DVub66Q7oLdCkQ/h+5b7PCGTuFfa3d1o3Lj2+vT161emt7fWJ7IsqRHkZc/3xhEBhICSEoqgVNqDZCmVgmAdOKhwK6wAkGEL6in3m1oL90hx71pOk+F8nIwWsyyeT/PRbBIPS/1Bb9DptG4d7O1+e2t364s8V/3S/v7uH/c7nS8l8egLDEP+yPe8P6xWyn9Uq9W/MNEof3lubuZPV06deuHhhy5cfvjJExsEhQshDd7BRwhhSeaRRx7JWCb0pMOzZ8/2Tpw40bnvvvva9IRjOnr0aJsesc12nSeeeKJ74cKF/gMPPDB46qmnRrxOn3vuuZzv23fAwj3xilu6e4KRd8mE5F4zUkq5X2RfZl/uV/QqLLV13sX++fVhHR+9u6/4812yM1dh3daOgLQYX9A7MtQCGFgKgkMSLAAhkqUYDbu4c/sWXnvtFbz26st49ZWXcPPGVSRJH4EvEJUUBv1DtrmhGDb6r776ksf2Kh72hWI/BAf7tVBS0tP6BLTP0oPyNKQmKQnpwlgSuMrOaxqTI8sSxPEQg2FfDYf9EjOalFdxNCwFM+VSqTEzN53df9+56+//wPu/+vGPf/z3fuVv/I3f+dBHn/+njzz5xL949H1P/vNLTzz9u+976qnfve/Bh/7lqXMX/sOJU6e+dGR5+Tsrk8G1iYUTG7Wl860jR55yISSFgJ/4R7wBXJaG9FMZ4yfO9DvskMv2Dt+8t16T9JghF6spGfKxdMD0uPcgNsyYU9aNS/eDIQ/Dxx9/XYUVxNxdcv0IdvEXaVzPH66eBfgC8eh4YGMC0x1JZMkIg14X21sbWLtzG5ubG9jaWsfe/jaGBG2ex7DMto5GPXrSBFGgUa2WCdgA7Iy8mzGB7lAIibtzE6wD52theIzi9poFjRJZds0wBif4HHzOeveS5we6Qtc3M7949MSZc+eXjx07t7h09Ozc/OLpiYnJo6VqZaberFcrlYmiUW20Q6n2yhOl3VCV95sLx0nRmCpz6OK1w7GnJC93J8qx3vu+OwnId/f6vfH21taWDMPQU0pVCE5m5eH++kC/CcI3PSUVZ8ywu3c0vvmxfgi2vktvgY81oMLfJcA9xV/6OH0loNjO0nsVWQYX1nbabbRbh2AYCXqwcV2eJ7AmYw85QZaiXA6wtLSAY8eOYn5ulh7Sg+PdGR7BwSxbMv/DjKxBTlDmb2Rp84Lvu+Majjlmit4WbrX5klQSdL+wgj89LwpKpclKvX7ED6Pj2g/O+qXS/dr3LiovOJtbeYqueCKMmsJvLiaDgYoxNTXisDzDXBgK4ehUIhhCsu69709QAvIn2NfPrKv5+XkIISQ/PksHTM8Y45JEY0V2jLHeFWNyyj2++Kn8cHBx9Ia3pJeylsBk6QDsrl1JXuG8qtISlUoJzYkGGs06waehGIoqgink+eLRo0fw5JOP431PP4ULF87Tg1YhAB6H5BD0mpbIzHjmmBDwKcPlNEnBYwakvM/z4u78hYCUEmCfUit4YQgjJEZs0+31wKMLEY9i3el1J/qj4Qn2/Ai096QXBO8PyuUPqNA7Z0Uxy6RLlduHYHV1VQMQeO/zU5UAV+yn2v9/rM6doigC0iV/3JyEU0YmiKjoCu7aEhxvkrsXwr1CmHxP/ZvP32RaCAEh/oy+tx5UdOHojedvPoPglSM+A58Z9h8TMM6T8RZuPxiUItSbTTz+xBN49vnncP/994NKz73gCJrgsQRzQc9Xr9fBiABpkoBhOzzuJXMCUQgBqSTynN6R4AQ/luM44iWE5H6TJMgHZQLXlxu/YNuc7VJ6WCs1pBcCyidQFTLDLv0oYF0lKexkbsSx1OC+UVY8lhg8G1v7bGaz+9vD9rHZ2Vm3p5uhuTIAABAASURBVHd/pO7ibDfke/RTkID8KfT5M+vSKSLJOgaklGNgMtQlRsTYgzjlFULAPRNC4M2Pq3+T3qz7i6V7/ufq3Ovsw7IcD8iHrvxe4sAMHQHn2XKGm+7eeS4HUO37OHXmDIH5AMPWJVoJwHkxdjPeNxYEUBhFyOjdtra30e10ESfxGJBCCEhSwT7deFJIkI27xHqt1HjuUiq4j+OdcnGXcO1zOnWrPKgggvJDWOmhEIoetaxY52cFogJyinXLWWEvkJWnC4gPSqWfCoPSgzzYP33Y7y8wi1t/9dVXXdZYjjt/78dPVAI/L0IteObl/j3UkZQyo4SYC7GM+O6Gk5begnUQQoyJbcalEH927+reJCGEa06QcB9H7+QA4ryU68cpt6WKu2un8JbnjMZ5OpK7d6AqqP2ODMcVBA5PPaCVHvfp2rcPW7jy+uv47kvfxYsvvoiXWG5ubjE7O0Ick30CRWsf3W4fGxubuHr1Oq7fuIGDwzb3oGWOTsDTszp+x0Ckt9UEorsXUhC4cjye87ZBECAMQh7NhPTCEYIxIANI7QF8J4dEAYGCVibnteHYgsAVng/pBZ72wxrLRWjv/lK1/jE/Kn+yAD6RZ9lDqdbLpdL0xPo63JHVz4suAffI5+dFoHY0GuX0JCNSjyBJSA6gb3lMByZHrB+Dzl07cuvgyrcj15593n2HsLAwVGTDewtDQBYkQxCOQSssW7BHQeJ3/K6hKksJS8AzqmSt5DHGCOvrG7h1axWrq3ewsbmNvLAIghKy3DIMFRxFIolzdDoD7B+00B/ErLfwGIpKpaBIIfeOPj2wVhKSoBwPS14AS7gBSkoS20pF2ElWC8pDkAdF3iUKIzkuOCaJ4+f0qMbyOdsL5UFpT5C0kIrHVF7T84NjbHZxGMcPD+L0saIoHgoa0Wmv2pnbB8Z/XEA5sgMO8d73XUuAK/au+/iZd3D9+nUQnCbP8z7pgErTp5KkZIyFZUG9pNI6sDjicyrp3Xp37+iNOstrR+PnfHn8rvsxhp0DH8kQOgUzoW4P58iwK+vgIAQEQQKCggpNAFgqvxlDxVLpx/0JiTjJCLhDbO/sYmd3z7Y7PeP5oanUGiYvhCFAWcLy2ibc+MVJTpB5cN60MByDfWjt0ROGBKuGJDiF4BzJl6Wx4AR4Q44sXM4JlogqGKumHDdhXznv8wJMGlmSYQKpYPhsx+B3cwEkhJCQUoGhLFjyVnpCiHqWpvOD4ehUWmSPcE6PBYHn/qGw414cT62urvpwL/PHe993LwH57rv42ffQ6XQMwTlKkmSnKIrr1totKlJHSpkqpQwJjng/ZpbPxyXbjEHId2ye5wXD19x9+DznM6O1ti40dN7J830I4cQl+A6Q0w1m3PNlDC/pslFYC+ueCwUh75Ki9/E8H9oL4IAlhB6DNS8M20sCIy/iNI9za7sQuqV1cCCk30pT9OORjf2gkjYnpovZ2UXMzi1Csr+bt26h1WpjOBox7O0QWLRBHJtGhUcvBgXDcEd5lo8zuskoYbg8QKfVweHeIQ73eXTTG7JuiOHQ0QhxnCDloJw7DNHJ+cNNktiGA7qSAgIWPWZ2KWu/3+s0rMmXg0A+4PvqA9pTT2Qmu9hsNudvtlrunwZVYwG/9+NdScBp27vq4F54+dKlS4WU0oW07l92u2aMuUIFWyVve0II97uZPI8TCds4Sl0phIj5fMB2raIodgjMdSronTdojXXudzW32W5PKrXPd/YhxC5BuFPYYivN880kSzbTLGWZbvO9vbwwB4U17cLaHhW7DyGHBOqINCANeT8qCtMlaPdrtfp6qVxfLZUqV6Jy9VtRVPlWGNW+Va02v1mtTb5Sr0/fXlhYPjh58tzw4sUH7cLiUTiQ7+0fMAw1kEIRUNkYjJwvQVXQQ75BDKUtDUdB95jRW8bDGD3uXx1AHfU6PYJzgOFgwNA5ptdMUdDIOCCyIwLT0ONaCBogd68EJcX++p0Whr2OMlkS+hITEsXRZNg7T3rYpKOHpScvNqxdXF1drX7mM595D6AU27v5/lyAUwhheNY58jxvxxhzlfRtgs79C+M3WW6TWmzTI/WVUn16xB7B1qHg9ouiuE2P8Tq97kv0JN8mfYv0bd5/l4B1/yr5Vba7boHrWZFdzbL0tThJXx3Fo5fpvb47GAxfZvvLw9HwKukW3fd6mmXbaZ7t5dYecgvZJiAPjLEta9FOM7MVlcvXV1ZOfOfkyTPfOHX6whcvXHjg3ywtH/93R5aP/bsHH3riXz348BNfePDhp77zwAOP33n0sfd3n3jyGbu4tEIvHtLbxfDpxaNSibZCwDCMLQgc48DFUJuuDg5L4GAObDk9qPOew/6QGd/e2IP2mfkddHsY0XOmPKZx74L9CL4j6SF5QAzh7glOQdKsFzzC6R0eIBn0oGwhI19Fssia/c7hwrDXua+I48eUxJNS5me0NtOf+tSnlLWM5Sm8977vTAI/F+B0UyfwbK1WGxB4m1mWvUT6wyRJ/jEPzv8F6d8z7P08vdufEIhfpdJ8hc//II7jf8n7f8TyH/PZZ1j+LsvfpbJ/hu/+E17/b3zvf6US/8NkOPqdzBS/Q4D+b0mSuvb/NM6Tz6Rp8tk8T/4Z2/6TJE3/EcH5Twdx/NnBaPgvh8PRvxoORr/X6w//A0H8e3GSfjZJs89aq/9ZVC79k3K1+i/qjfrvV2qVr1eqtW+GUeXFMCpfrlWb36rXJ76hdWlVwCO4ka6urtmNjW0CT9HLWZDvMTnvaAkkJwNHQkpIIaHkXRJ8g3ijN+RTa2FMMT43LTKGwwS1EoDH9r5S8IkuzRDW1Slh4Ui7vxwn6E2R0lOP4CmgWgogTY5++1DtrN+JOvs706N+67TIh0940r6/Vo4ejdtb8wAi0s/0a60Vb9LPlJF3MLh8B+/cy6+kV69edR7xVqvV+g73R1/q9/ufG41Gf0j6I4Lvc1mWfY6K/TmC6Y94/Yd8/nmWX+R+6k9IX2Wbr7Luq91u98ssv7i3t/f5w8PDzxHgn+u0D7942O996XDQ+eN+v/Xl3mj45cEo+fIB7wf58Au9OP5cfzD4I/bzh/1u/w/b3e4fdvv9P2j3Op/rxYM/7MXDP2D7z1HvvzS9MPPV0ydOf/3ksVMvLZ1aujZzdPZ6fXrmZlSdudOYWLxRb8xc0zpiaK1bSWLTnd0D06P3q9XqUDyWocKBhgiCYLJjcFoHwz8j57QMl8rau8DkNccFNRWmyMAfUEStx/d9otFnqYWA5iuu3pHmC5oaYvMUWTKCyRIEWqAceMiTIXrtA9na3/Gy0aBKsM6bIjmnRHHJ0+LhRMiTlNuE+x8JWeuYYcc/xa8bg+S8tb9mbcR1q7bb7ebu7u7McDicc9TtdicPDg7cL0+U2Nadz7r2NE8/RcbeRdcU/bt4+x57VQhhH3nkkewf/IN/0F1cXNxOkmSVYHuRC/HHXKjfJ0D/LYHzewTav+H953n/AhfsGtvcOXfu3PqVK1e2Xnrppe0XX3xx6/jx4xsMldeXl5fX2OYOgX4n7sRr6CbrYYJ1nhqu71h/zTt7dnVXRrf8oydvbC8tXat53isyTV/UwDeK4fBPCdivZDb+k95B72uj9uiFg+HBK0Uhb9pRsJumam8wsAeL1bOdzoZpR3ayxfp2NWy0ta4yQRTtFka0hnGSDIex8ZhYOrK8glKpDK091Go1BAxx3TIIp2Ik4onAs8SeoYc1LK2LWNlEjD2qJHwVADpJekFBsEn4RKADqWa2VxHokt5VMpxVvPfYYR5zb9rvQNoMgQMyATrottBrHTDM7fJ9KIa5JZGnMxLmtJTiQeKRZBcvXLgQcjhB+ql9ub6uf4ocIde3Klut6VzKI0KIUzrQDyRF8khSFI/keX6e577LnU5ndnt7u761tRWQKfcui3vvK+89lt49R5/+9KfpJ1D8zu/8TkpLOSC42r7v7+3s7OxyIXcISlcecCE7XKDRP/pH/yjjQha//uu//ha5+zcod/+Eo2vzF+kbfO88kH385Mn0JJB+ifTHs7PxnTt3BktLSz16505YFARd1IqiqHX79u1OlEddevUhgZ9885vfzD772c/mnHFx6dKlfGVlJa9Wq8V+r++Rx5JSUg+HI0lDYrX2baVSRZXEftHvD0AcgTyOCaCOWeKSoCoYrjIaYPjqPB4pzeDCX1NQLGwjhYCWEpqhrJYaSiiSBPiMe2MC2rXjDfsUUiBOYgyHfY6Xs6bg8wS9ziHiYW8M8Hqjikq1JNxeFHlWJs0qY88Hwqx4njdJGYeUOwfAD/u87XO+T6dvFUuPFBBc5Vu3bjW2elvTB6ODBXrIo1xnLgeebATRRxqlyieDMPxUtVL/1UqpRir9aqVa+TXleb/iheHHStXqJb/iH6VsnSf13nbgn+GDdyWwnyHfP3RoQS/qQOo8qfvnL44cOTJyf4g7Nzc3cH+86+5dvfuDXNfuB3X4Zl+u3V8k9+xN+rQQ5teFKFyfrMvoNVI3xrFjx2JHrI9dneOJz8eGwPXHa+voi1/8IsS0u8pKDBGbhEd9OBxEnVZLlqJQ1Ko1eimPIDHU/4x7zgKWjaRUEMItpRjfO3DSS4yzsA7IefZGNpZoJoQh+J/WGjRYGL8LRWBKCAJVsC/w3kISqwKsRJwmYLKLbYHCpBgMumgd7iFPR6jXSqjWKvTmIZQw7LkIuLGd1EKdklKdpjtbrvMDvPFbRJZNePODvgTfm0BkLso6MPrY2yvT49V2dm409/fXJsMQM/V6tCSH8rTpm/uFEA+bzDwJyGd4/VEl5MeV9j4GIz4khXyOhuh5SPERKQWfiQ9rJZ70tTrHthPkxSfdc195z3H015ihZ599VgS9LAh81L1AzVoUR0bxYLrdaZXqtZpq1GtMyiQoM6ytlCvIeDZJBEErD84DSnpAIdySCuLDELwZKUXOTK7L6gol4cgYw3A4RKVcgxCagBM8t5UIwgrCUh06KAMqgOUzkOIkGwM0jAJ60SG2ttewu7cJKQ2WjywgKvnsx4DdQyvt+X5QC7V3NFDe/Z70Lok8X94f7jdXsepb9vrDlvhb3/qWZpQT0hPW0OvVaQ0mDovRssh7p3zfP8O+T3tCnlNKPyiEfc4a80kB8TdpGn6JEfkHPamf1Frdr4ATeVYsZUkxz+h8ThhxVFh52ve8B4IgeDLwSk9IX873elvRD+PpZ/Fc/iwGfW/M7y+B1dVVlWWWidxS1ZOy2WnvT49Gg4aA9ZWSUgiCKCvG3lFKBaU0nYGGgCQYMa63FhBCEThUTQjWE+IEowOnlBIED1gNNoPhD0cFfxgrCFLXj3tHsC8xfp5mGRKGtUkas65gv0AYaMzPTqMc+TjY3ca3v/IVvPT1r6N30MKg1RK9vX1/Z2Ot0e92j2slHwLwuJeJ82E7nGNIX6Vn9D9jP+NCVPWqfdVfs2vR3t7r1Xb7dtMyTD11tLGs085529+41OutPd06vPFcMtygwcLuAAAQAElEQVT50LC79dG4v/vxbn/zE/3h7i9kWZeeMH2fVMWjviceksKctzZfyfNiqshtlUCNitwEWVb4joyxEUVYBeyUhF1UEkfI28ygEO4XJwSv76mvvKe4+WvODPelyvNsFGi/RuVpumxnGseVwA+0EFJYY2EItIJ7RxYEmg9JkFoCy/CZA5m7ZlsIISFIBQFYsDEBAakUtEdAszTWIn/DowICIFGRkWeGY/Al3hu+x/HpoRMYnnOC2i4tva5WmJuahE9Nv3PzBr7xxS/i5a9/E0Oenba3d7F1a1Xdev31qHN4sGCtuWDy/Cnk5hHfyNMMp2d76NWexbPRzdbNykR/oi5b6XQmxGKG9FgemjOesg96On7SFINnk6z70cz0PpEXvV9Iiu4vFKb/8TTvf4L1Hyuy/nPGjC5JmZ9W2q4oZeZskTfTLCUgc2k4+YJzKPIcaZKjKAzzXMYH4Dyl22tO0EpN+NovsU5aS0Hy4l75yp8tI++N/qYEqBgyCEZeXORlY8RkYcRstztoADqcnJxGuVyF70fQmuGmEVQ0C6dLbEeQ2TEROwQW+Azj+yw3yPICeW5hrIQQCkp7DF0jeL4DKcZlELIuJNDpbKW08LSE50koam4eD+HBoOL7qIYB+octXH/1Ndx87Qo2bt1Gd+8Aiv1XS1U0p+exu7WDl775TfnC177ibdy6Xku6hwsmGZ2zefGkEup5rfVDGOmzg730ZEnVTwO4aKV53CJ7XovkE8Dob8LvfipXB78Wm82Px8XG86Ns4/2p3Xm4EAfnCnF4Msfh0SQ/WBgme9N53q4Dg0jKREPE0tghQ/8e0myAvEhgTUZ5ZEjp+Y3JQXvCITk1QAoJoZTQgaBgXO09RvIe4+evMzva88qhtn4lSZKpeBTPZWlWpTJ7tWodvkfwSAVFEk6rICFYWnpM5+EAwa8gCKnm9BQJM7QJ96Q5wckmsOLucyElpGI7ELRUXAgDKiiUFlTkHMbV2YLVBQoqdLfFrGy/z+sElv0NWm3sb24zhGV9p4esP4IZJRi1uti5uYa167ews77O9iMBkwTSZnXtyUVPqbPS4LEszp4dDUYfEoX6oJLyI4FSHy2p8EOBFs8C+fuB+MnCjh6mhzxf2MEJK0ZHpU7mlZ9Naj+r+2FRCYKirL0sMhgEWdH10qyj2F5YO4JFzDmMCMyYoExhORfQuLiSDZyUALYCRG4NEpuboTE6wd1KFvfOV947rPz15mR/fz/QOqDiebXBaDDdH/bnKJGyRxdXKpUgpaD6GAiumFKSgJIQrAI1DIYAkxLSteFL7hiFZ7cYxTEyHqtY1km+4wBqhKWqGtZnYPhHNSUQiRrnMQsCs8hTdpnBskwGfbT2dtFvt5EQoMlgMC7TwZCqzffyAjZOkQ8SHK5v4bWvfA3r125g1OuhWSsjCqQyNol8T02QjtApX8yy4sNFZj4pjfgVUeBvKqH+hiZApVTvE8I8bE1yNs8HR7OsP2UR16TOIgYMXlSSolTWjCA0KhUPUSQhVMp59JCkbc6lg4JeUwjyD5JNYWzGmZNPztnJRkq+wxpLETBSia0RXSH0gVKqLzg4yYmKLe6Nr7w32HiPCxvZslH5dBh6i71ee7bdOqxHoa8jhpwuNEsZXqbJEKZI4cLOwFcEJ3WJnk9Iw5BXwmMoqjVQmAR5HpNSONB5vkQQeFD0joII0bxXbKs8Ac1+/EDzOclT9NAKAUtFzTBFhtGgB/crfJUoBLOkWJydw4XTZ7EwPQf2iB49ZqNSR51h7aDTZ+gbwWdY/NprL+FLX/oDfPHzv4/NO7fcvtUPSqVa5IVzDIFXJmrNs1r4K+nQLAy66RSMamrlVxmGR0mc6DhJaYwEAj9ElSF9mf2XoyoBX2Miqo5KqYJSSVEGyRiYadaFJTiVV0BrA0nkO7kJFHBz8TyPspAAYwJaJ+4eTCvPsx0hRLsoCuc5ca99HLf3Gk//Ufmx1gqSJKkvWOvO1b6XFOvdM0fip8EY+9e7drfiC3/BWHmyMPZskiSLSTyqVKtlVauU4VHZHchArQK9JFNDELzOs2QMVlABXd24jTCw3HwahnOWbaQUVFY1JsnVduAULKUCxsTnUgkoJdjGkYQajwf2kzORMgIxDY8vu4SPZjnZaBI0AQpmjkfDGHME7ML8IgGhyI8lvxoLi3NwRmEw7MLYHEIKxW9QGFMmWw1f+5MKXkOJoOLpsBRofmXgm9x6WVrIlAkcawW09GgsQgQ6IOh9eMpnyTrfQxQqSJkhNwOGsENAZOTdQioLOkKMQ1mA4JTQ2oOUCoDITVH0jbWbBOVtUofyTnEPfuQ9yNN/bJYEB1TrgH9uZyfY29sLGWJGPGcLtra2Aj7zSIrk2rH4yX7deH7izwotzhS5uTRK40dNbpapWdFEoymbzQZKUUSignoagoEoCDwHzNGgiyzhPotZV2syVuekggwaCHKrlKBSSiglIQkqV0fI8blT3jeISLEEvLF8h9ogFR8rXvB9y7qCRymSLxqOsb52B62DQwIhB/fEGI5GyLi/XV45hhOnTqPWmEC714fyfHzqb/0tPPehD+Hk2TOYmp+H+ysaQ6MxGIww4h6VXUMTaKWwIiYa06IUVYjeADCKoAeK1HIugICEEpokIQlWIh3gy5LRgosepDKwDGEtQ1kpLTzNdpw3GMo6/oVgD4rvk4RQlJ7ICuAwz80tTtv9H806U1NTGe7BD1fh3uPKWus8VsCyfHBwULt1q9VotWzj9u120xHPyho3bhzWX9/bq7pf42K70P1DU5/hez9oNmw37tf12ev1pod2uNRLeieHWXbfVJ4/Wmk0nuL+7ukoip4sl8uPViqVB4fD4YXBID17cNA/027HJ3h/lOBd3N3tz233ejOunzeJvMz0+/1Z0txgb2/eDgbzLBdcafv9OdKs5TuuZP38qNVaCcrBOWHUo8KKB/MsO3W4uz9LHSvXKzXFJIpwylgQAMIChnu8IZXf/clXr91Bl8mZPo8vBqTW/gHazKS6a9dOCQmtPL5jkMYpw9MRzytTMGQED/ffohYTPgcH+9jn3rLTbrFdH4ULoeMBATjgvnUIy8EFARtnKVTgYXJhHicffQSPf/jD+NDHfgHzy8fgMfSUURnVqRk06EXLs/NozC6gwXvtEXRSQ5KfkG3CMACxAqUAKQVAAAJ8LnzyXIKnS1DSJ+9ATg+ajWKYJIVNGX2mIxSjHjJSQj5z8mSshdQagh1aKRnWWxQOyG5M7UNyXLZAYWCyzCZZZg7y3Oxxb36Ypq5TGDJxz33lvcKRA9ar1vqbm5sl5hMaNMqz/RTLYVg9OTFbPmvV6EK16o/JqOB8fSo8O+l5p7xyeXm301mYWZmZfLLbrVtrKwRJ2fXD6+gNKrGs0BM2+WxeKXUSGvchxWOeDJ+ijnxAGsNUvvig9rSj56XWz0kpn8mt+EBRpO/XWj4lRP4k8yuP+X70cFDCA7oo7s95FEAZXiTdF4bh/SiKB1n/UOD7DxVJ8jDV8GEk+UOuHjkeQCEeyIvkwUCph6wwj0pTPM5FeEIKe9Hk6Uq/25pU0kbVcshHKYaDDliHmHu/Ya9NAO6i2z64W8eQcdjvjH/PtXWwO37W69GzZTGoolRwizxPCLI+BmyXjAZIkpieawiXMIrjZPw7ur1udwzW0XDo9oawJoehpyxcSS/lkko5S83jlrBaQXWiiamlJRy/cAH3PfEEwTiPsDmB5pEjWD5/EUfPnIdXaSJqTKFcn4YRHkNPwVIiiHz4oQehAMGJgx9jLAyPhwANrcMxKenAaRkZpMgIQpMOYXk8gqyHIukgGXYwGg6QpOTVSjgACqVheU0bNu5PCA3lwlmCExDIC2tJaVaYXp7bfp7LmHphV1dXJUuBe+wj7xV+3scQcqLfr6tSac7q7ARlfL+0eJ/Q3ke0Fb/sa++Type/IjR+lTz/CkTxyxbq47YontHAJW306aq2xw77h8tRFC3QA87FcTzTbrd5Xthd4IH+clAOTnqh92Bu8o/Ayl/1lP8bWsu/raT8denpvyG1/CUhx/TLXMtfhRCfgrG/UZCoPn8LkH+Li/+3LMSvC6t+VSnvk9KKXzJC/LIB/oZS4lcJrL8phPl18vgpIcSn3D2s+TX282sAS+S/xnd+zUjxa2z/N7QUHyOQntbCnpYin0njXjXwjF+tavS6u9jZvoX19WvY3rqF3Z1V3t9E63CdirnPbvtIk0MCaxv7h2s4ZH2vu8NQsweLESBGVN42BsN9dHu7GI3ayLMhp2VBwzMmKiWV1iCnRlshILWC8j1oz4MfBARThCFD5z5pan4O9alJCD7LCAwrJSKGrLrRQJ1gPffkk3j6E7+IB973LMUbQfo1+OVJjHKBIUHkQK4Dwf45YwvyCIqFBoQurShYAffMh+cH0ASVNYbGgnNIuijyHufb5QttFFkLCefS63VpZDJ6RAXIAIA/vs4zsJScnwfFfhTnxK45Fl+lxclyThcQRkm/KPyg4tK/gKIsBO6Jz10m5N3iZ/PThaLcc7nQdCasTZ6oeuHDtVLpg6GnPqpgPmry9BnS+z1fPe154n2ep56i9NwvLD9d8oIPVEvB87z/cByPPp4Mk09mafZJUYhfTvP0E/QYH+uPuh/zff+DOgg+7HneLxWZ/WUC7Rek0s8ZeqxRPHowS7ILWZ6dMkWxbI1dosYs0kkscVt31FgcA+xJpeQZKeVF7ekHIPBQYcwl1j/hSfUkF/4pJcRTyponhTGPpXHySJaml4QUj0ulnrACT9h0+IjN08cg8STV43Fpise0xOOaB/LEw5k0Hs6ncX8yjXuVON7T+wc3xPr6y9jZeQ17e1cJuuvYP7iKg8Nr6HRu8voKn10e0+7e67y/yjZ81r2JXv822p0b2N1/HRtbr/Cd6+j21xBn2+j01nm/zva72N3dw8FBGwVBwXkiZti4z/3k1vYudvisRW9qqBbTBCS1Fymvh0UOE/jwG3WIKEShNVIBpJ5GzlAV5RKfNVB4IW5stnBjvY2twxGMDiD43HDSCQdLKWBDzUuYDU553CG0hdSUqLBIGWV6vkalFjHgGGAwOmBovY+8OECe7zAKWCXPu7C2x/sCUamORmMBpXAKvq5BqzKCsE6AV2AQ0DgJDIYF5ZIhyRirCOUZyDppHloeDavRnFetTnOkqa1eb3Kt05m43W43bxzeqO/u7lbW1taiF154wf3yvaQI/qN+/6MO6CwTSZF8Uml6enrC/d2dUsE5DfOwJ+TTvud90FPyg1KKZwyVndJ4kNcXtVIXtBTnBew5lhd8X90XeN5DDAefsLZ4htmCj1JPPqGU+ATb/IKx9he4Oh/L6SWLIvuoBX6By/8xms/nlZQ8T7NniqI4mhf5PMeZ4nWDZY3vVY2xVY5bI1AbLCdJM1KIeaXUEq+XjTHHrcVpXp9j/QUBc17CnlWwp4U1Jxg7nYDJT6bJ6NSw1z3V3d8/2drf435y+0xr18SNfwAAEABJREFUd+d0r3V4Oh70T9k8OyatWaCWNWyeMIs5CnwvE3neojJtIs0OqIQd2oMeh2IputDekHVtvrLP53ssD2DMIes6bNMly20q8w463TWC7xYGox2KoQMvILzkCFkxRByPMGBiZsDzyTS3KGhBCiP4Th/bBObqnXXs7O1jxGRQmUD0SiUUSmFYFASeB69WhSiVkROUIwItJUgz30PCNgO22evHuLHRxk3S5sEQufIgfB/WUzz1B5jrgXVANDkyQzfH7CqUYJ1AXhh4gY9ytQwjcsRpD4PhAZL0gF50F0m8AVMcAiKGpWQcEMuVGeKsRjlEfN+HUCVARiiMhyQT7MMgzgrkBpJzDa2QkxbiKMtTuRLHkzwnyWM0EsetTY8D2fFAVFaGUh4hcOcmjx6dbAFVt1W6Zq3LhTiwOj3+qeLnp9o5vudDMAreKqBVYYjpkibHdaAfCpR4Rmv1SxLyF4QQz3HNLlHm54TEMaXkEmmK79VIZdaXlRYVqVAWwlYAW/W0mvQ9vehp75jv+2dI93m+/7BU6lJW5I8ytH0qHsWPpVl6Ubg/vmVblg0SVxBOyD+SDCwZICg5B0sMWj/LUoZEWaikiJxWkJ/ID6jG1UopDP0w73X1zo1r8uqL35KvfefF8IUvfD740r/+V97Xv/iF8JUXvhmsXnnd6+/v+TJNw0oYRJ6AV45Cceb0GVy8cD/ue4Puv+9+PPDAA3iQ9NCDD+Fh0qWHWD78EC499DAeuP8+tuXe7+IFnD59Gke472s2mzyor4BJLUwxDF1i3ZkzZ3D+wkWcPX8BR5ZPYGFpBc3JWcREirEa1UYT5WodwzjFa1evYW1zGzsHLey1OhgVBjII4VeqUEEJVvowvo9Me4i5GIZ1JigjY92N7QO8trqFg4FBJ5HopRJ94i82QE4ZWi1hCcSC1857FhLIYEiAkRphVGc4XYPyq6hUJyGkx2ihR2PVo9EZwBQxjHU9CSgdEXABBiOJw16K3cMBtve62DsYoMP7mOMKjheUNOfnQ/tK0nGHucUkI+3l3JgLuc3d/wT08TQzTxkjPqB08JzWwYdkUH7ej6JncqHf54XlR3qt0cUsqB7zdjoLq6t7k6vtdnV1ddU5GeoEfiof+VPp9Xs6tdYKktdqtWqjUWshz8OLlXr0pOd5H/I9/4PU4w9orZ9QSj4gBE7x1Tlr0eSMy1qpUED4xhTaFLmypqDT49IKoyxtubGpFtL4WomA4VCUxHE5TbOqlLLB/glafxrCzgB2iv3XPE+zTx0aYzRJAQw0+ePuV7AgWbYmA7yBEGJM7trRuFpIITmgsU61IKUUyvFm8pwrbxSRq9J4JNdXb4jVK6/hztUraO/tyN7+nuzubIsur/e3NuXW6k1x59oVubuxJpElkhMRoV9GpTKDamUB1eoSajVHR1CvH0GjsYxmcxkTk8dIxzE5eRxTUycwPX0KM3NnML94fkxz8+cwO3saC3NncXTpIo6tPIjjpKNL92Fx8RxmZk+gMbEI6VeQEZRBuQ6rPLR7QwKxi9wqLB5ZwdziEUxMzyEkICv1JhrTM5icX0BYqyGl2EYEWyokjBcgUz5GrGszs7rV7mOnF6PgXGxQQUEAJUwgxJRrQiGmriS5+xG92YAI6gwdsPrYIrC29we4TY+7eqfFcFzwuEajNwC9veZ+2YcxIb2+Qaud4rCVYXdvyPC9g9U7+7h5exc3V3dwZ2MfO3sdtLojDJMCBbiOnkS73xMbu3ve+vZO7c7G5tFbd9bvu3l74/Gbq3fez/LZ1Y2tZ9e2d5/Z3Nn7wNZu6wN7rd6zw8w8m2T2ucza5zOrnjNB6X22UXusMMF5Ozm/fGOnP33t4KD2hVu3Quq5JAlO8yfy/amC0zF6+fJlj6n7qlf2FqRU5yHlUwryw0rJT/jaY/iqnvR9fZ73KwJihrFKRVh4UghBcLI5YA0FXOSwtJhKcmVtActwyJiEzy2EAIbDPjOPfSY9Rs4YKALeC4KAwNU++/ZIrk5IKblnKbjIhu+JMYFh3Zs0BuBfFC0HsKwzsBBSQBGCQrh3AcV7awxMntE1ZMwkxuge7uP6669h9fo1EIgoGEb6nFREK04rg7TXwf7mOm68dhl3rl9FzEysIA+eKnOyVY7SJE2SpgBMQYppSDkDpWeh9Rw8bw6+v0CaRxQtoVxZRq1xAo3mKYL2DGZnzmNp8QEcP3ZpTEeWHsDU5BlUayuIygsISpPIGPINUgsHzswoUBnpddqQfoTz9z+Ek2cu4AiPSCYJ0MnZWUzPL4wBG1RrGHG+w7wYgxR+gAQCHe5Zdzt9eswYA7omGVUhgipNaIgh7/sEbpdA7I4SdIYJ2ixb/SEOOgPsHvSxttXCTQLsxtohXr++gyvXd7k/tkxkeej1Pa6th+EoZChfQbstuBdPsbsfY3NngLUxmA8I0D3cXt/H5vYhn3XRosEZxAX4pdEB9tsdAndL3dnaita2tuc2tnfPbG7vPbS9d/DY1v7+U7v7rSdIj++1uo/sH3Ye73SHT/RG6dN99/vAafahNDcfzfLiI5z+8xZ4vDDmPnjqpLHewgzKjfV1BN/6FvSnP/1pyYV719+fSCc/gAt/eXmq6UXeqUDJp7X2PqGkeE4p9ahS8pxSasXz9IxSuiKl8Jy+v9mXpWoKApHhIqsMIAyV1EIrQbJUVt5LA08LeJ5ka4ssSx04WRIoAOs9cAwIIXiHt8qiKEDDgbc+dx+/dfuXLwT7F9zPFCgceqWE8jSUVoCwHEOAbMEywdEi6NavXsHajesgI5ibnMTsZBNLszM4trSImWYDZe6pkKY42N7C1toduN9fdWeRll6rYCiYjxTy2EeeOApYBijSECYhpQFsFgIZyzzkMw+ufTaULDUKPvN0E5XKLCYmF1EiEA0itHsWWztDKm6PSptBl+ooNSZxZ3sft7f20KOHmV1cxtTcIhMxGGdXC6HRnJhFvTmNam0C1coE5abRG8ZIc0DAh2ZU3yEINrb3cOvO5rhe+SX0GR4f9nrY2jvEdXq0V69u4LuXV/HSK1dIl/HSy6/hlddu4NXXbuKVy7dw/eY21re69N4Z3/WQ2TrgzXDfW8PWrmX7XdIegVjgoKUZykYojDNkFUCVIb0ydFBDwHn5UR06ZJ0OYCTlYoHEgH0KFAJgOCtTY3VamGCU56VhmlcGcV7tjNJae5DWDrtpo9VLJrYOOjNXrt9eunLrzrGbdzZPr23vnd/ebz1w2Ok9wvl9IImLDxdQH5HCeyqsVi8gSBYnjgwmfuU/+8/cER5Hwrv6yHf19tu87CwHld/b39+f5D7iOAd5lPQkJB4TEOcBsSyEmOJ1jRTxmvASUgg+IVlr7no2QkLynvKFYgdSAZKANczwFUVM3Y+5QCkkg9xyKURApRdCjN91ADTmbj/uOs/zsccEP0IICHGXePvW11qu4ht37vrurQAbkxO4ReV4Ba8tlNasFjAEuiZz2iNz7PNwbxe763cwYrazUYlwZH4G1TBAQP41Pb7P0oMB8hTuUD3t99HZ20PCM0YUHMr6/BFyjIhU4nUJAo4iXr9BBBsciRCCBBHAGp/GQyPLFbsJABVBUGnjTKHTK+hJBtg7HOKQe7EBN1yZYHtFr0ZttQRTlSBszs7DL9XQZaKo0x/BhZxGKEjpQyqS9AArOZaAr0No6dMYAO1WH/sujNzvwgUQSnkQWsEIIKF8OkwQtTpDgqr/Bg1w2Bqix81of2QJdkNASgwSD31SYiowaoJedxqJnUSnX8G1WzGu3kwYrkboDepIsgayooLchuP5WklZkCdBslIjLdhvHNMz97Gz38HmTgcEFHJQ9OSr4EQyIVROTtMCXpLDG6XWG8TG741yvzvMg3YvjVq9UfmwPajvtXuTOwftuZ39wyPb++0Tuwediwed/kPtXv/xfpw8kebFYzGTmgnMcc8EU+uAC3OpFBzwHX7lO3zvB772i7/4i6rVapWELxZFoe7XSrxfOW8p5Gkq/CJgG7A2YCdcaTjnA0GB8Qv3cWGiLQpeGkiCUUkB9gEX0rrQNuNZ3SjuYzjsIk76VOIcjWYdtXqNAPX4noUDY5qmeJOSJBnXWTLgeR7ID9u98bXkiPXuzj135K7vkuPKkR0DMzf0ngS9UpI8WxoIeiGGuR7DO+F7OGBIe7C7A18JzE9P4ujCHHwJjBjKtvd2GOIOIQhMUaQo+Roeue/s78GBVBgL5QWkEqRfZnmXpMf77yGhI4DkSkUP4QhUygIKVDIqJsAIEv3EMpRLGa72sbnbJjBjuFA2FR76BOiApLnnnJw/gqUTp1CdmEFBwO0z1Nxv93DY6RGoI8RpTtlZpDRwZBG+ClCLavBYDkcJOodsx9A0GeQo6KKkUCiVIobQIfyI60HxGYAzVQANiRARpCrDD5sIeQ4akHQ0AXgNpCDgZAPGm0Iup5CJGYalM7izpRiSKvLU5JrPITczSIoS0sLjtUYBn8bAkUaSG3Rp7HYPDxgu7+L6nW28fmMLh90BCmHZDpynIEkYqVinkFuJlIZtlAoMaDD6o4L7VYO0UPTeVnYHqXfQ6Zd2DjqNzd2D2a2dg6O7+4enDtqdi/1B/Ngoy9/PqOo5dnafsGrR6/erq6vw8C4+8l28+31fdWeXzAw2RCCOS+09KrR8nxDiLBvPAaIEWPmmRxuDkKBwYGCBNz+SYFSKKwoDipIgMLwqMIoHVP5drG/cxs2bV3H12mVcvvwyrl17nXuSLj1mAaUUSZMUpJTwPA++749Jaz2uc23IE9znzdJdOz7eLN+8ds8FWRn3xX7e7EMIwfEMPUXKkoaEXpFzQzIaIU9iVOnJqYrIaL0Vn3nCItQKc1NTmGBShS9CFDly7kc7Dpw0HpwonPKzNyoLkHH2TEQwHLNwZ4OZMXiTUhoJRzlfMBAQjD2kr6ACjqoFFQ9ULGDAfvukhBlXHUVQUQktF5ZKjaAxgebcAhCEoGfAICtAbCHODG7eWsPa2iZKYYlUIRB9ziUj/DVKQQVKeARlFzev3sSAnjPg/VRtCgHBbbKc00sYqWQwhtecZ8HxjXUyk6yTyHKJwiqSJp8SXlRFWK3D0OuODGhYCnRpaVIE0JVpyNIUrDdBmTQ4tybb1fkuvab1KCsxpsKCpUVOuaUcd5Qm6I0GNDBddPodymKImIYx5rOMbSz1Q2gPOojg09iEjBqicgMRw/eoPDEuSzUakEodQanKdiVYts8sxDDJdLs3KO/utybWt7YXb95eO3X1xs0Hdlv7j6dF+qCFPz2xghL1SJME3sFHvoN3vu8rjgGSXFpaquRCLEKqh7RWl4SU98MKHu6LujXWJ0kSHaeFHfd09yfevHMo5VQEObPWsB1VlYptKdCY4Nw/2MHG5hpu37mJW7eu49r113Hj5nXsU8GZrR2D0vP0uBRCjEuPAA2CgNcaDmTgRwgBIQSv/vzXuvH/fBXvBDgPAl1DacVrQW7JP9u69obKZwgWvOwQrMYAABAASURBVEHuacB2GYHX77RhGev5SqJajtDknrNOD18m0F19Fg/5POUYnKugFDhXXsGFhI6cpXdkWH+3NDTOhs8tS4ukSKlwCXIUME5mNGquZLQKRzk5zWCQSWq8ryECH0b7zKLepVQoAlIiZuMOw9m9ww42tndx2O7SGGYQUPAIGI+gkwSTIrkyZqja5n5yd30HObOtPutDeFBkWtBzWcoENErkkiAlb4WF5TNHeS4ITqAgozkB60LQhO3jIsOI8xkVCT17QnCO0GMeYWgsYvbfJ6AP+zl69G5xoTlfzoX8FZBvgBLgEKznqE5eHD9j4jBhvylBmeQJvWCChNdpniNjdEY7xHclCvZjhAcrfFIIKwOWPgw0Sw9Q/ltkpcf2Uqa59eIkK/UGcaPT688ddron+v3RhVEc389twbn91mBxvdutfXF1NfjMO/h/x3A58ZP6CKZAvFSIKS3lGU96zyohH9ZKHaH8a8YSmG8o85sDijcuhLgLUKfolt5hXM26goI1VHhrDRcyYxjbZ5ZuF1tbG1hfvw3nQW/fuYXbt29iY30NvV4XQgg4T6npJQ37EkLAXTtwulIIQcttYMnLeJzv+fH96t58zNcYWkv2JSEkyE8Oy6VTShGTBQqG0HQXCGgYQhoCDoBOq4W97W3waAURQTHZbCKqllGpVTHNa+dhk9EQNR7yewyJqR+AtLDqTQKvQTC5ewCaJYmns3AkeD3KRugMuhhmVDrKK6NCpuSskAD1DCpUUIGC0ORZ3AVold5bhCV0CKrbW/vojHL45Rr3Zz1cu7mK73z3FfKhuU2YwDDOQdzAp0KW/IgsKIbgMfY3d3GwuY+4PYDOJVQmkbSHABNLY4A62VM+krxQ4LDG4u6lADHB7YCB8/o52+U0vPutXWzsraETHzLb28PQ9NFNO9jv72PrcItlGzvtFm5tbWO71UaPCScrFRxxVsi5ngUHcOCEFJCaPDGSkL4rHWm2KRgVxBilJEY3wzjBgNQfJugP0jH1Bhn6Q0c5PW6KFpNdPT4f0YsXVGRBOXiUg8+zXY8eV9HQOWGZwpbTtJgajkbL/f7gPpYfGHQH9yejYqEehtXpRx8lwvFjfeSP1foHNF4F/NruboN64H6B4JKS6hSBOcuyLCzVjsL7XuUXQkBIeZeEYM8CbPIGWbjFzNJsrPjuMeUNwcU2tH6W1tVd+wzfAiWgqHR5OoAUOSKnjNIQJyP0e1xE7vWGPGbJc/ZFJTBvgB1cyLeIDI6vWVrWOz4FRxsTdYpc8rGgUhkUuaGuFVSuHJaL5Qc+BOcBIQClqNAN1OsNOF1MGN713d5nbx/bO86obOP2jRsY9Xs8lliAHwYoVUo4duoEaixBi25pky3naTknvEHOeI0z1xLjYdxQb1IQ+ijzXQd+jwZJOkHRmCm+G3oC9WqERr2CEkNaIQTSJMWgP0CeZfBoEKanm2Ckhj1GHh0mser07O9/5v14+KGLWFlegDNqGdchphJ7bFjwvc7BPvY21lEMe5iulVHzBfLePm5d/jYGO+uQcRc+j7l8Ju48Hn9Jrpc0KSQ9mKQBka6O8wwUGCJLlEKJmekalo/O4PjKHI4emcaRI1M4e3YZjz56P5778LP49d/4FH7l138V73v+GTzyxOO478H7ceb8KZw+exynTh3DqZMrOHVi+Q06ilPHj+DE8aM4uXIEx5eXxnM5yfvTbHfi2FGOtYgF5gNmpyYx0agxEx2SD43Ak/CoU5q6wEsEjHA8Glyt5Fj2oGydDhW0WAWtTMGFNqA2CimsUnKYZnXubY/ut3sPtHr9R3cODh8Z7g+Xy0M03vg1QIEf8SN/xHY/tFm91QqiKGpqpQlKed6TclFD1YWLEwDhFN55Mow/Au5+fOkmZgDOGda6Gj7jPTHESs7D1ZEkFUtLAV9LEJPwhEVAgUW+Gi+wpwpIJLDFEKPBAdqH29jf3WC5iwEBmtNaFkUGOwZoDksPM1Z69gOCAVRmwJIbEscCrwSTBGCvgiB0ROvI96xrBstFcW2k1BBSoWB1kuaoNSd4HDEPTc+UsU1vFOOQiZUDhon79KTrd+5gd3cXKSccMMxtUDlmlxYQhj4cjwktekov6IyJ45cDkROOJASkIyk4vmW1GRsuj2NHToFoGMgJaJcguL8THFsDKAc+PXOICsHp8X3kBZ/Tx9BYgfJQfEEK3tsEhmBqTtTx4EP34QQVfWqqAaUlcsosY3unoJbvJPTUSf8Qkom5mmegsy6yziZ629cRH9wB+nsIihFKyBCSVD5CwMC7HilM10NMN0JMVANMNyPMTpSwMF3GysIEThGcJ4/M4NjSFFYWp3FieQ7nz57AY488hA9+6Fk8/8HncOnxR3H+4gUcP3kMR2g8FhZnMT8/jfnZKSzMTWFpYRrLfNfRUdYvubqZCSzMNHF0cQYrR+ZxjLS8NIcjCzN8ZxLz0w3MTFbJT4X8RZgkb42yj1rJQyXQiCgDzYhGcO5u/u5M21JBnQ4YypmJIJoaCSgPdLARz3SnDrrDU+1+8uAgsZfi1JxJrJ2tLC+HANiQP3+E74/c8Af1RaBJz/MCrtKEp+SiB7nIudRtbnzjlIEvGxe+0OpCSDgQpkmGsReiVjMcQE6PZAkCKcmSpf4VQOBCB3brXpBU0dDzMVGroeR7DK8MlSxF5Ak4QU42fSpmj2HkdSYpXsL111/EzWuvYHfrNvrdA2RZDEMLbmi5Myq/ocIJaTEGJYF5F6wGQgCOByUUpCOryYxiMwnF/zzhwVM+jYTPthIZ52dYn3BV9nf2UJ+YxpGTZ9BkoiXnYrWZfIkZa+VKI5MKe70eXrt5A1/+5tfh16pYPL4CWhmqrsGIwDw8PES33aaB6SMlsJ2nEhbQfFezDy00DBM3KUOtmHvEbJShYGaxYGhqGFLalIJLDWxiQUwQQCBANBo0FiW+W2EfC80mInba29vG9VcvMynVw5lTC5iZrvJ8lPPzBYQEDY6hssWwigAMBCALaFLJB5oVDyUVI+tuoLX+KrLWTSxWU6jBGtKDmyjlPVRFSsqg4g6agcGppQk8/uAKHn9gBfedmsPFUzN44MwsLp1bwMVjkzg5X8XyZIRj5GNlqoa6p1AlMBqhh4lKiR6uismJBiIy4HHdtQJojVEw8ZOnI7KXIZRAxQeqPlDzLCqyQEnkKLGsekAj0piuRZibqGBxpoYjcw2CuYkT9NRnVmZw9hhpeRInj0xgaaqMemARyQwe98GGJwMmGUAwegs4tqcEdYByojHkF0YGgFdCYr1gs9WfPhhmJ4a5vH+Y5pfS3BwvlUpVbv00fsSP/BHb/cBmX8QXZarSgOCqC2HrXNiKENIX/CGomJYAHJNhNwQgqyGo+HwOIQAlBSQnalFgNOpzX7nFTOFN7O6sY39vg7SJg71NdNp7iIddgCESIw2EnqKyGGRpD1sbN7C6enlM6+vX6Z3W0OnsokcL3x+00e+3kaRDWI4R0Bo68rjwjjRdsabI6HzgyFlJRcmQLQIU4CUEQLIcK2VGNmY7BQcWGk6kBGgyJjPet8Wc5/LZCzh2/iIWjp1AaWIKCMrItQ+/2kR9dhELx0/h2H0PYP70WahaA0Marw5D4FHK/hl6JgTmyN0PGAkwDB0NBhj2++h2O+h1utxf9wjgAeUxRBKPGK4myKmkxhlAJjto7ag1hgbLwqOQI2pyifISVOLNm9ewd/sWkvYhpkoRIkqly/PZ/a11bK2tYoN7+B6jDUsDFnoSJV8zWrEYdlvocm/Y3ucekEZv2N5FqDKsHJ/D8WOzmIhyBLYHw8hlcLCNnOG7JC+aXkZbA09aenAPE/USpumpmtUQ1chDRGNb5hgV8lfSHI+8On4d31waKC6EUpLyVlB8JnhPEdPTg9MskFJmMbPkI+7fY8or5fFOQeNvuSaabaPA4zghAs8jDwoeDZTHfvwxybEelQJF3jTqRPYkvftMI8Rss0yqYGl2AkfpkY/MTmKyWkLIvb51xp77fUOggnOzoFryR85oqx9nYn17T99a32re2tg+utvpnzvsxad31g+Xete3ay9YppjZ/od95Q9r8KM8r6IqlFCUg4mEkAGE9CFYxS9AT1mwF4JSCg3Be0eKAhJudGEgaJmlKpAzJD1obeP22jVcvf4ybhFsd+5cwfraVSZ/rmFre5VHKdsEWR+SljDwJYTIMBi2cfvONbZ/HXf47g4TC63uLj1RlwmNLgYjKjPBGdPqWfqoMPLh+QpyPK6BYqm0gZSOCvbpKIdkuCcdf2MqIGCQc1/oQk8lBd9TgJAEZ46E+w+jFHZbHbTpLeePn8SJiw/g+IX7MXVkBdXpOUQTs5g6ehwr5+7DhUtPYPnc/WgurcCWahhZhQG9Xm6BnH2lPP4YEZx9KniPiS5HHSZEDrg3PGwdjkE65DHBiNnemJQmI2QuInDRgQu/CCzLMBXkWRIUngaiQEIUMbZXr6G3u4mARu44Q78aHx5ubqG9s4HdtVu4efUyegQu0+qItByTYn/dwz20eFbbYca8x+u4dwiRDbDIcPH4sUXMNUuoeAYF95wH25sEMw0pXYpHuQgaALfPdYhywKiUAoQEvrJcEaZMC0YDBffoBfe3OSmjgUrjFDH3uiMaqgGpPxxhQHJlnzLuMXLo90c0VEN0e310uHVoOfkf8ppntf3+EAlBWjihEjQZ5RvzPub2I3PjkTdLowjyIAFoOoiA1sABtcqQdqIWYG6yhqPzkzi+NEuaw/x0HTU+0yJnNJVCcnukJCCpD+AcLbXE9b+7f4jN7Z1oa2d3qjsYHSf/pw67w+PDYjQR7e0FHO6HftntD23zQxtcQo+pWFNIKxlaowDZvssoHNdk3OPEQ/heRNY5JIUhaG0MlSjLh4iTFpKMCtfbwOtXv4FXr3wNr137Ol6/9g28fv2buHLjW7h649u4sfoybm9coXfaZtatByMTJIzdhgw3YpYDKkov6aFPGnI/FFMRU4Yj4zZMGMW0dBkVkhLlPirBiO0TUvoGZfmAwBgwnBtSpYewYgiQhBgRqBnnAIbaHqIo5Jw4DwG2A3nP2Z+FZuhYSAVGleP78tQsFs7fj3OPPI6H3v8cHv3gR3H/Mx/C8Qcfw8TCcQhdYbZQoBezI6+KoNKE9AKOb9lnSsMyQp8A7DHx0u62sd8+wN7BHg7b++j2W3DzdjRyc6Nhy8wIOfeOhUgwJsQoSEamEF5O3i2qZY25RhnnVhbw8JnjOE6vMFsJ0CRQVqYmUKNy7vCISiVDlBUAygz0DgUNQHtnG3GnjZLWuHD6FKqUw+uvvIw73/0uBD37I48+jsnJaSRxho3tPXQJIMH5RNU6FDOcxAZlTnnlQM4pZ+zeKcyIQNlt93Fn+xCr2wdY3djFzbVtXFtdx+s3buPVq7fw8mvX8dLlq3jxldfx4stX8dKr1/HalVVcu7GG1dubWFvfxZ3NPdIObvHd66ubuHpzDZev3cYrV2/jZdKr1+5Ql9bJHEYsAAAQAElEQVTHfW/td9Hup9QjQZkprrWm3ZAkgYLhkCFoPRqmyUaAyao3pll6+8WZJo7MT2GBcpuaqNHTllCmZw4oNyUMDaBH/QgghECeFzJNMxdB1tnfcrfTOZ92k7nAmBKn/kO/1LAf2uZHaPCsGdgiS00xoB8c5YXJCiuKwoLRrOCEJQT3ZQISRWYc06wrQDNOJS+g6LWUymn5e9jdu43D1jqVcpeLu4NOf4dC3Ea7t8NrV3dAT9WHERkVmV14jiS8KIAKfDgE5TA8rC9AfsZK4NLtUnsQWgNSwZIbKyTgSkcCYAFBDyN4LYSF8zZSGkh6dMVS8ZkjzWeGyZGdrS2G3TsYDQcAe1TsWyqFUrUK6ftYY8p/QE8QMUFUm11AY/EIveQy6nNLKE/Owaswo6si8ukhLTxAl6GCKpQzYMqjfARyKkjG0CxhPyN60iHDtt6gjwEBO3KekhnDnB4t5z66YFkQioYRhSU5+RQ2RY6U0kgBmUNTznUC8fiROZwmHaOi1X2BGiOQ2XoFp48uYWGigXzQw4DeeUgy3AczOcCFLIjRhFiN4bxbKQxRLZUR+gEyerOCXq7M+5npWTSaUxgRiZmLlvwQfqkKIzU6BOv2Xht3tvZwe32bINkZ0+2Nbaxv7WFj9xCbOwfYZLm128L2fgs7+20apA72W10cEMCHnSHogdCiZzzkfbc/ojxSxLSIjkaJQW+UwwFvvzNiJDPE1kEfm/s97PJ+rxtj53CAjd021ngUdJuGYI1ntessd3lu2+kOqIc5FNdZOunRMPZae+gebCHpHyCkDGe5X12am8TcVAONWkgZSCjK3jJqkXwvoh5OTkyg2WigUq3oMIqqVJL57mBwfJAO5zr9rGatVSTB+rf9yrd98uM9sEmRuK1Xjz9HmbFJakxBhNqcCGX0gDHxOmG4klDRMiqU5YSksvAZbmnG8XyN4ck+UiYTpM5g6RmNiFHYETIbIye5NtaFFHxP+QoekwVBKUBYKSMol6CpNNCaPQtkhoZBKII4QBBV4HHfJ3XAZwpEKpQKoXivlM9rj+RKzdKRYikhpWBJkqBpsXCKGjNbee3Ka7h5/QraDO8kn/mBBysss7UN8hTixq3bVKYOrNKw5MmGJVifpEMYRR5YFhzfkREhoEqQmgAlOCX5EVKBlYy4BIEKFBRgSg+TcF+Z8GDeCdu46ONNIgTd+C4qAI2JZUjusq+FSSk/gpPGTCmDWjnAyaMLWHaWv+zDo1csc45zzRpOLx/F8tzc2DO2d3ewu7kJw/0cOLYzWlp7MMYi5p4uJ/gqlTqPJI5T3CHrUsT9GFNTc1hYWobgHEBSfgQdlpFBjc8M17Z2eZa6jsv0eq+8tjour968DVe/QzDuHnbuArHTR/uNM8YBz1qTzCAraLAY/hv2VZCygnJhuArlUXYBiXKkXHPhI2W7USG5VRDoJ0B3ZDDIJPok94sMW3s93FrfG/Ny9cYdXHc8rG/B/WsQIxoR8LjHpEPsMzxfX72OOzevYm/zFmzSxQQN3MJ0kyFuA27fHPoCkvK2BKelvANfY4FynJufw+TUlCyVyyUrxdQwTZeSvJjNsqS+vr7uA6Dm8OfbfH/gw7d55/tW27sfBqomTos8TrI8T/PcpLT8KRc3pvUfcFE7zFa6EK3dbqHjkhu00n0mgQbcD/aZ7Nk/3KcVTOBR2X3fg+cpLr6Gu/aDAF4YQEhJfSmQUkmpK3AG4MDtNWhVR7HlvYfc+MhyTfJ4HxA4BIaNkOcBaOiRFz6BV4YQb1LEebGd9WELjSJXyBl75ZlFRqtccJ9iOV7MRMne+h28+I2v4utf+WO89OILSOM+fIaFGfd81lJj6GWNsEjo3QbcM6YOUDRIIyYt+r0BhvQyOSTnQqtLb+MFJUB6BKIkT1Q05UhznvruvXTX3vgeQo/bWQBu7oZbhLslK/gVQkBI9iNcCVgHWmv4xEJJAY/7KsV3YiaZ+q02FJ+FWiHSHr2CxszkJC6eOUul3MWNGzeh3UE7xw9pWI6eOgP3y/EOdIJGpD45i6WVUzig3O9sHWBIeYHZyqBCj9GYBF/GkKAaJjmGBDOtNvoEGhMmLDOG9BnX2pBDiYJgKoxCYe5eG947GtcTiPmYJHLW51ZyXgraC+GRFAEplA9D2aR8P+PzzP2uLSMTwWhERg0GJhMY5R46jO0GiaCx8CHJqx/V4IUVSB1wvTK0DtsMkddx68Yt0nVsr13H3voNtLZuMZrYQj48hCyGCEQKYhQT9JzTzQqmSPVaibowZDTVQ5XXFToMp7MZE2KZMYEVaBQW0/3cTPSFKF0GJ8WVebuvfLsHP2a9EKIu8jyXKUGZFXSjRV4kpqBHzRniZFyIGL1hf0xdZh07/S5ciNZndq0/HPJ6gD6VN+EiFgUgoKHpYZT0ea0guChSaGjtA5AEjsGIyYKUyQNGfxDCQ8joocmky+z8UczNL2N69ggazTmGFlPcB0zA9ytQ7BNsa4xHRfD/jIoAhoC2BKeBDwsPoAV2JDguBwAbjJVZMoTsM2GyeuMavvPCN3h8w0VLY2glCOoURZEjLIXI2W7AsMiwN8H9C5SEuy7IcG7Aa4pfKAAkKpTlvARLyXspNO/U3We8h5AQLAXrwXcMo4KcnRS55RzukjEgcMF2bOvaO2IvgiR5rZSCkhIu0cOXaIQMry0063ztQbFNvVLDsZXjY/nuM6nR645oBA0EZaa9MpRfRi48rHF/2GVaujGzhNLEHGLK68rtLeyyvVEhJmfn4Udl7p0LDJNsXBYGjFoErFCcggchNYRyRKA4g0QepOb19yEhPYDtIRUgJCznxAt+JXnjvRCUp0BB+eWO+DyHhqOMZWo1jAwBXWLJtSa/BesKGgT6D84xx13j2WVi6RDtwwN0DriN2t9EzOSiiVsQaY/gbGPEU4BBe4dHWB24MHeiXsL0ZB1uDyroQXMa6SDw4HkaLppJaNSJCZ9zrVqlJ/PCNBlhR531dU4Gb/uRb/vkx3sgOwcHXlIYvzB07rnN8sIaWgskVNQBkwtdKmmXntFdD5hc6DGB0KML6zsaxOj0RugPcygdQSBAQa8nRMjrkOeTFHJG4RcKislgS+FnBPGQ2bgRz/ssrWWT+5wjR4/hNI8wHnjgETz40KO4ePEhnDh+DgvzxzDhQFquIWSIGZCs0ExEAWkqkDLUSZ2ndIB1wOQYgnxIkqLHUM57eAGEECgzCTLdbGCq0YD7vdkXvvF13Lp+FYNOGxUCMiNIUy5OnYf5FhZ97hGlpxBUSohqFQRsI7VCTrmkjMtSeuQsy2CNAwpADYMwgqBREHAk+UxAcM5SuPl743rLOWcpvTo9e55bFCyLgiPyXbCtYFvJOfINqiZ/8lpLD4oljIWvNaIgJEAt+xbQBAb4CaMS5heOoESQJjw3XV/bRL+XMAIRaDOJQnuIEffI33jpNVy9vQO/MYuT9z+CaHIBX/rmd/E6ATooBOaOrqBcq4NKSTm79wsIqaA9H0EYoVKpoVSuIOR4nh/AIy8+18VRwGvXxpEfRPB573lsQ9AqpSHZjxCAk1ue5yjomSznZC3ALyiGMeWsiynjARNU7UECFZRRqU8ioBG30qfBsNyvJuhRj/p0GAOuVRwPUDCcJfIAJtqywSE0E21l7jXLnoEZdXC4vYbN29eYud6EyEdo8EhobrqB2ekJylRD0AQp8kcocIx0DPqsMFr6QckISXDKhoYJkm5X4Qd85A949iM9staKnZ2doFpSZVpel5Wq01qUDYQ2QohcGIY7IwyLERJnx8ohonoVUa2OSmMKNYKm3lxEc+IIFhfP4OGHnqHlfgCN2hGGWCdYLsHXDRSZT9LwZRmloEaQ1BAytAq9EKEfkEJ4yoeEGitzQQUpcoHhMGWCqYcNl8lbO2Rmr43bt9vY3R0y45mj08/RGxQMswzJMvwCYr4X5wBzC6D+c6FpGAyQxzEshV6q13HmzCkcmZ+HJbBWr13H+uoqfCUReBq+Ry6EpfIMCc4OBoMOEhqnnKF7lg0p15T8SkS+QKAAzSMPkScAQS2NIZgESbFeQnAeFBvAUloNTwZQwgcIzjwzNGK8dIZrTJL8KL5DBWYUoBgFOJK8FgSUYLgu6DEU5aYJEBAowyzHgAYiJsAHnPAwA+esMbWwAl1u4E+//TI+/9Vv4nNfeWEMvqsb+xjJCOHUElo0ll9j1vQy925Dr4LjDz+JcHoJlspfbU7CJ6isA441sAz3iyLHkADo9bo8/uiQnJdq45AZ6AN3zrq7i8P9fbS55emzzYgJsJwycX1IylNLCV9rBL6HKAhQK0eoM8/QqJTRoE41GlU0GzVMTDSoTw00JpqoNuooVyuISiUUlK07lkk4Z6otp++jzPpapYQq+wo9ypt7xnjYQZ9n6qPeARSB6THXocwQNu3SCO9glyHu2q0rPA++joPdDa5tB4Lv+QqY4N59olkHVwWGc+fEaUw0lFZSKOWleV6O0yQMyP/M9Hk+dhrF5t/nK79P3Y9cRWCq1dXVQKm4Jq2cVkIsQIgpQFStkJ4VgtUSRgtYTpxoQugERYsaVuoIynV4jPmVVyXzNZRKMzhy5BxmZ46jXl3AZPMIquUZKO4L6WwRDwxsLscKGuiQpQ9PaWipoJWCpfDdX6Y4CzigJRy6kJlWsdPuwWXitnfb2NrpYHuni11m7/YOeswE9rB72MWeo1aPZQ+7zAzu8czMlbuuju8fkHrdPgbMDuaMg6Z5ZDA/O4c6PcDO9jY21tdRMMT2qTgh98VcLVrNhKH3AAkP/nOXLEABEGlSEIDKcl4GivfKZISMgcfV0LDQQsATkqUEmxFsFtIIKKHgK4/1GpJhviGgbA5YAteQLI2Kk49gqCYN2xgPkiR4LQgkkAQoKxqz3AokRQHr5Eb5EecY0cskzu14HibnGa7Wp7DKLOar12/j5WuruM7r7fYQfaMgqhMYMMq4RZluMgM6EAHKc8tAuYFU+jA0kynDuSQecV1y3nEOnFtOsDkypoCSgNbkiPPVSsDXCoGnaLg8gs+jEfZRoiwdlceljyhkXcAy0FQniYDv+3zXk5ZyIUkDTwNBoAnIAOVySC9dGpPvawgpIAVJCiiWHpnwHUlAcS1ogVE4I0oPabM+yj4QqgKarkXw2C/nGa473+21dse/kNHvHLL9EJIzDnyFJo1ErVamIcgIzhxCCGgyJKUSFpBMiAbDUaxEpZrlVGf8gA9Z+gFPf8AjAlOAGafpUqmeppgTECuMIs6zXLIQDSukD8kPFzqq1lBqNLhuTdQaEyjXGvDKVVgVIiHYejTX7U6CHr2YUBGiiO2q02jUZhHRSxapRJdK0SFQhgRHwVlxnLvccVBLy0wNZcawj0MekG9vrWNnewP7+zvodlrst8vQrMtMMImg7XOPu3dwiDVmI9c2NpnW38CttXXcvH2HZ2u3ceXmKl677ug2LrN052wuo7i518KW+1fpGOrlTBJNTMzg+InT0QARfQAAEABJREFUGDC03tzaoYfuwKPil6tV5NYy65whpbcwAhCego58+Dzy0VxEiBw5Q6Kc54jC5FRCjVopBPUHbDoufQkqBZWa86PpgeZC+wSTIyUFBIFEnNMOCFA3SK4UvJdjUg5EHFwQuILAdboHelzt+9z7j+CSaLVmFeV6BQXVa0SPUgiLiEmOyblZNGbmYDmfPj1rj/tGEZaRSI12kiOGRuZFMFGFZWkM2F1ma/vcWA4YTWzv7cH9Lx56VF7LqMAZnpAT4xch51+vljA3O4mjSws4tryE06eO4/zZUzjHiOQMr08eXx7XH12cwwLbTU82MEE+6+UQlZJPYAoQFXDRyNjTdfYJlh10DnfR7x4gGXUBkxC8YJTlo1Eto9mok2p8v0QjJ6kyGYOVEZM4faRsnzOktVwPxfc0UhoHgWkem1RLGoEsoGlEAxqBEhcm9AQ81jkeBAXra4Ey188BsxSFSJkEzLn2guvk0UtKrW1Oo07PLXikUqRJMSrNIheCAsf3/8jvX/32tdZa7+DgoHa4cX2xLYuzo7j/aCT1E9KaS3mSnpEQc772ylQeBaEE6Nkcc1b5GOaCCYMhtg572NrvEAhreJ3Kf3N1A+ubuwTLNi6/dhX7By04s3Lz1s1xxnBnd5fWt4BPC6TZpaQFFpbqRLIMJ2weAzZBxg17v7fPDf0Oet298f3sbBOnTh0lHcGpkws4cWoWx0/O4Bhp5cQMllkePT6LpWNUghXS8hzmj85xzzSH2aOzmD1C4v3Ewhz8Gg0Lkx+T8yuYOXoSM0vHMTl3FHXut4yMsM4D9HVmLQ/aA2LAo+T12Bvtd3pMiCWOa6TcI40ByzupJDzOyaeVl1wjKQjSQMIphqHV9lWOSiRRr/pQMgNMTAhlCKgcARNMhkpfkAy9MqgIoCcUjB5QWAgSCBRRgN5T0ANLegbJ90HZ5vADHyVn4elBUypNTllKrQCl3ziCkijXqjh++jTK9QYSGhtDfmOO0aFxO+h20aKh68YJ96AF/QqQSwXhB4jKZUxPN7F8dAGnj6/g+MoRnDy2hDMnj+D+Cydw3znmBo4fwbGlWawsTeHk8gyWeLQzy6TKkZkajkxXsTBdwSwzoLMEx/xkhfc1LMzUSQ0cmWtieWEKx7g2J1fmcfrYPE4dW8Dy4jRmJsso+RYoBoh5LjkiJQPqEz2eJyjPUKNeDtCoRKQQpUCNAexJw8inz/eGiPh+4Fl49JiSgFQ2p7HLkNKjpszMG+pbRANTpaGosh9neEyeImV4F/kalXIAt54C7mNphDOYwhgpVeb7wagUBpmqVO4+dk3ehuTb1P+laoJS3rp1K9y9dWsCh4dHqGXnrc0fC0L9fiXxFOf2kLD2hFZyytc6FPzQp8Nw8d3fwjnveNhPscVQcnOvg52DLu5s7GCVXmh9cwcbDA3X1jdw7fp17OztoNvv4NatG7hz5xbazIwqWqZS5MOjUkphAAoMyFlmsLR0OTfvCRcgHrXhLGma9GC4X6jRC0xP1bgXKKPejFCvB6g3uDgTEZpTZTS48PXJKmqkKqlCqk5UUZmkhZ2ooUqFqU42UJ6YgF+fQNCYRXlyEfWZo6hMLSGqz0KGdTBnwgP1XTij0x3mVNIy4EVUakklHqI7ipESLEOGGSN6FnftvCudGigi4ijjAqZjhbBmwIVuc25DzjdHFFgI+irLfQ8IA08b1ttx+4KKUjBUNHkG+yZACSC8QYJjSmMhLcZEoSBnuOlRKcvca+UEc5rndLwFFMEpuJhpzr5hmRQq49jx44jYLmH/BeveJMt2goZFeh78UkQAU4ZTdcqzjqmZJpYWZgnIozh7agUnlhex4n7pgUbu9PElnFxZxPLCNNxfg8xRzvN8b7JeRpOJlUmu10Q1QJMKXqeHbLCcYN1ULcIU20zTe840q5jnmi7NTODI/CT7msLK0gyOLk5icbaByUaISiDg0WAjGyCPO8iGbVjqiLYpIg1UIw91By6WZcqCmIVhPsDklLnKEWiCk0pti4Syz0kFDAFYjGWdwiciS4yCqvSWvpZcqxx5GnNdBKLQh1YKkl4T/Biui7VcCCtSGsV+VKmNqgJCr7JbPn+7r3y7B99bT2CKra2tsNmM5q1JL/RH3ffxIPojWoiPlcPow0qIS54Up6pBMBcoXaET0EWeC0PrPRxleP3GNq7e2sXmdge7BwO0qclDpuFzK6kUAinDuj0mBTZ31jGMe/ScW1jbuIFDprAzAiyMBMplDxHDC+1ZWFrAguC0fFs5wXDAduuQ4UwXHBe+71F4GtYaHOzv4cbNm3jp1Vfwne+8TLqMl1+5jlcv38Ll12/j8pXbeO3abVwhXeXe6trNO7h2a40h7gZD3S0CbodE3ve6SGWIfqGwO8jRyRRGNsDI+Lixto+XXT831hEXHkP4GUS1KfjlBkTAUBASfW7q2kmK3jhETAnWhPMb4IB728NuDy5zPUyG6I9aGAwOmTg5QL+/x+t9JrUOGH71YHi+ZqlwgiGXEBkkLXtB5UmpdBmpYJhseM81gqB8BL0hXxqD1tAgFFSenGTobS297bgdA1pFJVQKEC5McwaPdZ6mzAmOCQLBsG2/14KhYpdoIGdnp3Df/edw/wPncfbcSZy/7xzuf+g8Lj3K8oFjOHN6EUcWp7A014TzdtONCHWuXcgxPAGwa3gSY2IVnK1lMABihJICuKy0u5be30DSeCgDKEtiKWloBI0H3TvbJEAWj0vFpFqFHThPe/zILE7To55gFDRDz1smUB1Ih509dLnVcXtGIpYAlASpjwrn5KIRMArLmanN6CEFMmjKRZAUDZFHIxSEAQguaGfEBCAFxtdO3zxPU34AAwwI6nXg+VBC8NpSFz1GPio3RTbSUh7Qu3YK2zf5CjgrvO1Hvu2T73nAbGypVFJzMi/uL9fr75uYm/1grV5/mgzcT1ys5KN4AXkxWYpKFS2El8WxaHNP5/Znd+5sYWurg3Y7QxwrDEeWe8AUnc6AcXkOxTCgQQUQukCaDyB0CqtiWDmE9jMw+YyoKlmCbQsYkSJ3npKKYrmqkuBU2gOEW2YFayQByjXjnjCJc3SZxGm7X1Bo99HpDtHlkU2Pe6MW7/f223C0Py5b2Du4e+/K3b02k0htuOc79PTrTHxcZ1byCunqxgFubLXQ5XFPfW4Fx849iOVT96HUnEcqQhwSvNuHA5YZQSlAW4Qu+Rk4NxlW4JVr0FF5TCqqQIZVeKUKdBAQABnSrEs57eOwtYGd3VVsbN1keZv3WxgMDzj/EbRvUK740J6FJWANPapxJck62ZBAhQVSCCqaI7iSdcLVUREF5ah47ckcAYGp+Vyyzh0jaIK/xBB7ol7CLL3UrIsmqPwL3CZcOL2CC6eWCYAFHGV4uThTw8xEGc1aCVVmPcfJG65rFGiEVFqPyi2MQUEDkdNAGZZukQSTQo4sPYukIVUwMG7fy+iioHcXNNqK7ykCUtLxSEYD0rV1xHcDKaD5jqQhkuTbha2RBzT4Y4q8zBOYc+Rrph5hohrQk6YoGF3lLjSlIZQ0ZKEWKAceymNvJwD2lbNeULdAdBQc25GhFKVSEEJS3oJr5NYpR0GeLPjhj5zbA8P2ro3vE5ySHRCtWirXVWqN6WotdgPfb8ksSzsg83z17b7y7R58b32FH5uZIzbLHzJ59pQ1xdNayvtFYZez4aiZj0Z15Bnn6Psmy+Wg18PBzh427mxifW2b+78EaaIYugXcB0qe++ToD0a8N4hKIWbnp1CiZ5Q6gxcYhGWgRECWa4L7IomQ4bkXGkDntOspMipeZjMUFKClAKT24fklSBnC0pNxXZEkFinPQUYEaMzzOkNgWKM4LQ1Ly5blBrFLbMQZ+UmZVSWNUgxHCb1Vgj4B3OvF6DIT2WG5e9jH1TvbuEZw3txu4frmPjopFWF+BRcffRr3PfI0ZpdOIicPe0xeud/dPCQqB2zTIx/dxMBRrgOAvAovhLM4guBUpRr8cg1eFNHGJeS9hyFB2GpvYXd/jdnl2+PysL2N/uCQe8YBJN1JVNact4UVGQyNliHQDMFZOCL4DOUEAg58LkQOyQ2oJBAVpSj5TLKNYumU2qcX9tjOKTljQIzDPwK/UfHeCBtnUfEFFhiCnicwTyzNYGmmgVkq/0RFg8sHZQzJQlIhJcy4FLyGsTCUd07QOTLMaoNKLdh+TLxWbCddOwK34AJahtGKnl+zHw1LfgzG96yTBK1mfaAlfEW1QAHJuUgCVHE+PudH0aBR8jDNcHhuojLmuxZq9pPDZtQ9Jn8KAlTRKISeQjkKuJfXEIKIYf9WWLgbB8yMfOXkz0BwVEHjaLlGOfUnZSY+41TMmHJmuy3bSnbia015CwhrraAwpBQjJe2h1non8L2WbDaTm2B3ePuPfPtHgOuXJHVRVE0az/VanRPf/uqfLP3Rv/gXjZe/9qfB6uVX5e7qKsghuIdGwaOLw50d7GxuoU+AgsIvBREa1QZCKqOh93ATUPRy1XIVzUYDM1NTWFiYR517iYBxjx9JlLn3qDXL9JghPNZxVQhIw/DXgNEh1U0iswpJQaDzfG9Eyk0AY0MC/m6pdAVh2ITv1yn0GqKIPIQVeF4EKX2UCIiJ5hTcLy80G5NoMNlTrzZRqzRo/Wsol6ooEThREMEPSvBIKiwhqjVQ5hleCokugdzq9ZFQ8ageMJwXlE+vVkJUbiCqcHz2YzjeYWeIG0x8vfr6LXzn8g18i/QKQ+Hrq1vY5uF+h4fkHRqsja0N7B/uMbwfwBJMmtoXlgL2RR5o3S03jyMezXR5dtrptzl2AijAwFImOdIiQ8q9UUrrn1FhDRUV7EcwLlQa0PQUmqUUVDV6CUFlV7ymfkJRISXrbMY+SZJ9eex5dqKBOe67B+0DGIZ8ZfIkXaKEfbu9mc/3JUPfghlPUcT0ZjkU3xPWgIZ8TJJ8+1oj5JYjoEf1tYKj0NPcU3vjEPMuD4CvFBj6ocL5utJXAh69b6Dv1o/rOA/JOSsCRhMMWgCCPDnAJTwGSeMuCoaoAec6US3RkEziyNw059GkIeGsaCgGTGq5c1dDPQ3CCGFUgs+zWSFczxKGpSEvhRU0iEBWADmvHSX0kiMa9j5zCaM4RcZ7UCeEEBDSkQTFCVsU1qRpTNm2wiDY8aQ6KAe6uwKkn3LLhr/0eatCvnX1/S/kOtYDbpQnkuFgoX14sEggTvjWhjYZyb21NXH5xRexc+cO9je2cOf6Ddy6do2Hs6vodTpMT484mxyelLBUmBEPlgVDknolwjIzdYtzM5iebKJaouJR8KCwLQ1WYYrxZAtaoYJeruByF8JDIQIUkgAUEa9LSFnGBOUw87lnExglHgVaQRBNodpYxOT0Mio8kglLTYTuXwIPq/D9Mjw/glY+haghGXIoqaGlR2LJcTTJI/EO7loLDYobji9DiQtqgvb5lNokqTiWSii5ICUucK1ShQN0ygVL6IlTem1OGc6Dd7ojtLoD7MdJkGEAABAASURBVPFIyAFyk0czmzuHWN/ax20mx+5sbGP3sM25jOCstXARQRjCp3wcaSqOkWpspOI8R0KPk1JgGeWWuZJKllJ2KS1/RtDRpqPgMwYNlIsdEycCx6sA4Pi2fAeUM1cISgiqF+iFqIWOaXovcJxGuYSpeg2K/Y667fGvtRU0EJpADghMSh1cHTiQBpSPT63SlIfg2GD/gvJxfftcY59gZNRFNiwEeQVJAbw3cNeOqMjwlIQmMCTnVZCPnN60oFelssOQJ0c5Q2DHvyTfHtu6ft27IEit21czWeZ4DLle1dDDVLOKGRqZernMdQVSl2kexsiIOiE1lA4gqBcFFEEoaXoUBOuM4uxoeDOrULC0vAf1paC00twiKyxnKuH5PqTi5Hnn+BTW0gGbrMiyrjTYKEfBtXIU7XBJB0IIQ7L4AR/X0w94DCV6omQlpoo0mW8f7HFutcr958/KmWZTdA/38eLXvoZbV64SlNfxyksv4cqrr2Lt1i30Wi2M3C99j/oAhZQNuxjx/MkXBdz+5czJpTFAJxs1eEJwYQwKWp88MwwrUzhFHowKJJlEAQfKEoyqwMgqrKrD6BpyRZI1JKaM7lBjlEWQuolyfQlTM8cxt3AS1focgqgJP+A4fgWa4PQZVhpOKmHImyYZMoZZBRfacHybG3BAkE0qqSBJEqhIBi6ZkqUDgjRGmXFcjSFTrRJCCwunkI1KCZO1GkqBzzO3Q7QPD9Hnnrfg4hsuYE4QGGi+LxGnBfrDhAmhPta29nCVR0rXmYxqcV8cZ4AVXGivBB1QkRyFZYggglOUDGqsOEb5yIUiWAVSLnPG/jMCIbMWOSzBCBSUbUHx5uTR1RWsB+vYBI6nojBwnsNVSwj2LKlyYjxfSzDQ6qNEpZuoVlENI/Q4p9s3riEd9qFoADwYljnc+V810AiVIEgxBpcUnAefu5+KNx49pwORcuMTlDlBV5AMrwsC7i65yRsovssvbUOOEY9uRsMB4tEQaRLD/WJDzKgloaAKggPkWyuPntjHeAyOpVBA0vNLk90taUgazM5OMwPf4BGRT8NnuNaxM6Jci4L6YKWGo5QgTIykDDWEF0HokHJ3OqhZ+hBeAMW1kDrg7DgS36XiIQxLUK4PGqScOmVNYTiHpMjSQ2mLW9O1+itl39/pKUWvhR/6kT+oxfr6ugp1GIoiq6ejZILgrPTabc/9RYPlxr7ih1icm8Px06cwy9C04MHroNNFnxlIS6EHWiL0BJLBAXyZYGG2hmNHplnWuQkHFKcPWn9lxTicbNanoWUEKdwka/D9KXq8WUTlefjRLJQ/DehJyGAafnmRxx/HMTV/GiunHsQTH/gILj3xDE6cuR8TUwvQBCG3lMyIDsfe6KDdQYvevN1po9VuIaNl9YmoMFSIQo1S6KES+aiVA9QJuCYTChO1MsFWwWS9gpmJGlbI+9xMlZ5eUCFHhFmCsg/M8jyuXvKQ9lvYXV9Fe2cLk9Uy5iYacCHhZL2KyPcAgt/Nl2vGwkAIBc/zETGcCsMKfEc0ItqvAqqENFcEsKWhytHtFxiMLOKMUrM+hC4jLDdZlpBZTUtPEh4KkgMtqDiCBO2zLw+WymulQkGpF9x7F5Dja2MFDJXLUCFBfqTU0CqAlB44S1galcALMTU5hXNnzkKxzZ1bt+EMjmZ/KAwTpjENVwKtFff5MYajAatzGCopnQfLglMvkNEb56SCYBzXW8t2BjmBCX6klFBKsR9NHjRr7PhZkiTIsxyW/QkhKDsLYwFNkEg3Pzdn3rs+BUvNfnzyEpA8tpc0WJbvg+97UqFaLqPCbVVIoyc4b6ogaIeQF5KyVMi4so5SymmUkQfeOzlaysTw2ggNLyzDL5XhcbsDSV7Zr/J8ztHgLuBTGj+T0sh0fKXWfa1vVSvR7aguD8OpqZiT+6Ff+YNaeJ4ndZr7QhItNi/Hg75PCcnA88YLIjjZermCZr2OUhAgG41QMJa/KwQJLS04XcD00WCC59jRCWb3GmjyUN3Sm1qGKpZScQpQCWusn0U5mkI5ZFlaQKm8iFK0RIu0BD9YoHzmoYJ5eKVFhLWjqE4cR336BCZm3S8DMIRtEtxhCQlXbpBm6HNRB/EICQ2F9CSCko9yLaQ3DdFkkmB6ugZ3BurKGV7PkuZI82OqYmG6isXpCssKFmerPBqoY2mmioWJEmabIeZIC5NlHJ2tox4ItLZu49rL38adK68ikga1QKPiKYRcIU0vQyOHyGNdGHKOIUJ6JM1FBfl1oRVFAYsQVpRJFeSmhLQIueABChvRSpeQc1+dFT4SHtmkpJzHOQUCKpWH1GjWK5IYk1OujMDLoeEUygifpUdQapY+IO+SdcrNNhbeuE6qAIok+NyyHlDwdIjp6VlIoXDAcLzfHyJLcsAARW6oFoDkXCznUhCwxloIIUiSc5HITYGEupFykgX1Rko5bi9YsiVcKZWCUvpuvRDs0yKnQcsILCEElNagTkIqBSEVS4/9ewD5s/RR7BYcFoI1kj+1kFC8IQcQ7gF5VawrUf6lqIQgiNhewYHSkeF8oUKAxsiqgHok0WFikI4V4L2hnHLK03lZzXfDUoWOowKlPQihQKbo3VNGfiObJqmxxgylEHuB718NgvBmFAY7aVEMLsF5JfzQj/xBLShAkWUDjxMLAOvnaSwq5RKmZmeQMMRIBgMuHUXL2L3g9YhJIJ/CrpYjlMIAdOWw+RBRkGNhrsQD6RkszERU1gJ9elgHZpPmyDn70KsRnAtoEnQTTYKteQr12gmUy8cQBEe5KEvQwRL86AiiygoqteOo1E8QaCvQBPQhM6qbe3u4s7VJ2sDW/i5agy4FnCAoa8wuTuPYqSM4e+EYLtx3AqfPLuH4iTnSPE4cnyPN4sTKDE4sT+PE0UkcP9Ik1enpqzi+VGXGskKgRlgmOM8sTuDCsfkxnTk6g1NHJlHzcmxcexXf+vLn8N2vfxli1IPivgxM29u4BxsPoWgkmpUS5iYbPERvol4qQQEM//toH7bQOugiTqjIRUS8VqnUNUjVgPYnEJZm4IdTELqOOPfRHViGxCmGqUQhImTMUjuvykgZ/ZEZUy82GKUgwNmGwDMygJUh2/sAS6EjSF2iTkXEWIDCtQGfUUGFKt19piLyZDEa5RCC73PFY4LyYO+QHr1HPgXr9ZhAL6SUD/2GskqluW4+lVcTnIY8jZjoiuHA6fsBQoLEZ/TllFtKDSkVBN8RQsKCGkyQ5yTiHR7buwgjiEIEfM/zAggCwkKSB87PsDTA3ajEwvIla1nBjiQElOuzABsIhIGHiH34PudNsOWF4Nw1FKMtHdWgmZsQ3PowXYBdrsmQF1b6gPQ4D0F5AsoLETHZV6nUyVvIjiWNFPW6P2CGv0+fk2aMHLpK6fVaufqdaqN+XftF+8mlpVQIQa74yg/5yh/8fA88PoOUMgcsl5nG2ZgijWNmFA/JZI4ms63a8xgW5OjRc2YUCihooTxIpSgIzaRPBY2aB08lGA1bGDGbBu4BylEArSTPEls8U+yg288RlqY48SYHKiHhHjLOAsRFACPL8MMGKrVZVGszbDcB0KGPEoFWa4TtrQP0uF/zPB8LCws4e/oEHr54GufPHsdxHkjPT5cwUfcY0iiUmBEOfQlPgzxZ8kBhOy9PErKAEHeny5miYPhrshiSnr6sgJDPFIUS6QKRNgjY3qMhrAQKR+YmMN0oU71z7G3ehiEwq4HmvYFiNlOSaqGH2YkaI4gZHF+ex5mTy7hw7hQeuP8CLl64QN6PYGJiFqVyE1KGcBY9SS3l65RPk7cQQoUUcUQ5RQABlzH84tYJvWGKA8pgr9XHzmGP4XwP+/0R2tybDTIgpSIW0oPRIYQXwll/SQ8A38lXcxYKuVBwbVwYDOXDkZGKa23RZTbeDyNMMMTd2trB7s4++ZFQUkIKARBIWikopbl2ORXZoKDHSrKCQB5wjfexvbs3/p3ePnXIJbVGjJ5avR52Dg6wubPLM91trDHbf2d9E7fXN8bXW+4dbkt6wxGo8jxOStDiOfkhk2u9UUYDzLG57pKAUkEFgvIpaCjGyRqOnZMMQ2dFyPtKgEsAF9VZuto0c3wC0D68Uh1BdRJedQo2bGLIaGW3l2PISMV6NJZ0ILksIWO0Ir0KXKKxwvYBwSwpK2MERsORHfb7qc2LrrRmQ1p7g8ZqtVKb2Ds/PR1zJFoM/vwRvvIHtTEmt6Yo8nQ4GtnC9LT2R9badBSP8na/Z63nYWphkcCR6DJ87I5iKoCgcLioVAIICaUVJhoVVEoawsbI8iEKk8LzBC2gR4ttsee8Rm+IIY9EoKtUjjIFHrIvEqigtFpWBVC0dFGlSqFUoHXA5ACtcTfBgGeRRWJR4uLMTExhZXGR3m8JJ47M49jiHJZmmpio+qgEXBhlEZCoghAMtTQXzC2aBD9jS2sgXcnMpCWYLLPMjNWhee98i+L5qihieKIgGSjk7CdDJfKwcmQB080qPAK2u78Dw1R+yZM8/M7H4FRFAp9GyQF2ZqKKefK1tEB+l+dw4sRRevFlLNKwzM7OYXpmdgyCer2JstsfMVz3vGg8b0VFENIDhEZhJUEgxuAZZQYDerUuFbY1SMbA3GOGeJeAfZMOeFwzZKSSFBY53zVSc/3YD0sHzLskkfO+kIrPFPvM0KZH6HN9y9UaZpln2CeY9vZ2kXH7IAQITsDJyslRssIQlDkNdUrADkYJ2jxycuu8vXeAbfcv4O8f0ivRKB+0xvebPBdf3969C9DtHawR/Gub23DA3Dts47DTQ6s3IB8jHPB697CDzd0WI6Q2dmmM2pxvPzU05Ip6o5ELDy4MNW6OhYUhOMH9ruL2gnaUa2cheE0Fh4HgPNme+mUINFOaQKJriFUNud9EphvIZB2pqCKxZfZfhhdOwg8niOkqpAw5ecqR4wz7g3zU7w9or7Y9heuhL14rB+H6ySDqCCFyksWP+HGyfNumo1GtECYb7mzvHva6nf1as9GRgd/rJinzZ9aEk5OYO3kSXSrzFsNUZ6FzpSGCEIaKQ4MFY4BKuYTA1yDO4UKKcjlCVIlQKIk+9yG7tIqZUIy0yujnFoNCIKa/KbwSBPcGiqGM8Th/zzLkABQPzHOGjG0ucPegDcPw7fjiCi6ePIf7Tp7Bsfl5TDBkFGSgpoGaJwkQQGYZiGhIMmU4bh7HUORPQ3F5JAeQkFZBU/EVJGstF9GgpAVK7ENzMcH3DJNhytrxcxDgloteLoVYWT5CIIWsSqm0IwiCUduMwHSUskwQd1vIhj2ECgg1EPkAXx1TteJhfn4Sx5YX4f4y4/77LuCB+y7iwvmzOLK0gMmJOkpRAE8RNEWBIVchSRJ615zyFoDnAU72foCUwOpxL7hLo3ebSvzanS28fOM2XmNGeGP3EPs8zmnx2SAuxvtTw/aGa5cLhcxKKiBAe8cYAVgnCG9urPO+wOTsNJaWjzI5NcT+wT66XcqfBkcwMCy7MgRnAAAQAElEQVSyEQGaUJYWPnkohESPXvuAHu6w04cbb49Au72+hcuvX8Mrr13B5SvXceP2Gu7wKG6Lnni/1SXYOvT8bZZtuKOnwShFh3s/92x9ew8buwe4QzBfu72OV6/dwnev3MAr19dwbW0Xa/sdtBODXIXwyw14QQmKc7MEZ8FMr0ljapaBh5wBejYWmeTaZmzTSy26hcaIwGzTa6bRNGZOPgzdPIa+baCdUj9JGbgOtSME6BRGiQK7pVoZFDR6/U5vNOh29qqRvjY72fj2yWPL355aLu/ytDHBj/mRP6j9yspKlgfNrhVq2w9K1xsTEy8Iz3t5mOc3vUp1M9deZ6vdzrdaHdumwooogs8Y3C/XIbiX8Gjtw6iCMCxToTwIKvTYUjG9XdAjpRTUkB53SJAkeYHMCFpzBasCSL6fWVBxctbn8KmUYYn1SnDfMuCmuwfXV5ljTtNILMxM02vVUSWQI62h3VgMmQT3ebLIIDmeIpDosEEHCtcmpDJnVOCEQs1zS1FQwalQlhnMnBY/5X444X7aGEDSkyiSFAqg8joyVENHIFjCShUzR49gbmkRJRqfzc11dDttzrmApNfVVGCPpFzUwDKg5McWXBpIAtgpdhoPwKQbhv0uBp0O9+VtHsW0Mex14J5ZziPQEjX2P9WsYXZqAvVqGWHgEwwamnw4r0UG4TxXYS1yMp9x3ikNSMwQzoWGWzs7BMMG7qytM3RcxzrDyC0q+z6B0+n10eP2pD+K4UJPV0ac2/zSEhaOHMHE9AwqtTomp6dQcF63Vm+iz/NrSwMttYKQApw03Cem7Fo02vvMBRwcHHLb0aMhMfCZPGw0m2MPfOToEo4dW2HUcAwnTh7DSZIrj7M8feYUHC0fPw7BuR3yFGCDHhVKo0w9g/LGEUNvmBDIPWzst2hIDrF12MVBb0TDT53iWkIqOIAqAcraOvGMHUVBPdSeQkHe3VxHhaHnlSSNhOfnLoQVQYMes4Qh9/SJC2fDBiJuq4QuQ3ohdTsgbxpxnBY7O7uxydNWEOi1UhS+UilH1yebjZ1qvT66dAm5k8mPQ/IHNRZCFAsLC8NGpbndmJl5fXZ+6U9VVPlaKuSL5Ymp7xaef3tj/6C/2+vnMYUQNSZQak4iqNYxBpgXwQ/LCBhuesoHlw6golguqlO0nIApqHAF6wqCgV8YSEjtQXm0bRRaQnA5xQoIuiCKQDyg50KswQAelaHZqGOOwJxo1lGOAlDWXABwHMKGCslVADiGI8neNR95QiLQGsIC7h//PaC1jrnpN5xDTCOzQ4/s6noMAV1YlhDAbv+SFxIWGuBcjNAEgEJBft3+TNPDl+tNNLkfC3m9R4Xs85zXcm6gx5WOqAyCobIgQBWvHUneG0YBKc+Dh702uu1DtOmRDvZ2sM8jmQOS+4ecB6zP2EZQdiEBWqXLbVQiVEsByoFHz67piSUCJaAF4A7jFbl1pWQpOHfBMmP00O604P6XiVs72+BxGdbW10gb2Nre5v7/AG0ahm6/jz73eM5wVgnGxSNHMc/tQo2Z+YDzWyRQte/j1u1b9J4dGBoByXuKEJbXloahoLfK6FZigt2VLsIIPI16rYrZmRkcoSE7dmwZpwjEE8dXCNJlnDhBoBKsrv70qRM4deokjtJTc6mwzzPW9Y0NCKFQJ7grlRr8IILhevZoCPYdePcPCM4W9ro9tIcxEhpdy7XS2sc4ImJbtyQZecupF8r3xqhxc80Ylhoa3mK8zh6sCBjuBuOjldSocekcT21yBsKPIDkXP9IguC3llW1ubQyswFatVr3BdbnsldRaYQadb372sxmx5KaAH+cjf5TGLSn3q9XwSnly+luT03NfWjy68m9OXXjgf59eWPwDEUS3ZVAalhuTdm5pBc2ZOfgUGhOGGNH1pbmEViF8HcCn5wkJqJKvUaJylUIPJSpWOfTZRkEAUBSe5JXgtRSCqi8ghIDvB1C0lA5EfYImoZKVa2VMTNXRmKhAagkDoDCW5K4ENEGuCUIl1bgPB0ZYO243old04dHnPv8lfPull9HlQuZFgVV6k3/1734fX/v2d7HJI4Ow0qAFNlhnuLTDvdvISCganFx6DPk0uHuGERox93p73Et1+sOxNQ+iMgTHzbMcRV4gpxd3iTTGPNwjt9Bv79MjHiLutZD0W3DhbswQMaPXTAc9hr595MM+CnpTbmJ430NC8A5a+2jtbvI89TY2b9/EiKB1HrmkgVqo0SwHmCQ1Iw9VTyBEDo97ZJkNIUiaeb0K5R36mkbMMoExwOH+HjY213Dn9irW1m5jixnvDr1+QmBRpGPgOQPKCcGwQnkejh0/gVqjiT3nESk7Z8TA+bp1SWjgODQapQgL9O7HuRc/zpB/5cginLevMo73pOX4BpJA1uwzY0YrGcQoUoN0lCGmN8wzA9pnt6hotw6xSSOyevMG3G+feRxremISk80JVCoVWCnQzxIcUnZ79OT7NC5dAjZxgIMmayGUDgECLkk4b4a+tMeQbhsgJXU1HeuIrzRCqRC5UilI9iuVAEMxSjJHWAkwMUMnRN1T1N2M/O8e7BebO9vxYYsH6EJcaU5OvBREjVs1Wd07MzU1/NSnPmXwDj7yR3nn1KlTSXXxbEfW1GZ9unl9eu7oqysnLrwS1SYuyyC6ZqS3D7+UVCamEdWaUFTeDJL7FoGcpsQYAicHDBXVUEktM6DOe4B7MkF7RD0hKA0EDLTjiN6hYDtfKwSBD8/z+Uwh42INuIAZ95KaCtKcbKBaL8FZLwMw2cSFZRsHMsBCjYUrqVOC75PEXWJTZg972KOHFMrnqApub3NtdRO3N/cxyIERLWWb+7Hbu20uOpUoDGHJRyo8DLkvSa0kMCVGucWNtU1859XXCfJXmbgYANqnsiiknO+IIbu1Bh7nEgUeApZaGAhDCXH+il7UgctnaBuIApEGvaBE2Veo0njVaMSaDGObVOgaQVWm1ntsK+htCx4V9Q930SFYR+0DgNnhgOAryQJlad6gAhVt0QgUJso+6uxPM6xmNwh9Tc8boUIQlShnRfnk3FMP6PE77Taz4C0cHh6gRZ1rMy/QZojaZjKmz72u8gOAxrJPELkoo0ujBCEBwQlYIOde2HnwGvmenWzi6MIcjjGEXeSedbJRQ8SxFdcINIiWXkxQyfk2tBTUBVA+YMBBObFN4ElMTTSxwETU/Pwc9941TNQjzDQrmKEOTPJZqVKB8n3qnOV6ZehxfJegHDHqyamDFgpSKXYM7pdTMApFxnojFaMf8ksDamm42QIB+fccP443F31RQ4QSEJxQUAoY1pe5dfHoBArst3t2e29/1O529nTg3Qii8DVGBlfL5dJmEs70hBAFiT3ix/7IH/UNDpBPTJzoRJNLu11rN32vslt40ZoIKldSobas9vp+pWpVWAK8ALlQyAnQnMDMKaCM1jSlhR2fjzI8y5Iu0riDIhtAUZkkQSqd0kjAMNzNuB/1PY0oiBAwtqd+I0ky7jVj0DkiIFiaUw1EtGSS+lBwEV1YkhKcRWF4BzirR1TC3QgAUkgIKXkF7pP66FOhXLhWa0wSnENcvrbGkGjIDPQyKpNziOHj8q2tcZKq1GjAq5SRSQ+9FBhyTgN6X7e3+e5r1/G1F17CN7/zMtr06oo8F1zoERXEgVMKMOQO0WQI3qhVUHUhupYIJLj/NbTSICAFASlQCTTugjJAoxxiolLCJPeVk3xvohKhUfJQ9SXcLzn4lFnSIXi219E/2EHabYGHptA89glsgkhkKFG2VW1R52DOm5Y16KXblP0AUlhUOEazXsME51flWL6naARTyqaHQ4bXu7s7PALZoyE7wA73pdukXYaOHWZOh/R2LgJx24A9Zk8L5gwUDZNUGqnzugwbQxqjOuU2Rw96hMByuYEpjlehMfAoGMEYsyA4lQACtvV54bP0HJAKA8mFjwKFYwxt77t4AQ89+CCWj8xhqlnGZD3AzEQVM5MTaLhwm0bGnSCklP0gzdCjYYxpyKkSKAhEwb4tgeYir5iGs6By5Gzr1spyHGcoJPkJWKf4PhWODiWBdVsSCfi+RhAFcLkPPxAEeGw39w5zes7uMBmtTc/NfHdiov469XK1tjixf2meKoR3/uGQP97Lv/3bv11MT08nrayVBEG4F5ZLVwrlrWVCt+LCmlFhLaMGGOXBcpEcTNI4QcI94ogh26BziF5nD+3DHXRa2xgNDqAwhEQCJVJ4mguCHJYLq6SEomWTQjm5MTQ0LA0EF84LPPihgrNmlgsbUvkCKq3WClJKAtIid/vVZISUQDe0gEoKhtcaUgjMcJ+6srwMQWTHBFnMFYyqTYblC5iYO4LSxBxkuYlURWinCrt0iK0YSDmWVQUTD318+9VVfPFPv43bPGONqZh+qQbN7KCkcVJ+yL4VpJKoUxnnnec4dhRHji4yLJqETwvs0xL70sKn7Q6EgWbEkA66GDK87bcO0N7fxeHuNty+83B3C116yRH3izmzvYJnr5red5ZHN8cWptEkaGU+RNzZR9Ldhx31EJgEPkPavHeI3dvX8PqL38A3/+QL+OqXv4g//cqX8c2vfw0vv/Qibly/yjPLTQy4Pk5mmvKTUkAIJ0ZLHU3Qodfc3NzE7TtruHb9Jr714ndw/dYq+jwmuXbzNq4xE3zIs0cHAo9zD4IAfJ3GN0VO+ecplZwgdMArhQEqBJIrnQFWtJ4UE6R0umj5noUiiAzXLyNI8twy8VXB4vwsz4aXETGHYbleHptTjOxLEDA+Ze8D7ChjfzGB7QxoynUpIMECrELC5F+bWeqYa244wZgG1M3ZGSrLiE6ST598Cm4nLElQD42r5/pMTzW5lmVQZTBghMEjjHj/YP8gCIMbDGW/MzU99eVKpX7Ns/ZwBcgExUcW3/F3LI4f5+1Pf/rTxgG00+kkUVTdK1cr1/ywck14/gbDhOEwy4rYhQicgRWSAim4r+kjobcseO4HKoykVVcigRIxAi9DrSK598zhyQRyXF/wmQVfhi0sPSkvWVqiUCgNqRQsBZtSiAUtnuAsJMmVXFlIp1juXli45ITrR8C6R+P7lF68oOdzHthlFEf0ADSw8LhPDCp1lnUQPch1yDOuEB0icn9QoEOrs9eJsbbTJiBbuLN9iC3uS7tM9WdQUPSYPvvwwxIMJBV3hBaTKz2GiT3ugzottt9Yw/XXL+M7L3ydAPljfPmLf4Q//sIfsvwc/uSLn8cfk77s6EufZx2J5Z/88Rfwp3/yJXzzq3+Cb3/za3j5xRdw+eXv4Orll8f/m4DdjVXuQzfgQtxR9xAjetPewTYONu9g8+ZV3HrtZVz57rdw+TvfxNVXXsL2Ouvv3MZt7t9uXr+G27dujvdzbYawCUNW5ymEtVQtS2NYkAy3DDmGBOKIsosJmHa3DwiN6dkFWJYDynDIfXduBKs1tOdDca2EEJBCQgjWC4Bf3P2wf4aOcMSxlJRQUsKti2QDnx7c9yQkLNe/TmYk/gAAEABJREFUGBvVKsP7KWapfaVgc0OvCuoM+Ax810JwvSHINscy7MvQsAv2AxpBq4EB+Wt1Y7R5rJNwDuC4BUvB8NXnewF1KaSXdKvnypCrWCYPEd+vcIsxR3DWyIM1uW21Wkmr1W7HcX/Nj/xvTk42vt6cal6dbsxtrzQaNOV8ecwQJ/MOv/KdvOcAeuzYsfjIkan9ierUzerExGt+qXKDFqvNcCF1iwcKx3LCLiM2GLaRxD0IgjIMLKqMrZpVD82ah8mmj7mZMgEq4OkE1gwpaC4GLWDBpA87Q0ahUh4QQjK08CHYd0aBdvujsdKwmr4HKChsS5J8rrmAjpQQkCTlGhGNKUPjHkOyXR6Gb23uoM0MnwNnwfBbeiGgA+5bJEYFELMuVwG6qcVBP6W1tLi11cW3Lm/i5sYeGMtA0VNyz42CCmoZLYTlKoKojJQGav+whdtMMN24dQuvXb6Mb33zG/j87/8+/s3vfhb/7B/+L/if/sf/Af/Df/f/wH9P+h/+wX+H/+f/+N/j//M//b/xv/zP/xP+4f/6P+P/+zv/EP/4f//f8E//8f+O3/1n/wT/8p9/Br/3L/85/v2//df4/f/wb/FHv/8fSP8ef/z5P8Jr330ROxu3MWKCacjoZG/jDq6++hK+/fWvENR/jBe//lW8zjZb66sQ9NAFPUS33cb2xiY21u6MwXnIxNCQCRVDo+cACsqyoJzBj1Iaivv8qFzmPt9tJ6qYWzqCiw88hLnFIwjLNTgDl1mggITS3higHqMIzw/gSsk+CgIgZT5hxJDTUULP5cZQUkArSU+b8W0Ltz+vEghuX0zEwrrIh0CNAgFFvQf5EuRPAuP2hl7WOC/H/oVS0G7MMIQXaeiQrTygM0iwe9CHO95JaWS4LQf4nmZfJepImTxUSFUF1AjIRqAxyVC/QT6aLBcmm6hFAffTcbG7vdlrt/a2qWrX6tXS589ePP+VoCh2uuuX+0KIjERJkLl38SXX7+JtwAz8LAn8aMsP/du+pzchbJ8mrdCehvIEhMw5f1pZO0DgZ6hWJKoEZpkH7u66WZXcP2iUSzmk6CNP2+w1BuWLggruLCm3AcgYxhT0nkIIgJRRgTq0gDHB5jK0LlxJGarkXCB2wL4ARUFrdqS140VT1wzi0RAH+/tYv3MHWwzTKpUqpqZmUG80CW6BEQ/Nh7Sm5AbSjxBWGpBeCSnT64edBINhBjeehYB1gBcKJfbhFNd5yV32nXKxT509i4LK89rrV+DoMsvXr9JLcdwDHglk3PNUq1Us8fzwHNs+cP/9uPTII3j8icfx9Pvfj2ef/yA+9gsfxy9/8pP4tU99Cr/+G38Lv/G3/zb+zm/+Hfzmb/0W/u7f/S38J6Rf/5t/E88/9yxmGaYf7O3iG1/7Kr76lT9mqHoFip7koQcu4lO/+kn8X//L/wL/zf/9/4b/5r/+r/Ff/l/+c/wX/+f/FP/Ff/5/wn/+n/4f8ff/D38Pv/l3fgOf/KVP4IPPvh+PPfIgzpOnFYb987NzBJaHhCAy9HKGBs7N3aPyawJPaA8u4ohzgxura3jltWv47uWrcP/rvtubu9hr95gJLZADsJJ+UPksfcJLQyi3Lj58gghSIWfcmRGEOeU3HsfypfHXwrC+IJCcTjiHxN0LHHFXAJux/9EAlvtchpQEUIhGtYJ6rQafekjW0BkBOzwy22sdUJdSCCqVB4uQ8/EYdgtuJwJugby4D8PsuU4GKJPrpq+x2KhjodHg9gNIer1R7/BwTxT5rdBT321Uq1+PSqWdKjAcbm4Oz58/76aKn8RHvstOjGw2k7Ac7AR+sBqGwXWl1K5UYqS0sIJxumX2UMqUVjRDEOQIQ4OQpadTeHoE349RiQoEfgLNe0EQCySQtL/CWUEukORdnhbICD7nGYUQcADpM8HkAEn5EnhsyPYg2TEVMFwASwIXQSpOVYCAZ3jGg/aY71q+WKvW4ACq6RVAoBkhYZWCW1DaAxRv1NFOoE/LG9MYsDsuugcl1ZgPEKiODMHoFG1mbhYPP/Iwjp88yaOeKTQnJtGcnMTk1DTmFxawcuwYzp6/gAcfuoRHn3gCTzz9Pjz1vvePQfn0s8/ifc8/jw986EN49iMfwbMf/QieJz334Q/jWVf3wQ/iGT539IEPPo+nn/kALj3+GM6ePYN57smqlTLK5RImmMFcWTmC++6/iCeeehzPPv8MPsj2zz/P/p9+Cu8nfeB9T+F9LJ/k+5ceehAXzp3FiePHcGRxAYsuecP+FhdmMTM1eTeZ1aDHjCJIztvJywA0Zimcl3KGau+whY2dfawRlHe29vD/Z+8/vy07rjtB8Lcjjrv+3uddegMgYUgQEClSJTVRJalUrFK1qSJWS1XTVTVVa/XqmdUfpteaWf1NrH9jPnWP69VU+5KnJJISPbxLpM+X+by93hwXMb84LxNIkCCZcBQB5MHdN+LEiRNmx/7tvWPHfYmNvUNsExCH9HD6kwzu6MKIBrQH8XymjjxAabJUSGxQhMBFAdTi+IZ3SglE3PpaLq+FYp5LBMUldWtrqagzKt0jcBpUqTjq5Qr3omUoKma3zTogOve5xegO+3DywVEg4HqVKCua72YErfS7MPQ6hnsbSLl3F+7ty1QKM5zzdLlss+EgHRwc9Hp7e1va5hdr5fKL8/PzL9ZbrZ0+MHn00UcTETGcxYfyKab3fltyAzkJJMcXF/cajer1RrP2Uin0Vn2l2kqMMXlMgEwQRhacH1MDrSfkZx8mO+TmfI/BmkN2P6QWnFDgY4I0o8ZPAB7OO83vcxV87dGiZoi5r3EWB1AQkgNmQgRZKwjpggTUcloLLAGZ0nWa0HWKqU0zRn/ZKTylCrIEZavVwjEerDcaTQgXfzyJobmQ5QqFu1aji2bRYzS3SyDH3Pw7QUldSu3N6lz4EsLA5/hjuP1kRgFpNpt4mAL+pV/7Iv7+P/gy/uP/9D/G7//Lf4Hf+/3fp9Uj/Yt/gX/xX/wX+Jf/+t/gX/6bf4vf+1f/Gv/89/4lvvLP/hl+6x//Lv7BP/wK/v7v/GP8R//wd/BrBOPnCdTPfelLeIwW9eHHH8fZRx7BybPncPzMWSyfOYOlM6ewxIP6M49ewJd+49fxT/+T/wT/p3/9r/Cv/tW/wj//6j/HM7/593GB4Jwl2PxqBSr0i7kKAE8rKka/mIPPvCI0MmqglBY9zwyVqMctRw3HVubxyMNn8cTjj+Gh8+cZSJvjewEVaUAvJMbO7h7b1AjCqABUSus3phJtDyaFpXIAXds5wE5ngB6PphIAbh/oubGQ3znXcUzLlwNQtHJhKYLieDKCIuEaOr5rupg+19bzNdfdQinWJQkJ3CPmDNhkdyynx7WvsJ1qGDCOEVC5KnS5V96iy95hwCumLLh2QiWI6AmUWV/6tO7bW4gZ8R7srGN/9Qo63MePuW+3fKfK8ZS1zvdvr412bt48aG+u36r7wQ+PL83/sNJqvVmmJV0hODmFD/XjpvdBG7S2i1G57G3XKuGbUeBd9pW9ZdNJ15ds7KssHY8O7CQ+QG6pX2QMIyNkpofc0IVgWZZ3ICyjO4/Z6SqPHTQBFpPvXEqC1HKPZLkIhox0FjRn9C7PBcQDz+KG2Nvt0iLmnIeFtZapWzwN3/eh3ErSHTa0eEJBKFeqWFpZRp1ACriAzVaZbnaJSoOLyIP3Q7qcYwZFPC0ohXTZ+L5zp1K6PNQQ0BQaTdc5573imBqVCPOzUzh39iS++KtP45FHzmB+YQY+hdX9eP3kqdOYW1jELN3DWaatmXnUWjMo8zy4zCOcUqOFiFHeiHu2sFpHWKkhLFcRlMoU+BL86Ig8WoIjKkOXON4whPZJHsfIvipsZ3ZxCcdOnsax0xwD94ONqRm2Q1BqH+DciSKIp6E8xaywjPyCKVJ3pxWoGAVKSFa4JkxFISAwKpUA9UaJ1nkW7lc8p06egFNuCwuLfB5yLS0yAjMhuB04RwQ4dwAFIDf2Orh2a7P4Xe/6bgfuR/nclCFXckSikUGQUmkmbIPLBXAwmnPT2oOIFOtqyG9DS2eZWnC96dN2GPza2drg8VAXJaWwUG9ghZZ+vlFFRQPDwRA7BwfY3N9Gwl7CSsjxaphkhHF7HxNGxM3hPjxazYjR2TKj22VJENJ7ywcd7N64imvPP4+bL72UeZNJd7ZcvrYyO/tCs1S5EUqw59Vqg7Nnz3I6ciR4+PAuLscHa0xELLdN8Uw9OJyqNW9WI+9K5OGG5Mm+sulAIWYA8NCOJ20kWQ+TtIs07SO3I3Y8oYUaoDfcYz5moCggOOtF6nGv6pYMPPu0BCgITEtNZ9zKWQ7bKBCz6LSH2OWCj+hy5lxYJQLFRRJHoqApmEppWC68IXC1H2B6ZgbNVgPlcgiP++KcDY1HYwx6PYyGA2QMRHlKEHgK7MUFAJBQMws1tDYJFMdjCM5IA3NTDZxcWcBDZ0/gsUfPY2V5nm5yBU7kIwKq0ZpCVKkgZD4qV+FHZSg/hFUeKQBUCIgPaJYV5MpJwjFz/Nalri7nwbNkuB9CWFqc4n33jCMUph5BXKJg1qenUZ+egQOrX6pAeT5togIINrA9R6J5LywiP8gYMAfFIq0UtCLxGQtRTIITcbeayiriwk5N1bG8tIDl5UWCcxnHj6/AeSEVzi/kGIRjNRxTBo2Y6zRIDPZ7w+J3r7fo6q5tH9Dd7WCb56KHgyFG3N9b9plDQJ1bAJR6FxwIROtiCFnOPSXX360fqxVTyQjQAfeH7t873tvfgaWVbZXLODE3jyV6RfUggKHnxIgqDjodRmqHMPQ4ta84V4s8HiGmKzvmOS4IzDplYMoHZkoaM4yHVD3Ogu0Pd7ax8eabWH/9jVyPJ/25anX1kZOnX19ptTZaado9CyQibLhg2If7xSX54A0Wg+t0JjM17Nfr5evVUnilHKpN5JN2PBlM8nxiknSM0biPA7oKvcEBRKgrlcF4PMCtW4wgwmJ2dooL3UCjXiZAQ0RklMcD9COApgABpgg03wvhaTKfgjMaTnB42MP2ThsxgzklnqFpz0NOEI/ozgiF0y8REEGIMa3ngCDMKKgz000sLExje7uDy5dv4tq1a3wnQ7VSRqNaheZ40skYMfcd8bCLdNSj1UwKYCq664HkmOI4T59YwoXzx3BiZQaBB1j2m9NqCIQtAIbfOVmc8z67I7Q5hZZ6BoZSaAzruXv2aMRjfY5dNHLOMytIIaPwZi7vykmmqKtgRMG6e+3BARYewU7gFynBjDtAsax3VJf1OQ5LJWbISzhwikApRdLQSqAJQmHKUfGxgTEGTrHBwk0GwtTVKxGo01MVnDg2h4fOncT586dx8sQxzMzOoFStwQtLSDmvcWaRcryW65Ux3eSe9LU3r+E7P3gFr765WhxFibLg9AD264Aq7kYUnBUdcrvR6fcRpxnnK1BUrpprOeH24iaDa5sEz2g8hosdnFhaxlkGsVp0jWNuSVbXtrG1ve3BvpQAABAASURBVMt1n6DFcUGBMjjkVmSMnNsdQ9mbHOyhxLZOTDVxnvvr88cWcHJpBjWyMqSlnaI8+Wlq024vz/q9sR2P96Mg2FBaHw6UGos4juAjuTjcD6fdkydPplmnMygH/ka1El6qlaNXQg+3lMm7WZ6PR/Ek6/C8b0ALNGEYP6N74tyglIGeMa1e5JcxVZtGrVTFdLOJudkmqmUPnsop8DG4h4WvFUIKoIKiYFuk3Nvk3Ce5sPj+fhu9PplOgYDicwohtzIUEJAEiZEizUUgGtBEknAPM2JI3QWXygTlzPQU6tUy8mQM90OACTVqYS0JRsvoXZeukcommG/VcIqL6P5l8ZX5ZgHSkFY2pSBZk0OJgEOFWzcrgBuPaA/ieYD2YAkaK0xFo0hVwPIQQgFGQT7r+CxjHXWUd+/g7rt8n42BL1BgFQxIbM8U5Zxc0a6GA7t7z/DeUU7euLruPYGDHwAC1BCAhtbprZR5yzIiE46KZ+SzgoUnAI0PtBJ4WiP0fVQrEaaaNSzMz2B5cRFLpCla76hUhmE/KZWBo5x5Iwq5Fa4H0KXl3CB4Ll65jpvrWzjo9mFEkJPi3BZW1d07D8QLCRUqlMNuD22esW5zva+s3kJ/PEG13sTxYyewMDeHCrcqyThDrzNEh9a5P6R1ppJ1MkfdAKcIxlS4GYHpc3vSDH26wlUsNuswDBYNuO8c9/ZRL/loVSJYBouSQd/G/UGWjcbjdDAY+SKDsucxOLuZ4iO81IfVtojkx44dG8+2yjtzzeq1uVb1JW7Kr/qet53ntj8cx2mnP8KYbkxCy5IQOXGcE2CAlhDloIFqqYXIL6HVaGB+dppAiUBeQ0kKX1uSkDzAADkDQc5CAQLn7nTcXyHQfRqMU7rKrEIhMEojNQK30I4MhVtoSS0Fa0KBGfD81I3HozaemprCDPcq5SjAeNDDoHOISb8Dj26sTw3qrGVGC1oNBMcXp3H+5BJOLM9gpsExakW3KkdMQQGVDmUWLrXMWwo0OBZhoWLfrn/oI8A5MBlhvgCkA6gjgpKAhAOaSzXne4cc0O6SEQ1HVAV0BwUuNZapVRR+BQMNwzrWtc92DDwYuHLhcNgmn7mh5QRhxs17SuvhgmgpXfqMZFhmqWiKeXCfbUmKQKZhhSMxnBkBlHMthS1HoUeA1rE4Pwvn9s7P0frUq/AJXnCNLHiJcFoeAh6dRHRBUyoB91dBr12+gaurG9wXHtL9jAnKjGfKGbdAOUCeVep1OEs8YV87hx1s7u1jY2cPG7v7MOTl7PwiXewTaNQaPBNP6En1CxoNx3BzSTifXr8Hdo8g0PSwhsjo1mrOyVnZOY5zplpCzEhte3sDXQKU2zO0WJbSmKTDgUlHg5QR4dhkNLn5MKHLlzz11FMZPsJLfdhtJ3uNUTWs7k61KtenppuvtRr117QXblFuR71+iiT1MYkFnU6Mw4Mxweljfv40ojLPGY0mcw208gjMKqZbdcxM1dBsVrjIoAVNkExGMBQk4gsBFz6kRvXpyhkK5UGnh9U1p4FHcC5VVKsUi5eJBgIPXimAa6gzBtZ2Brhx+wAHjCKOXRSWgjjhHmXkNC3BmdNSCi2mb1OodIJ6qPG5xx/Gk4+dw7kTC1y4AJrvjBmVTBhFNrQsxCg8NzCWuwju2Gldtp1RCHInzFaIB5IQJI4IlhwCQwViXErpya0l0ByhSA0XqChz5aTMGDiP4yi1SCmwKfuOqfQm9CRcMGZCxZcQOIbtW/EAAlTIU3dv2BfYtwXbZ52Erv6YizPkvJ2VGY6GiLmfThnVtASPsJ64yuzbsr6hUssd0c1MJzEjtiOMCYKEWwhOBNRtaNU0FmZDUgPzdCedoqUc8BkVBNcuoXxn9Fhcu0ppCNdnyKMt97vdN6/cwC1a0S7dUuH6OorZ/zA16MeOMtzc2MHWfgeNmXksnziF5ePH6UpHtMQjXL+xg8tXVrFN9xmcfxSVueQBJhwrp4KAirgURhDOJRlx7PTmMs5Xc2Ua1QpaBCq3ZfQIFHwNhJ6CJ5bb1TzPTJplCSeeeRmZZETcDPCRXerDbplHe2l5ptynX77ZqjWv1OrN14Owdll0ZSOOo8Hefpxv74yxt5eQUgZgPJRL89CqjjzzSRRc6iMlglajwsVtYWF+CpWSB3D3EjOiBpvBp3/FPvge2Uqhp0pGj+7xxu4B9zEddJjPKJCWFstqVezbBonBDpF5bW0XNzb2qal7hYZOKGwJBZFeC8YUzoxukEkmUAwAOXC2KiGWZ1s4TVd2ngGgku/BjcYXt3gavhIEnkIU+vDZl+JCg9Ykofs+Ynuu3QkFMmbQgstLQGWknIrqiGKCKeaaJwRXQpAlBHTqiBo/4X3KNGWasMxRTMGOqRAmpITgiicpQRJjxP30kEBxqauTEbiWvHHC78jlnZJwfcVsb8L2XBvuGMlRTAF27bv+clpOQyXjLKfm/DyuhyGwMr6Tcx6acwxoQiNPI1DqyJqSh8oa5i0C1o8UUCGTpmplzE83sORiChT+kO/kaQzDeYm1CH0frl/3s7ouvZ+9A1rH7T1s7R7ioDtCn0cwh/0J9qhId9sDJFajykDbqTOn4f6xORVEaA8SrO90cWN9l1b1EIfdISbcMlmulO9FKBGkOQGexkkWeN6AUxpkaTqM48loOBzwa5BEgWfqtSotcLUI6lU41nqzRsMR5Uqr2Bgzyi33NUGQ4uRJg4/4Uh92+yJiZoFJOU33ppszN5v16YutxvLLUTh3JTf13bW1fnzzZgc7Oyn293IM+h6UbcDkJbogAZWvjzS1yCmstUqE+dkmlhfpItUieNogy8ZQksEJRuhUm7XICC5nIUaJwd7hoFic3cM+BtS0mQAZZzk2BtsOmBsHeP3aKhdxG/vdARJa3Ew0wWIwpCadkCxBCVoObVKEymCBEcqTjMLSVUeoFVKCwXChfQplvRyiTFBGpEop5BgVhH36vsd5JBhQMw+5lxnRio5pmSdxTKWbFMKYUNBjAm3CdEKgTWh9YtZx7nFMBZEQLCnvXfpWOa3cxBEtTZEW78RUKmMeG4zIzwFpSGs2QRpnxJaB0+8iAkugppmFA++QQB6xnXExnhQOrE5x5ASYIwdMy4goCFCnfHzO2xTgnCCn0vE0UI58NCol1MohIq6FYsTT0ornbrvCcxTDOXg8mqgTpYvTdZxmVPsY96UOrNr5BXkK4bpEgVPKWWHdDMfY7Q/h/tmSazfXsbZFoPUTHof0aS272G33UW5M4/jpczh//iyq9QZ63Mrc3Ojh+toBbjMavM/YQ2+cYMh1ot6D9kICrkV+5KbXG8We9vY9z9tjV4dpnna7g/5gb39vbKzNS6XI1qoVW63XbK1Zt/VW05Zr1VSH/hi+dIxgwIVNAWonfn2UH/URNZ7PzMyMx7bdLpVqtxqNuRemppe/G0ZTP7h8eWf/+rV22j4kgscRLaePXVrS0QAQGyHwqwReCQo+MgqSMbbYJ8zPtbCyPIulhSmEgVC4RxhxH5FR+zqhiwkW6AB+qUZQ5tyXdHH15g7WdsdY3R7htSvbeOGN63j96k0cDMbo0eKMcwpYrckFbnJPE1I4JrRAY7LdolEtY8H9mRP3UCvz05iulYs9pQOOpRBSVqGpfinxSGhJUhJoNQaDHs9eD9HrdgnCmMrGwAl7ynE6yqh0cufmEgSGglmQE2hXTmtlCQawfb4EMgDgvThifVfmhN+yniE5BZbRAiYEtqOJA9xggAH3330eC1HmOJ8ECS1yeoccoNsMqnTcc7qykziBc5FFBFrrt0jxHtaiACn7B4GqiXJPgd6BgK5eYSGFHoLwmbsPA40SSWhc9tZXMWBk3o578KhQI4Kxxq3B8bkmHjlzDJ999BEcX1qkYgt4ktFjmz6tW4Rupwtn/Q2VpmifwZ8hLl9dxe3NXUwyYHbpBKbn51CqVTCk5l3fHeDNa9t4w9XhHrSfclGDEiQs08/SVLgJ2x8WlGf5IPT89Vq98SpjDJdnZmfXStX64Wgy6a2u3x5cWb3RvX7jRn/91tp4b2s7Odjdibf2tkepzXqlZnmn3KxeKc/Wt7HoxwAnzq+P8qM+isZFxJKyg+sHw6pX3Z9bOnVtZubYy1CN5ze3Rru7u2ncPpQsics2iSO0D1MyL8NkZJCnGgIPWmmktIQZhVC4sM06wTLfwvIyA0WFFbXIad0swQtCOaNKgw7hhRUkRsG5QWvbbdymq7O61cGVW3u47lwe7lVGBL0L8Y8zw2ARMCJQB6MxBhRWB5waI7dLBOSJ5Tksz02jWS5RYXBUIhQihYBmwwHTElxZlsJwjJRiKAG2t7Zw6dKbpEsUtDa0ViwXzglw9R2hGLMtytwCCJVwQdbSi7DQXBTNMo+po6N7QFsSyxTrCRWBIln2bQj8nCB1+7iYFnXUJ0AZ+exR0PtMh7wf09114B2758yPaXEntNip8zrYrijFseqCFPOKc3VjAoGX08JZKhRPC11Qr5i/K8/omqbxhPNPqVhzFOAVA8Nod3d/C3bSR9UHar4gYGDNcksSMLg2xUDLicU5gnMOC46/9RqcO1mm66mUdjMki4TeDDCkBTykq9vjNiUmGFVQhtCNjbnGG7tDrK63cXNtn+t8CGcxxyzPvRA5FbXziiZxRq8iKTyJQIeDRq25NdWafmN2bv6NqenZa34p2k2sbXcGg26HGo1Kq99ud8fra2uj9bX1kbtXgd6pT7duVZqNa81GfRfoJBwkucbvj/CjPsK28fTTT6fUUIPuTne3Gi1c6R96L/f64c5wUBry/JcGp2KytIJez6LdnjDCNsSQewenqDUXKaG2jylEOa1Sma7PbKuOFZ4nzszUUK2G8DyBUgKI4mJyKiqA8kswTEeJxS73KLe39nFzfQdr2/t0Y0eMBFrkfJ6Jx7yhm9TGuvunGDe20O324YRjYW4OZ0+t4BwjsgszzULoUlqYajlCvV5Fha6ciBOetLCO4KU5Xk90cV763e9+B9/+9rfoum+jXIoQhj7Hqtg24IbrSAvgMeNpxf2zhkud8BcuJNsOFMvdM6YuH7CuI5/PfAF8ph7pCKAEB5lWAJUgjYcjDGi52weHaB8ckA7RbXfQp0Ud8VlKK53REucMihDngHBsWkNxDor9aeZFsZgKQlghT1Ma8RS+r4u5BIFHxZhSmXK96L0kdF+5kAVALRVmRhCOuwcocxuy2Kpitl6Gl8fo7ZHHB/vIGNRrlH0cW5jG+TPHceGRc5ibmUGlXAGBgxJTS8s5olufUIEqPwK1bqFI270x+qMc++0Ely7v4jq9o42dQxwSvEMazVj5SJSHBIpKWhCn5shzoItbqzTGx5ZPbh87fvri8RNnXp1ZWnhD88zS+npfyqXDoFzuqcAfUmENr169Prx89UovybN2uVW7vXz6+OWp+Zkb9aXFfZFzsYgYfMSX+ojbd83bk9w8j1FGqdaU+fmTSRA0sv2DsZpMBMYEUCrCwUH2nocYAAAQAElEQVQft25vYn1zC4edPmJat5B7mlIlghcEvI8RM2qqxGJxbgpnTizjOPeBka+QcrEdAHIKaJdu3dGChihX69CMzAWVKqbmFjC3uIRqo4kuz8nGXHhnJZ3wToYDlMIAZ0+dxKPnT3Fv1EI1CuEcF0OXM/Q9VKKgsHwZLZWjlFZDOLuI7wW+D1CIR9yv7u/tUksPcXxlBTNT0wg5dt/z4FHoOXRWMwXxi5bTgpgDF5qpFOTaFH7xg7uEey/2Q8wU/YGWE7wXEYgckeV9SjC5sfS7HXTah+h02vRMehhw/xsz0OV5Gh7HrAg2ah5YDoyjon9i3iJnFiwHVxCfs0Ouk4LwP2ssTG44XoUoihCSHKjjOC7+0mdr0/1xkoXm+269hNbXWdXQUyiHPiL2r2HhlEuF/Juj0nVrOsugUcA6TiFYzs26uZD/Y7rt7I7LoZEawQY9otX1fQaKUgypwJ0HlEHBaA+WfB4nMde4R6W0D6ewphoNXDh3DqdWlqqNWvnEeND/QuarY9OLS8nxRx66fPrRR1899tD5S3lU3oh1sONV69uLZ86vnXv8s5fPPv7EjxZPnf5+bW7+1ahS6SAppfcux33k33cV9b7ffA8vvsCVLZXLtjU7Zx5+6LHO6TPne/MLK2i25mgBW1zcGoGX44Bu2PbuLnap7TvU8tRasAIorUF5gOGXFoVmrYpFRk+d5p2bqnJ/GCIKPUAMUueCCaAICB0EABfM80NUanX2N4U6walZltN6pNT4lm5phcBbJuDPnljEKe5r55plhFrB0rqAFDAf+Fx4gt+VWSc4zIOpVgKPZjCl0G9vbxEEXXhK48Sx44w2NykyqiChUCuSWJAbcDncvYgrOHIPOEU4ctUMhdMdoxi6z/kdYhGfExzMuHJXpyD3nGPNSRld0IzzSiikE7qd8WRCCz9BSg/EECiK49Ukl4oGHNGfhlFsl5SLQc6UOIBVADS/SIZZNy4mEP6nlIYmLz3Ph8u7cR8ettEm+UEAPwghrOPGZMkvRV6VCMac49jaWMfarZvY3VxHOh5A8gQBx1JlUK1Zq6BJVzcKQ4gInNIV9iPsJxeFA0Zw9+kVpRQOYR/uF2A6Yl2tkXG/PmYAI54MwD0SWrUylnlmfmxpDtPNerUU+cuUkydV4J2vLsxOnfncZyfnfvVX22c+//m9xolTW6X55fXGysmbxx957Oq5J5++eOELX3jp9KOPX+Sz29H03ACzw8zN/xdB6hfRyVNwinaQnz11evzVf/6frv7e7//exu/9578Xf+ELv2pOnjyNRmOqAI/yNPY7B3QzN3CLi7axu4d2f0TAgQtdopauwNMh5UjBad/5VhmPnV/BExeOg/hC4AvKlQgBLS4rEfAxElqRlNrXUHIC3ydg6ji5soRQgDEtyzy19iOnT+BzF87hxEIVjbJQUMgVCriQqBYgBKEDqQMm5Qsex6m1IjYzTBiFNRS8Ltt64/XX4AI0M9OzWF5aQRSWeC6bwAWBiAkIFJRoKKUgwn5IgIVl+/ymZQAymoiM7mbK8aYEXMKxT6hIYqape0Z05GA9PndlGevkpHEcY0wQjrnfy9mZ8hTCKCx44VNxeYGHIPDhc+yGR1GW57fC/Z/mRlaTbx6RoQIFeALDslwscjEFSIXvqSCg4BsqBnD8Gp4fQJRGSg8n53jBeQVBiR6OQcz7Sr2FUq0BFUQYc/xjutuuXhgE2N/fxV//1V/gj//3/xXuD8bfePVVXL98EZ29bcwxMn7+zAk8cv4MXd0pVCslBOw/JGh9Alu04rjAcSl45RJa3ILMryxT8TahNTAZ9RkobMPn/JZmm3j83Ek8RKVb9ix8lZU8yWdLZf90UPI/a0L9BdWoPVxZWVpsPfRI6cl/+JWDX/ndf3btid/+3ddOPf1rL8+cfew11Vq4Zqqz+1aF43YaJsDJHL+gS33U/YhwlQETpNU4qEbj1nQzmp2aKk9NTetWsyW1eh3VWo3grNENrSIkw2Nav/3uIYHaxmGvhx7dxTHdF64xbC4wRggYga8VqiUP9YqPkMIlnI21OQzJUuiV1tBKcYqWAEmRMgCSE6zO1ZomKOnm4MTyAoM+Tcw0QtQChZDVtQA+3/P5vu95UMw7ofB8j+DJGGAYgYiCx2d+EMIB/5D7uzdef4MWKkGr2cT09DRKUVTU41A4hqMP+QHhf0d3P/lNYwCIABC+RgXAlDhknveunI+sKwMIZntEtKIOoBmVRE7iYwi1iAOo5hyK8SuwDOBUyBOBFoFiRWsNzB2ybMeCl6iiohTvalgOwHkaTskkBFma5NDag1YeODC2osgXg/5gyNRCE7hhqYyc7024fYAoKooS/MDH6u1bePPNi7h+7RoO6SEltO6eFjTpes7OTKNarRCQEe8jLCy2MEsPqVwpY8i98j55fNBuszlNJVyBx/Y4enAimJ2bwczsFBV9FbPTTZwgYC/wqGW6WUNE2SiFGlHoqSjyAy8MmlbrZQaCzg3S9PF+nD5Ge/hw7EUPm3LzfF6dPptUpxeHpWqrY1Stm9rSINPBaDTyrl27RubgF3L9QjoSArTbQmwz0+dq9pWnEt/3/CAMVIlgrFQqqBGgNS5QvdUEKBQDHt63u13s00XaO+zAnX2NGZThesNSggy/clqSlGBL6SYZCljO/WBMC+Iop9Vjv1BceMopQZ3B0NWzdHtc2H+qUcUyI4azzTqqtLTUqBBjoAzAV2ihFYehIYqCx04z9qUIxpx1JrRQoEh6ng/PC3gcNGbwZxc3b67CAcEBs1atwaeQunoCsDbu6xJh7YLc0jBfvHlPymeWiCiIPHCAcnN/m9wTwI1baV2MRxwD2IQ4AuCJhlIkFjjVaTknw/lZWjw4xQcF5ercIVeHCIYjB9KUPFfi6ii4d9lMofgOCLaMfHfzduTaTKgQtfZQKpUI0AhbW5u4desWYwwH9GySgkdOQc/RAs7NzzMY5ECsoX1hfZ+phiH/e4M+OpSHARWA4pqEYQAmdGgyciPndqXKYFKjoIXZWawsLeA4PaRqOYTvgcrbpwX22J6nleeVrNKtFGoptersJMfDcS4PMwL8WCrq8Vj0E4n4D6USnbJeaXmi1BSBXA55UU7ZGn4hl/qF9MJOTgLJfCPasnH2P4rIt0SJ73meBBTgcrmMWqOOqekWZmZmUalW4eSkzejpxuY2bty4xUDRDjoM5BgRcK1hCcYuzytvbezj2s1tHBx2uXg9HHY6TLvU4gNasTEsLYnmLANfo1IK0ayW4YAZeopRQ0b+urTO+wc8a+3wvQRjHt8I6wsF2nDZh3GKQ47joNOjVSByRUEpLrLnQZjm3OOt3rqN27e5d6LrOb+wiOWV43ym+baAmbdIhPe4v0tEIPI23X3L3gHk3dQ4YJHcOBy5e1dXRKAJzrukKMkirj0FAedQkAdlSbmG0CMRIzyuEXhGQTOv6MAJ3dbIC1EtVVAOCBxRsFSCIGByKrskHsMQkO6XUBvcisQMzjlXWSSnggNBoVFYriiA8yR8P0RBQYScfQiV29TMPCpUzCEj21HkwbKP7iDFpavreP3Na7h6/SZGjNr7QUDLWoWb44TxgoQuvE83PAo8bh/GnJdFnbJTr9fgBz7Xf8L+gTK9K8cHBn4Llzvj3K32lQ5KvheU6kGpMh2UyoteubIsQem4CsIT8PxHvDB6otJsPdFszCzVms1qWKtVoygKyHvBL+BSv4A+ii7+8A//UHq9Xtkq84U8Sx4jqTzLOEkL7WmUuDA1MrVFy7m4tIRjDKjU6g1M6M6uM4J76eo1XLx8BVdv3oL7v0sd9EboEJz77R4DBAPkVqBoyTSJ8suFiXl00CtoQitsGeKHSSlYMQMQQ1qBFJpBj4xuVZ+u897eHrZ2dkh72CXQe+MJF9IAFHAvDOEz6muVgtI+uGiA8rgHszyHi3Fj9RacdV9cPoYlAnOKe86UPniW830CAhQb3LlE5E7u3RMRgYgUD0WO0uLmzhcFA3fJCamjnArCkcu7ZyLCYeu36C4wAbZHPpnccv5CYGp44h2RZd6oApQOmB6Hru8QuAaG7qmh5wLOS7E/7hMgVHwe+6LDjYz8HQ56cFuG0PdgHHAJoDEj4S5KvMXz36tXr8Ipss3tXRxQ2SUch+NlpV6H429CJbPXHuDm2g4uX7uNtY0d7B90MRiPMeTWZjgcot/vY0gr6tbU/QZdIQd7K/aalCl4HuegABcL2N3dpZKeUIYMp2CRsj8H0BwKRmlHihFeL1d+wOO30Cg/sjooWx3WeD+fGDk1itNHepPxk/3B6DO9yWQlBlpbQOnrX/+6xkd8cRofbQ8UFiH5v/M7v9OcZPKQiPzbLE2/ktEVdQua080UgiQIfBQWtF5jMGUJZ86cxcLCEgKCosND6OsE5WsXL+OV1y/j2u3t4nexbQLUWc8RQ+3K9xGVqd0rTmsGFJaM55Zd9LhHGfa6DNzFsDz+SKnZB7SWLh/QdQKDI5PxEG0eOWwx2lr8vyG39rDX7mNAq2m0QqlaQZXjIjLh+vE5JqsU3TL2wYDVrbUNuB8xnDn3EBYI0DJd9JhCnDlwUhA4Z0AEgCPwupsye+dDHt3JASJSEHiJvJ2/W8elDoiOcgLlLrl7vgLFsWmnVGjdXeruRd5ux7hxGYEmMH3x4TP1RENbBc1yB0yvSAU+AWoJypR7vnQ0Jg+p1Jz2o2vr0XpG7MMB0jJOkNGK+lrgvBRLaxozWDYgmBzdoiv7wosv4Y03L+EGPY2tvTao5VCuNRBya+PUdGc4werWIS5dW8OlK6vY3W8TWAkAgdtKuKCbO6rqdg7hjr+EsqNJYhKk8YgKISa3DQyVxpBHajs7u2yji3Z3XPzQxCkDZzVzUQyFKaRsN+Y86dbC/VqMri3o2qrYeEFidZ35+cEkOz0cx0/3R/EXJ3F6dhzn82owqD766KMaH/GlPuL2XfPRQb9/hlrxWSX5fwubPyIwgSVTDS2ZKVJKADc25BkUraii9gu4D1xYWoD7R7LOPvQIWnR9UqOwtrVLzbqJ25s72Ke7OUpz5MrpTgXPD1CpVBBFEUQAJxwxgcdVo1sWoF4OUQ19avwUYOheKFC+BoWJ77LPlPddHqpvUMvfXFvH6sY2dg576PEA24kIR8ktmVDjKtCDRXcwwjYjyhMKb4mKYYXWPuAYUo5J04ILAQJFFguJYlMM6q0Udy4L0EUXMC3oTvFPSQyty710F5gudaB1rzlAegSNS0XEFRUk7FuRNIHowFiQ0nBpAUxaVc8qhHweKg+R9hCQQs4l4rwchVEJQakEpQSaPPPJTyIDZkJvJJtAGCX1lUUp9BDxWbVSxvLyMgIGzvb29+H+8qRNZav8EOceeQxnH3kUmXLreojL1zexvdfBMM5g2a+ro/0AHvv3HC/JJ/eDh+7hAcHZw0yrBi05UvZdK4coBR5AYHJo8Dl/3/exwTPX6/RsDro9pFTEKhCuHzChu94dZlzf5a6hIwAAEABJREFUATZ2O5SrA7h/QmX7sI/93hjtQcxAZOIRlPX+cLJIgJ5NUvuZzMoJyf3qhQsX3KLio7w+0g42Nzdn9rv7F/IkecZk2W9aa76kjJ3RsFqLJWMtFFMlBnDauBBOi5hBBCfwlUqExcVZnDt7AidOnoT7IYHiXsX9QGHAPUifFnOUGsT0Vca0cu7IBBB4XNjA8xD6HqrUylOM2C0vTOHYYqugpbnpAqxCjQuSpZLIqeldoGPMYE+XQYddBqHc3wzeWNvC1VvruLG+VfxVxIj9cLQEKdDlWewq95qGfTaa3C/PzsGjEOYEEERBSICCdakI5G6Ku5cDpMu79C45Vliyw92/nbfkjwPl3TS/x2K6/N1nzkreSyLiOihIRKCULvijtQetFEdHYlduCXiCAo95H1KkmhZW0UJq9qWcNqJ7aWiRUheY2dtFb3cb/b0dbLvzyvXbGNMjMfRMnFeS0KV1gCpTaXkEWLc/wK21TfS5XXCgq7WmuZ6L0GEVNxk3cMDYPRxwfz/EkOvqeOoHAQLf5zgBQ7dZuEaRrzDbanAdZ7A838B0o4xy6IGBdrrpOUAF6wmgteO/YECLf9jpst0eerTMw0nG9g0GNJe9cYYOQXjYH2OfHtAB04P+BIcklz/sDRVlwScRoOP5JDMn6BnP5CUJrx0eBl//utX4CC/1UbRtrRWSChrBKbL1Gdjsn1mTf57MbWgxPhWu+M79IQNd6jSdwMBSGHLSgEx0i6moFWd4lnnmxALOnT+PU2fOYW5xpXCFrA4wIacmBOeImrY/pOsymsBFB4WTcn+z534Zsjg/ixPHFnDm5ALOn57Hw2cW8Mi5U5jleZrmfsVmMdKY71GYUiqFNMu4NzHos63t/UNcoTv94mtv4vlXL+Hm+i463OdmdOdApdLudnDtxiq0H2F6dh7N1hQ8P4ChBaKMw1LILQEBIZsdcVxHH4GIHGVZ606mSMi3InVfP55394bAd2D8cXLPRASKgNNaUzh1kXfld0lEinKPAu8UmBKFYhSGI2W7ylp4QAFMIRgtPQJL4bZ0Zw0VVkLLN97YQO/mTexcu4LNK5ewcekiLr38Im68+Qa6PKdMh324rUOXUXZh66VSBUOuzRq9kGurt5FTnutTM5jlOnrlKpyVeum1G9ja7WJMj8OBd8x+M8qBA2bgeQXoMrrMipZvulHBZ3gm/fRnHsGppSaOL7QwN9WAooJ1f+YHAtjTCppC5XgFzjFhu+1OH3uHY1KCw15Kq5hhSLkZ8lhomBgMEgv3p2m9cYr2MMahA2t3UIC60+sHPCaqJ0k2m1nUoiDw5qemgiefLNhFjn00H/VhN/vNb37T2xvuzR90d55RcfabXo4vUdmdCrU0Iq10QK4FSlHTCTz27hGUmueSQiI6iWWDWiXEzFQN2tMYpcABPabeKKGFzCFeAEUweGEJXlRGyAWuVOuo1xt0Z0NaY6HF9IuQ+qkTx3Dq5Arcr3+qAcsVih8vtOoRTh9fwqMPn8OJ48uYpiYOfA3DxU8YyIi5X0xpLeiKUwHkHEOGdm8AF/i5cfM2LcA2bnLfu869aZvWs1yrozUzixL3u8699QjQhMJtnNCLkMUCl4gI8/zcSZhzGD8id2OPvixB4qi4u5N394YAcnQ3n3OMd8mVufpKKXieB02Aihx15J45grtVAmEdl6d95pxzgGZTa0FAHvhMaaYKK3iwsYZbly/jxquv4soLz+PVH/4AL3zvO3j5B9/D1rWr2Lu1is3rV7F++RJ2V28gbh/AIzhq3JM3Gk3Um1NudfHcS6/ijUtXuQ2YoNqc5r78BBZWTnA9gQ5BQP3KvWVebBVqdb7n1pJWc0ALPex14JTo+VPH8KWnHsOXf/UJXDg9i4WmX/yt6OJUBSfn69yuaFDOWNdC6P7mVLJOUbv1KFWqRft7B22sMxi1yyBidxRzbWkSvAgqrMCPqtBRBZb3KTFHA4s+vbPdgw5d7UPZ2W/rg26/1B+MW71BNnvQmVSTxp6Pj/BSH1bbXHxF8p944vyimtjHtMiXlMWvaLGPBJ6eDT1dDjylCE747NVjx5qAVCQhKJTbK3ApFS1JFHjFsUduhG5JSu01ZjpBTA0I5cEqAkmOSCiIfhgyXF6CVopeDXeHbLNajrC4MIeluRam6Pp4wg5zA0Vhr0ZeYTmP8ZxzZWGe9WZ52D1NgNcRUrAsqyZc3DE1+IiH7q7fEV2tLQYYblD7X7p0Da8xMLXOfa8VhUazhcJqBiGU5xfCbwhMw3aKj+vboYEkzPPzdjHnKyRwXGDqEvKxeO7SHydzB6D3pnfriAi01gUppeAu98zVdam7ZxVYgtHQa3BkmbqAnOcLfF+jeI0u5KBzgJ2127hBy7hN4LU3N3BQ0HphIX2xKCnAY7Q7JYDiThv5sAdN5RZyTcp0ZxWPYHrjBO5fN2gThNPzS5hbOkareQzNmQWkRmHI/bwRDXDcTmm48YHgEjLCycEM95Xuj9wfO38cjs7Ri5pvVVClH6spM7WQa9msYHGmCfdTvYAaX8PC40RCyoVHL0GUpsUW9OmRtWkNe7TkzmrG9LxSKOSUKaMDWB2SguI+Fw2rfIQEbBCWrBf40NrXWnse9Zufq8QLtFaOpx8VfWiNX7x40et0Vivkyec8lf99lZtf0bDnCM75UhCUQqrlwPfgcz6EF12nnGdrGUBBEC6oIkA1wel+IOCA5BZnNMrR6YxwSPdySPcqZUjfWkFKkE1o3SaFG5pzKSw8tp1Ta4+GfZ55jeA4ONWoYarqoeQD3DphzJBcQlfG5xsRO6mWAizMtHDy+AoeOn8OJ7mvnZmdgc8FnRCUfR7BDLjPcv1l7LNH1+4mwfnCSy/hu9//AdY3NtGcamGaVrNK65lTqNx+0xCYTspFBODi8+vOR+6kltr9TrZILEdE4vuw1mGUibtnvnjOIpY7gN1L5h6gumoiwm5VQSICEXmrHfceW4Hr2JDX+R2yBKfS4Jw1FJWiUPIMI+ndgwNscC955eLrGBCokRYCwkMzCjHXbOD8Q+fwMOnMyiJm6xVU2IYmUMWtJ8fl+QH3dSm29ju4TQ+j1prFr/69L+PkuUcwRZCWqg0YUQSohfZ8lCsVBARTj9ayy8h5xjPM48sL+PyTj+E3f/1pPHXhJE7MNQqFoHPAxAYJvSlDhV0phXjo7HHuQ+e4//TBKRRHc9MzMzBcCxe/0FQYzPJIJafFNqQcE8YqJjTbk9QiZpupFThQCscj9NDqtPznH34EZ8+ds8dOnDCLS0vp9PTUqBp6g4oJKBJTby8QPvxLfdAmv/a1r9EY2UarVTnT603+Xh5nX/CAz0SBf7a9tzN/8aWXK9/68z/TP/r2t/DmSy/i9ReewxpdoYTnXwIDz1PwkCPUCmXfQ4UCErLMEHx7dEEO9w8IthjC/zztQSvFbYUphC6KSlC8T4k8d+4lBCcxh87BPq6+eRE/+O7f4vLlG+gcdhF61PShRkDrAAoteLlEuJK+65fBp/n5aZw5cwJPPHEB586doTWdZ1WFSRzzEHyMjNZURNyb3EcNKdA+jh87humpaYS0mjHrWYJIaQ03LhFX14GMr9z9uCLmRQRyN3V5knvHu/MuHxUf116RufNlKPiOXLmIUPhMQSJCXpI/fF/EtYyCR65NzTJHHAktSAZnKaEMrFAi6d6gsKQZ8mQEw2irlAJ4gUKtWsKJY0s4dvY05ulWVsoh10lAI8vnAYTduABQxLQW+GjyrNp3CKDQa6/EfV2MHi3nyXMP4/RDj9BiLiOq1KGDCJ7zUIRrSaXn+DrgWfN4NECjVsFpbkc+c+E8LpxdxrH5BhrUrpHW8GERUqlEHHeJ4y5TYSjyA+wv0gpzUw0cX16ET/nJKBPOtdUeeUKwsRuAbeQQdBiccj8HhfY5jhIUnxuQX5yQS3POwQ8CeFTSbmxKdBYF0USLjkVUElPg0iBKBikFl+99VB/1QRqmgKg/+IM/8Hu9vbkAeDiA/nWbpZ+xxpzxPb3U63Sbt65dC954/nl59bkf4Y3nn8NrTG9efhMD7k9c4CDhUUfvcA+9w30MGe2b0PINuVC9dhf9TgcTHjwz0guuBTSZp7mgSilqRwWtFAxdm4waO08mKIUeZlt1VKMA8aiP2zdv4CYDNmuMqB7s7mA46CLjWSeltpi2U3ucA28thAtfogaenWnh9OnjOHP6BIG3zL3rVHE8E4QBIgqUVor13RJaVHn+ubS0RLe2gYCLabgHZDPgMDk+wU9elhLAUleBiasoIkwUyaUkts8i95T9sD5zboxMOFfzDnLljhxYRQSOL5oCiHuuu2UudZ1bZ50dMx043U+AmLeOuBUwPF6yPAEUKjGP4CyVAs6f/KRlpO9D/lsI61la1j6PM9o722iTr4pKsUxBjpSGpSVzf/uaMnLSY2BlyIDLwrGTxT6z2piCohIzUHAASKnsUnpNbg0L/gc+FhhJP3NiCQ+dWcGJpRZmahFCsdBcZ81+fJMi5Bgjjt95P84LEyLP45zrlTJmp1ugYYCbZ8b2tfbgeQEg5LFiLaYJwWwgUHxmRZBToaasa8FLUNy7fJamttvpZqPxcMy2+nmetZPMDHLjx2RdXGpzIHzlo/qoD9iwPxgM6pNO/4TN7ePVsPR5leUn8zhuWSuVPIm9ZNCHW7wOD/gvvvIS3nj5BVynVXP/i7r+9gZ2b17Hyz/6IV74/nfwwg++j4uvvEJ6Azeu3IC2lm5KAJ8Ca8k8Q2uquFCVEheMYBnR+jptmxJwgaewzP3lZx87i//o730BX3j6czhJrd+jEniZbuhffuOv8dILL2JjfQ00gQXYLds3BFTM45Nef4Ae9yMTBgE8JRSSJs7TVXrisUfx+KOP4qFz57G4tAiuJdzfSVbLJUy3Wmg1mygR1EHgFdYTRCcXkcLB5WX77t69g+JiGbj6TCyToqj4cjdHVIyJ77n0Lrkqd/M5x3svuXIRgcg7yb3jSOTtclbi6Dh9a5DTWlp3duLIgZOp0O0Q5okwCq5QSDMctg+xwcjsGtes16OyZGR70OviKtfs1e99F+5/bZjSY/DYz5iKdDwaod8fYnfvEF1GtpNc4PZu4gXQJGfoxuR3u90mv7v0iibwqVCO0eK5AN05F8CjtWxVNV1YgUdeKM5ZshiK56iaR18erbuPHIFYBFwrt17MQjhhTytUymUCNIBbW8Vx+VQcPl1mYT/aD9BstFBhkEiUMJYxRK/f55ZnzDUzUKzPEcPJ1d7Bbn779upofX2ts7W1ub13sL/a6x7uxSYeH4x2JhcuIGWXH9nn/YJTvv71r+tut1vmyGZKpfJKOQyO+8DxqFSeowtQkzjWw4MD6e7tAVw8SzJcuEYUYobarbU4j1K9htxk2N9cx21G/64zHH/tjTdw5Y3XsHr1CjLu94TaMqdApDzqcHshzQ5DT8OjmI1pZRU1eb0SYW66gdmpKmYaIZZmqjh1bA4Pnz9LgJ3GsbxJxQ4AABAASURBVOUl1GtVxJMYmxtb4P4Yq7duodPuwFJaPC6aQMH9ZckGn68z7B8zUFErl3B8cQqnj8/j7OkVnD9zCq1GnUJgMTczXVDVHchzLO4XMULt7lKwzYBj1BQUEWF9kgAi/AKvO6ll1pFh6j4ub11bFEgHurvkLOO9lFNY75KrIyJF2yLimnmLRH7y3gmkUgLFsSlPQUhWATkBC5aJdu8YhFSAipasS1fT/W8NKZg86ki5N8uR0FIppRlAa2Jp5RiqtSYMtc0hvZ02zxS7BOeI8YGY1tPRiApvRN6PKQO0QARNBsN1d0p2cbaFx84t4cyxKSzPVjBbD1CPNCKOQwMQ8lR4dqloMTUB6butEJHIWAYceS5PnuVU3GwYgVZoUK5KlLOcrq2bq895hASn53lwV0pr7ZTO+voG1tfW0KYCz7lX5qtwyt/tdwf9DnV/b5/l69ZkV02WXsyTyes2y2/JOOt6BwepCDt3DX5ExGV57y07gXjyySc9CkjVS9MZbezypNdf3t/amo2H40YWJyX3jwSNDw8x4QZfkXEBGVjl3u4YAy4nVpYwt7SASr0KIbPHnUN0drYYHbyF9ZvXsEF3dI+AzcYjWBf0ITBzAhRcpGIxKEiWzEz4PAo8zHGvsUSrOV0voRwA1RCYY5Tv7KkTePSRhwo6ffoUKuUytXofV67T3V29Re2+hzEPxTMee+QcowMnFSSt6zZGjOz5WmO6UcL8dA1Lc1NYWZpHk0GmkIu9MDeLIxeKC+4UCF1rw/EZ5kFw+Z6GVorzA0RIOLpEeHOULb7fAmRxB/fqndxR4nh9lwxB7ygnODN6Eo7cMxGBcn0xFRH2d0S4c4kc3SumBVHwlVZQmmNnagTIHE8V+2c7lFBE1TI8Kp4B+T/mfIwfwC9XAFq/3AFzdo570fM49+hnUGXgJGUj/dEEvcGkiIqOqNzoPcKKYjAuw4TgjAlOJ88R16xZK2FhpolTK3N46NQClmdraDKqVAsFkUJhMcXYI3ASyJpy4tbekeJ4HYg0LDzmXUrwAASyT2XTpBteIjjplnIqCr7vw4FTc00cvxKuVYeWe3t7Gwc8uyUKyfec71Np5InJkhGdsfFunibXy5Xo9SgKXi6H/ouBL696Hm7JqNK9cOFCho/4Uu+zfTU1NRVWra2k43FrffX2iR997wdL/+P/+/8TfON/+9/Ui9/8Jm6++jpAjTnfaKLGDXczKmGebuDS9DSagQ90O8gIyHx/l+5KjJDuVMAFSKmpXVqPQigKu2XUDumEi5XjrhuTcD8Z02pqCtQczyhPrsxjabqMakmD6wXKLhdFUI50cYyyOD+DUydP4jhpcXkFLQZwYgrd2toGrnJPevXaDdzgwfrBwQGt6wSUXXCNi9TxJ+Gh16g/xqjXpzts0CJAF+ZmGLyoQiwXlePkilJ3JOw/h3AQlmNzKfEAxXvKkGvqx8iVOvqx4ne5tQSIIwdORw6gjlxVRUA5EhGIHJErFznKi9ybKtbRBQFCjltkFOqETEstkLOuJfjCWh1hvYHcC3Dy8Sfw+d/6bTzxq1/ENC2lRGXMnTiNhYcfRZOBnpEOMDKCcnMWAaOwKU2x+yMC94MS5/Y3nesfBuSD4XrU6IEcw699/jE8+ehxLM3UMRllyBLDzkF8WVhaZkeOtxqg26tIHpUd7zhXkLegohJHzAvJcA1cGhCttbKPKFTIOS9OEVpr+ESVuBsAHvMlegYNGof52Sm0mHrcw3ba++i292Nls72l+ZnnLjx09s9OrCz/0dLCwjco79+fqjYum2hxj2KUiHBfwLY+yo96P42/8MILKjJRRQVBCyJzh3t7Cwc7O1OHu/ve7uottX3jJvbW1tGnVsp4/KCo5QMy0qNViblf2b99CzdffokAfrk4vFbcM0b0ECLueyzB2CxH1KTTBKMpQFmmxiv5GqFWvDfIaEkN32lQu8+0qphpllAONXy2IRQy4aIIQaPIPyEwNN+LaAWmpqewRBf3+MnjWFxaRpXC16MLtrt3QJe2DSf87nzMoTsZjZFwb6QICtevpeW+ceUSg1adYjEdQCulkAC2XHiOi324vpQIFMdBrQvLcSj2LwAK4perwwTvvO6UEhx8/Z2PeOfGdS8Z8tLdu1RECuFTFNq7JCIQ+elEWQanBYDLTyBZaI6SJBpGPOTKhwOgdvsyEsISQRoiYXmfZ4P7PPPdHYyw0+lj+6CHPVrLiQSozi1DlesQ1q9RKYcEpONDj57RqN8rlG2jEmF+qo6F6Tpm6mU0ygFK1ISBQrF+Hgycu+rIWUkuPTTBpbSGKI6P7nNOi5pznS35IJyI47FbJ5dqYTtsz1PMWECJQCsFzfctJ24IYnBdhHlPAVHgwaNhyOMRutxj9tq7wzwdb5dD//WVxdnnV5YXXqKX9+bKcuuWOjXXfmoRE/kFABO8ODx+v8fPU089pTKbVfM8nyUYlkf9/nQeJ5V6qaRNnMjwsM2D6n10dnbQ29+DpWCDlsoBdW9jHTd5dvbG97+LN557DuvXr0EINGc5SxyNzhO4f3T42Pwso3IUfDK/ykWu0NpGSrjAORwwHRDnGVmdaZYLi8lXAS6YZAmtW0aLlsHt/xLuOxK6rIYLUq1UMT8/j5MnT+AMAzzHj58C17f4cyQXpIiCEKHvI6f7Nej2MGaASFGLlz2BTYd449WX0WVkebpZQ71aRokLqynWoe8j4PgUx+dpBQGQcb6W41HMK4JVHLGu8OERMcNnYG3ryMI9BZgXufuMZZy/vUMOjHfzLgUvEYFS6i0SEYgcEXiJCL9xT5lQNi0sLZ21iuUeBdiH0iFc4MYQgI6sF0JKFfj1JtoM7Kyub+Lm7j42e0PsEoyX17bwxuXruPTmFex2R0ijKhpLJ6CqTXjlGpXfCo+tPPJrH2sM+nX2tqG4b2zwOKZeChBwtj7nRQPHoxKNig+EtF4hgRKQfA0UwOTcHLCU0rCiYDhmspVLbeH4wYlAWQsFuUPg2qPIa64HP2BT0OSDcLEtDYTNUzhPxzDqLFTioMxlk5Ed9topqZMlw7U47l6pT3mXplrBzf2p0tapVqvzqMgvxGLizqXupPedUCgEO+Sbp0s2zubzJDkv1s5kkzjs8+hjxD3mgIGWzu4eQjJzttlkKvBhEQho+SiFDiy0frn7kTSPQDSZpsk03xrUorCoGzMS2+PxypiW1pKJjnLWTScDhJ5gulnHCUb4GjzOEL4PMtimE9h0DKKLexGDkCtcJrDLUUAg+dB8L+dCDumm5oYLSvdGaY/AilAul6GVQkxruc8gVpsubo/zGfdH2Kdl3eWZ62jQRY1W/djSIuqVEpzmBfdDboG10/gkdln0G/ge2xM4UPKLH5eXn8tnkbfrOOEjvwshdPm75MruNiQiUBy3iLzVh8jbefASuXOvNJRojtsj+Qh0gMgvIyKwwqgM8SIY5TEEqTFkMCcRD+XWDPYJzkvux//be5BKAysPXYCuT2GsAgzgYebEGRx/5HHMnjqL+ZNnENWbWNvYwMU3XsdrL7+IVUZ7k/EAs/Ry5ujlVLgOzjOZMLqb8ijNZhPKRUb5sHBKV8MAVKaGKHSuaUYFmXG9cgLTWXbLMTrXm1MDuJ7CjM+11IrgpWUf0U1O6KN7LFOiAFYgC1Aql1Cv1VBh6heLlxPYOSJfo9WomhMr892TxxavH1ua/85Uq3E76WMwD8RfBnL8HVwc+XvuVXejbqC0KqdpMp0l6fL81HT9xPJycPr4cZw5cQKL7pcZFHIhCANyRhF0HruJqApDrcG14XQzCDWYEJRCAQcjaJr1alEEB8TOwR4OeI7W4Z502OsgI5gNraJJY7qwPqaaVcxO1VAKfTLYwuOC+mLgU/v6dI81tS+XiouXwxK8lsqBQ4BbJEd9utt7+4dwkUTDhVcUXO3GRgo8n+PL4X7beXt1Fa+//AquvPkmSoGPudnpgiL2q8k9Yb+G83DkLKQWwOeDiErBpwDwFnKnb9f/zyMHPEeGY3aUOwG9h1yZe+7ItSUiEHkn/bRy1oJWmuML4BNYWnyCNSBRdRKIk4RzHqfo0209oIXsxRmCWhM2KtOX8zBmnZBgnTp2Eop7y9gvISag/Ra9nCmKca2FiM9zHu5fpUe0zu2LW78R16/H/dze1gY2Vq9je/0Welxfp0w9yr2mRVV3SGwGUB4syRCgOYHpFGnm3FlwRQtgcn04Fk7cTZXE9fc83iqkqUG3O8R4FOMInMLnRx9DGctJwiKtBFwetpiDAmetSbNy6PUYqFpfWVx8Y7Y2vU0HYMg3uQ0Xy/QX/lHvtcfV1VXPT/2oFJTKJsvrNrfNc2fPlr70q1/0fucf/Bb+EQMHn//c5xCRWSkBFVM7OpD6ZEhEoS8FASICwGPHHrnkAOmAaQk64WLUSiESRmG3eR65TRd4hwvqfkAwoea1BKclEGqVEqYaVVoxofa3BThDoiIKNEoEjQORT+Yb1p1wDCMeyUySFJYC77G8FPnY4374zctXi3+jaMSIbc6IrRaNerWG5TuW0QnVqy8+j7/6iz/HCzzXW5ybw/GVZZ5tNuBpBQc6xXlltOyOXL4oU0CJ8/B9D8J1dWUFcb4iwjLBT7ssLcFdMhxvfgeYGfft7t7R3ecude0opeBIRIq2RcQVFyQib5UJRVGJR8tegu/AaT3yRCHLLGICsdMbwP3LEvudATZ2D+AAqstVNOaWGAg6gcrsIqqzC6jMEIiVOnKCNgsrBGgJQ/HRobXK/Kj4Q4GLPBdtE4DFunDx93mm/aPvfQd/+ed/jud/8D0cbK1BE5BVroVPBad4fmnzSbFlyQkgQ6WdE5iGijN3RKuZQ6OwnLT4QgXg5kN2wV2e1kyE80hxyFOCIeXOp1ek3PyLJxbup4GHB/usM4FTpKGvoanQk/HQdDt7CV3afjzs7tVL3lotCA9XQJ3kFpDv/1181HvttFQq6eFkWOkPO8e8MFyu1GpN5Xm+T/eyeeoUvHIF5CVEaWiG3y0F54DBgN12F3t0effpKh4wdX/NYdh5UCqjQkCI8jGJExx0eugxJD9mHH6Y5ugyf8AoqSFwNPeErs0wjBB4AYg9UPEW4MwpvG5Rcy6qoUA7IArb97hAIRVC6PtcCEVhBLe/BrMzs/js44/iVz//JH7lqc/giccv4JFHzuLkiWWCr47NzQ08/8Jz+B4P2ruMLDebDbQYafa8AGNGod1YnWAEYci5qgIcnqe5F8qovWP2k3Lvk0Ihg5KMfWdQSEgpxJVx4ALHAUd3FLNrkN6DpZIyBWUwxXyY8j7nvAwBa1wdzg1sjZ3TLisYEVg5Sg3z5m6evbm8Jf/cWji31agAqfUxSgTdYUwQjrBz2Mfa5h5ub+xgbWsHt3jWu33QRmIFI3pAYyovxblO2H97OELGPkq1OmYWFlGu1xBVygyw1aHIbzdGsJ7lmrg9nmZdxXGk3Ievra3hlVdexXe+8z1cuUrleHAIeqIcuwaoOISSy1GyAAAQAElEQVRKXVOJa+55NddMMS/KA/i+5VhyI+Qx+I7AKI1cFHLywc2NOgZjnq92KC9DKlzwuREF494lVapU6AwCagLZUEgdP10+CIIkCsKeHwQbnu9tc42Ho9RNkZoVf3eXeq9dD4PAs4EtJ2k+Dy2zXuDXhGWae7YS95dDd4Y06ANksvgBMuWhR4ZZMqZ56jSajENH0zPIyCDrBQAXwLJOQmbFZLxXqsL4YRGab48SDMjx3I+KMkONaShkQRQhJFnWd+xTIgCZ7xbviFBcigujlYJH8tlfUc8SCDnQokBxf0E3fAWnji/j2PI85hhgqlZLYFUGifo8B93FLbpmhsvbnJpCiYonzQ3dpgFGBGjKMSvtQ9wLSqC0wCKjJZpgMu6RukjjHpRxFmGAyeAAnYNN9A63MRl1YbjXsjalHGd8z5A4NsuUQLRO8xCMRDngnlDYc967AFfGMVgROOEV7cFyflY0hVXBMHXCSl+syJviucdnHkemMSYSHF/3emNst4fY2OtgfaeNjd02dgnQg+4QbVKP57wjnlVOqCCHDJBNGFgLGPGG1pjQg8nIR0XLE5YCBIEH5ym4M2BDazgeDSHkjXA6RyTkSYYRI+D73ErscA+/d9jB3mEXbbrPA7rRMdckEw85ySkQcNzQPqxoWK6tYX+GPLBsF+7i/ME6rm7C532O8YCWf5fKv88zVRpxCOXPkDcZ30mcolAaBc+UhignMwCtsmt6opRu+75/2w+iTcaIxuVZssv183dI6r32Peu1POtF5UxMMwVqqVahqVa0ECw0SbhFzXhjfR3G82HInJgMHDFdfupp/IN/+2/xzL/+N3j8N38TjYUFSKWCsREcDMY4HCcwYRknLzzOZ8cwpMu12Rth4pUwdfwMbLmOkegiUOFTSMrVChQZr0RBk9nUdvC8EErTknGBtfLgk7j1LARFWxAkFi6NPIWyJyhRIfsAmIUWCxcM6vd66DD0X66WMTXbgk/hq7WaqBOcmZVCcLf32+jR4kwoASnLQCGCp5FxVUUZLvgY7fYWD7jX0WtvAmkPk/4Odtav4vLrP8K1Sy9hd/sWLXAXJk+QEYiGgHRAZHAN1llLusp8yHEBgVYUP4uMoBhS8BMCBaJRoseh6U0462EJGieoudLIoChZmgrQgyXvbRAg93z6aIp8jnFlcwcXb2/i9dV1vHZjDZdubeLW1gH6saFF9RgQ8lGqNBBEFYxogQa0lAldzVqtijK3FB7HYwnCyZgRk+4BbBajHGjMtmqcJwG3twtFJRNw7X2uAXFV/KjjsN3DkMG4UrWFk+cuwC830J3k2GoP0GE6NhoxNP0LNwYPOfMZ1y2l1U7TDDkBJmzX04Dn88v3YTi3Edfg9l6H81jH5dU1jK2CLlehS/TiuDYTKrPuaESPbAinaChy0HxPB6EdTSbpcBwPkjjby613Q4f+BtLO5CTYPWXj7/Kj7rdz7m+EpPvZuJKZfDq1+Xyc5804Tb14MpHRcIgeLWaX+8U293ltRmI32ofY7HRBvxVhaxolBgtK3GX7XHRDxjmLmOoACUlzoaLmDOvMEpzLWDx9Do89/QWc4CF3QPfJaUd6ughLEUQULK2IokBrAkIzFQqspdvkFIQqnhkoalrNZ8oJfzKBoVVXFLJIOZAagIuuCUq2Bga2sL21Cfdzrj1GayMqm5O09L/y+S/gc1Qsjzz6GFaOnUSt3nKvYZ9af4sR3B1GpWO26fk+6PLTpU2wu7OJ1159ERu3r/EoYQtba1ext3UTAwI2Hh7yrHQP+wTnsLvPeUwYPQzg9sEBBVxRo4tIYS0yjj/hGJ31Sjh5ZmEJSkfQGlZRmGkJ3fPU8B0KoqaC8ymYHvmrghLBptFnkGePwNjYOaCVPMA+lV6fwZ9U+VDcM2quh2ZdQ6GOaSlHVJQp+3N89gjukydP4oknHseJEyto8hjJ8xUgFhwmNLMKhvyboEeltrWxht3tTc4rh/tHtg7otg55Jlqp1nDu/MN46le+gEc/8znMLZ/AMLG4fnsLL7z2JtwfQDsrn4uGs/oZQAUDWEWg+R6C0Cd58APF3oRzinF7ex9Xbq7jzeu3cINHPd3hGLQbVKpzVKbT8MIQCZk2nkyKLZMiv3zfpw6kEkpSikOc2Nx2taj1cql0qRqFN1vR1E62vz9m9znp7/RD1t53/4rHllGSxVOc0JKIXrBAgzPQaZJITMGfULOBDNF0YW0UMronGAkQNKfgVWpwAjQcxug7dzVX6GeCYS6YwIOuNlCemoNfbaJMEM8uH8eFz34OKydPQyggjsmGWjNiu8LlcW6fJ3kRglc8QkkHPST9LlxqJkMgnkDSmC3ntJYcJa2OJUBd4EkjL4BLf5K6GQUxWIedrW24PdH29g5yatspjuM8Ber4iZOYm1vE9MwcwdnkFEsEqMWI7tOAlix3ykAJPE9TN0wYkNjD7dVr2N/ZQL+9h+2NmzjcXadbewhkI2Rxj0Ddxbh/ABMPGaAR+B7HwdUQtiMUImgPhoJKjCDmFzFT3IsXQryAQusjE4WcdXLxmfp87iHnbDJSYgRjWsI+o5aH/SH2uOd3e8j9Th+jOEVqKfgEuA5CeEEE5dpkWw6ggCBgeZWAmqbHcPr0KQLrLGZmp+D479xLQ6UoADzPg9JCfmUY9AfoUCEPqaTDMICnFZQSVGtVHDt2HI899gQeJS1ybY142KWCu8nz0murG+jQOhulOAfFsQliKp0xJ+2URUIl5RRVSo9iHI/RYT87+124f4libWsXmwxedXjklUOhzDFXqvVi/BnXxQFzTOufUnkrahNfUZ2nmUnjSZLHcV9bu1OOgqutVvPVmcbUqgsEnTt3LhYRam9O8O/wo+6372uAl/mHrcDkJwKtz1fC8mIpKtejiLHXIBCfe87qdAvHHzqHC089iUc//zQeZnri0UdRX1yG9Upod4a4Snfq8q0t3OI+5/ZuBxt0afYJWEsNXqLl9AnSXAVwQC7XGvC4/4wZbTV088RkCMgzjy6Vz5B7lVrUtwmyQRu97TV0N26jxyjgmAfeaecAdtSnmBoEvkbEhRcC1J2tcmEofiz3NLQIPCVMgS6DUdsMhmxsbGJ9fQvbPNfr08psrO/gFt0l99zzfLgfMpw+fRoneWw0xwhuQG2ccfFHowESCo+iEqmWI4BjHPFs1FHCsdh0DJ/wCUjKxMRpDzHHng4OwSgh9ckIlEkQLVDkhwrKEL8Eq0PyLwSY17RyrtyVJUYhpPtZp1LzuFefZMKA2gBrm7u4cWsD11ZvY9XNY6+NzmCC2PmI4kETUNZa9hej3++jR1d+xPNG8Kpxu7C4sAAHyEceOU+L+RBmZ5uwnFOf+9BOt4+Oq89AnQOM40fAAF0YlRDQ2yhVqnCBs2PHV/DoYxfwxS99Ab/1D38Tv/4f/T08dOEhKPZ9e30DP/jhc7j45hVGzduISnWIDrjmYAAK3NMCg4nFYXeC7YM+1rYPsbq5j2u3tnHx6i24fyL16o0b6HKPqf2ASnMWKyvHMMNYhu8FGDAgtEePZpdr2eeZ+4QureX6gGST2OSTcUxPq+1brNfLpTebtcpLc/X6i7VArSfHGwOy4Zfio+5nFG+88UYg13ca6Xi8AivnaDkfNrmdhUFEpUa4UA6doJfLDLkv8UD6PM5+9jE88itP4fEvfJ5g/RUsnDwJr1zhnsKH+6mXCavIKHyJjhCrEFKqFTTKhQukkCsf9DyokQ2Bo1AKQ4RaIaMQjXsdTHqHyCjwe2s3ce21l3DpJS728z/Axed+gDdf+BEuv/xcUd4mYDNaVaVssXcLtEAD0CL0zAQpj1hyuj7K3dNyCDxYCn2PQZFDaucOjxV26Q6ucn/2xsU3iwjj7bV1uMU/PGxzb9ktQN2jQIwoBGwaTsBXlpYQBZwDrXigwb7BlnP4kqESKkzVSrToBAeDQ+s3LmF3Y5Vt7WNARcTtF62iDwdG69xNL0ROgLqAmANlLgEcMMeJ4T4qRpuW0VmOLgHYZ5hxxHIaR6T0Tlw9R5nVBL6GsQLiEjCmUFAeeVqmImk1m1Q6s1hamsfy8iw9hSZarSqqlTKCwIOnhVbQQ0AQVqk066xfrdURcP+vCRDxfHi0tu53y4uc+wpd4NmFGVRqZYqJQafXxdb2Nvbo5vZo+WIGCXMjyEjjOMPq7R28+vp1vH7xJi5dvY0bq5tY29jFJl3X7b1DWtkODsnjPq0g4cW5WL6bAcYWlHNPOib/e90OejwNmAwGMPScFOfpc8bK5JmJ43EeT7ra5tuRry/VyuGP6pXou81y5ZWZuam11tmF/lMAG8WHdn2QhtT9vLywsBCVPTMtmTpNf+5ha8w5k2XNLM/9lILtopaZCIynUaH1nKHWXDh7GqeoOR968kk89NknCc7TCOsNKILQ52F1dXYJpekFRNT6QWMGQWMWutLEmMBIhezUAYaTBK59PwhQLZcRsv1kOMCIe5v+/i4G+ztYu3oJl195EbfefA2rF1/DtVdfxlXeX+L55EUehexcu4zRwS4srZXvKwLGg8dZ8wOuGa1HSoC69RD4PhUA92whrVZMhPRoNYf9GA6g29xfvvnmZTiAvnn5Mi7zjPT6tRu0qLfh/rmSnZ1dHPDoIWbU0A98WpsZhL4u9mIUBETs23NjAMEZKMw0KnBWf9Dewa1rF7G1fhMHtPgdJ4Cc94RCm6kAR+QjIbQT6yElyGLyaMIhD/l10B1gmwGqvXYfHQbWRgx7OiDCi6A5D00FqGlxxY/grJNoDyICrRWi0C8Uifu71Hl6AM5izs/NYGqqhnLZJxiBlK5lSqQ7JWaI6pDgrDeaqDdaiEplWNGYEGhjjtnVdWWNVgvNqQb8yOOzMXZ2t3H95nW8eeUytnd3WZYipKWPKjUoL8JgmODqtQ0898IlvPDSZbz2xnVcubZKcNJ72dvHPl3yNq31YDJGCgM/DBGVS/A4B8uYQso95ZB867Xb6NGtntCtzpMYBCR8WEM1l/jWjGyaHHJB1kORK/Vy6YWF2dZ3ji/PfufY8YU3/Zny4UkgERGiHb8UVyGjP2sk1loZjWzNSrCscvWYFv+UhjdFdz6g665SaqbUWky4H+iReb14gi73dp14jDGtVRJ4GOSGZY6E+1AfPsE4f/phgvdJnH/yC3R/fxVnnngKy4zgNeaPoUT3VnPxEgMuhROiCAGFyoNA0b3K2XaXh8k3LlOoV6/D0II+fu40Puf+aYtTx3CMUdaI9ry7s42tW6twfy+KYR9C1xgcr6FC4ZqBppO6JmfQwIAyCLdltuDsdMSefApniCisoRzVUaZSKZVrfMdDn4GHDe5Lr928VfwvIl5/4028/MpreP755/HSiy/hIu/Xbt2ie9XjBAyMc6e5L84zxhl42K7oiisbw6ZD5OMu4v4+Rt09dNv72NnfK6zEfneEQ4KtQ5f/iCZwaW8cY0BLMyRzhqlBTE8j45i5veQaWIwzltF9TWkhcyo55ZfglKoqpQAAEABJREFUc+xlKsRGa5bAIzVbmJ2ZwcL8XEHTUy0GpQg08qbP4M3ubhdbW21sbhxgc+uQQLlNq3YVly5dxa3b6zxiOsDOzh7cv3R/iUrqlVdfx4svvYrnSW9euYprdDnfvHwJq+T93uEu974jxOR9nCTIKAvGCiz3h5rA1BwfqITGcQ53hLN70GX7h7SwbXTpEQxoKccE2pCyNZyMqLDH9KgIPGKoXqtQLtgWLaRxWwbKW5XR9XLo0SvJ7LjXMaNeZ5gMuwfa5mvVkn+xVSv/oFUv/VmjWvp2s1J7SWXmVjBbaZ8FUgGHhV+e62eCk8DUW1tbpUh78572TkdhdFYrvaSUqkLEE6Ugng8dBEw9JAROTKCOidweGTrmYudawx2pZEwTCEPfITQ37RGDLeXpeVRmFlGeWWJZC6lX4vmmQgIPlm4cuGhQHrmlEMcJMrouzlXUbCdmIGZrfQ0TRolLvod6KUKzVDqicgWh4ju0su7XRe29XYJgBM4H0B6EYyHyABFo34e7T43FmBZgQsFPKdyGFgriQ3EcxiqwawoFCGTLvKX2zzGitXD7sEPuVbcorKu31rHGqOEu9ztDAlgpjSgKkRH1bk8Km8NFhx1Yx4MO0skAkscoBQLhPnpCl73b79N9G+CAgnnIIEebYOmwrR73eAMGoIYU4gkBeAQ+8kn5sOST0NPQfgQvJBijMlwe2iMoDC3TGAeHHQo9wb+7j0NamIN95ulmbqzdxk2C6SrB5P7XfBffuFgolzfeuEQv4TIuXiS9eQ2XrlzD1avXGDBbL9rZZ3uuTZfuMb9HF9+5rB3uA4e0ZC54k1Apxdzn5ZbGSAkUeR1EJXhBCDIdhnzNjZCfKPKW9+S9ncSpHY3HpBGPm0YYca0H3Lu3OwfY29vCDuMLm/Q01m5ewebtG4yE30aHXseAwbcJtzvpsGtMPJpwC3FQ8uxqJfJfqVfCv21Wo2+16pW/mWk0fjjfqL+xsDC/9vmHl7sEprOYhvLAgeKX5lI/aySrq6u+53l1T/nHfD84FwTBSa31DGdQ4kQoez58Cl9YLjMtAZ4HQ8FP2eiIrtAkN8iVhs/nKgxgPIFEEUDhcedTKQUqpmDFykeHQrdHN3KH7lmf7pphmRM05QVIc4ue26fQZSxxcQPfh9tj7NPl8UTQINhTCm5CLcuNCCI/oEsZAFQWvW6PFqmDjO9aURAKhqJbBI7TKoWQ+y2nXNyh+oh1BrRMI9c/BUUITgtNIBpay5g0wYTWyigPmiDQdIF1ENFZVbQOKQMYPXS6AwwZITXsq1SuourG5sBJz0KzzPM0cp4Ldg73in/nyFMG080qwoDlrDOiYPcYuWwTnAcU9EMe0rt/7qMYF5VH/BYwNcQLIX4ITQqCMqJSBWX25yggnywUgTniXm+XbuMNvEGL/vrrr+PK5SsE4Ot4iZb++9/9Lr7zN9/Gt7/9LXznO3+DH3z/e3jhuefoAbyAl19+GS+S3rx0CTdu3OQ+8Bbc/1Rqn+57AULyKqbWoi7jHlAc66koFHyucYOubVSpQPkeHK81xxjRDa7U6ggZ1HLAJBARJ3lBIh6CsGQ9zzdClZVnWZ4msYknIzse9+iFHKKzv42dzVXcunUZl998CS/88G9x+bUXsM49+97mTRxs3sLh1m3bP9zOXei+WfJWjy1MvfzQqZVvf+bhk//hM48/9CcXPnP826dOnrhYzec3zkxJV0QyEkUav3SX+mkjstZq3/croyxbmtj8fCb24UzJYmxtZUxhi2kVnaV0C1OQATKCSCsPvhcSuxpKKEAisARJbiwXTyDagxHBiBp1QDfHWVlDAObah6Wgl7iXqfDopcK05tJaEyHBrLm4YNuWYEnZ4dE+JyUoclozUPN69Ek8VgnQoPs2t7iCxWOnUOX5ql+moWfbfEghQmEhB5OU52wZUr6VcmkmdGpSo2CVD6cU3H6oVKkVgq84PsX3A9478qIqjAqQi4ccPnRYQ1BpkJruf4QD55Kurm0zUDNGLj6E72s/PGpLa/YI5OSfsbZgv1ICrRW0pyDag4HACf2E3kJC4c+tQKj4tB/AkdIeRGmIKDhlValWwQJGXofY2tjGNVo5ZwFff/U1XHrzTawSWDt0w3udDhxt8ixyc4MWcHcHPQZQUiolt3+rUInWajUqlCp8z0dOD8gFuXKun2L/gIIjK0J+g/NQEK6b70fwyB+Xh/JgOa6MNZ3CcxHdnNNMuJUY0tMY0ANw24I+FVDOBwH50qg1MB6O8v3t3VE2mexQT92ulcOb5dDbLAXoVcjqVj2ws9MlLM5VsTBVwvGFOp44fwzunzg5d2wK8w0ftTBDSU3MfCPoH59vXH7k3Mk/W56f/eN6Ofhbz6Y3lRdvRqXSQbuF0YUL3Pzjl/tSP214ly9fLh+m6exgPD41TMenB2l8fJylzUwh4MrhLhmlQKwgpZVMaVUEHnwdgNYWmouprPDbFqSVwLl5fugjhyChgMbuPeYntAjOKlAlQHHBHEDUnUUPqGnLlRoCgjS3iv0pGPHgsTxlfwNa3VFi4Sxul9HK2LLnsIKoPgVdqsIy4mlp5awX8D2NhG1MOC63TyMmuU/L0eNBvTtXSwy4aq59jdzV4WY0o2Jx/aZ8L2d/ufhFG2NKoNv7peyPHXE8NaigAueSJ0ajzzZ7PNO1BDIfwlCQMyMUXo6dY1IEAJuGA6FLtfagWWZFqOhypA6Y5JEoBY/A9APy1ffh7i2Bnd0BT4egOzg4wC4Pojc3N7C+vo4NksvvMwDT7bQL9z/jvi/PUh73TOBSjgQ+LVsY+lyXAAHb9rSGiBSk2K8jNy6lWc57kKyoApy5BVMFKK8gqzTnpmGgkDo+WhR5iC54mfKF3LBXKxDW0XzPIyl3Z+1Ew+7WS+XXm7Xq95z7OdusvjpVj3jcocetqpdP1TzMNgNMM52p+VgkSAlEzFQ1WiWLZmjQiKydqXvJ8nSp+9DJ2e1HTjfXTy5PbYik+3p/v3dMZPw0b0SEI8Qv9aXebXRceDkwZmo8mZygtnuoPR6d6I7H053JJMw0dNSoIKpV4JdKUBSYnIKSUJASurJCAfYlgE8B1hRazYXw2EnIr1IoaNTLqFbL8AMPVoSLaDChJe6PhuhwvzWkq5RmBpRJxO6Yg4sZEoRN7lEr1QbrCxww/VINrbkVwC+jSxAcDCbY5JnYrZ1DbDCocMAIoPsZVwwPmQ7hwGn8EDkVh/FCGAp75nmIraDPcR/Qfeyz75Gz5uy3P56gMxgWrupwnMBZ6i4DNA5wI45vRBT3qAja/Ql6BOAkF2gqhAqDWS1GomcWj3FeCtt7XYI9KACbkjfjxMIqH7XmNHzOK+X8Djt9uDlrj5aRABUKK9eAPDAQEfhaIySfwzCE7/mgK0LgpogZJFlfW8PF19/A5Utvcu94naBcg/vLi0G/V4DQEsAaZJNWfFcjigLUalVMMwg0Pz+LxcV5TM9MocIjE4HlOzH3eeOi74B9NptNvhNBEXj8wl0izooxJ7SIR8oLBQCtqCKNnVLjfEF+OyUr2gcI0oBrUC5VOYZGYfXdXEaMrlbLpf7p48dufv7Jz3zr7//6F77+D3/jV/9fn3vi3F+fWp66NNPwO40yMhIaBGE9ylHxEgT5AF7Sg5f2UJYJmiVgjuBtlhRKflZOBjuL8WB/WqeHUdPzJlRgOT5Gl/rxsVIohGVK+37lsD+avb23d/Lm1sbsja318s2dTXWNGvnS6i28ySDClZs3cfP2GlxQIOVilChsNrMwtGQlFaIkPgIDRkljWEZwJU8RegAjZZibaaFWLUF7goTPEmp1R0MGRfoM5AwJVuPMCa2tKIWIQZ5qYwoNBpFCRh69ShMBLWM0NQ+pTmN7kGBvkqOTa1zfbWN1v4c2zWLGSGsvV3iVh9cvXbqBly5fZ/4GLvHc8sbGHlY327jFiOT2QQce92xTs/OYXVzE9NwcWoxoNqfYJ2lqZg7zSyuYXlhi+SLmV07i+JnzOPPwozh+9mEcO/MQ6WGcYMT52NlHsHDsLEqNWcR0NPYJ4M4oQ8ygvtAFznUJfY51wrEar4SgwmAYPIxTxywFn9asRGCUohC+pym/Od2+AQ55fLSxfgur16/hGsF46Y3XsLbKvRbd00G3XfypHajotDUIyLNy4KNaClErl1CvREW+HAYoc08YsA8tYCQ5u0M52BEU+a21giLR8CGnljQk6l8qCicuArcsDmiiuJjKWUWwTGAJvpyAPCKOm+tv4YOiAXB+ng45PEPKIVSKhmOFyW2gxcTDfna4t9lTkl2abZTWJqPt4cbVN9TtK6/5W6uXMNhfZ1T+EKEZoUQgltUEJTUmdwcI7RC1IEMjMixLpLt7M1q79urcpdeeO/u9b3/j2Df+5H9u9Xq31FM8xORAPjYf9W4j/RaIJ2P8URZXBpPR1EG/W93pdYLdXk/WGeq/wf3KzY0N3Ga0b5tBGRd+z6lKoyACfU6YJCMoNXyj4OUGiq6UIjAVI5KBBoUkYBCkTitaoaAE0GIhsMhNhjgew0UtJ7QKWZ4hp2ZOuYiGNTS1blCuwScFBGepOYsarWdlbhlpWEVebkBqU+hbH9SpyAkEXZ9GQgCs7Xdxc+cAN7b2sMqD7dvbB8UvTzZo2XbbA/RoKaNqDdPzC5hbXMI8ATq/6PLzmFtYxBwP1peOnyBAjxGgy0W6dOwklk6cxuzScUxxDE1azPrMEqpTCwhq0/CrU0BYRz8R9CbAiG5H7lVgSNT7GBsPE4415/iMjmDgISe/cs43J89SHkuNqah6nQ4OyPe97S3s0G3d3lwv0t2tTfR4rpdQoeWMjgv553NFHTAjgrpEAFYIxio3bpUoQIneSkQKfA2tFBwYTcFjApQWFrzUHXCKCO8AB0y3N7buThRXiStFYAnzohRECELem6KC4hw0cquZeqxLEjcnvgMNpXzOj+vMNXV9W9cnzyk9JdTdQ9M92I8lH+xP1T0ef3RsZ3/DDtvb2bizm5pxJ5O4Zzxay4AADS2BSfLyITwzRCQxQsSUt5GM+3thr73daO9tLBxs325tbt0uu+F/3Ej9+IBFxH6ba1KqBXFYCiZeOUoQ+lnuKWu5sANauL1uF53RCKMkQUaVakXBaVHhQojlomYWDqCGAQ1LF5HeLEIF+GKp0S1dDoVaOQD3FZhq1tBsVAuQ+nzVsH3DEHxOSuMRxqMB+r0euoy69uhmjumCGhVQ+BtozC9h9vgpLNJqLZ9/FI6WmC6eewRzp85jauUkwbuEkK6mKtfhXNvcC5FTSAY8MmmzvcEkRkrB0mGESqNJqzhDMC5gYXkZy8eO4cTJkzh+6gSOMV05fhyLK8cI3GW4/+VfjQGrqFKHolJKOfdRYot9ZrsfMyhE19Aro9Kahxc1EduA7rfFJPfJiDqi2hxiE5CPOY9NYmgqknK1idFogvbBIXYJxLXbq7hJK3mdh/fOWm7ShXX/fErKiK6nnJILUS1HVAmKXgAAABAASURBVHZHVIlClEMfJbonDogOnCFBGmgFn0DyHfAEUISNkPATFxnxruXCmo6YwKXubUd3W3Kp5psuvUMEqL1LVDqW4LTsGSRhG+7tu6SQUeJSiKRK5Ul1eNivV4Iomm5WOnNT1b2l6cZho+SNQskymwwg6QiSj6BI4FmxSYawLMvGfSSjrpQ8kcij1sgSj7wwU7VqZkxmX3gBH6tLvdto/wDksw1GOgz2tBfcyiAHmbGTXKwR30fAvWbIyJ5zNSNGQqNSGWEQIfR8+DqAR/D4BfGePFIEsOQZeJ5BSrg8OesqVKMQ9UoJdbq35VDDk5ygplCnE4BkSXky5msj7oVGmNCqjuO4UAoj+krjHLQ8CpkfoTK3hObyCTQJyNbySTRpzeqM2FZnF1GemkVIlzisNRERACWmDohVRoTL9SaqjQbqrSYaTeZrNUSlCF7gQTyyR4ljBnJaJed2J2kMl8Yp93zcZ8cFGUaMDWKOJ86EqSLwFJQDXH0WYW0GRpcxiIVgNOhyeqPMR3tksNueYH2vj/YgLYC9S09kz/3aiMGdw709dA8Pin9hfsx9mQOlZb/i7JIWBL6HUhigUgpRdpbREe/DgGvkK/iegNiEVgB1KziVgoTr4ZYY73oJS4VzJsm7EFjmqHjmWrlz78ocOeUMxQea5JFc6u5JfM6G2b77OEVgWGJ4YygPYqhQrBJqEaRoNKqT+bmZzRNLy9dPnzh2ZX5maqdeCoeaplzZzHpsKKIstpp1uH+k3M3f0+LmagJfJ/Vqecj3OyuLc3tLC/OHwHT81FNP5fgYXY5j7zrcvGaHBOeu8v1Va7CdW9PNrU205+UEpY1KZYTco4VRBX5AYSajPO3B035BmqnmnkSJ5v7CwhKcltbQ5gQnD+MDLRSqoNh/tmoV1MshKoFCoHJoE0OyMayjdAxDygjMhOT+KmFEd28wmcC5oh0GcQYZF7hUheZe1CcIAwZbApfWmvBo2TSfqagML+RY3ZjLVZ4H1lHhmVuJ924upWI+nEfgc9ktMo43SZMCiBPuicfjEYbDPkaDAUZ0NUd0JRkwY6CIdbKM+yqLjIKZw0MOH7kEEK8MRbdWk3IpFeDc7yXY68Y46KcFufz2wQg77RH26F7v7R3ikJHXbruNEYM68XjM+acFD8kyeJRdX2vcpZBKpMQxO4qYBryncBKYCqxGstBioAhoRw5KRMy7rjkIlbfIgY/39qeSa4WtvVXP3ePoIh/AHgHNe0eKqRyRS8hhV1s4JkHOHnLrabFhIFZMIkabbGqqNDh3/NjGo4+cu/zw2TOvL0xP3eZe+dBmJjYJFyeH8b3AtKam7cz8vA3DUu55Xqq1F7P5QRRFeysrS7dPnj6x+dgTZw7Pnj2biJARHMXH5eO49hNj5SSsHqjxeJJ3RLydLMs28zTbNKnZs7kdMGiUGWOtOwfjM6S0YikBkhgnoBbcflJQQYHNSVnR/t01EQtopeCEqMogRatZw9x0C4tzU1hemOH51QzqkQf6JwVZuiyMFiBj6tzceDLCiEAZ0K3uDofokA7pnu5QmHd4ZLBDl3ufbvBBrw9Hh11aJR7md/sD9PnOiGCO6W5zcgTbED3WdT9UcK7zgO/06T532YYrdyCMqQh4GM45TmjBSbTkOZWFIXAt99GWwZKjCSoo5UN5AbQfwgvKcL9zPeyOMIwtRqnCIBHsHI5we/MQN9Z2sdeJ4faig1hjc7eH2wxQDfojegkJXLue9lCKItRqNTTq9YLqVGTlUoQw9OHTsjuwKuX6FvYPKAGJTMady7q8gaGGtSQ2jAI7dx6//0T4KumtxpiHE6cjEuvSozKXF9YTNxS4L0cGIFaIF94YYi4xSToxiUlNbvKUbB1VqtVdiaKreRg9b7V/kaGMm8NRstUdxJ3uIBkNYpPYUsN4rTkTWzWMc2nHmd3dO+xsHLY7b9brrR9U661bKq4PnEzjY3Y5Dr7rkPuLi4kfBN3Ak00t+oqnvFc9yGtE3pUsTtfSSbI7GcXEx3gyHA5THoHk4zhDQp5nFBZDtW0oXEZpAlVA7CI3tiBDzlsKDRmGwNOolvxi/zk/VcfyXAsrc00sz9ax0KpgphaiXtIoeZY2KYXNCRCCIyFIYrqYjpxlG8ZjOGs6pEXtj8cFEPsEbo/uYI9HNH2Cc0QQTxgFjkdjpAwAJaTxYIAJLWFC4GYMqmQEnQOjYUDGCTKnAq0AT1loycHZQDGwhTxGnnIs8QiT0QBD9uP2xe12B+6vVfb229jePcDmzj629zpo98YYTgzHleGQiNw5HIKnPTCqBB3V4QDcHdBjUD48Atz3fBxRwPSIPJ8pKbhDPlNF/lraHrjLui8U4g8iwTLnish25o7K3T2K+sKyn0136/30FD/jEg7hDr1Vy/VOEsOSo9FZFHmbEo/jJM4nkyxLUolLpeoQ5XI/qDZ3vErlOlf/eYj/XUj0A1Gll6xXfg2q/Ar3K6+pqPGq1eUXrCo9R1fph6nRP5wkeEkH1UtVqe9NJTVuJNjlx+yjftp4nxHJmlE0aIpsNqLwYiMoPVeLSt9TRp5LR8lr8WB8bTIcbfZ7/W6n2xt2u/2kP57kkzw3qYjNfQ8mCGD9ABk1amYEOc8CGYwsAJrlOXK6gzA5PA1UaC1btTLmW1WcWJzG2ePzOL08jZX5JuYI0lY1QDlUdOdyKIIEbNXajEubIWeacU+Y0pIldJ0LwNLiOQs7JPBGBI7bszkQxgSnA2LOvaslEDMCOSVlvAfHIxzPUWoowhZaK/ZnodiTZp/K0MXMYxgGINLJAGO6nn1a7PbBPvZ3t7G9tYWN4u9BN7CxuY3N7T1sMEK8T5d1FBvE3JPyWBTdYYrUeFBBDVF1mi373LcKgrCCKKogCCL4fsj+fVpEDYiCOFKaZR555hcgdmXUc3AAvEsW4GhB8N0lYf5tApiXn02uzltEq4e7xHePyvFzLuFzOarNAYkbJJi5S8I8yfKBFWMym+fcx2eJNakRmQCNETA7Bnb6YWi2PT37nI5m/rrcWPnLytSxb5Wby9/Wldlvqmj6r8Wb+mtE038Z1Oa+EdWX/qrUWPpr8RvP+5m6hV7UkUcfTTiYj91H/awRr3//+wnq9f0w19ealcbztbD6N/VS7RutWutP6pXaX3jK+24ap6+2O70b2/t7G2vbm7tbB/vtg2F/NLImz31lEVG4whJ0WIZH0n4JUH4hTM4lTgiKmODIua9DNoG2CRolD4vTNVrRJt3cKZxaniHN4dTKPE4sLxTu7zzd4OnpBpp0i6vVMvzAo9AK3N9tKieaNoclYEHgClOhMlAEnmIqTAMtKHkePAqLKxcCm6YQKUHtAN3vddBhMGafZ4ibPLpYW1vFJmlr/Sa2N1axs3ELu5u3sbe9hv2dTRwQmIc8hzw82OOe8RDux+XOhU6SHIPhhMGsjD15CEt1lCoNBEyVX4Z4JXhBFUFYhx9WoQlKTYXmOfLCAoBa+9DagxCYVgROwWXcO2QZPRHKuAFghLPmM+uogIQCRMOSwPeEqSgFR1YAvoaP8hK60IqAFJLrjaoAjlzeWUsCEo4MAZqzovK9VEfhxPNVojzPgSnl+Di1pzLgiYmpV3ZEVy9Hreb3Gq3Fv5yaWf6T6vTKn3p+/X+HH/xvlebUX5bqU39Tr9a+G1TLz1erwbVr/Y0uzp517bCpj99H/awhP/vss/kzp05Nnlj+tf2FmeXbrWbjynSj/spsfepHzWr9+4EXfJ/M/wH3by+1u73Xdw4PLm0f7t/i/m9np9fp7w16o26cjBMrCaUuFS/KlR9x+xBBU/C08qAoMIrComDh0d0JiGePdsQzCSJlUAsFU9UQ81PVAqzHFmdwfGkWx0grpKXFWSySlhaYOnK/epmfweL8NJaYrizM2ZXFOXtscdasLMyYYwvTdmWhhbKnENOlHXCv2nMBGAKxe4fa+/sE2NvkALq37QC4hfb+NroH2+i19zDoHmI86CJhcCijcjHOFabLLgIoUSQN5eaofc43IIUEYRlhqYaIRzuKwLTiI7es50XwgzLAe4gH4XuagNR0b5Uj7RdlDmwGUmwTUvblrKUVck8ER6nLHxFY7qgoJ5+tI2E9vs+OgPtO8Z4u4u1Oy5apG63h+4Z5W6RghQKg4D0FiMrCcGypFZ1kSqdJluUiYkj2DuVLS0+P9sf1g4UTX7594okvXjl28rMXF1YevthsLL5eajVeb51YubLw0GeuT59/6NZv/8f/l62/94//q865c1+J+b5hpx/Lj7qfUT/6qCR/7+HZ/m+cW9z77SdO3G4tnrw8v3DslVal+cNqqfptiPztYDz4we7+7nO3dzYv3thaW722cWvv+tbWwdrBQWeYZoPUqLERPxEvNB6tQxiVEJDCKEIUBogCjdBXJEGejCj4B4j7bYD5SOVoln3MNSs4xj3pCQLUWdHTJ5Zw+vgKzpw8jofPn8EjD50t6ALTxx85Z5+4cN5+9tFHzOceu5A/9fgj2eceO589+eiZ/MkLJ22VLvIBXdCdtXVs3V7DBmlrfZ1WcQM7PNzf41HGAV3VNg/524f7tKL7HNM+Rj0Cst9Bysit4X4TtLgelUjEg/1KKUKtWi0CN61GE5VyBSXOsV5roFKpEZilI4AShGWC0yMgc6OKH++D4POCEqxVBYHAEq2htIamhdcFQAlaoTWEwFiLlF5ADl4EHUTgiNIMK2zDEVwqvBcYPjdgSrLvkdgw7vci7iAAeyBxjIoEuB7BywJiAJBY0ZIM87wzmbU8JDIJdw1ZklVZxGo/9nnmmWeyY8eOjaemznTrK48c1Jce2pfGsUORU51W68nO9PS53sLCZ4YikpHY2Y818DG7Ve9jvOaLK0gSvd9T9WCzUa9drjXLL081Gz+stxrfC8PoOzbPvjsa9r/XPjz40dbW1gu31tafW11be3ltY/Pizt7+9cNud70/nOwlqWkbI30rekhrMRbR1HQqZRumxuhkuVKhlfWtgTVJlpoJAwajyTiL4zhJGNrLs3wIa3taqY7v63YQ6IMgUHukncBTOyVfbZd8bEcBNksh1kMfm4GHLeJoN9Sqy0P6iacsPascllbPOPHI6H4aA6UUfN9HiUcsZR69VKo1VEkOfLVKlWAroRSFiHwPAet6sBC60sIoP9hWTspILvDl3iuXqtDKK34vnKT01PiOA5+IQu78VAi0AyJJlMC9l3EsSZJgwiCXo4RR5ty9a1HUDbmn11pBKOS453LvvkWGNorzMQW5PF/mx71yv3RP0xDeuPeYHOU5b5cHU44abixFSlC6PJnCx+yQz10d3rzzI8oICCblxUp5E+P5WW748jtrfSrv1HudtdNIpMLd/cePH+/OfeHszq9+5uzNk8dXLq3MzbxWqwQvUgZ/kGXJ3wwHne/Q8nx3c2f7+xvbWz/c2t790fbe3nO7e+0XDzvdVzrd3sXeYHS5PxjdIFhv9Ufxem8Yb01y7Bnx2hl0N7WqlxANBuR9AAAQAElEQVTAcY5+nJkBqZ8a2+X6tU1uDrnmuwqyoZWsasFVLeqip9WrvlaveFpIeMVX9hWCx9HLWvCSBl7M02RVIeuVoyAJfW0UNTjfIyA1fCLYI+ictdIEaFAqISJI/TCCF4R8HsD3fJIHn2DyROCJhWYb2hoQ73fIQvGZUhqKYISwFwvkrMPxAyJghSIRTgR8X0QgOLqsMeDOneDNSRkM98qW77q6ipU8tqdcVcoyuycO7BGxTFhGhMPRO/Mo2ufr7yt1w3T9OyraBtgO+wWKFJzD22RdIatxHlRcbuxaqUKxCMduqDiomNyMciVqosQfmSxPSrUsx4MLxdq+Xz6IiHkayM5OTfX33nhur/L047fPLj98+TPLp148Nzv1rTOL83+5PF3/q8Dzvk1r8U0C8hu3b2/88eUrl/+Pl19+7T+8/Nobf/Lyaxe/cfHS9W9dun7ru5dvrv3o8urWizc3999YO+hd2+5Nbh6M89u9TG+MEW6lXnnL+uVteNEWtL+pPH9Na3XDWnspS80LaWa/Y3LzV5SDP+OK/3GSZH88GU7+dDwc/9lwnPz5ZBT/STLO/488zv+X/b3d5+N4uDs9VRs06pU08IWWsYQ6LXaN5NPdphSBigBCIGoCM+PeMM0FjPFwzycECzlHEChKrGbWAZSKAPTOSYKQAPc9Tcs3xISBJsNB+SwTCmjMY6CMVlYRJVHo8+2MHnIMuAAW21Ms0UrBI/hdG448LeBWGYoAEAdUutRC11bR8ioCWVHYHWmmmrjQABXGEXnMO3Jl3NYTxHh/xLGJI867SN1YABT5O2W0z8j5n3UdcSIZx5nSi8g5Zt/34TPYpUTTwTBIE3LFINNKjwKlB7ky4/LsLF0LfOovsu4D8kCE2xyxz7rgkUj2hbNTo9kyOrPHju3MTE+vSxjeLFu5Emi5pMLwouf7r3mq/KIo9SPGfb4PK3+bZOZbSZz+9XgS/2VvNP6LdnfwpweH/T/a3W//yT5pd+/gT7d39/50e3vvT7Z29/6Y+T/a2z34D3s7B//hYP/gj/rd7h/1up0/Y4T1r4aj0bcno/F3k3T0vThOGU2Ov5vEyfeS0fgH8SR/LhnHr04m6dWQ1jUK/JdHo+EuPeSJVqqwTrT4RZoTOBkFP6Pgp1TkSWYobkJRVKA9JAkZ5wgUTEcW+o5w3q3hgOdqUHnwPQvLG3un0JURiXzRQhQJFmAtCNN7iOzFW+2xjrwvwp0xfjgpeHEqRZvMMrUFFWPn+FCQ4SNbkPMalBy9kZOfzmLyATQVj1bKKIPUE6/vB37PNyU680UDrsqnmj44OB377iERyU4xwvuZhYXh02fOdH/36af3/+lv/dr2oyu/sfHIZ35t7fTZx249+tjjN86ePH955tjKG4ut1iuhV31BS/jDSZx+b5zEf7u1e/DNG6u3//L6rdvfuHrz5jeuXr/+jYtXrvzFxYuX/uLSxYt/fvGNN//8tVcu//ml1y7+xSsvXvyrF3/0wt9cfOmN711949XnX3n5+VdffO3Fi69du3bpR2++cunmsPPm6hsvX7p18eXLq3u3ru0erN/s7O+tN1uNN5uN2iuDfnc7mYyHSsFQu9uYUdc0TajVackIypwWKaW4pMwbosvegQrghA13Lsu7t+lIOC2f3SVm+bl751Le8uNyHzWxm4/8c+8c2FnBGiojKhv3rbSC0hqUDWRO4ZGfrOXAaekZ5PR7J0y7kR91a1MVcv8BOB1/PnRwukZ/nLgo5sIFpE8tYvJrD80Mb7zQGmw9frwXHJ45jMxgb9i0W+iurU9jcbWVVG+eqMxfXggar586NvvKylzj5Zml6ReXVk6+ON+afmnp1NLL07WZ14O56M3WYuNyMPBu+qcW1/dvlferQCfd2+v/01/7teH3n3hifPEv/iL+9n//3yff/va3C/ryhQsj9PvduOJtTddnVsMwvB6Pxhsmz9rU7JOMPlbKc1emsLScQjdUUU4stb2lUP34vB7c/3QOUI8Rcw6a1oEQnudBK3onBGZO3jrPwVPaeKKSPE8HImhXa7V2YCS9AKL6pzf9qXnyCwGn46bQPyMZR88+K/mzIvkzz0j29NNPp88++mjyla98JX7mmVOT3/7tJ0Zf/vKF0T/6R18YfPmzn+3/g89/vjv35JOd337iTPu3v/REu3b+fDf84oXeV596qv/bTzwxevbZL43d+//lf/l06kLtzr12fXxNxHzta197B7nyp556KntqcXEytbSyr4H1Srl0KwiDPaVkAmsMd0AcrqWWBxS5o5RQqAAB4LxNPLh+Lgccr5Q4tQY4EArzSikIeWmp8MhmOPdcAVR7ZjyJ464F2pVKpXc4su4HCObndvIpqED+/HLNUkQsqQAx05yU3fk3X1LmU5d/RiRj3tXhmr638fO9ov3jDQy0ku2Fxfmb1Up1R2kXLVSMGgoFBwSkHJEASpgXFOVM8OD6ORwgv4RgdLWo7VwCEYEDLIrLQinh2uWZyfPxZDzpWJN35+Zn+1H3sltnU1T7lH/90oHzF7ge+dzKzPDM6dM3qLHXPa1GgecZEjylKEiAwEIY+nU2gLJV3NMW4Jf6+qUYnECEXDPCoyALwyitdcEyMpEKsVB6bpjGmDTP0lEaT9o2y/pzpVrcbp+27tkDAj7N4MTp6QvxyVMntrWn21p7aRD6xvc0iE2Ikw66YMbtjyhcoHBZgtUVP6CfzQHHOyEHRaSomDvnlYE1p9gUmes8Ecv7PMtSm2cDJdgLAr/fODaXnD/ffwDOgmv4dINzfh6mVq71ibkRLaf1PQ++A6eAFpOeFUF5F5xOmPDgum8OiAhEjshZTUMPxDLOo4hECGFKXFqTxdaaXikMdqMo7Nemo3Tvy19+AM47XFZ30k9dsrWF6IUbm7MXL115mPJynIwoUVCUA6E4K0nNTn+sOLukgwa3RaJMfer49H4m7NBlHP/4sohQ9xk6HobsNA6XgLF5nmexyU2fSnGfUdqNkqcP6vX6+Kt8ytcefMgByiS/P0Ufay2xZ9VQBpXBQXv+5o1rj42Ho5PG2LLJcu1cMGsoXtbSelpoCpcjxdSJ2aeIVe9/quQd+QwR4RbBiZiF46kjIpXws3mepLE1eVuL2m3WGju1ctRbARJhQBCflOsDzsNx7gM28bF73RlA3yajWq97uLR6+9Znur3u6TzNq2maeXmWUpBygG6Yq+hpDU8raCWcqL1DTB58fiYH3gKndiLm1Bp5xz280LWFzbjdzMbWGB5hYWt2anq/OhWNCEwy/mc2+6l66Dj3qZrwt1ZXgytX1mdeeO3VR9a3dp72PP80ZWZ6HE/CJM1UnhmC01LrKxJFiftOaniWmU8Vnz7IZC1fpvE8+jVQnsP3PSo47UodGc/zJtVqpW1tvjsZjfYb061Bpdl88Htacufej7r35pOef95av9HOaqu7OyvtdvfCYDh6wkKv5Bb1NMu9PM/FebSAHP0nNKBErnGFTtrw4LpfDtAKFh6ss6BK6SP31rms1joQDrWWPQW7SSO6c7JZGzy5spLeb9uflnrq0zJRN8/Seq/WSftLh/v75+Nx8nCSZGfTPJ/KrY0ABREFF01UyuWFe0731gN6LxywrOyAqTWtpedBa42M3kjO4xRxSLV2nMZx+/DgYNsL9OryyuK6d2p2cPbsWQdavv3gc5cD6m7mk5xSJvTmpi1v3by+cHtt66H17e3P90aj85Mkm0nSvGxy6/6gBCJkh2jApRBYEYAp7vN6UO2dHHBKzhH3lnwgVmnl9pQjRoP2RsPhdQXZnJtudeJr15zVNKz04HMPB9Q9+U9klsCUF7a2wt38oLXVPjjV7vYe6w1GT44n8UkCs57n1qdbq6wDodIQWk0IQekITAv6RLLmI5uUZcuG2wGQd0JFxzUA2WmU0gnjtt3cmM00nlzzRLZPPnyi/+Uvf9n9TNO9hgfX2xz4xIOTU1X99Xb9cH3t5N7O3lPdbu9X6GWtmBxNY21Al1ZZSxDSYloIY4mqIGsBJ1SOwOeWBD4/Ijy4fgYHLPfoqfvrE551ko0QEShIqgW9PE83iNcbU63WNa9a3l966qmxuL0oHlw/zgH14wWflHuCym1x9EvXrk1t726fvnJt9enBcPh4nOSnDfQUfazIilZwoKS0WEcUIYBAdcR7kCzzzt+yeHDdLwdoHUHFB+PAack5EZeb5GnWztJslSy9Ob+wsFOrTA8uANn9tvtpq6c+wRNWOzs70cFeZ2XUHzx62D744jjJHsos5gm6imjPI4EgJTlrKbCUGj6DELAo3FuyRxy5Z59gTn2EU7N0QNh8nmf5ME6SvTRObjBCe/vCIw+3nzhWnQiBy+cf+ueT0CAl75MwjZ+cwws3blQvb+wdX72+9tnt3f2nu8PxwxYyL8orp7kRel5gHiAQLS2mAQFIQAr3ncQttPahSUp5EAdQ3LGoeHD9PA4I+eUxWqvJS0Xw0c0dp2m6x33+Te4OboRlfxNNb8DrgdX8GcxUP+PZx/LR16xVz29ulndubs6v39o4f9BuPzGeTB6hX7VkrdQB5TFPcBKMOCJDibGcrYjmUx4B+AH8IIQXBNDaAyhseHDdNweENUUEopQVkcxaMzR5vk2X9nopCjamyo32V7/4xfirX/2qYdUHn5/CAfVTyj+2xf/khRd0Lc9b3WHvxM7u7uP9weCxOEnPiKebFhIYh0Q5AiWjtNwXcYdkSSiECdrzC2D6YVSk7l4egPM9yYNlbbIUQpdWiUp57/4ObFOp/NpUvbF77jNnh0KLSuIjVn7weVcOfKLAaa1V/X4/vPbmtdnba+tnN7Y2P5NZs+z7fpVuls5MJlmeIgh8KC0EZkbKSVTglCYlCp7WYH0Evg/PYz2lICwHBA+un8+Bgks8RsnTBDbPJmLtARm8qgXXPC9aHSk5bF+pxT+/pQc11CeEBcU0Ll686CVJUL69vTk/GI5OJFl6mpiaZlA2UooIM7lYk0OJLUgYAgIFiYUQB062ovgC6/JbSCzgNzU8IIJP3+UMm6OjmYsI2fBOOnryY990RMhnA5MPJc/3TJZeI6tvNqrl7dmsOnD/3tOPvfHg9l04oN6l7GNblE1P+yMPtd399kKW5wtRKZrmZKrGZoG4f3VWDG9zOK0uNoevAM1TTSGBIHVEoYLJMuRZiizNqPQNiNtCKPnyp+hjOdd7CQUPRARKqYJEpCgDL+uYxJR6D4o3nphU8qxnssnWqN+9OpkM1z735Gd6ld84nbHag899cIDieR+1PiZVwo5W42zg02KGeZ4z8GN4UiK572kTBN6Rq6o5ZZvTUprCejorqgVwxQXxS1H4RIQCKIXwKcW88D04EnxaL2KumLpLHbmbu6mIFLxiQl5KFgZBn5ptM5lMrgVaXdPwtqtmdrj1R0/l7r0H9PM54KTt59f6mNTYxwGU1kbEpsaasbWGAmJHNH1uj5MTY0Y76bljJVkO4dxcUQFA5SyCwIHTkYhApkqNAAAAEABJREFU5IiYAV0zfNova23BApc6Km74JSL85kdgycYk8Lw2YG6NR8Or5Vq4NjVVPfzKV87FX/ta4b6w4oPPz+PAJwqcqlLJ/ESPSmFlV/vebWvNjcl4sjsYDnv9Xn+cxHFmTG4IXCp1U5C9I2yOUSJCDB6Ru79LRZUjmbxb9ClIhXN04qHe4onjlSPDsyiXOmKl4vndVIBMlBpoX7YtzPVxPLlSa9YPPnfmsxNX5wHdPwfU/Vf95a8ZX7uWlqZKvXqtcrteq75erVZ+EITBc0rkNZNnNyDYFJG2CMYWNre0oI5QmEQnjESg+xCNTgDvkqvj6JefAx/VCB1vjtq25M29dFT6ju8Jnx+maXrbWHs7s+kWUOrNzsbuL0/eUfHBzc/mwCcKnO5ffB/cvj387Nkn1s+eOvfGqePHvz89NfXdarn8fU97L3m+fzEI/FXm25w4hcg4KBYcImDhyAGVwlVY1Tw34N61yBsKZVHxU/zl+HIvvYMV3EvwnhE3cT842BuPJ6s2z9Zr0+G+HF4bubXh8wef98AByuh7qP0xqOp+dZJlB/1SI9paWpi5cvzYyR8dO3nimyePH//T48vLfzQzO/9XjXrjShiGB1qrRHOPqpXbayqCUwq6O01bWFYL64BJGN8t/7SnBT9+kglO08V81uHWYWsyHl8TY3dOlY6N37hw4QH3fpJfP7dE/dwaH7MKQg3utHS8uTk6s7h4ePaR42vnTpy+tHxs+cWVY8d+ODcz88NWq/ViuVy+7Xv+KPB9c/SjAw+e5xXBILbxY7MWgB88uH6CA45XjuhxZNaYkcmzXZOb27y/BYPDU6dq8dcf/EzvJ/h2PwUfAjjvp5tffB33PzQ6d+5c7P43hL/+1CPb/+Q3vnD9n/z6U5dOPXz61WPHF58vV8qrUVQahEFowiDgMYsDpwYt6dsAFSLSfQri1y9+Gr+0PYoIRI6oGKS1WW7yYW7NBk+Hb/oq3PTqWYfrkAgVZlHnwdd74oB6T7U/ppXvCIdzrVLko7G20lNKj3zfSzzfc/8a3FughFDn042lewZLR41ZODr6+pgy4H0N2zHiDjmm3NMG+QlHSglTPuDRFfkzsibvmMys2cyuNedr/UfmPv8gCET2vN/PpwKcjjkUJgdOjA/G6I1GEG4ltVIFKLVWR9YSQmTyw6MC44h7Th68wDA1BUJdS58SKrhFfjie3JkyeYifICXuX+lOyc6BMfm+EbMp1m5PtxYHJ08++EPqO6x7X8mnBpyOO6ur0ONRGh7uH1azLC0RlFpR2sTJIHh6ziMV64Bo6Jjl+VuR2iOAUvz43LXzaSSRgkk/MXWWWoi4QFCPodpt8m8nSUcHh9d+9CBC+xPcem8Fnypw9no7epT2/WQ0DGkffRHxIPyPHxEcWU9mLK1klmfFb2uzLANYpmhlXXlhUZ1V/aWkox9WvP8xWpj8DtGlv9sO2QHqrOKZ1l7xVztxHGM8mdgsTY0S5X5g0Bl0+1t5kranFmYeRGjxwa9PFTg9T8mgP9GTZOxZk3li8db8hbwUCL+PPqYAXw4HSFciQstKKXX3n1giIDlFzpmqi5m783QOA2/pSRjHikKJFfxhCMhY41zaER8cJsloHaLaJ5ZOTh69eNGy7MHnA3DgLeH8AG18bF7Nsi07Nj07Ho8kzzIrYgz3R4Skk6MjEodPfokw4+jO7KyT0Dv5T2PigJplGfIsJ3htcezkB36ulI7zPB+QP3uVev1mrVFut1YeTv7gD/7AMfTTyKoPbc6fKnCWy+WsWi4Pq9XKHs8028jNCBa5uPDQHZY6CyHMCyErwm8S7QiccLL4U/YRztcRE36ctSQQC16Qf9Da/ZGBTJIk6aVpclitVPd9Xwaz8bVUhH4J33nwef8c+FSB86WzZ7NaeX64vLCyFXj+noH0IJIQeIWWZ/oWJylcfCQFOcAWz1wtR2/V+rRkpJio4wHdWDiQKiVQSuXWmiRN414Sx+1ypdLlifHY/QgEn/rrgzPgUwXOrwJmobw0evihhza10ttk3yF3khPI3ZC/Qx5JBELOKAog6/BDp40ItY5oaovU5T9xhMIqHs3v7Txz5AEgQr6AHOO8HUDzPDNZliVJnPSTSdoLapURggojaHhwfQgcoAh+CK18TJoQulpf/OJKenx2xe2RutaavrU2pvAZYq4QTOYpfoASOSIlrqh4Rtjik329+wwdEB3RjYXIETgJTGR5zqNNm3Dz3rMa/Xo1iBe9kvlk8+gXN7tPFTjvsNVOJkjTLBlbmw8tTOoMQYFAVmCe34AodUQ0oU5kCWIUl7spMp+eLwdMR3Rj74DTIHOBoZyHwWITsqqvRAYzjak0OF99AM4PSTTUh9TOx6aZixcv6s3+VpnRDOLRjmkX3U/MCoG6C0ARKYRQhKmbGRHrnlma14Lu3n/SUs61mOePzcthkCbyLZ4c1THGis219mLf94ZBGI1awYyZX1n5FKovMu4j+HzqwHnrViD9btsTYzOIGlOSUjpqBTjv5a8IgUmiRBKSDscFLO+t8s78J+GOoHy3abhiR85yQsgLfnhvBYrg1JmCFyurkuZ0lJ9IErIUD64PgQOfOnCeOJHYJM0MJSixxkwoZylE8rd5ySe8oQyyWEi8ITwtpZGJu/kUkLxjjiJCPiiSkF38kBd0Za3SYrSSnBY0s8izSZKZ8fjB326+g3kf4EZ9gHc/lq+Ox2M7V64nWuyIMtdTFgOKWwKaT4EzoI6IVR7TMX7EOTqwvhvx0cf6czSnt3+EAceCgsiPIpVCG1kQgPC0wlv8cKoNAiEqWddkaYxhMhQ8uD5UDqgPtbWPQWM3btww4xkvDoNSpxSGe56nD5VgBJ7eUfgoboa5jDMxEHGUQxUphZmpLQDM/B3Bxc9M2cydj+D+/ntHc3wHP404BBqwo+5/Wp2fKEdxOdAdEefH+dwF6DvKXPkdopUkQNmVzWFNRsohIm4EjKwlkrMMWYpWqwU8VXTx4OtD4MCnDpzPPvts/qWVlcmTn/3M3srKsdtRFGx7WrqCnHtPmgQKYE5LAG5JHSg1PV5N8+pICE6QbEEWlvL54wRQZu+QCJwQHxEE6uf8J9zFuR+YO9BZ5oXvuLd+nMBn7vlRXWGX90lsj5Uh1jL3NqEAIQGHOyQZn98h5hV5ICSTJ8izGDSVUI4HJlWT0cgHHduSV8J42Felixc5GPzdXp+Q3j914CzWTcSWqs1YeeGAUtjP8nzMo4Gc+0qKrQXEwhR/lZLyyICWgiigdcUHun6WyBJsDnDgYOAQjaPKHAw4pncl8BI5qsfsfX+O3rCc4hEBTB25zpgW9z+e5/wLi8mTE/ece033vjO0SilRGsqzSunhYMDmL9z3WB5U/NkcUD/78Sf3aVCuZV6gJsZgbPI8yYlQ5okFW4AhyzJkSUq3LQNoUEUod2+x4978W4VFxhbfR1+FjB9l2SbuiP67pezzTr17W+Zg+B6fsaF783eqFonIvW8URT/9687gjt5wN/dHluA0ZI4joeLQip1aKAGUFuVBIVS5DXZGA/mrW9fkpw/gwZP3woFPLTiblPmc0pbn/M6tyTPDLxYa0HWzcP+flCRNmeYEiKJIeuSrIsAUDGXTsMRQKh1Zq4i4O8Qy+xYJcX1Elm8bguxdia0auP9Yi22zavGxrO/I3AGGyzsqHvJLRDg2jvlOPffsZxL7YVX3Jonj5ThxH2Rp2TkEuHGICBTxaDlJC/GU9nxPFz8LKnVvH6jDnXXBg+tD4YBboQ+loY9bI7d7HTUeDr3MQBuA20GCzlikWV5YS562IOcDEIT2LVIUb7LMgZGvuGfvJPCSHyPe8mMd8RHlnLn7//w0sN1/Cz9Z043lJ0t/fokhf0BeiNxRCsYooeVUyi/7vlfa7h543fYeZ4kH14fAAUrah9DK33ET76f7g91tncSZn+VZYCFaFMMeNA9pkiGOE+41La2SQESzeSeMJDh23SUpyoF7U9y57pbduf2x5C5AXeroxx5/dLf27abvyb5deB+54j0RKi5D/nDyAp++bYVUHnQOfL15yzHoPlp6UOXnceBTy8he51APxqMgzdKQTPI1pctZhoT7zMk4Rp5biHjwdACBRmE0HJLehViTTilgRMGwdkHEp3kHWRhGOB0xB8t8kYJC7vIFWfz4JSJQShUkIhA5Itxz/TTr+hPlsATU231YAe6HwHoFKZcBeWEK4m6AcWx4olRVPK+W5nEproT6nqE9yH4ADnxqwdnNEjVOYi/LrWcNtIVIRh83STMkaU4hBgGhobQHPoMt0Ok4Lfz6cWIRXNm9qcu/O1kWvzsRPOztblMiApGfJL7+wT/yHprgGDgQOCUBvudAf/S2KGNMwMc1EWnkRiomGfh8zlpHNR58v38OqPf/6sf7zeQwljRNFQNBygDiwJflWQHQNDeEiEBEQWkNd7lADpyZgfD23YjFxXOm7sO8JQIpqPgJgnX2kt+2INfbXeIr7m1Q2OHA8G7knjm6227xwnv4utvH/b7i5uH603d5QfffjYtlznL6gNTESCPPTdWGDd7DMQgPrg/GgU8tOP3QZAoysWLdGWfC6KwxOSFISRQnWkyd8NMygJYVINgEfMOlBYGIPiJ+A4U8uhcd4edcBCXPUtk3mz3Ks4PiHddnkeGXiBQAdaBwdAcQEGEfd8YHXu6d+yawP/cO3B76/ihnX9RXEEUvQhTo8cN5FMJB8egzMgQnfY2mze009wjVP712zed4OEh29ODzvjmg3vebH/MXQ55z6sAbWSOH1uSdLMsmBGfmZFbJEVssLQTLYK0psCMUUidx7yTrXrmHG+7+ntsia4vvoy/mXQMESdHo3fSeMnYDESlI3dlv3pu6dtiKSzi2u7ni9md/uapULGz4Tq/3B043HqotCMcCCEBSdPdJjlGBtVIiYJupxXym8tpgPXHWEw+uD8YBx9wP1sLH9O2lU1Op70cDbjY3aTV3GQjq5yZPyJDcoxA6ETTcZxqaBmsp1bR094LJPXei7cynSx255668YMlb9d0d3y/gwPw7ynn/1ueojqXD69pxxSICEcG9wBQ5KgOvYlxM7/8jrHov8fY+PoZKyvXlxiHi3gfcP/DFewWBT+BGNjcNa80SUtTT4aH/7/89n9xH2w+q/HQOqJ/+6JP9ZA9IomrlsDHVuCxQr+V59jrlbi0I/MNGrToIfG8iNs/yzP3BioHmQ+UARitqTYY8S3ncQkpTmCyDNTlxaguJdEzVQHEPlmvKs/urDu0piCgYCjv3u0iTpGgDBKT2NKIoQrVSRa1WRbVaLe7pOb5dn33lVBbufUuFcTfFe7zcu3wdllb0fkh4nCQcd07f1lpAmM94HmxyxqNFicnz0FjbCLxgKc6S1ivPvVx648IfctZ4cH0ADqgP8O7H+tWvXriQVZunBo2F6fUgkjdE4Ue0fq8Tg9dFyVaepYdZGg9sno7F2thTkojYVJDnAmMUgVoQLaE7YSK+N24AABAASURBVHAAVMyLdS5wDmtIeUZskpg3JBaC7UPxBa0UPE/BJyg932NK8n0E7v94FoRF6qyTiOvNsNe8IENgO3DhfV7EFjj09/G2sH8DB07AjcmSC9bdK5aFnHpdlF6gezvTSeL6yjqCr32t+LUGHlzvjwMfFJzvr9dfgrdExGD9+8mpYKY9s7L45uzc9LeUst8eD/s/2t/bvtTtHNwejwbb1ub7noeO1nYgyEYKJvaVZL6vbRR6KIc+XBoQZD65Ke6vWmhtk2SCND2yjHEcI55MkMQJLMHlE4TVahn1ep1WsoZKqQxXxjGBcg8QPQ6E95ID5F1ihQ/0IaRwt637Td1Yfrzu3UFw3D5EqqJkVkTNQWFmuVKqTH3+T/27dR6k750DFKf3/tIn5Y2vfvWrBl++MJG8fFDz9Y2pRvP5RqP5V7Vy5X+vlMP/uRyG/4en5dvJaPSj8aD/SpZM3jRpfC2JR7eT8WCDQN5jeWc07A/i8WCcxuPE5ImzrJZGkaALUK9VUC2XUIpChM5C8jjCI/kMqBRE5HtKQysFJQIhcx0IHBjyPKd1MrRYR6krc+SeOxJxtfnCe/lYgFvp90TWub8cmeW7jtz7d1PqERpN8SGqrEQ1OIcTyuDUxtbV5uGPbvrvZWgP6r6TA+qdt5+uOxGxz4hk/9dnnxnMVrD39O988crnvvDZ55987Mm/Pnfq+J/NzzX+tBSovyIYvz0a9r4Dk37XmOQHBOhzaTJ6KRkP35iMBw6sa2k62TV51lZi+gT0OPRVUor8rFKO8nKpZEqliJY2QHAHoFodgVFZodgDGgpaFPNSWDUHQgfOjPtZl79LDpQu/35Xivhi+3hvxM4cGC1HdxeYLn+3DBAtkEhEV0XUcWP16f5oNLPe7lS+9rXCtRU8uN4zB9R7fuMT+sKzzz5r2i+cHuyXsR9hZiOvq+vTc4uvPHTm/DcfPfvQnzx09vj/Ottq/uFMq/4/NBuV/2+9Vvkf6rXy/1Krl/6sWgq/Q3qxXA4ulUvhKgG5WSlFh1qpPt3YiVZI6faaiPvJkOQspTNdhkGV3IEvd/tUi7sSbIkAB8x7yQHybWBagsu+tRKu/H6JL/Jz9P79vnNvPdfp3XuXdyTCkStF3SJlEVkSJaeR4YT2ZBqLfxR97WtfYwVX8wG9Fw6o91L5E17XPvus5P/l00+nzz77aPLfPPvs+L/6/X/c+wdfurDz2QuPr5155MSNaqt1tVKtXGzUSq9M1WrPNaYb35tqznx7eqr+jVq1+qe1Suk/RGHwx76Sv6JR/r412St5mlzOs/RWnqY7tKwdm+dDWBMrSEZBtkqENvNIdi3x5gTfMKhkuDd14HSpK3OEO5erdyd7b3JfeXZR1HPpeyIOkeEgxpUtPVm8ld5tg41qK1KCUi3RshxEpfMI9eKt1dcqfKZIDz7vkQMPmPYzGCYi+alTpybPPPPo4Nnf+q3uf/Pvnj38v/9X/8Xu/+O//ncb/+3/7d/e/Df/2b+7+J/99m+9+Bt/79e/88Tnzn3j5KmVP5puVP+D56s/tln+lyZN/yZLkx9mcfJymsSX0ji5lSXJnk3znlhMNCTVoownupD4uwC813LeLeNYipG6+7tUFLyPr+J9Quwu2H5eagnMuyB0qat/Ny3y7rmA00HEckZt1XwYRec1vGOj/X5rcxMB+xQ8uN4TBx6A8z2x66gygUIZhPn+9/8wGY93+oPd1cMmsN1U2VorrF1ZnJ19YeXY/F+vHF/+o+OLK//T7NzM/69erf5PkR/8qTXmhSxLbxCse3mW94yxY1IuhbkkRunh8h6GltMRhRrs7x10NIr3+U2IFO1BUKTy81PXk8hRPZd35MblUkcuf5dEJNSiprTnn9K+f45R6dPhYmnq3/93/13o6j6g++fAA3DeP6/eUZNCSDf42fxpusFf+cpX4meeeWbyu7/7u6Pf//1/3P0//+f/dO8rv/fPbn3hi5+98pmzj7+2uDz/wtR04/ulcvk73HN+U2n1txT1560110yW75L6JjeJtTyHoc/KtACnS12n7IveoirI5V2Ze+bI5e+XnEY5qisgMgEwvQ9yfco76qG4OFTQAL9NrtTCZ1Jl+Zz29JmoXH7YZlg4uLJV+/rXreaYhc8ffO6DAw/AeR9Mei9VKMiGlB4TGT995kz3N37j3N6//Moz61946AtXHn/6iRcunDr/jbnWzJ9GUekv6dq+ROt5M83SfWvygRiTwlpjaTUtJd+R61spBa31W+Bk+664IFfnvomIcXXd+0Kw3T8piJBw9AYKP1cKUHKYHDKzDvksZ0IASpTlpqVEnQrC8JHJJDk+iZPW7OyqAy5fLIb+Sf76UOamPpRWHjTyczlw46nFuDzc7ahWtqlL0ZVaLXreD/Q3PGW+oZC9IDCrpA6QTwCTu18aucUREYi8kxzAXId30yIv7vteIkyIftxLYNlbdG/d+8uLHHUicpS6t94xBodUFjLYrHNry1luZ0gndOBf8Mrh8e+/9s3av//3f+ixyoPPfXDArf99VHtQ5YNy4FmR3Lm+zz7zzGDhyRO7J0+dvjFVLr0clLwfRL76Pkxy0aSTDeTOguYpaI8cBoQC7yxpziOXPM9Zaguw8qvIG/ecg+NuFUVwhuBz+SNyJY7cezlrObJM3yvxlQKPfK9I797DDQPF5cod8cYqKPYUpiZvZrlZFuVfgFVnb29vzaMxLH/dWs1qDz4/hwMPwPlzGPRRPH720UeT/+TLn+1+8d99df2hM2feOH9q4dtZMnxuMupdJUjbsHmsrKGMA0LIGWI1Ln7+FxO7ORTdXKU0nwAOnI5oqXhv79wbpvk7yHLjZ2xOQDsyhLAjy/R+iHV5vONqgm9ALArFQekRJRCXCsdKso6YtSI6y20lyfN55XmPWNEPD0bDE1mWtUovvPAgOISff5GtP7/SgxofPgdExP4RkJfmysNmubFbKYWXgtB/TazdIKq6BEKqxBolAkciAsHRZS1TfllHLkuCFfDWJSS+fbcyispwgHLA4hPW4zcrF+9/BGlOCz+mMlG+55Uq5Yoxdjoz5nQYVB7rDXuLr33v1Qr7fmuEeHC9KwcegPNd2fJeC99f/a+JmH/y1FPxzEy522o0btcq5SsKdhUwB2It957WOAlmYAWK1lLE3bm+CC4HOuvycLmjDOHrihzdKbiTuJIfpzuPPoLEGAMGuThm0X7gh7TqdXZzzPP0hWSSnNo63J797771rfDrX//6A/eWjPlpnwfg/Gmc+QWVi0j+1FNPjedWZtthpbJpRa4YazZJY5o4Q7xRyBW0UhASLQ6LCU5avHth+Qsa7n138/Y4oTiXkkDmPM8/M4onj/W7kzNZL28Mh7MuenvfbX7aKqpP24R/Gecrwk1cqTQOQ39fe94NQm+Ldq5nrI2JwdwBVMSNnE9YwM8RLo8K3YN3Ib5gSe5lR2/lj151bbwNoLvtfjipKIH7u9Q0TTEcDoWXp7Sq0PGei/zgfODr85deeXnl1uRS/fnnn38A0HdZPVek3NcD+rvnwOlaLS6X6u3I12tiZYsjOjTWjK3lBo6hniNIsZSfAlRMf/7nHnA6gN594QiZd+8+9FREwfd9pGmG8WgExQIl2v1DYK0g8E962j/XPWifHfUm0zf6/ZCugBsoHlzv5MADcL6TH39nd3RtszEG40qjcehF/qZSdtPwWMWYPHV7ONq0YmwFMC3tKokWqSi7/y+HAdov9zp3qnfb+rBTp0jc2Dh2ZHkGxciyKPHZbdULw2lR+vQkiZ8ctwfHrl65UmP5/U/h59b85FR4AM5fkrWkMNt8u5pWSq1eFAbrvudfg9hDYnBiDL8LCS6+aGgcVI/y7xw+y/gBXVi+wUe8cRkmvHGY4bsux/fvlrnbD5k4XvDIBCKKFjQAUCgExTiRnyRp3VizWCpVzydpfnbj5s7KH/7htyrf/OY3H/w4Ae+8HoDznfz4O71b+K//UTa15A/L5ep6FIVX6QruEaAjoionlvhhzoENR+A6snhHZW/nee9mwdquKhPWZpkDbFF+9K5D6dE77v7DJUMUpkkKrT2EQQRjbEHsT8WTuJxn+UxUKR9nFPehZByf3su7rbW1JOTwnGln8uDjOPAAnI4LvyT0VcDU03RcrlTaYRDsKK13RVSPQEo5REMqPgXorGGxgx6YOrJM7yFCkmAoyvjFD+vyRX4XedY8Sl3Zh0xsGML/uNcERJBx75nnBiwTY61vRcqi9ZTS6hQ8debW9evLN7av1Wg9NccseHAVHHgAzoINvxxfwqjtM888k5V9GXk6avsEpxJ0KNUxHUOD4ipgRflnegdUYIUjwtFlKd+OXDnRaO/ki5T3cOX46C7l3FnP5xhBYKY888xoOTl80fD8QEHpKI7Tph+Ei6TTOzu753uT/vy4VCpzVEJ68CEHPv7g5CQ+aZ9qay6JqmFPaaHlxKHAxnRvKd1ElpDuWE1amXum7mTa0d0il3fkltil70Z36364qVIKYcggLN3ZyTgmQB04AWF5qVyBUl7AI5a69oK5MCyf6A8GT4zHkxPdbtz4f77wgsaDq+CAW7ki8+Drl4cDp1tLaVCtDKIw3BSl9nOTT/IsM8bkbw1SmBNx38y8x497TWg9Rfj9EZC1lscoKUSkAKkDqtYaOV3bJMloUV15WWVZXuNxy1JzauZclppHvvu3f3NOXdmY+pOrV93+8z3O6pNXXX3ypvTxn1GptJg1vepQPL9tYXq5MbGxhvETbiTd9Cj0lHyXu08S1nPEBC4l8ePuPgqyHGbO41kRgfY8eCQR2n8a/TznF8egfV+I1XJu7EwYlo4bUefHo/TcwcHh3OqPLpcJ8I9whPhYXA/A+Uu4TBcuINs53IoVkvH/n50ra27iCMLdM7MrXwp2CSxc2AYbuxKo/Og8wysvPKTwU1xJSiFH4RRUKjhcLlmAJWOhY3en87W0a8uKOUJhI0tattU9PVf3bn/q2Vlh8b5J5NvGcmIsoh72MjPCm5CBNNCheOfJqElJUg7NlznT+WGHiIEjcIZNSMx5JNqiMeGqs+FatfpmoVx5ld8gsqMO0DE4v0ykfmhWabV3pd5oSIzlbOKThJk9kwFWPeKZCMvdDjgRwD1cAZsR8heiHmdHoe2ACLTVYlZ3OlznwSx4TJYOqQ2HRFoDEiU4JSYQ4jwRFz3Rysta9ebeXmW5cvfuVxsbGyP9/DkGJw3uEbVbHEUR+xhhy0ZYV4bYDGLCv24BYJM+B7ivDACmmv6WqfoUmACUJw8rUAvsJ4Ez4J6M9WQnibggxMvey028ell9+OfT4lalMoEvlZGN0ZF1nAb74LBubbsZh1ESO2ROZhHs04JEYDmowyGeeCpAlbRSeUZaHgwS/XIBOIXgGhnjiXUbt5ibmlr3ib/x5Onz60nNzm5sb4eDYfHZWzEG59lf8w/OWCKyJn8pEPEB8otjZl3e4ZUnQdTlILLhe8GpUzA+lMAOz/6QyudOAAAE4klEQVTyYcUpCTofPKCTCH4c6eGXzbF1XzHTArxbxQbY+ouX5eL973+eOiXj/vewZ91hDM6zvuIfMV9hm2wwIyHyZEhsAmOMFcIDJyGaicgDmB7LWyJoUT7x1CphNFFKW6iuOwT0qe4UWGcaHReCwAbBnMepO72gjaR1SJ6OyUxjWVvwRMts7frbg/3F3WfPZ0VG809qjsFJg3c82v/dcugCE9qJMLC5IHAIXI975bEPhJ1OScj3vPNE8HaePY9xALdbhn8CMAg+DnXITb0y6rptof8MMoaGPciWnSnx8Z8x1R6tV4KMDkJMXsi2o3iGycxj5/ZatVr9pnpQW97c3LxQKpVG7ofxuOE0PgbsCkzncqZVP8iJ+LxhnjKGgyTxxnuPBGNIuYLTGNw+JMbj5qtC6UgrqZjxtHh6TCdSSmfoEaFR25QgpqcQgOkJfuk+ku7eUud/rrA1a0J+5cf7fxVLpb/13SccTjuNABspZ8/L/azs7NhmvTVBib+ApJNH8IZxEpsk8Sk4EbKaZqwh/R3rkV8a9L10VDMokjCTwMReIlFgwicRNsbi/SZNJ5JcdM6tEPPqTnlnse5fzWxtbY1U9hyD891R+8Vqnj6uBAf15nSjlVxqJ34WoMxFiecEgGTsDQkhwEHGOGJGpH+EpQqGrFm3f1o6VvGesd7Vrl+flbG3TIq6dJrjTOdRUi18gQ8ebb3AMvXJ2oDZ5MGKcHupul+7WjtoFR48eIFXLtpnNGgMzgG6zyLC9+7dc7v15sybZlRox1SME5rzwtgYckbIUpwgjAEANpaQZIjZ4PkOMJCMBOWUEPCQ8JnVEXltRwAGxiDlhKMjg+uZycqVUp1ov4+m7qzaXSXqWKAD9RJsyOYH9zCs8/tEAJVtCFzmJmJPBbi7JC63tld7u/jbo4e6OWT0OvWONKyyGVbHzqNft2+TqdD8hI95rhXJQixmIUrMXOxdGASTwGJAzWabPILZ2IAYWUYgHwEHUEABwQsQCmmwHxGhrDDJQAEuepU0BFQGYSxSUlQpV4KMIQF49AWAdJO4Uz4max0I4+ncYB04whqSwwyqWuo7sjlhG8aLE4HdTC7IcRBOBc1E8jHxFTsxeWO/EV3frpTnt7bIYRDtCDbcp96Z4fbwHHm3+ex2+MuvP12s1Gprb5utb5ltESlk2rrAAYysYGTriJEtNdO02xFhyfuJHmp8K2l35R+i3nb9clZW3kcdcKpOwZmRljPqzovnS7LWUrvdpkarRa0oYXZ2wgThnJC9EotcQ/lK6dkPs99tbIRZ72HmY3AOyN29deuWbTd3p2ov31xuNZprPvFfG3YXjbWTWMIapEkGEQOYRN2lbIw1r2aqT3eBe7p+Lrl3SOkpqNhfVp0SsqULAE5HURxTCwCNkpiNdc44OyPMl0TMMr6Ilv55Ui6UKxXsZCOla9chJjPEvp0r1/b2JnNT2PxpNPaXfBSvYum4EoTBrLUuZOBGsJ703nd8YoYCkpYFDSGe+9NaS85ZigHOOIopThKyxpBhE2IjbFbYLwrJ8s6Lx5dfPy5Pw+Ghj92hdxA38Vyc26/+mNyvHcyT0Lq1Zilw7oKzLjB40akg1KBVrmBkZjIGgQtiZhqegzt+MXd90jzrhSweeHMA6TxWyFfLO7tr1df1wp07paHPnv8CAAD//wm83f8AAAAGSURBVAMA6Kd8/9cWkCs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274" name="AutoShape 10" descr="data:image/png;base64,iVBORw0KGgoAAAANSUhEUgAAAJQAAAC0CAIAAAD98pK1AAAQAElEQVR4Aez9B7hlx3UeiFbY+eRzc+qcMxpo5JxIAKSYRCXasiVZkiXbGj/Znhn7m3ljy54gj60wo5EtK1qJFCVmEASJHBuh0Tmn2zeHk8POu6ref85pXDSABokmCVL+5m3+d51Vq9KqtWpV2Bsg2MnzZ4ET584cP3u6B/AAhFcFsq6KqxY+fuEscOzi2Q8OV+33vYRQBrgmZS7OTp+9dBFDPnbmFJo9M3nh3NQkAP77ArR8VfQaX8nquQb09MXzPUATRq72UEqvJr5mGVPXXOWaKtBrbP9a9UH7rVYrjmNd11OplGVZlNIwDNvt9jXp+V0XRnfvqCu6j5QSvx3nKfWWDVD6+w5G6AcE+l09718ZNK9pGij857ouHOn7PgwHX0L4QaPnNvQCpkfBoHcAngNlSPeA7CvRE76bXlnm/w282X0Qc/g1DANuAwX/QY8dlkcXoECPAQVWIg3MW87rFUL2/x9XWiCKIp1r/cW+NatWr129Zmhg0NSNOIwYufpyQr9PD9wBoDFQYIVhjIEH7QAZVwIZPVwpvJLv5f6/hHJCNcaxQMGFWDk7k71jM/YDGz4sj75AgR7T7b+jQIeBQsgAkAdcyYB//0DdqwLj/0Bx1U6/jfCalEE7WCGxwdTr9XK53Gg04EVYrbcRIvd7x7e3MNpHgR69kgEPMPxdE9DQVXFNjfw3VBjegvM457Ztp9NpUCiPAyfo9wVXNSaE72h8RYJgWwGm0WWsZGOVgLqXpYxBbwBzrQf2Hg+qXx2K4MBNpAIY6ewTnDIAQlAsSqDge7lIogwkhqZjawGFBLlKSDDIQjEADMqAgufv8VBKoWkvE0wPSKIdNKhzzWu7uUxWxAmaQhKtgUEugAIyEWgcvG2acRhmUqn+QjHwvOXFxSgIOMVyyhghgGNZ/cXiyNDQYH9/NpuFZWF3UJgROsBo6Br2hARyAEIADCQog9yrAqoCqA6AQZleLfBgUBdg+ENDPUDaY1bouyUrWe9gUPId6CXRPhhoAIBBEhqvAMkrATnGD2SueJAEesXQArS/Eu9QYyWJkj1A0quL8fd0AIMWwEMOHkAZUADCFaAMWsCyCQY3hEazgasCNETw5fN5VAHT19dXLBYRkSjmOE4hl0s7KRxH9e6D6kmSwHNoGUASQMUewEPY469KUeBKOZLAlRJMncvJXgZoD5CCAQV6DOi3AYq9F6Aixg/0CqARGAiH76ui57X0m08vCYpGekD1HtOjSF4VMBkMDfeAgk/efFZ0gHlxBkEjqI4yyO/RHgMhSqIi3Ib46y0DKduxTQvLAE6bAOSQIAshCyHilTPe398P1+ZyuUKhgEH02sdIMfwej2ahFdr/jkBJoFcMzJXoCTvOQ1u9DIjAgPYAHgC/QsG8F1DsvdCr0usFY8BI8LYCIwQwyB56PKjGNZiAUUYJ/hh4VOk5GzMa40c7sDKAZul7P/ANOkI0oC/Qlbqo3gMKBEGABtA+JOgCPJqFw9AL6gKmrmNdBQOgGBoBRQEA1cGjCtRAEi4HVURBc9uy0WnaSaNflEHjaBZtojCA8isUQiS/DXolUWCFuZLvOA/pFaAQsNIoeGStUDDXCmjPKSVSKiHAYAvB/pHLZLBVOKZlGyZoh7csUCQpUVeCKEmVAlArZduwJhpBawCE0O290JsTmP79xf6BgQEsbjBoz+I65wA0EXFsGQb6RbP5bBbtQw6kHaeIeZTNYjFUSqEWji04beLMCQbJTrP9/WiQUgoFYC74teP+zv6uEpFACNDug/jG25mOa9EWxtIVvk+y0sgKg4or/FvOg/Td6JVboWDeC++u25PAFqgipUQStrC7D8ILgxFSYKpKhUyJZOcHriIdc6BKd6QdAr5XF9URAcBlS1G4TzGCzKsApkRFtAnKaeesCAmag5/AYEqhHZgVbSI+oBRcgpK9AEIBQzegUrPZnJqa6pkeyV43aAQF4DlUQfuoAgmyUB3DQRI8JRRJFMOCj/bBoy9k9UrC2QCESIK+H6DNlWIrPFsR9RhkAD0etMf3KJIA+GsCzARFAVgcNsJIOONoB3oDGHwPPR4UWbQ7cjDASl/gYQu0AHPg/IJ2kFzJfTeDEIHRESttry2U6PUCB6Ad9AIGVXDih2LwAZpCARgXtZAFIYrBc7OzswsLC9jeLMO0TawNNg7ApHtyBkWrPeBoCoCHEM1qTMMQ0CkmTSaV6evrg7ZoGe2jF7SMMgAYaALmqkBuT95jevQdkrc5D3koBKww4K/Eipyqjvg7UhSAIVALFM7DZO95Lk5izjmEnPHe0+HBMfgVthEY1ZVAZyJRaAcBYZkWjgloSufsbdqTzppFieyBKBFHge96QBLFjFDcBzSmR4mMEhLGKoml74UiUd11muH0wSkDTI3bho5G4sCvV8roK5VJc879MPA8LxYJnA0JfEwY1XRdM3QoDx5DASOlJIQIkaBwksTgHdNGdREnQnSuHxgFlAGFcTBGFLgqUKAnX2F6ySspuruMnhRFAYjQH9BjerSXRMcANp53UEY6tnsHRRIaR0EI1WEdmI8SIjubH+yOVQ87msRsZYTCahiMVAkgiJBUwlddcEo4USjP0QKqiySBPyxDz6Sd4cEB7JWmbqERxIRjGSqJTY2Dus2GiMKMbQ0UiinTEmGSeJGmOGeWaWaAZjtU1MCpMI6ViKXOjcjzY9elUUTCkEipJ4lfr49PjIZxBFiOrRm6bhpM49V6LZECEFj5KYGEcob1HxJLNySyosixbFPDJCBJHGF0GoxIKJqFKUCpIjrn0Jm+x4PiADJJ9wEDQKKueFg36xoIKgCo8H4oikFLzrmuQ1VEFQQdQI/Oz7v+UPgtGZWEsJUvcFEUhWFMZGeKGKaGOaCUjCPfNmkUtC2YlEnPb8HDlChD11KOnXIcQ9eVkHEYYQIhJjB4g2scP93PcoVsTudEo9TSuNuoUxEVs5mRwUHNNokU5aW5yYvnsLdhzUBgQTGFphXmF+ZPohk6JEEUYnFue26SJJQxznir3apVKtVqFRS857ar1Wq72UTv8Bmq9OxG1eXnbUNG9rWg19Q11IDdrwloGoPHXgWKip0xEAKGvPcDh62AEtKDbRlUSREHREZcozIOdK40npw+feill75Vqcw5DmwnTV3DBQB9wZIaN2DQKIld3wsiX1GpQ0BiEruJ36gtz2ZsRkTMmbDTRi5jp22TMxX6LQKEbiGX3bBubTabNk2TEAJjM8aguZQSrsKq2HFbu42tEe886/U6bvGu5/YOpRDWarVS92k0GlAJ1dEI0GsE7YCHEMxVgdzviGt23nds8R0FoBkGD+dpGsKlYwJIgHcUezMJfYBeilEEWpelOIUyoukMdmMc+20iRUg1qpv81Kk3Dh1+oVye0nUhRWRaOqKMMR74kcBhljAUhf8SGRMmNJ00aksajUeGCuMj/avWjCdhe27q3OTpE616eWlp4dyZEy+88OyjX/3Kk9/8xslTJ+AeaM4Y+pWEYB0Ae1k9uMfvfpiFCD5AyeXl5ZmZGfi1VxIUPIACpmli+bkSEALvbQfU/s64rMp3LvhmCfR3TYDPjO6DWrK7maMljBb0qqAKCyOjCgADyI7nOkUllULjhHbmgFhamE78euBVGGkWCjQISkcOv3zgtRdEEqZTqSSWSnHGsenYlOsKgcwJ4VSpZHx8MOsYfrN65sThp7/xlT//sz8CvvTFv/rKV7944LX9lUoZ7u8bKK5Zt3rfTTc89MiHYXFoK4SACj1zg2JQGA6y4BV4F8AQkUQZnKSQxGLrOA5yATCZTAYFsHcAKIYWegCPdq4KNPUdcc3O+44tvqNAT2noBxOsOG+FeUfhqyZpR4qJLymTVGfYjaJ2/elnnvjmNx977OtfSJL66FB6bvrU49/48lNPPdZqVNLpNGLO0Dtm1E2N6xrXNGpwweHToN1uVGuldquey2cHBot33HHbz/zM3/vVf/UvP/zhDz/0kUce/uhH7n7wQ9ddv2901epMoeikM3AbAOVhboyiowshMLqGNilFFmILw4FX4DDc7DFeOGwFSCILgDbgUXGlETBAr8Hvjn7fnAc9rgpojHFCud4ge2UwWkiuim7MvRl2pLPhkd7iqSTpKKtE6C6XFg4fOXDm9PEL50+3WkuKtLHnFQv2qlVjjBF01LURU5ImCYnxSEGYopwkFLGvdNMYGBu94fbbNm3Zumbdesq16tKymUknjDYDv+m5rTDCncBPpC+lkJ2lHp4DoLwQAsqDgTvBoG1cFkHBowCcBIrcHsADBAPA2VXXYQfIUbHXCKog63tBxx7fS/3vWLdrR6xXqqcxtEeVa9db4upEYHn8dSnuGXjptX7DGsfWOUty+fRP/OSnf+bv/d3+/j6v1YaZwjD2OjezoO17OKmiU4pLB2NWOo30UmkZt7aZ+SVcF7idsnIFzUolVPNiGUquDAtCotuScPiuU5dSuGHF7mAwEEjQka5f9goGiI6QhdEBqNUD5PAuCqMKcpFELih4ML0y3x1laAJAK6BAjwFFT0Cvyx5FEkCZlZ6QBJALQN7DO3KhJUIBxSzLwmLSK4NwRDHw6AgAjwJoBOgYi1HKGYATAqG0QxFQutZut5HUU6nxNWv+w2/91o98/GOXLl1CszjXbd68+eLFi+gIPDYYnO4wadA+pRR9gUd8QCiUbAexlSnqTs6LSWFwtI1rOtVbofAFrbthpjhoZgqBZHByRPV2LBQCU9MYYxgIIQRDQINoGfyVQEfoBb6EEDwABgADIapgmKiFJIoBEPYoWgYgB1AeQDEAzFWBdiBHYeBy5IGDCOgxPYrkOwA58A7hVZMrxXRdh5bQBr1i/GCQtQLojVwkkYtpi/MbCsDEKAlPxAmmLBDFcYJe0BQhVCXxC8+/8LWvfO2xxx5bLlVb7SCT7b80OfPiC/tfff2N/v6BRruFZg1D0xlnjBhcg4OxEeJNleOkNMuRmhERLVQ8ZjiwWtx0NNsWVBsaWxUrVm+0JNXcIA4Tkc0VCLlsIvL+HnQNYEQojkElyeUxQHglkIuRogCY7xoM3QCo36MrDJLAu5OQ9HBlbk8C+g4hkq7rYspjDNAVBaAueAAMACcBYJALgIE9O8dKJeHCXhQyHDl0PQojHCGFkJSb5y9cOn7izNxCad2GLV7A8FIlCMjSctO20/AUggPfEHRdo0zJ7sMJZYQLLIleIiSLYuoHSYCYE5SyjnM13WSablt2uVpre34mldYYzqYE1oHOVwW9xgeNoEbPf2CQ7I0XzDUBdVfwHaYVyl216Z58hYLpAYXBgAI9BmsdnAdFOcehT9N1HXKYFEkIEW1hGMKXSJqm6aRSCrFFCAwbIuRwQNc445xQrpu27WQ4N4I4lkRrtv1QKG5kCEktlf1836oNG3ds3Ljj9QMHcX1eWlpQRAiRJFGYRHEUhm69VZ6vTE/OVCv1Wq3ebLZQDP1CE6iBtzCOaS4tLS4vzFs6S5mawZSts3ajZT2yhQAAEABJREFUDh/Sqz0Y4LcBasBPGBSWRwwZEN2n1x0qogDo9wjMLbTznkDrvbwV5spkTwi6AuT2+CsZWKereeeqhFyMxzAMMPAO4rLZbK44uCOUSTto11v1ah02bjRabS+MIpFIwuJEKsLxAnLHzj3X7b1p377bx8c33HvvJ+6771MPPvipn/2ZXxkeXVutNQeHhhjHIdOXIiQqJjJRiQq9sFauLi0sl5aXG7Va6PtKJlzhcJJwEbMkMYicn7ygJUHRMUuzU43lBYtKLmOqJLR6NzDAb4OV8qr7SCl7FuhRJCFGdTh4peT7ZFBrBd8h8lZaRIUVHkwv2aPfJokCcBV0bbVaeFW0tLSEAwU2NkgaDdiwhvd+eJ8E4PUEPr4sLM5VGpVaveO5agNB0ihVK/OlpfnFpbnFxdn5xXq7Xa23JtZs2Hv9TXuvv3Htus3p7ND6dbsZQwiaTzz5DKOa78M1noTHlGCMaIwzQomkSJFYBS1XxKFOicW5yYmuFN7bmExyIoJWbXSgoPzW2aMHG8uzPPH60zZqkmt5GLscD0opDBPeSroP7IAstKS6DxgYpycB/92B9aqhITCgK1hJ9pgefUcuhACEK3SF6Ql7SWgL/eEzBFmlUoEL4Sc4DEmsmSgJoAAcDCGc2nJxykvwql43DMZ5IpQXRK4fekE4M7vYaHpLy5WWG2DPqzeCdGbQcQZ0PeP6ot5w9+y9Ht0NDw8ToijudvgREitnEgmqmMZ0RJvNKRZGG20TyVSiK2lqtDY/jU8SfSlrfvK8W10cKWR45Foa4ZRAvfcPIToXQQwcjsFqib0AL1wcxwEFDxeiKWgIoAx40GsCqqzg8jRBfYhAV/CO5IociwiAZI8qSgnuXhQpKanE9Qt0RQKGaRyLJN4+4LyHU5+UsuekOI4ppRDiW+Xg4CCOGCiD0cZBqKRAlXQ2ky/m8sVCJpe10o6UkjPdd4NCrsipViwMZrOFLVu22oa5tDjPGT139sxAX38xX5iensZUYIxTSlEriiLMm9DzkzBSidC5pmuazg1O8K2ciEQqRQlji0sLhCZSBHOzF9OOPrB2jKsocVu8MyZGFMMI8VUQEG8GI0Qatt83gSTFTovFPVGdicIt28ikUwWMI5/LW6YD52GAjF0OGKLAdOaXhAlhqS4l7/mg/3fmMUwBAGIMFQCDJACmh56wx4NKQgGhQJVQQNL5/EZEZ3RM9ijpnDAI1SgArYTqHB3hRXykKfb3DY+OjI6P4XtmNp+DY0zbIoxSziAZGhoaHxqZGByBG+xUKuE0okoZGviBoaHB/sG1q9Zk7czE6Op8ppjN9cExOg1zKaERd2H6/K7tG/1Wc+PadV7bMzRToyYnOHAoEcf4dKMkXlvzJEmGh8YTQYOIFvtGNKsvoSZhxlKt2jfUd+Ls8clLp/dev5MQQWxTy+RSVt6msLtNDCNgKjZppKuQxEQqmxmyEeSIlbPz1IvQtK1rOSeLJZpAI2GgAYOR0OuajGqO7WSzafguFoIwjWr4YgiLdYylGIURCGcdhrMuoxQ8SxXtATmMgCcwqJSIb/iIIfFdQHWnCTwI13Z51aVEErSphELjSSw6QBrt9ygKrwCxhWnIOYdkpQAYjWJYkLLegyFRxihnHD+sQzlFLgfLqMYYkzIpDgycO3MK81x0L4ZhkDh2lhIT78YSwZlmcabHQmLOWZaDtRQLcIIUYZ4nY2Qo6nou1oMoCAYK2Qfvu/fg/pf+9S/8Qu30ufqpM0dfeNYy9TjwPdflXHf9gGK9NTDGtpVObKvtty+65ZPN9mTLnVounWu78xqLUrYmksBtEylIFAjfJ0pIjA6D1TTN0DqaK9mJewg7vu38vPcfIgWZPQrmTbA3mWv7hRKo0KMEs6Vj2Y5BKWU9EEIhB+DVnudI90EVWByA8zAMMBCjQA+EoDqnFE11GMY6g+xwnWaJxmjn4oCfbtsEpbjuBTjEmtNz5VVrNzmZPt1M+1h3lYZVuYOEgXohASKByW5l8jnCBN74Z7K2QiAZLGUbXr3Wn04PZdIvPfHUoedfXL443WekCms3fesLX/jSX/5huDxJ/XaaG/12Rpf4SEGSqKHoEtHniH2+IQ7Uold9fiw2zvvqbNM7F6tFbjakLLvuXBCFcdJstWsKL1YJoYpwzjFroQqVVErJFISgkqoOZW9RgizSe1Rn3SagveSb9Jqdh8gFELtwQ6+RDoN2FaOEM0zLLjgzMcN0brzpFYKHvvmw7oMUhCsFkASgIjYMDAzrBJWKqs4YqFJMdnhOKNCr1aGMWo5dWloUShWL/Z14olQzOKUUcc91DaVbbrvRaiZCMM4TqgRJWn5TkZBrMgiaInKl356+cLZZWmiXy7W5eRomqh00F0vP//4fnz9xbOe2CdMMcgNZxGxjqSVdogk9Cy9yRVSjFSwIVjUyUabACn3WwJBDeL3tTfrBLNUakrSlaGlcQBGNcbhKCIH1FoOC8oDG8ApeMtLZ9d5yFTLeH67deZgpRKJPii4VY4R3bA3bJkom2AO7bu3KO1kwHiEwJSEdusIQlJJyxW1IIguAT7uRCmeheVgH7QKCSsGk4JiVGLcSSsJNiSKCUJl27DPnTw2PDAgZ1GvLceymM3hpkhAaOildt5kftwHD0e2MpWhk2FzXqe0YKUe3TJq2dSy97eryQC7jaPyh++5bPza2cHFq56bt5bnlres3PP61v/z1f/cvyudPWk46rWXWDAzIttkqy5Q50G4l1WpAWaqYH8tnxnP2RF96NY5TXjTjhrOG6RtGJKRHWeI4FmNMCRlHUZJAealkAhvqutbxnFIIOAz4SsAmVwBuYpJ2cIWQQHpl8n3wVFJKe+UoBcMoxUzXleKAlOTtkIzi3EJ7T69Wz2c9CdaQFTDGKN7iK0oQxKozKC4JE0qTRMfy0nWehj6Q3Zk3AhMAjXgB/udt3rCxkM0V81lOKEmSSnkZdhJJREUCianphmFoGkN5QiSDpgR7XWholOgUMyAJfcfSXnt1vxJx567i+R/92McGh8YOHDr0X/7rH97/oXv7160lhNSWG0SQtK2NjYyZZr9M7MAnMjE16ujEIIqj8UzKEKotlW9anDIhRMwohgj70DgWUQjfYY4rlKRMck7BdHyACCAQopNrQKfiNRSH1Sj6kKhCKTomlIIyoqhpWIZuAhrXGdxJWM9JcAlAKYqhUgc9ua53DGp0H/AogzxkMcYphRu51qFUp0wjCkM3pDIIMRhF6z0XcqIMyifPXRgbHNcEF15iKKOxXC/PlcqzpWapNndxZnluGdPV1G2/FTQq7dBPeldMXCcmL5wvl5Zit+HVSvVmzU477dAdX7fmjp/92f/x3/5bWhzgheKGvTeSifVjG7YTwglnfcM5zSAah8EBxzYGTd4X+yxoBMLziFsVrYV2q5EIapgOZUYUK8otw8oSxaNQhJHAlCEYIFpgShK8rI0waljvMggjb4ISApDLSYKHKdgUv28Bpd9KvG9Odbe9XvGO58A5TsrGhzHLMQwDzuAa6z2UoTDtPSgG9/QoivWAwhqCgnU0kVKiFmUaHMgZ0wnTKaY0MRUxqEJPBGYgSmNKpwDRWdyoTa9dm5mcfP3Y0acnz7964dzL5aUTjJTqldMzU68vzh1RssRZtdG4sFw+5XkLlBGuG0KIIIq5pum2pTtWKpc9NzW59bpdKu1EpWVz21ZSKNzymZ/6mf/13/ttIz2yvdYSXijgBcEQeySIEN5Ch8PtdBR6njtHk1kizvmtM8vLy2FoanpRSMcPdc4zlmUSRsKYwJexpIRpOHdhoYxJEikIMLsuo+sd1qMEJVCNfLuHvVcmhgdTqu7TKwMWEkoJ/MIJVQmWpYhKlUmlBvtylk4iP3AsmkkZhgZq9uUzoe/igoyKeJMSx3E6jVsOg8Q0TbzPBAMhOgLQMnrhnBumhcLwK5UCnsNB26vXuGMR2yKtGkKPhK7mWJZteo2a31rw3OMvvfT7FycfXSo9PTXzWLny3LkLXz516q8vTH51bu6b9dbLEB488ufzpWd8cWRy9qULF08dP3aGMtv1osPHjh8/cXpheWnrnp3KMWdq9fTqVXEm1XJbfsqKDFOZ9jdenX7qjSVzYJCkeA325qQRRZpDNIu03fKq9QPV+rlm6yghh936VzXtFHaNjRtvS9sbKB/MF9cnMrNcJQvLSUJ4wgyqG9y0qGnGlMZKJoR6kYgEV8xieorphmI8TDBRIkmophloDVskY531N/QDjXFYCUmOBZfS93QeSqyAvvlwxjTGdF2H9R08ducfi0MxtAhoOvrALyFwqYoJSWxbx15td58EW1GlAm9ZlkXe+5FSQTPP80zDSGI/nbKKQwNiaf61L/3NE1/90p/+2q99+U/+5Oi3Hlc43GdSmpL33/+h+x740IMf+tDDH37kow8/8omP/sgnPvIjn/iRjz78wIce+vCHr9+7F29wMunc+vUbb73l9vsffGj7rn2btl23UG4OjqxKFwaeeu7Fc9OzF+cXiOWkhgYVM2U219JNmhlsW/ZXXjgy0zYWPbsiSECItAiWuZjFvsI7b5bODhG9f3h09dLSYrUyR0SVKFfX8k03PbMUnL1YnZptuSHNFsjAqCYYiSkPJAmkiLHzGIaeyliZvJHKEd0OJXPjJEoo08xMttA/MMx1k2kGTAEYhgGjgTL2Nn+9LXGlSVGOUtqT0Cuejud0w7GxZKQy6bRtWhpaVARFbdMQSRyFvsYlQ+BIN5XSFxfn8TIatTKZjKZpUCKVSgVBgCbROIKyB/CQAJJK3dKTJNZw18VGEoZExc8+9vXXnn1atpss8JTXOn3owNNf/4po1BxngKj1RF5HyA2EXc+Mm7h9k5G6xUrfmh1+cHjVR1et/eSerT95162/fP+d/92OTT+xZtUDmeLGc7OV9dv2Hj8388qBE5/8qb93972PrN6wde2W7TtuuDkkZjlIWKbQJGyy2jq7XHeGN/DihKtIm5Bm3KGlpjez3HrtyNTLh+a/9NUDM/NmpZqLozEqx86fdY+drL5+aOb5l8++8PKpg0cvXpit13wSUbL/0Nn9Bw6+/Pqhlw4c3v/GkTeOnD568sKp87NuTEOiw3/czErNChJaa+LlbTUIkzjG4qaEEDIRRCoKVsYw1Are03krNl1hYFl41DRNTAGNa5zDIxwmhu/QHAKccUKp4BoxdKbxzs5kdmJR4PwWRZFpmqiOkmgHUdhjQHtAL2AkJWEcEUYN22BU4W0TSeIzzz1z8OUXtqwd3zw+cscNe1YPFLXIP/bq/oVLFwi1kqYVtXKilSPtAnELxCuSoEi8flkxRc2W7bTljI2Ob9TM7EJJe+0wppJcu+OGp/cfmim3b733Q25I6kE4PrZhYHhVIT281G4KvI4jmXOzS68dOp0pDi/WG+dnZp57Zf4bzxx/9BtPPfr4s089f+CJpw8ePLF0aVH5apyndp+fdj77+VNHj+vLpX7FxxQrMKyhCsAAABAASURBVLvPzo3a+UFmpj1BYkJiqnyiXCmaQVL14uVmuFgL5yvt51898sqhE8fPT80slhteLJihO9lUtuBFMaFcM03OdCGUiGMpZcfACna6DHb5910/sCaACgAY5MP0gK4ZoEhCCIeBoRQ+I1EcSZzmNaJxyOIgadTbS6For1u/FjEH52GHw2LYbrfhOcQfpRTlALQDgAEopZGIAcsyoshP5VIkZR498FrO0e++8Qblt2fOnCJ+mwXBUCa9ePEC8X3NyjIrze00sVIdGA4xbGKZLJcS3GwEpBURzP0z0/LYufnlZuJr6Zl6lB5ec8OdD2QGJ6YWK3g7U2l5UUiDRHJiD6VHvUhOnZ9vVXwZkWJfJlOwhIqUooynmFYo9q3L9G1g9ngjLibmBo9saos9T7/ELs5sC5Kb2lHekyzGVZ5rzSi8MHdp/xuT33j+YkBlgpWT8YhqQaK3fFZqqIVK5CdapRlcnFk6evbS8TOTF2YWqk0vSJRu2Nl8rthXhPU0TYNxOGU67zDge2C9n3dT9eYDgwKcczSh6zqjnSoCc0HgdaFUb04EmJtxyRlNZHhp9twrr7z43AtPfuMbX3PdFmqZpskYw97XcxskaBOdvtlJpxVIAJThGiVURoFHRESIKC/Njw70ufWKqaTD1N7t23gc6iJZmrpETF2QxCfEJcRXJFQqlDIWJBSEcMIyxMgS5XRyl5q1lozy42PTlZY9MLZq6+ZzsyUv0fyIfu2xpwqZQsYuNKpuId0H8+x/6uWkLdYMrpVBEoUNJdth0JZYuhI99FksDTdSA6tXBTpfDsJ5NzL719H8xlBbJ631EXUiRaFJTFVERSvySq3KQmXBjQNfxFLTdCfj5IYyhbFscVWub3W2OIKtV7fzidIqTe/S9OKRE6cPvHE4gnUJYYzAREIIJRKRRFEcwDKwWw+s90MIeQcDOwKwOKBpGsxtGAZ8oJRUQqJJqggjlFFCFFGyQ0WcEJJIEU5dOn/ixKFTJ46+cfD1kyePa5qWSWeUUmgknU5jHkAbSlGz0yfknZ83/zQD00vDgROzIcab3Tjuy2VkFJ4+dlwl8eqxUTLQt35ifGl2ariYJyQWRiitWFihMIPE9KUVCMsDnS4v1GPfpbEH1Ryi5Uls+g3RGFq/thqq/Uen8iNjh0+d+8pj39qxY2+9GWuEFdLFsBmeOHi2MlvJs4y72DITpqnI1ASTkuG7esLCQMRCeKL1+skXKvF0nc/NhxeOLhyaas/tP310sloihpbQJCKR0BJmKm4R7lAjbTS8et3DDGpXGu5yvb1cCyq1uFIP50qNWitICDedrJMtaJYjFfWCaH5haW6+ND9fqlQqcejDC5Si3fhNO3V+YX9YHLaXcAZVrAfkwOcr0DjF0ov3ShbXlRBdc0s0xzgahG3wdpwoQbxWQIhmaGbHpEoVUk4eRw+vWsjhzO9Xy3OlxdkwaCuREExjIi9fFhVTkiupEWlSYoR+KIUIo0i3HMU1ouvrN28NhfSj6PSZc4ePHT3+xLc2btuiOLv+rluJ31JKKIIh4aAmOgrzTiXO1ejoYNaxHVPXCEkzsnkVPvj0yyguLZWg9Z49q0+dPV9r1H/1v/8n99xznWHrpXIt69jl2enzxw5uH+sb0sMDj32W16fTSduRgRF5WuxpSWiSKJ9i/Vnt5r0b7rhp83U7xz/60G2/+s9/+S8+96f/+F/800/8+Kfuf/CO++675b47b7zn9uvuvmXnnTfvuv36Hbdev/W+u26489br9u7esHnD2MRQoS9jZgxic1XIpBxL51TFYRD6XhzHgnKl27PlxtRSdaZUr7Z9QTTbtlO2pWmcKTjnMhgWZ6pLuEdjTCeaQQ2D6pwyXK4VxyTAwhVZjDq6wRUnbsg1EgVtrKEhrp2K4GOHlETjBFeDLA7FiUkSfc3ARErqmheN5511w9bC+f2vPvU3rzz7taXpszJsURm6bq2rBXwoJGUMc4NaVGlKMEszDd2007lGEESaMXX+4p477hrZsGVyueJTrqdzxy9e/MPP/sXN99+tHD2MvJlLM265LVrCELrNHZOl4gaWKjeqRbIpZZ2omhJ1ortkVB/IRuau8QF3ceHJrzz94F0bBgfz2CITQjwR2hmTkDBriXUDnFROTL/2+esG6q3jjw3GtRFNyNrMjVtGf/bHb77v1s0P3b7ux+7Z8uC20RuHMvesmRghZLVlr+3vWzs+mrZ1kxPhtpJmJSPlmE2GddLPgn7mjWXkhiFzx7r8rk2FfduH7tw7fvd14zdvHe63I0f5cXOZRq2Mo3NO/UgmuqOc/iOTpUpslANmZPsiSX23bemXlytCCKVwERWEStJ9qEIwMEIgZarzCNKND8wLCAlKMYMkGiMGUUzXdUKJiWVBJ5Vq49nnnzp18tD5069ePH1gceEcLmnFnCGS5pNP/c3L+x87d/FQqzlfby4sLU9HcWtwuGjb3LaZY1HLkIaB2UM4I9ANk2BxbtHUdMrNmhfCYU+/dvD2H//MvR/7dGp4VS1hY1t2feynf+6GH/spOrLq4lIlFgi/dq1cWV4uN8qV+enpubm5Rq3abjS8disJPRUHXBBNkbROhlLmk5//8vKpwx+5be/xl44ffvHJl596DjtJv2XmTL40fWbq5BtHX36yqLmf/pW/uzodZmV1+tRR5QeYvqHXxFFsbDhncyITohMCbwNgKOk8khBFSJSoyPPbtVZtqVQvecIP05Y9nB/gsC0hnCiNCLwYSpu0P6+vGnK2rR2+Y9/2W/duKaY1t7IQei3GSXc+qdePnXzh1UMIvqn5ZaqbuUIRV6xOT2/+MUWoQq8Uf0zBa2AIkZTAdyijWCedwEuUEQYBJ1I39RyJGZNKJYHrLcRy8fGn//NT+3//mf1/+Oxrf/bc6589eOrJij8ZG62St9BUjUV/cdlbxn7TTHAmqDSjGqNJMyq5YcmPlqJkMRFLlJY01tCol3LIQL4fXRm61XADM130lBZFavV9j9zzs7/0sX/xr+/4xX8xct2drba+3OLGwBplWF7kV5vl5er89MKl89OnZ5cv1YNSI1hyk3JIKjGvhrQaMZ877Xw+2jGR+jv33XTDqvyIFt65ffX5/U+PGYT7ZSrdmeOHdL/9kx996Lmvf33x61974Mc+xZLkxMmzktv5oXE3obWARJSEhFRdcezC4qEzs/uPXnj+tRNPvnDw60+/8tUnXvryt156/sUDrx08c/Tk1JFTU68dOdfNPfLYi288tf/EgRNTU0uemxiKpQXRE0GkIGvGcmMFY+Pqod1b1mxaNzbSn83Yuk5VfyGvUdbyXK5pl2bn2n5AdBNBCdeQNx9GOj5hkjAJzxHMHaY6EnCMUopiOJzEiYiSREmC/giiMSFeA4tzTHWVyWg6DxbLp03HS3gpVIu+XPZUReiBnuFW1iqODTuFvsQwAoSWnc0Uh61UMSI4xDhct3TdNDT8kU7w6bGmxURKFnpPP/5EaW62L5tXhGzdtedr33qCaDpJZUkqTzQr5hmfpnyW1p0BM5Vjmi4UxSciPw5b7XY7dAXDbTZULFQ6TuZhTFuRrAvWghYP3nbDttVFVS9tHil84t478lydeuNVLEkwpEl4q94KvXjfDbe47YgsVu+45wFPUiOTdwpDOMK//PrJbzx94KvfOvDUS6+cPD99anJ6cnZ5rlyrNAM3Qo+GZLbrU0ktzS5QqxDSdCPUllpkupq0RXp6KXz18IVvPfXa08+8euz4OddNijkydfrUgZeenD71xsSAvW/HhomhnE6j0GtQInbt2rFx48Zcsa/abC7Vmi0/Mp00UXAZ6T3g4C2uKBOUCgoXdsOOEkopJ5wSnkgSJKIdRQ0cNqI4Dki7IZaWFubnZyulxVqz7EaNi5fO22nDTlmapZtYJjJOTJJm2BaGefrCQqnJgiTTDlJekFFsSKjhetPibEhjQ5T0EZKRiRWHPPGl9CMSh8sXT//Z7/7WVz/7Z8M5J3IbukYTKivLc0Hgu+1mqYR5T9PFbCqVjQXjzGY8xbWUxh3KLEINqbiQRBKCiUAwAzWGYUkVEhqbJtWEV568lNV4wTR0w/zQ3ff91V9+Vsv2kYTtvO9hauaY3bf3jvuffPVoLdLN4kRxbF0jFHU3bIai0vYrTb/a8hNqhJJFSosUD7s0kNxLSCio4eR0Kyc1xxO6l2ixnueZUauwZrYqqr6hjP50fkIzs7Wqe+zYif3PHzx37JVLJ/bXF06zoJrRw/GB1PqJgZHB7KWLp0fHhjK5bNv3BOF+lDRxgE1lFCUrDyM4hhBQBqmEu7FgdrNBGKGcUkykSCTwny+EK+OS21xoLNaD1lKtUq61SpX23HzLMod8z+CkEIdWFOiGnk0SXq00PTdcs37Hbbc/8NGPf+a+Bz65fecdI6OrUyk9kzVb+ITiMT+0EpEhLK8ZRS3dz1IFouSa9Ws2jQ5+6S//64XjhwZzqeWFS2vXjC6VF61CKtWfzfdlhQx9N4rdSBNKRIpJnSlDJjqTpsYdIk3fQwkSBVQkjBKDM4sT0+A4rjlJLHO5gh/Fhp1RYbJx2y6qZ08fP0tYeuHSskgN/vs/+Jw2sOHhn/6V3/2bJ07MN3ffeJsfiWqzRZhuptL5/sFMoWjZ6XQml84W0rl8JpN3MllITNPmmhH4YZJIJSkmEFQLhKr70WLNHRzfaGeHg1gr19uVSq1eq0RegwkvqEwXrbhgJgvnjx557TnhVTetGd20YYKoRNOYF/rVRhP9hgT3S+b6OLgw8ubDqOpAUaYIg/8ASQhVhEqFUlwS8IQwicYYi7lcDhZbrJ4dK+RHhvvHNg6N7Robu+nTn/xnw4WbN66+L6tt9iqOTYcGsqsyZl/WKqbNDFNaEpI44qWl5tFjpTcOtl9/w19aJktlUqmTaovWfdZOGOYywXbeconOP/3IQ3DCt778xZSmchbTaLQ4f76+PCn9stuYz5qiz2Ep6TO3qSfKYpZOLBIzIgxTy2o0HbpcRGbiG9I3WZzSZVbDFIkcmThauo/nciU3aUltwVVVae6976O/+7lHf+MPPv87n398NkkP7Lrj9x979fnJxg2f+vmGNTg4sS4RkSJCyLhcWurhEj4GnjszPXlxeWHebTZEFGqc2oaesa2BYm6kPz86UhwfH5xYNTS6aqR/aDCbL1Rqjbbn67o50Nc/OFB0TOI2lhanTxiyZcmWai9Pnz14+JWnL509JoKmpZFtm9fGkaeU0A2DGWat2TTSGYSQQqSRyw8cdJnDDzwHyohkHecJTUpdUY1QDg/Cu1wTBs+OjWTHR/tHRu3+wYjbpWo8PdOyzJHBvk3jQ9tV7MxeLNdLriZ0njAax5oK5mfPnTl5cG76bL1WKpeXFpbmYYPjpy4eOXXuwLFT+48cff7AoadePfjNl994+oWXL525sHzoWEK02++4+8ixk/PzC2MTq2KRRHHMLY2ljEzGZiqO2g0t9saKuRQnKZ1aDDpHGpXulG55AAAQAElEQVQ2zMM1KgiVoJpKdC5NHls0NmmgxwE1HefomclVm8ZCrlc9P9PvbL3+xlBLTddca3DVgi99Kx/lB9tW4Ww9aGrWqfNn56YmuRIZ29SpGizmd23bcuPePffddcfdt91y2403XL9rx5aN69aMDg/25YsZWwUtt75Ynr+wOHO6WplRSSuXNYaHimtWjRbzOSJjt1lp1xaDVokndYv568aLaT3RlZtP8ZyjcelzFeXTztjoSLPVoJRmMhmcL5bL1Uw2YzopOGgFzNDMKEyQVvAYx6+MwkBjsi+dkZ4vXC9nmn6rmbJspnGlWbadqUR8/7mpg6envvbNZ158/fCZC5Nf/OrXNE370pe/cOrYsYFCNm1oXCa6iGTYMGitXTtTWTzmu5c+9ODehx7c8dBDmx740Kr7H1p374c23vXA1tvu3XXLPdfdfOfem++4ft+9t1qr1g1ef9fmWx7oX79nfPP1ONTtP3KWWHmX6icuTimil9021DVM03EcFft9Re61pzKpYNVoiiQ1Lr1i1vJb1STwVRyzWCqsXKHgCbWokdJ014/WbFxbayVu5Dq5jJeQdhTc+6EHAgJHa/PV2unZ2bl6o5rEoWlYudzunVsffuCuO27e+8Dduz/zybvuvWPXdVtHb9s9vm40t3Ntdvvq9LrR1JZV2Z3ri7s3Du3bOXrXzdsevHvPA3fu3b11PG14jdKF8sIZtzadtuRIMTUxmC/YWs4hXmsun0nSdiSjhqaiVr3UbpT7C+mhgSKRsdeqjQ6kdUZ1Tl3X5ZwPDAxEkcDpFO4EGGMdSqXijLBuIkmwPiSOpaU0bXlmSrbdvmIf/NeXyWmUhn6QCPrYy6cPnVy8NN+uu5IYViCCN4690g5Krx95ply9mMomfQMYtEiSJqGxY/OLF07FQSuXsTgTJ0688c0nn/ryo89+46k3nnrxxBMvH3ty/5GnXzv87IGjzx89/sKJU88fO+dnhs5XwkWRrvPCF595/VsvH8+NbE4Nr+f50VpiLHgJTv2lQM5UGjPLzZrbajamGvWz1cqZeu1iEC4pUmfcM03huaXQr4vEoypiJCYijH0vcNsybqvEZdS3uODEZ0Jmbb5qrH9x5gJT/pqJwR//0Y/ec88tH/3oHT/26Zs/dM+mbZuHt28aWTtoZxjRCXE4MSkhkticcEIE3u1EkgvCEgxXkUDSyFNB22LehvHCnTduvf2GzRMDlmgvz1846dUWMgYZwbad0hOvFvoVy5QaU4ahZzIpy9SlTExdS6dsSpWQJOVYIk4c24Tlc+lMEmFjkOSKhxElEDQoTYhKkpgS6ZgGS+Kx9esH1qwhUrqlciGXZ3F88eyZZ5/ZP3mhKZL+VtuYmatEKt68Y5XSy2a2mulv9o24+ZHQyDQishzIqtQCI2WmU/1ostVImo1weanhe3ESK5HQpaXK4lJtcbm+sISre3N+rjkz17qw6H3++SNfPXzxscOXJq6/71f+l9/eevNDpxeC5w9NTTcUsIDmJ1Y7g4P5ibH02ETfqjUJb7v+xXOT+w8cfvz4qeeXymeY3hwadwhvStoQqiFJi5A2pR7jvkY9i3hG0nBUO8M9Rza5X8rD0IP2gzdvH7SSH3/41rt3je9eV1ydIU5n7yC6UgZMI4nn+m6zLYKQJgmoQVXoBkm7pSWBkSR6HBtJyOIga2omiVjSNmk7z+O1famtq4pbVvdpUStpVeNWPWXw/kIGF58odjWNBkkcC0EojxVpNtseFgylgiCSkqSdlIwjS+NUJIUsjg4xUQIOWnEf6y6WSoqYss6pBaFqMFJZXPidf/Wv3vjiFyafeyGnm6JWP37wcL1cSVvOxPBaETAZKmy8E+Mj2zasz+R4Js+GJ3K5AYMYiadwn0QR1kpopQW98nGSF6SQSo8b5kAmP5pK9zMtNTG+btXYutGR1cMD4wPFsWJutOAMOk4/y/UV1m+sRPHUci0mZkwszczmi+PZ4kRInP2HT33l6cNfef7k4/snT816ZS85euJoubbENJktpAr9Gcmj5driQnmOmVSw2E88N2x6SVvSQNMT0yaWrrgMNBE5XFlE0KDBwlaKhLddt2Xh7NFBbKFRO8cCiyRxdckWvkFjmYRKxpbJso7lGMwxtJxj2hrFRgtJX9ZJ25qDXNtMWzojxOCaTmXsNd3WYhQs9ae0XRvW7NmyMWua1cXFZqWWcjKZXEFxLcK04Ho7Un5CYsndIK7W264XEEJ0TjihlKjQ9/MZO2sZNtegFLJWwCiRXMkoCjhROqMaV1REU+fOfuqRh0dyhc/90R8f3//q41/80otPPVVZWPCqVU0Ey1Pn8ya77/atOzeuNbByhFHgR7Ozy6V6GEpHaP2xMRQbI64+1CKD52dJIEaGx/Zt3Xlfrn9zOj1hOQPZ9EC7GXotP25F0k1UZ+eR1CNgmo1S2ysND+eH+zKJW1vVX9w0Pj519uzC1JSMsTQQxY1aO5xeqrxx4uzXvvX8YhXXIMdKDaYyQ3ZmUPK0L3TJbT+hfkJ8IQIpE6IiqmImIxVTymUsRSSoZDrlGK4Kw8Tz1wwP5U1t/1PfspLAUrEuvOGsmdKZzTG/JYxja7qpaVLEoe+KJIzCAMOG9RANjVq9Xqt47SYYtxkowWzTcXRTV5LgBV8U6CLZtKp/tDigItKoe4nUqZYKle4KTOO80lMxNbmVMdMFQViUqGymCA8FQaBTFrrt8aEhkypHJzSOGNpEXheMSEkZUTLhGmVUcUoQpAvTk26lyuN4z6ZN1z/8CAujyuycruhgIVVbPL11TebWvev7bCIDH/Nj3fhWTRY1NpZJbcsUdhmpbUJfR9Pb+lbdtm7Xgz/zj/+nOz/8qfzIOk/o+Fx8aWFudmF2eu6i5dC0w4oZfahgT/Rn1w4XNowMbJzou+36DasGNC1Y7DPD69YNxctTJ196evtY//aJ0TVDRZoELA6TKDB0LZtN5/J9tj3C9ZFm25pbFuUaawWW5IVM31pf2oGyE+YQPUUNhxsODJUoLRA8UmakdEEMqjm6kWHcEQnJ5fsfevCRF599kVsYmAqabcr1Vq2ipEiUxHkvSqJIxFJKoRSSOERguzENExLfdVUiIImixEllGbcSrHCK2rqRMiyDwFART8hg32BffkhIww0UdAiVGSiz88bBSCfUTJSRzvfb6aKgmCZWoxH6nqcxmjKNscF+nSkWRxoRVHX91iVMJhGnDBEKt2FaySTWKQ3arQ27dixeuqhLSUql2tJSMZtJW2azMjecd++7Y2zdCG0slzWMxmMj+Z2j/beuHv3QQP/9qdSt3LjBTN2cHbijMHJnfvSGkzNLb5w9+frpozO1OWElm/esueuB6x985IYbb153yy1rbrlx1W17J27ZPXTjrsINO1M3b0nvmjDvWNP/sds2PnTD6lu2j5x78dE//j/+VVE0jNYCbyzofmXzxMA2uNphrfL85LlJP8gmYlzQCcPEAr5NM1ZX6/b0bJTQAS9J19t6qSGqbdUM4TNH8nzIcsIaktaQT/OBykijj5p9Ui+UKoFm9wVCv3h2hlCT6ilCDd3KCKpZRkq37GqjWW+1bSudSqU5okrTuW4QSsIoiYXK5Ap2Op3O5CUlgmhC6kmsMCeopJjfBjfikOTTJJ0qhBFLhGmm+q3MEDFy56cWiOEQbre8yErl+waG0WyUiLm5hcgPOKX4hJl1bIOxdqNuaZwR2XVch8B5ghGqMa5j04tiksSMd70b+icvnBvbuIFIUW62qe5oZsqyja0bB1N6a37uLGdqeCh/4dLC6YvlwuA2LxmouZmGZxOj2D+ydmBwnRLFxTn/9Inztq7dfcfNP/7wPQ/cc+PWsfRgjhZMYnNhkISTSBFPJO0kaEStWthc7iORrio5EpCkRYR7484N60cLp15/aTRnm0lAW/WJYnbv1rW37tv14Qfu/LEf/fiGTdv7BtZKkm66you5JA4zMtwpxspsBmSm3Dg7Wzk7V52uerWYeZopLfjC0FOG4KYvjYDqie5IzQmpMb1Y3rV331PPPCsF0RmslFim5fpxQkgrSM5cnD11/lKlHQSKTC+Wjp29cPTE2YNHTh44fOz4qdNzi6UwljOLlal5r+4T5qSs3LDQHTcUvh8mYZDiJG0SxLDruug6M7RWH9gQmCMXl4W0xog92o5ThjM8MLTOsQoiluWlRSUTKuPxsWF4zNA0t+lqmkEI6/it+8dMDTYJ9UQF9VZ/OqtJcurEidE1q5Za9apGt95/19HZ6UueL3KFgNqtQPT35WUUFIv9VjrbFOTU3Lw1PDLrRVWhq3TWKBrKbNiZpsFqS5OXGlPlD++77aO33H7D6lVG4E3o1BaCtJqGlEHTtYhpEFslOnTAUp4yZC5jmdjZqi5RWmeGKbHrhr0RkW7oYkZpceIQUpqaTmkk75B8nqSyZMv2VTfesv2hR+6+94Hb12+aSBfhibjSWnZlEOHYkHJC25yP4sPzi08eO/vo/jfOTs/Pl+qtQCWcxDh9EtKWKmDsqf0vE1O/+babL1w4U16aZpYibplEnuVY1Yicn63OV4Oz08tPvPj615/c/9qRMyfOTV1cKJ+bW7y4sFzxw6lS5dCpsycuXHrh4ImvP3foiVcvvH5uvhoZdmGEaTj0eFGz4jBi0oaNI6ShTbXjujk2HQ6sv+XHW2zdvNvXlqMDY9e7nu22aBKo2UuTowO5226+TmdJEPhSylzfQBDBKqzruA5hhHPGNUq5jGUcxpzrA8NjG3ftnm+2hzZuevHosZNLS0b/UG5klXJyxYFxBL5GeRK0wqDebLe9MHBDkjDLyucbYbvu1wZG85pOpqcumJrasXnDplVjOUPniGnPVX4bB8CMpjuMDWazLV+WmhHXsP3oLTdYrtQJ5YQ5mXQ/YRahOjGd4R07d+/b9/xLL8okISLSksgmIs0QX4REpF1rLs3MTZ2/cP7ksYtnjtWW5x1drV81fMOubbmM4RiUMkmoYhrVDIPoaJweO37owBuv739t/5Fjx6Zm58r1RqXVWqxW77z33r033ujkMnuu3/vCC8+RwCcph3CF+9biQu3MmTOzs7OmaW/fvv2e+255+JF7PvLIvR/9yH0fefjeH/3kRx752CM4JJ46d37brj1YORG3F5Yqhy/MHJ9ZnGv4lJmWYZoaJYq0/bqZNedq1YBoWMkDkgpZYcnX2zI1uHZHRFOZPpNoxrFjJ0ZHhgq5NFSWIlIiVkpRyhnsQ956WKSY4DrRsc8bgeQxN5zCwPDq9Tv23fyjP/cLLJUHNuzc0zextoYTN6JPG9CVZZtRLpekHZqzbRIznRicBboWUJJkMwPttra05A6OFtZuyiuOd+0kTiQ3Hc00FGHgsRAtN4Jf+9//z1o7jAj5l//bbz538HR+dP2ZmdqlShSY6ZbQXWURZs5OL1TcAK+DY5HIJI69Zqs021qcd5fmvaVL7cWLYXUhqCyG1eWkWorKS7Wpi9PHj5x89cWsDActl8DsVgAAEABJREFUui7vrM5a0DgVNU2vwv3aaLFgclIvl8+ePHHk8MHzZ842a3WKbT6IJOZDou594MPnp2db7YBQvVlv2IxsmSjcdcNOYONon0UTFndufvVqW8SkVGklqNZZrk6+/PLLke9vWr1mbGgoInKmWbtQKi/gakhMjWUsLec240aYmIVi1WuZppljrGiahsnRnKeCsfXjmWErJuTo2ZOX5qdXr1nT19enY3PC4SdJmBQaUUgydYXzAkFCxYSmUzOlDDNUWjtRbkKboSCGw9MFX/D04KieLfiUh1KTsRa7QeguJ8FC7C9aesKS2DZ5u1Eu5DOZTCH0SXnZZ7qzduOE5hA/Vk0vigXRDYtSDjMxHZOQ7H/1wN33PThXbvzB559eu2MfL4w/uv9438S405dZCkisEZey//xnX/wvf/Z5K9/vRnG5XMY1ZmQwP9afzRkyzaKCHg9YdDSXmujPbRwd3LF29c41oxuHi0OOllPRmddeKp0/pRrLmcTNSXdAE+uKzu7Vo2G7lk7ZG9eu2rxpY38+47mtS5MXTp04OTU9e/7CpYtTs3hJ4kby2LlJwvRsvr9ZW04zuW64eNPurbs2rxnM2ZrwRRhnHNPRSdaxZSJtjfzIRx7+9Kc+sW3jwLpRfev6gYHRQZa2K3G80HL9hEURxya/XGmHVIsUw1WFJGFGSc1rR2Fb6YmVMTP9WdMgJ6aWT547tXrDmv7hgVTKZlTBbYxIRrCCIPwUueJh1DQSReHCmFKl2THVWkLVgqSV0HPT8/0Ta2LdbCWkEUocZRHRbr3ZKi3WFi8tz55cnj+m0wpT1ZSRJKFnMlMnTuCrKFZmKm1lKOZRKk11w6Bci6Ko1WpJIfAiiBBy9z23e5GouuHIui2jm/ewwnhF2JM+qRBCLbL/rP/bf/S16Yqn5waZlbUz+TCJx0eHb7x+94bdW2laN22S0eN+U7nLc9W56fnzZ6dOH5s7f6oxP01aVSvx7rxu64jD/cWpsDRdIEFGuLNHXnv0L/7oL//o9/7mc3/5zBPfPHfquOe2LY3quk4IqVarx06d3f/aG5/7wlfKzeCr33x6udwmup1LpWTQOU+psJm1tL6MjZOTQRAHkkjFlQg9Nwzk2tVj+67f224SbGyDBZLO2srSWyKp+pHQNMEJicncYo1qZrXZ1BmV7WYqCmSlRJN2FLtbtm8wU7TkBqfOnVi9YfW2nVt1nTIqqMDWTEwOXhGZKJkQKqFtD8yyLMVolMShkDEyGSfcZJY5snpCT6XHxgeHx1fHkpQbTWIYsYjKy5MkafTl9LGhzNiwtnGDlXLwFngxZzleK/HbQiTMdhzFxGLZpZxEiiSK6Lpm6Lir4FU/EUlUq7eOHDldqdVjhU085cY05Law+4+eD6cq5C++cfHAsXPczsXUpIYzODrecP0TJ08dPPjGo1/98n/+d//m3/yjX/w7Dz/4qQ/d/7GHH/yFn/t7v/wL/+BX/vE//Bf/n1/5n/77f/7v/pd/9Ru//u9+97f+w2/9+v/24lPfcMv4+Diz/8nHP/v7/88X//QPXvjW1zUlSguzWDCPHXpjcXYqDHwp4iAIuGaYtjU4OpEp9D38sR8dGl/XDFVCGMe6Zpq6ZWmaEQZBq9lstRtJFFqG5rqttGMifOPQk1GcsngStpUgOkNcgcG0t+xM3skQLUXOXGwvLJYRSMr38lz1aWpIk8MGWV3MDWfTW0cHqRAH33hNyfimG/fKJOrsc3EMocYIZzhiJomKJKZAz29dyohKKMAE45JiQaUS7tM0bWZ+MU6S5Zrf199v2J2rqG2bmi6iZCGT9vtG+zLZ9HCebR4xCtmSiGctzUhcLKom3l5yPZEsmlkoU0LcNomDkCqla8QxNd3SPbd15uTJA6+/Oj4+3t8/4IdJqDhi1MzleMqcnpdSKmaYmm2PrV4zt7R88uyZex984OkXnnvqueeee+GlI8ePuZ63bt26e++992Mf/+SPfvrH/97P/dyv/ot//q//7a/9H//nr//H3/yPv/Vbv/nbv/2bv/a//H8H+/v++nN/9qd/9F9U7P/qP/mlr33x8889+8Rff/bPP//Zv/jLP/3j//v/+q1/9k//0ac/+fAtN+7bsmVTs1VPYpkIZTl5ZqacfP/+Q8e/9Pizrx48MTVfiZUpuEWtrOQGNxwnkxNKCSGkkpwQS8dbKY8kccrkuoYIIUG1bETRSL4wMjSSEDLXJMcvXgiS2JIiJwUtLeXDVlKeTInmhGPevGGjqdTy+XO2Ejs3rtPQru+zRLBEciU1ogiaVElCRSd9ZeQlYYvK0NJYytQNFBQhXpXFSRQE7ujIcKtdW7N6eHS437E5J3EUVDPZyE55RNQIWfaS85Qs6nrJNlsq8U1u2IbdrLeCsG10JmaMqZLPENPQMLm9VjMOA6JkxraVTPbu3jU6PBSGYSqVymatcs2t1tpxTEK3SUU8VMy265WpS+dx6PrMZz7zS7/88//xN37r3//Gb/76b/7mb/8/v/fvf/9Pfu0//8E/+l9//R/8s//hZ/7Hf/mZf/arH/vFX7rvJ3/i5ocf3n3XnZvvuG39rTetvXnfL/yjX/q//9Pv/u7v/ed/9Cv/ZPPNN9G+IknZRArTMnDZoyr23CCOxchAes/2tT/ykQdvvfXWTCZDNe3c+YuFvqFEMrxgu7BUP3p+9tCZqcV2nDBqptJKs+p+SLnmpDNhGPuBjwiwDF0lIWeS6iROkqhRScXxcApxx3AiO3pxtuw3UhknLWRfHHtnTsXT5y8cenH5/BFWLU0UcqdeeunS0cM3bN2yc+2GmfPnRvr6NYmjbtdZSmKvEwo+l4ojvMjKwwwqbK40FSVhS8Uhllc4kqlkdLCvvDiTRlqE4wP5gqMLt17I8MXF07EsEd6MvLk4XmqRaU5bm9YPU9EWUUuEGAkNgziKVRDRNw4uM0ybKKREplIOlEjcFtXYvn3XM07XrC6kbfvMqeP1Sn20P2VQGbfqeuxacStulsaKqZv2bPvFf/DpHdtWBaHYvntPtn+wb2yV0T9CzDTR04Q5xMoSzSRYVCQhlBPDIqZDmEEIpiHV8sWJrVsnduwwh4cJY1CEMMocmxBMIcGowqzilCaCSElsnQz3G3feed0dt96667rrwiTxwrDhRQ2h12n69TNzX37ylaPTDZ8QiVgzzZAQL8RapWHf6TaY6B3LxlKTBw69ImrVzQODt24aHzHIoYu1UzMXUsN506Lu9KXg9GlncaE/bA5acZr6Z5575qv/8bfXWM7HbrvTSRIaeutHJ0ozM5YiBmFcUaJUp33OEp3FTCpGVx5kC0ZibLwAfEZJAnCVRH7b0XnGYJqKsyafGMznHa1dLcVJ2HDrUxcOK+4zLg+/cXDLpq14hdNfMHIZxXH0iX2d2SmrkMRyfn7+7IVKIe8YhtVoNM1cXkvnypWabli33LTn1ddOP/fs07l0aqCQC1teUC81Fqf0qMHDhqO8m3ZtfuSe3Y5GsA4zncdKxpKGEmsJk9jFcWIQmiCmoHrCjYRrCTMSqgumCdxZ4SpuENMkZopoFqGaVFQoLuGnRCjYiFKNa5au6YzBPDgHKEmEIlSSQp5dt33i/ntuueG66/oGh3BMW3ajGOdmO/vqoVN/9FdPv3TkEsNMgEU1QzN4mJBqvcG4zjCqlLP/0IHphZm1I+MP3HhDnpBjJ+bOXDw3uG50uVVuezXSrLXOnds3NvzArm37tq3RkuZ4Jh0vLCflipVOpwhfnp0Pms01YxNMES4JV4wppigRTOFrUNLrF113AdUlU5KSDhjpxClXoEoGnsmJQZX0miaJ8VJ4zVDeNpgXkunFaivC8dPzAxb59nh+T94a3blzrZP24rjkmCRl9SW+7ruuxsnps2fciMD6keRhKDw/ZlYuoQRTuOEGGzZs2Ll9c7OyuDx7PqeLgpbMnT54/abxj9x789Y1gzohtUrNMjV8pULQUN1gpoNVK2FWRO1ESysLi5gtuS3xiku3iG4pbgOSWSHhMdEFMYCYGjEcTPVIccpNRbkQMk5ifBqIE7yfjYmKQz/UCLEQVQkRkqQMsmHd4L69uzdu2qKZqXYQx4ra2UJucGh2qfrZrzz/2rEpapBGQMpNd3B0jJv2han505dmn3jlleGJtQ/ed6/NyMKUuzg33w7cpXo5P5ArLc9pobt7zQRuNUeff/rs8QPX79zYnJtxl5aU65IwYtgRU45j2bVqFT7jisB/VBGAEALnSUIUBXsZrPvbpYqRLli3tMY52koCN/LaKg4yFp8Y7tu8boNQmZlFLyGpxeVgarK9aeOdkuSbbVEsZNauLoyPOpT6uEkrQbK2nUrZUSL3HziyUA3SA32+MomdNjPOQou8fAAf7FqC8naz1SqXhFdnYTNuLf/YRz90+w1bChZJfE8jBDuxyWmpsuT7fpTEkijJuKAsVjQhVBASK5IQ1QWNlAylCEQSCLxRS9pB1PajdhQpwjm1uZaSRKdMF5K2Xb9SrVer1XazIeKQYzWCxrFACOJI5tXbzZrLBRnKkq1rjC3r12xat6qYTXvtut9uMcaw/s/NLz7xzIGphWUzm/YVKftyqRl+8/lXN++84ZZbbiY6OXJ04ZlnX05iUuwfcH3PNPVsOuU2ao3SPBHh2vGhvmwKkzKNgCDC910SuFgD7UyaGVqj2e74RTGqGJes668u6Ujf+oOnuCRcKR0jlFTrgGiKUl0zkyQRQhiarhEVe76laRNjawZHtnFz3bMvTJ87H1+8SHRtnd9OydBq1lvrx8b27N7k4JLVWrQNgruw54Xcyp6bLR06PVmPCAzoU/LGxdaXnth/ano5YmY7TMrVSsfabtNm0X237sMHIbfpqUTm0w70TTkGJTKTdkqlpWq13Gw2vTefdttvNz231fS78JoNt+m2G+1WvdWsNf22D1pertQrzdBPKCKXMClYo9WuN1vNtut5AZ4kimSCJTnK2EbktYNWPWNqI8V0IWWRKBDIbCtZnxvJ8lv3rNu9foIlXuTWC/nsUrlEdePQiTNPvnhorqGOXpg7cnFu9y333X3HrTEhrx6rPX/oxFzNq/uYUWywMDB98VLKtARRLd+bvXgh31ecGB4dmFg1tm6VlrN9TZCMnVjaVG254rrDqyckwegpgydUx39wIQIRSXLFwwQxMB8F1QTtMHAkeEXgPyaRoZvZbNY0zTAIQrfNmbF1+80bt971tUdPTE9ZYTB8/gwGl81mUiZL+2Fkm/S63Ru2bBuK42p1ucSo1fRFpn98utJ+7sDFsyXy9Zcvfe7rT883o4VmUBxdZ6RycwslKeL1ayau37F1/Vh/rdYMAk/XML9xzWjojC+XFy9duhQnYRj5YeBFgS+SSIokicIkCGgckygCZYkEBa/CUAZR1Pb8ptes1soLS5XlCuqFfgyPTs8uLpXrbhgRpukIB13HsqPiiCSxwQXu7JqKmEy4DB2TZg127tDLqj7nxM2iTm7cNvqJDzxS/lAAABAASURBVN+7fmJkaW5mfGR08tJsIjVmZfG2+sSFhXU7bhrfMOgS8sSri19//rXZVqQNDEXcKpfqlcWyRfVVY+Mbt2y2i7nXjh56bv/+o4eOLl+YPHn+bGZscHTzemJSlyfSMWKDSY1LCr0YhecU4RL+A6Udf6q3vAfn6XBbgq2eckG7LgRDtFhSJBnWdcKUQi2CtSKKleVkB4Z3Bd666cm0RtaVlpNLU/O1qnQso1lPvLY7ks/s2j0yNm4ams6pEymDOrmIO+fnyi8fOnvw9KWlthB2PtQyF2aXjp48V2u2sPPdd/vu1cOFerNRLGT7B/ulItVGUzMsReif/umf/tmf/Wk+m3UsS+cEN2CdSpNLW+tsUdilUpzbGrcY68GkFIALaRILP2yWqwtTM3OTU6W5hUqp7AdhiBVFUcqZ1n0YUQhu32ulbDuTsgK32aguERFoKpZBo714Ydfq4sYhp3Th+PLMdL9Nbtm7+f6773Aca2JiQjKtVHc1Jy+MzNRyY7lFvvzoxQOHzy/5iWuk2txoRAKTjUTqum27tm/dsXHXjsQySDbjFHCgU3/zN1/0qNi8b1ff5rWloIXPCZniAPw3Xy1hCZWk8yDaOLrpgvdEHXHnD1lMwiAdHhujpDi8qE5CKIyJhUK0XQw35JpmGbAJrTR8LyCbttw0M92OE5Nr6dfeOHDs1MlKg/T1OelM31KjQkV0157r9+3a2K4t5vNZXLRjSgtDI8pw1mzaum3n7umZuSjwLpw5mTa0Tz5y/y3bhxghURj0Z1IiRlwlzWarmMvahu65zUMH3rjz9ttzmQycxzCTpCRKMEoZ72xlrKstKCMSlEoFEJEopThlGInvecvLi/Pzs6VSqdlopFOOaRqoG5MkUEAsNKV0mEVxzpWUMhGFfJ/lZEI/evH5FwyuUSlUHKVMvZhxdCJNQtaPFXZv26IRIQVWxaTRaHHdSBR76tkzoVAI6whd20a9WZueuphi6r5bblk9PDI3P1MYG/3wT/7EfT/+47OR5ANjD//k3//4z/zchptuQt+tINCYHsnArdVMXSdEKiYFQDFaqQjDiYQq7LedQWFcAJOUECoZwRBiQ4UAZhwnicY4obpkOtF0qhucc4QuZ9LuPNb//uv/+v/4D//m1jtuHBwpZvqzZ2bOv378yMnJihvyXHrcJgNMiG1j9t/75A0iqeaKjmHxVtCMRKBInM+a+3ZsLF08cdPWNT/20G3bh4hFCGkHpsANQMmwbeoEN92w3UBAPPa1RyfGx3du39lutqMgooRr3KBMw2CkwtrAfEECpTwhWlgp4ziiNCTETRKczbAhNtwmXGqnbStl6ZZupwzs3pwEhknMNJYEjgG3ufSYZOm0lwjFzFS64OJ8THTdSC1V2/3jm1hmuOIJX9Jcvvhffu/3/s3//D8998STb7z41J7Nax6597aJwXzO4sWsbcBqIrBy9tY924aG835zqb54cdt48dMfuqOoCy7dfDGLqCLjo7lb7/jk//zv7vvH/8Oaez9KRtZHRrbmCpPa2URPtaIx0y5ypRNMAFxR4kCLA65iqrCXUQqnkpWH9TimJJfwY8JVB1RJyLGaKMIExYS+XAxubrVaYeQzGqcdPZ/PFPoLA0P9/SMDS5WlmaWlheVWyyMi1lSCdUzh23E2bSdJEsex2dlguO82vXqZxO79d960Z9u60QIxSAeY17btEEKtVKpZqxm4GKZSYRA99dQza1evGx4cwaQDCCbgZRDoBhBGCeWXwWhHZ/icYAAqkQJAAaZxAKUIkYbONfzEcRgGyMXiyXWNG2YYxgGOps1ODFHCCSHzy6VMtmimMgulsm7afQNDX/7qVw4cOMApwXJy5x23FfK5Yobs3bNucHDw5MmT5y9cmJiY0E2tUlvesXPrqrHh3Vs3ffRD99E4yqfMYj5jpRyXyFLbX662llthJdaqylxohaU2BqqYwksaZkhqJJLHmMdCUimoTBgoEYzAPUTBEQC06wBhiKkpqeokiGIS6xIlPRN0RFRipIRKiRyIFen4FdGsYBNqW1ahUBgbG1u7di0zzIvTMy+9euD0+UtCJ9wks+XaUy8fnF8uz84tLC4u+20Xq1LKNPrymYnRwSTwluZmzpyZqzSEQE86b4fx/FKJUE1QTbfTYB77xjfjRN5+x11hlPTcQ7sPigO0MxzZFVwmECqlZPcRQmDGgCJP13XsbgwP4ZxgScKOqXMsLjHRE2YIrsVkMJ3PmLaKcelQbbdJKDly4ijVFF5rFGw9m9KLWeytPJXJeolctWGzk3FMmzZi8tVvHXjyhZeVZvcNjdSbba/d6i/k6rVSsZiHU5vNdn+/yXSjHYhIUWpkjFTOyBT1dIGYjmBG/9h4rm8wWxxI5YpUMxNBokR4QSihAcbzbYG5Cn+8rYjsWaXjNCIJPIZc/BLScaRKOZalcZHEoedGuIpRmsvlhkdG73vwrtVr1l2Ynv7CVx/70qPPnbhUnilVZxYrVqowMDCCsFtaWJyfmY7cZui25i9N5lJWEgXTkxffOHj48JlLy62IWWbf8EikSLZQ8GPZDuJvPf3cLXfcObFqTdv1CeW0+5C3P11Zh/TESnWcB5/Bc4CUEm5DHIN2ClEaB5Ip3dIch5mWMkzc8BNmRsotlaN6w6aKeO1cyiQEgdgo5Dv/jllpfnr20qXPfu6zTz/99NGTp8x0PlvIRYS8emLxL77w9OTsIjPsxVLp1JkL2FZF5JtU1sslHX1FweGjR+eWgqYXB4JGTBeaFjIjZHqsGYluxZpdqrcWlsvlerPlo5gPzxmmbdkpRUkP3XF1oosp0nVB1xek8zAGB3W80kn0SisEH/C2ykhjzJKRBBcIgIpIJB3AVJjQhkEYJ3tu2Hjfhx7ODQ4fOXP+xdePXCrVhJGSihUL/Wkn06jXvWZjIJcd6c/RBPPQtXRm22bDax8/dW7/waNn5xshIQklCSGCsCPHTxHKtu/Y3fZC00kpdEA7qxmlFDOOks4cI0oohTF1lMcfeHgLnku6CzUohHr3QS3wjGmcMIObiAVNciOmKaVnmZnWjHQ6h6gyUhnCiJky42aVJh7CM5c2M7axfeeO6enpU+cuSm7+xE//g4CQR585fubSvKCWbmUN0zF0y3dbk+dPb1w1Xi8tjA/1wUSMsUwm8+Qzz88tV800E5wst8SZ6fLRc7OnJsuTy+5C3a1i/Wy0I0F1y5FMSxQXVIMLe16Azm9CwnMd/72Zxi/sAMdAYfCXIXuGeYtK0rFUx6pY90K3KePAYNQxuK3jMEMILBWp2dlayiB7dw7c++CH123dyZ1MK6KtIClVGm0smJSN9Pfv3Lr5tps23Ldv7YP33I5jUei3m62GFwa+kLPl8lP7X/3Dv/4GgrAdEU0nz7/0yqp1GweHR7lpxVhNsPUyTrr+u6xo9wcOW0HPcwi4HpDknMN3oOBRDIxhW4hChUHGQlfUUZSEMak3Sb0uz50LTx678NzT559/5ltf+NzC+dPEa01fmhoeHSuVyk8/91Iq379uyy5f8M8/+gqUXKw0gijGwsOorJUXxgaLv/DTn9m7Lb9r8/qo3UwC37HMRCrCtJmF5fOz/mw5Kbfiqp+U3WSh5c+UW5ML5ZnF8sJyxY+Vbpu64SiNo4IX4HsM647vLYJF4a1El2OUkK5Ukm78YVCq600MCoDb4G1KJCOKK8WUcHSW1lha11IaNynBAYeKBEfzzesKhJCFBlmuNLiRMrIFM1tIF/uHRkaJVJlU6sa91916w9a8TjRCxgfNhx64e8f2zamUHYShF8W+5O1YVb3omRf3Hzp84uDxyen5xXWbtuSKA3Yq3fYCesWDjgAqO3ulevuDsAMQc/AfcuAnrJmoCiH8RzmjBk8oTBrrGs2YOonD2vmzx599+sAX/ubrf/6nf/2ffnfh2NFTLz577Nkn3dkLfaY+OjJWGF71e3/82YsL1bXbrtu695bzs0uR0qstd2L1mmKxODN5XnqNT3/kgV/8qTt3ryJ5TnDzyRpch+Gk8jxvdNWaphsdPnH24iw2B0XMjJHp01L5mJnNQJ6/NHOuM9ZyoxW7fgjjm46TyqQxQEngvw7whyRAFchb6MgpIStSOOwyOjUJHniOd9wmNSkNKTPZLE5Nmka4iFnssTjSlLAwwQlZrpHz55eq9YagzI9l3fO9KDF1rVZewkxcu6o4mCFCkkZTckKyJtm+fuzOu27ftWe3Ztndd19twvT5hcUnn372937/DweGhzZu2KwYbTRaTjpFKaYk1GFQj6iO2khgbpHO1y64qQO4pwe4CoAIoQZQihNXpxylKpZxSELJhdWZhgaJvYunT770xDfzGhtJW2uL+ds//tG7d+1YlUnZbluPI2akLy41Xjt57qd+7pfXbtmVHxxtBYIb9sjIyPSlyfLCzL237fvVf/jJB28Yz2FUEfGbEufnh+7bm884SsTr1q6vlGtMN/xIuIlsBnEzSFpREilOdFOzUvfce//1N+zbuHFTMaczrkXISuIgxpa6MsbOQN+W6Ag6f53TZscEHb6zOHbtcrkkVQS32ZRptatVPRGZbPqlp574jX/1L5/4yz9/4q8+65eWeDalJUEu6xRSDPF06PVDntvKZdKY741GI5svwpStWrkvY58+duh3fvN33njjosNIX5ahg0QSSjouvG7r6o997L6bbrxZ04zFUlkpmk6nW63W9ddf39fX12w2kUySBJ4AumoSesXTCyx01MuCzwDGWBiGuq6bpgk5KoJBMkow3algieRxrIKoWSJ9mbSt3XXrjRs++SN5Q3MQzTix12p9hKzJ5lXLt7KDrxy/+LGf/Aert+xhdoGZmUQxxNO5M6c2rhn/yY8/dN++Vf0a0RLpRCE284wmQl9ZhNx2084kDHzPS2cziaS6nZ6ZW2K6mcrlsGIoyqNEZvK5WrPhOA6UbAcE8wzDiaIIQ4DOPSALWBkx+BXAjCs8mM68lvhF2EnVqNb6svnKwuJosSg9j0jSXl62RPzsN772+Bf+evrMyej82Uf/+i+/9Md/8NKTTz/x2HNDxZyj8aDd0ogaHxmtlsrtVt3WyEP37v7Vf/L3b9t33UvPP/Ubv/17L778hk6IxjrdzC03pxaaGUbuuG71hx948P6779q0cf3khXOrxkdXjY1btpG2nTD0MY0wwxiFu2WHp10dOw0woeC4TlRhqOAwbHgaayZjKE7xdEp1/8Bj3Q9VKJggukLwMVMjSajZ2qXZS2f+/E/xkcEP3Jf//X947MtfLaazXqVeKzVOnpuuh0QZaW5lwkTOzc3VKqW0bfzIQw/cvm/T2n4Kw7M4YX7DEm2bhA4XJlUqQQ9kqL8v6c4hO+VIQscwopSJa1Othi+anFBRWlw4fPDA6VMn5+fnPNenRJmmbhmmpRsYb1fry0Re/n3bD0MFpi6L3vztJE3TzGWyodteNTyMjyjZoVHiuReOHOG+nyLy3huv33z3HcbEmLu0+MbumxXAAAAQAElEQVQLzz3/+GPPf/MxQwRBo+LXKwYVtsGr5aXxgb6b9mzB+8ChDLnnzpv+zk98+tabb5qfnfn8F752+uwUusFt9+iRI68evoDJuG3CvHPv6nvuuE2KeO+uHYVMKmg3Jc7YcZR2LHrFg4qApB3/w2FwGwBGCAHPYeYCcF4PV9SjkGBVMCyd6lqoBDE0QmXf6MhcrXp6esqnFAvamk2bH/7Yp5xs36XZpen55UCymGglfD+q1dE47LVt49of+/CuzSNsyCEmIUwqGrVNFeECRbgwiLR0Evmhwcm6VRNhEMAZmVSac1qrVV96af+hg2/IJEyZPHBrs1PnsykrbcFhzNAoJjSjmGCKdj3BEC5dSIy2C0W7P2+SzvgJymIuX95IIIFDabVcK+bzJBFvvPzKP/3FX/6b3/yPx7/xzY2jo0VL3zQ6un5khNSq4shB6rb6LC1pVSf6csptUb/tcJXitDI3bRJ5/a5tawc0zKLASxCVEyP5m/bt2bFrJ85vR48ff/G1I6+9erDdaLqNuowJwtH1SL28NNxf3LppPVOJjPwowFc9hRcmsBonUH5lIJdHAN9c5giBC4Xo+A+RhyUIQO6V0CjTGOdUQ8kgikOqBOP5NatD0/rYv/61uz79k56VHn3wkexDP3Kx3MqMrraLQyfOnMFbiNGRYZVEW9av/pmfuPPOvWNei6iYkJjIOKGJb3KiGzphjEgJtTFezDkIRweMJImwXFsWFqzEdsyhgb4tG9Y6pnbu9DEeBx97+P7bb75h946tY0N9jsGVjGQYKZmgIWBlXD0Gg+8xK5SRjm9Xkl2mS4q5vNf0LKbNnLs43j9QnppZuDB58cgRFgRBtXz45Rcf/83/8OW/+DPlNfpTBvOad+7bw8L2UN4pQosk9OvlLWtXrernMkpI7FuaoDIOowTvDtZtWH/rLXsf+PDDcwul+fn5sZFRXZHSbBmzGHP5L/7kDyaG+weK2P7xgjiHM6FlcLfZgOcwK2n3IZQrgvWCSUV7D1SWbz5wDKBpGpzHug/KdH8Zp0z5gsWUU5NpluBWqJsyneODo6cPH331/MXDS+Wnn3nhuS8/drrh57deV5bs1ttua9eWDrz4jPSqa4eyaUKwTo5kSIoRrJAWl7quUcMi3JQC7kjwUBnplHBCKCGcdTYIhFQSBZHvhV5LJ0nQLE+dPeE3lvIO7c/ZiDydSZhHRgHqakRojFIiAfLWw4hiEL0lIATOuzJ5macE7/jDtGV7eF8uBF5wNZbK8+cvbF+/gYShw2hKY9J3eew7ROlxUEyZUbM2e+Ec9V0SerFbHyrkbtixlUlCYzd2ayRq2zqxDS3rwGqkHRGm0RRuxdl8HIRzU5cWZy5VS+1Tx8669eq+63ZhPCQJmYxhBdvC3cxg9LKjLqv45g+l2GGUePOBB5XqLDqcc9Z9UKCHbkrTqW4yK2vlsrl+wsyAGgtukFm99mv7X3tlcvr6hz9Ws9KTgbjho59ce8tda/fse/3Aa1//0l8df/3F9aN9awfMuO1HbVcFnsVj2IAqiZ4ToXB6jLgjuC2xAQhhwqOEVKpxZ/eS0EeNDg/1FTJUxBjU6EDhjpv33H7DbouoqN2KfBduQ9xhkJwSgtEkEVXdBVH1xskUPNnJgr+AnvBK51HZk7FuBce0LNNym60f+djH/9l/90//h1/9VZYkzVIFa3rWtrKGQYOAhkHit4Xvjvf3nT125MKpY5NnT8nAk6G/dnx0MEdorHKOlkvrmZSWJF6jXfcioRNiGuTxbz5XKlfiOLZMfdumjRYlX/3CX//6v/0399x2y9qJUYzQYKrd6nxYkCLO5zKMdvXv+qGnp+oGn1KdE0uSJFH3AaO6zmNvPt0alwkjPGdmTWLJmAaeujSzfGm+/Mapi8bA6Jrrb8qu35LfssPP9fnZ/rqdnY4J7Rv45uOP5gxVdNhX/+q//s5/+D8nTx7KpzSLd5YTErmdbpMkECwgesRNaaYI50pI0zSDAJf+c4ZhENoJmHNnToZtN+uYnMSLMxeblaVC2kqZVGc40itIAWyTnGHDkxKnYtJ1Q2+o70EZ/EgVAXoFJOm8wFaE1FrNcq3UNziAmTBwww1hGGqUWZZzdmru4sLi5MJSqVHPFvsGRobdMLowM9uOZSOQlxYqeiqnGRa+v/sBwdz0Aj+MEiUZo5rGDayBlJAwIA9/6K4f+9TDn/joPfffdf3qVSOPfv2Lf/03f9k3WFi1alWthm3QS+fyCCrLMly3SVXECRQINOJzEnISUyIJ7QCWgncBkUQdCCGlxFgoZ4TiVRMTtIOEMcG5YJo0M81Imy/752dKB09cOH52+tCJcxHTK26gZ7IXFhaoZW/cuUNPpzG6RAgqEukHCAhsb88999x/+YPfP3fmbIIemKY0mxkWN9KMG4pwkZAoJkozQ8aUrjWj5NLcPNF0QTTJ6NiqVYR3LjCWYaadVMp2dJ23mk1T5xrKC5mISKA7ypim4YojCeyEcQCMYLCEMNUB0itghmLYauEYJWmUxIGIO9ulqWUG+wIiAxhoaID47reeeiqVyweMB9niL/zp5/7+H/7J0NYdbY1NVioLXnj7xz7dsAqvT5dX77u7qWXrCesf6acKOhPd7hd6XvI0vvYwommScEEcSooGsQmxKdaW6vTsuS27Nkg92rhjY8MPT52brbdjP6HcSsUqMW0yM3ty6uIbBqlPn3398S//2cWzh4j0o8AnUjEVS99jcewYOpWiUa9GUVToK0rCsB0ljAeKhFwndjrRrZrkjx89/diRU4++fuzV05cC6iTSHB1ZXS8166XaqtGRrGlIv12du5hWwZbRvguHXzMpw7cqqbSLM0v1mO2986GFgBydKdWl2VJGSA1BaBLhi2KC20AGYWZZsZ16/dz011/cTwp9NFcMGCs13eWGC1ukcsWlSs0N4ky2GISJadpxJDRNU5QJSbhmSEXDCE1qYADIKaWcUkY6Cw9RoudI0n0w6rj3KLhdEZ0wbFSYzp7nSaLcKHCXlioL89U4nKyWnj9+3BxdQ/QUafue6bi6FZjp/Kr1WmFo8w23/eyv/Pdmcbjc8rKFQhgkBk1SXMXtetRqYcoZSWxJKd1AemHeILEXW4yIWLzy8ovnzp1bv37jz/78L3z0E5/ce/2NhpU+cfLskRMnqKHl8/ml5Zm/+av/2ijNvPri48uzp7WkPnn6YKsyNziYy2YsxhjhPIxFq+25YUK5yUwnYUa54fpCaql8un/YzBQaYXJ2euHVYycW2n5iZwpjE+nikBcllVozjlQmnfv7P/1Te3ZvNg2NKpG2LF2JhckLR19/jSl56sTJSqVyzwMf+uVf+dVNO/cePTv9V195QulccZoQIhixUiyD5cYkXkBeOXr2S088/+qxU9m+oS07rzNT6Uq91Wx7GAhWL7TDFBkbHsJEcUwrwPGayq4jQBhc9Q5A2gMjhBGUlCtrJOSMmJrSMH6G8E1zLAF6KqFWKNOK96XyGBWOGdmJkds//pE7f/ITN338I7k162ql1tMvvvH6+Zkjk6WZeti3ZrNdHKl64dDYWLNRU2HgMKHF7SIM2y6VT7zRPHUonD7NmyXbECmbJo1K5HoZS9c5sXU+eX7m7MkLJ46dr5S8l184UCk31qxZc8cdd2zZuElEcQOFPW+gkGvUltvVZRnUHS02hNsuT0WVGbe+JLBwOAWW6Yv0tDAyWrZI7ayXsLH1WzQnP7dcf/3Y6ZdeP3L01IXFSitRum1ase+WFhdr1TLMt3XTprvuvuORD99kWqRU9uYXlmBorht2OmfYmb7+wev27Pr0j37in//zf/aRRx6qVOt//pefe/W1Q/n+YUFITEgtJOfnvMNnl18/OffEK8e/+uSzy6Xa+Nia66+7IZfrm7s0ffHM+Vq5RDBBQj9pNw2ZjA0UNk6MjuZTaYIrZMThEfJdPkzChBrH/GWE6orqidIiwYJYelHkhkEQBVKqbGr9zddf9/CDD/z0T37q538pPz4kc4P51ZuNwVVJeoAXxmaqbWbllko1y7ImRgdb5aXFybP+8tyjf/Enj//X3//6H/7Ol//g/3n8z34fp0kiwnzWMjglkritQBKSzw3k8sOzM5Xl+caZU9N/+bm/fvSxx5574eVDR45NTc3UarVcLnfrzTc1KsvDxSymhc2iLeuG4+bSi0996fypQ0u1mqcM6WSlmY01O2JOK2HLreDI2UnsalU3IlrKyvTrTkEyOyEM0x99F/PpLRvWX793z/btY30FIgjh0CTvbNyyZdOWrZlCf0KYbqe27Nix+7qdukEPHTzw5a98BfrkC/25vuH5xdrv/snjf/z5Z77+rVcPHj95enpqurQUMTUwNoTjUtBuzU9N4ZVpdXnJYjRnGrqIvFrVZmrzxNjujevHijkSBipwswh0GOK79B1hXhKFIo5FooQgiaCR5AkWcmYzU8YiikVI6Hy7PRe1L/qNIJued72lkLias+6Gu2555NN3/shn9tzzUN+67aniSNOPEak6pZqM/ery/qe/OX/q6N956J6P7tu7Y6hYPn/6xCvPk8gliPwkJpT4oQhj4oZS17JJpGdSw7nMcLF/pOmGh46egP8e/9aTX/jCVx599NHDhw8zopKwLYK2LgNTedIreaVLlcXp05emLizX5+v+fMOfr3lLzbDmJjVfxtT2Ytr0pRfzhFialS8Mjk+s2rBqYmzrxnXbN28aHCgGrnvxQunkiYWTp+a+8cSrTz2z/9z5SyfPnH/uxZe//Og3vvL1x187eOiZZ586d/60H3p4hKSEWbadU8xeKrcuXFo4Pz1XbjZboV9u46ZT8eP2yHCfijzhtwazqaJtNEtz9YVpS0WrBvIbx4e2rB5dhQyupN9ikecYDDOJfLcPE0oqSrmmMU1TjHLOsYs66SyWDoq/dCZV7Je6FjOt7HkBo05fPuGEZ4uJlfZ4qsWsc4v1U1OLPtXMdC6I4qmpqXw2Zxvm+XPnMLubi8vSaw9ms0ngnz19ilSrxDRIylGc5PtTkSJL5Uat6StiKWFUa97cUt3HiS1T0NN5PyGX5hcXS3XDSo2vWo2X3ZQqy+TTk2dir7ZmrE+poNJozpZrlxYroMtNtxkkMdU1O0s003RyfYOjg0OjhpmaWyi99OKrX/3K1/a/8PyjX/niH/2X//yf/u//6w9+//c+99m/+OIX/+ZLX/zKy/tfefX1A+cvXsK618bCQ41IUaZb42vWGqbJDRyi8wNDY4rorp/4XoxV0TRsmURuu95sLC0uXjx+4tWXnv/Gn//Bb73+9GNTJw9cPPFqZebMYJrfvHvL3TftufW6bVvXYbE0aJKoJDKY4thORfzdOq5Tr+MuzdA101CcBkK2ReRREWm8FgYtmYSKREKGsXKsjEFNnWhJIoOE6LbVCMJSEAorHWtO38Ta/OBY/8hEKlvkhq2I1vaSRjtseoIaacXM4c3bt+6+3u4bUIZFKK+5wZIbB4Q0IxIz9AMnPwAAEABJREFUrE+FgcEReEjTU6nisJXtj6gRKjNVGAGWG94rh04kSudGSrcdypgQAocuXaOmpmm66YVR0/USRXTLBqimU8aHR0YloefOnXv2mee/8Y1vvvzCyxfPTzYbjRNHj54/c7pcWtI1NjTYP9TfpzGOaaGbUJvi7BNJHGF1I5URzIgoiwnzhQwlrbW8UrVRLlU514cGhk8cOSx8ty/r5CySt8T60czO9cXN4+lP3HvdAzduWt+vZ1Rzz7qBz3z0vjv3bnCYN5ijOUdjKgjCVpJEzNCZoflxRL6HhxEpsUxHSrTjsOw255v1+VZj3m9aQ4XUQJ+eSoWxjL0kjWCRhhYqi8mMTcZGh0zHjIRshuH0wnK10RaUwIJ2Jrduw+ZAMqk5Ext3zTej88uNl09NX5yrVoTh6mmZ60t0h2bSgaGHhEwuNWptvxH4y9Xa7PwC3DC3XG1GqhaomUpjqRkyOHP15nVb9rx27CxzCqHUam48MLqam87MQombpmboUsokSQzDyGQypqUncdxuNZ/45rdefP6540ePLc7NBm4bs9zWNRwjhwf6N65bvX3LZrgtCYN6vc45HxkZYQzzWKdcjyT1IhErJqhGdLvhh5Jbmp1R3ExncwMDg45p1UrLe3ds+8lPfvSX/v6PPHj73jX99lBKjGbEgOXp/iJtzxZ4a8OQ1W9F7dK5oD5rEr9RWYyDBmWJUrgQJjijxpgZiqjvxXlp0w48H+O3c5mWSo5MX3zxzLH950498cbrj7344ouvHyiV6/2ZAb/cHGS5gtKZ25SeB/9tWbcqm7H9diuRMRaO5eUKZZ1FOF3sH127ScsPWv2r+tfvObjgVuy+rx48MxVzOrzur5999a+efuELz7zyyonzz5+cP3H+wsSmjWs2rFu3ef2qNRMjq8a3X3f96JpN2/fefPt9j1x3693X3XrfDXd+eN3Om1h6+PR0pSVMqzgx34hb0sgMrC43fMRBJu0UsimmkuWF+WOHD7347FNPPv716QvnmpUSTQKbq7xjDBUyg4VMLmVl0w72Gd9rh4HHOouwThgN40jAiownUnHNAKIYAg2OjKkp9ZQbYMnItNqBkjTysVfxydNH92zOpRXZ/60vnXjpcX/uVCauFlmzT2vZ8dKAE49kxMk3nnjlma/+zm/8W5P6GYdqHK0LzARpGh6hHmHKwBmKInh6kFKCkd0HkwmglK44F0lgJQmGiSjWGEOdhCgjl2a5VGiwxDLOLy0stZq+xNB0TWlaxDREVytKc2WzKMVlIWetHhkcGR5IWTwKWkRgU29WK8ulUqnhhXqqMLJhx8Yb79x8xwMb7/jQ+lvvH9l5S2b1VpYficxcoDlTy5VK26WWMzw+tn7zxm27tu++Yfee6/ds37lz07btY6vXZYqDUkvVfTlX8i4ttgYmttDU8Fw98VQ6M7i21KZTJXds3Y7Scnn6/LnDBw68/PzzB197ZW5qkoq4P5/ty6WL2VQhZWccM2PqKR1GoyanVEkMmxDVRZe9kiiGlKSsA0IV0STRBTEF1SXRCKGESqYkJ7FK3NJCrV1dWNWf2b5urM/Cpbishy0V1hKvQsJavTwzkLeYcNeNDyaRS4kgnWuhkowIyhKqxUxLYHna6ZF8V0/HeaZuwNmxSOx0SnMcL0kCSvJDw8XhkUL/YCpTSFmmrTtpHdkWj4PEb8iw5WgEc3m4kLKZiFtlGjQA4Td9r9ny3IrrLbXD2XacXb+tsGXPwNY9/Vt25ldvSo+szg1P9A2Pr1q7eXR8zfjExNDIsGbrkYjcoNVo1ZZL89iQarVKs9l2gyiIeajMiDjZwfWpgbVV35hcDsquMbkYHj5fXmok586cn75wfnl2tl2tCt/XpLQ5dzQNnwPzaSebstK2YZpU1xXnglFYUHYNRQmBb5gisF0HkrAOum4jigIKZlVUEl0RrjqeQzFCiCIUW4QoZh0a+3lHv+uWGx66/571ExOGQBOqkM3t3r07nU5buobXtrv37Lzv/nsKxTwhslOZ4ofBeYKiFS4oh/C7BlYOYhgd5+HVoKlbFtfBiCgRsUwSGUSJH0U4oUSEuVK6foDIZZRwqlKWPjyQ27B6dPuGVbs2rSJeWXol6VaidqXdrNYa9aVada5SPzW3cHZxeXK5Mr1YnllcXihVa/W254aNWmMJV+LFxVJpaWFhrlRZbgc45bmh34yDhgh9JSNGKNd03UxzqzA9X8Ma2YzM4+eWXjk2udCUZZe99PqJer2dhFHKsocG+sZGhkAzacc0NF1jGqccoUYVJ1hZBBGJlAkhBObvUpDvCIQGTAQQ+LlbVVKSEJq4XqvRbilGrYERUhjmerpejxaX2y2fGZv3NDwZKfP4mcnBkTUDI6sDPyYEgcsIpgXpNIWJ8x37/o4FGOYWpYopwqSyCc/rzqCV6zfTUc1tlurlpTLMXfEjXydx2ooztitkFMsgSsIwFnGUMtjqwdzOdWN37du+b+uq9aPpgq24cOOwHccRSsQiCuPA85vNRrVWLjWXlt1qNaw1ZNtzK/W45VEhlZQ4NVgpx7L0rMXSPGFxy6/j2j47ee788eMnDx8+duT4uWMnLtZashVqU/PY8vpyQxsWK0EuN5BJZTHtONWoYhrTTdN2nLQQaBWnMSIVFURJgBJFWWegb1JJWQcYeif+3mkrLLAAk52lEwGNPRWgKlFUKSpbvic4S5glIo3QLLXH0gNbcsM7SHY1MYdIZsIZ3GDn17RDQ9FU21dK6QTBLzVNss5aLIkhJBiq3tnv+08zpbFYJJwyi2m6JINOdvPwxMbBiV1rt4wVhwIvPHtx8uDpU6eXl8saEQWLO2nDzuqGLSTeV3teuyGCtqn8LWP9uzeMXL917b4d6/ds37AFt+GJwaGhvKFTHeuEjGkSMsyBJDbwgSIK+2wH8c5w8oqSVr2xsLBw4eLFI0cPnTry2tljr58/eXjyzLHpC2fnpibnZ2bn5xbDSC5XWniLm+ufsLPDRMvpaSg7pJtp03AMw9Q1izMdrooTGUYJnAQIyhAcknHCNMU1whm8Bet0KQPz7YESupQAV1g6sVtJQrFpJYJKAytjYZAaqbbQFUkXJnbsvPmRffd8auPeB4jIb73hwU277/noj/28m5jU6svkRhQxmTSoYvyy85QulSEUZtO31+Hb5MJjepIknHCLcO5GeWqs7xtelSluGhpbP7xqIN8fJPHZhZlXzp94/tyJV85faiGuGA4AuXQmn85mUraVtnhGJ5WFc35lLk2C1UPZnevHb9i+5sY962/cu/X+O2687459D95x08P33P6JB+/55IO3f/yBGz923+65c2fPHjpy8uChcydOnD19ZnJycnoOL5UmS/OXmkszYXOZxK6j00I2NTI4MD46mrLTQ4OjTiqnG+lcYVhSq9GO7XRfnBAFz+imYdqG6VBuJFIFUSwZAwicRxlcdRlEQ+F3ohORbzMRVrceqIJxlaZUJ/KIQpJgz8IfZTig+5J5hFRCrZHYAe8nudX6wEaW31D2LLN/A0mN2YWxmOUF0d2AEmkSWFhyRBt2R1NIAM0i4219X0uCccNMJMFORgkJfJckSdrAHCY0CSYGsjft3Xr3bTfu2LbRsfTlxZnjp449/8prrx8+efrC7FINWxRRXFfcEEzrGxx3cn2Cai3Xq7tu04/DiChJbEtLmUba0nIpVkiRfIqkDGIzknMMnSQi9KPAl0mk6zreu/f3I1hH+vv7C7ls1rEtRjTsUpGfYAUIvJGREdOwavUG0w3dsMIgNroPgeZB0Gq12u12FEWcc9u2IewBC5ZSBCcyKZWSEkKqOnsYVYiitwA5gDgAwLwD8BskinaqdxmicZ1yDbyTcnSdoEkvUm2ftCPC7ZyXkIYfLyy3+vr7E0HabXj5cl9oHw4DxakVDFr4rsFcN6ZMl4SFImIm0xwSkXaQVE0zJKplSHc0q92wbuS+HZvu27bp5o2bGNVnyq1XD5/4xtMvPPrUi0+9dOj5Q6dfPDp5ZKZ+thwvRmab5xMjRU2d6QSj8wOB4BCCBIFoNP1Ktd1uRn5Ilpcmt2xZZZlkeKgwODhgmp0FwE5l2zF3Ex5hYZKEU2kyYXFhayqXsSrlpUjETibleS0pglzWDIMGURGjUteoaXADfXLYSCqRMCl74FJqUukKIIghLknXcFensOaVIBRzJ4ESbuR5ke9kspqmuW3MNmUbdl/WxmTA3VYjWCZaOZOwxDVIxAkuEmHK4qmUHoY+nnzWViSSJJE0EUxCuYSrhFPBqULQXIv3WPehlHZ+CWEAmuhCKpooFhMKhJQEVPq6CBwii4Y2mk6NFfL33H7H3Xfffeedd954442bNm3K5gtBKJYq9QNHTr7yxtHnXn79yWdf+uYTz3/rWy8++a0Xn3rihVdfffW11147dOjQ8RNHz507MzU1idVxaWF6y+Z1k5fOGQaHM8PAi8IAq7frBYJqghqSwCCEEkmJeBMSprwSPfmVEvDdKqh1JXrtrFAw74l3m1FgChDBTYNq3A8DSZRpmnB/1klRQrgCJJIa9FQxIxElCXsXsI5BN0BRWBggknWg6Ls7vAYJPHf10nCsUgpvEWFTMJhxjuPkshkZeiZJ+jP2urHBHRvHb9i58Za9u27fd92PfvS+jz907yP33/3gXbfdf8ct991+M5gH77njln37btp3w/X4wHXddXv37Lluz86dWzduXLdq165dzVodB3q33YTzFGakkkkcXl2bH6oURsDyrOt64LlEKse0oijo7y/CdnAbVVIpglCAlX7AakKBq/cIbQAoJKWE9nAhIJLI4Nh5I034NHJ5EmP3Kjh8MGfrEqey2FChSSKLxg4XgI3CHKufokLGUegHXrvttjzcHJKxwTwCl3Pe6x5e5AznUsaU7En+llDGGAYOU0BV2IFxQplqNZrjY6P8zbgRQlJKYSjQH6Ta7L06gyrwHLSB9qDgMYYkDDKm7mhUV4kMXL9RbVWWW5VSu1qK3SYkLAk1GSOXi4jGgYo8gtt+F+hJ59zUdVPHPO6sivffd6+h84zjGJxpnDIpOAq9l0I/JDlneiIJ3AYjGBrmFonDCJNw1fgYo4QS7DoSD2NYXn/Q0+49rQV1oRM05pxjzQQ6DKe1ypLfrhMRWjpNWVra1kEBnUmDK1MjkINqFEeOiCQxV5KJzuiJkFQqrDOYB1Ji+SGDg0U0a1sGPEdEgjVT4mRG/hY9ihBYAIjjWKpE13URR1EUOI6N2wulBI9SqjM0SmExAldC9IPCezqPdh+oAeUAMBBgfmG7Nk0D0LHSMSplx+pxHIEBBFJJDD+AAaSIHcvAKz5D5/CQxjkaQWuYFo2Gf+DAYfgSPJUKbtOUuvbDF/T6YCGl1HWdKqESoTEehqES8cT46ECfwwmhcC9RUia9cYGSH+Dzns5DTMBVMDRWy7j7gEmEUIrifVYUJ0EYhVEMnmu6admUcULhCwoKvie0bDvEa7TQx7cLIjqrSpILsecAABAASURBVCeMeaftRrP99NPPCCGiIJQioUqYuq5z6NMp9gO0wHfoKlFS0zqLPLxIiEyiAKvl+PCQpRFKCCOdAyOsRCkFhSs76e/Q5PctG8a6eltdXQnvPowxKAdW0wzFNcl0QHHwBphIUj+WonPExym/g4TwWDHIY0ENTW/WG5ZlpVJOpVLRdapr5NKl+cefeCKdydWbbd+H8xQaFyImWE+vrs4PTYrpGgRBOp2GBWCTocGBxfm5W2+5KYrhSugrMROhPLI4jKO6LlQKSfX2BxIAsh4F08P3MrD3dN57NSop3lQy3MME/c5UURZFycBA55+pqtSb2Vwec3O54h0+chRXOrzZxtxlXMPkYFiBuqN5r35/WHLTNLHuB35EVeduhnvqDXt2D/X3Y8FkRFKCXRz0h7NasGsyCjynCFMUoO+HShQmBIfLIMC7MppKW3iBtP+1N06fn2y5YRAmilCm6UCnte60vSZ9fgCFMaMQWNgysKhLkdRrldtuuSmf0Xqe+wEo8G26uDbn9RqiCr+w9HemKIGrQbPRVooUihlJyBsHj5w8fSaRJMZmgmgjmqJcoDEYSXbmMWIRtf72AGumhN6cYXnEi67V4xNr165Jko7qWDd/uLfSa3MedKWdtQJmfl/A9IRThJLZfAoWOHj47BuHjrh+xHR827YUMzprLzyHAKVcMY7I/tvjtp4mihIMgTG8BHa9duu2W2/G4TmKI3iPqc6ZhRKMrFNWYRQ4wXTYH9DftTkPSnHVfaf6fqnErSiXy6Li2XNzL7/8SqlWN8yUHwqO7Z0h5hgBZ1iGaWNqo9jfNhi6CcWwbNbr9Ww2u3fvXpw4NMrgOUIlgu+HqPC1OQ+zDJduTYr3CUoSzhjlZPLS0rPPPb9Uquj4AiWwiDJ8dcM1QxLKNd1yUlYqremmItemzw/AcAg7zjmuNGD27ds3MJDhlGgaJ0Ri++iAyB+AGlftgqF7ZLx/isLXAMU0y44FOXDo4PGTJyzHxp2h1Wo4jiVwLY9xvZO4vkOYsjqRBwNdQ+M/kKKx73MpmRSZlH3Tvut1SrCEIvhI91Gd4COXrUc6qyj5AT4MUx19v0/KcDDurOxcES4VA4TEnf0t9CSgALJw4eMGn14sHTtzJtdXFCIWSYh5LGPX0pRGEyJxt4tFjGNBgKUJc/wHOPZ3dgWvQAGA9m7cCvsd0YlQkb80O3XXrTePDDiVmmtanX9bBTfbRAp4EVAoif3vTay0C/kK/x7M9ySG1y4vVR3uzaPee/HdrpjqXBXeF5VEBQmpt118CUsEPnxrTspyLFOKiCupMalx3NmZjmWIdWY0DNft4odA6JsOu+wMpCnWe5VJObXS0tqJsW1bNtdqwUAh5boBRQDigt5VU3UpVYr1uG7yHeTdXny35B1V3k+y56b3U/J9lenp1KO9CpQSy9Dz2RyMgj2/Wq0KvLRQChQSSinmOyiA8ldWRPIHDPQOlYBev1AJsAytWqncfvvtY+NFvCVEllJSqcuO6jGgEhmEgOkBKTA92mPAAz2+R1eSYL47sO+u2rtrQSEA8ispFmSRxCMjI7fddsvunbv6igWVxJre2Wix56Fkb7bCXkn3gUfRwg8F8BP6hSbQCkASgKTZbOZymdtuuyEOSF8x02yHjuOoBIculFJYWPGDYsAK8w4eSQC5QI8BBXpJMN81vm/O62nQU2iFgnFb7ZTFbrxhz9133/nggw9iCl933XUDAwPamw8iD9MYk7lnuF47PxQKbXuA2wDoI4SoVMp33HpbyiRB4Bsacb0WdEMuKKHQuus/SrBBSNqR9VoA926mJwQFkAv6PeL75rwVbXpMj0I5xihePSeRwPqzdfO6O++45YF7b9u+YyvmL2A7Jl6e9bY6WARAlR8uMJkA6ADnJXGczWTuuvsOPyQ4EjdaQdpJ+W4Lnz96nkMxoDdYULgQsQjJCiB8N98TggIrud8F831zHvpeUaXHgAKWbiRR5HvtRq0ex9LSicE7bzttu3Nt0HUdloKZ8AoqkYhA8sN9MHugDwA1EHZ4w3DTTfsGikbgh7pGRRJBa3yNRTEMDWUAMHCYVNgiLhuzI1GdsYC5XABcV9JLrlAw3wsu9/e9NHFlXSh5ZZIQGYSepmn9xVyxkMP1ttkKm+3kwtlzGqOcMlgBnsMJBmcB7Ho4fxP1fVbp7fp8hxT0WUFXMbFv3/VBRGzb9H0vlXISERmGJmXSa+jyeK/QWfVWz172u+jl8u+Sf3cCTLKOsaAo2oXeSKOhXhKSHnpJUKAneTdFxR7QCIBGADRt6rgOqEqlwjnjjCBZKpVct8UYMglKwrUoGYYhnIdAxHz/oQAjQr+ZTKaGC0EQYDGfn5/fsWNHLuNIrAkiMQ1NJYKIzgc8FIbOmJrwFCCIAkX8dcKtmwHyZhmwHSAJdLjuHwbeQzf1XZKOBb/Lqu+vmhICDmNEee2miCLH4obGcPjudEw7a023Gak6QUgVNg3aFfzACUzZm0C2bWMO+b7f19e3c+dOKZWU8F4ipZAKtAcJz71Dx47/4MC3S5W60qFvz/ueUx0bvncj34ccBJgSMVWCU4KpjbmLPX/9+nVSvm3lQSDCfBJb3/ehz++mCSiApRswTRP1cSXFkXj79nGi8A5TUNmhSuGGAMAhAtMMgGck/NM7bSoURdUOFIoQ0qNIrzDgv4/4vjkP+l0NQtdY4LtKJsV8Fvc7rJ+5XPqRRx5BYYqhk+7YKeWcE8al7CSR9YOHlBI6gGKGwYWu6/b39+NsRXALIApnyy4jO0z3fWbPB9Czx3RpZ0CQAEj26JUM+O8v2Pe3uXe01hmNlERKRBWyMB5MYUMjWZsqzF2ICIEQvzAc5j5sB/6HApwhEXPQE4snVII+o6OjghBIMOcYoR3QDqWdB2p35hnp6o/yVzI9HhToZYH5IMC+X41Cy6sCszhlmxpj7VZDJlE+n48icujIWRRG16AArAFjgcJ5SP5QAJ9pmoauEXlgcKuD8+KYYLeGYnjx2XmhS1WXJ6BQHo7r0o4Nlby8V+MXjXTlcLACgyQA5vuOTsff90avbBD+QEhhtBgAKI6ecRLW6hVFMK0lSkIO2iuDwuB/KOgpAM+BgfM6cy6Vws4Fla4KKAnNATC90yYokgAkQI/pUSQ/CHzgzmOMh2FMCE2nsvh012q5hJDVE6swqk7fVDFsKlRiajMqFfi3AWXfG6j63pnfNkd236m+jZqaTohUieAcMUbw0RE8gULdEyaROGRK3BPgSCWU7GlKLkdbtzV8KlOdHbHbsYLbu8wHSjoGRE8rQGes+0ACHkC4AGCAFSH49wemsNIQjSjNdUNQomgSJuvWjX34gQds02BEcaaSwOUq4SoydYw/UVS+G9ChA4JDK+ekBwams17Bi4rRbhZRaJKtCHvJtyiBiSUjEsfDd1AcrJIoSOJQ57TVrGOpj6OASJRHi0mnPBpVnR7RKUNfkhPBSaclRRVW14RRwTA8+FYp8ubT0bn7B9NdFYh1QHafXoFe1R7frXqZ9CS93B5lvZ8PkComMbQOMLK3+slkstAG9sJ8J0ThRUwY+Zg2HWvQt4pdlZOY8qpbqEvRDtAdvgQDXLXWihC2JrC6gkCu8ELEMhGaxhB+nFNO2eLifMcLWBVIp2i3P9RD87QrYwxu7YwLNuy2Q6GXRKM/MKDjD7Av2FZ1woh0mG4/YHrj45wnUoSxkFiNhPS9MAxiSjnpmkNS1gFhEknYCDOg25AkqgspyGVgWqJhWHTFeUhCCMlVgVxFu/q8nWItxGd+zdBBmca5rl28NEkpoZQSAhczRZiiHZC3PRL+vCzo6nmZ/4H8fLDOwxC6luosg5JitkPQNRwhi8vlOBaUa2EUt1w/SSRlBumMv7PGEtWl8FynBpQEOtzKn6Kddt5KXuGoFeG1MnA/Qh9HFVBcG+bm5jSNdFSinFK48C0drujtney1dvq9lH9Loe+llW9ft+M2GAHmJj3/dTrFvA7j2NDxwjdstbBgaqZpC6E6Pul5pkcJgo92WqCdum8yUtIOOtHYWdo68QGLA5TCyuSdFr0i3VG1M0VYxytXMJRwRjWFdrtBbehWq+lGCUoxRTkWAIXFkhChFNAJt64C5G0PxgW8TfSBJj7ozt40cXeokiEEO97B4PH+N8K7MkKwWgIwnKbponNzh0pXQHWcgTpX2P8tVsBN3XzGGNZhgDHU/fYWu3oBNIpXmng5jkYQgqA4R5TLTYXT1mWgIoAuUfY98e37/v7mdrT5/rZ4ZWuSwuyXIwZeUIQAhMB3JNW5RakgiGApWBzxIxKFiY9TwJsgTAFv07ATavTyDOjyHVNSSmFrrfuAQVK99wOVropYCm7okUgM20oUNlSFmTE1PUMoV4QS7HbQpTMc1hkIJYTKDkjnYapzeGEKJTrJH9jf20zzgfWqYGj4DMMmFA7q9FMsFnGuw8t7JExdl1LimN6xCblsW8iRJFR2VKQKSbRw+beb6LSGJlQnC+6H2wAwyITvQK8CrJNXkXZEiDNUR0XsdqDQB3RxcZEQqmhn2ZQUruvoQghmjAD9oeOyNt+7HhjqVUEpxREAWegCDCj4Wt3bvn3r2rWrw8DjjAwOFKjCrcE3OONEqSSOAz/q/CuZIZEd52mwWxIjtGBZRhGvnu+7VJF0KoUPN3iDjDiG9TEV0AXaB4+OrgqpFCL33aBMC6OEcd3Ht1fKwWu6+cprr3tBVGu0ddN0vYDpWi80wyTutIMdEFArD13h3s1cVRkI2Xs8yPqO+L4579v31IkhgtVHEiKZkoRK2zI3bVi3eeM6KaLpqQuV5QVKEstiROKaLFOOmU87mbRt6lwmge+1EZduqwEQQvqKxZGRkVwuh4EjiSgR3QcMrAYJZgzoVYEC3xGoiBbQOKPaM8++ODxSLJVrmc6/CtqkjGEOoTcMAcU6oLJDL/8x8t7BfbnI9+/nB+M8CoWpIpdBFPwXeM2tW9Z94uMf+eTHP3LPXbfv2L7R0sjUhTMicv12rVaeLy1Ol8tzbqtCpbB1bWxkaKCvmE2nbEM3NR03MQD2RcswJQIuSRIwAFwI4XtBSnJVKKzs3SwwhDBKOWMa4dpLr7wyO990Mpk4kYBh2a7f+Qc73t0+7Q7w3fIPTvLBOg97OFXYzC/v5PAZJbILXAmEEpHGxMhg4dYb9/7oxz/yd3/qUz/14x9fOzG8anRgdCg/UMwUsw7cVcilC/lMHAb4BJ9Nw3sOzJSEEWzJFe/wSRJFUc9tUmI9U4ib7xhe374ALI5GOOdxJL78la/lM1rb9/CRHWHXaDQsBx9sFSFAN+w6wQdLUtT6QQJdfuDdwb6060IMjik4suM/29IDr1WvlJLYS6W0oaHsti2r77nrln/483/3H/3Dn/uHP/8zP/2ZH3/owfu2bVqftvXQbQZu0202vVZThBEn1EDwMR37I3yQdB8wMDcGoxRsit+rA8VwjHw3OjpR0pODV9haGSWUFvsH3jg43xZNAAAJtElEQVR8+NJMK5vL6RZupbiSQkyv3jp5L/l7FP/exB+08zph19OwN6xu2GHbSxLf1yjpL2aHh/pMrkrLC3MzU6Wl2XJpqdWsaFSODBX37tr+0Icf+Duf+Ylf+sWf/5GPPHL9dbuzqXTg+Z7rIvIILoWiE2eIOQC9IFBA4Z73giSdoISPrwrUBVbqgieEGbqVSee+8IUvmCbBMaXZbmdyWQQ6HNwt8MMkH7TzOmPrXoMQcADc1gFcKJNICrzPbDfr5VazykiSz6XgyP5iOu0YVMWB22g2ql67LuKAEnXj3k133Hb7rbfeunnz5mw6I7BUBiF2L9gangOF5wCG2fJtI49SBNRVwCinpCOHf3GiAsAQQsI4QvCdOnv2wKHTQnX+P1kgRI+gb6ETp2+lfmBcx3my29v7od2C10a6a+ZKlU53mM5YPLF/OKYFcxOpDMPIpNJwwPLyMt68eF5bKQGh4ximpWkMqej0mUucin17195/z+27tm/Ipy2mQqYiJgVVCu0imOA5UHSGCFNweBdIEuxJPRCM8uqLKioCncKEQBMwoECUYG9NsrnC4998gnM9k8m2mm5HbZS4Am92d/XGryh4FRY6Qfp+KIqhI9AeWKcOo4pSTDtQRQk+O2KKEcYgQS4MIRQm4pvv9OS1PUIRACHyDuCtND7SyljqTEdoRj4OIBKvNyk+inJNEhYLgVkfx6FUicbF6Ei/TNpLC8sace+6bc9nfuLhPTvWNMrTImpTKXTORBzW63UcOw3LioVMUE3JREmhki4iKSOpIkwEReS7ITE+uBaWwLg54pPQzrGfKo01w1BznNm5hUNHjkehNDQbCN2oU4MwgQdf9gwquXQjT6pEXsuD0kLJd1NYfsUXvVyhFCTkiof10u+T9opdUf27YBEkqLVCwVwBhBDuEVhfaW/RQkkAA5FR0DZ1aptwkheH7bSljQ7lx0b6sNIRIhmliAaNdYYjpcQwoSrQqdydn2A68Qe3dfKu4a/Zag8MDXthkMpmX3j+pVKpknKytVrDcdK6biLW0XIsIj/0EpWYpg5dIXmfWCncU/X90CtbhuGuTP7t5UNMf00zTRNHyyDo/BPNY2NjW7ZsoVRJmSglOs7T8AmHSMT4e47jmseL1gCRKMdxJqcuvf7GAUkUZzqiIIklZgEuD4xpWEiSJOn58j07/35nvOdgoNbfKsAuMCLQY+I4zmQymzZtgjuhJwzXiT9EHhKwK6UdQ12eyW8bYzf/Gkg6nZ6bm7MNUwoyODj86iuvnTt3YWBoCO/v8DYuChNGNWzPmDpYPqMIy/I1NP5tinb0/05/bxvYdyr8w8y3LAsBh/iDpeC/drsNRw4NDRWLeUjgPNgO+vXMQRGPPe57pugL/eq6jumSSqfbfvDs8y+GQazjVR43E6miJEYncB4nXGB7hxI/KLD36ggK/a0CVid4CBaEmWBQeBEAs27dunwhi7CDL0ExnC6D3xV0Dh6E9GjnJHlN4/I8r7/Yh64p5ZVKdWhw5OSJM6++dtAwbSuV4rqJr1qu2/2PXug6dKPX1Pp7F17R/tsw7+m8b1Pnh5KFwEI8AT3fwJdgXNfFtW9gYACRATtAMVDIATAdYIPq/PT+YFigx79fyghFX0EQYKIkiaRcMyz76eeem19cimLcZ8zOwThG8HVOTGgUOvzAwH5gPX2PHWE7gREBBAF8g60O07zdbg32W/l8Tjc4ZaobeThEIH/lHEe6x9Ze2L1JyTU8+NhUq+IGgnc5eFU2WCrXxiZWnzt/8cy5i/Vmi3HdMExGNcwqeC6J4mto+nsuyjBQ9Iq+0RRmd8804CH/WwVoCN2gIRgoDF9CPcuyqo3o+uuvh4mRBSE0RwGgs05iqUT67UDWNQExh8bxSgHte16QSefKler4qjV4W12uNsI4sewU07VW03UsGy1Dq+8LMEa0A9pTHy33ACEAOejVIw95vTp/+ylUxXttibu4Ehqu+0phfcPA3q45JXAkLpFvl15jqhO4EgEOEO6k89964qlEkmbbtW3HMIxms2lf8V9SucbG31kc4+qJekyP9iQr9J3OQ6H/thAEvmEQHCsQdtj54DYsp6BvjuIdm9w7km+Weu9fVACUwkmHYC2WigrFE0IZ12bmFp555tlCvtiotwqFQqXz/+Orv3dL15YDD/Uq9JgehQTMCt5yHjIAZID+NwQsa3FC2u1mHEcUNwQiQOhbw8KAeglKCEC+54cqgt1Vw6Wg0Nf/9DPPLS0t4+DpeT7e7eHm90Gb7kr9OwPDmHuiKzvuSf72U8syXDdEqCHgoC3Ggq0RAwH/Ft5aML9b/6EFhfdsAOIPjTCmGYmQXDc/+/nPDwwUq9VqsVjEO+y3Ov3euN4QQFeA9sCDroBhtCsJMMj+bwswWbm8jN0Oh5ckibDh4f6HQb1zFLK7+L1Teg1pfKftlkY7tMMT5vthJpM7efLkgQNH+vv7sefhFVq3zAdI4KMVdCJvJfEB9vmBNW0aZHJyshN5GsUSivjrbX5vDgoDBN5Mfa+/TPXemCsaRQnXdayThXzfo48+ihkjhAD9rgd61YrQF/Ie7THgV/DWwN6dt1LoSkYSrBsdARj8fH8pGoR1QK8AeljBihhqd6AojRJyaWrO7f7HAbyg86YxUcTQzZWiK4zCatdRvvvTS3xH2iuAWm9VQr9okiH4NM2i+J5lmMvV+rMvvzK+dvX00rIknaUVJaD0d6Qo8GYPYK+CnlN6FNkrDHgAy6bCDg/1AIUvVEqAAaRMrgqhEgCfPz4YihBaQVcBfB7rIhFRPp/t5uHgwXHA07g5MTr8lUefXSy7sTTdgGSyfW0vNA2LEKZwqxYo3mkkUbIDiU+VnSG/eW2nhLAVHp8ipFDvpBICghUXBgGoAgt0/Ic3mjE+NeSK7VAZuf5vPf/ahcXm4Or1+LIgVBKJCN+JEpUoKgXBK88EPOTvpujhqhDdp5cFn/UA7cGAYl9gePCDxLVCdSt8AFR2DNptvEMokvhFPwpLYq1e8TwP2uM9Sy6X1zRjZr5++sxkte4yDS5LUa4zpsHeWL5Q7b3Rsf6bHX17/r3aYHjF44ch5grVDcUNT8iDx0822h5hFHWgMSihb/E9ybtpp9i1/NHu06vRU73Ho69ODhKdn79lf+l0GtMQsw2eAwPbtVqtp556Ct9rsMnhtIIsyKH8CgP+gwMUSJIEex706fXy8ssvl8vlK83Wk/folfLvhe+1BopGOs7DTw8QAeBB/7YBzoOZYDJQeAtKIgrfeOMNXMxxxgON4xjRCTl40A9a/94CgI4ATBqod+bMmSud94EqgE4JIf8/AAAA//8PZogDAAAABklEQVQDAFFANzl6S6ZVAAAAAElFTkSuQmC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375" y="838200"/>
            <a:ext cx="6172200" cy="533400"/>
          </a:xfrm>
        </p:spPr>
        <p:txBody>
          <a:bodyPr/>
          <a:lstStyle/>
          <a:p>
            <a:r>
              <a:rPr lang="en-US" sz="3500" dirty="0" smtClean="0"/>
              <a:t>Limitations of Accounting:</a:t>
            </a:r>
            <a:endParaRPr sz="350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1752600"/>
            <a:ext cx="10668000" cy="4343400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Based on historical cost and past data rather than current market values.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Influenced by personal judgment, estimates, and accounting policies.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Records only monetary transactions and ignores qualitative factors.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Does not account for the impact of inflation on financial information.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Cannot fully measure efficiency, employee skills, or customer satisfaction.</a:t>
            </a:r>
            <a:endParaRPr lang="en-US" dirty="0"/>
          </a:p>
        </p:txBody>
      </p:sp>
      <p:sp>
        <p:nvSpPr>
          <p:cNvPr id="11270" name="AutoShape 6" descr="data:image/png;base64,iVBORw0KGgoAAAANSUhEUgAAAOcAAAEYCAYAAACnR+FYAAAQAElEQVR4Aez997Ntx3UmCH5ptjv+XO/eu/d5C/vgQRKGXpTEklRUqUqqroipienu6enomJieiP6tqX9gOqo7eiJmerq7NN3lSJVTuZGhE0WKBiQIAnjA8/e96+3x52ybOV+eB0CURNAAZPGJwsFZN/fOnTtz5cr1rbVy5b0PEu993pPAexK4JyXwHjjvyWV5j6n3JAC8B873tOCnJgFrrfj0pz8tP/OZzyheK1d+2lrJa/FTG/TnqOP3wPlztJj34FT0pz71qdJDDz00cevWrakzZ85M/saVK+XLly979yCv9xxL74Hz3lmSnydOxh7z5Tt3KmEYzkPrC4UQD0aVyv0szxnfP/K1a9dqL7zwgvfzNOmf9FzeA+dPWqLv9QeGrfjFX/xFVbO2IT3vuPLU01LL5wXJ9/XTnsbFupRzlUolfE9cby+B98D59rJ578k7lMBnP/tZmaappsecC3z/XJUec6I58djczOwHZmbmPjIzNfOx6anmh5rN5vFXX321QjC/twf9PrJ+D5zfRyjvVb07CUxPT4t6ve6SQHWhxLySaslT6pjn+6d9379IwD6ohLykfLVSm63VOdp74KQQ/uL3PXD+RYm8d/+uJfDss8+CIJT8eKYowqIogpxlnmUVY4qGNXZOSLVigKPCiGkO6IB8LwGULP3sv++B82e/Bj+XHBCYoshzZLkpRqNhPhgOi8FggFEc6zhNoyzP60VeHEGBxZdffrnyrW99S/9cCuJdTOo9cL4L4b336veXAIEmHDgtYHOTmyzN8zxNDfehDrDKGhPwzSqfz/PYc75cLlejKAq495QkAYv3vCgF9B44KYT3vj9hCVwCHDhNkQoCUUghhFRKBUEwpjAMA9/zakrKKQMzPcrzJjmorK+vB1/EF5WFFWOQstJ93fWb5O7/utB74PwRV/oN5VAsvWvXrgVra2uRo83NzZIrXZ17RvprL9MIkUj9VOdFDoLTaE8pekZViiIpAJEksRj0+yqJk4rJixkiccX3/QX619mljaW5q+tX569vXF+kbJfb7fbxbrd7IkmSY63R6Ei/359lXXN3d9dlef2fZ3n/tVckjD93f3ChqSdjq+3CK/WFL3xBv2DtGIxbW1sRlaK6s7PTpKJN84xuxvO8uVKpNEunMNNoNCa3t7cb+/v7ZQdU967r727P9/5Px6ujnwSnJZRkoIPxLxhQoIVWGoH2hE8quA+NhyMQnMiyrGSMmQ18fYqZ25NGypOy8M9EMrpQUZUH6GkfEUo9Rvk+YYR4rKzUQ7y+6Pv+KXrfJcp6klQm3x7JGU5i/ycxg3ujj/fA+T3r8MUvflFdv37dJwCj1dXV6tLSUrO6vj4jw/Aoleg0lemiH0WX/ErlqULKD+hS6Rkr5TNhufy0CPRjXiW6T0f6RGVqav7hhx+usQ+3j7rnFcb9/qubO0XhjJKjd8wzQSJXsKK01p4UUvNeUG5xnMTxcDjM41FcZGnKoXgKqlQtDILFqFy+oD3/caXEc6HvfzyKyr8aVUp/J4zC3wpC/+8GpfC3fE/9lvLU31We95+QPqV9/2NFUTyWAaeub2zMUtZVt3au458Xkj8vE/lR5+GUhaScd6OnK7darQa94vTe3t7C8ePHj9IjniAQz9Jq30fQXSpr/WToyffrIHiWSvQ8len5chg+F4X+cxHraMGfYS7j2VIYPRv5wbNaB++vBMEj8LzTUbM5f3h4WH3hhRecZRc/Ko/vth3nR4c1jgDeKt/s841nDoCK1w48/t//+38/mJiYCCiHgEruu999dZ7fgfbN935Yyb6Ee4d9hDd2bpRtbkNppSeEsIBIrbEx80MDKcRQSpkoJQuC1+fzJp8dM4U5R2YfIEAveVI9Fmj/Mc/3LmmpH5IQD8LgYVg8wjZPsI/3E/3PRbXqh8PA+/Bko/qBSqPx0Ozs7MpapzPhthnkR+Gv+Ef+Fef/x2KfCyaYSdT0jGG1Wq1TMWaZQTxKZTlFusCs4QPSk49ILZ+CxDNUgg+RPial/rjnqY9rT3+MCvMh3/OeDTz//aHvvc/3NMn/QOD5z/rK+3Co/Q8Fvv9MoPXDodYnh8Vwttlslty4bvwfi+EfsbHrl/QW4PiaR/IdveFNHAjHYbrjg/WayRf/ypUr0Z07d8pKKU69XO6YToQG6Lz88MyZM/5v/uZvOqMy/muSN/qXDrC8Jkbu/sUJr8fjunEuXrwYcW9YC7Kglg/zCmWqlVCFp1Tiad3TSnc8z+t42ut7yksEIGxhKjYv5kkrtrCnJORprfUJtlshMJekEPME5SzHmSeIj3DNjrHfi0wmPen73se8IPhl3n/Sp7G0gX6oovUyDWbTrTHf4RD4K/v5awNOt1BUoOqxY8fmqIxnStXSY6VK6UPUyk+Uq+VfDqPok45KUemXoyj6RKlc+XClWv5ApVJ+vByVHgyD8JxW6oSEWJZCLAqIedIcV96VToGOUEmWIcQ5ATxC5XnOE+L9nvAucYyjLkSmV3JhruQ7P7Gv+zMsAi2kx5rYbLUWDw4OTu619y5sHxzcv769/YDHkPHO9p3Td3bvLK+cXVmih1xgomWO0cE8AeBojgo/Q0BMVmylKTqiqZRy2dNplnM3btxYuP+J+2ep7FMbGxvNv/f3/l6N+7yKo//qv/qvaq6eYy+Vm+VjqU1PEhhODk4uE+xTMQLpsVxnXzeFENdY3uD9Kq83uSYdJoG4Dc1DCqTOZxNSygafRbxXJIqS/tZakF9HgqGsZk3ANjWCd87T3inuQS/5gf98qP1fLIXhL5Wa1YdKjdIieSs5b85+/kp+5V9Jrn8MpqkAzsr7DF9rk5OTR4UW94Wl8HFf+2OPpz39Ad/zn/Y8/RS94uOe51/i/QO+553n9Skq13IQBgue581QISYgUGdZIZXJxpg4RpX3NT6bEALzPDs4xqDyPkj5SOBHj+lAPyw8cZJ9TNFAuCyj80hjxWMf7+jLMd285Ac/+MFydao6F1Wj+yqh91RQiT4YliofjsrRRyq1yke4d/tQEJaf19p/RsvgaeX7jzO5comG5EHf9+/j9UXum08TGCs58kWC4Ajrj5PX+8Jy+IgXeo/Xw/pTBNT7OI8nPe65uXd8gB7yYhzHD/K9x2h83l8NGFpGlaeUr+4TQiyTJjiG5fN9ltd4/xL7/iYn+03y/h2Wl0nrSqiupz1BOYekMq9DtvcE+AYbgEGxI95DAEIKIXg/BigrykIIylwuSoizQspLvH8frHjKGHEf97oLKw+uOHmzPf7KfeRfOY5/fIYls6yl2MTzylMXx6D0/Q9LpZ5TWhOQ/sMs79faO0vFOElgHvV8f44KOuV7XkNrXSWVtNLOWrtFlparT4Ijxw5LYaxxoaPzjE4ZJgXEopTioqf1057ynlNSOcVxRwZTN2/eLPE9By7B8h19f/u3f1twb6gzlU1SEc8q7X/I88Nf8/3gN0M//DtREP5terHfKPn+b/gkLb2/LZX6m1LLT0rYX7BCfIh6/6wU4mnSJYL2nC3ESSicITgeNMBznPMnyPcnSb+htPotIdTf5hbyVyHlJ7Ki+BjPKD/B/n5Fu/4979e15/8S6Qml1EkCcZIgzKWVzkN+dzAY/Cn331/o9XqfJ6i/xOdfl5BXg8DfJbjzarmiKqWyH/i+9JTGXcEIEGxQUoJ9Qkk1JilYT6mxf+dNFfsKC2PceMuc0318+izpKRHq0zrTU5f3LjvPzDf+an3lXy12fzxuuXii0+nUmNE7Fnnlx4IgeNzzg0tS6bNSyKN8Pk2qkSICzCfA3EK7PRRY9+eJUOSC/yUGXLvvrRRCuFvFH6FSyoV2R7X27qdReIbe7BMMpZ/n8cvDDEGXaDTqfN9n2x/7+6lPfUoTRNUwrJz0tH8JUtxnrTltLFYAHBEQS5zjkva8Za30KQLzorDiAdY/JLkf9jz9kNb6AanEfVLJC77WF6wtLgkrnvR8/wNRGD4ZBtHjvh884Xk+jzTkI5zak0zcPMvzyw8bU3wMVnxIKf0+JSX7UWdh7KkszU70Br1j+7v7S712O0yTdMR9fRsZdq21GwTSHZY3hBCXBczLQshrfH9fe17iB4H1PI92Q4xlb4oC1hiwPQQnxXfgiAAc17lnrAblMK7ntS8EakLKZUljSCP1YSX8x0tp6eQLN16ou8Qc2/yV+f7cgpMLKt0ej6HNTHQ3wfCwFOp+rdRpJeQiV8hZ2gqVxVlVF2Y6QAmC9O7Cc5/DPsDnb93zHQj+58ofRIIfPtcsSkqrSe1pd7bwgPa892mPyaMoepJu+CEeKCzvDnabt27dCjmWG5+v/WjfZrOp6/V6pSjMsjHFOWvM8TzLFklT3Mc1jTV18lonDwz7xDSv5zm3I1RsF3Ke4CgnhRQnWL8ipVyBFMcJvPP0mPcTrA+Q7zPa0y4x4xIwR9nOAX6F45wmaC7w/YsUxTm+e4LtuQfHLGU9NxoMF3ud3sJh63CGxscjWIfcJ7ZVofa11rtsv03+1tl2FUpdkRJXhZR3+KylpMz4nCxyV/kX5M/xxl/KyT3kmrjCQgiQBKSQ4MdloCMpxZTU8hQNy+N+6NMoly40/eZM/dixiO/zDbb8K/Adz+hnyudPaXAC02dip+Z53lGp9Tkq2v1KqWNCiGkOWaaiujCUl3cXmYv254DoQOnI1TsaN3zjh4B44+rtC44Dkvs6kLpkx6Kmx2bY9oTv+y6j+wu+wqWwCJfL5bI7znEh8Q/v+I0hB8FA5zKvFlk+kxKUcZJMj5K4MopHmuTOFlFY53k4Uyq6mwuJkUHhki1VdtPg/QTnNkHATVLbZ7I8P0rgHSXTi5SV49lnqXgv2BYEmSvZhwl47/rx2Y8zKiLLMz0cDSNGKk2Gr5PdVrvCaxT5aMA+2rGK24uLiy0mxojZdovh7T77XbOFuAZrXmY/6+Slx34Llu771nqw7q1rPsCbRAHzK6GEehOcrp2Toe8pbyIMwpNRUHo0CLl39sNjIo7rb5znujYc8t7+ynubvXfOHb1K4HnelPK8k85bekovUhka7DEoTOEsLG8FF/fPiFb7L927OkdsxVcJZP5koAXrSqf0pDeV5c2Sj8ZfPqKyMEqDkFRQ3/f8qqc9t589Gfj+Je4JPyA88Qw0HiJgj/JYo8E+fuivpLGNrhf1krDeFKyYtoWdMFlRytPcS+NE0FshzzMQdGM+pBBQUoIlr4QoCiOLwipTWK/IjccyKAoTZVlRzbOC0QQ8a6BAaYAfN3cpJFwpLMZ98F5QrsLT2vU7HovjiuFoJEajUQYlXCLoUAI9djEkKFMhBPNPwly6dCkngBOGux0v8m5LrV9gIHsVFtvsvc92uZO5VJK3HFUIgF/wI4SAEALg14EW1sJ9KBMURe5+6wiMHoQpCmc4qkqqBa79CWHFOU3DPMHzXNfWvXOvk7zXGXwn/FH4zrpXlK/mPF8fl1L+mcd0iRtzd0ElF1kI4dYZQrD8HqLy/VmdY0I4OZdDZAAAEABJREFUYNILUYOMIyqFK11PjlwTgI1IfAT3caUjdy0EVU3KgLxUOe4cy5NKyMd8pd4XeAGTKDhXqVTmeVxR5dFI4I5IOA/XoXv9LXJ1PCIIGBbWqZgLJs9nqIh1KqbPUjpACg4qyNSfkYCwApL/uZ+W1xQBmwnJa11YERS5LRV5USoMfM5dAPwyxuV4EEJAkjgehWDZl4VTHAkBJdxPCxgD8oJ0NCrIWy8KgnUvDPe8arXH81QHzAJvfIQQ9rnnnsv7/f6A/e+WSqXXOdoV9rDKLg+FFENSIZWyQrF/yaeC9GbJa8GGgv1ZDm1pSawpYMi8YWk5OS6RFEJ4UqDKckoKsUQe65Sx5mvuVRb39lfe2+z9+NxZa+Xe3l6klOKCSJ5JqiNKyhmuhvsdTO0WjtdULjFeXsHF5UJSuXhhLBUP42dczHHpnluywX5B5RmT5U8rDNgBGwuWtPviTWIuVEi2cKLlMyup064EeIEiz51l13mW8DgGR7RW9weB9wwTRY9Fleh8qV6a536y/oEPfCD87Gc/6zrhi3e/5IEdfVGVyygLUcyaImMCJp5Nk1HJFLlUfBr6PsphhFIQwtcewDkx9IUjkGVJ3qTU0DqA9iOhvNC3RlRHSTFhrAy18mQYljg1CXpTWEJKEMyC88izHFmaIk8zOCBaemfDexCYsAaSpcnTOI/jQ4LgZi0IdvI8H37pS1/iyHfn8L0/z58/nzGLG/NoZpQZc4MZ1+8W1qzl1h4aa4fWdUq5CinhiEzBcBy2A5/B4/zcOhljyGsBd83oBIHngV7dNbdFnqe2KBIhRK6U+r58fC9P99K1vJeY+QnxIuM4rkkpFyTkaU5wgf3WSRqWGsYLLhQc8fJH/lq2tGOVuHvF27e+VhAVeJPequZwIBkS37GkNx6xuZCSPkGgxOtpJewpAXNJIn9UK3GqKOKjUmbzzzzzyFSrdavh/gLj9ddfr66ufqfe651pZBlm+P6Sp+UJtp/RUkWaE/aUhiMlFbkRBJZFkRdjsvQqZAROgZWQYPO7JISgcqsizzxPaRn4HkNVNW7nZiQF+6E3KvIU7AgMDRH5mgYgQBj4UFpBcG4my8yo38sHnW7c67a7fG+3HIbdlZWV7L/9b//bP5v8GzJwhRDCzs/PZzwzHdDb3mLdi+zqm7YoXi+KYot0SHAPSBlBafgMfGdMljc0FDZNkiIejXJS5oh13IJnMfvr8dlBkiZbaZau5llxNc3zQ+YhmLzH9+WH499TX3lPcfMumeGCCYaEHj9NXh+hAp5mOccFdV7zrbny/h2NdHdF7/78Sx0I8ZeqODbeojf0QZILpQSVWlLJiAFrSwJm1prioinyx7LR8IFWZ//izsHu2WE6WuEWbr4oBlONRjjlVWoznVGxkOf2KKQ6pqQ8rpWeogcJfc8nqDT3lgQLAEMw5vR0eZ6DSg5rLAT/k+RTSgEJfiwdCckUGYoshe954F6YfeANEvRAgu8WMPSSDoS+liiFPiqlkOAMoHnv6os0NcmwHw963WG33ernQDtRaiSEKEgWb/P5baC42WwOs0pl3ff9l2HMnxpjvp3l2ZU4iVfTLNlKsrTFfeSA9SMIEbO/mPMZMfFFpzsYDIeD3mAw6JDaw8HgkJV7w9FgYxQPb9BQvzYcxq8ORqPv2iTZ2dzcdOB8G27urerxGt1bLL1zbq5fv8719Wv8sUiAHlVKLRGg7izRZULf6piL+9b1j3Mh2Fjgjf8syzEBwqkeyZWS5ZukhKCSCxALRIuBA4GlF7IuViRZk1HxM0H95DpkE0naP7e7u/7R23euf/L26tVfOjzcfbLA6Fy5UT4iPHNKQ5wtaX2mKNJH2cfD2lOLQsoqwcZpcjSpAA7G0BAZAZdkMTJ6vMLksGRu/JjPhQvJbQ7B8ZEnyEYDxIMulCjgkRNBHgXsGJh+4CEiGCN6yZDX9NaUgEVBsBbsv0hjWI6hhU2jKGg3m/WDqempFpNdCb1UgR/y+TSZuQTkTWDEpgdMEl0hfZmG5V+ncfp7o1Hy+6NR/MfDUfz10Wj4IumVOB5dJr3K6+8SiKTRS6Ph6Nts9w3SV4bD0RdGw/g/xKPkXyZJ9q8Lk37ZqGSj3W73XTJKCAqDg93rXy7Fvc7ij86fy8QxuTBBxWBYKB04p7gQJfZArQWcF+M9b4E3S/wIH7eUgu1cyeKNr6sB3M8x2bvXeOtjISldOQYDx+aGzxAkoKcSVHynH28ClddCSjApk0zsH2yd3txYfWhz6/bjvfbBk0nce4oh7lMSxROw9knti6cNioeNKU4KISdYFxpjBaO8t0Y2HCMvCvBoBFmRoyDYQOblmBfLPSNxYNJMibytNV73tPimFPbLntZ/4Hny84XJXkjjwc3hoLc37He7WTwc5lmcpMkoGfR7abt9mO7sbKWbG2vx+u3bg831tcOD/b3teDS8A1tsaCX3g8AMy+Vy/hZTP+CCa0HpIadxHeR5vtnv91+jx/tGlmVfztP086Q/SNP49+MkHhMZ+X0S69I/zDJSmv1hnmV/xHf/MI3jP0pGoz8axfEXhv3+n6TGfIuB+vUSSm0C0+093Vg/gJt75xHV595h5t1yUhSFA+I03cgxrfXYa7JPn6AUJFAJeIu3SvwYH+o2BNu7ksX4O77nlatz17x842vZlsRKRUDwS3QaGIJEEKQEAgSfGXovR4INqNAoisTb39uY2N5aXdrbXT876LcfN0XynLTmo0WWP893nyWQP8RB7jOFcb9IUSmM0RnDV86dOLVjMi5BwrEcKPmcI5IXrrRUAuwDWTKEyeNEC7NbLYdfmapXfm+yXvpHU83K/ysI1f+aDLv/+mB/65u7m3du7ty5vXO4v9vqdg57ndZBb39vp7+5vj64deNa/7XLr3Zefuk7+y+/8p3V16++enV9be1Kq9VajYf9nU4nHfD45EcCJ+cDIYQ5depUwmRYe2FhYaPX611lBPSilPJPrLW/PxqM/k1v1PsXh/uHv3uwd/DZ/d39f86jo39lcvOvbVH8Huf/byngf2+D4P/H68/lSfLV4XD43fUbN26Tj4Njx47FHKNwY/2VIDLJJePPv+JfLp4k0WGGDaXUvOd5i1xU5zXdb//8pTmy7TueseCbb4LxL127Z84rOrK8GbszAwcIB0hFTgR9uGBp6d2Ggx76vTbSuI+ElCYDWJvC/QZbGAivMKPp1uHO8q2bV07fvHHl1PbWxgmGk0uK2WeCuWotPaYhIDmUkAqOJJNC4DWkJBfuASDIKFvCkfYk6vUqCEov8FTJZMlku7M/t762unT5le8sf+tPvzL/J1/6Yu1rX/1K+sILX9996Tvfvv3yd79z9crrr716+87qq3SR30mS0TelFH/Kje6XS+Xw89Vy9d/V643fm52d+jczk83PNScnXwLQJ71TMJiTJ09mt27dGs3OznaEEPsMdTdFJtboUW9zoW9Xq9VVgtfRbYJwbTAYbFAeW2m3u3d4eNiigeodHh4mzz777Dvlgez/bL9Uk58tAz+h0SUP8CN6y8k3gOmSQO5A3+01FRftLw3z/er+UqO3qaCuY0wOgH+ujauw42d0lSwNC8PSgs6ReBHj0tBjZtyr7e/vYGN9DVub66Q7oLdCkQ/h+5b7PCGTuFfa3d1o3Lj2+vT161emt7fWJ7IsqRHkZc/3xhEBhICSEoqgVNqDZCmVgmAdOKhwK6wAkGEL6in3m1oL90hx71pOk+F8nIwWsyyeT/PRbBIPS/1Bb9DptG4d7O1+e2t364s8V/3S/v7uH/c7nS8l8egLDEP+yPe8P6xWyn9Uq9W/MNEof3lubuZPV06deuHhhy5cfvjJExsEhQshDd7BRwhhSeaRRx7JWCb0pMOzZ8/2Tpw40bnvvvva9IRjOnr0aJsesc12nSeeeKJ74cKF/gMPPDB46qmnRrxOn3vuuZzv23fAwj3xilu6e4KRd8mE5F4zUkq5X2RfZl/uV/QqLLV13sX++fVhHR+9u6/4812yM1dh3daOgLQYX9A7MtQCGFgKgkMSLAAhkqUYDbu4c/sWXnvtFbz26st49ZWXcPPGVSRJH4EvEJUUBv1DtrmhGDb6r776ksf2Kh72hWI/BAf7tVBS0tP6BLTP0oPyNKQmKQnpwlgSuMrOaxqTI8sSxPEQg2FfDYf9EjOalFdxNCwFM+VSqTEzN53df9+56+//wPu/+vGPf/z3fuVv/I3f+dBHn/+njzz5xL949H1P/vNLTzz9u+976qnfve/Bh/7lqXMX/sOJU6e+dGR5+Tsrk8G1iYUTG7Wl860jR55yISSFgJ/4R7wBXJaG9FMZ4yfO9DvskMv2Dt+8t16T9JghF6spGfKxdMD0uPcgNsyYU9aNS/eDIQ/Dxx9/XYUVxNxdcv0IdvEXaVzPH66eBfgC8eh4YGMC0x1JZMkIg14X21sbWLtzG5ubG9jaWsfe/jaGBG2ex7DMto5GPXrSBFGgUa2WCdgA7Iy8mzGB7lAIibtzE6wD52theIzi9poFjRJZds0wBif4HHzOeveS5we6Qtc3M7949MSZc+eXjx07t7h09Ozc/OLpiYnJo6VqZaberFcrlYmiUW20Q6n2yhOl3VCV95sLx0nRmCpz6OK1w7GnJC93J8qx3vu+OwnId/f6vfH21taWDMPQU0pVCE5m5eH++kC/CcI3PSUVZ8ywu3c0vvmxfgi2vktvgY81oMLfJcA9xV/6OH0loNjO0nsVWQYX1nbabbRbh2AYCXqwcV2eJ7AmYw85QZaiXA6wtLSAY8eOYn5ulh7Sg+PdGR7BwSxbMv/DjKxBTlDmb2Rp84Lvu+Majjlmit4WbrX5klQSdL+wgj89LwpKpclKvX7ED6Pj2g/O+qXS/dr3LiovOJtbeYqueCKMmsJvLiaDgYoxNTXisDzDXBgK4ehUIhhCsu69709QAvIn2NfPrKv5+XkIISQ/PksHTM8Y45JEY0V2jLHeFWNyyj2++Kn8cHBx9Ia3pJeylsBk6QDsrl1JXuG8qtISlUoJzYkGGs06waehGIoqgink+eLRo0fw5JOP431PP4ULF87Tg1YhAB6H5BD0mpbIzHjmmBDwKcPlNEnBYwakvM/z4u78hYCUEmCfUit4YQgjJEZs0+31wKMLEY9i3el1J/qj4Qn2/Ai096QXBO8PyuUPqNA7Z0Uxy6RLlduHYHV1VQMQeO/zU5UAV+yn2v9/rM6doigC0iV/3JyEU0YmiKjoCu7aEhxvkrsXwr1CmHxP/ZvP32RaCAEh/oy+tx5UdOHojedvPoPglSM+A58Z9h8TMM6T8RZuPxiUItSbTTz+xBN49vnncP/994NKz73gCJrgsQRzQc9Xr9fBiABpkoBhOzzuJXMCUQgBqSTynN6R4AQ/luM44iWE5H6TJMgHZQLXlxu/YNuc7VJ6WCs1pBcCyidQFTLDLv0oYF0lKexkbsSx1OC+UVY8lhg8G1v7bGaz+9vD9rHZ2Vm3p5uhuTIAABAASURBVHd/pO7ibDfke/RTkID8KfT5M+vSKSLJOgaklGNgMtQlRsTYgzjlFULAPRNC4M2Pq3+T3qz7i6V7/ufq3Ovsw7IcD8iHrvxe4sAMHQHn2XKGm+7eeS4HUO37OHXmDIH5AMPWJVoJwHkxdjPeNxYEUBhFyOjdtra30e10ESfxGJBCCEhSwT7deFJIkI27xHqt1HjuUiq4j+OdcnGXcO1zOnWrPKgggvJDWOmhEIoetaxY52cFogJyinXLWWEvkJWnC4gPSqWfCoPSgzzYP33Y7y8wi1t/9dVXXdZYjjt/78dPVAI/L0IteObl/j3UkZQyo4SYC7GM+O6Gk5begnUQQoyJbcalEH927+reJCGEa06QcB9H7+QA4ryU68cpt6WKu2un8JbnjMZ5OpK7d6AqqP2ODMcVBA5PPaCVHvfp2rcPW7jy+uv47kvfxYsvvoiXWG5ubjE7O0Ick30CRWsf3W4fGxubuHr1Oq7fuIGDwzb3oGWOTsDTszp+x0Ckt9UEorsXUhC4cjye87ZBECAMQh7NhPTCEYIxIANI7QF8J4dEAYGCVibnteHYgsAVng/pBZ72wxrLRWjv/lK1/jE/Kn+yAD6RZ9lDqdbLpdL0xPo63JHVz4suAffI5+dFoHY0GuX0JCNSjyBJSA6gb3lMByZHrB+Dzl07cuvgyrcj15593n2HsLAwVGTDewtDQBYkQxCOQSssW7BHQeJ3/K6hKksJS8AzqmSt5DHGCOvrG7h1axWrq3ewsbmNvLAIghKy3DIMFRxFIolzdDoD7B+00B/ErLfwGIpKpaBIIfeOPj2wVhKSoBwPS14AS7gBSkoS20pF2ElWC8pDkAdF3iUKIzkuOCaJ4+f0qMbyOdsL5UFpT5C0kIrHVF7T84NjbHZxGMcPD+L0saIoHgoa0Wmv2pnbB8Z/XEA5sgMO8d73XUuAK/au+/iZd3D9+nUQnCbP8z7pgErTp5KkZIyFZUG9pNI6sDjicyrp3Xp37+iNOstrR+PnfHn8rvsxhp0DH8kQOgUzoW4P58iwK+vgIAQEQQKCggpNAFgqvxlDxVLpx/0JiTjJCLhDbO/sYmd3z7Y7PeP5oanUGiYvhCFAWcLy2ibc+MVJTpB5cN60MByDfWjt0ROGBKuGJDiF4BzJl6Wx4AR4Q44sXM4JlogqGKumHDdhXznv8wJMGlmSYQKpYPhsx+B3cwEkhJCQUoGhLFjyVnpCiHqWpvOD4ehUWmSPcE6PBYHn/qGw414cT62urvpwL/PHe993LwH57rv42ffQ6XQMwTlKkmSnKIrr1totKlJHSpkqpQwJjng/ZpbPxyXbjEHId2ye5wXD19x9+DznM6O1ti40dN7J830I4cQl+A6Q0w1m3PNlDC/pslFYC+ueCwUh75Ki9/E8H9oL4IAlhB6DNS8M20sCIy/iNI9za7sQuqV1cCCk30pT9OORjf2gkjYnpovZ2UXMzi1Csr+bt26h1WpjOBox7O0QWLRBHJtGhUcvBgXDcEd5lo8zuskoYbg8QKfVweHeIQ73eXTTG7JuiOHQ0QhxnCDloJw7DNHJ+cNNktiGA7qSAgIWPWZ2KWu/3+s0rMmXg0A+4PvqA9pTT2Qmu9hsNudvtlrunwZVYwG/9+NdScBp27vq4F54+dKlS4WU0oW07l92u2aMuUIFWyVve0II97uZPI8TCds4Sl0phIj5fMB2raIodgjMdSronTdojXXudzW32W5PKrXPd/YhxC5BuFPYYivN880kSzbTLGWZbvO9vbwwB4U17cLaHhW7DyGHBOqINCANeT8qCtMlaPdrtfp6qVxfLZUqV6Jy9VtRVPlWGNW+Va02v1mtTb5Sr0/fXlhYPjh58tzw4sUH7cLiUTiQ7+0fMAw1kEIRUNkYjJwvQVXQQ75BDKUtDUdB95jRW8bDGD3uXx1AHfU6PYJzgOFgwNA5ptdMUdDIOCCyIwLT0ONaCBogd68EJcX++p0Whr2OMlkS+hITEsXRZNg7T3rYpKOHpScvNqxdXF1drX7mM595D6AU27v5/lyAUwhheNY58jxvxxhzlfRtgs79C+M3WW6TWmzTI/WVUn16xB7B1qHg9ouiuE2P8Tq97kv0JN8mfYv0bd5/l4B1/yr5Vba7boHrWZFdzbL0tThJXx3Fo5fpvb47GAxfZvvLw9HwKukW3fd6mmXbaZ7t5dYecgvZJiAPjLEta9FOM7MVlcvXV1ZOfOfkyTPfOHX6whcvXHjg3ywtH/93R5aP/bsHH3riXz348BNfePDhp77zwAOP33n0sfd3n3jyGbu4tEIvHtLbxfDpxaNSibZCwDCMLQgc48DFUJuuDg5L4GAObDk9qPOew/6QGd/e2IP2mfkddHsY0XOmPKZx74L9CL4j6SF5QAzh7glOQdKsFzzC6R0eIBn0oGwhI19Fssia/c7hwrDXua+I48eUxJNS5me0NtOf+tSnlLWM5Sm8977vTAI/F+B0UyfwbK1WGxB4m1mWvUT6wyRJ/jEPzv8F6d8z7P08vdufEIhfpdJ8hc//II7jf8n7f8TyH/PZZ1j+LsvfpbJ/hu/+E17/b3zvf6US/8NkOPqdzBS/Q4D+b0mSuvb/NM6Tz6Rp8tk8T/4Z2/6TJE3/EcH5Twdx/NnBaPgvh8PRvxoORr/X6w//A0H8e3GSfjZJs89aq/9ZVC79k3K1+i/qjfrvV2qVr1eqtW+GUeXFMCpfrlWb36rXJ76hdWlVwCO4ka6urtmNjW0CT9HLWZDvMTnvaAkkJwNHQkpIIaHkXRJ8g3ijN+RTa2FMMT43LTKGwwS1EoDH9r5S8IkuzRDW1Slh4Ui7vxwn6E2R0lOP4CmgWgogTY5++1DtrN+JOvs706N+67TIh0940r6/Vo4ejdtb8wAi0s/0a60Vb9LPlJF3MLh8B+/cy6+kV69edR7xVqvV+g73R1/q9/ufG41Gf0j6I4Lvc1mWfY6K/TmC6Y94/Yd8/nmWX+R+6k9IX2Wbr7Luq91u98ssv7i3t/f5w8PDzxHgn+u0D7942O996XDQ+eN+v/Xl3mj45cEo+fIB7wf58Au9OP5cfzD4I/bzh/1u/w/b3e4fdvv9P2j3Op/rxYM/7MXDP2D7z1HvvzS9MPPV0ydOf/3ksVMvLZ1aujZzdPZ6fXrmZlSdudOYWLxRb8xc0zpiaK1bSWLTnd0D06P3q9XqUDyWocKBhgiCYLJjcFoHwz8j57QMl8rau8DkNccFNRWmyMAfUEStx/d9otFnqYWA5iuu3pHmC5oaYvMUWTKCyRIEWqAceMiTIXrtA9na3/Gy0aBKsM6bIjmnRHHJ0+LhRMiTlNuE+x8JWeuYYcc/xa8bg+S8tb9mbcR1q7bb7ebu7u7McDicc9TtdicPDg7cL0+U2Nadz7r2NE8/RcbeRdcU/bt4+x57VQhhH3nkkewf/IN/0F1cXNxOkmSVYHuRC/HHXKjfJ0D/LYHzewTav+H953n/AhfsGtvcOXfu3PqVK1e2Xnrppe0XX3xx6/jx4xsMldeXl5fX2OYOgX4n7sRr6CbrYYJ1nhqu71h/zTt7dnVXRrf8oydvbC8tXat53isyTV/UwDeK4fBPCdivZDb+k95B72uj9uiFg+HBK0Uhb9pRsJumam8wsAeL1bOdzoZpR3ayxfp2NWy0ta4yQRTtFka0hnGSDIex8ZhYOrK8glKpDK091Go1BAxx3TIIp2Ik4onAs8SeoYc1LK2LWNlEjD2qJHwVADpJekFBsEn4RKADqWa2VxHokt5VMpxVvPfYYR5zb9rvQNoMgQMyATrottBrHTDM7fJ9KIa5JZGnMxLmtJTiQeKRZBcvXLgQcjhB+ql9ub6uf4ocIde3Klut6VzKI0KIUzrQDyRF8khSFI/keX6e577LnU5ndnt7u761tRWQKfcui3vvK+89lt49R5/+9KfpJ1D8zu/8TkpLOSC42r7v7+3s7OxyIXcISlcecCE7XKDRP/pH/yjjQha//uu//ha5+zcod/+Eo2vzF+kbfO88kH385Mn0JJB+ifTHs7PxnTt3BktLSz16505YFARd1IqiqHX79u1OlEddevUhgZ9885vfzD772c/mnHFx6dKlfGVlJa9Wq8V+r++Rx5JSUg+HI0lDYrX2baVSRZXEftHvD0AcgTyOCaCOWeKSoCoYrjIaYPjqPB4pzeDCX1NQLGwjhYCWEpqhrJYaSiiSBPiMe2MC2rXjDfsUUiBOYgyHfY6Xs6bg8wS9ziHiYW8M8Hqjikq1JNxeFHlWJs0qY88Hwqx4njdJGYeUOwfAD/u87XO+T6dvFUuPFBBc5Vu3bjW2elvTB6ODBXrIo1xnLgeebATRRxqlyieDMPxUtVL/1UqpRir9aqVa+TXleb/iheHHStXqJb/iH6VsnSf13nbgn+GDdyWwnyHfP3RoQS/qQOo8qfvnL44cOTJyf4g7Nzc3cH+86+5dvfuDXNfuB3X4Zl+u3V8k9+xN+rQQ5teFKFyfrMvoNVI3xrFjx2JHrI9dneOJz8eGwPXHa+voi1/8IsS0u8pKDBGbhEd9OBxEnVZLlqJQ1Ko1eimPIDHU/4x7zgKWjaRUEMItpRjfO3DSS4yzsA7IefZGNpZoJoQh+J/WGjRYGL8LRWBKCAJVsC/w3kISqwKsRJwmYLKLbYHCpBgMumgd7iFPR6jXSqjWKvTmIZQw7LkIuLGd1EKdklKdpjtbrvMDvPFbRJZNePODvgTfm0BkLso6MPrY2yvT49V2dm409/fXJsMQM/V6tCSH8rTpm/uFEA+bzDwJyGd4/VEl5MeV9j4GIz4khXyOhuh5SPERKQWfiQ9rJZ70tTrHthPkxSfdc195z3H015ihZ599VgS9LAh81L1AzVoUR0bxYLrdaZXqtZpq1GtMyiQoM6ytlCvIeDZJBEErD84DSnpAIdySCuLDELwZKUXOTK7L6gol4cgYw3A4RKVcgxCagBM8t5UIwgrCUh06KAMqgOUzkOIkGwM0jAJ60SG2ttewu7cJKQ2WjywgKvnsx4DdQyvt+X5QC7V3NFDe/Z70Lok8X94f7jdXsepb9vrDlvhb3/qWZpQT0hPW0OvVaQ0mDovRssh7p3zfP8O+T3tCnlNKPyiEfc4a80kB8TdpGn6JEfkHPamf1Frdr4ATeVYsZUkxz+h8ThhxVFh52ve8B4IgeDLwSk9IX873elvRD+PpZ/Fc/iwGfW/M7y+B1dVVlWWWidxS1ZOy2WnvT49Gg4aA9ZWSUgiCKCvG3lFKBaU0nYGGgCQYMa63FhBCEThUTQjWE+IEowOnlBIED1gNNoPhD0cFfxgrCFLXj3tHsC8xfp5mGRKGtUkas65gv0AYaMzPTqMc+TjY3ca3v/IVvPT1r6N30MKg1RK9vX1/Z2Ot0e92j2slHwLwuJeJ82E7nGNIX6Vn9D9jP+NCVPWqfdVfs2vR3t7r1Xb7dtMyTD11tLGs085529+41OutPd06vPFcMtygwcLuAAAQAElEQVT50LC79dG4v/vxbn/zE/3h7i9kWZeeMH2fVMWjviceksKctzZfyfNiqshtlUCNitwEWVb4joyxEUVYBeyUhF1UEkfI28ygEO4XJwSv76mvvKe4+WvODPelyvNsFGi/RuVpumxnGseVwA+0EFJYY2EItIJ7RxYEmg9JkFoCy/CZA5m7ZlsIISFIBQFYsDEBAakUtEdAszTWIn/DowICIFGRkWeGY/Al3hu+x/HpoRMYnnOC2i4tva5WmJuahE9Nv3PzBr7xxS/i5a9/E0Oenba3d7F1a1Xdev31qHN4sGCtuWDy/Cnk5hHfyNMMp2d76NWexbPRzdbNykR/oi5b6XQmxGKG9FgemjOesg96On7SFINnk6z70cz0PpEXvV9Iiu4vFKb/8TTvf4L1Hyuy/nPGjC5JmZ9W2q4oZeZskTfTLCUgc2k4+YJzKPIcaZKjKAzzXMYH4Dyl22tO0EpN+NovsU5aS0Hy4l75yp8tI++N/qYEqBgyCEZeXORlY8RkYcRstztoADqcnJxGuVyF70fQmuGmEVQ0C6dLbEeQ2TEROwQW+Azj+yw3yPICeW5hrIQQCkp7DF0jeL4DKcZlELIuJNDpbKW08LSE50koam4eD+HBoOL7qIYB+octXH/1Ndx87Qo2bt1Gd+8Aiv1XS1U0p+exu7WDl775TfnC177ibdy6Xku6hwsmGZ2zefGkEup5rfVDGOmzg730ZEnVTwO4aKV53CJ7XovkE8Dob8LvfipXB78Wm82Px8XG86Ns4/2p3Xm4EAfnCnF4Msfh0SQ/WBgme9N53q4Dg0jKREPE0tghQ/8e0myAvEhgTUZ5ZEjp+Y3JQXvCITk1QAoJoZTQgaBgXO09RvIe4+evMzva88qhtn4lSZKpeBTPZWlWpTJ7tWodvkfwSAVFEk6rICFYWnpM5+EAwa8gCKnm9BQJM7QJ96Q5wckmsOLucyElpGI7ELRUXAgDKiiUFlTkHMbV2YLVBQoqdLfFrGy/z+sElv0NWm3sb24zhGV9p4esP4IZJRi1uti5uYa167ews77O9iMBkwTSZnXtyUVPqbPS4LEszp4dDUYfEoX6oJLyI4FSHy2p8EOBFs8C+fuB+MnCjh6mhzxf2MEJK0ZHpU7mlZ9Naj+r+2FRCYKirL0sMhgEWdH10qyj2F5YO4JFzDmMCMyYoExhORfQuLiSDZyUALYCRG4NEpuboTE6wd1KFvfOV947rPz15mR/fz/QOqDiebXBaDDdH/bnKJGyRxdXKpUgpaD6GAiumFKSgJIQrAI1DIYAkxLSteFL7hiFZ7cYxTEyHqtY1km+4wBqhKWqGtZnYPhHNSUQiRrnMQsCs8hTdpnBskwGfbT2dtFvt5EQoMlgMC7TwZCqzffyAjZOkQ8SHK5v4bWvfA3r125g1OuhWSsjCqQyNol8T02QjtApX8yy4sNFZj4pjfgVUeBvKqH+hiZApVTvE8I8bE1yNs8HR7OsP2UR16TOIgYMXlSSolTWjCA0KhUPUSQhVMp59JCkbc6lg4JeUwjyD5JNYWzGmZNPztnJRkq+wxpLETBSia0RXSH0gVKqLzg4yYmKLe6Nr7w32HiPCxvZslH5dBh6i71ee7bdOqxHoa8jhpwuNEsZXqbJEKZI4cLOwFcEJ3WJnk9Iw5BXwmMoqjVQmAR5HpNSONB5vkQQeFD0joII0bxXbKs8Ac1+/EDzOclT9NAKAUtFzTBFhtGgB/crfJUoBLOkWJydw4XTZ7EwPQf2iB49ZqNSR51h7aDTZ+gbwWdY/NprL+FLX/oDfPHzv4/NO7fcvtUPSqVa5IVzDIFXJmrNs1r4K+nQLAy66RSMamrlVxmGR0mc6DhJaYwEAj9ElSF9mf2XoyoBX2Miqo5KqYJSSVEGyRiYadaFJTiVV0BrA0nkO7kJFHBz8TyPspAAYwJaJ+4eTCvPsx0hRLsoCuc5ca99HLf3Gk//Ufmx1gqSJKkvWOvO1b6XFOvdM0fip8EY+9e7drfiC3/BWHmyMPZskiSLSTyqVKtlVauU4VHZHchArQK9JFNDELzOs2QMVlABXd24jTCw3HwahnOWbaQUVFY1JsnVduAULKUCxsTnUgkoJdjGkYQajwf2kzORMgIxDY8vu4SPZjnZaBI0AQpmjkfDGHME7ML8IgGhyI8lvxoLi3NwRmEw7MLYHEIKxW9QGFMmWw1f+5MKXkOJoOLpsBRofmXgm9x6WVrIlAkcawW09GgsQgQ6IOh9eMpnyTrfQxQqSJkhNwOGsENAZOTdQioLOkKMQ1mA4JTQ2oOUCoDITVH0jbWbBOVtUofyTnEPfuQ9yNN/bJYEB1TrgH9uZyfY29sLGWJGPGcLtra2Aj7zSIrk2rH4yX7deH7izwotzhS5uTRK40dNbpapWdFEoymbzQZKUUSignoagoEoCDwHzNGgiyzhPotZV2syVuekggwaCHKrlKBSSiglIQkqV0fI8blT3jeISLEEvLF8h9ogFR8rXvB9y7qCRymSLxqOsb52B62DQwIhB/fEGI5GyLi/XV45hhOnTqPWmEC714fyfHzqb/0tPPehD+Hk2TOYmp+H+ysaQ6MxGIww4h6VXUMTaKWwIiYa06IUVYjeADCKoAeK1HIugICEEpokIQlWIh3gy5LRgosepDKwDGEtQ1kpLTzNdpw3GMo6/oVgD4rvk4RQlJ7ICuAwz80tTtv9H806U1NTGe7BD1fh3uPKWus8VsCyfHBwULt1q9VotWzj9u120xHPyho3bhzWX9/bq7pf42K70P1DU5/hez9oNmw37tf12ev1pod2uNRLeieHWXbfVJ4/Wmk0nuL+7ukoip4sl8uPViqVB4fD4YXBID17cNA/027HJ3h/lOBd3N3tz233ejOunzeJvMz0+/1Z0txgb2/eDgbzLBdcafv9OdKs5TuuZP38qNVaCcrBOWHUo8KKB/MsO3W4uz9LHSvXKzXFJIpwylgQAMIChnu8IZXf/clXr91Bl8mZPo8vBqTW/gHazKS6a9dOCQmtPL5jkMYpw9MRzytTMGQED/ffohYTPgcH+9jn3rLTbrFdH4ULoeMBATjgvnUIy8EFARtnKVTgYXJhHicffQSPf/jD+NDHfgHzy8fgMfSUURnVqRk06EXLs/NozC6gwXvtEXRSQ5KfkG3CMACxAqUAKQVAAAJ8LnzyXIKnS1DSJ+9ATg+ajWKYJIVNGX2mIxSjHjJSQj5z8mSshdQagh1aKRnWWxQOyG5M7UNyXLZAYWCyzCZZZg7y3Oxxb36Ypq5TGDJxz33lvcKRA9ar1vqbm5sl5hMaNMqz/RTLYVg9OTFbPmvV6EK16o/JqOB8fSo8O+l5p7xyeXm301mYWZmZfLLbrVtrKwRJ2fXD6+gNKrGs0BM2+WxeKXUSGvchxWOeDJ+ijnxAGsNUvvig9rSj56XWz0kpn8mt+EBRpO/XWj4lRP4k8yuP+X70cFDCA7oo7s95FEAZXiTdF4bh/SiKB1n/UOD7DxVJ8jDV8GEk+UOuHjkeQCEeyIvkwUCph6wwj0pTPM5FeEIKe9Hk6Uq/25pU0kbVcshHKYaDDliHmHu/Ya9NAO6i2z64W8eQcdjvjH/PtXWwO37W69GzZTGoolRwizxPCLI+BmyXjAZIkpieawiXMIrjZPw7ur1udwzW0XDo9oawJoehpyxcSS/lkko5S83jlrBaQXWiiamlJRy/cAH3PfEEwTiPsDmB5pEjWD5/EUfPnIdXaSJqTKFcn4YRHkNPwVIiiHz4oQehAMGJgx9jLAyPhwANrcMxKenAaRkZpMgIQpMOYXk8gqyHIukgGXYwGg6QpOTVSjgACqVheU0bNu5PCA3lwlmCExDIC2tJaVaYXp7bfp7LmHphV1dXJUuBe+wj7xV+3scQcqLfr6tSac7q7ARlfL+0eJ/Q3ke0Fb/sa++Type/IjR+lTz/CkTxyxbq47YontHAJW306aq2xw77h8tRFC3QA87FcTzTbrd5Xthd4IH+clAOTnqh92Bu8o/Ayl/1lP8bWsu/raT8denpvyG1/CUhx/TLXMtfhRCfgrG/UZCoPn8LkH+Li/+3LMSvC6t+VSnvk9KKXzJC/LIB/oZS4lcJrL8phPl18vgpIcSn3D2s+TX282sAS+S/xnd+zUjxa2z/N7QUHyOQntbCnpYin0njXjXwjF+tavS6u9jZvoX19WvY3rqF3Z1V3t9E63CdirnPbvtIk0MCaxv7h2s4ZH2vu8NQsweLESBGVN42BsN9dHu7GI3ayLMhp2VBwzMmKiWV1iCnRlshILWC8j1oz4MfBARThCFD5z5pan4O9alJCD7LCAwrJSKGrLrRQJ1gPffkk3j6E7+IB973LMUbQfo1+OVJjHKBIUHkQK4Dwf45YwvyCIqFBoQurShYAffMh+cH0ASVNYbGgnNIuijyHufb5QttFFkLCefS63VpZDJ6RAXIAIA/vs4zsJScnwfFfhTnxK45Fl+lxclyThcQRkm/KPyg4tK/gKIsBO6Jz10m5N3iZ/PThaLcc7nQdCasTZ6oeuHDtVLpg6GnPqpgPmry9BnS+z1fPe154n2ep56i9NwvLD9d8oIPVEvB87z/cByPPp4Mk09mafZJUYhfTvP0E/QYH+uPuh/zff+DOgg+7HneLxWZ/WUC7Rek0s8ZeqxRPHowS7ILWZ6dMkWxbI1dosYs0kkscVt31FgcA+xJpeQZKeVF7ekHIPBQYcwl1j/hSfUkF/4pJcRTyponhTGPpXHySJaml4QUj0ulnrACT9h0+IjN08cg8STV43Fpise0xOOaB/LEw5k0Hs6ncX8yjXuVON7T+wc3xPr6y9jZeQ17e1cJuuvYP7iKg8Nr6HRu8voKn10e0+7e67y/yjZ81r2JXv822p0b2N1/HRtbr/Cd6+j21xBn2+j01nm/zva72N3dw8FBGwVBwXkiZti4z/3k1vYudvisRW9qqBbTBCS1Fymvh0UOE/jwG3WIKEShNVIBpJ5GzlAV5RKfNVB4IW5stnBjvY2twxGMDiD43HDSCQdLKWBDzUuYDU553CG0hdSUqLBIGWV6vkalFjHgGGAwOmBovY+8OECe7zAKWCXPu7C2x/sCUamORmMBpXAKvq5BqzKCsE6AV2AQ0DgJDIYF5ZIhyRirCOUZyDppHloeDavRnFetTnOkqa1eb3Kt05m43W43bxzeqO/u7lbW1taiF154wf3yvaQI/qN+/6MO6CwTSZF8Uml6enrC/d2dUsE5DfOwJ+TTvud90FPyg1KKZwyVndJ4kNcXtVIXtBTnBew5lhd8X90XeN5DDAefsLZ4htmCj1JPPqGU+ATb/IKx9he4Oh/L6SWLIvuoBX6By/8xms/nlZQ8T7NniqI4mhf5PMeZ4nWDZY3vVY2xVY5bI1AbLCdJM1KIeaXUEq+XjTHHrcVpXp9j/QUBc17CnlWwp4U1Jxg7nYDJT6bJ6NSw1z3V3d8/2drf435y+0xr18SNfwAAEABJREFUd+d0r3V4Oh70T9k8OyatWaCWNWyeMIs5CnwvE3neojJtIs0OqIQd2oMeh2IputDekHVtvrLP53ssD2DMIes6bNMly20q8w463TWC7xYGox2KoQMvILzkCFkxRByPMGBiZsDzyTS3KGhBCiP4Th/bBObqnXXs7O1jxGRQmUD0SiUUSmFYFASeB69WhSiVkROUIwItJUgz30PCNgO22evHuLHRxk3S5sEQufIgfB/WUzz1B5jrgXVANDkyQzfH7CqUYJ1AXhh4gY9ytQwjcsRpD4PhAZL0gF50F0m8AVMcAiKGpWQcEMuVGeKsRjlEfN+HUCVARiiMhyQT7MMgzgrkBpJzDa2QkxbiKMtTuRLHkzwnyWM0EsetTY8D2fFAVFaGUh4hcOcmjx6dbAFVt1W6Zq3LhTiwOj3+qeLnp9o5vudDMAreKqBVYYjpkibHdaAfCpR4Rmv1SxLyF4QQz3HNLlHm54TEMaXkEmmK79VIZdaXlRYVqVAWwlYAW/W0mvQ9vehp75jv+2dI93m+/7BU6lJW5I8ytH0qHsWPpVl6Ubg/vmVblg0SVxBOyD+SDCwZICg5B0sMWj/LUoZEWaikiJxWkJ/ID6jG1UopDP0w73X1zo1r8uqL35KvfefF8IUvfD740r/+V97Xv/iF8JUXvhmsXnnd6+/v+TJNw0oYRJ6AV45Cceb0GVy8cD/ue4Puv+9+PPDAA3iQ9NCDD+Fh0qWHWD78EC499DAeuP8+tuXe7+IFnD59Gke472s2mzyor4BJLUwxDF1i3ZkzZ3D+wkWcPX8BR5ZPYGFpBc3JWcREirEa1UYT5WodwzjFa1evYW1zGzsHLey1OhgVBjII4VeqUEEJVvowvo9Me4i5GIZ1JigjY92N7QO8trqFg4FBJ5HopRJ94i82QE4ZWi1hCcSC1857FhLIYEiAkRphVGc4XYPyq6hUJyGkx2ihR2PVo9EZwBQxjHU9CSgdEXABBiOJw16K3cMBtve62DsYoMP7mOMKjheUNOfnQ/tK0nGHucUkI+3l3JgLuc3d/wT08TQzTxkjPqB08JzWwYdkUH7ej6JncqHf54XlR3qt0cUsqB7zdjoLq6t7k6vtdnV1ddU5GeoEfiof+VPp9Xs6tdYKktdqtWqjUWshz8OLlXr0pOd5H/I9/4PU4w9orZ9QSj4gBE7x1Tlr0eSMy1qpUED4xhTaFLmypqDT49IKoyxtubGpFtL4WomA4VCUxHE5TbOqlLLB/glafxrCzgB2iv3XPE+zTx0aYzRJAQw0+ePuV7AgWbYmA7yBEGJM7trRuFpIITmgsU61IKUUyvFm8pwrbxSRq9J4JNdXb4jVK6/hztUraO/tyN7+nuzubIsur/e3NuXW6k1x59oVubuxJpElkhMRoV9GpTKDamUB1eoSajVHR1CvH0GjsYxmcxkTk8dIxzE5eRxTUycwPX0KM3NnML94fkxz8+cwO3saC3NncXTpIo6tPIjjpKNL92Fx8RxmZk+gMbEI6VeQEZRBuQ6rPLR7QwKxi9wqLB5ZwdziEUxMzyEkICv1JhrTM5icX0BYqyGl2EYEWyokjBcgUz5GrGszs7rV7mOnF6PgXGxQQUEAJUwgxJRrQiGmriS5+xG92YAI6gwdsPrYIrC29we4TY+7eqfFcFzwuEajNwC9veZ+2YcxIb2+Qaud4rCVYXdvyPC9g9U7+7h5exc3V3dwZ2MfO3sdtLojDJMCBbiOnkS73xMbu3ve+vZO7c7G5tFbd9bvu3l74/Gbq3fez/LZ1Y2tZ9e2d5/Z3Nn7wNZu6wN7rd6zw8w8m2T2ucza5zOrnjNB6X22UXusMMF5Ozm/fGOnP33t4KD2hVu3Quq5JAlO8yfy/amC0zF6+fJlj6n7qlf2FqRU5yHlUwryw0rJT/jaY/iqnvR9fZ73KwJihrFKRVh4UghBcLI5YA0FXOSwtJhKcmVtActwyJiEzy2EAIbDPjOPfSY9Rs4YKALeC4KAwNU++/ZIrk5IKblnKbjIhu+JMYFh3Zs0BuBfFC0HsKwzsBBSQBGCQrh3AcV7awxMntE1ZMwkxuge7uP6669h9fo1EIgoGEb6nFREK04rg7TXwf7mOm68dhl3rl9FzEysIA+eKnOyVY7SJE2SpgBMQYppSDkDpWeh9Rw8bw6+v0CaRxQtoVxZRq1xAo3mKYL2DGZnzmNp8QEcP3ZpTEeWHsDU5BlUayuIygsISpPIGPINUgsHzswoUBnpddqQfoTz9z+Ek2cu4AiPSCYJ0MnZWUzPL4wBG1RrGHG+w7wYgxR+gAQCHe5Zdzt9eswYA7omGVUhgipNaIgh7/sEbpdA7I4SdIYJ2ixb/SEOOgPsHvSxttXCTQLsxtohXr++gyvXd7k/tkxkeej1Pa6th+EoZChfQbstuBdPsbsfY3NngLUxmA8I0D3cXt/H5vYhn3XRosEZxAX4pdEB9tsdAndL3dnaita2tuc2tnfPbG7vPbS9d/DY1v7+U7v7rSdIj++1uo/sH3Ye73SHT/RG6dN99/vAafahNDcfzfLiI5z+8xZ4vDDmPnjqpLHewgzKjfV1BN/6FvSnP/1pyYV719+fSCc/gAt/eXmq6UXeqUDJp7X2PqGkeE4p9ahS8pxSasXz9IxSuiKl8Jy+v9mXpWoKApHhIqsMIAyV1EIrQbJUVt5LA08LeJ5ka4ssSx04WRIoAOs9cAwIIXiHt8qiKEDDgbc+dx+/dfuXLwT7F9zPFCgceqWE8jSUVoCwHEOAbMEywdEi6NavXsHajesgI5ibnMTsZBNLszM4trSImWYDZe6pkKY42N7C1toduN9fdWeRll6rYCiYjxTy2EeeOApYBijSECYhpQFsFgIZyzzkMw+ufTaULDUKPvN0E5XKLCYmF1EiEA0itHsWWztDKm6PSptBl+ooNSZxZ3sft7f20KOHmV1cxtTcIhMxGGdXC6HRnJhFvTmNam0C1coE5abRG8ZIc0DAh2ZU3yEINrb3cOvO5rhe+SX0GR4f9nrY2jvEdXq0V69u4LuXV/HSK1dIl/HSy6/hlddu4NXXbuKVy7dw/eY21re69N4Z3/WQ2TrgzXDfW8PWrmX7XdIegVjgoKUZykYojDNkFUCVIb0ydFBDwHn5UR06ZJ0OYCTlYoHEgH0KFAJgOCtTY3VamGCU56VhmlcGcV7tjNJae5DWDrtpo9VLJrYOOjNXrt9eunLrzrGbdzZPr23vnd/ebz1w2Ok9wvl9IImLDxdQH5HCeyqsVi8gSBYnjgwmfuU/+8/cER5Hwrv6yHf19tu87CwHld/b39+f5D7iOAd5lPQkJB4TEOcBsSyEmOJ1jRTxmvASUgg+IVlr7no2QkLynvKFYgdSAZKANczwFUVM3Y+5QCkkg9xyKURApRdCjN91ADTmbj/uOs/zsccEP0IICHGXePvW11qu4ht37vrurQAbkxO4ReV4Ba8tlNasFjAEuiZz2iNz7PNwbxe763cwYrazUYlwZH4G1TBAQP41Pb7P0oMB8hTuUD3t99HZ20PCM0YUHMr6/BFyjIhU4nUJAo4iXr9BBBsciRCCBBHAGp/GQyPLFbsJABVBUGnjTKHTK+hJBtg7HOKQe7EBN1yZYHtFr0ZttQRTlSBszs7DL9XQZaKo0x/BhZxGKEjpQyqS9AArOZaAr0No6dMYAO1WH/sujNzvwgUQSnkQWsEIIKF8OkwQtTpDgqr/Bg1w2Bqix81of2QJdkNASgwSD31SYiowaoJedxqJnUSnX8G1WzGu3kwYrkboDepIsgayooLchuP5WklZkCdBslIjLdhvHNMz97Gz38HmTgcEFHJQ9OSr4EQyIVROTtMCXpLDG6XWG8TG741yvzvMg3YvjVq9UfmwPajvtXuTOwftuZ39wyPb++0Tuwediwed/kPtXv/xfpw8kebFYzGTmgnMcc8EU+uAC3OpFBzwHX7lO3zvB772i7/4i6rVapWELxZFoe7XSrxfOW8p5Gkq/CJgG7A2YCdcaTjnA0GB8Qv3cWGiLQpeGkiCUUkB9gEX0rrQNuNZ3SjuYzjsIk76VOIcjWYdtXqNAPX4noUDY5qmeJOSJBnXWTLgeR7ID9u98bXkiPXuzj135K7vkuPKkR0DMzf0ngS9UpI8WxoIeiGGuR7DO+F7OGBIe7C7A18JzE9P4ujCHHwJjBjKtvd2GOIOIQhMUaQo+Roeue/s78GBVBgL5QWkEqRfZnmXpMf77yGhI4DkSkUP4QhUygIKVDIqJsAIEv3EMpRLGa72sbnbJjBjuFA2FR76BOiApLnnnJw/gqUTp1CdmEFBwO0z1Nxv93DY6RGoI8RpTtlZpDRwZBG+ClCLavBYDkcJOodsx9A0GeQo6KKkUCiVIobQIfyI60HxGYAzVQANiRARpCrDD5sIeQ4akHQ0AXgNpCDgZAPGm0Iup5CJGYalM7izpRiSKvLU5JrPITczSIoS0sLjtUYBn8bAkUaSG3Rp7HYPDxgu7+L6nW28fmMLh90BCmHZDpynIEkYqVinkFuJlIZtlAoMaDD6o4L7VYO0UPTeVnYHqXfQ6Zd2DjqNzd2D2a2dg6O7+4enDtqdi/1B/Ngoy9/PqOo5dnafsGrR6/erq6vw8C4+8l28+31fdWeXzAw2RCCOS+09KrR8nxDiLBvPAaIEWPmmRxuDkKBwYGCBNz+SYFSKKwoDipIgMLwqMIoHVP5drG/cxs2bV3H12mVcvvwyrl17nXuSLj1mAaUUSZMUpJTwPA++749Jaz2uc23IE9znzdJdOz7eLN+8ds8FWRn3xX7e7EMIwfEMPUXKkoaEXpFzQzIaIU9iVOnJqYrIaL0Vn3nCItQKc1NTmGBShS9CFDly7kc7Dpw0HpwonPKzNyoLkHH2TEQwHLNwZ4OZMXiTUhoJRzlfMBAQjD2kr6ACjqoFFQ9ULGDAfvukhBlXHUVQUQktF5ZKjaAxgebcAhCEoGfAICtAbCHODG7eWsPa2iZKYYlUIRB9ziUj/DVKQQVKeARlFzev3sSAnjPg/VRtCgHBbbKc00sYqWQwhtecZ8HxjXUyk6yTyHKJwiqSJp8SXlRFWK3D0OuODGhYCnRpaVIE0JVpyNIUrDdBmTQ4tybb1fkuvab1KCsxpsKCpUVOuaUcd5Qm6I0GNDBddPodymKImIYx5rOMbSz1Q2gPOojg09iEjBqicgMRw/eoPDEuSzUakEodQanKdiVYts8sxDDJdLs3KO/utybWt7YXb95eO3X1xs0Hdlv7j6dF+qCFPz2xghL1SJME3sFHvoN3vu8rjgGSXFpaquRCLEKqh7RWl4SU98MKHu6LujXWJ0kSHaeFHfd09yfevHMo5VQEObPWsB1VlYptKdCY4Nw/2MHG5hpu37mJW7eu49r113Hj5nXsU8GZrR2D0vP0uBRCjEuPAA2CgNcaDmTgRwgBIQSv/vzXuvH/fBXvBDgPAl1DacVrQW7JP9u69obKZwgWvOwQrMYAABAASURBVEHuacB2GYHX77RhGev5SqJajtDknrNOD18m0F19Fg/5POUYnKugFDhXXsGFhI6cpXdkWH+3NDTOhs8tS4ukSKlwCXIUME5mNGquZLQKRzk5zWCQSWq8ryECH0b7zKLepVQoAlIiZuMOw9m9ww42tndx2O7SGGYQUPAIGI+gkwSTIrkyZqja5n5yd30HObOtPutDeFBkWtBzWcoENErkkiAlb4WF5TNHeS4ITqAgozkB60LQhO3jIsOI8xkVCT17QnCO0GMeYWgsYvbfJ6AP+zl69G5xoTlfzoX8FZBvgBLgEKznqE5eHD9j4jBhvylBmeQJvWCChNdpniNjdEY7xHclCvZjhAcrfFIIKwOWPgw0Sw9Q/ltkpcf2Uqa59eIkK/UGcaPT688ddron+v3RhVEc389twbn91mBxvdutfXF1NfjMO/h/x3A58ZP6CKZAvFSIKS3lGU96zyohH9ZKHaH8a8YSmG8o85sDijcuhLgLUKfolt5hXM26goI1VHhrDRcyYxjbZ5ZuF1tbG1hfvw3nQW/fuYXbt29iY30NvV4XQgg4T6npJQ37EkLAXTtwulIIQcttYMnLeJzv+fH96t58zNcYWkv2JSEkyE8Oy6VTShGTBQqG0HQXCGgYQhoCDoBOq4W97W3waAURQTHZbCKqllGpVTHNa+dhk9EQNR7yewyJqR+AtLDqTQKvQTC5ewCaJYmns3AkeD3KRugMuhhmVDrKK6NCpuSskAD1DCpUUIGC0ORZ3AVold5bhCV0CKrbW/vojHL45Rr3Zz1cu7mK73z3FfKhuU2YwDDOQdzAp0KW/IgsKIbgMfY3d3GwuY+4PYDOJVQmkbSHABNLY4A62VM+krxQ4LDG4u6lADHB7YCB8/o52+U0vPutXWzsraETHzLb28PQ9NFNO9jv72PrcItlGzvtFm5tbWO71UaPCScrFRxxVsi5ngUHcOCEFJCaPDGSkL4rHWm2KRgVxBilJEY3wzjBgNQfJugP0jH1Bhn6Q0c5PW6KFpNdPT4f0YsXVGRBOXiUg8+zXY8eV9HQOWGZwpbTtJgajkbL/f7gPpYfGHQH9yejYqEehtXpRx8lwvFjfeSP1foHNF4F/NruboN64H6B4JKS6hSBOcuyLCzVjsL7XuUXQkBIeZeEYM8CbPIGWbjFzNJsrPjuMeUNwcU2tH6W1tVd+wzfAiWgqHR5OoAUOSKnjNIQJyP0e1xE7vWGPGbJc/ZFJTBvgB1cyLeIDI6vWVrWOz4FRxsTdYpc8rGgUhkUuaGuFVSuHJaL5Qc+BOcBIQClqNAN1OsNOF1MGN713d5nbx/bO86obOP2jRsY9Xs8lliAHwYoVUo4duoEaixBi25pky3naTknvEHOeI0z1xLjYdxQb1IQ+ijzXQd+jwZJOkHRmCm+G3oC9WqERr2CEkNaIQTSJMWgP0CeZfBoEKanm2Ckhj1GHh0mser07O9/5v14+KGLWFlegDNqGdchphJ7bFjwvc7BPvY21lEMe5iulVHzBfLePm5d/jYGO+uQcRc+j7l8Ju48Hn9Jrpc0KSQ9mKQBka6O8wwUGCJLlEKJmekalo/O4PjKHI4emcaRI1M4e3YZjz56P5778LP49d/4FH7l138V73v+GTzyxOO478H7ceb8KZw+exynTh3DqZMrOHVi+Q06ilPHj+DE8aM4uXIEx5eXxnM5yfvTbHfi2FGOtYgF5gNmpyYx0agxEx2SD43Ak/CoU5q6wEsEjHA8Glyt5Fj2oGydDhW0WAWtTMGFNqA2CimsUnKYZnXubY/ut3sPtHr9R3cODh8Z7g+Xy0M03vg1QIEf8SN/xHY/tFm91QqiKGpqpQlKed6TclFD1YWLEwDhFN55Mow/Au5+fOkmZgDOGda6Gj7jPTHESs7D1ZEkFUtLAV9LEJPwhEVAgUW+Gi+wpwpIJLDFEKPBAdqH29jf3WC5iwEBmtNaFkUGOwZoDksPM1Z69gOCAVRmwJIbEscCrwSTBGCvgiB0ROvI96xrBstFcW2k1BBSoWB1kuaoNSd4HDEPTc+UsU1vFOOQiZUDhon79KTrd+5gd3cXKSccMMxtUDlmlxYQhj4cjwktekov6IyJ45cDkROOJASkIyk4vmW1GRsuj2NHToFoGMgJaJcguL8THFsDKAc+PXOICsHp8X3kBZ/Tx9BYgfJQfEEK3tsEhmBqTtTx4EP34QQVfWqqAaUlcsosY3unoJbvJPTUSf8Qkom5mmegsy6yziZ629cRH9wB+nsIihFKyBCSVD5CwMC7HilM10NMN0JMVANMNyPMTpSwMF3GysIEThGcJ4/M4NjSFFYWp3FieQ7nz57AY488hA9+6Fk8/8HncOnxR3H+4gUcP3kMR2g8FhZnMT8/jfnZKSzMTWFpYRrLfNfRUdYvubqZCSzMNHF0cQYrR+ZxjLS8NIcjCzN8ZxLz0w3MTFbJT4X8RZgkb42yj1rJQyXQiCgDzYhGcO5u/u5M21JBnQ4YypmJIJoaCSgPdLARz3SnDrrDU+1+8uAgsZfi1JxJrJ2tLC+HANiQP3+E74/c8Af1RaBJz/MCrtKEp+SiB7nIudRtbnzjlIEvGxe+0OpCSDgQpkmGsReiVjMcQE6PZAkCKcmSpf4VQOBCB3brXpBU0dDzMVGroeR7DK8MlSxF5Ak4QU42fSpmj2HkdSYpXsL111/EzWuvYHfrNvrdA2RZDEMLbmi5Myq/ocIJaTEGJYF5F6wGQgCOByUUpCOryYxiMwnF/zzhwVM+jYTPthIZ52dYn3BV9nf2UJ+YxpGTZ9BkoiXnYrWZfIkZa+VKI5MKe70eXrt5A1/+5tfh16pYPL4CWhmqrsGIwDw8PES33aaB6SMlsJ2nEhbQfFezDy00DBM3KUOtmHvEbJShYGaxYGhqGFLalIJLDWxiQUwQQCBANBo0FiW+W2EfC80mInba29vG9VcvMynVw5lTC5iZrvJ8lPPzBYQEDY6hssWwigAMBCALaFLJB5oVDyUVI+tuoLX+KrLWTSxWU6jBGtKDmyjlPVRFSsqg4g6agcGppQk8/uAKHn9gBfedmsPFUzN44MwsLp1bwMVjkzg5X8XyZIRj5GNlqoa6p1AlMBqhh4lKiR6uismJBiIy4HHdtQJojVEw8ZOnI7KXIZRAxQeqPlDzLCqyQEnkKLGsekAj0piuRZibqGBxpoYjcw2CuYkT9NRnVmZw9hhpeRInj0xgaaqMemARyQwe98GGJwMmGUAwegs4tqcEdYByojHkF0YGgFdCYr1gs9WfPhhmJ4a5vH+Y5pfS3BwvlUpVbv00fsSP/BHb/cBmX8QXZarSgOCqC2HrXNiKENIX/CGomJYAHJNhNwQgqyGo+HwOIQAlBSQnalFgNOpzX7nFTOFN7O6sY39vg7SJg71NdNp7iIddgCESIw2EnqKyGGRpD1sbN7C6enlM6+vX6Z3W0OnsokcL3x+00e+3kaRDWI4R0Bo68rjwjjRdsabI6HzgyFlJRcmQLQIU4CUEQLIcK2VGNmY7BQcWGk6kBGgyJjPet8Wc5/LZCzh2/iIWjp1AaWIKCMrItQ+/2kR9dhELx0/h2H0PYP70WahaA0Marw5D4FHK/hl6JgTmyN0PGAkwDB0NBhj2++h2O+h1utxf9wjgAeUxRBKPGK4myKmkxhlAJjto7ag1hgbLwqOQI2pyifISVOLNm9ewd/sWkvYhpkoRIkqly/PZ/a11bK2tYoN7+B6jDUsDFnoSJV8zWrEYdlvocm/Y3ucekEZv2N5FqDKsHJ/D8WOzmIhyBLYHw8hlcLCNnOG7JC+aXkZbA09aenAPE/USpumpmtUQ1chDRGNb5hgV8lfSHI+8On4d31waKC6EUpLyVlB8JnhPEdPTg9MskFJmMbPkI+7fY8or5fFOQeNvuSaabaPA4zghAs8jDwoeDZTHfvwxybEelQJF3jTqRPYkvftMI8Rss0yqYGl2AkfpkY/MTmKyWkLIvb51xp77fUOggnOzoFryR85oqx9nYn17T99a32re2tg+utvpnzvsxad31g+Xete3ay9YppjZ/od95Q9r8KM8r6IqlFCUg4mEkAGE9CFYxS9AT1mwF4JSCg3Be0eKAhJudGEgaJmlKpAzJD1obeP22jVcvf4ybhFsd+5cwfraVSZ/rmFre5VHKdsEWR+SljDwJYTIMBi2cfvONbZ/HXf47g4TC63uLj1RlwmNLgYjKjPBGdPqWfqoMPLh+QpyPK6BYqm0gZSOCvbpKIdkuCcdf2MqIGCQc1/oQk8lBd9TgJAEZ46E+w+jFHZbHbTpLeePn8SJiw/g+IX7MXVkBdXpOUQTs5g6ehwr5+7DhUtPYPnc/WgurcCWahhZhQG9Xm6BnH2lPP4YEZx9KniPiS5HHSZEDrg3PGwdjkE65DHBiNnemJQmI2QuInDRgQu/CCzLMBXkWRIUngaiQEIUMbZXr6G3u4mARu44Q78aHx5ubqG9s4HdtVu4efUyegQu0+qItByTYn/dwz20eFbbYca8x+u4dwiRDbDIcPH4sUXMNUuoeAYF95wH25sEMw0pXYpHuQgaALfPdYhywKiUAoQEvrJcEaZMC0YDBffoBfe3OSmjgUrjFDH3uiMaqgGpPxxhQHJlnzLuMXLo90c0VEN0e310uHVoOfkf8ppntf3+EAlBWjihEjQZ5RvzPub2I3PjkTdLowjyIAFoOoiA1sABtcqQdqIWYG6yhqPzkzi+NEuaw/x0HTU+0yJnNJVCcnukJCCpD+AcLbXE9b+7f4jN7Z1oa2d3qjsYHSf/pw67w+PDYjQR7e0FHO6HftntD23zQxtcQo+pWFNIKxlaowDZvssoHNdk3OPEQ/heRNY5JIUhaG0MlSjLh4iTFpKMCtfbwOtXv4FXr3wNr137Ol6/9g28fv2buHLjW7h649u4sfoybm9coXfaZtatByMTJIzdhgw3YpYDKkov6aFPGnI/FFMRU4Yj4zZMGMW0dBkVkhLlPirBiO0TUvoGZfmAwBgwnBtSpYewYgiQhBgRqBnnAIbaHqIo5Jw4DwG2A3nP2Z+FZuhYSAVGleP78tQsFs7fj3OPPI6H3v8cHv3gR3H/Mx/C8Qcfw8TCcQhdYbZQoBezI6+KoNKE9AKOb9lnSsMyQp8A7DHx0u62sd8+wN7BHg7b++j2W3DzdjRyc6Nhy8wIOfeOhUgwJsQoSEamEF5O3i2qZY25RhnnVhbw8JnjOE6vMFsJ0CRQVqYmUKNy7vCISiVDlBUAygz0DgUNQHtnG3GnjZLWuHD6FKqUw+uvvIw73/0uBD37I48+jsnJaSRxho3tPXQJIMH5RNU6FDOcxAZlTnnlQM4pZ+zeKcyIQNlt93Fn+xCr2wdY3djFzbVtXFtdx+s3buPVq7fw8mvX8dLlq3jxldfx4stX8dKr1/HalVVcu7GG1dubWFvfxZ3NPdIObvHd66ubuHpzDZev3cYrV2/jZdKr1+5Ql9bJHEYsAAAQAElEQVTHfW/td9Hup9QjQZkprrWm3ZAkgYLhkCFoPRqmyUaAyao3pll6+8WZJo7MT2GBcpuaqNHTllCmZw4oNyUMDaBH/QgghECeFzJNMxdB1tnfcrfTOZ92k7nAmBKn/kO/1LAf2uZHaPCsGdgiS00xoB8c5YXJCiuKwoLRrOCEJQT3ZQISRWYc06wrQDNOJS+g6LWUymn5e9jdu43D1jqVcpeLu4NOf4dC3Ea7t8NrV3dAT9WHERkVmV14jiS8KIAKfDgE5TA8rC9AfsZK4NLtUnsQWgNSwZIbKyTgSkcCYAFBDyN4LYSF8zZSGkh6dMVS8ZkjzWeGyZGdrS2G3TsYDQcAe1TsWyqFUrUK6ftYY8p/QE8QMUFUm11AY/EIveQy6nNLKE/Owaswo6si8ukhLTxAl6GCKpQzYMqjfARyKkjG0CxhPyN60iHDtt6gjwEBO3KekhnDnB4t5z66YFkQioYRhSU5+RQ2RY6U0kgBmUNTznUC8fiROZwmHaOi1X2BGiOQ2XoFp48uYWGigXzQw4DeeUgy3AczOcCFLIjRhFiN4bxbKQxRLZUR+gEyerOCXq7M+5npWTSaUxgRiZmLlvwQfqkKIzU6BOv2Xht3tvZwe32bINkZ0+2Nbaxv7WFj9xCbOwfYZLm128L2fgs7+20apA72W10cEMCHnSHogdCiZzzkfbc/ojxSxLSIjkaJQW+UwwFvvzNiJDPE1kEfm/s97PJ+rxtj53CAjd021ngUdJuGYI1ntessd3lu2+kOqIc5FNdZOunRMPZae+gebCHpHyCkDGe5X12am8TcVAONWkgZSCjK3jJqkXwvoh5OTkyg2WigUq3oMIqqVJL57mBwfJAO5zr9rGatVSTB+rf9yrd98uM9sEmRuK1Xjz9HmbFJakxBhNqcCGX0gDHxOmG4klDRMiqU5YSksvAZbmnG8XyN4ck+UiYTpM5g6RmNiFHYETIbIye5NtaFFHxP+QoekwVBKUBYKSMol6CpNNCaPQtkhoZBKII4QBBV4HHfJ3XAZwpEKpQKoXivlM9rj+RKzdKRYikhpWBJkqBpsXCKGjNbee3Ka7h5/QraDO8kn/mBBysss7UN8hTixq3bVKYOrNKw5MmGJVifpEMYRR5YFhzfkREhoEqQmgAlOCX5EVKBlYy4BIEKFBRgSg+TcF+Z8GDeCdu46ONNIgTd+C4qAI2JZUjusq+FSSk/gpPGTCmDWjnAyaMLWHaWv+zDo1csc45zzRpOLx/F8tzc2DO2d3ewu7kJw/0cOLYzWlp7MMYi5p4uJ/gqlTqPJI5T3CHrUsT9GFNTc1hYWobgHEBSfgQdlpFBjc8M17Z2eZa6jsv0eq+8tjour968DVe/QzDuHnbuArHTR/uNM8YBz1qTzCAraLAY/hv2VZCygnJhuArlUXYBiXKkXHPhI2W7USG5VRDoJ0B3ZDDIJPok94sMW3s93FrfG/Ny9cYdXHc8rG/B/WsQIxoR8LjHpEPsMzxfX72OOzevYm/zFmzSxQQN3MJ0kyFuA27fHPoCkvK2BKelvANfY4FynJufw+TUlCyVyyUrxdQwTZeSvJjNsqS+vr7uA6Dm8OfbfH/gw7d55/tW27sfBqomTos8TrI8T/PcpLT8KRc3pvUfcFE7zFa6EK3dbqHjkhu00n0mgQbcD/aZ7Nk/3KcVTOBR2X3fg+cpLr6Gu/aDAF4YQEhJfSmQUkmpK3AG4MDtNWhVR7HlvYfc+MhyTfJ4HxA4BIaNkOcBaOiRFz6BV4YQb1LEebGd9WELjSJXyBl75ZlFRqtccJ9iOV7MRMne+h28+I2v4utf+WO89OILSOM+fIaFGfd81lJj6GWNsEjo3QbcM6YOUDRIIyYt+r0BhvQyOSTnQqtLb+MFJUB6BKIkT1Q05UhznvruvXTX3vgeQo/bWQBu7oZbhLslK/gVQkBI9iNcCVgHWmv4xEJJAY/7KsV3YiaZ+q02FJ+FWiHSHr2CxszkJC6eOUul3MWNGzeh3UE7xw9pWI6eOgP3y/EOdIJGpD45i6WVUzig3O9sHWBIeYHZyqBCj9GYBF/GkKAaJjmGBDOtNvoEGhMmLDOG9BnX2pBDiYJgKoxCYe5eG947GtcTiPmYJHLW51ZyXgraC+GRFAEplA9D2aR8P+PzzP2uLSMTwWhERg0GJhMY5R46jO0GiaCx8CHJqx/V4IUVSB1wvTK0DtsMkddx68Yt0nVsr13H3voNtLZuMZrYQj48hCyGCEQKYhQT9JzTzQqmSPVaibowZDTVQ5XXFToMp7MZE2KZMYEVaBQW0/3cTPSFKF0GJ8WVebuvfLsHP2a9EKIu8jyXKUGZFXSjRV4kpqBHzRniZFyIGL1hf0xdZh07/S5ciNZndq0/HPJ6gD6VN+EiFgUgoKHpYZT0ea0guChSaGjtA5AEjsGIyYKUyQNGfxDCQ8joocmky+z8UczNL2N69ggazTmGFlPcB0zA9ytQ7BNsa4xHRfD/jIoAhoC2BKeBDwsPoAV2JDguBwAbjJVZMoTsM2GyeuMavvPCN3h8w0VLY2glCOoURZEjLIXI2W7AsMiwN8H9C5SEuy7IcG7Aa4pfKAAkKpTlvARLyXspNO/U3We8h5AQLAXrwXcMo4KcnRS55RzukjEgcMF2bOvaO2IvgiR5rZSCkhIu0cOXaIQMry0063ztQbFNvVLDsZXjY/nuM6nR645oBA0EZaa9MpRfRi48rHF/2GVaujGzhNLEHGLK68rtLeyyvVEhJmfn4Udl7p0LDJNsXBYGjFoErFCcggchNYRyRKA4g0QepOb19yEhPYDtIRUgJCznxAt+JXnjvRCUp0BB+eWO+DyHhqOMZWo1jAwBXWLJtSa/BesKGgT6D84xx13j2WVi6RDtwwN0DriN2t9EzOSiiVsQaY/gbGPEU4BBe4dHWB24MHeiXsL0ZB1uDyroQXMa6SDw4HkaLppJaNSJCZ9zrVqlJ/PCNBlhR531dU4Gb/uRb/vkx3sgOwcHXlIYvzB07rnN8sIaWgskVNQBkwtdKmmXntFdD5hc6DGB0KML6zsaxOj0RugPcygdQSBAQa8nRMjrkOeTFHJG4RcKislgS+FnBPGQ2bgRz/ssrWWT+5wjR4/hNI8wHnjgETz40KO4ePEhnDh+DgvzxzDhQFquIWSIGZCs0ExEAWkqkDLUSZ2ndIB1wOQYgnxIkqLHUM57eAGEECgzCTLdbGCq0YD7vdkXvvF13Lp+FYNOGxUCMiNIUy5OnYf5FhZ97hGlpxBUSohqFQRsI7VCTrmkjMtSeuQsy2CNAwpADYMwgqBREHAk+UxAcM5SuPl743rLOWcpvTo9e55bFCyLgiPyXbCtYFvJOfINqiZ/8lpLD4oljIWvNaIgJEAt+xbQBAb4CaMS5heOoESQJjw3XV/bRL+XMAIRaDOJQnuIEffI33jpNVy9vQO/MYuT9z+CaHIBX/rmd/E6ATooBOaOrqBcq4NKSTm79wsIqaA9H0EYoVKpoVSuIOR4nh/AIy8+18VRwGvXxpEfRPB573lsQ9AqpSHZjxCAk1ue5yjomSznZC3ALyiGMeWsiynjARNU7UECFZRRqU8ioBG30qfBsNyvJuhRj/p0GAOuVRwPUDCcJfIAJtqywSE0E21l7jXLnoEZdXC4vYbN29eYud6EyEdo8EhobrqB2ekJylRD0AQp8kcocIx0DPqsMFr6QckISXDKhoYJkm5X4Qd85A949iM9staKnZ2doFpSZVpel5Wq01qUDYQ2QohcGIY7IwyLERJnx8ohonoVUa2OSmMKNYKm3lxEc+IIFhfP4OGHnqHlfgCN2hGGWCdYLsHXDRSZT9LwZRmloEaQ1BAytAq9EKEfkEJ4yoeEGitzQQUpcoHhMGWCqYcNl8lbO2Rmr43bt9vY3R0y45mj08/RGxQMswzJMvwCYr4X5wBzC6D+c6FpGAyQxzEshV6q13HmzCkcmZ+HJbBWr13H+uoqfCUReBq+Ry6EpfIMCc4OBoMOEhqnnKF7lg0p15T8SkS+QKAAzSMPkScAQS2NIZgESbFeQnAeFBvAUloNTwZQwgcIzjwzNGK8dIZrTJL8KL5DBWYUoBgFOJK8FgSUYLgu6DEU5aYJEBAowyzHgAYiJsAHnPAwA+esMbWwAl1u4E+//TI+/9Vv4nNfeWEMvqsb+xjJCOHUElo0ll9j1vQy925Dr4LjDz+JcHoJlspfbU7CJ6isA441sAz3iyLHkADo9bo8/uiQnJdq45AZ6AN3zrq7i8P9fbS55emzzYgJsJwycX1IylNLCV9rBL6HKAhQK0eoM8/QqJTRoE41GlU0GzVMTDSoTw00JpqoNuooVyuISiUUlK07lkk4Z6otp++jzPpapYQq+wo9ypt7xnjYQZ9n6qPeARSB6THXocwQNu3SCO9glyHu2q0rPA++joPdDa5tB4Lv+QqY4N59olkHVwWGc+fEaUw0lFZSKOWleV6O0yQMyP/M9Hk+dhrF5t/nK79P3Y9cRWCq1dXVQKm4Jq2cVkIsQIgpQFStkJ4VgtUSRgtYTpxoQugERYsaVuoIynV4jPmVVyXzNZRKMzhy5BxmZ46jXl3AZPMIquUZKO4L6WwRDwxsLscKGuiQpQ9PaWipoJWCpfDdX6Y4CzigJRy6kJlWsdPuwWXitnfb2NrpYHuni11m7/YOeswE9rB72MWeo1aPZQ+7zAzu8czMlbuuju8fkHrdPgbMDuaMg6Z5ZDA/O4c6PcDO9jY21tdRMMT2qTgh98VcLVrNhKH3AAkP/nOXLEABEGlSEIDKcl4GivfKZISMgcfV0LDQQsATkqUEmxFsFtIIKKHgK4/1GpJhviGgbA5YAteQLI2Kk49gqCYN2xgPkiR4LQgkkAQoKxqz3AokRQHr5Eb5EecY0cskzu14HibnGa7Wp7DKLOar12/j5WuruM7r7fYQfaMgqhMYMMq4RZluMgM6EAHKc8tAuYFU+jA0kynDuSQecV1y3nEOnFtOsDkypoCSgNbkiPPVSsDXCoGnaLg8gs+jEfZRoiwdlceljyhkXcAy0FQniYDv+3zXk5ZyIUkDTwNBoAnIAOVySC9dGpPvawgpIAVJCiiWHpnwHUlAcS1ogVE4I0oPabM+yj4QqgKarkXw2C/nGa473+21dse/kNHvHLL9EJIzDnyFJo1ErVamIcgIzhxCCGgyJKUSFpBMiAbDUaxEpZrlVGf8gA9Z+gFPf8AjAlOAGafpUqmeppgTECuMIs6zXLIQDSukD8kPFzqq1lBqNLhuTdQaEyjXGvDKVVgVIiHYejTX7U6CHr2YUBGiiO2q02jUZhHRSxapRJdK0SFQhgRHwVlxnLvccVBLy0wNZcawj0MekG9vrWNnewP7+zvodlrst8vQrMtMMImg7XOPu3dwiDVmI9c2NpnW38CttXXcvH2HZ2u3ceXmKl677ug2LrN052wuo7i518KW+1fpGOrlTBJNTMzg+InT0QARfQAAEABJREFUGDC03tzaoYfuwKPil6tV5NYy65whpbcwAhCego58+Dzy0VxEiBw5Q6Kc54jC5FRCjVopBPUHbDoufQkqBZWa86PpgeZC+wSTIyUFBIFEnNMOCFA3SK4UvJdjUg5EHFwQuILAdboHelzt+9z7j+CSaLVmFeV6BQXVa0SPUgiLiEmOyblZNGbmYDmfPj1rj/tGEZaRSI12kiOGRuZFMFGFZWkM2F1ma/vcWA4YTWzv7cH9Lx56VF7LqMAZnpAT4xch51+vljA3O4mjSws4tryE06eO4/zZUzjHiOQMr08eXx7XH12cwwLbTU82MEE+6+UQlZJPYAoQFXDRyNjTdfYJlh10DnfR7x4gGXUBkxC8YJTlo1Eto9mok2p8v0QjJ6kyGYOVEZM4faRsnzOktVwPxfc0UhoHgWkem1RLGoEsoGlEAxqBEhcm9AQ81jkeBAXra4Ey188BsxSFSJkEzLn2guvk0UtKrW1Oo07PLXikUqRJMSrNIheCAsf3/8jvX/32tdZa7+DgoHa4cX2xLYuzo7j/aCT1E9KaS3mSnpEQc772ylQeBaEE6Nkcc1b5GOaCCYMhtg572NrvEAhreJ3Kf3N1A+ubuwTLNi6/dhX7By04s3Lz1s1xxnBnd5fWt4BPC6TZpaQFFpbqRLIMJ2weAzZBxg17v7fPDf0Oet298f3sbBOnTh0lHcGpkws4cWoWx0/O4Bhp5cQMllkePT6LpWNUghXS8hzmj85xzzSH2aOzmD1C4v3Ewhz8Gg0Lkx+T8yuYOXoSM0vHMTl3FHXut4yMsM4D9HVmLQ/aA2LAo+T12Bvtd3pMiCWOa6TcI40ByzupJDzOyaeVl1wjKQjSQMIphqHV9lWOSiRRr/pQMgNMTAhlCKgcARNMhkpfkAy9MqgIoCcUjB5QWAgSCBRRgN5T0ANLegbJ90HZ5vADHyVn4elBUypNTllKrQCl3ziCkijXqjh++jTK9QYSGhtDfmOO0aFxO+h20aKh68YJ96AF/QqQSwXhB4jKZUxPN7F8dAGnj6/g+MoRnDy2hDMnj+D+Cydw3znmBo4fwbGlWawsTeHk8gyWeLQzy6TKkZkajkxXsTBdwSwzoLMEx/xkhfc1LMzUSQ0cmWtieWEKx7g2J1fmcfrYPE4dW8Dy4jRmJsso+RYoBoh5LjkiJQPqEz2eJyjPUKNeDtCoRKQQpUCNAexJw8inz/eGiPh+4Fl49JiSgFQ2p7HLkNKjpszMG+pbRANTpaGosh9neEyeImV4F/kalXIAt54C7mNphDOYwhgpVeb7wagUBpmqVO4+dk3ehuTb1P+laoJS3rp1K9y9dWsCh4dHqGXnrc0fC0L9fiXxFOf2kLD2hFZyytc6FPzQp8Nw8d3fwjnveNhPscVQcnOvg52DLu5s7GCVXmh9cwcbDA3X1jdw7fp17OztoNvv4NatG7hz5xbazIwqWqZS5MOjUkphAAoMyFlmsLR0OTfvCRcgHrXhLGma9GC4X6jRC0xP1bgXKKPejFCvB6g3uDgTEZpTZTS48PXJKmqkKqlCqk5UUZmkhZ2ooUqFqU42UJ6YgF+fQNCYRXlyEfWZo6hMLSGqz0KGdTBnwgP1XTij0x3mVNIy4EVUakklHqI7ipESLEOGGSN6FnftvCudGigi4ijjAqZjhbBmwIVuc25DzjdHFFgI+irLfQ8IA08b1ttx+4KKUjBUNHkG+yZACSC8QYJjSmMhLcZEoSBnuOlRKcvca+UEc5rndLwFFMEpuJhpzr5hmRQq49jx44jYLmH/BeveJMt2goZFeh78UkQAU4ZTdcqzjqmZJpYWZgnIozh7agUnlhex4n7pgUbu9PElnFxZxPLCNNxfg8xRzvN8b7JeRpOJlUmu10Q1QJMKXqeHbLCcYN1ULcIU20zTe840q5jnmi7NTODI/CT7msLK0gyOLk5icbaByUaISiDg0WAjGyCPO8iGbVjqiLYpIg1UIw91By6WZcqCmIVhPsDklLnKEWiCk0pti4Syz0kFDAFYjGWdwiciS4yCqvSWvpZcqxx5GnNdBKLQh1YKkl4T/Biui7VcCCtSGsV+VKmNqgJCr7JbPn+7r3y7B99bT2CKra2tsNmM5q1JL/RH3ffxIPojWoiPlcPow0qIS54Up6pBMBcoXaET0EWeC0PrPRxleP3GNq7e2sXmdge7BwO0qclDpuFzK6kUAinDuj0mBTZ31jGMe/ScW1jbuIFDprAzAiyMBMplDxHDC+1ZWFrAguC0fFs5wXDAduuQ4UwXHBe+71F4GtYaHOzv4cbNm3jp1Vfwne+8TLqMl1+5jlcv38Ll12/j8pXbeO3abVwhXeXe6trNO7h2a40h7gZD3S0CbodE3ve6SGWIfqGwO8jRyRRGNsDI+Lixto+XXT831hEXHkP4GUS1KfjlBkTAUBASfW7q2kmK3jhETAnWhPMb4IB728NuDy5zPUyG6I9aGAwOmTg5QL+/x+t9JrUOGH71YHi+ZqlwgiGXEBkkLXtB5UmpdBmpYJhseM81gqB8BL0hXxqD1tAgFFSenGTobS297bgdA1pFJVQKEC5McwaPdZ6mzAmOCQLBsG2/14KhYpdoIGdnp3Df/edw/wPncfbcSZy/7xzuf+g8Lj3K8oFjOHN6EUcWp7A014TzdtONCHWuXcgxPAGwa3gSY2IVnK1lMABihJICuKy0u5be30DSeCgDKEtiKWloBI0H3TvbJEAWj0vFpFqFHThPe/zILE7To55gFDRDz1smUB1Ih509dLnVcXtGIpYAlASpjwrn5KIRMArLmanN6CEFMmjKRZAUDZFHIxSEAQguaGfEBCAFxtdO3zxPU34AAwwI6nXg+VBC8NpSFz1GPio3RTbSUh7Qu3YK2zf5CjgrvO1Hvu2T73nAbGypVFJzMi/uL9fr75uYm/1grV5/mgzcT1ys5KN4AXkxWYpKFS2El8WxaHNP5/Znd+5sYWurg3Y7QxwrDEeWe8AUnc6AcXkOxTCgQQUQukCaDyB0CqtiWDmE9jMw+YyoKlmCbQsYkSJ3npKKYrmqkuBU2gOEW2YFayQByjXjnjCJc3SZxGm7X1Bo99HpDtHlkU2Pe6MW7/f223C0Py5b2Du4e+/K3b02k0htuOc79PTrTHxcZ1byCunqxgFubLXQ5XFPfW4Fx849iOVT96HUnEcqQhwSvNuHA5YZQSlAW4Qu+Rk4NxlW4JVr0FF5TCqqQIZVeKUKdBAQABnSrEs57eOwtYGd3VVsbN1keZv3WxgMDzj/EbRvUK740J6FJWANPapxJck62ZBAhQVSCCqaI7iSdcLVUREF5ah47ckcAYGp+Vyyzh0jaIK/xBB7ol7CLL3UrIsmqPwL3CZcOL2CC6eWCYAFHGV4uThTw8xEGc1aCVVmPcfJG65rFGiEVFqPyi2MQUEDkdNAGZZukQSTQo4sPYukIVUwMG7fy+iioHcXNNqK7ykCUtLxSEYD0rV1xHcDKaD5jqQhkuTbha2RBzT4Y4q8zBOYc+Rrph5hohrQk6YoGF3lLjSlIZQ0ZKEWKAceymNvJwD2lbNeULdAdBQc25GhFKVSEEJS3oJr5NYpR0GeLPjhj5zbA8P2ro3vE5ySHRCtWirXVWqN6WotdgPfb8ksSzsg83z17b7y7R58b32FH5uZIzbLHzJ59pQ1xdNayvtFYZez4aiZj0Z15Bnn6Psmy+Wg18PBzh427mxifW2b+78EaaIYugXcB0qe++ToD0a8N4hKIWbnp1CiZ5Q6gxcYhGWgRECWa4L7IomQ4bkXGkDntOspMipeZjMUFKClAKT24fklSBnC0pNxXZEkFinPQUYEaMzzOkNgWKM4LQ1Ly5blBrFLbMQZ+UmZVSWNUgxHCb1Vgj4B3OvF6DIT2WG5e9jH1TvbuEZw3txu4frmPjopFWF+BRcffRr3PfI0ZpdOIicPe0xeud/dPCQqB2zTIx/dxMBRrgOAvAovhLM4guBUpRr8cg1eFNHGJeS9hyFB2GpvYXd/jdnl2+PysL2N/uCQe8YBJN1JVNact4UVGQyNliHQDMFZOCL4DOUEAg58LkQOyQ2oJBAVpSj5TLKNYumU2qcX9tjOKTljQIzDPwK/UfHeCBtnUfEFFhiCnicwTyzNYGmmgVkq/0RFg8sHZQzJQlIhJcy4FLyGsTCUd07QOTLMaoNKLdh+TLxWbCddOwK34AJahtGKnl+zHw1LfgzG96yTBK1mfaAlfEW1QAHJuUgCVHE+PudH0aBR8jDNcHhuojLmuxZq9pPDZtQ9Jn8KAlTRKISeQjkKuJfXEIKIYf9WWLgbB8yMfOXkz0BwVEHjaLlGOfUnZSY+41TMmHJmuy3bSnbia015CwhrraAwpBQjJe2h1non8L2WbDaTm2B3ePuPfPtHgOuXJHVRVE0az/VanRPf/uqfLP3Rv/gXjZe/9qfB6uVX5e7qKsghuIdGwaOLw50d7GxuoU+AgsIvBREa1QZCKqOh93ATUPRy1XIVzUYDM1NTWFiYR517iYBxjx9JlLn3qDXL9JghPNZxVQhIw/DXgNEh1U0iswpJQaDzfG9Eyk0AY0MC/m6pdAVh2ITv1yn0GqKIPIQVeF4EKX2UCIiJ5hTcLy80G5NoMNlTrzZRqzRo/Wsol6ooEThREMEPSvBIKiwhqjVQ5hleCokugdzq9ZFQ8ageMJwXlE+vVkJUbiCqcHz2YzjeYWeIG0x8vfr6LXzn8g18i/QKQ+Hrq1vY5uF+h4fkHRqsja0N7B/uMbwfwBJMmtoXlgL2RR5o3S03jyMezXR5dtrptzl2AijAwFImOdIiQ8q9UUrrn1FhDRUV7EcwLlQa0PQUmqUUVDV6CUFlV7ymfkJRISXrbMY+SZJ9eex5dqKBOe67B+0DGIZ8ZfIkXaKEfbu9mc/3JUPfghlPUcT0ZjkU3xPWgIZ8TJJ8+1oj5JYjoEf1tYKj0NPcU3vjEPMuD4CvFBj6ocL5utJXAh69b6Dv1o/rOA/JOSsCRhMMWgCCPDnAJTwGSeMuCoaoAec6US3RkEziyNw059GkIeGsaCgGTGq5c1dDPQ3CCGFUgs+zWSFczxKGpSEvhRU0iEBWADmvHSX0kiMa9j5zCaM4RcZ7UCeEEBDSkQTFCVsU1qRpTNm2wiDY8aQ6KAe6uwKkn3LLhr/0eatCvnX1/S/kOtYDbpQnkuFgoX14sEggTvjWhjYZyb21NXH5xRexc+cO9je2cOf6Ddy6do2Hs6vodTpMT484mxyelLBUmBEPlgVDknolwjIzdYtzM5iebKJaouJR8KCwLQ1WYYrxZAtaoYJeruByF8JDIQIUkgAUEa9LSFnGBOUw87lnExglHgVaQRBNodpYxOT0Mio8kglLTYTuXwIPq/D9Mjw/glY+haghGXIoqaGlR2LJcTTJI/EO7loLDYobji9DiQtqgvb5lNokqTiWSii5ICUucK1ShQN0ygVL6IlTem1OGc6Dd7ojtLoD7MdJkGEAABAASURBVPFIyAFyk0czmzuHWN/ax20mx+5sbGP3sM25jOCstXARQRjCp3wcaSqOkWpspOI8R0KPk1JgGeWWuZJKllJ2KS1/RtDRpqPgMwYNlIsdEycCx6sA4Pi2fAeUM1cISgiqF+iFqIWOaXovcJxGuYSpeg2K/Y667fGvtRU0EJpADghMSh1cHTiQBpSPT63SlIfg2GD/gvJxfftcY59gZNRFNiwEeQVJAbw3cNeOqMjwlIQmMCTnVZCPnN60oFelssOQJ0c5Q2DHvyTfHtu6ft27IEit21czWeZ4DLle1dDDVLOKGRqZernMdQVSl2kexsiIOiE1lA4gqBcFFEEoaXoUBOuM4uxoeDOrULC0vAf1paC00twiKyxnKuH5PqTi5Hnn+BTW0gGbrMiyrjTYKEfBtXIU7XBJB0IIQ7L4AR/X0w94DCV6omQlpoo0mW8f7HFutcr958/KmWZTdA/38eLXvoZbV64SlNfxyksv4cqrr2Lt1i30Wi2M3C99j/oAhZQNuxjx/MkXBdz+5czJpTFAJxs1eEJwYQwKWp88MwwrUzhFHowKJJlEAQfKEoyqwMgqrKrD6BpyRZI1JKaM7lBjlEWQuolyfQlTM8cxt3AS1focgqgJP+A4fgWa4PQZVhpOKmHImyYZMoZZBRfacHybG3BAkE0qqSBJEqhIBi6ZkqUDgjRGmXFcjSFTrRJCCwunkI1KCZO1GkqBzzO3Q7QPD9Hnnrfg4hsuYE4QGGi+LxGnBfrDhAmhPta29nCVR0rXmYxqcV8cZ4AVXGivBB1QkRyFZYggglOUDGqsOEb5yIUiWAVSLnPG/jMCIbMWOSzBCBSUbUHx5uTR1RWsB+vYBI6nojBwnsNVSwj2LKlyYjxfSzDQ6qNEpZuoVlENI/Q4p9s3riEd9qFoADwYljnc+V810AiVIEgxBpcUnAefu5+KNx49pwORcuMTlDlBV5AMrwsC7i65yRsovssvbUOOEY9uRsMB4tEQaRLD/WJDzKgloaAKggPkWyuPntjHeAyOpVBA0vNLk90taUgazM5OMwPf4BGRT8NnuNaxM6Jci4L6YKWGo5QgTIykDDWEF0HokHJ3OqhZ+hBeAMW1kDrg7DgS36XiIQxLUK4PGqScOmVNYTiHpMjSQ2mLW9O1+itl39/pKUWvhR/6kT+oxfr6ugp1GIoiq6ejZILgrPTabc/9RYPlxr7ih1icm8Px06cwy9C04MHroNNFnxlIS6EHWiL0BJLBAXyZYGG2hmNHplnWuQkHFKcPWn9lxTicbNanoWUEKdwka/D9KXq8WUTlefjRLJQ/DehJyGAafnmRxx/HMTV/GiunHsQTH/gILj3xDE6cuR8TUwvQBCG3lMyIDsfe6KDdQYvevN1po9VuIaNl9YmoMFSIQo1S6KES+aiVA9QJuCYTChO1MsFWwWS9gpmJGlbI+9xMlZ5eUCFHhFmCsg/M8jyuXvKQ9lvYXV9Fe2cLk9Uy5iYacCHhZL2KyPcAgt/Nl2vGwkAIBc/zETGcCsMKfEc0ItqvAqqENFcEsKWhytHtFxiMLOKMUrM+hC4jLDdZlpBZTUtPEh4KkgMtqDiCBO2zLw+WymulQkGpF9x7F5Dja2MFDJXLUCFBfqTU0CqAlB44S1galcALMTU5hXNnzkKxzZ1bt+EMjmZ/KAwTpjENVwKtFff5MYajAatzGCopnQfLglMvkNEb56SCYBzXW8t2BjmBCX6klFBKsR9NHjRr7PhZkiTIsxyW/QkhKDsLYwFNkEg3Pzdn3rs+BUvNfnzyEpA8tpc0WJbvg+97UqFaLqPCbVVIoyc4b6ogaIeQF5KyVMi4so5SymmUkQfeOzlaysTw2ggNLyzDL5XhcbsDSV7Zr/J8ztHgLuBTGj+T0sh0fKXWfa1vVSvR7aguD8OpqZiT+6Ff+YNaeJ4ndZr7QhItNi/Hg75PCcnA88YLIjjZermCZr2OUhAgG41QMJa/KwQJLS04XcD00WCC59jRCWb3GmjyUN3Sm1qGKpZScQpQCWusn0U5mkI5ZFlaQKm8iFK0RIu0BD9YoHzmoYJ5eKVFhLWjqE4cR336BCZm3S8DMIRtEtxhCQlXbpBm6HNRB/EICQ2F9CSCko9yLaQ3DdFkkmB6ugZ3BurKGV7PkuZI82OqYmG6isXpCssKFmerPBqoY2mmioWJEmabIeZIC5NlHJ2tox4ItLZu49rL38adK68ikga1QKPiKYRcIU0vQyOHyGNdGHKOIUJ6JM1FBfl1oRVFAYsQVpRJFeSmhLQIueABChvRSpeQc1+dFT4SHtmkpJzHOQUCKpWH1GjWK5IYk1OujMDLoeEUygifpUdQapY+IO+SdcrNNhbeuE6qAIok+NyyHlDwdIjp6VlIoXDAcLzfHyJLcsAARW6oFoDkXCznUhCwxloIIUiSc5HITYGEupFykgX1Rko5bi9YsiVcKZWCUvpuvRDs0yKnQcsILCEElNagTkIqBSEVS4/9ewD5s/RR7BYcFoI1kj+1kFC8IQcQ7gF5VawrUf6lqIQgiNhewYHSkeF8oUKAxsiqgHok0WFikI4V4L2hnHLK03lZzXfDUoWOowKlPQihQKbo3VNGfiObJqmxxgylEHuB718NgvBmFAY7aVEMLsF5JfzQj/xBLShAkWUDjxMLAOvnaSwq5RKmZmeQMMRIBgMuHUXL2L3g9YhJIJ/CrpYjlMIAdOWw+RBRkGNhrsQD6RkszERU1gJ9elgHZpPmyDn70KsRnAtoEnQTTYKteQr12gmUy8cQBEe5KEvQwRL86AiiygoqteOo1E8QaCvQBPQhM6qbe3u4s7VJ2sDW/i5agy4FnCAoa8wuTuPYqSM4e+EYLtx3AqfPLuH4iTnSPE4cnyPN4sTKDE4sT+PE0UkcP9Ik1enpqzi+VGXGskKgRlgmOM8sTuDCsfkxnTk6g1NHJlHzcmxcexXf+vLn8N2vfxli1IPivgxM29u4BxsPoWgkmpUS5iYbPERvol4qQQEM//toH7bQOugiTqjIRUS8VqnUNUjVgPYnEJZm4IdTELqOOPfRHViGxCmGqUQhImTMUjuvykgZ/ZEZUy82GKUgwNmGwDMygJUh2/sAS6EjSF2iTkXEWIDCtQGfUUGFKt19piLyZDEa5RCC73PFY4LyYO+QHr1HPgXr9ZhAL6SUD/2GskqluW4+lVcTnIY8jZjoiuHA6fsBQoLEZ/TllFtKDSkVBN8RQsKCGkyQ5yTiHR7buwgjiEIEfM/zAggCwkKSB87PsDTA3ajEwvIla1nBjiQElOuzABsIhIGHiH34PudNsOWF4Nw1FKMtHdWgmZsQ3PowXYBdrsmQF1b6gPQ4D0F5AsoLETHZV6nUyVvIjiWNFPW6P2CGv0+fk2aMHLpK6fVaufqdaqN+XftF+8mlpVQIQa74yg/5yh/8fA88PoOUMgcsl5nG2ZgijWNmFA/JZI4ms63a8xgW5OjRc2YUCihooTxIpSgIzaRPBY2aB08lGA1bGDGbBu4BylEArSTPEls8U+yg288RlqY48SYHKiHhHjLOAsRFACPL8MMGKrVZVGszbDcB0KGPEoFWa4TtrQP0uF/zPB8LCws4e/oEHr54GufPHsdxHkjPT5cwUfcY0iiUmBEOfQlPgzxZ8kBhOy9PErKAEHeny5miYPhrshiSnr6sgJDPFIUS6QKRNgjY3qMhrAQKR+YmMN0oU71z7G3ehiEwq4HmvYFiNlOSaqGH2YkaI4gZHF+ex5mTy7hw7hQeuP8CLl64QN6PYGJiFqVyE1KGcBY9SS3l65RPk7cQQoUUcUQ5RQABlzH84tYJvWGKA8pgr9XHzmGP4XwP+/0R2tybDTIgpSIW0oPRIYQXwll/SQ8A38lXcxYKuVBwbVwYDOXDkZGKa23RZTbeDyNMMMTd2trB7s4++ZFQUkIKARBIWikopbl2ORXZoKDHSrKCQB5wjfexvbs3/p3ePnXIJbVGjJ5avR52Dg6wubPLM91trDHbf2d9E7fXN8bXW+4dbkt6wxGo8jxOStDiOfkhk2u9UUYDzLG57pKAUkEFgvIpaCjGyRqOnZMMQ2dFyPtKgEsAF9VZuto0c3wC0D68Uh1BdRJedQo2bGLIaGW3l2PISMV6NJZ0ILksIWO0Ir0KXKKxwvYBwSwpK2MERsORHfb7qc2LrrRmQ1p7g8ZqtVKb2Ds/PR1zJFoM/vwRvvIHtTEmt6Yo8nQ4GtnC9LT2R9badBSP8na/Z63nYWphkcCR6DJ87I5iKoCgcLioVAIICaUVJhoVVEoawsbI8iEKk8LzBC2gR4ttsee8Rm+IIY9EoKtUjjIFHrIvEqigtFpWBVC0dFGlSqFUoHXA5ACtcTfBgGeRRWJR4uLMTExhZXGR3m8JJ47M49jiHJZmmpio+qgEXBhlEZCoghAMtTQXzC2aBD9jS2sgXcnMpCWYLLPMjNWhee98i+L5qihieKIgGSjk7CdDJfKwcmQB080qPAK2u78Dw1R+yZM8/M7H4FRFAp9GyQF2ZqKKefK1tEB+l+dw4sRRevFlLNKwzM7OYXpmdgyCer2JstsfMVz3vGg8b0VFENIDhEZhJUEgxuAZZQYDerUuFbY1SMbA3GOGeJeAfZMOeFwzZKSSFBY53zVSc/3YD0sHzLskkfO+kIrPFPvM0KZH6HN9y9UaZpln2CeY9vZ2kXH7IAQITsDJyslRssIQlDkNdUrADkYJ2jxycuu8vXeAbfcv4O8f0ivRKB+0xvebPBdf3969C9DtHawR/Gub23DA3Dts47DTQ6s3IB8jHPB697CDzd0WI6Q2dmmM2pxvPzU05Ip6o5ELDy4MNW6OhYUhOMH9ruL2gnaUa2cheE0Fh4HgPNme+mUINFOaQKJriFUNud9EphvIZB2pqCKxZfZfhhdOwg8niOkqpAw5ecqR4wz7g3zU7w9or7Y9heuhL14rB+H6ySDqCCFyksWP+HGyfNumo1GtECYb7mzvHva6nf1as9GRgd/rJinzZ9aEk5OYO3kSXSrzFsNUZ6FzpSGCEIaKQ4MFY4BKuYTA1yDO4UKKcjlCVIlQKIk+9yG7tIqZUIy0yujnFoNCIKa/KbwSBPcGiqGM8Th/zzLkABQPzHOGjG0ucPegDcPw7fjiCi6ePIf7Tp7Bsfl5TDBkFGSgpoGaJwkQQGYZiGhIMmU4bh7HUORPQ3F5JAeQkFZBU/EVJGstF9GgpAVK7ENzMcH3DJNhytrxcxDgloteLoVYWT5CIIWsSqm0IwiCUduMwHSUskwQd1vIhj2ECgg1EPkAXx1TteJhfn4Sx5YX4f4y4/77LuCB+y7iwvmzOLK0gMmJOkpRAE8RNEWBIVchSRJ615zyFoDnAU72foCUwOpxL7hLo3ebSvzanS28fOM2XmNGeGP3EPs8zmnx2SAuxvtTw/aGa5cLhcxKKiBAe8cYAVgnCG9urPO+wOTsNJaWjzI5NcT+wT66XcqfBkcwMCy7MgRnAAAQAElEQVSyEQGaUJYWPnkohESPXvuAHu6w04cbb49Au72+hcuvX8Mrr13B5SvXceP2Gu7wKG6Lnni/1SXYOvT8bZZtuKOnwShFh3s/92x9ew8buwe4QzBfu72OV6/dwnev3MAr19dwbW0Xa/sdtBODXIXwyw14QQmKc7MEZ8FMr0ljapaBh5wBejYWmeTaZmzTSy26hcaIwGzTa6bRNGZOPgzdPIa+baCdUj9JGbgOtSME6BRGiQK7pVoZFDR6/U5vNOh29qqRvjY72fj2yWPL355aLu/ytDHBj/mRP6j9yspKlgfNrhVq2w9K1xsTEy8Iz3t5mOc3vUp1M9deZ6vdzrdaHdumwooogs8Y3C/XIbiX8Gjtw6iCMCxToTwIKvTYUjG9XdAjpRTUkB53SJAkeYHMCFpzBasCSL6fWVBxctbn8KmUYYn1SnDfMuCmuwfXV5ljTtNILMxM02vVUSWQI62h3VgMmQT3ebLIIDmeIpDosEEHCtcmpDJnVOCEQs1zS1FQwalQlhnMnBY/5X444X7aGEDSkyiSFAqg8joyVENHIFjCShUzR49gbmkRJRqfzc11dDttzrmApNfVVGCPpFzUwDKg5McWXBpIAtgpdhoPwKQbhv0uBp0O9+VtHsW0Mex14J5ZziPQEjX2P9WsYXZqAvVqGWHgEwwamnw4r0UG4TxXYS1yMp9x3ikNSMwQzoWGWzs7BMMG7qytM3RcxzrDyC0q+z6B0+n10eP2pD+K4UJPV0ac2/zSEhaOHMHE9AwqtTomp6dQcF63Vm+iz/NrSwMttYKQApw03Cem7Fo02vvMBRwcHHLb0aMhMfCZPGw0m2MPfOToEo4dW2HUcAwnTh7DSZIrj7M8feYUHC0fPw7BuR3yFGCDHhVKo0w9g/LGEUNvmBDIPWzst2hIDrF12MVBb0TDT53iWkIqOIAqAcraOvGMHUVBPdSeQkHe3VxHhaHnlSSNhOfnLoQVQYMes4Qh9/SJC2fDBiJuq4QuQ3ohdTsgbxpxnBY7O7uxydNWEOi1UhS+UilH1yebjZ1qvT66dAm5k8mPQ/IHNRZCFAsLC8NGpbndmJl5fXZ+6U9VVPlaKuSL5Ymp7xaef3tj/6C/2+vnMYUQNSZQak4iqNYxBpgXwQ/LCBhuesoHlw6golguqlO0nIApqHAF6wqCgV8YSEjtQXm0bRRaQnA5xQoIuiCKQDyg50KswQAelaHZqGOOwJxo1lGOAlDWXABwHMKGCslVADiGI8neNR95QiLQGsIC7h//PaC1jrnpN5xDTCOzQ4/s6noMAV1YlhDAbv+SFxIWGuBcjNAEgEJBft3+TNPDl+tNNLkfC3m9R4Xs85zXcm6gx5WOqAyCobIgQBWvHUneG0YBKc+Dh702uu1DtOmRDvZ2sM8jmQOS+4ecB6zP2EZQdiEBWqXLbVQiVEsByoFHz67piSUCJaAF4A7jFbl1pWQpOHfBMmP00O604P6XiVs72+BxGdbW10gb2Nre5v7/AG0ahm6/jz73eM5wVgnGxSNHMc/tQo2Z+YDzWyRQte/j1u1b9J4dGBoByXuKEJbXloahoLfK6FZigt2VLsIIPI16rYrZmRkcoSE7dmwZpwjEE8dXCNJlnDhBoBKsrv70qRM4deokjtJTc6mwzzPW9Y0NCKFQJ7grlRr8IILhevZoCPYdePcPCM4W9ro9tIcxEhpdy7XS2sc4ImJbtyQZecupF8r3xqhxc80Ylhoa3mK8zh6sCBjuBuOjldSocekcT21yBsKPIDkXP9IguC3llW1ubQyswFatVr3BdbnsldRaYQadb372sxmx5KaAH+cjf5TGLSn3q9XwSnly+luT03NfWjy68m9OXXjgf59eWPwDEUS3ZVAalhuTdm5pBc2ZOfgUGhOGGNH1pbmEViF8HcCn5wkJqJKvUaJylUIPJSpWOfTZRkEAUBSe5JXgtRSCqi8ghIDvB1C0lA5EfYImoZKVa2VMTNXRmKhAagkDoDCW5K4ENEGuCUIl1bgPB0ZYO243old04dHnPv8lfPull9HlQuZFgVV6k3/1734fX/v2d7HJI4Ow0qAFNlhnuLTDvdvISCganFx6DPk0uHuGERox93p73Et1+sOxNQ+iMgTHzbMcRV4gpxd3iTTGPNwjt9Bv79MjHiLutZD0W3DhbswQMaPXTAc9hr595MM+CnpTbmJ430NC8A5a+2jtbvI89TY2b9/EiKB1HrmkgVqo0SwHmCQ1Iw9VTyBEDo97ZJkNIUiaeb0K5R36mkbMMoExwOH+HjY213Dn9irW1m5jixnvDr1+QmBRpGPgOQPKCcGwQnkejh0/gVqjiT3nESk7Z8TA+bp1SWjgODQapQgL9O7HuRc/zpB/5cginLevMo73pOX4BpJA1uwzY0YrGcQoUoN0lCGmN8wzA9pnt6hotw6xSSOyevMG3G+feRxremISk80JVCoVWCnQzxIcUnZ79OT7NC5dAjZxgIMmayGUDgECLkk4b4a+tMeQbhsgJXU1HeuIrzRCqRC5UilI9iuVAEMxSjJHWAkwMUMnRN1T1N2M/O8e7BebO9vxYYsH6EJcaU5OvBREjVs1Wd07MzU1/NSnPmXwDj7yR3nn1KlTSXXxbEfW1GZ9unl9eu7oqysnLrwS1SYuyyC6ZqS3D7+UVCamEdWaUFTeDJL7FoGcpsQYAicHDBXVUEktM6DOe4B7MkF7RD0hKA0EDLTjiN6hYDtfKwSBD8/z+Uwh42INuIAZ95KaCtKcbKBaL8FZLwMw2cSFZRsHMsBCjYUrqVOC75PEXWJTZg972KOHFMrnqApub3NtdRO3N/cxyIERLWWb+7Hbu20uOpUoDGHJRyo8DLkvSa0kMCVGucWNtU1859XXCfJXmbgYANqnsiiknO+IIbu1Bh7nEgUeApZaGAhDCXH+il7UgctnaBuIApEGvaBE2Veo0njVaMSaDGObVOgaQVWm1ntsK+htCx4V9Q930SFYR+0DgNnhgOAryQJlad6gAhVt0QgUJso+6uxPM6xmNwh9Tc8boUIQlShnRfnk3FMP6PE77Taz4C0cHh6gRZ1rMy/QZojaZjKmz72u8gOAxrJPELkoo0ujBCEBwQlYIOde2HnwGvmenWzi6MIcjjGEXeSedbJRQ8SxFdcINIiWXkxQyfk2tBTUBVA+YMBBObFN4ElMTTSxwETU/Pwc9941TNQjzDQrmKEOTPJZqVKB8n3qnOV6ZehxfJegHDHqyamDFgpSKXYM7pdTMApFxnojFaMf8ksDamm42QIB+fccP443F31RQ4QSEJxQUAoY1pe5dfHoBArst3t2e29/1O529nTg3Qii8DVGBlfL5dJmEs70hBAFiT3ix/7IH/UNDpBPTJzoRJNLu11rN32vslt40ZoIKldSobas9vp+pWpVWAK8ALlQyAnQnMDMKaCM1jSlhR2fjzI8y5Iu0riDIhtAUZkkQSqd0kjAMNzNuB/1PY0oiBAwtqd+I0ky7jVj0DkiIFiaUw1EtGSS+lBwEV1YkhKcRWF4BzirR1TC3QgAUkgIKXkF7pP66FOhXLhWa0wSnENcvrbGkGjIDPQyKpNziOHj8q2tcZKq1GjAq5SRSQ+9FBhyTgN6X7e3+e5r1/G1F17CN7/zMtr06oo8F1zoERXEgVMKMOQO0WQI3qhVUHUhupYIJLj/NbTSICAFASlQCTTugjJAoxxiolLCJPeVk3xvohKhUfJQ9SXcLzn4lFnSIXi219E/2EHabYGHptA89glsgkhkKFG2VW1R52DOm5Y16KXblP0AUlhUOEazXsME51flWL6naARTyqaHQ4bXu7s7PALZoyE7wA73pdukXYaOHWZOh/R2LgJx24A9Zk8L5gwUDZNUGqnzugwbQxqjOuU2Rw96hMByuYEpjlehMfAoGMEYsyA4lQACtvV54bP0HJAKA8mFjwKFYwxt77t4AQ89+CCWj8xhqlnGZD3AzEQVM5MTaLhwm0bGnSCklP0gzdCjYYxpyKkSKAhEwb4tgeYir5iGs6By5Gzr1spyHGcoJPkJWKf4PhWODiWBdVsSCfi+RhAFcLkPPxAEeGw39w5zes7uMBmtTc/NfHdiov469XK1tjixf2meKoR3/uGQP97Lv/3bv11MT08nrayVBEG4F5ZLVwrlrWVCt+LCmlFhLaMGGOXBcpEcTNI4QcI94ogh26BziF5nD+3DHXRa2xgNDqAwhEQCJVJ4mguCHJYLq6SEomWTQjm5MTQ0LA0EF84LPPihgrNmlgsbUvkCKq3WClJKAtIid/vVZISUQDe0gEoKhtcaUgjMcJ+6srwMQWTHBFnMFYyqTYblC5iYO4LSxBxkuYlURWinCrt0iK0YSDmWVQUTD318+9VVfPFPv43bPGONqZh+qQbN7KCkcVJ+yL4VpJKoUxnnnec4dhRHji4yLJqETwvs0xL70sKn7Q6EgWbEkA66GDK87bcO0N7fxeHuNty+83B3C116yRH3izmzvYJnr5red5ZHN8cWptEkaGU+RNzZR9Ldhx31EJgEPkPavHeI3dvX8PqL38A3/+QL+OqXv4g//cqX8c2vfw0vv/Qibly/yjPLTQy4Pk5mmvKTUkAIJ0ZLHU3Qodfc3NzE7TtruHb9Jr714ndw/dYq+jwmuXbzNq4xE3zIs0cHAo9zD4IAfJ3GN0VO+ecplZwgdMArhQEqBJIrnQFWtJ4UE6R0umj5noUiiAzXLyNI8twy8VXB4vwsz4aXETGHYbleHptTjOxLEDA+Ze8D7ChjfzGB7QxoynUpIMECrELC5F+bWeqYa244wZgG1M3ZGSrLiE6ST598Cm4nLElQD42r5/pMTzW5lmVQZTBghMEjjHj/YP8gCIMbDGW/MzU99eVKpX7Ns/ZwBcgExUcW3/F3LI4f5+1Pf/rTxgG00+kkUVTdK1cr1/ywck14/gbDhOEwy4rYhQicgRWSAim4r+kjobcseO4HKoykVVcigRIxAi9DrSK598zhyQRyXF/wmQVfhi0sPSkvWVqiUCgNqRQsBZtSiAUtnuAsJMmVXFlIp1juXli45ITrR8C6R+P7lF68oOdzHthlFEf0ADSw8LhPDCp1lnUQPch1yDOuEB0icn9QoEOrs9eJsbbTJiBbuLN9iC3uS7tM9WdQUPSYPvvwwxIMJBV3hBaTKz2GiT3ugzottt9Yw/XXL+M7L3ydAPljfPmLf4Q//sIfsvwc/uSLn8cfk77s6EufZx2J5Z/88Rfwp3/yJXzzq3+Cb3/za3j5xRdw+eXv4Orll8f/m4DdjVXuQzfgQtxR9xAjetPewTYONu9g8+ZV3HrtZVz57rdw+TvfxNVXXsL2Ouvv3MZt7t9uXr+G27dujvdzbYawCUNW5ymEtVQtS2NYkAy3DDmGBOKIsosJmHa3DwiN6dkFWJYDynDIfXduBKs1tOdDca2EEJBCQgjWC4Bf3P2wf4aOcMSxlJRQUsKti2QDnx7c9yQkLNe/TmYk/gAAEABJREFUGBvVKsP7KWapfaVgc0OvCuoM+Ax810JwvSHINscy7MvQsAv2AxpBq4EB+Wt1Y7R5rJNwDuC4BUvB8NXnewF1KaSXdKvnypCrWCYPEd+vcIsxR3DWyIM1uW21Wkmr1W7HcX/Nj/xvTk42vt6cal6dbsxtrzQaNOV8ecwQJ/MOv/KdvOcAeuzYsfjIkan9ierUzerExGt+qXKDFqvNcCF1iwcKx3LCLiM2GLaRxD0IgjIMLKqMrZpVD82ah8mmj7mZMgEq4OkE1gwpaC4GLWDBpA87Q0ahUh4QQjK08CHYd0aBdvujsdKwmr4HKChsS5J8rrmAjpQQkCTlGhGNKUPjHkOyXR6Gb23uoM0MnwNnwfBbeiGgA+5bJEYFELMuVwG6qcVBP6W1tLi11cW3Lm/i5sYeGMtA0VNyz42CCmoZLYTlKoKojJQGav+whdtMMN24dQuvXb6Mb33zG/j87/8+/s3vfhb/7B/+L/if/sf/Af/Df/f/wH9P+h/+wX+H/+f/+N/j//M//b/xv/zP/xP+4f/6P+P/+zv/EP/4f//f8E//8f+O3/1n/wT/8p9/Br/3L/85/v2//df4/f/wb/FHv/8fSP8ef/z5P8Jr330ROxu3MWKCacjoZG/jDq6++hK+/fWvENR/jBe//lW8zjZb66sQ9NAFPUS33cb2xiY21u6MwXnIxNCQCRVDo+cACsqyoJzBj1Iaivv8qFzmPt9tJ6qYWzqCiw88hLnFIwjLNTgDl1mggITS3higHqMIzw/gSsk+CgIgZT5hxJDTUULP5cZQUkArSU+b8W0Ltz+vEghuX0zEwrrIh0CNAgFFvQf5EuRPAuP2hl7WOC/H/oVS0G7MMIQXaeiQrTygM0iwe9CHO95JaWS4LQf4nmZfJepImTxUSFUF1AjIRqAxyVC/QT6aLBcmm6hFAffTcbG7vdlrt/a2qWrX6tXS589ePP+VoCh2uuuX+0KIjERJkLl38SXX7+JtwAz8LAn8aMsP/du+pzchbJ8mrdCehvIEhMw5f1pZO0DgZ6hWJKoEZpkH7u66WZXcP2iUSzmk6CNP2+w1BuWLggruLCm3AcgYxhT0nkIIgJRRgTq0gDHB5jK0LlxJGarkXCB2wL4ARUFrdqS140VT1wzi0RAH+/tYv3MHWwzTKpUqpqZmUG80CW6BEQ/Nh7Sm5AbSjxBWGpBeCSnT64edBINhBjeehYB1gBcKJfbhFNd5yV32nXKxT509i4LK89rrV+DoMsvXr9JLcdwDHglk3PNUq1Us8fzwHNs+cP/9uPTII3j8icfx9Pvfj2ef/yA+9gsfxy9/8pP4tU99Cr/+G38Lv/G3/zb+zm/+Hfzmb/0W/u7f/S38J6Rf/5t/E88/9yxmGaYf7O3iG1/7Kr76lT9mqHoFip7koQcu4lO/+kn8X//L/wL/zf/9/4b/5r/+r/Ff/l/+c/wX/+f/FP/Ff/5/wn/+n/4f8ff/D38Pv/l3fgOf/KVP4IPPvh+PPfIgzpOnFYb987NzBJaHhCAy9HKGBs7N3aPyawJPaA8u4ohzgxura3jltWv47uWrcP/rvtubu9hr95gJLZADsJJ+UPksfcJLQyi3Lj58gghSIWfcmRGEOeU3HsfypfHXwrC+IJCcTjiHxN0LHHFXAJux/9EAlvtchpQEUIhGtYJ6rQafekjW0BkBOzwy22sdUJdSCCqVB4uQ8/EYdgtuJwJugby4D8PsuU4GKJPrpq+x2KhjodHg9gNIer1R7/BwTxT5rdBT321Uq1+PSqWdKjAcbm4Oz58/76aKn8RHvstOjGw2k7Ac7AR+sBqGwXWl1K5UYqS0sIJxumX2UMqUVjRDEOQIQ4OQpadTeHoE349RiQoEfgLNe0EQCySQtL/CWUEukORdnhbICD7nGYUQcADpM8HkAEn5EnhsyPYg2TEVMFwASwIXQSpOVYCAZ3jGg/aY71q+WKvW4ACq6RVAoBkhYZWCW1DaAxRv1NFOoE/LG9MYsDsuugcl1ZgPEKiODMHoFG1mbhYPP/Iwjp88yaOeKTQnJtGcnMTk1DTmFxawcuwYzp6/gAcfuoRHn3gCTzz9Pjz1vvePQfn0s8/ifc8/jw986EN49iMfwbMf/QieJz334Q/jWVf3wQ/iGT539IEPPo+nn/kALj3+GM6ePYN57smqlTLK5RImmMFcWTmC++6/iCeeehzPPv8MPsj2zz/P/p9+Cu8nfeB9T+F9LJ/k+5ceehAXzp3FiePHcGRxAYsuecP+FhdmMTM1eTeZ1aDHjCJIztvJywA0Zimcl3KGau+whY2dfawRlHe29vD/Z+8/vy07rjtB8Lcjjrv+3uddegMgYUgQEClSJTVRJalUrFK1qSJWS1XTVTVVa/XqmdUfpteaWf1NrH9jPnWP69VU+5KnJJISPbxLpM+X+by93hwXMb84LxNIkCCZcBQB5MHdN+LEiRNmx/7tvWPHfYmNvUNsExCH9HD6kwzu6MKIBrQH8XymjjxAabJUSGxQhMBFAdTi+IZ3SglE3PpaLq+FYp5LBMUldWtrqagzKt0jcBpUqTjq5Qr3omUoKma3zTogOve5xegO+3DywVEg4HqVKCua72YErfS7MPQ6hnsbSLl3F+7ty1QKM5zzdLlss+EgHRwc9Hp7e1va5hdr5fKL8/PzL9ZbrZ0+MHn00UcTETGcxYfyKab3fltyAzkJJMcXF/cajer1RrP2Uin0Vn2l2kqMMXlMgEwQRhacH1MDrSfkZx8mO+TmfI/BmkN2P6QWnFDgY4I0o8ZPAB7OO83vcxV87dGiZoi5r3EWB1AQkgNmQgRZKwjpggTUcloLLAGZ0nWa0HWKqU0zRn/ZKTylCrIEZavVwjEerDcaTQgXfzyJobmQ5QqFu1aji2bRYzS3SyDH3Pw7QUldSu3N6lz4EsLA5/hjuP1kRgFpNpt4mAL+pV/7Iv7+P/gy/uP/9D/G7//Lf4Hf+/3fp9Uj/Yt/gX/xX/wX+Jf/+t/gX/6bf4vf+1f/Gv/89/4lvvLP/hl+6x//Lv7BP/wK/v7v/GP8R//wd/BrBOPnCdTPfelLeIwW9eHHH8fZRx7BybPncPzMWSyfOYOlM6ewxIP6M49ewJd+49fxT/+T/wT/p3/9r/Cv/tW/wj//6j/HM7/593GB4Jwl2PxqBSr0i7kKAE8rKka/mIPPvCI0MmqglBY9zwyVqMctRw3HVubxyMNn8cTjj+Gh8+cZSJvjewEVaUAvJMbO7h7b1AjCqABUSus3phJtDyaFpXIAXds5wE5ngB6PphIAbh/oubGQ3znXcUzLlwNQtHJhKYLieDKCIuEaOr5rupg+19bzNdfdQinWJQkJ3CPmDNhkdyynx7WvsJ1qGDCOEVC5KnS5V96iy95hwCumLLh2QiWI6AmUWV/6tO7bW4gZ8R7srGN/9Qo63MePuW+3fKfK8ZS1zvdvr412bt48aG+u36r7wQ+PL83/sNJqvVmmJV0hODmFD/XjpvdBG7S2i1G57G3XKuGbUeBd9pW9ZdNJ15ds7KssHY8O7CQ+QG6pX2QMIyNkpofc0IVgWZZ3ICyjO4/Z6SqPHTQBFpPvXEqC1HKPZLkIhox0FjRn9C7PBcQDz+KG2Nvt0iLmnIeFtZapWzwN3/eh3ErSHTa0eEJBKFeqWFpZRp1ACriAzVaZbnaJSoOLyIP3Q7qcYwZFPC0ohXTZ+L5zp1K6PNQQ0BQaTdc5573imBqVCPOzUzh39iS++KtP45FHzmB+YQY+hdX9eP3kqdOYW1jELN3DWaatmXnUWjMo8zy4zCOcUqOFiFHeiHu2sFpHWKkhLFcRlMoU+BL86Ig8WoIjKkOXON4whPZJHsfIvipsZ3ZxCcdOnsax0xwD94ONqRm2Q1BqH+DciSKIp6E8xaywjPyCKVJ3pxWoGAVKSFa4JkxFISAwKpUA9UaJ1nkW7lc8p06egFNuCwuLfB5yLS0yAjMhuB04RwQ4dwAFIDf2Orh2a7P4Xe/6bgfuR/nclCFXckSikUGQUmkmbIPLBXAwmnPT2oOIFOtqyG9DS2eZWnC96dN2GPza2drg8VAXJaWwUG9ghZZ+vlFFRQPDwRA7BwfY3N9Gwl7CSsjxaphkhHF7HxNGxM3hPjxazYjR2TKj22VJENJ7ywcd7N64imvPP4+bL72UeZNJd7ZcvrYyO/tCs1S5EUqw59Vqg7Nnz3I6ciR4+PAuLscHa0xELLdN8Uw9OJyqNW9WI+9K5OGG5Mm+sulAIWYA8NCOJ20kWQ+TtIs07SO3I3Y8oYUaoDfcYz5moCggOOtF6nGv6pYMPPu0BCgITEtNZ9zKWQ7bKBCz6LSH2OWCj+hy5lxYJQLFRRJHoqApmEppWC68IXC1H2B6ZgbNVgPlcgiP++KcDY1HYwx6PYyGA2QMRHlKEHgK7MUFAJBQMws1tDYJFMdjCM5IA3NTDZxcWcBDZ0/gsUfPY2V5nm5yBU7kIwKq0ZpCVKkgZD4qV+FHZSg/hFUeKQBUCIgPaJYV5MpJwjFz/Nalri7nwbNkuB9CWFqc4n33jCMUph5BXKJg1qenUZ+egQOrX6pAeT5togIINrA9R6J5LywiP8gYMAfFIq0UtCLxGQtRTIITcbeayiriwk5N1bG8tIDl5UWCcxnHj6/AeSEVzi/kGIRjNRxTBo2Y6zRIDPZ7w+J3r7fo6q5tH9Dd7WCb56KHgyFG3N9b9plDQJ1bAJR6FxwIROtiCFnOPSXX360fqxVTyQjQAfeH7t873tvfgaWVbZXLODE3jyV6RfUggKHnxIgqDjodRmqHMPQ4ta84V4s8HiGmKzvmOS4IzDplYMoHZkoaM4yHVD3Ogu0Pd7ax8eabWH/9jVyPJ/25anX1kZOnX19ptTZaado9CyQibLhg2If7xSX54A0Wg+t0JjM17Nfr5evVUnilHKpN5JN2PBlM8nxiknSM0biPA7oKvcEBRKgrlcF4PMCtW4wgwmJ2dooL3UCjXiZAQ0RklMcD9COApgABpgg03wvhaTKfgjMaTnB42MP2ThsxgzklnqFpz0NOEI/ozgiF0y8REEGIMa3ngCDMKKgz000sLExje7uDy5dv4tq1a3wnQ7VSRqNaheZ40skYMfcd8bCLdNSj1UwKYCq664HkmOI4T59YwoXzx3BiZQaBB1j2m9NqCIQtAIbfOVmc8z67I7Q5hZZ6BoZSaAzruXv2aMRjfY5dNHLOMytIIaPwZi7vykmmqKtgRMG6e+3BARYewU7gFynBjDtAsax3VJf1OQ5LJWbISzhwikApRdLQSqAJQmHKUfGxgTEGTrHBwk0GwtTVKxGo01MVnDg2h4fOncT586dx8sQxzMzOoFStwQtLSDmvcWaRcryW65Ux3eSe9LU3r+E7P3gFr765WhxFibLg9AD264Aq7kYUnBUdcrvR6fcRpxnnK1BUrpprOeH24iaDa5sEz2g8hosdnFhaxlkGsVp0jWNuSVbXtrG1ve3BvpQAABAASURBVMt1n6DFcUGBMjjkVmSMnNsdQ9mbHOyhxLZOTDVxnvvr88cWcHJpBjWyMqSlnaI8+Wlq024vz/q9sR2P96Mg2FBaHw6UGos4juAjuTjcD6fdkydPplmnMygH/ka1El6qlaNXQg+3lMm7WZ6PR/Ek6/C8b0ALNGEYP6N74tyglIGeMa1e5JcxVZtGrVTFdLOJudkmqmUPnsop8DG4h4WvFUIKoIKiYFuk3Nvk3Ce5sPj+fhu9PplOgYDicwohtzIUEJAEiZEizUUgGtBEknAPM2JI3QWXygTlzPQU6tUy8mQM90OACTVqYS0JRsvoXZeukcommG/VcIqL6P5l8ZX5ZgHSkFY2pSBZk0OJgEOFWzcrgBuPaA/ieYD2YAkaK0xFo0hVwPIQQgFGQT7r+CxjHXWUd+/g7rt8n42BL1BgFQxIbM8U5Zxc0a6GA7t7z/DeUU7euLruPYGDHwAC1BCAhtbprZR5yzIiE46KZ+SzgoUnAI0PtBJ4WiP0fVQrEaaaNSzMz2B5cRFLpCla76hUhmE/KZWBo5x5Iwq5Fa4H0KXl3CB4Ll65jpvrWzjo9mFEkJPi3BZW1d07D8QLCRUqlMNuD22esW5zva+s3kJ/PEG13sTxYyewMDeHCrcqyThDrzNEh9a5P6R1ppJ1MkfdAKcIxlS4GYHpc3vSDH26wlUsNuswDBYNuO8c9/ZRL/loVSJYBouSQd/G/UGWjcbjdDAY+SKDsucxOLuZ4iO81IfVtojkx44dG8+2yjtzzeq1uVb1JW7Kr/qet53ntj8cx2mnP8KYbkxCy5IQOXGcE2CAlhDloIFqqYXIL6HVaGB+dppAiUBeQ0kKX1uSkDzAADkDQc5CAQLn7nTcXyHQfRqMU7rKrEIhMEojNQK30I4MhVtoSS0Fa0KBGfD81I3HozaemprCDPcq5SjAeNDDoHOISb8Dj26sTw3qrGVGC1oNBMcXp3H+5BJOLM9gpsExakW3KkdMQQGVDmUWLrXMWwo0OBZhoWLfrn/oI8A5MBlhvgCkA6gjgpKAhAOaSzXne4cc0O6SEQ1HVAV0BwUuNZapVRR+BQMNwzrWtc92DDwYuHLhcNgmn7mh5QRhxs17SuvhgmgpXfqMZFhmqWiKeXCfbUmKQKZhhSMxnBkBlHMthS1HoUeA1rE4Pwvn9s7P0frUq/AJXnCNLHiJcFoeAh6dRHRBUyoB91dBr12+gaurG9wXHtL9jAnKjGfKGbdAOUCeVep1OEs8YV87hx1s7u1jY2cPG7v7MOTl7PwiXewTaNQaPBNP6En1CxoNx3BzSTifXr8Hdo8g0PSwhsjo1mrOyVnZOY5zplpCzEhte3sDXQKU2zO0WJbSmKTDgUlHg5QR4dhkNLn5MKHLlzz11FMZPsJLfdhtJ3uNUTWs7k61KtenppuvtRr117QXblFuR71+iiT1MYkFnU6Mw4Mxweljfv40ojLPGY0mcw208gjMKqZbdcxM1dBsVrjIoAVNkExGMBQk4gsBFz6kRvXpyhkK5UGnh9U1p4FHcC5VVKsUi5eJBgIPXimAa6gzBtZ2Brhx+wAHjCKOXRSWgjjhHmXkNC3BmdNSCi2mb1OodIJ6qPG5xx/Gk4+dw7kTC1y4AJrvjBmVTBhFNrQsxCg8NzCWuwju2Gldtp1RCHInzFaIB5IQJI4IlhwCQwViXErpya0l0ByhSA0XqChz5aTMGDiP4yi1SCmwKfuOqfQm9CRcMGZCxZcQOIbtW/EAAlTIU3dv2BfYtwXbZ52Erv6YizPkvJ2VGY6GiLmfThnVtASPsJ64yuzbsr6hUssd0c1MJzEjtiOMCYKEWwhOBNRtaNU0FmZDUgPzdCedoqUc8BkVBNcuoXxn9Fhcu0ppCNdnyKMt97vdN6/cwC1a0S7dUuH6OorZ/zA16MeOMtzc2MHWfgeNmXksnziF5ePH6UpHtMQjXL+xg8tXVrFN9xmcfxSVueQBJhwrp4KAirgURhDOJRlx7PTmMs5Xc2Ua1QpaBCq3ZfQIFHwNhJ6CJ5bb1TzPTJplCSeeeRmZZETcDPCRXerDbplHe2l5ptynX77ZqjWv1OrN14Owdll0ZSOOo8Hefpxv74yxt5eQUgZgPJRL89CqjjzzSRRc6iMlglajwsVtYWF+CpWSB3D3EjOiBpvBp3/FPvge2Uqhp0pGj+7xxu4B9zEddJjPKJCWFstqVezbBonBDpF5bW0XNzb2qal7hYZOKGwJBZFeC8YUzoxukEkmUAwAOXC2KiGWZ1s4TVd2ngGgku/BjcYXt3gavhIEnkIU+vDZl+JCg9Ykofs+Ynuu3QkFMmbQgstLQGWknIrqiGKCKeaaJwRXQpAlBHTqiBo/4X3KNGWasMxRTMGOqRAmpITgiicpQRJjxP30kEBxqauTEbiWvHHC78jlnZJwfcVsb8L2XBvuGMlRTAF27bv+clpOQyXjLKfm/DyuhyGwMr6Tcx6acwxoQiNPI1DqyJqSh8oa5i0C1o8UUCGTpmplzE83sORiChT+kO/kaQzDeYm1CH0frl/3s7ouvZ+9A1rH7T1s7R7ioDtCn0cwh/0J9qhId9sDJFajykDbqTOn4f6xORVEaA8SrO90cWN9l1b1EIfdISbcMlmulO9FKBGkOQGexkkWeN6AUxpkaTqM48loOBzwa5BEgWfqtSotcLUI6lU41nqzRsMR5Uqr2Bgzyi33NUGQ4uRJg4/4Uh92+yJiZoFJOU33ppszN5v16YutxvLLUTh3JTf13bW1fnzzZgc7Oyn293IM+h6UbcDkJbogAZWvjzS1yCmstUqE+dkmlhfpItUieNogy8ZQksEJRuhUm7XICC5nIUaJwd7hoFic3cM+BtS0mQAZZzk2BtsOmBsHeP3aKhdxG/vdARJa3Ew0wWIwpCadkCxBCVoObVKEymCBEcqTjMLSVUeoFVKCwXChfQplvRyiTFBGpEop5BgVhH36vsd5JBhQMw+5lxnRio5pmSdxTKWbFMKYUNBjAm3CdEKgTWh9YtZx7nFMBZEQLCnvXfpWOa3cxBEtTZEW78RUKmMeG4zIzwFpSGs2QRpnxJaB0+8iAkugppmFA++QQB6xnXExnhQOrE5x5ASYIwdMy4goCFCnfHzO2xTgnCCn0vE0UI58NCol1MohIq6FYsTT0ornbrvCcxTDOXg8mqgTpYvTdZxmVPsY96UOrNr5BXkK4bpEgVPKWWHdDMfY7Q/h/tmSazfXsbZFoPUTHof0aS272G33UW5M4/jpczh//iyq9QZ63Mrc3Ojh+toBbjMavM/YQ2+cYMh1ot6D9kICrkV+5KbXG8We9vY9z9tjV4dpnna7g/5gb39vbKzNS6XI1qoVW63XbK1Zt/VW05Zr1VSH/hi+dIxgwIVNAWonfn2UH/URNZ7PzMyMx7bdLpVqtxqNuRemppe/G0ZTP7h8eWf/+rV22j4kgscRLaePXVrS0QAQGyHwqwReCQo+MgqSMbbYJ8zPtbCyPIulhSmEgVC4RxhxH5FR+zqhiwkW6AB+qUZQ5tyXdHH15g7WdsdY3R7htSvbeOGN63j96k0cDMbo0eKMcwpYrckFbnJPE1I4JrRAY7LdolEtY8H9mRP3UCvz05iulYs9pQOOpRBSVqGpfinxSGhJUhJoNQaDHs9eD9HrdgnCmMrGwAl7ynE6yqh0cufmEgSGglmQE2hXTmtlCQawfb4EMgDgvThifVfmhN+yniE5BZbRAiYEtqOJA9xggAH3330eC1HmOJ8ECS1yeoccoNsMqnTcc7qykziBc5FFBFrrt0jxHtaiACn7B4GqiXJPgd6BgK5eYSGFHoLwmbsPA40SSWhc9tZXMWBk3o578KhQI4Kxxq3B8bkmHjlzDJ999BEcX1qkYgt4ktFjmz6tW4Rupwtn/Q2VpmifwZ8hLl9dxe3NXUwyYHbpBKbn51CqVTCk5l3fHeDNa9t4w9XhHrSfclGDEiQs08/SVLgJ2x8WlGf5IPT89Vq98SpjDJdnZmfXStX64Wgy6a2u3x5cWb3RvX7jRn/91tp4b2s7Odjdibf2tkepzXqlZnmn3KxeKc/Wt7HoxwAnzq+P8qM+isZFxJKyg+sHw6pX3Z9bOnVtZubYy1CN5ze3Rru7u2ncPpQsics2iSO0D1MyL8NkZJCnGgIPWmmktIQZhVC4sM06wTLfwvIyA0WFFbXIad0swQtCOaNKgw7hhRUkRsG5QWvbbdymq7O61cGVW3u47lwe7lVGBL0L8Y8zw2ARMCJQB6MxBhRWB5waI7dLBOSJ5Tksz02jWS5RYXBUIhQihYBmwwHTElxZlsJwjJRiKAG2t7Zw6dKbpEsUtDa0ViwXzglw9R2hGLMtytwCCJVwQdbSi7DQXBTNMo+po6N7QFsSyxTrCRWBIln2bQj8nCB1+7iYFnXUJ0AZ+exR0PtMh7wf09114B2758yPaXEntNip8zrYrijFseqCFPOKc3VjAoGX08JZKhRPC11Qr5i/K8/omqbxhPNPqVhzFOAVA8Nod3d/C3bSR9UHar4gYGDNcksSMLg2xUDLicU5gnMOC46/9RqcO1mm66mUdjMki4TeDDCkBTykq9vjNiUmGFVQhtCNjbnGG7tDrK63cXNtn+t8CGcxxyzPvRA5FbXziiZxRq8iKTyJQIeDRq25NdWafmN2bv6NqenZa34p2k2sbXcGg26HGo1Kq99ud8fra2uj9bX1kbtXgd6pT7duVZqNa81GfRfoJBwkucbvj/CjPsK28fTTT6fUUIPuTne3Gi1c6R96L/f64c5wUBry/JcGp2KytIJez6LdnjDCNsSQewenqDUXKaG2jylEOa1Sma7PbKuOFZ4nzszUUK2G8DyBUgKI4mJyKiqA8kswTEeJxS73KLe39nFzfQdr2/t0Y0eMBFrkfJ6Jx7yhm9TGuvunGDe20O324YRjYW4OZ0+t4BwjsgszzULoUlqYajlCvV5Fha6ciBOetLCO4KU5Xk90cV763e9+B9/+9rfoum+jXIoQhj7Hqtg24IbrSAvgMeNpxf2zhkud8BcuJNsOFMvdM6YuH7CuI5/PfAF8ph7pCKAEB5lWAJUgjYcjDGi52weHaB8ckA7RbXfQp0Ud8VlKK53REucMihDngHBsWkNxDor9aeZFsZgKQlghT1Ma8RS+r4u5BIFHxZhSmXK96L0kdF+5kAVALRVmRhCOuwcocxuy2Kpitl6Gl8fo7ZHHB/vIGNRrlH0cW5jG+TPHceGRc5ibmUGlXAGBgxJTS8s5olufUIEqPwK1bqFI270x+qMc++0Ely7v4jq9o42dQxwSvEMazVj5SJSHBIpKWhCn5shzoItbqzTGx5ZPbh87fvri8RNnXp1ZWnhD88zS+npfyqXDoFzuqcAfUmENr169Prx89UovybN2uVW7vXz6+OWp+Zkb9aXFfZFzsYgYfMSX+ojbd83bk9w8j1FGqdaU+fmTSRA0sv2DsZpMBMYEUCrCwUH2nocYAAAQAElEQVQft25vYn1zC4edPmJat5B7mlIlghcEvI8RM2qqxGJxbgpnTizjOPeBka+QcrEdAHIKaJdu3dGChihX69CMzAWVKqbmFjC3uIRqo4kuz8nGXHhnJZ3wToYDlMIAZ0+dxKPnT3Fv1EI1CuEcF0OXM/Q9VKKgsHwZLZWjlFZDOLuI7wW+D1CIR9yv7u/tUksPcXxlBTNT0wg5dt/z4FHoOXRWMwXxi5bTgpgDF5qpFOTaFH7xg7uEey/2Q8wU/YGWE7wXEYgckeV9SjC5sfS7HXTah+h02vRMehhw/xsz0OV5Gh7HrAg2ah5YDoyjon9i3iJnFiwHVxCfs0Ouk4LwP2ssTG44XoUoihCSHKjjOC7+0mdr0/1xkoXm+269hNbXWdXQUyiHPiL2r2HhlEuF/Juj0nVrOsugUcA6TiFYzs26uZD/Y7rt7I7LoZEawQY9otX1fQaKUgypwJ0HlEHBaA+WfB4nMde4R6W0D6ewphoNXDh3DqdWlqqNWvnEeND/QuarY9OLS8nxRx66fPrRR1899tD5S3lU3oh1sONV69uLZ86vnXv8s5fPPv7EjxZPnf5+bW7+1ahS6SAppfcux33k33cV9b7ffA8vvsCVLZXLtjU7Zx5+6LHO6TPne/MLK2i25mgBW1zcGoGX44Bu2PbuLnap7TvU8tRasAIorUF5gOGXFoVmrYpFRk+d5p2bqnJ/GCIKPUAMUueCCaAICB0EABfM80NUanX2N4U6walZltN6pNT4lm5phcBbJuDPnljEKe5r55plhFrB0rqAFDAf+Fx4gt+VWSc4zIOpVgKPZjCl0G9vbxEEXXhK48Sx44w2NykyqiChUCuSWJAbcDncvYgrOHIPOEU4ctUMhdMdoxi6z/kdYhGfExzMuHJXpyD3nGPNSRld0IzzSiikE7qd8WRCCz9BSg/EECiK49Ukl4oGHNGfhlFsl5SLQc6UOIBVADS/SIZZNy4mEP6nlIYmLz3Ph8u7cR8ettEm+UEAPwghrOPGZMkvRV6VCMac49jaWMfarZvY3VxHOh5A8gQBx1JlUK1Zq6BJVzcKQ4gInNIV9iPsJxeFA0Zw9+kVpRQOYR/uF2A6Yl2tkXG/PmYAI54MwD0SWrUylnlmfmxpDtPNerUU+cuUkydV4J2vLsxOnfncZyfnfvVX22c+//m9xolTW6X55fXGysmbxx957Oq5J5++eOELX3jp9KOPX+Sz29H03ACzw8zN/xdB6hfRyVNwinaQnz11evzVf/6frv7e7//exu/9578Xf+ELv2pOnjyNRmOqAI/yNPY7B3QzN3CLi7axu4d2f0TAgQtdopauwNMh5UjBad/5VhmPnV/BExeOg/hC4AvKlQgBLS4rEfAxElqRlNrXUHIC3ydg6ji5soRQgDEtyzy19iOnT+BzF87hxEIVjbJQUMgVCriQqBYgBKEDqQMm5Qsex6m1IjYzTBiFNRS8Ltt64/XX4AI0M9OzWF5aQRSWeC6bwAWBiAkIFJRoKKUgwn5IgIVl+/ymZQAymoiM7mbK8aYEXMKxT6hIYqape0Z05GA9PndlGevkpHEcY0wQjrnfy9mZ8hTCKCx44VNxeYGHIPDhc+yGR1GW57fC/Z/mRlaTbx6RoQIFeALDslwscjEFSIXvqSCg4BsqBnD8Gp4fQJRGSg8n53jBeQVBiR6OQcz7Sr2FUq0BFUQYc/xjutuuXhgE2N/fxV//1V/gj//3/xXuD8bfePVVXL98EZ29bcwxMn7+zAk8cv4MXd0pVCslBOw/JGh9Alu04rjAcSl45RJa3ILMryxT8TahNTAZ9RkobMPn/JZmm3j83Ek8RKVb9ix8lZU8yWdLZf90UPI/a0L9BdWoPVxZWVpsPfRI6cl/+JWDX/ndf3btid/+3ddOPf1rL8+cfew11Vq4Zqqz+1aF43YaJsDJHL+gS33U/YhwlQETpNU4qEbj1nQzmp2aKk9NTetWsyW1eh3VWo3grNENrSIkw2Nav/3uIYHaxmGvhx7dxTHdF64xbC4wRggYga8VqiUP9YqPkMIlnI21OQzJUuiV1tBKcYqWAEmRMgCSE6zO1ZomKOnm4MTyAoM+Tcw0QtQChZDVtQA+3/P5vu95UMw7ofB8j+DJGGAYgYiCx2d+EMIB/5D7uzdef4MWKkGr2cT09DRKUVTU41A4hqMP+QHhf0d3P/lNYwCIABC+RgXAlDhknveunI+sKwMIZntEtKIOoBmVRE7iYwi1iAOo5hyK8SuwDOBUyBOBFoFiRWsNzB2ybMeCl6iiohTvalgOwHkaTskkBFma5NDag1YeODC2osgXg/5gyNRCE7hhqYyc7024fYAoKooS/MDH6u1bePPNi7h+7RoO6SEltO6eFjTpes7OTKNarRCQEe8jLCy2MEsPqVwpY8i98j55fNBuszlNJVyBx/Y4enAimJ2bwczsFBV9FbPTTZwgYC/wqGW6WUNE2SiFGlHoqSjyAy8MmlbrZQaCzg3S9PF+nD5Ge/hw7EUPm3LzfF6dPptUpxeHpWqrY1Stm9rSINPBaDTyrl27RubgF3L9QjoSArTbQmwz0+dq9pWnEt/3/CAMVIlgrFQqqBGgNS5QvdUEKBQDHt63u13s00XaO+zAnX2NGZThesNSggy/clqSlGBL6SYZCljO/WBMC+Iop9Vjv1BceMopQZ3B0NWzdHtc2H+qUcUyI4azzTqqtLTUqBBjoAzAV2ihFYehIYqCx04z9qUIxpx1JrRQoEh6ng/PC3gcNGbwZxc3b67CAcEBs1atwaeQunoCsDbu6xJh7YLc0jBfvHlPymeWiCiIPHCAcnN/m9wTwI1baV2MRxwD2IQ4AuCJhlIkFjjVaTknw/lZWjw4xQcF5ercIVeHCIYjB9KUPFfi6ii4d9lMofgOCLaMfHfzduTaTKgQtfZQKpUI0AhbW5u4desWYwwH9GySgkdOQc/RAs7NzzMY5ECsoX1hfZ+phiH/e4M+OpSHARWA4pqEYQAmdGgyciPndqXKYFKjoIXZWawsLeA4PaRqOYTvgcrbpwX22J6nleeVrNKtFGoptersJMfDcS4PMwL8WCrq8Vj0E4n4D6USnbJeaXmi1BSBXA55UU7ZGn4hl/qF9MJOTgLJfCPasnH2P4rIt0SJ73meBBTgcrmMWqOOqekWZmZmUalW4eSkzejpxuY2bty4xUDRDjoM5BgRcK1hCcYuzytvbezj2s1tHBx2uXg9HHY6TLvU4gNasTEsLYnmLANfo1IK0ayW4YAZeopRQ0b+urTO+wc8a+3wvQRjHt8I6wsF2nDZh3GKQ47joNOjVSByRUEpLrLnQZjm3OOt3rqN27e5d6LrOb+wiOWV43ym+baAmbdIhPe4v0tEIPI23X3L3gHk3dQ4YJHcOBy5e1dXRKAJzrukKMkirj0FAedQkAdlSbmG0CMRIzyuEXhGQTOv6MAJ3dbIC1EtVVAOCBxRsFSCIGByKrskHsMQkO6XUBvcisQMzjlXWSSnggNBoVFYriiA8yR8P0RBQYScfQiV29TMPCpUzCEj21HkwbKP7iDFpavreP3Na7h6/SZGjNr7QUDLWoWb44TxgoQuvE83PAo8bh/GnJdFnbJTr9fgBz7Xf8L+gTK9K8cHBn4Llzvj3K32lQ5KvheU6kGpMh2UyoteubIsQem4CsIT8PxHvDB6otJsPdFszCzVms1qWKtVoygKyHvBL+BSv4A+ii7+8A//UHq9Xtkq84U8Sx4jqTzLOEkL7WmUuDA1MrVFy7m4tIRjDKjU6g1M6M6uM4J76eo1XLx8BVdv3oL7v0sd9EboEJz77R4DBAPkVqBoyTSJ8suFiXl00CtoQitsGeKHSSlYMQMQQ1qBFJpBj4xuVZ+u897eHrZ2dkh72CXQe+MJF9IAFHAvDOEz6muVgtI+uGiA8rgHszyHi3Fj9RacdV9cPoYlAnOKe86UPniW830CAhQb3LlE5E7u3RMRgYgUD0WO0uLmzhcFA3fJCamjnArCkcu7ZyLCYeu36C4wAbZHPpnccv5CYGp44h2RZd6oApQOmB6Hru8QuAaG7qmh5wLOS7E/7hMgVHwe+6LDjYz8HQ56cFuG0PdgHHAJoDEj4S5KvMXz36tXr8Ipss3tXRxQ2SUch+NlpV6H429CJbPXHuDm2g4uX7uNtY0d7B90MRiPMeTWZjgcot/vY0gr6tbU/QZdIQd7K/aalCl4HuegABcL2N3dpZKeUIYMp2CRsj8H0BwKRmlHihFeL1d+wOO30Cg/sjooWx3WeD+fGDk1itNHepPxk/3B6DO9yWQlBlpbQOnrX/+6xkd8cRofbQ8UFiH5v/M7v9OcZPKQiPzbLE2/ktEVdQua080UgiQIfBQWtF5jMGUJZ86cxcLCEgKCosND6OsE5WsXL+OV1y/j2u3t4nexbQLUWc8RQ+3K9xGVqd0rTmsGFJaM55Zd9LhHGfa6DNzFsDz+SKnZB7SWLh/QdQKDI5PxEG0eOWwx2lr8vyG39rDX7mNAq2m0QqlaQZXjIjLh+vE5JqsU3TL2wYDVrbUNuB8xnDn3EBYI0DJd9JhCnDlwUhA4Z0AEgCPwupsye+dDHt3JASJSEHiJvJ2/W8elDoiOcgLlLrl7vgLFsWmnVGjdXeruRd5ux7hxGYEmMH3x4TP1RENbBc1yB0yvSAU+AWoJypR7vnQ0Jg+p1Jz2o2vr0XpG7MMB0jJOkNGK+lrgvBRLaxozWDYgmBzdoiv7wosv4Y03L+EGPY2tvTao5VCuNRBya+PUdGc4werWIS5dW8OlK6vY3W8TWAkAgdtKuKCbO6rqdg7hjr+EsqNJYhKk8YgKISa3DQyVxpBHajs7u2yji3Z3XPzQxCkDZzVzUQyFKaRsN+Y86dbC/VqMri3o2qrYeEFidZ35+cEkOz0cx0/3R/EXJ3F6dhzn82owqD766KMaH/GlPuL2XfPRQb9/hlrxWSX5fwubPyIwgSVTDS2ZKVJKADc25BkUraii9gu4D1xYWoD7R7LOPvQIWnR9UqOwtrVLzbqJ25s72Ke7OUpz5MrpTgXPD1CpVBBFEUQAJxwxgcdVo1sWoF4OUQ19avwUYOheKFC+BoWJ77LPlPddHqpvUMvfXFvH6sY2dg576PEA24kIR8ktmVDjKtCDRXcwwjYjyhMKb4mKYYXWPuAYUo5J04ILAQJFFguJYlMM6q0Udy4L0EUXMC3oTvFPSQyty710F5gudaB1rzlAegSNS0XEFRUk7FuRNIHowFiQ0nBpAUxaVc8qhHweKg+R9hCQQs4l4rwchVEJQakEpQSaPPPJTyIDZkJvJJtAGCX1lUUp9BDxWbVSxvLyMgIGzvb29+H+8qRNZav8EOceeQxnH3kUmXLreojL1zexvdfBMM5g2a+ro/0AHvv3HC/JJ/eDh+7hAcHZw0yrBi05UvZdK4coBR5AYHJo8Dl/3/exwTPX6/RsDro9pFTEKhCuHzChu94dZlzf5a6hIwAAEABJREFUATZ2O5SrA7h/QmX7sI/93hjtQcxAZOIRlPX+cLJIgJ5NUvuZzMoJyf3qhQsX3KLio7w+0g42Nzdn9rv7F/IkecZk2W9aa76kjJ3RsFqLJWMtFFMlBnDauBBOi5hBBCfwlUqExcVZnDt7AidOnoT7IYHiXsX9QGHAPUifFnOUGsT0Vca0cu7IBBB4XNjA8xD6HqrUylOM2C0vTOHYYqugpbnpAqxCjQuSpZLIqeldoGPMYE+XQYddBqHc3wzeWNvC1VvruLG+VfxVxIj9cLQEKdDlWewq95qGfTaa3C/PzsGjEOYEEERBSICCdakI5G6Ku5cDpMu79C45Vliyw92/nbfkjwPl3TS/x2K6/N1nzkreSyLiOihIRKCULvijtQetFEdHYlduCXiCAo95H1KkmhZW0UJq9qWcNqJ7aWiRUheY2dtFb3cb/b0dbLvzyvXbGNMjMfRMnFeS0KV1gCpTaXkEWLc/wK21TfS5XXCgq7WmuZ6L0GEVNxk3cMDYPRxwfz/EkOvqeOoHAQLf5zgBQ7dZuEaRrzDbanAdZ7A838B0o4xy6IGBdrrpOUAF6wmgteO/YECLf9jpst0eerTMw0nG9g0GNJe9cYYOQXjYH2OfHtAB04P+BIcklz/sDRVlwScRoOP5JDMn6BnP5CUJrx0eBl//utX4CC/1UbRtrRWSChrBKbL1Gdjsn1mTf57MbWgxPhWu+M79IQNd6jSdwMBSGHLSgEx0i6moFWd4lnnmxALOnT+PU2fOYW5xpXCFrA4wIacmBOeImrY/pOsymsBFB4WTcn+z534Zsjg/ixPHFnDm5ALOn57Hw2cW8Mi5U5jleZrmfsVmMdKY71GYUiqFNMu4NzHos63t/UNcoTv94mtv4vlXL+Hm+i463OdmdOdApdLudnDtxiq0H2F6dh7N1hQ8P4ChBaKMw1LILQEBIZsdcVxHH4GIHGVZ606mSMi3InVfP55394bAd2D8cXLPRASKgNNaUzh1kXfld0lEinKPAu8UmBKFYhSGI2W7ylp4QAFMIRgtPQJL4bZ0Zw0VVkLLN97YQO/mTexcu4LNK5ewcekiLr38Im68+Qa6PKdMh324rUOXUXZh66VSBUOuzRq9kGurt5FTnutTM5jlOnrlKpyVeum1G9ja7WJMj8OBd8x+M8qBA2bgeQXoMrrMipZvulHBZ3gm/fRnHsGppSaOL7QwN9WAooJ1f+YHAtjTCppC5XgFzjFhu+1OH3uHY1KCw15Kq5hhSLkZ8lhomBgMEgv3p2m9cYr2MMahA2t3UIC60+sHPCaqJ0k2m1nUoiDw5qemgiefLNhFjn00H/VhN/vNb37T2xvuzR90d55RcfabXo4vUdmdCrU0Iq10QK4FSlHTCTz27hGUmueSQiI6iWWDWiXEzFQN2tMYpcABPabeKKGFzCFeAEUweGEJXlRGyAWuVOuo1xt0Z0NaY6HF9IuQ+qkTx3Dq5Arcr3+qAcsVih8vtOoRTh9fwqMPn8OJ48uYpiYOfA3DxU8YyIi5X0xpLeiKUwHkHEOGdm8AF/i5cfM2LcA2bnLfu869aZvWs1yrozUzixL3u8699QjQhMJtnNCLkMUCl4gI8/zcSZhzGD8id2OPvixB4qi4u5N394YAcnQ3n3OMd8mVufpKKXieB02Aihx15J45grtVAmEdl6d95pxzgGZTa0FAHvhMaaYKK3iwsYZbly/jxquv4soLz+PVH/4AL3zvO3j5B9/D1rWr2Lu1is3rV7F++RJ2V28gbh/AIzhq3JM3Gk3Um1NudfHcS6/ijUtXuQ2YoNqc5r78BBZWTnA9gQ5BQP3KvWVebBVqdb7n1pJWc0ALPex14JTo+VPH8KWnHsOXf/UJXDg9i4WmX/yt6OJUBSfn69yuaFDOWNdC6P7mVLJOUbv1KFWqRft7B22sMxi1yyBidxRzbWkSvAgqrMCPqtBRBZb3KTFHA4s+vbPdgw5d7UPZ2W/rg26/1B+MW71BNnvQmVSTxp6Pj/BSH1bbXHxF8p944vyimtjHtMiXlMWvaLGPBJ6eDT1dDjylCE747NVjx5qAVCQhKJTbK3ApFS1JFHjFsUduhG5JSu01ZjpBTA0I5cEqAkmOSCiIfhgyXF6CVopeDXeHbLNajrC4MIeluRam6Pp4wg5zA0Vhr0ZeYTmP8ZxzZWGe9WZ52D1NgNcRUrAsqyZc3DE1+IiH7q7fEV2tLQYYblD7X7p0Da8xMLXOfa8VhUazhcJqBiGU5xfCbwhMw3aKj+vboYEkzPPzdjHnKyRwXGDqEvKxeO7SHydzB6D3pnfriAi01gUppeAu98zVdam7ZxVYgtHQa3BkmbqAnOcLfF+jeI0u5KBzgJ2127hBy7hN4LU3N3BQ0HphIX2xKCnAY7Q7JYDiThv5sAdN5RZyTcp0ZxWPYHrjBO5fN2gThNPzS5hbOkareQzNmQWkRmHI/bwRDXDcTmm48YHgEjLCycEM95Xuj9wfO38cjs7Ri5pvVVClH6spM7WQa9msYHGmCfdTvYAaX8PC40RCyoVHL0GUpsUW9OmRtWkNe7TkzmrG9LxSKOSUKaMDWB2SguI+Fw2rfIQEbBCWrBf40NrXWnse9Zufq8QLtFaOpx8VfWiNX7x40et0Vivkyec8lf99lZtf0bDnCM75UhCUQqrlwPfgcz6EF12nnGdrGUBBEC6oIkA1wel+IOCA5BZnNMrR6YxwSPdySPcqZUjfWkFKkE1o3SaFG5pzKSw8tp1Ta4+GfZ55jeA4ONWoYarqoeQD3DphzJBcQlfG5xsRO6mWAizMtHDy+AoeOn8OJ7mvnZmdgc8FnRCUfR7BDLjPcv1l7LNH1+4mwfnCSy/hu9//AdY3NtGcamGaVrNK65lTqNx+0xCYTspFBODi8+vOR+6kltr9TrZILEdE4vuw1mGUibtnvnjOIpY7gN1L5h6gumoiwm5VQSICEXmrHfceW4Hr2JDX+R2yBKfS4Jw1FJWiUPIMI+ndgwNscC955eLrGBCokRYCwkMzCjHXbOD8Q+fwMOnMyiJm6xVU2IYmUMWtJ8fl+QH3dSm29ju4TQ+j1prFr/69L+PkuUcwRZCWqg0YUQSohfZ8lCsVBARTj9ayy8h5xjPM48sL+PyTj+E3f/1pPHXhJE7MNQqFoHPAxAYJvSlDhV0phXjo7HHuQ+e4//TBKRRHc9MzMzBcCxe/0FQYzPJIJafFNqQcE8YqJjTbk9QiZpupFThQCscj9NDqtPznH34EZ8+ds8dOnDCLS0vp9PTUqBp6g4oJKBJTby8QPvxLfdAmv/a1r9EY2UarVTnT603+Xh5nX/CAz0SBf7a9tzN/8aWXK9/68z/TP/r2t/DmSy/i9ReewxpdoYTnXwIDz1PwkCPUCmXfQ4UCErLMEHx7dEEO9w8IthjC/zztQSvFbYUphC6KSlC8T4k8d+4lBCcxh87BPq6+eRE/+O7f4vLlG+gcdhF61PShRkDrAAoteLlEuJK+65fBp/n5aZw5cwJPPHEB586doTWdZ1WFSRzzEHyMjNZURNyb3EcNKdA+jh87humpaYS0mjHrWYJIaQ03LhFX14GMr9z9uCLmRQRyN3V5knvHu/MuHxUf116RufNlKPiOXLmIUPhMQSJCXpI/fF/EtYyCR65NzTJHHAktSAZnKaEMrFAi6d6gsKQZ8mQEw2irlAJ4gUKtWsKJY0s4dvY05ulWVsoh10lAI8vnAYTduABQxLQW+GjyrNp3CKDQa6/EfV2MHi3nyXMP4/RDj9BiLiOq1KGDCJ7zUIRrSaXn+DrgWfN4NECjVsFpbkc+c+E8LpxdxrH5BhrUrpHW8GERUqlEHHeJ4y5TYSjyA+wv0gpzUw0cX16ET/nJKBPOtdUeeUKwsRuAbeQQdBiccj8HhfY5jhIUnxuQX5yQS3POwQ8CeFTSbmxKdBYF0USLjkVUElPg0iBKBikFl+99VB/1QRqmgKg/+IM/8Hu9vbkAeDiA/nWbpZ+xxpzxPb3U63Sbt65dC954/nl59bkf4Y3nn8NrTG9efhMD7k9c4CDhUUfvcA+9w30MGe2b0PINuVC9dhf9TgcTHjwz0guuBTSZp7mgSilqRwWtFAxdm4waO08mKIUeZlt1VKMA8aiP2zdv4CYDNmuMqB7s7mA46CLjWSeltpi2U3ucA28thAtfogaenWnh9OnjOHP6BIG3zL3rVHE8E4QBIgqUVor13RJaVHn+ubS0RLe2gYCLabgHZDPgMDk+wU9elhLAUleBiasoIkwUyaUkts8i95T9sD5zboxMOFfzDnLljhxYRQSOL5oCiHuuu2UudZ1bZ50dMx043U+AmLeOuBUwPF6yPAEUKjGP4CyVAs6f/KRlpO9D/lsI61la1j6PM9o722iTr4pKsUxBjpSGpSVzf/uaMnLSY2BlyIDLwrGTxT6z2piCohIzUHAASKnsUnpNbg0L/gc+FhhJP3NiCQ+dWcGJpRZmahFCsdBcZ81+fJMi5Bgjjt95P84LEyLP45zrlTJmp1ugYYCbZ8b2tfbgeQEg5LFiLaYJwWwgUHxmRZBToaasa8FLUNy7fJamttvpZqPxcMy2+nmetZPMDHLjx2RdXGpzIHzlo/qoD9iwPxgM6pNO/4TN7ePVsPR5leUn8zhuWSuVPIm9ZNCHW7wOD/gvvvIS3nj5BVynVXP/i7r+9gZ2b17Hyz/6IV74/nfwwg++j4uvvEJ6Azeu3IC2lm5KAJ8Ca8k8Q2uquFCVEheMYBnR+jptmxJwgaewzP3lZx87i//o730BX3j6czhJrd+jEniZbuhffuOv8dILL2JjfQ00gQXYLds3BFTM45Nef4Ae9yMTBgE8JRSSJs7TVXrisUfx+KOP4qFz57G4tAiuJdzfSVbLJUy3Wmg1mygR1EHgFdYTRCcXkcLB5WX77t69g+JiGbj6TCyToqj4cjdHVIyJ77n0Lrkqd/M5x3svuXIRgcg7yb3jSOTtclbi6Dh9a5DTWlp3duLIgZOp0O0Q5okwCq5QSDMctg+xwcjsGtes16OyZGR70OviKtfs1e99F+5/bZjSY/DYz5iKdDwaod8fYnfvEF1GtpNc4PZu4gXQJGfoxuR3u90mv7v0iibwqVCO0eK5AN05F8CjtWxVNV1YgUdeKM5ZshiK56iaR18erbuPHIFYBFwrt17MQjhhTytUymUCNIBbW8Vx+VQcPl1mYT/aD9BstFBhkEiUMJYxRK/f55ZnzDUzUKzPEcPJ1d7Bbn779upofX2ts7W1ub13sL/a6x7uxSYeH4x2JhcuIGWXH9nn/YJTvv71r+tut1vmyGZKpfJKOQyO+8DxqFSeowtQkzjWw4MD6e7tAVw8SzJcuEYUYobarbU4j1K9htxk2N9cx21G/64zHH/tjTdw5Y3XsHr1CjLu94TaMqdApDzqcHshzQ5DT8OjmI1pZRU1eb0SYW66gdmpKmYaIZZmqjh1bA4Pnz9LgJ3GsbxJxQ4AABAASURBVOUl1GtVxJMYmxtb4P4Yq7duodPuwFJaPC6aQMH9ZckGn68z7B8zUFErl3B8cQqnj8/j7OkVnD9zCq1GnUJgMTczXVDVHchzLO4XMULt7lKwzYBj1BQUEWF9kgAi/AKvO6ll1pFh6j4ub11bFEgHurvkLOO9lFNY75KrIyJF2yLimnmLRH7y3gmkUgLFsSlPQUhWATkBC5aJdu8YhFSAipasS1fT/W8NKZg86ki5N8uR0FIppRlAa2Jp5RiqtSYMtc0hvZ02zxS7BOeI8YGY1tPRiApvRN6PKQO0QARNBsN1d0p2cbaFx84t4cyxKSzPVjBbD1CPNCKOQwMQ8lR4dqloMTUB6butEJHIWAYceS5PnuVU3GwYgVZoUK5KlLOcrq2bq895hASn53lwV0pr7ZTO+voG1tfW0KYCz7lX5qtwyt/tdwf9DnV/b5/l69ZkV02WXsyTyes2y2/JOOt6BwepCDt3DX5ExGV57y07gXjyySc9CkjVS9MZbezypNdf3t/amo2H40YWJyX3jwSNDw8x4QZfkXEBGVjl3u4YAy4nVpYwt7SASr0KIbPHnUN0drYYHbyF9ZvXsEF3dI+AzcYjWBf0ITBzAhRcpGIxKEiWzEz4PAo8zHGvsUSrOV0voRwA1RCYY5Tv7KkTePSRhwo6ffoUKuUytXofV67T3V29Re2+hzEPxTMee+QcowMnFSSt6zZGjOz5WmO6UcL8dA1Lc1NYWZpHk0GmkIu9MDeLIxeKC+4UCF1rw/EZ5kFw+Z6GVorzA0RIOLpEeHOULb7fAmRxB/fqndxR4nh9lwxB7ygnODN6Eo7cMxGBcn0xFRH2d0S4c4kc3SumBVHwlVZQmmNnagTIHE8V+2c7lFBE1TI8Kp4B+T/mfIwfwC9XAFq/3AFzdo570fM49+hnUGXgJGUj/dEEvcGkiIqOqNzoPcKKYjAuw4TgjAlOJ88R16xZK2FhpolTK3N46NQClmdraDKqVAsFkUJhMcXYI3ASyJpy4tbekeJ4HYg0LDzmXUrwAASyT2XTpBteIjjplnIqCr7vw4FTc00cvxKuVYeWe3t7Gwc8uyUKyfec71Np5InJkhGdsfFunibXy5Xo9SgKXi6H/ouBL696Hm7JqNK9cOFCho/4Uu+zfTU1NRVWra2k43FrffX2iR997wdL/+P/+/8TfON/+9/Ui9/8Jm6++jpAjTnfaKLGDXczKmGebuDS9DSagQ90O8gIyHx/l+5KjJDuVMAFSKmpXVqPQigKu2XUDumEi5XjrhuTcD8Z02pqCtQczyhPrsxjabqMakmD6wXKLhdFUI50cYyyOD+DUydP4jhpcXkFLQZwYgrd2toGrnJPevXaDdzgwfrBwQGt6wSUXXCNi9TxJ+Gh16g/xqjXpzts0CJAF+ZmGLyoQiwXlePkilJ3JOw/h3AQlmNzKfEAxXvKkGvqx8iVOvqx4ne5tQSIIwdORw6gjlxVRUA5EhGIHJErFznKi9ybKtbRBQFCjltkFOqETEstkLOuJfjCWh1hvYHcC3Dy8Sfw+d/6bTzxq1/ENC2lRGXMnTiNhYcfRZOBnpEOMDKCcnMWAaOwKU2x+yMC94MS5/Y3nesfBuSD4XrU6IEcw699/jE8+ehxLM3UMRllyBLDzkF8WVhaZkeOtxqg26tIHpUd7zhXkLegohJHzAvJcA1cGhCttbKPKFTIOS9OEVpr+ESVuBsAHvMlegYNGof52Sm0mHrcw3ba++i292Nls72l+ZnnLjx09s9OrCz/0dLCwjco79+fqjYum2hxj2KUiHBfwLY+yo96P42/8MILKjJRRQVBCyJzh3t7Cwc7O1OHu/ve7uottX3jJvbW1tGnVsp4/KCo5QMy0qNViblf2b99CzdffokAfrk4vFbcM0b0ECLueyzB2CxH1KTTBKMpQFmmxiv5GqFWvDfIaEkN32lQu8+0qphpllAONXy2IRQy4aIIQaPIPyEwNN+LaAWmpqewRBf3+MnjWFxaRpXC16MLtrt3QJe2DSf87nzMoTsZjZFwb6QICtevpeW+ceUSg1adYjEdQCulkAC2XHiOi324vpQIFMdBrQvLcSj2LwAK4perwwTvvO6UEhx8/Z2PeOfGdS8Z8tLdu1RECuFTFNq7JCIQ+elEWQanBYDLTyBZaI6SJBpGPOTKhwOgdvsyEsISQRoiYXmfZ4P7PPPdHYyw0+lj+6CHPVrLiQSozi1DlesQ1q9RKYcEpONDj57RqN8rlG2jEmF+qo6F6Tpm6mU0ygFK1ISBQrF+Hgycu+rIWUkuPTTBpbSGKI6P7nNOi5pznS35IJyI47FbJ5dqYTtsz1PMWECJQCsFzfctJ24IYnBdhHlPAVHgwaNhyOMRutxj9tq7wzwdb5dD//WVxdnnV5YXXqKX9+bKcuuWOjXXfmoRE/kFABO8ODx+v8fPU089pTKbVfM8nyUYlkf9/nQeJ5V6qaRNnMjwsM2D6n10dnbQ29+DpWCDlsoBdW9jHTd5dvbG97+LN557DuvXr0EINGc5SxyNzhO4f3T42Pwso3IUfDK/ykWu0NpGSrjAORwwHRDnGVmdaZYLi8lXAS6YZAmtW0aLlsHt/xLuOxK6rIYLUq1UMT8/j5MnT+AMAzzHj58C17f4cyQXpIiCEKHvI6f7Nej2MGaASFGLlz2BTYd449WX0WVkebpZQ71aRokLqynWoe8j4PgUx+dpBQGQcb6W41HMK4JVHLGu8OERMcNnYG3ryMI9BZgXufuMZZy/vUMOjHfzLgUvEYFS6i0SEYgcEXiJCL9xT5lQNi0sLZ21iuUeBdiH0iFc4MYQgI6sF0JKFfj1JtoM7Kyub+Lm7j42e0PsEoyX17bwxuXruPTmFex2R0ijKhpLJ6CqTXjlGpXfCo+tPPJrH2sM+nX2tqG4b2zwOKZeChBwtj7nRQPHoxKNig+EtF4hgRKQfA0UwOTcHLCU0rCiYDhmspVLbeH4wYlAWQsFuUPg2qPIa64HP2BT0OSDcLEtDYTNUzhPxzDqLFTioMxlk5Ed9topqZMlw7U47l6pT3mXplrBzf2p0tapVqvzqMgvxGLizqXupPedUCgEO+Sbp0s2zubzJDkv1s5kkzjs8+hjxD3mgIGWzu4eQjJzttlkKvBhEQho+SiFDiy0frn7kTSPQDSZpsk03xrUorCoGzMS2+PxypiW1pKJjnLWTScDhJ5gulnHCUb4GjzOEL4PMtimE9h0DKKLexGDkCtcJrDLUUAg+dB8L+dCDumm5oYLSvdGaY/AilAul6GVQkxruc8gVpsubo/zGfdH2Kdl3eWZ62jQRY1W/djSIuqVEpzmBfdDboG10/gkdln0G/ge2xM4UPKLH5eXn8tnkbfrOOEjvwshdPm75MruNiQiUBy3iLzVh8jbefASuXOvNJRojtsj+Qh0gMgvIyKwwqgM8SIY5TEEqTFkMCcRD+XWDPYJzkvux//be5BKAysPXYCuT2GsAgzgYebEGRx/5HHMnjqL+ZNnENWbWNvYwMU3XsdrL7+IVUZ7k/EAs/Ry5ujlVLgOzjOZMLqb8ijNZhPKRUb5sHBKV8MAVKaGKHSuaUYFmXG9cgLTWXbLMTrXm1MDuJ7CjM+11IrgpWUf0U1O6KN7LFOiAFYgC1Aql1Cv1VBh6heLlxPYOSJfo9WomhMr892TxxavH1ua/85Uq3E76WMwD8RfBnL8HVwc+XvuVXejbqC0KqdpMp0l6fL81HT9xPJycPr4cZw5cQKL7pcZFHIhCANyRhF0HruJqApDrcG14XQzCDWYEJRCAQcjaJr1alEEB8TOwR4OeI7W4Z502OsgI5gNraJJY7qwPqaaVcxO1VAKfTLYwuOC+mLgU/v6dI81tS+XiouXwxK8lsqBQ4BbJEd9utt7+4dwkUTDhVcUXO3GRgo8n+PL4X7beXt1Fa+//AquvPkmSoGPudnpgiL2q8k9Yb+G83DkLKQWwOeDiErBpwDwFnKnb9f/zyMHPEeGY3aUOwG9h1yZe+7ItSUiEHkn/bRy1oJWmuML4BNYWnyCNSBRdRKIk4RzHqfo0209oIXsxRmCWhM2KtOX8zBmnZBgnTp2Eop7y9gvISag/Ra9nCmKca2FiM9zHu5fpUe0zu2LW78R16/H/dze1gY2Vq9je/0Welxfp0w9yr2mRVV3SGwGUB4syRCgOYHpFGnm3FlwRQtgcn04Fk7cTZXE9fc83iqkqUG3O8R4FOMInMLnRx9DGctJwiKtBFwetpiDAmetSbNy6PUYqFpfWVx8Y7Y2vU0HYMg3uQ0Xy/QX/lHvtcfV1VXPT/2oFJTKJsvrNrfNc2fPlr70q1/0fucf/Bb+EQMHn//c5xCRWSkBFVM7OpD6ZEhEoS8FASICwGPHHrnkAOmAaQk64WLUSiESRmG3eR65TRd4hwvqfkAwoea1BKclEGqVEqYaVVoxofa3BThDoiIKNEoEjQORT+Yb1p1wDCMeyUySFJYC77G8FPnY4374zctXi3+jaMSIbc6IrRaNerWG5TuW0QnVqy8+j7/6iz/HCzzXW5ybw/GVZZ5tNuBpBQc6xXlltOyOXL4oU0CJ8/B9D8J1dWUFcb4iwjLBT7ssLcFdMhxvfgeYGfft7t7R3ecude0opeBIRIq2RcQVFyQib5UJRVGJR8tegu/AaT3yRCHLLGICsdMbwP3LEvudATZ2D+AAqstVNOaWGAg6gcrsIqqzC6jMEIiVOnKCNgsrBGgJQ/HRobXK/Kj4Q4GLPBdtE4DFunDx93mm/aPvfQd/+ed/jud/8D0cbK1BE5BVroVPBad4fmnzSbFlyQkgQ6WdE5iGijN3RKuZQ6OwnLT4QgXg5kN2wV2e1kyE80hxyFOCIeXOp1ek3PyLJxbup4GHB/usM4FTpKGvoanQk/HQdDt7CV3afjzs7tVL3lotCA9XQJ3kFpDv/1181HvttFQq6eFkWOkPO8e8MFyu1GpN5Xm+T/eyeeoUvHIF5CVEaWiG3y0F54DBgN12F3t0effpKh4wdX/NYdh5UCqjQkCI8jGJExx0eugxJD9mHH6Y5ugyf8AoqSFwNPeErs0wjBB4AYg9UPEW4MwpvG5Rcy6qoUA7IArb97hAIRVC6PtcCEVhBLe/BrMzs/js44/iVz//JH7lqc/giccv4JFHzuLkiWWCr47NzQ08/8Jz+B4P2ruMLDebDbQYafa8AGNGod1YnWAEYci5qgIcnqe5F8qovWP2k3Lvk0Ihg5KMfWdQSEgpxJVx4ALHAUd3FLNrkN6DpZIyBWUwxXyY8j7nvAwBa1wdzg1sjZ3TLisYEVg5Sg3z5m6evbm8Jf/cWji31agAqfUxSgTdYUwQjrBz2Mfa5h5ub+xgbWsHt3jWu33QRmIFI3pAYyovxblO2H97OELGPkq1OmYWFlGu1xBVygyw1aHIbzdGsJ7lmrg9nmZdxXGk3Ievra3hlVdexXe+8z1cuUrleHAIeqIcuwaoOISSy1GyAAAQAElEQVRKXVOJa+55NddMMS/KA/i+5VhyI+Qx+I7AKI1cFHLywc2NOgZjnq92KC9DKlzwuREF494lVapU6AwCagLZUEgdP10+CIIkCsKeHwQbnu9tc42Ho9RNkZoVf3eXeq9dD4PAs4EtJ2k+Dy2zXuDXhGWae7YS95dDd4Y06ANksvgBMuWhR4ZZMqZ56jSajENH0zPIyCDrBQAXwLJOQmbFZLxXqsL4YRGab48SDMjx3I+KMkONaShkQRQhJFnWd+xTIgCZ7xbviFBcigujlYJH8tlfUc8SCDnQokBxf0E3fAWnji/j2PI85hhgqlZLYFUGifo8B93FLbpmhsvbnJpCiYonzQ3dpgFGBGjKMSvtQ9wLSqC0wCKjJZpgMu6RukjjHpRxFmGAyeAAnYNN9A63MRl1YbjXsjalHGd8z5A4NsuUQLRO8xCMRDngnlDYc967AFfGMVgROOEV7cFyflY0hVXBMHXCSl+syJviucdnHkemMSYSHF/3emNst4fY2OtgfaeNjd02dgnQg+4QbVKP57wjnlVOqCCHDJBNGFgLGPGG1pjQg8nIR0XLE5YCBIEH5ym4M2BDazgeDSHkjXA6RyTkSYYRI+D73ErscA+/d9jB3mEXbbrPA7rRMdckEw85ySkQcNzQPqxoWK6tYX+GPLBsF+7i/ME6rm7C532O8YCWf5fKv88zVRpxCOXPkDcZ30mcolAaBc+UhignMwCtsmt6opRu+75/2w+iTcaIxuVZssv183dI6r32Peu1POtF5UxMMwVqqVahqVa0ECw0SbhFzXhjfR3G82HInJgMHDFdfupp/IN/+2/xzL/+N3j8N38TjYUFSKWCsREcDMY4HCcwYRknLzzOZ8cwpMu12Rth4pUwdfwMbLmOkegiUOFTSMrVChQZr0RBk9nUdvC8EErTknGBtfLgk7j1LARFWxAkFi6NPIWyJyhRIfsAmIUWCxcM6vd66DD0X66WMTXbgk/hq7WaqBOcmZVCcLf32+jR4kwoASnLQCGCp5FxVUUZLvgY7fYWD7jX0WtvAmkPk/4Odtav4vLrP8K1Sy9hd/sWLXAXJk+QEYiGgHRAZHAN1llLusp8yHEBgVYUP4uMoBhS8BMCBaJRoseh6U0462EJGieoudLIoChZmgrQgyXvbRAg93z6aIp8jnFlcwcXb2/i9dV1vHZjDZdubeLW1gH6saFF9RgQ8lGqNBBEFYxogQa0lAldzVqtijK3FB7HYwnCyZgRk+4BbBajHGjMtmqcJwG3twtFJRNw7X2uAXFV/KjjsN3DkMG4UrWFk+cuwC830J3k2GoP0GE6NhoxNP0LNwYPOfMZ1y2l1U7TDDkBJmzX04Dn88v3YTi3Edfg9l6H81jH5dU1jK2CLlehS/TiuDYTKrPuaESPbAinaChy0HxPB6EdTSbpcBwPkjjby613Q4f+BtLO5CTYPWXj7/Kj7rdz7m+EpPvZuJKZfDq1+Xyc5804Tb14MpHRcIgeLWaX+8U293ltRmI32ofY7HRBvxVhaxolBgtK3GX7XHRDxjmLmOoACUlzoaLmDOvMEpzLWDx9Do89/QWc4CF3QPfJaUd6ughLEUQULK2IokBrAkIzFQqspdvkFIQqnhkoalrNZ8oJfzKBoVVXFLJIOZAagIuuCUq2Bga2sL21Cfdzrj1GayMqm5O09L/y+S/gc1Qsjzz6GFaOnUSt3nKvYZ9af4sR3B1GpWO26fk+6PLTpU2wu7OJ1159ERu3r/EoYQtba1ext3UTAwI2Hh7yrHQP+wTnsLvPeUwYPQzg9sEBBVxRo4tIYS0yjj/hGJ31Sjh5ZmEJSkfQGlZRmGkJ3fPU8B0KoqaC8ymYHvmrghLBptFnkGePwNjYOaCVPMA+lV6fwZ9U+VDcM2quh2ZdQ6GOaSlHVJQp+3N89gjukydP4oknHseJEyto8hjJ8xUgFhwmNLMKhvyboEeltrWxht3tTc4rh/tHtg7otg55Jlqp1nDu/MN46le+gEc/8znMLZ/AMLG4fnsLL7z2JtwfQDsrn4uGs/oZQAUDWEWg+R6C0Cd58APF3oRzinF7ex9Xbq7jzeu3cINHPd3hGLQbVKpzVKbT8MIQCZk2nkyKLZMiv3zfpw6kEkpSikOc2Nx2taj1cql0qRqFN1vR1E62vz9m9znp7/RD1t53/4rHllGSxVOc0JKIXrBAgzPQaZJITMGfULOBDNF0YW0UMronGAkQNKfgVWpwAjQcxug7dzVX6GeCYS6YwIOuNlCemoNfbaJMEM8uH8eFz34OKydPQyggjsmGWjNiu8LlcW6fJ3kRglc8QkkHPST9LlxqJkMgnkDSmC3ntJYcJa2OJUBd4EkjL4BLf5K6GQUxWIedrW24PdH29g5yatspjuM8Ber4iZOYm1vE9MwcwdnkFEsEqMWI7tOAlix3ykAJPE9TN0wYkNjD7dVr2N/ZQL+9h+2NmzjcXadbewhkI2Rxj0Ddxbh/ABMPGaAR+B7HwdUQtiMUImgPhoJKjCDmFzFT3IsXQryAQusjE4WcdXLxmfp87iHnbDJSYgRjWsI+o5aH/SH2uOd3e8j9Th+jOEVqKfgEuA5CeEEE5dpkWw6ggCBgeZWAmqbHcPr0KQLrLGZmp+D479xLQ6UoADzPg9JCfmUY9AfoUCEPqaTDMICnFZQSVGtVHDt2HI899gQeJS1ybY142KWCu8nz0murG+jQOhulOAfFsQliKp0xJ+2URUIl5RRVSo9iHI/RYT87+124f4libWsXmwxedXjklUOhzDFXqvVi/BnXxQFzTOufUnkrahNfUZ2nmUnjSZLHcV9bu1OOgqutVvPVmcbUqgsEnTt3LhYRam9O8O/wo+6372uAl/mHrcDkJwKtz1fC8mIpKtejiLHXIBCfe87qdAvHHzqHC089iUc//zQeZnri0UdRX1yG9Upod4a4Snfq8q0t3OI+5/ZuBxt0afYJWEsNXqLl9AnSXAVwQC7XGvC4/4wZbTV088RkCMgzjy6Vz5B7lVrUtwmyQRu97TV0N26jxyjgmAfeaecAdtSnmBoEvkbEhRcC1J2tcmEofiz3NLQIPCVMgS6DUdsMhmxsbGJ9fQvbPNfr08psrO/gFt0l99zzfLgfMpw+fRoneWw0xwhuQG2ccfFHowESCo+iEqmWI4BjHPFs1FHCsdh0DJ/wCUjKxMRpDzHHng4OwSgh9ckIlEkQLVDkhwrKEL8Eq0PyLwSY17RyrtyVJUYhpPtZp1LzuFefZMKA2gBrm7u4cWsD11ZvY9XNY6+NzmCC2PmI4kETUNZa9hej3++jR1d+xPNG8Kpxu7C4sAAHyEceOU+L+RBmZ5uwnFOf+9BOt4+Oq89AnQOM40fAAF0YlRDQ2yhVqnCBs2PHV/DoYxfwxS99Ab/1D38Tv/4f/T08dOEhKPZ9e30DP/jhc7j45hVGzduISnWIDrjmYAAK3NMCg4nFYXeC7YM+1rYPsbq5j2u3tnHx6i24fyL16o0b6HKPqf2ASnMWKyvHMMNYhu8FGDAgtEePZpdr2eeZ+4QureX6gGST2OSTcUxPq+1brNfLpTebtcpLc/X6i7VArSfHGwOy4Zfio+5nFG+88UYg13ca6Xi8AivnaDkfNrmdhUFEpUa4UA6doJfLDLkv8UD6PM5+9jE88itP4fEvfJ5g/RUsnDwJr1zhnsKH+6mXCavIKHyJjhCrEFKqFTTKhQukkCsf9DyokQ2Bo1AKQ4RaIaMQjXsdTHqHyCjwe2s3ce21l3DpJS728z/Axed+gDdf+BEuv/xcUd4mYDNaVaVssXcLtEAD0CL0zAQpj1hyuj7K3dNyCDxYCn2PQZFDaucOjxV26Q6ucn/2xsU3iwjj7bV1uMU/PGxzb9ktQN2jQIwoBGwaTsBXlpYQBZwDrXigwb7BlnP4kqESKkzVSrToBAeDQ+s3LmF3Y5Vt7WNARcTtF62iDwdG69xNL0ROgLqAmANlLgEcMMeJ4T4qRpuW0VmOLgHYZ5hxxHIaR6T0Tlw9R5nVBL6GsQLiEjCmUFAeeVqmImk1m1Q6s1hamsfy8iw9hSZarSqqlTKCwIOnhVbQQ0AQVqk066xfrdURcP+vCRDxfHi0tu53y4uc+wpd4NmFGVRqZYqJQafXxdb2Nvbo5vZo+WIGCXMjyEjjOMPq7R28+vp1vH7xJi5dvY0bq5tY29jFJl3X7b1DWtkODsnjPq0g4cW5WL6bAcYWlHNPOib/e90OejwNmAwGMPScFOfpc8bK5JmJ43EeT7ra5tuRry/VyuGP6pXou81y5ZWZuam11tmF/lMAG8WHdn2QhtT9vLywsBCVPTMtmTpNf+5ha8w5k2XNLM/9lILtopaZCIynUaH1nKHWXDh7GqeoOR968kk89NknCc7TCOsNKILQ52F1dXYJpekFRNT6QWMGQWMWutLEmMBIhezUAYaTBK59PwhQLZcRsv1kOMCIe5v+/i4G+ztYu3oJl195EbfefA2rF1/DtVdfxlXeX+L55EUehexcu4zRwS4srZXvKwLGg8dZ8wOuGa1HSoC69RD4PhUA92whrVZMhPRoNYf9GA6g29xfvvnmZTiAvnn5Mi7zjPT6tRu0qLfh/rmSnZ1dHPDoIWbU0A98WpsZhL4u9mIUBETs23NjAMEZKMw0KnBWf9Dewa1rF7G1fhMHtPgdJ4Cc94RCm6kAR+QjIbQT6yElyGLyaMIhD/l10B1gmwGqvXYfHQbWRgx7OiDCi6A5D00FqGlxxY/grJNoDyICrRWi0C8Uifu71Hl6AM5izs/NYGqqhnLZJxiBlK5lSqQ7JWaI6pDgrDeaqDdaiEplWNGYEGhjjtnVdWWNVgvNqQb8yOOzMXZ2t3H95nW8eeUytnd3WZYipKWPKjUoL8JgmODqtQ0898IlvPDSZbz2xnVcubZKcNJ72dvHPl3yNq31YDJGCgM/DBGVS/A4B8uYQso95ZB867Xb6NGtntCtzpMYBCR8WEM1l/jWjGyaHHJB1kORK/Vy6YWF2dZ3ji/PfufY8YU3/Zny4UkgERGiHb8UVyGjP2sk1loZjWzNSrCscvWYFv+UhjdFdz6g665SaqbUWky4H+iReb14gi73dp14jDGtVRJ4GOSGZY6E+1AfPsE4f/phgvdJnH/yC3R/fxVnnngKy4zgNeaPoUT3VnPxEgMuhROiCAGFyoNA0b3K2XaXh8k3LlOoV6/D0II+fu40Puf+aYtTx3CMUdaI9ry7s42tW6twfy+KYR9C1xgcr6FC4ZqBppO6JmfQwIAyCLdltuDsdMSefApniCisoRzVUaZSKZVrfMdDn4GHDe5Lr928VfwvIl5/4028/MpreP755/HSiy/hIu/Xbt2ie9XjBAyMc6e5L84zxhl42K7oiisbw6ZD5OMu4v4+Rt09dNv72NnfK6zEfneEQ4KtQ5f/iCZwaW8cY0BLMyRzhqlBTE8j45i5veQaWIwzltF9TWkhcyo55ZfglKoqpQAAEABJREFUc+xlKsRGa5bAIzVbmJ2ZwcL8XEHTUy0GpQg08qbP4M3ubhdbW21sbhxgc+uQQLlNq3YVly5dxa3b6zxiOsDOzh7cv3R/iUrqlVdfx4svvYrnSW9euYprdDnfvHwJq+T93uEu974jxOR9nCTIKAvGCiz3h5rA1BwfqITGcQ53hLN70GX7h7SwbXTpEQxoKccE2pCyNZyMqLDH9KgIPGKoXqtQLtgWLaRxWwbKW5XR9XLo0SvJ7LjXMaNeZ5gMuwfa5mvVkn+xVSv/oFUv/VmjWvp2s1J7SWXmVjBbaZ8FUgGHhV+e62eCk8DUW1tbpUh78572TkdhdFYrvaSUqkLEE6Ugng8dBEw9JAROTKCOidweGTrmYudawx2pZEwTCEPfITQ37RGDLeXpeVRmFlGeWWJZC6lX4vmmQgIPlm4cuGhQHrmlEMcJMrouzlXUbCdmIGZrfQ0TRolLvod6KUKzVDqicgWh4ju0su7XRe29XYJgBM4H0B6EYyHyABFo34e7T43FmBZgQsFPKdyGFgriQ3EcxiqwawoFCGTLvKX2zzGitXD7sEPuVbcorKu31rHGqOEu9ztDAlgpjSgKkRH1bk8Km8NFhx1Yx4MO0skAkscoBQLhPnpCl73b79N9G+CAgnnIIEebYOmwrR73eAMGoIYU4gkBeAQ+8kn5sOST0NPQfgQvJBijMlwe2iMoDC3TGAeHHQo9wb+7j0NamIN95ulmbqzdxk2C6SrB5P7XfBffuFgolzfeuEQv4TIuXiS9eQ2XrlzD1avXGDBbL9rZZ3uuTZfuMb9HF9+5rB3uA4e0ZC54k1Apxdzn5ZbGSAkUeR1EJXhBCDIdhnzNjZCfKPKW9+S9ncSpHY3HpBGPm0YYca0H3Lu3OwfY29vCDuMLm/Q01m5ewebtG4yE30aHXseAwbcJtzvpsGtMPJpwC3FQ8uxqJfJfqVfCv21Wo2+16pW/mWk0fjjfqL+xsDC/9vmHl7sEprOYhvLAgeKX5lI/aySrq6u+53l1T/nHfD84FwTBSa31DGdQ4kQoez58Cl9YLjMtAZ4HQ8FP2eiIrtAkN8iVhs/nKgxgPIFEEUDhcedTKQUqpmDFykeHQrdHN3KH7lmf7pphmRM05QVIc4ue26fQZSxxcQPfh9tj7NPl8UTQINhTCm5CLcuNCCI/oEsZAFQWvW6PFqmDjO9aURAKhqJbBI7TKoWQ+y2nXNyh+oh1BrRMI9c/BUUITgtNIBpay5g0wYTWyigPmiDQdIF1ENFZVbQOKQMYPXS6AwwZITXsq1SuourG5sBJz0KzzPM0cp4Ldg73in/nyFMG080qwoDlrDOiYPcYuWwTnAcU9EMe0rt/7qMYF5VH/BYwNcQLIX4ITQqCMqJSBWX25yggnywUgTniXm+XbuMNvEGL/vrrr+PK5SsE4Ot4iZb++9/9Lr7zN9/Gt7/9LXznO3+DH3z/e3jhuefoAbyAl19+GS+S3rx0CTdu3OQ+8Bbc/1Rqn+57AULyKqbWoi7jHlAc66koFHyucYOubVSpQPkeHK81xxjRDa7U6ggZ1HLAJBARJ3lBIh6CsGQ9zzdClZVnWZ4msYknIzse9+iFHKKzv42dzVXcunUZl998CS/88G9x+bUXsM49+97mTRxs3sLh1m3bP9zOXei+WfJWjy1MvfzQqZVvf+bhk//hM48/9CcXPnP826dOnrhYzec3zkxJV0QyEkUav3SX+mkjstZq3/croyxbmtj8fCb24UzJYmxtZUxhi2kVnaV0C1OQATKCSCsPvhcSuxpKKEAisARJbiwXTyDagxHBiBp1QDfHWVlDAObah6Wgl7iXqfDopcK05tJaEyHBrLm4YNuWYEnZ4dE+JyUoclozUPN69Ek8VgnQoPs2t7iCxWOnUOX5ql+moWfbfEghQmEhB5OU52wZUr6VcmkmdGpSo2CVD6cU3H6oVKkVgq84PsX3A9478qIqjAqQi4ccPnRYQ1BpkJruf4QD55Kurm0zUDNGLj6E72s/PGpLa/YI5OSfsbZgv1ICrRW0pyDag4HACf2E3kJC4c+tQKj4tB/AkdIeRGmIKDhlValWwQJGXofY2tjGNVo5ZwFff/U1XHrzTawSWDt0w3udDhxt8ixyc4MWcHcHPQZQUiolt3+rUInWajUqlCp8z0dOD8gFuXKun2L/gIIjK0J+g/NQEK6b70fwyB+Xh/JgOa6MNZ3CcxHdnNNMuJUY0tMY0ANw24I+FVDOBwH50qg1MB6O8v3t3VE2mexQT92ulcOb5dDbLAXoVcjqVj2ws9MlLM5VsTBVwvGFOp44fwzunzg5d2wK8w0ftTBDSU3MfCPoH59vXH7k3Mk/W56f/eN6Ofhbz6Y3lRdvRqXSQbuF0YUL3Pzjl/tSP214ly9fLh+m6exgPD41TMenB2l8fJylzUwh4MrhLhmlQKwgpZVMaVUEHnwdgNYWmouprPDbFqSVwLl5fugjhyChgMbuPeYntAjOKlAlQHHBHEDUnUUPqGnLlRoCgjS3iv0pGPHgsTxlfwNa3VFi4Sxul9HK2LLnsIKoPgVdqsIy4mlp5awX8D2NhG1MOC63TyMmuU/L0eNBvTtXSwy4aq59jdzV4WY0o2Jx/aZ8L2d/ufhFG2NKoNv7peyPHXE8NaigAueSJ0ajzzZ7PNO1BDIfwlCQMyMUXo6dY1IEAJuGA6FLtfagWWZFqOhypA6Y5JEoBY/A9APy1ffh7i2Bnd0BT4egOzg4wC4Pojc3N7C+vo4NksvvMwDT7bQL9z/jvi/PUh73TOBSjgQ+LVsY+lyXAAHb9rSGiBSk2K8jNy6lWc57kKyoApy5BVMFKK8gqzTnpmGgkDo+WhR5iC54mfKF3LBXKxDW0XzPIyl3Z+1Ew+7WS+XXm7Xq95z7OdusvjpVj3jcocetqpdP1TzMNgNMM52p+VgkSAlEzFQ1WiWLZmjQiKydqXvJ8nSp+9DJ2e1HTjfXTy5PbYik+3p/v3dMZPw0b0SEI8Qv9aXebXRceDkwZmo8mZygtnuoPR6d6I7H053JJMw0dNSoIKpV4JdKUBSYnIKSUJASurJCAfYlgE8B1hRazYXw2EnIr1IoaNTLqFbL8AMPVoSLaDChJe6PhuhwvzWkq5RmBpRJxO6Yg4sZEoRN7lEr1QbrCxww/VINrbkVwC+jSxAcDCbY5JnYrZ1DbDCocMAIoPsZVwwPmQ7hwGn8EDkVh/FCGAp75nmIraDPcR/Qfeyz75Gz5uy3P56gMxgWrupwnMBZ6i4DNA5wI45vRBT3qAja/Ql6BOAkF2gqhAqDWS1GomcWj3FeCtt7XYI9KACbkjfjxMIqH7XmNHzOK+X8Djt9uDlrj5aRABUKK9eAPDAQEfhaIySfwzCE7/mgK0LgpogZJFlfW8PF19/A5Utvcu94naBcg/vLi0G/V4DQEsAaZJNWfFcjigLUalVMMwg0Pz+LxcV5TM9MocIjE4HlOzH3eeOi74B9NptNvhNBEXj8wl0izooxJ7SIR8oLBQCtqCKNnVLjfEF+OyUr2gcI0oBrUC5VOYZGYfXdXEaMrlbLpf7p48dufv7Jz3zr7//6F77+D3/jV/9fn3vi3F+fWp66NNPwO40yMhIaBGE9ylHxEgT5AF7Sg5f2UJYJmiVgjuBtlhRKflZOBjuL8WB/WqeHUdPzJlRgOT5Gl/rxsVIohGVK+37lsD+avb23d/Lm1sbsja318s2dTXWNGvnS6i28ySDClZs3cfP2GlxQIOVilChsNrMwtGQlFaIkPgIDRkljWEZwJU8RegAjZZibaaFWLUF7goTPEmp1R0MGRfoM5AwJVuPMCa2tKIWIQZ5qYwoNBpFCRh69ShMBLWM0NQ+pTmN7kGBvkqOTa1zfbWN1v4c2zWLGSGsvV3iVh9cvXbqBly5fZ/4GLvHc8sbGHlY327jFiOT2QQce92xTs/OYXVzE9NwcWoxoNqfYJ2lqZg7zSyuYXlhi+SLmV07i+JnzOPPwozh+9mEcO/MQ6WGcYMT52NlHsHDsLEqNWcR0NPYJ4M4oQ8ygvtAFznUJfY51wrEar4SgwmAYPIxTxywFn9asRGCUohC+pym/Od2+AQ55fLSxfgur16/hGsF46Y3XsLbKvRbd00G3XfypHajotDUIyLNy4KNaClErl1CvREW+HAYoc08YsA8tYCQ5u0M52BEU+a21giLR8CGnljQk6l8qCicuArcsDmiiuJjKWUWwTGAJvpyAPCKOm+tv4YOiAXB+ng45PEPKIVSKhmOFyW2gxcTDfna4t9lTkl2abZTWJqPt4cbVN9TtK6/5W6uXMNhfZ1T+EKEZoUQgltUEJTUmdwcI7RC1IEMjMixLpLt7M1q79urcpdeeO/u9b3/j2Df+5H9u9Xq31FM8xORAPjYf9W4j/RaIJ2P8URZXBpPR1EG/W93pdYLdXk/WGeq/wf3KzY0N3Ga0b5tBGRd+z6lKoyACfU6YJCMoNXyj4OUGiq6UIjAVI5KBBoUkYBCkTitaoaAE0GIhsMhNhjgew0UtJ7QKWZ4hp2ZOuYiGNTS1blCuwScFBGepOYsarWdlbhlpWEVebkBqU+hbH9SpyAkEXZ9GQgCs7Xdxc+cAN7b2sMqD7dvbB8UvTzZo2XbbA/RoKaNqDdPzC5hbXMI8ATq/6PLzmFtYxBwP1peOnyBAjxGgy0W6dOwklk6cxuzScUxxDE1azPrMEqpTCwhq0/CrU0BYRz8R9CbAiG5H7lVgSNT7GBsPE4415/iMjmDgISe/cs43J89SHkuNqah6nQ4OyPe97S3s0G3d3lwv0t2tTfR4rpdQoeWMjgv553NFHTAjgrpEAFYIxio3bpUoQIneSkQKfA2tFBwYTcFjApQWFrzUHXCKCO8AB0y3N7buThRXiStFYAnzohRECELem6KC4hw0cquZeqxLEjcnvgMNpXzOj+vMNXV9W9cnzyk9JdTdQ9M92I8lH+xP1T0ef3RsZ3/DDtvb2bizm5pxJ5O4Zzxay4AADS2BSfLyITwzRCQxQsSUt5GM+3thr73daO9tLBxs325tbt0uu+F/3Ej9+IBFxH6ba1KqBXFYCiZeOUoQ+lnuKWu5sANauL1uF53RCKMkQUaVakXBaVHhQojlomYWDqCGAQ1LF5HeLEIF+GKp0S1dDoVaOQD3FZhq1tBsVAuQ+nzVsH3DEHxOSuMRxqMB+r0euoy69uhmjumCGhVQ+BtozC9h9vgpLNJqLZ9/FI6WmC6eewRzp85jauUkwbuEkK6mKtfhXNvcC5FTSAY8MmmzvcEkRkrB0mGESqNJqzhDMC5gYXkZy8eO4cTJkzh+6gSOMV05fhyLK8cI3GW4/+VfjQGrqFKHolJKOfdRYot9ZrsfMyhE19Aro9Kahxc1EduA7rfFJPfJiDqi2hxiE5CPOY9NYmgqknK1idFogvbBIXYJxLXbq7hJK3mdh/fOWm7ShXX/fErKiK6nnJILUS1HVAmKXgAAABAASURBVHZHVIlClEMfJbonDogOnCFBGmgFn0DyHfAEUISNkPATFxnxruXCmo6YwKXubUd3W3Kp5psuvUMEqL1LVDqW4LTsGSRhG+7tu6SQUeJSiKRK5Ul1eNivV4Iomm5WOnNT1b2l6cZho+SNQskymwwg6QiSj6BI4FmxSYawLMvGfSSjrpQ8kcij1sgSj7wwU7VqZkxmX3gBH6tLvdto/wDksw1GOgz2tBfcyiAHmbGTXKwR30fAvWbIyJ5zNSNGQqNSGWEQIfR8+DqAR/D4BfGePFIEsOQZeJ5BSrg8OesqVKMQ9UoJdbq35VDDk5ygplCnE4BkSXky5msj7oVGmNCqjuO4UAoj+krjHLQ8CpkfoTK3hObyCTQJyNbySTRpzeqM2FZnF1GemkVIlzisNRERACWmDohVRoTL9SaqjQbqrSYaTeZrNUSlCF7gQTyyR4ljBnJaJed2J2kMl8Yp93zcZ8cFGUaMDWKOJ86EqSLwFJQDXH0WYW0GRpcxiIVgNOhyeqPMR3tksNueYH2vj/YgLYC9S09kz/3aiMGdw709dA8Pin9hfsx9mQOlZb/i7JIWBL6HUhigUgpRdpbREe/DgGvkK/iegNiEVgB1KziVgoTr4ZYY73oJS4VzJsm7EFjmqHjmWrlz78ocOeUMxQea5JFc6u5JfM6G2b77OEVgWGJ4YygPYqhQrBJqEaRoNKqT+bmZzRNLy9dPnzh2ZX5maqdeCoeaplzZzHpsKKIstpp1uH+k3M3f0+LmagJfJ/Vqecj3OyuLc3tLC/OHwHT81FNP5fgYXY5j7zrcvGaHBOeu8v1Va7CdW9PNrU205+UEpY1KZYTco4VRBX5AYSajPO3B035BmqnmnkSJ5v7CwhKcltbQ5gQnD+MDLRSqoNh/tmoV1MshKoFCoHJoE0OyMayjdAxDygjMhOT+KmFEd28wmcC5oh0GcQYZF7hUheZe1CcIAwZbApfWmvBo2TSfqagML+RY3ZjLVZ4H1lHhmVuJ924upWI+nEfgc9ktMo43SZMCiBPuicfjEYbDPkaDAUZ0NUd0JRkwY6CIdbKM+yqLjIKZw0MOH7kEEK8MRbdWk3IpFeDc7yXY68Y46KcFufz2wQg77RH26F7v7R3ikJHXbruNEYM68XjM+acFD8kyeJRdX2vcpZBKpMQxO4qYBryncBKYCqxGstBioAhoRw5KRMy7rjkIlbfIgY/39qeSa4WtvVXP3ePoIh/AHgHNe0eKqRyRS8hhV1s4JkHOHnLrabFhIFZMIkabbGqqNDh3/NjGo4+cu/zw2TOvL0xP3eZe+dBmJjYJFyeH8b3AtKam7cz8vA3DUu55Xqq1F7P5QRRFeysrS7dPnj6x+dgTZw7Pnj2biJARHMXH5eO49hNj5SSsHqjxeJJ3RLydLMs28zTbNKnZs7kdMGiUGWOtOwfjM6S0YikBkhgnoBbcflJQQYHNSVnR/t01EQtopeCEqMogRatZw9x0C4tzU1hemOH51QzqkQf6JwVZuiyMFiBj6tzceDLCiEAZ0K3uDofokA7pnu5QmHd4ZLBDl3ufbvBBrw9Hh11aJR7md/sD9PnOiGCO6W5zcgTbED3WdT9UcK7zgO/06T532YYrdyCMqQh4GM45TmjBSbTkOZWFIXAt99GWwZKjCSoo5UN5AbQfwgvKcL9zPeyOMIwtRqnCIBHsHI5we/MQN9Z2sdeJ4faig1hjc7eH2wxQDfojegkJXLue9lCKItRqNTTq9YLqVGTlUoQw9OHTsjuwKuX6FvYPKAGJTMady7q8gaGGtSQ2jAI7dx6//0T4KumtxpiHE6cjEuvSozKXF9YTNxS4L0cGIFaIF94YYi4xSToxiUlNbvKUbB1VqtVdiaKreRg9b7V/kaGMm8NRstUdxJ3uIBkNYpPYUsN4rTkTWzWMc2nHmd3dO+xsHLY7b9brrR9U661bKq4PnEzjY3Y5Dr7rkPuLi4kfBN3Ak00t+oqnvFc9yGtE3pUsTtfSSbI7GcXEx3gyHA5THoHk4zhDQp5nFBZDtW0oXEZpAlVA7CI3tiBDzlsKDRmGwNOolvxi/zk/VcfyXAsrc00sz9ax0KpgphaiXtIoeZY2KYXNCRCCIyFIYrqYjpxlG8ZjOGs6pEXtj8cFEPsEbo/uYI9HNH2Cc0QQTxgFjkdjpAwAJaTxYIAJLWFC4GYMqmQEnQOjYUDGCTKnAq0AT1loycHZQDGwhTxGnnIs8QiT0QBD9uP2xe12B+6vVfb229jePcDmzj629zpo98YYTgzHleGQiNw5HIKnPTCqBB3V4QDcHdBjUD48Atz3fBxRwPSIPJ8pKbhDPlNF/lraHrjLui8U4g8iwTLnish25o7K3T2K+sKyn0136/30FD/jEg7hDr1Vy/VOEsOSo9FZFHmbEo/jJM4nkyxLUolLpeoQ5XI/qDZ3vErlOlf/eYj/XUj0A1Gll6xXfg2q/Ar3K6+pqPGq1eUXrCo9R1fph6nRP5wkeEkH1UtVqe9NJTVuJNjlx+yjftp4nxHJmlE0aIpsNqLwYiMoPVeLSt9TRp5LR8lr8WB8bTIcbfZ7/W6n2xt2u/2kP57kkzw3qYjNfQ8mCGD9ABk1amYEOc8CGYwsAJrlOXK6gzA5PA1UaC1btTLmW1WcWJzG2ePzOL08jZX5JuYI0lY1QDlUdOdyKIIEbNXajEubIWeacU+Y0pIldJ0LwNLiOQs7JPBGBI7bszkQxgSnA2LOvaslEDMCOSVlvAfHIxzPUWoowhZaK/ZnodiTZp/K0MXMYxgGINLJAGO6nn1a7PbBPvZ3t7G9tYWN4u9BN7CxuY3N7T1sMEK8T5d1FBvE3JPyWBTdYYrUeFBBDVF1mi373LcKgrCCKKogCCL4fsj+fVpEDYiCOFKaZR555hcgdmXUc3AAvEsW4GhB8N0lYf5tApiXn02uzltEq4e7xHePyvFzLuFzOarNAYkbJJi5S8I8yfKBFWMym+fcx2eJNakRmQCNETA7Bnb6YWi2PT37nI5m/rrcWPnLytSxb5Wby9/Wldlvqmj6r8Wb+mtE038Z1Oa+EdWX/qrUWPpr8RvP+5m6hV7UkUcfTTiYj91H/awRr3//+wnq9f0w19ealcbztbD6N/VS7RutWutP6pXaX3jK+24ap6+2O70b2/t7G2vbm7tbB/vtg2F/NLImz31lEVG4whJ0WIZH0n4JUH4hTM4lTgiKmODIua9DNoG2CRolD4vTNVrRJt3cKZxaniHN4dTKPE4sLxTu7zzd4OnpBpp0i6vVMvzAo9AK3N9tKieaNoclYEHgClOhMlAEnmIqTAMtKHkePAqLKxcCm6YQKUHtAN3vddBhMGafZ4ibPLpYW1vFJmlr/Sa2N1axs3ELu5u3sbe9hv2dTRwQmIc8hzw82OOe8RDux+XOhU6SHIPhhMGsjD15CEt1lCoNBEyVX4Z4JXhBFUFYhx9WoQlKTYXmOfLCAoBa+9DagxCYVgROwWXcO2QZPRHKuAFghLPmM+uogIQCRMOSwPeEqSgFR1YAvoaP8hK60IqAFJLrjaoAjlzeWUsCEo4MAZqzovK9VEfhxPNVojzPgSnl+Di1pzLgiYmpV3ZEVy9Hreb3Gq3Fv5yaWf6T6vTKn3p+/X+HH/xvlebUX5bqU39Tr9a+G1TLz1erwbVr/Y0uzp517bCpj99H/awhP/vss/kzp05Nnlj+tf2FmeXbrWbjynSj/spsfepHzWr9+4EXfJ/M/wH3by+1u73Xdw4PLm0f7t/i/m9np9fp7w16o26cjBMrCaUuFS/KlR9x+xBBU/C08qAoMIrComDh0d0JiGePdsQzCSJlUAsFU9UQ81PVAqzHFmdwfGkWx0grpKXFWSySlhaYOnK/epmfweL8NJaYrizM2ZXFOXtscdasLMyYYwvTdmWhhbKnENOlHXCv2nMBGAKxe4fa+/sE2NvkALq37QC4hfb+NroH2+i19zDoHmI86CJhcCijcjHOFabLLgIoUSQN5eaofc43IIUEYRlhqYaIRzuKwLTiI7es50XwgzLAe4gH4XuagNR0b5Uj7RdlDmwGUmwTUvblrKUVck8ER6nLHxFY7qgoJ5+tI2E9vs+OgPtO8Z4u4u1Oy5apG63h+4Z5W6RghQKg4D0FiMrCcGypFZ1kSqdJluUiYkj2DuVLS0+P9sf1g4UTX7594okvXjl28rMXF1YevthsLL5eajVeb51YubLw0GeuT59/6NZv/8f/l62/94//q865c1+J+b5hpx/Lj7qfUT/6qCR/7+HZ/m+cW9z77SdO3G4tnrw8v3DslVal+cNqqfptiPztYDz4we7+7nO3dzYv3thaW722cWvv+tbWwdrBQWeYZoPUqLERPxEvNB6tQxiVEJDCKEIUBogCjdBXJEGejCj4B4j7bYD5SOVoln3MNSs4xj3pCQLUWdHTJ5Zw+vgKzpw8jofPn8EjD50t6ALTxx85Z5+4cN5+9tFHzOceu5A/9fgj2eceO589+eiZ/MkLJ22VLvIBXdCdtXVs3V7DBmlrfZ1WcQM7PNzf41HGAV3VNg/524f7tKL7HNM+Rj0Cst9Bysit4X4TtLgelUjEg/1KKUKtWi0CN61GE5VyBSXOsV5roFKpEZilI4AShGWC0yMgc6OKH++D4POCEqxVBYHAEq2htIamhdcFQAlaoTWEwFiLlF5ADl4EHUTgiNIMK2zDEVwqvBcYPjdgSrLvkdgw7vci7iAAeyBxjIoEuB7BywJiAJBY0ZIM87wzmbU8JDIJdw1ZklVZxGo/9nnmmWeyY8eOjaemznTrK48c1Jce2pfGsUORU51W68nO9PS53sLCZ4YikpHY2Y818DG7Ve9jvOaLK0gSvd9T9WCzUa9drjXLL081Gz+stxrfC8PoOzbPvjsa9r/XPjz40dbW1gu31tafW11be3ltY/Pizt7+9cNud70/nOwlqWkbI30rekhrMRbR1HQqZRumxuhkuVKhlfWtgTVJlpoJAwajyTiL4zhJGNrLs3wIa3taqY7v63YQ6IMgUHukncBTOyVfbZd8bEcBNksh1kMfm4GHLeJoN9Sqy0P6iacsPascllbPOPHI6H4aA6UUfN9HiUcsZR69VKo1VEkOfLVKlWAroRSFiHwPAet6sBC60sIoP9hWTspILvDl3iuXqtDKK34vnKT01PiOA5+IQu78VAi0AyJJlMC9l3EsSZJgwiCXo4RR5ty9a1HUDbmn11pBKOS453LvvkWGNorzMQW5PF/mx71yv3RP0xDeuPeYHOU5b5cHU44abixFSlC6PJnCx+yQz10d3rzzI8oICCblxUp5E+P5WW748jtrfSrv1HudtdNIpMLd/cePH+/OfeHszq9+5uzNk8dXLq3MzbxWqwQvUgZ/kGXJ3wwHne/Q8nx3c2f7+xvbWz/c2t790fbe3nO7e+0XDzvdVzrd3sXeYHS5PxjdIFhv9Ufxem8Yb01y7Bnx2hl0N7WqlxANBuR9AAAQAElEQVTAcY5+nJkBqZ8a2+X6tU1uDrnmuwqyoZWsasFVLeqip9WrvlaveFpIeMVX9hWCx9HLWvCSBl7M02RVIeuVoyAJfW0UNTjfIyA1fCLYI+ictdIEaFAqISJI/TCCF4R8HsD3fJIHn2DyROCJhWYb2hoQ73fIQvGZUhqKYISwFwvkrMPxAyJghSIRTgR8X0QgOLqsMeDOneDNSRkM98qW77q6ipU8tqdcVcoyuycO7BGxTFhGhMPRO/Mo2ufr7yt1w3T9OyraBtgO+wWKFJzD22RdIatxHlRcbuxaqUKxCMduqDiomNyMciVqosQfmSxPSrUsx4MLxdq+Xz6IiHkayM5OTfX33nhur/L047fPLj98+TPLp148Nzv1rTOL83+5PF3/q8Dzvk1r8U0C8hu3b2/88eUrl/+Pl19+7T+8/Nobf/Lyaxe/cfHS9W9dun7ru5dvrv3o8urWizc3999YO+hd2+5Nbh6M89u9TG+MEW6lXnnL+uVteNEWtL+pPH9Na3XDWnspS80LaWa/Y3LzV5SDP+OK/3GSZH88GU7+dDwc/9lwnPz5ZBT/STLO/488zv+X/b3d5+N4uDs9VRs06pU08IWWsYQ6LXaN5NPdphSBigBCIGoCM+PeMM0FjPFwzycECzlHEChKrGbWAZSKAPTOSYKQAPc9Tcs3xISBJsNB+SwTCmjMY6CMVlYRJVHo8+2MHnIMuAAW21Ms0UrBI/hdG448LeBWGYoAEAdUutRC11bR8ioCWVHYHWmmmrjQABXGEXnMO3Jl3NYTxHh/xLGJI867SN1YABT5O2W0z8j5n3UdcSIZx5nSi8g5Zt/34TPYpUTTwTBIE3LFINNKjwKlB7ky4/LsLF0LfOovsu4D8kCE2xyxz7rgkUj2hbNTo9kyOrPHju3MTE+vSxjeLFu5Emi5pMLwouf7r3mq/KIo9SPGfb4PK3+bZOZbSZz+9XgS/2VvNP6LdnfwpweH/T/a3W//yT5pd+/gT7d39/50e3vvT7Z29/6Y+T/a2z34D3s7B//hYP/gj/rd7h/1up0/Y4T1r4aj0bcno/F3k3T0vThOGU2Ov5vEyfeS0fgH8SR/LhnHr04m6dWQ1jUK/JdHo+EuPeSJVqqwTrT4RZoTOBkFP6Pgp1TkSWYobkJRVKA9JAkZ5wgUTEcW+o5w3q3hgOdqUHnwPQvLG3un0JURiXzRQhQJFmAtCNN7iOzFW+2xjrwvwp0xfjgpeHEqRZvMMrUFFWPn+FCQ4SNbkPMalBy9kZOfzmLyATQVj1bKKIPUE6/vB37PNyU680UDrsqnmj44OB377iERyU4xwvuZhYXh02fOdH/36af3/+lv/dr2oyu/sfHIZ35t7fTZx249+tjjN86ePH955tjKG4ut1iuhV31BS/jDSZx+b5zEf7u1e/DNG6u3//L6rdvfuHrz5jeuXr/+jYtXrvzFxYuX/uLSxYt/fvGNN//8tVcu//ml1y7+xSsvXvyrF3/0wt9cfOmN711949XnX3n5+VdffO3Fi69du3bpR2++cunmsPPm6hsvX7p18eXLq3u3ru0erN/s7O+tN1uNN5uN2iuDfnc7mYyHSsFQu9uYUdc0TajVackIypwWKaW4pMwbosvegQrghA13Lsu7t+lIOC2f3SVm+bl751Le8uNyHzWxm4/8c+8c2FnBGiojKhv3rbSC0hqUDWRO4ZGfrOXAaekZ5PR7J0y7kR91a1MVcv8BOB1/PnRwukZ/nLgo5sIFpE8tYvJrD80Mb7zQGmw9frwXHJ45jMxgb9i0W+iurU9jcbWVVG+eqMxfXggar586NvvKylzj5Zml6ReXVk6+ON+afmnp1NLL07WZ14O56M3WYuNyMPBu+qcW1/dvlferQCfd2+v/01/7teH3n3hifPEv/iL+9n//3yff/va3C/ryhQsj9PvduOJtTddnVsMwvB6Pxhsmz9rU7JOMPlbKc1emsLScQjdUUU4stb2lUP34vB7c/3QOUI8Rcw6a1oEQnudBK3onBGZO3jrPwVPaeKKSPE8HImhXa7V2YCS9AKL6pzf9qXnyCwGn46bQPyMZR88+K/mzIvkzz0j29NNPp88++mjyla98JX7mmVOT3/7tJ0Zf/vKF0T/6R18YfPmzn+3/g89/vjv35JOd337iTPu3v/REu3b+fDf84oXeV596qv/bTzwxevbZL43d+//lf/l06kLtzr12fXxNxHzta197B7nyp556KntqcXEytbSyr4H1Srl0KwiDPaVkAmsMd0AcrqWWBxS5o5RQqAAB4LxNPLh+Lgccr5Q4tQY4EArzSikIeWmp8MhmOPdcAVR7ZjyJ464F2pVKpXc4su4HCObndvIpqED+/HLNUkQsqQAx05yU3fk3X1LmU5d/RiRj3tXhmr638fO9ov3jDQy0ku2Fxfmb1Up1R2kXLVSMGgoFBwSkHJEASpgXFOVM8OD6ORwgv4RgdLWo7VwCEYEDLIrLQinh2uWZyfPxZDzpWJN35+Zn+1H3sltnU1T7lH/90oHzF7ge+dzKzPDM6dM3qLHXPa1GgecZEjylKEiAwEIY+nU2gLJV3NMW4Jf6+qUYnECEXDPCoyALwyitdcEyMpEKsVB6bpjGmDTP0lEaT9o2y/pzpVrcbp+27tkDAj7N4MTp6QvxyVMntrWn21p7aRD6xvc0iE2Ikw66YMbtjyhcoHBZgtUVP6CfzQHHOyEHRaSomDvnlYE1p9gUmes8Ecv7PMtSm2cDJdgLAr/fODaXnD/ffwDOgmv4dINzfh6mVq71ibkRLaf1PQ++A6eAFpOeFUF5F5xOmPDgum8OiAhEjshZTUMPxDLOo4hECGFKXFqTxdaaXikMdqMo7Nemo3Tvy19+AM47XFZ30k9dsrWF6IUbm7MXL115mPJynIwoUVCUA6E4K0nNTn+sOLukgwa3RaJMfer49H4m7NBlHP/4sohQ9xk6HobsNA6XgLF5nmexyU2fSnGfUdqNkqcP6vX6+Kt8ytcefMgByiS/P0Ufay2xZ9VQBpXBQXv+5o1rj42Ho5PG2LLJcu1cMGsoXtbSelpoCpcjxdSJ2aeIVe9/quQd+QwR4RbBiZiF46kjIpXws3mepLE1eVuL2m3WGju1ctRbARJhQBCflOsDzsNx7gM28bF73RlA3yajWq97uLR6+9Znur3u6TzNq2maeXmWUpBygG6Yq+hpDU8raCWcqL1DTB58fiYH3gKndiLm1Bp5xz280LWFzbjdzMbWGB5hYWt2anq/OhWNCEwy/mc2+6l66Dj3qZrwt1ZXgytX1mdeeO3VR9a3dp72PP80ZWZ6HE/CJM1UnhmC01LrKxJFiftOaniWmU8Vnz7IZC1fpvE8+jVQnsP3PSo47UodGc/zJtVqpW1tvjsZjfYb061Bpdl88Htacufej7r35pOef95av9HOaqu7OyvtdvfCYDh6wkKv5Bb1NMu9PM/FebSAHP0nNKBErnGFTtrw4LpfDtAKFh6ss6BK6SP31rms1joQDrWWPQW7SSO6c7JZGzy5spLeb9uflnrq0zJRN8/Seq/WSftLh/v75+Nx8nCSZGfTPJ/KrY0ABREFF01UyuWFe0731gN6LxywrOyAqTWtpedBa42M3kjO4xRxSLV2nMZx+/DgYNsL9OryyuK6d2p2cPbsWQdavv3gc5cD6m7mk5xSJvTmpi1v3by+cHtt66H17e3P90aj85Mkm0nSvGxy6/6gBCJkh2jApRBYEYAp7vN6UO2dHHBKzhH3lnwgVmnl9pQjRoP2RsPhdQXZnJtudeJr15zVNKz04HMPB9Q9+U9klsCUF7a2wt38oLXVPjjV7vYe6w1GT44n8UkCs57n1qdbq6wDodIQWk0IQekITAv6RLLmI5uUZcuG2wGQd0JFxzUA2WmU0gnjtt3cmM00nlzzRLZPPnyi/+Uvf9n9TNO9hgfX2xz4xIOTU1X99Xb9cH3t5N7O3lPdbu9X6GWtmBxNY21Al1ZZSxDSYloIY4mqIGsBJ1SOwOeWBD4/Ijy4fgYHLPfoqfvrE551ko0QEShIqgW9PE83iNcbU63WNa9a3l966qmxuL0oHlw/zgH14wWflHuCym1x9EvXrk1t726fvnJt9enBcPh4nOSnDfQUfazIilZwoKS0WEcUIYBAdcR7kCzzzt+yeHDdLwdoHUHFB+PAack5EZeb5GnWztJslSy9Ob+wsFOrTA8uANn9tvtpq6c+wRNWOzs70cFeZ2XUHzx62D744jjJHsos5gm6imjPI4EgJTlrKbCUGj6DELAo3FuyRxy5Z59gTn2EU7N0QNh8nmf5ME6SvTRObjBCe/vCIw+3nzhWnQiBy+cf+ueT0CAl75MwjZ+cwws3blQvb+wdX72+9tnt3f2nu8PxwxYyL8orp7kRel5gHiAQLS2mAQFIQAr3ncQttPahSUp5EAdQ3LGoeHD9PA4I+eUxWqvJS0Xw0c0dp2m6x33+Te4OboRlfxNNb8DrgdX8GcxUP+PZx/LR16xVz29ulndubs6v39o4f9BuPzGeTB6hX7VkrdQB5TFPcBKMOCJDibGcrYjmUx4B+AH8IIQXBNDaAyhseHDdNweENUUEopQVkcxaMzR5vk2X9nopCjamyo32V7/4xfirX/2qYdUHn5/CAfVTyj+2xf/khRd0Lc9b3WHvxM7u7uP9weCxOEnPiKebFhIYh0Q5AiWjtNwXcYdkSSiECdrzC2D6YVSk7l4egPM9yYNlbbIUQpdWiUp57/4ObFOp/NpUvbF77jNnh0KLSuIjVn7weVcOfKLAaa1V/X4/vPbmtdnba+tnN7Y2P5NZs+z7fpVuls5MJlmeIgh8KC0EZkbKSVTglCYlCp7WYH0Evg/PYz2lICwHBA+un8+Bgks8RsnTBDbPJmLtARm8qgXXPC9aHSk5bF+pxT+/pQc11CeEBcU0Ll686CVJUL69vTk/GI5OJFl6mpiaZlA2UooIM7lYk0OJLUgYAgIFiYUQB062ovgC6/JbSCzgNzU8IIJP3+UMm6OjmYsI2fBOOnryY990RMhnA5MPJc/3TJZeI6tvNqrl7dmsOnD/3tOPvfHg9l04oN6l7GNblE1P+yMPtd399kKW5wtRKZrmZKrGZoG4f3VWDG9zOK0uNoevAM1TTSGBIHVEoYLJMuRZiizNqPQNiNtCKPnyp+hjOdd7CQUPRARKqYJEpCgDL+uYxJR6D4o3nphU8qxnssnWqN+9OpkM1z735Gd6ld84nbHag899cIDieR+1PiZVwo5W42zg02KGeZ4z8GN4UiK572kTBN6Rq6o5ZZvTUprCejorqgVwxQXxS1H4RIQCKIXwKcW88D04EnxaL2KumLpLHbmbu6mIFLxiQl5KFgZBn5ptM5lMrgVaXdPwtqtmdrj1R0/l7r0H9PM54KTt59f6mNTYxwGU1kbEpsaasbWGAmJHNH1uj5MTY0Y76bljJVkO4dxcUQFA5SyCwIHTkYhApkqNAAAAEABJREFU5IiYAV0zfNova23BApc6Km74JSL85kdgycYk8Lw2YG6NR8Or5Vq4NjVVPfzKV87FX/ta4b6w4oPPz+PAJwqcqlLJ/ESPSmFlV/vebWvNjcl4sjsYDnv9Xn+cxHFmTG4IXCp1U5C9I2yOUSJCDB6Ru79LRZUjmbxb9ClIhXN04qHe4onjlSPDsyiXOmKl4vndVIBMlBpoX7YtzPVxPLlSa9YPPnfmsxNX5wHdPwfU/Vf95a8ZX7uWlqZKvXqtcrteq75erVZ+EITBc0rkNZNnNyDYFJG2CMYWNre0oI5QmEQnjESg+xCNTgDvkqvj6JefAx/VCB1vjtq25M29dFT6ju8Jnx+maXrbWHs7s+kWUOrNzsbuL0/eUfHBzc/mwCcKnO5ffB/cvj387Nkn1s+eOvfGqePHvz89NfXdarn8fU97L3m+fzEI/FXm25w4hcg4KBYcImDhyAGVwlVY1Tw34N61yBsKZVHxU/zl+HIvvYMV3EvwnhE3cT842BuPJ6s2z9Zr0+G+HF4bubXh8wef98AByuh7qP0xqOp+dZJlB/1SI9paWpi5cvzYyR8dO3nimyePH//T48vLfzQzO/9XjXrjShiGB1qrRHOPqpXbayqCUwq6O01bWFYL64BJGN8t/7SnBT9+kglO08V81uHWYWsyHl8TY3dOlY6N37hw4QH3fpJfP7dE/dwaH7MKQg3utHS8uTk6s7h4ePaR42vnTpy+tHxs+cWVY8d+ODcz88NWq/ViuVy+7Xv+KPB9c/SjAw+e5xXBILbxY7MWgB88uH6CA45XjuhxZNaYkcmzXZOb27y/BYPDU6dq8dcf/EzvJ/h2PwUfAjjvp5tffB33PzQ6d+5c7P43hL/+1CPb/+Q3vnD9n/z6U5dOPXz61WPHF58vV8qrUVQahEFowiDgMYsDpwYt6dsAFSLSfQri1y9+Gr+0PYoIRI6oGKS1WW7yYW7NBk+Hb/oq3PTqWYfrkAgVZlHnwdd74oB6T7U/ppXvCIdzrVLko7G20lNKj3zfSzzfc/8a3FughFDn042lewZLR41ZODr6+pgy4H0N2zHiDjmm3NMG+QlHSglTPuDRFfkzsibvmMys2cyuNedr/UfmPv8gCET2vN/PpwKcjjkUJgdOjA/G6I1GEG4ltVIFKLVWR9YSQmTyw6MC44h7Th68wDA1BUJdS58SKrhFfjie3JkyeYifICXuX+lOyc6BMfm+EbMp1m5PtxYHJ08++EPqO6x7X8mnBpyOO6ur0ONRGh7uH1azLC0RlFpR2sTJIHh6ziMV64Bo6Jjl+VuR2iOAUvz43LXzaSSRgkk/MXWWWoi4QFCPodpt8m8nSUcHh9d+9CBC+xPcem8Fnypw9no7epT2/WQ0DGkffRHxIPyPHxEcWU9mLK1klmfFb2uzLANYpmhlXXlhUZ1V/aWkox9WvP8xWpj8DtGlv9sO2QHqrOKZ1l7xVztxHGM8mdgsTY0S5X5g0Bl0+1t5kranFmYeRGjxwa9PFTg9T8mgP9GTZOxZk3li8db8hbwUCL+PPqYAXw4HSFciQstKKXX3n1giIDlFzpmqi5m783QOA2/pSRjHikKJFfxhCMhY41zaER8cJsloHaLaJ5ZOTh69eNGy7MHnA3DgLeH8AG18bF7Nsi07Nj07Ho8kzzIrYgz3R4Skk6MjEodPfokw4+jO7KyT0Dv5T2PigJplGfIsJ3htcezkB36ulI7zPB+QP3uVev1mrVFut1YeTv7gD/7AMfTTyKoPbc6fKnCWy+WsWi4Pq9XKHs8028jNCBa5uPDQHZY6CyHMCyErwm8S7QiccLL4U/YRztcRE36ctSQQC16Qf9Da/ZGBTJIk6aVpclitVPd9Xwaz8bVUhH4J33nwef8c+FSB86WzZ7NaeX64vLCyFXj+noH0IJIQeIWWZ/oWJylcfCQFOcAWz1wtR2/V+rRkpJio4wHdWDiQKiVQSuXWmiRN414Sx+1ypdLlifHY/QgEn/rrgzPgUwXOrwJmobw0evihhza10ttk3yF3khPI3ZC/Qx5JBELOKAog6/BDp40ItY5oaovU5T9xhMIqHs3v7Txz5AEgQr6AHOO8HUDzPDNZliVJnPSTSdoLapURggojaHhwfQgcoAh+CK18TJoQulpf/OJKenx2xe2RutaavrU2pvAZYq4QTOYpfoASOSIlrqh4Rtjik329+wwdEB3RjYXIETgJTGR5zqNNm3Dz3rMa/Xo1iBe9kvlk8+gXN7tPFTjvsNVOJkjTLBlbmw8tTOoMQYFAVmCe34AodUQ0oU5kCWIUl7spMp+eLwdMR3Rj74DTIHOBoZyHwWITsqqvRAYzjak0OF99AM4PSTTUh9TOx6aZixcv6s3+VpnRDOLRjmkX3U/MCoG6C0ARKYRQhKmbGRHrnlma14Lu3n/SUs61mOePzcthkCbyLZ4c1THGis219mLf94ZBGI1awYyZX1n5FKovMu4j+HzqwHnrViD9btsTYzOIGlOSUjpqBTjv5a8IgUmiRBKSDscFLO+t8s78J+GOoHy3abhiR85yQsgLfnhvBYrg1JmCFyurkuZ0lJ9IErIUD64PgQOfOnCeOJHYJM0MJSixxkwoZylE8rd5ySe8oQyyWEi8ITwtpZGJu/kUkLxjjiJCPiiSkF38kBd0Za3SYrSSnBY0s8izSZKZ8fjB326+g3kf4EZ9gHc/lq+Ox2M7V64nWuyIMtdTFgOKWwKaT4EzoI6IVR7TMX7EOTqwvhvx0cf6czSnt3+EAceCgsiPIpVCG1kQgPC0wlv8cKoNAiEqWddkaYxhMhQ8uD5UDqgPtbWPQWM3btww4xkvDoNSpxSGe56nD5VgBJ7eUfgoboa5jDMxEHGUQxUphZmpLQDM/B3Bxc9M2cydj+D+/ntHc3wHP404BBqwo+5/Wp2fKEdxOdAdEefH+dwF6DvKXPkdopUkQNmVzWFNRsohIm4EjKwlkrMMWYpWqwU8VXTx4OtD4MCnDpzPPvts/qWVlcmTn/3M3srKsdtRFGx7WrqCnHtPmgQKYE5LAG5JHSg1PV5N8+pICE6QbEEWlvL54wRQZu+QCJwQHxEE6uf8J9zFuR+YO9BZ5oXvuLd+nMBn7vlRXWGX90lsj5Uh1jL3NqEAIQGHOyQZn98h5hV5ICSTJ8izGDSVUI4HJlWT0cgHHduSV8J42Felixc5GPzdXp+Q3j914CzWTcSWqs1YeeGAUtjP8nzMo4Gc+0qKrQXEwhR/lZLyyICWgiigdcUHun6WyBJsDnDgYOAQjaPKHAw4pncl8BI5qsfsfX+O3rCc4hEBTB25zpgW9z+e5/wLi8mTE/ece033vjO0SilRGsqzSunhYMDmL9z3WB5U/NkcUD/78Sf3aVCuZV6gJsZgbPI8yYlQ5okFW4AhyzJkSUq3LQNoUEUod2+x4978W4VFxhbfR1+FjB9l2SbuiP67pezzTr17W+Zg+B6fsaF783eqFonIvW8URT/9687gjt5wN/dHluA0ZI4joeLQip1aKAGUFuVBIVS5DXZGA/mrW9fkpw/gwZP3woFPLTiblPmc0pbn/M6tyTPDLxYa0HWzcP+flCRNmeYEiKJIeuSrIsAUDGXTsMRQKh1Zq4i4O8Qy+xYJcX1Elm8bguxdia0auP9Yi22zavGxrO/I3AGGyzsqHvJLRDg2jvlOPffsZxL7YVX3Jonj5ThxH2Rp2TkEuHGICBTxaDlJC/GU9nxPFz8LKnVvH6jDnXXBg+tD4YBboQ+loY9bI7d7HTUeDr3MQBuA20GCzlikWV5YS562IOcDEIT2LVIUb7LMgZGvuGfvJPCSHyPe8mMd8RHlnLn7//w0sN1/Cz9Z043lJ0t/fokhf0BeiNxRCsYooeVUyi/7vlfa7h543fYeZ4kH14fAAUrah9DK33ET76f7g91tncSZn+VZYCFaFMMeNA9pkiGOE+41La2SQESzeSeMJDh23SUpyoF7U9y57pbduf2x5C5AXeroxx5/dLf27abvyb5deB+54j0RKi5D/nDyAp++bYVUHnQOfL15yzHoPlp6UOXnceBTy8he51APxqMgzdKQTPI1pctZhoT7zMk4Rp5biHjwdACBRmE0HJLehViTTilgRMGwdkHEp3kHWRhGOB0xB8t8kYJC7vIFWfz4JSJQShUkIhA5Itxz/TTr+hPlsATU231YAe6HwHoFKZcBeWEK4m6AcWx4olRVPK+W5nEproT6nqE9yH4ADnxqwdnNEjVOYi/LrWcNtIVIRh83STMkaU4hBgGhobQHPoMt0Ok4Lfz6cWIRXNm9qcu/O1kWvzsRPOztblMiApGfJL7+wT/yHprgGDgQOCUBvudAf/S2KGNMwMc1EWnkRiomGfh8zlpHNR58v38OqPf/6sf7zeQwljRNFQNBygDiwJflWQHQNDeEiEBEQWkNd7lADpyZgfD23YjFxXOm7sO8JQIpqPgJgnX2kt+2INfbXeIr7m1Q2OHA8G7knjm6227xwnv4utvH/b7i5uH603d5QfffjYtlznL6gNTESCPPTdWGDd7DMQgPrg/GgU8tOP3QZAoysWLdGWfC6KwxOSFISRQnWkyd8NMygJYVINgEfMOlBYGIPiJ+A4U8uhcd4edcBCXPUtk3mz3Ks4PiHddnkeGXiBQAdaBwdAcQEGEfd8YHXu6d+yawP/cO3B76/ihnX9RXEEUvQhTo8cN5FMJB8egzMgQnfY2mze009wjVP712zed4OEh29ODzvjmg3vebH/MXQ55z6sAbWSOH1uSdLMsmBGfmZFbJEVssLQTLYK0psCMUUidx7yTrXrmHG+7+ntsia4vvoy/mXQMESdHo3fSeMnYDESlI3dlv3pu6dtiKSzi2u7ni9md/uapULGz4Tq/3B043HqotCMcCCEBSdPdJjlGBtVIiYJupxXym8tpgPXHWEw+uD8YBx9wP1sLH9O2lU1Op70cDbjY3aTV3GQjq5yZPyJDcoxA6ETTcZxqaBmsp1bR094LJPXei7cynSx255668YMlb9d0d3y/gwPw7ynn/1ueojqXD69pxxSICEcG9wBQ5KgOvYlxM7/8jrHov8fY+PoZKyvXlxiHi3gfcP/DFewWBT+BGNjcNa80SUtTT4aH/7/89n9xH2w+q/HQOqJ/+6JP9ZA9IomrlsDHVuCxQr+V59jrlbi0I/MNGrToIfG8iNs/yzP3BioHmQ+UARitqTYY8S3ncQkpTmCyDNTlxaguJdEzVQHEPlmvKs/urDu0piCgYCjv3u0iTpGgDBKT2NKIoQrVSRa1WRbVaLe7pOb5dn33lVBbufUuFcTfFe7zcu3wdllb0fkh4nCQcd07f1lpAmM94HmxyxqNFicnz0FjbCLxgKc6S1ivPvVx648IfctZ4cH0ADqgP8O7H+tWvXriQVZunBo2F6fUgkjdE4Ue0fq8Tg9dFyVaepYdZGg9sno7F2thTkojYVJDnAmMUgVoQLaE7YSK+N24AABAASURBVHAAVMyLdS5wDmtIeUZskpg3JBaC7UPxBa0UPE/BJyg932NK8n0E7v94FoRF6qyTiOvNsNe8IENgO3DhfV7EFjj09/G2sH8DB07AjcmSC9bdK5aFnHpdlF6gezvTSeL6yjqCr32t+LUGHlzvjwMfFJzvr9dfgrdExGD9+8mpYKY9s7L45uzc9LeUst8eD/s/2t/bvtTtHNwejwbb1ub7noeO1nYgyEYKJvaVZL6vbRR6KIc+XBoQZD65Ke6vWmhtk2SCND2yjHEcI55MkMQJLMHlE4TVahn1ep1WsoZKqQxXxjGBcg8QPQ6E95ID5F1ihQ/0IaRwt637Td1Yfrzu3UFw3D5EqqJkVkTNQWFmuVKqTH3+T/27dR6k750DFKf3/tIn5Y2vfvWrBl++MJG8fFDz9Y2pRvP5RqP5V7Vy5X+vlMP/uRyG/4en5dvJaPSj8aD/SpZM3jRpfC2JR7eT8WCDQN5jeWc07A/i8WCcxuPE5ImzrJZGkaALUK9VUC2XUIpChM5C8jjCI/kMqBRE5HtKQysFJQIhcx0IHBjyPKd1MrRYR6krc+SeOxJxtfnCe/lYgFvp90TWub8cmeW7jtz7d1PqERpN8SGqrEQ1OIcTyuDUxtbV5uGPbvrvZWgP6r6TA+qdt5+uOxGxz4hk/9dnnxnMVrD39O988crnvvDZ55987Mm/Pnfq+J/NzzX+tBSovyIYvz0a9r4Dk37XmOQHBOhzaTJ6KRkP35iMBw6sa2k62TV51lZi+gT0OPRVUor8rFKO8nKpZEqliJY2QHAHoFodgVFZodgDGgpaFPNSWDUHQgfOjPtZl79LDpQu/35Xivhi+3hvxM4cGC1HdxeYLn+3DBAtkEhEV0XUcWP16f5oNLPe7lS+9rXCtRU8uN4zB9R7fuMT+sKzzz5r2i+cHuyXsR9hZiOvq+vTc4uvPHTm/DcfPfvQnzx09vj/Ottq/uFMq/4/NBuV/2+9Vvkf6rXy/1Krl/6sWgq/Q3qxXA4ulUvhKgG5WSlFh1qpPt3YiVZI6faaiPvJkOQspTNdhkGV3IEvd/tUi7sSbIkAB8x7yQHybWBagsu+tRKu/H6JL/Jz9P79vnNvPdfp3XuXdyTCkStF3SJlEVkSJaeR4YT2ZBqLfxR97WtfYwVX8wG9Fw6o91L5E17XPvus5P/l00+nzz77aPLfPPvs+L/6/X/c+wdfurDz2QuPr5155MSNaqt1tVKtXGzUSq9M1WrPNaYb35tqznx7eqr+jVq1+qe1Suk/RGHwx76Sv6JR/r412St5mlzOs/RWnqY7tKwdm+dDWBMrSEZBtkqENvNIdi3x5gTfMKhkuDd14HSpK3OEO5erdyd7b3JfeXZR1HPpeyIOkeEgxpUtPVm8ld5tg41qK1KCUi3RshxEpfMI9eKt1dcqfKZIDz7vkQMPmPYzGCYi+alTpybPPPPo4Nnf+q3uf/Pvnj38v/9X/8Xu/+O//ncb/+3/7d/e/Df/2b+7+J/99m+9+Bt/79e/88Tnzn3j5KmVP5puVP+D56s/tln+lyZN/yZLkx9mcfJymsSX0ji5lSXJnk3znlhMNCTVoownupD4uwC813LeLeNYipG6+7tUFLyPr+J9Quwu2H5eagnMuyB0qat/Ny3y7rmA00HEckZt1XwYRec1vGOj/X5rcxMB+xQ8uN4TBx6A8z2x66gygUIZhPn+9/8wGY93+oPd1cMmsN1U2VorrF1ZnJ19YeXY/F+vHF/+o+OLK//T7NzM/69erf5PkR/8qTXmhSxLbxCse3mW94yxY1IuhbkkRunh8h6GltMRhRrs7x10NIr3+U2IFO1BUKTy81PXk8hRPZd35MblUkcuf5dEJNSiprTnn9K+f45R6dPhYmnq3/93/13o6j6g++fAA3DeP6/eUZNCSDf42fxpusFf+cpX4meeeWbyu7/7u6Pf//1/3P0//+f/dO8rv/fPbn3hi5+98pmzj7+2uDz/wtR04/ulcvk73HN+U2n1txT1560110yW75L6JjeJtTyHoc/KtACnS12n7IveoirI5V2Ze+bI5e+XnEY5qisgMgEwvQ9yfco76qG4OFTQAL9NrtTCZ1Jl+Zz29JmoXH7YZlg4uLJV+/rXreaYhc8ffO6DAw/AeR9Mei9VKMiGlB4TGT995kz3N37j3N6//Moz61946AtXHn/6iRcunDr/jbnWzJ9GUekv6dq+ROt5M83SfWvygRiTwlpjaTUtJd+R61spBa31W+Bk+664IFfnvomIcXXd+0Kw3T8piJBw9AYKP1cKUHKYHDKzDvksZ0IASpTlpqVEnQrC8JHJJDk+iZPW7OyqAy5fLIb+Sf76UOamPpRWHjTyczlw46nFuDzc7ahWtqlL0ZVaLXreD/Q3PGW+oZC9IDCrpA6QTwCTu18aucUREYi8kxzAXId30yIv7vteIkyIftxLYNlbdG/d+8uLHHUicpS6t94xBodUFjLYrHNry1luZ0gndOBf8Mrh8e+/9s3av//3f+ixyoPPfXDArf99VHtQ5YNy4FmR3Lm+zz7zzGDhyRO7J0+dvjFVLr0clLwfRL76Pkxy0aSTDeTOguYpaI8cBoQC7yxpziOXPM9Zaguw8qvIG/ecg+NuFUVwhuBz+SNyJY7cezlrObJM3yvxlQKPfK9I797DDQPF5cod8cYqKPYUpiZvZrlZFuVfgFVnb29vzaMxLH/dWs1qDz4/hwMPwPlzGPRRPH720UeT/+TLn+1+8d99df2hM2feOH9q4dtZMnxuMupdJUjbsHmsrKGMA0LIGWI1Ln7+FxO7ORTdXKU0nwAOnI5oqXhv79wbpvk7yHLjZ2xOQDsyhLAjy/R+iHV5vONqgm9ALArFQekRJRCXCsdKso6YtSI6y20lyfN55XmPWNEPD0bDE1mWtUovvPAgOISff5GtP7/SgxofPgdExP4RkJfmysNmubFbKYWXgtB/TazdIKq6BEKqxBolAkciAsHRZS1TfllHLkuCFfDWJSS+fbcyispwgHLA4hPW4zcrF+9/BGlOCz+mMlG+55Uq5Yoxdjoz5nQYVB7rDXuLr33v1Qr7fmuEeHC9KwcegPNd2fJeC99f/a+JmH/y1FPxzEy522o0btcq5SsKdhUwB2It957WOAlmYAWK1lLE3bm+CC4HOuvycLmjDOHrihzdKbiTuJIfpzuPPoLEGAMGuThm0X7gh7TqdXZzzPP0hWSSnNo63J797771rfDrX//6A/eWjPlpnwfg/Gmc+QWVi0j+1FNPjedWZtthpbJpRa4YazZJY5o4Q7xRyBW0UhASLQ6LCU5avHth+Qsa7n138/Y4oTiXkkDmPM8/M4onj/W7kzNZL28Mh7MuenvfbX7aKqpP24R/Gecrwk1cqTQOQ39fe94NQm+Ldq5nrI2JwdwBVMSNnE9YwM8RLo8K3YN3Ib5gSe5lR2/lj151bbwNoLvtfjipKIH7u9Q0TTEcDoWXp7Sq0PGei/zgfODr85deeXnl1uRS/fnnn38A0HdZPVek3NcD+rvnwOlaLS6X6u3I12tiZYsjOjTWjK3lBo6hniNIsZSfAlRMf/7nHnA6gN594QiZd+8+9FREwfd9pGmG8WgExQIl2v1DYK0g8E962j/XPWifHfUm0zf6/ZCugBsoHlzv5MADcL6TH39nd3RtszEG40qjcehF/qZSdtPwWMWYPHV7ONq0YmwFMC3tKokWqSi7/y+HAdov9zp3qnfb+rBTp0jc2Dh2ZHkGxciyKPHZbdULw2lR+vQkiZ8ctwfHrl65UmP5/U/h59b85FR4AM5fkrWkMNt8u5pWSq1eFAbrvudfg9hDYnBiDL8LCS6+aGgcVI/y7xw+y/gBXVi+wUe8cRkmvHGY4bsux/fvlrnbD5k4XvDIBCKKFjQAUCgExTiRnyRp3VizWCpVzydpfnbj5s7KH/7htyrf/OY3H/w4Ae+8HoDznfz4O71b+K//UTa15A/L5ep6FIVX6QruEaAjoionlvhhzoENR+A6snhHZW/nee9mwdquKhPWZpkDbFF+9K5D6dE77v7DJUMUpkkKrT2EQQRjbEHsT8WTuJxn+UxUKR9nFPehZByf3su7rbW1JOTwnGln8uDjOPAAnI4LvyT0VcDU03RcrlTaYRDsKK13RVSPQEo5REMqPgXorGGxgx6YOrJM7yFCkmAoyvjFD+vyRX4XedY8Sl3Zh0xsGML/uNcERJBx75nnBiwTY61vRcqi9ZTS6hQ8debW9evLN7av1Wg9NccseHAVHHgAzoINvxxfwqjtM888k5V9GXk6avsEpxJ0KNUxHUOD4ipgRflnegdUYIUjwtFlKd+OXDnRaO/ki5T3cOX46C7l3FnP5xhBYKY888xoOTl80fD8QEHpKI7Tph+Ei6TTOzu753uT/vy4VCpzVEJ68CEHPv7g5CQ+aZ9qay6JqmFPaaHlxKHAxnRvKd1ElpDuWE1amXum7mTa0d0il3fkltil70Z36364qVIKYcggLN3ZyTgmQB04AWF5qVyBUl7AI5a69oK5MCyf6A8GT4zHkxPdbtz4f77wgsaDq+CAW7ki8+Drl4cDp1tLaVCtDKIw3BSl9nOTT/IsM8bkbw1SmBNx38y8x497TWg9Rfj9EZC1lscoKUSkAKkDqtYaOV3bJMloUV15WWVZXuNxy1JzauZclppHvvu3f3NOXdmY+pOrV93+8z3O6pNXXX3ypvTxn1GptJg1vepQPL9tYXq5MbGxhvETbiTd9Cj0lHyXu08S1nPEBC4l8ePuPgqyHGbO41kRgfY8eCQR2n8a/TznF8egfV+I1XJu7EwYlo4bUefHo/TcwcHh3OqPLpcJ8I9whPhYXA/A+Uu4TBcuINs53IoVkvH/n50ra27iCMLdM7MrXwp2CSxc2AYbuxKo/Og8wysvPKTwU1xJSiFH4RRUKjhcLlmAJWOhY3en87W0a8uKOUJhI0tattU9PVf3bn/q2Vlh8b5J5NvGcmIsoh72MjPCm5CBNNCheOfJqElJUg7NlznT+WGHiIEjcIZNSMx5JNqiMeGqs+FatfpmoVx5ld8gsqMO0DE4v0ykfmhWabV3pd5oSIzlbOKThJk9kwFWPeKZCMvdDjgRwD1cAZsR8heiHmdHoe2ACLTVYlZ3OlznwSx4TJYOqQ2HRFoDEiU4JSYQ4jwRFz3Rysta9ebeXmW5cvfuVxsbGyP9/DkGJw3uEbVbHEUR+xhhy0ZYV4bYDGLCv24BYJM+B7ivDACmmv6WqfoUmACUJw8rUAvsJ4Ez4J6M9WQnibggxMvey028ell9+OfT4lalMoEvlZGN0ZF1nAb74LBubbsZh1ESO2ROZhHs04JEYDmowyGeeCpAlbRSeUZaHgwS/XIBOIXgGhnjiXUbt5ibmlr3ib/x5Onz60nNzm5sb4eDYfHZWzEG59lf8w/OWCKyJn8pEPEB8otjZl3e4ZUnQdTlILLhe8GpUzA+lMAOz/6QyudOAAAE4klEQVTyYcUpCTofPKCTCH4c6eGXzbF1XzHTArxbxQbY+ouX5eL973+eOiXj/vewZ91hDM6zvuIfMV9hm2wwIyHyZEhsAmOMFcIDJyGaicgDmB7LWyJoUT7x1CphNFFKW6iuOwT0qe4UWGcaHReCwAbBnMepO72gjaR1SJ6OyUxjWVvwRMts7frbg/3F3WfPZ0VG809qjsFJg3c82v/dcugCE9qJMLC5IHAIXI975bEPhJ1OScj3vPNE8HaePY9xALdbhn8CMAg+DnXITb0y6rptof8MMoaGPciWnSnx8Z8x1R6tV4KMDkJMXsi2o3iGycxj5/ZatVr9pnpQW97c3LxQKpVG7ofxuOE0PgbsCkzncqZVP8iJ+LxhnjKGgyTxxnuPBGNIuYLTGNw+JMbj5qtC6UgrqZjxtHh6TCdSSmfoEaFR25QgpqcQgOkJfuk+ku7eUud/rrA1a0J+5cf7fxVLpb/13SccTjuNABspZ8/L/azs7NhmvTVBib+ApJNH8IZxEpsk8Sk4EbKaZqwh/R3rkV8a9L10VDMokjCTwMReIlFgwicRNsbi/SZNJ5JcdM6tEPPqTnlnse5fzWxtbY1U9hyD891R+8Vqnj6uBAf15nSjlVxqJ34WoMxFiecEgGTsDQkhwEHGOGJGpH+EpQqGrFm3f1o6VvGesd7Vrl+flbG3TIq6dJrjTOdRUi18gQ8ebb3AMvXJ2oDZ5MGKcHupul+7WjtoFR48eIFXLtpnNGgMzgG6zyLC9+7dc7v15sybZlRox1SME5rzwtgYckbIUpwgjAEANpaQZIjZ4PkOMJCMBOWUEPCQ8JnVEXltRwAGxiDlhKMjg+uZycqVUp1ov4+m7qzaXSXqWKAD9RJsyOYH9zCs8/tEAJVtCFzmJmJPBbi7JC63tld7u/jbo4e6OWT0OvWONKyyGVbHzqNft2+TqdD8hI95rhXJQixmIUrMXOxdGASTwGJAzWabPILZ2IAYWUYgHwEHUEABwQsQCmmwHxGhrDDJQAEuepU0BFQGYSxSUlQpV4KMIQF49AWAdJO4Uz4max0I4+ncYB04whqSwwyqWuo7sjlhG8aLE4HdTC7IcRBOBc1E8jHxFTsxeWO/EV3frpTnt7bIYRDtCDbcp96Z4fbwHHm3+ex2+MuvP12s1Gprb5utb5ltESlk2rrAAYysYGTriJEtNdO02xFhyfuJHmp8K2l35R+i3nb9clZW3kcdcKpOwZmRljPqzovnS7LWUrvdpkarRa0oYXZ2wgThnJC9EotcQ/lK6dkPs99tbIRZ72HmY3AOyN29deuWbTd3p2ov31xuNZprPvFfG3YXjbWTWMIapEkGEQOYRN2lbIw1r2aqT3eBe7p+Lrl3SOkpqNhfVp0SsqULAE5HURxTCwCNkpiNdc44OyPMl0TMMr6Ilv55Ui6UKxXsZCOla9chJjPEvp0r1/b2JnNT2PxpNPaXfBSvYum4EoTBrLUuZOBGsJ703nd8YoYCkpYFDSGe+9NaS85ZigHOOIopThKyxpBhE2IjbFbYLwrJ8s6Lx5dfPy5Pw+Ghj92hdxA38Vyc26/+mNyvHcyT0Lq1Zilw7oKzLjB40akg1KBVrmBkZjIGgQtiZhqegzt+MXd90jzrhSweeHMA6TxWyFfLO7tr1df1wp07paHPnv8CAAD//wm83f8AAAAGSURBVAMA6Kd8/9cWkCs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272" name="AutoShape 8" descr="data:image/png;base64,iVBORw0KGgoAAAANSUhEUgAAAOcAAAEYCAYAAACnR+FYAAAQAElEQVR4Aez997Ntx3UmCH5ptjv+XO/eu/d5C/vgQRKGXpTEklRUqUqqroipienu6enomJieiP6tqX9gOqo7eiJmerq7NN3lSJVTuZGhE0WKBiQIAnjA8/e96+3x52ybOV+eB0CURNAAZPGJwsFZN/fOnTtz5cr1rbVy5b0PEu993pPAexK4JyXwHjjvyWV5j6n3JAC8B873tOCnJgFrrfj0pz8tP/OZzyheK1d+2lrJa/FTG/TnqOP3wPlztJj34FT0pz71qdJDDz00cevWrakzZ85M/saVK+XLly979yCv9xxL74Hz3lmSnydOxh7z5Tt3KmEYzkPrC4UQD0aVyv0szxnfP/K1a9dqL7zwgvfzNOmf9FzeA+dPWqLv9QeGrfjFX/xFVbO2IT3vuPLU01LL5wXJ9/XTnsbFupRzlUolfE9cby+B98D59rJ578k7lMBnP/tZmaappsecC3z/XJUec6I58djczOwHZmbmPjIzNfOx6anmh5rN5vFXX321QjC/twf9PrJ+D5zfRyjvVb07CUxPT4t6ve6SQHWhxLySaslT6pjn+6d9379IwD6ohLykfLVSm63VOdp74KQQ/uL3PXD+RYm8d/+uJfDss8+CIJT8eKYowqIogpxlnmUVY4qGNXZOSLVigKPCiGkO6IB8LwGULP3sv++B82e/Bj+XHBCYoshzZLkpRqNhPhgOi8FggFEc6zhNoyzP60VeHEGBxZdffrnyrW99S/9cCuJdTOo9cL4L4b336veXAIEmHDgtYHOTmyzN8zxNDfehDrDKGhPwzSqfz/PYc75cLlejKAq495QkAYv3vCgF9B44KYT3vj9hCVwCHDhNkQoCUUghhFRKBUEwpjAMA9/zakrKKQMzPcrzJjmorK+vB1/EF5WFFWOQstJ93fWb5O7/utB74PwRV/oN5VAsvWvXrgVra2uRo83NzZIrXZ17RvprL9MIkUj9VOdFDoLTaE8pekZViiIpAJEksRj0+yqJk4rJixkiccX3/QX619mljaW5q+tX569vXF+kbJfb7fbxbrd7IkmSY63R6Ei/359lXXN3d9dlef2fZ3n/tVckjD93f3ChqSdjq+3CK/WFL3xBv2DtGIxbW1sRlaK6s7PTpKJN84xuxvO8uVKpNEunMNNoNCa3t7cb+/v7ZQdU967r727P9/5Px6ujnwSnJZRkoIPxLxhQoIVWGoH2hE8quA+NhyMQnMiyrGSMmQ18fYqZ25NGypOy8M9EMrpQUZUH6GkfEUo9Rvk+YYR4rKzUQ7y+6Pv+KXrfJcp6klQm3x7JGU5i/ycxg3ujj/fA+T3r8MUvflFdv37dJwCj1dXV6tLSUrO6vj4jw/Aoleg0lemiH0WX/ErlqULKD+hS6Rkr5TNhufy0CPRjXiW6T0f6RGVqav7hhx+usQ+3j7rnFcb9/qubO0XhjJKjd8wzQSJXsKK01p4UUvNeUG5xnMTxcDjM41FcZGnKoXgKqlQtDILFqFy+oD3/caXEc6HvfzyKyr8aVUp/J4zC3wpC/+8GpfC3fE/9lvLU31We95+QPqV9/2NFUTyWAaeub2zMUtZVt3au458Xkj8vE/lR5+GUhaScd6OnK7darQa94vTe3t7C8ePHj9IjniAQz9Jq30fQXSpr/WToyffrIHiWSvQ8len5chg+F4X+cxHraMGfYS7j2VIYPRv5wbNaB++vBMEj8LzTUbM5f3h4WH3hhRecZRc/Ko/vth3nR4c1jgDeKt/s841nDoCK1w48/t//+38/mJiYCCiHgEruu999dZ7fgfbN935Yyb6Ee4d9hDd2bpRtbkNppSeEsIBIrbEx80MDKcRQSpkoJQuC1+fzJp8dM4U5R2YfIEAveVI9Fmj/Mc/3LmmpH5IQD8LgYVg8wjZPsI/3E/3PRbXqh8PA+/Bko/qBSqPx0Ozs7MpapzPhthnkR+Gv+Ef+Fef/x2KfCyaYSdT0jGG1Wq1TMWaZQTxKZTlFusCs4QPSk49ILZ+CxDNUgg+RPial/rjnqY9rT3+MCvMh3/OeDTz//aHvvc/3NMn/QOD5z/rK+3Co/Q8Fvv9MoPXDodYnh8Vwttlslty4bvwfi+EfsbHrl/QW4PiaR/IdveFNHAjHYbrjg/WayRf/ypUr0Z07d8pKKU69XO6YToQG6Lz88MyZM/5v/uZvOqMy/muSN/qXDrC8Jkbu/sUJr8fjunEuXrwYcW9YC7Kglg/zCmWqlVCFp1Tiad3TSnc8z+t42ut7yksEIGxhKjYv5kkrtrCnJORprfUJtlshMJekEPME5SzHmSeIj3DNjrHfi0wmPen73se8IPhl3n/Sp7G0gX6oovUyDWbTrTHf4RD4K/v5awNOt1BUoOqxY8fmqIxnStXSY6VK6UPUyk+Uq+VfDqPok45KUemXoyj6RKlc+XClWv5ApVJ+vByVHgyD8JxW6oSEWJZCLAqIedIcV96VToGOUEmWIcQ5ATxC5XnOE+L9nvAucYyjLkSmV3JhruQ7P7Gv+zMsAi2kx5rYbLUWDw4OTu619y5sHxzcv769/YDHkPHO9p3Td3bvLK+cXVmih1xgomWO0cE8AeBojgo/Q0BMVmylKTqiqZRy2dNplnM3btxYuP+J+2ep7FMbGxvNv/f3/l6N+7yKo//qv/qvaq6eYy+Vm+VjqU1PEhhODk4uE+xTMQLpsVxnXzeFENdY3uD9Kq83uSYdJoG4Dc1DCqTOZxNSygafRbxXJIqS/tZakF9HgqGsZk3ANjWCd87T3inuQS/5gf98qP1fLIXhL5Wa1YdKjdIieSs5b85+/kp+5V9Jrn8MpqkAzsr7DF9rk5OTR4UW94Wl8HFf+2OPpz39Ad/zn/Y8/RS94uOe51/i/QO+553n9Skq13IQBgue581QISYgUGdZIZXJxpg4RpX3NT6bEALzPDs4xqDyPkj5SOBHj+lAPyw8cZJ9TNFAuCyj80hjxWMf7+jLMd285Ac/+MFydao6F1Wj+yqh91RQiT4YliofjsrRRyq1yke4d/tQEJaf19p/RsvgaeX7jzO5comG5EHf9+/j9UXum08TGCs58kWC4Ajrj5PX+8Jy+IgXeo/Xw/pTBNT7OI8nPe65uXd8gB7yYhzHD/K9x2h83l8NGFpGlaeUr+4TQiyTJjiG5fN9ltd4/xL7/iYn+03y/h2Wl0nrSqiupz1BOYekMq9DtvcE+AYbgEGxI95DAEIKIXg/BigrykIIylwuSoizQspLvH8frHjKGHEf97oLKw+uOHmzPf7KfeRfOY5/fIYls6yl2MTzylMXx6D0/Q9LpZ5TWhOQ/sMs79faO0vFOElgHvV8f44KOuV7XkNrXSWVtNLOWrtFlparT4Ijxw5LYaxxoaPzjE4ZJgXEopTioqf1057ynlNSOcVxRwZTN2/eLPE9By7B8h19f/u3f1twb6gzlU1SEc8q7X/I88Nf8/3gN0M//DtREP5terHfKPn+b/gkLb2/LZX6m1LLT0rYX7BCfIh6/6wU4mnSJYL2nC3ESSicITgeNMBznPMnyPcnSb+htPotIdTf5hbyVyHlJ7Ki+BjPKD/B/n5Fu/4979e15/8S6Qml1EkCcZIgzKWVzkN+dzAY/Cn331/o9XqfJ6i/xOdfl5BXg8DfJbjzarmiKqWyH/i+9JTGXcEIEGxQUoJ9Qkk1JilYT6mxf+dNFfsKC2PceMuc0318+izpKRHq0zrTU5f3LjvPzDf+an3lXy12fzxuuXii0+nUmNE7Fnnlx4IgeNzzg0tS6bNSyKN8Pk2qkSICzCfA3EK7PRRY9+eJUOSC/yUGXLvvrRRCuFvFH6FSyoV2R7X27qdReIbe7BMMpZ/n8cvDDEGXaDTqfN9n2x/7+6lPfUoTRNUwrJz0tH8JUtxnrTltLFYAHBEQS5zjkva8Za30KQLzorDiAdY/JLkf9jz9kNb6AanEfVLJC77WF6wtLgkrnvR8/wNRGD4ZBtHjvh884Xk+jzTkI5zak0zcPMvzyw8bU3wMVnxIKf0+JSX7UWdh7KkszU70Br1j+7v7S712O0yTdMR9fRsZdq21GwTSHZY3hBCXBczLQshrfH9fe17iB4H1PI92Q4xlb4oC1hiwPQQnxXfgiAAc17lnrAblMK7ntS8EakLKZUljSCP1YSX8x0tp6eQLN16ou8Qc2/yV+f7cgpMLKt0ej6HNTHQ3wfCwFOp+rdRpJeQiV8hZ2gqVxVlVF2Y6QAmC9O7Cc5/DPsDnb93zHQj+58ofRIIfPtcsSkqrSe1pd7bwgPa892mPyaMoepJu+CEeKCzvDnabt27dCjmWG5+v/WjfZrOp6/V6pSjMsjHFOWvM8TzLFklT3Mc1jTV18lonDwz7xDSv5zm3I1RsF3Ke4CgnhRQnWL8ipVyBFMcJvPP0mPcTrA+Q7zPa0y4x4xIwR9nOAX6F45wmaC7w/YsUxTm+e4LtuQfHLGU9NxoMF3ud3sJh63CGxscjWIfcJ7ZVofa11rtsv03+1tl2FUpdkRJXhZR3+KylpMz4nCxyV/kX5M/xxl/KyT3kmrjCQgiQBKSQ4MdloCMpxZTU8hQNy+N+6NMoly40/eZM/dixiO/zDbb8K/Adz+hnyudPaXAC02dip+Z53lGp9Tkq2v1KqWNCiGkOWaaiujCUl3cXmYv254DoQOnI1TsaN3zjh4B44+rtC44Dkvs6kLpkx6Kmx2bY9oTv+y6j+wu+wqWwCJfL5bI7znEh8Q/v+I0hB8FA5zKvFlk+kxKUcZJMj5K4MopHmuTOFlFY53k4Uyq6mwuJkUHhki1VdtPg/QTnNkHATVLbZ7I8P0rgHSXTi5SV49lnqXgv2BYEmSvZhwl47/rx2Y8zKiLLMz0cDSNGKk2Gr5PdVrvCaxT5aMA+2rGK24uLiy0mxojZdovh7T77XbOFuAZrXmY/6+Slx34Llu771nqw7q1rPsCbRAHzK6GEehOcrp2Toe8pbyIMwpNRUHo0CLl39sNjIo7rb5znujYc8t7+ynubvXfOHb1K4HnelPK8k85bekovUhka7DEoTOEsLG8FF/fPiFb7L927OkdsxVcJZP5koAXrSqf0pDeV5c2Sj8ZfPqKyMEqDkFRQ3/f8qqc9t589Gfj+Je4JPyA88Qw0HiJgj/JYo8E+fuivpLGNrhf1krDeFKyYtoWdMFlRytPcS+NE0FshzzMQdGM+pBBQUoIlr4QoCiOLwipTWK/IjccyKAoTZVlRzbOC0QQ8a6BAaYAfN3cpJFwpLMZ98F5QrsLT2vU7HovjiuFoJEajUQYlXCLoUAI9djEkKFMhBPNPwly6dCkngBOGux0v8m5LrV9gIHsVFtvsvc92uZO5VJK3HFUIgF/wI4SAEALg14EW1sJ9KBMURe5+6wiMHoQpCmc4qkqqBa79CWHFOU3DPMHzXNfWvXOvk7zXGXwn/FH4zrpXlK/mPF8fl1L+mcd0iRtzd0ElF1kI4dYZQrD8HqLy/VmdY0I4OZdDZAAAEABJREFUYNILUYOMIyqFK11PjlwTgI1IfAT3caUjdy0EVU3KgLxUOe4cy5NKyMd8pd4XeAGTKDhXqVTmeVxR5dFI4I5IOA/XoXv9LXJ1PCIIGBbWqZgLJs9nqIh1KqbPUjpACg4qyNSfkYCwApL/uZ+W1xQBmwnJa11YERS5LRV5USoMfM5dAPwyxuV4EEJAkjgehWDZl4VTHAkBJdxPCxgD8oJ0NCrIWy8KgnUvDPe8arXH81QHzAJvfIQQ9rnnnsv7/f6A/e+WSqXXOdoV9rDKLg+FFENSIZWyQrF/yaeC9GbJa8GGgv1ZDm1pSawpYMi8YWk5OS6RFEJ4UqDKckoKsUQe65Sx5mvuVRb39lfe2+z9+NxZa+Xe3l6klOKCSJ5JqiNKyhmuhvsdTO0WjtdULjFeXsHF5UJSuXhhLBUP42dczHHpnluywX5B5RmT5U8rDNgBGwuWtPviTWIuVEi2cKLlMyup064EeIEiz51l13mW8DgGR7RW9weB9wwTRY9Fleh8qV6a536y/oEPfCD87Gc/6zrhi3e/5IEdfVGVyygLUcyaImMCJp5Nk1HJFLlUfBr6PsphhFIQwtcewDkx9IUjkGVJ3qTU0DqA9iOhvNC3RlRHSTFhrAy18mQYljg1CXpTWEJKEMyC88izHFmaIk8zOCBaemfDexCYsAaSpcnTOI/jQ4LgZi0IdvI8H37pS1/iyHfn8L0/z58/nzGLG/NoZpQZc4MZ1+8W1qzl1h4aa4fWdUq5CinhiEzBcBy2A5/B4/zcOhljyGsBd83oBIHngV7dNbdFnqe2KBIhRK6U+r58fC9P99K1vJeY+QnxIuM4rkkpFyTkaU5wgf3WSRqWGsYLLhQc8fJH/lq2tGOVuHvF27e+VhAVeJPequZwIBkS37GkNx6xuZCSPkGgxOtpJewpAXNJIn9UK3GqKOKjUmbzzzzzyFSrdavh/gLj9ddfr66ufqfe651pZBlm+P6Sp+UJtp/RUkWaE/aUhiMlFbkRBJZFkRdjsvQqZAROgZWQYPO7JISgcqsizzxPaRn4HkNVNW7nZiQF+6E3KvIU7AgMDRH5mgYgQBj4UFpBcG4my8yo38sHnW7c67a7fG+3HIbdlZWV7L/9b//bP5v8GzJwhRDCzs/PZzwzHdDb3mLdi+zqm7YoXi+KYot0SHAPSBlBafgMfGdMljc0FDZNkiIejXJS5oh13IJnMfvr8dlBkiZbaZau5llxNc3zQ+YhmLzH9+WH499TX3lPcfMumeGCCYaEHj9NXh+hAp5mOccFdV7zrbny/h2NdHdF7/78Sx0I8ZeqODbeojf0QZILpQSVWlLJiAFrSwJm1prioinyx7LR8IFWZ//izsHu2WE6WuEWbr4oBlONRjjlVWoznVGxkOf2KKQ6pqQ8rpWeogcJfc8nqDT3lgQLAEMw5vR0eZ6DSg5rLAT/k+RTSgEJfiwdCckUGYoshe954F6YfeANEvRAgu8WMPSSDoS+liiFPiqlkOAMoHnv6os0NcmwHw963WG33ernQDtRaiSEKEgWb/P5baC42WwOs0pl3ff9l2HMnxpjvp3l2ZU4iVfTLNlKsrTFfeSA9SMIEbO/mPMZMfFFpzsYDIeD3mAw6JDaw8HgkJV7w9FgYxQPb9BQvzYcxq8ORqPv2iTZ2dzcdOB8G27urerxGt1bLL1zbq5fv8719Wv8sUiAHlVKLRGg7izRZULf6piL+9b1j3Mh2Fjgjf8syzEBwqkeyZWS5ZukhKCSCxALRIuBA4GlF7IuViRZk1HxM0H95DpkE0naP7e7u/7R23euf/L26tVfOjzcfbLA6Fy5UT4iPHNKQ5wtaX2mKNJH2cfD2lOLQsoqwcZpcjSpAA7G0BAZAZdkMTJ6vMLksGRu/JjPhQvJbQ7B8ZEnyEYDxIMulCjgkRNBHgXsGJh+4CEiGCN6yZDX9NaUgEVBsBbsv0hjWI6hhU2jKGg3m/WDqempFpNdCb1UgR/y+TSZuQTkTWDEpgdMEl0hfZmG5V+ncfp7o1Hy+6NR/MfDUfz10Wj4IumVOB5dJr3K6+8SiKTRS6Ph6Nts9w3SV4bD0RdGw/g/xKPkXyZJ9q8Lk37ZqGSj3W73XTJKCAqDg93rXy7Fvc7ij86fy8QxuTBBxWBYKB04p7gQJfZArQWcF+M9b4E3S/wIH7eUgu1cyeKNr6sB3M8x2bvXeOtjISldOQYDx+aGzxAkoKcSVHynH28ClddCSjApk0zsH2yd3txYfWhz6/bjvfbBk0nce4oh7lMSxROw9knti6cNioeNKU4KISdYFxpjBaO8t0Y2HCMvCvBoBFmRoyDYQOblmBfLPSNxYNJMibytNV73tPimFPbLntZ/4Hny84XJXkjjwc3hoLc37He7WTwc5lmcpMkoGfR7abt9mO7sbKWbG2vx+u3bg831tcOD/b3teDS8A1tsaCX3g8AMy+Vy/hZTP+CCa0HpIadxHeR5vtnv91+jx/tGlmVfztP086Q/SNP49+MkHhMZ+X0S69I/zDJSmv1hnmV/xHf/MI3jP0pGoz8axfEXhv3+n6TGfIuB+vUSSm0C0+093Vg/gJt75xHV595h5t1yUhSFA+I03cgxrfXYa7JPn6AUJFAJeIu3SvwYH+o2BNu7ksX4O77nlatz17x842vZlsRKRUDwS3QaGIJEEKQEAgSfGXovR4INqNAoisTb39uY2N5aXdrbXT876LcfN0XynLTmo0WWP893nyWQP8RB7jOFcb9IUSmM0RnDV86dOLVjMi5BwrEcKPmcI5IXrrRUAuwDWTKEyeNEC7NbLYdfmapXfm+yXvpHU83K/ysI1f+aDLv/+mB/65u7m3du7ty5vXO4v9vqdg57ndZBb39vp7+5vj64deNa/7XLr3Zefuk7+y+/8p3V16++enV9be1Kq9VajYf9nU4nHfD45EcCJ+cDIYQ5depUwmRYe2FhYaPX611lBPSilPJPrLW/PxqM/k1v1PsXh/uHv3uwd/DZ/d39f86jo39lcvOvbVH8Huf/byngf2+D4P/H68/lSfLV4XD43fUbN26Tj4Njx47FHKNwY/2VIDLJJePPv+JfLp4k0WGGDaXUvOd5i1xU5zXdb//8pTmy7TueseCbb4LxL127Z84rOrK8GbszAwcIB0hFTgR9uGBp6d2Ggx76vTbSuI+ElCYDWJvC/QZbGAivMKPp1uHO8q2bV07fvHHl1PbWxgmGk0uK2WeCuWotPaYhIDmUkAqOJJNC4DWkJBfuASDIKFvCkfYk6vUqCEov8FTJZMlku7M/t762unT5le8sf+tPvzL/J1/6Yu1rX/1K+sILX9996Tvfvv3yd79z9crrr716+87qq3SR30mS0TelFH/Kje6XS+Xw89Vy9d/V643fm52d+jczk83PNScnXwLQJ71TMJiTJ09mt27dGs3OznaEEPsMdTdFJtboUW9zoW9Xq9VVgtfRbYJwbTAYbFAeW2m3u3d4eNiigeodHh4mzz777Dvlgez/bL9Uk58tAz+h0SUP8CN6y8k3gOmSQO5A3+01FRftLw3z/er+UqO3qaCuY0wOgH+ujauw42d0lSwNC8PSgs6ReBHj0tBjZtyr7e/vYGN9DVub66Q7oLdCkQ/h+5b7PCGTuFfa3d1o3Lj2+vT161emt7fWJ7IsqRHkZc/3xhEBhICSEoqgVNqDZCmVgmAdOKhwK6wAkGEL6in3m1oL90hx71pOk+F8nIwWsyyeT/PRbBIPS/1Bb9DptG4d7O1+e2t364s8V/3S/v7uH/c7nS8l8egLDEP+yPe8P6xWyn9Uq9W/MNEof3lubuZPV06deuHhhy5cfvjJExsEhQshDd7BRwhhSeaRRx7JWCb0pMOzZ8/2Tpw40bnvvvva9IRjOnr0aJsesc12nSeeeKJ74cKF/gMPPDB46qmnRrxOn3vuuZzv23fAwj3xilu6e4KRd8mE5F4zUkq5X2RfZl/uV/QqLLV13sX++fVhHR+9u6/4812yM1dh3daOgLQYX9A7MtQCGFgKgkMSLAAhkqUYDbu4c/sWXnvtFbz26st49ZWXcPPGVSRJH4EvEJUUBv1DtrmhGDb6r776ksf2Kh72hWI/BAf7tVBS0tP6BLTP0oPyNKQmKQnpwlgSuMrOaxqTI8sSxPEQg2FfDYf9EjOalFdxNCwFM+VSqTEzN53df9+56+//wPu/+vGPf/z3fuVv/I3f+dBHn/+njzz5xL949H1P/vNLTzz9u+976qnfve/Bh/7lqXMX/sOJU6e+dGR5+Tsrk8G1iYUTG7Wl860jR55yISSFgJ/4R7wBXJaG9FMZ4yfO9DvskMv2Dt+8t16T9JghF6spGfKxdMD0uPcgNsyYU9aNS/eDIQ/Dxx9/XYUVxNxdcv0IdvEXaVzPH66eBfgC8eh4YGMC0x1JZMkIg14X21sbWLtzG5ubG9jaWsfe/jaGBG2ex7DMto5GPXrSBFGgUa2WCdgA7Iy8mzGB7lAIibtzE6wD52theIzi9poFjRJZds0wBif4HHzOeveS5we6Qtc3M7949MSZc+eXjx07t7h09Ozc/OLpiYnJo6VqZaberFcrlYmiUW20Q6n2yhOl3VCV95sLx0nRmCpz6OK1w7GnJC93J8qx3vu+OwnId/f6vfH21taWDMPQU0pVCE5m5eH++kC/CcI3PSUVZ8ywu3c0vvmxfgi2vktvgY81oMLfJcA9xV/6OH0loNjO0nsVWQYX1nbabbRbh2AYCXqwcV2eJ7AmYw85QZaiXA6wtLSAY8eOYn5ulh7Sg+PdGR7BwSxbMv/DjKxBTlDmb2Rp84Lvu+Majjlmit4WbrX5klQSdL+wgj89LwpKpclKvX7ED6Pj2g/O+qXS/dr3LiovOJtbeYqueCKMmsJvLiaDgYoxNTXisDzDXBgK4ehUIhhCsu69709QAvIn2NfPrKv5+XkIISQ/PksHTM8Y45JEY0V2jLHeFWNyyj2++Kn8cHBx9Ia3pJeylsBk6QDsrl1JXuG8qtISlUoJzYkGGs06waehGIoqgink+eLRo0fw5JOP431PP4ULF87Tg1YhAB6H5BD0mpbIzHjmmBDwKcPlNEnBYwakvM/z4u78hYCUEmCfUit4YQgjJEZs0+31wKMLEY9i3el1J/qj4Qn2/Ai096QXBO8PyuUPqNA7Z0Uxy6RLlduHYHV1VQMQeO/zU5UAV+yn2v9/rM6doigC0iV/3JyEU0YmiKjoCu7aEhxvkrsXwr1CmHxP/ZvP32RaCAEh/oy+tx5UdOHojedvPoPglSM+A58Z9h8TMM6T8RZuPxiUItSbTTz+xBN49vnncP/994NKz73gCJrgsQRzQc9Xr9fBiABpkoBhOzzuJXMCUQgBqSTynN6R4AQ/luM44iWE5H6TJMgHZQLXlxu/YNuc7VJ6WCs1pBcCyidQFTLDLv0oYF0lKexkbsSx1OC+UVY8lhg8G1v7bGaz+9vD9rHZ2Vm3p5uhuTIAABAASURBVHd/pO7ibDfke/RTkID8KfT5M+vSKSLJOgaklGNgMtQlRsTYgzjlFULAPRNC4M2Pq3+T3qz7i6V7/ufq3Ovsw7IcD8iHrvxe4sAMHQHn2XKGm+7eeS4HUO37OHXmDIH5AMPWJVoJwHkxdjPeNxYEUBhFyOjdtra30e10ESfxGJBCCEhSwT7deFJIkI27xHqt1HjuUiq4j+OdcnGXcO1zOnWrPKgggvJDWOmhEIoetaxY52cFogJyinXLWWEvkJWnC4gPSqWfCoPSgzzYP33Y7y8wi1t/9dVXXdZYjjt/78dPVAI/L0IteObl/j3UkZQyo4SYC7GM+O6Gk5begnUQQoyJbcalEH927+reJCGEa06QcB9H7+QA4ryU68cpt6WKu2un8JbnjMZ5OpK7d6AqqP2ODMcVBA5PPaCVHvfp2rcPW7jy+uv47kvfxYsvvoiXWG5ubjE7O0Ick30CRWsf3W4fGxubuHr1Oq7fuIGDwzb3oGWOTsDTszp+x0Ckt9UEorsXUhC4cjye87ZBECAMQh7NhPTCEYIxIANI7QF8J4dEAYGCVibnteHYgsAVng/pBZ72wxrLRWjv/lK1/jE/Kn+yAD6RZ9lDqdbLpdL0xPo63JHVz4suAffI5+dFoHY0GuX0JCNSjyBJSA6gb3lMByZHrB+Dzl07cuvgyrcj15593n2HsLAwVGTDewtDQBYkQxCOQSssW7BHQeJ3/K6hKksJS8AzqmSt5DHGCOvrG7h1axWrq3ewsbmNvLAIghKy3DIMFRxFIolzdDoD7B+00B/ErLfwGIpKpaBIIfeOPj2wVhKSoBwPS14AS7gBSkoS20pF2ElWC8pDkAdF3iUKIzkuOCaJ4+f0qMbyOdsL5UFpT5C0kIrHVF7T84NjbHZxGMcPD+L0saIoHgoa0Wmv2pnbB8Z/XEA5sgMO8d73XUuAK/au+/iZd3D9+nUQnCbP8z7pgErTp5KkZIyFZUG9pNI6sDjicyrp3Xp37+iNOstrR+PnfHn8rvsxhp0DH8kQOgUzoW4P58iwK+vgIAQEQQKCggpNAFgqvxlDxVLpx/0JiTjJCLhDbO/sYmd3z7Y7PeP5oanUGiYvhCFAWcLy2ibc+MVJTpB5cN60MByDfWjt0ROGBKuGJDiF4BzJl6Wx4AR4Q44sXM4JlogqGKumHDdhXznv8wJMGlmSYQKpYPhsx+B3cwEkhJCQUoGhLFjyVnpCiHqWpvOD4ehUWmSPcE6PBYHn/qGw414cT62urvpwL/PHe993LwH57rv42ffQ6XQMwTlKkmSnKIrr1totKlJHSpkqpQwJjng/ZpbPxyXbjEHId2ye5wXD19x9+DznM6O1ti40dN7J830I4cQl+A6Q0w1m3PNlDC/pslFYC+ueCwUh75Ki9/E8H9oL4IAlhB6DNS8M20sCIy/iNI9za7sQuqV1cCCk30pT9OORjf2gkjYnpovZ2UXMzi1Csr+bt26h1WpjOBox7O0QWLRBHJtGhUcvBgXDcEd5lo8zuskoYbg8QKfVweHeIQ73eXTTG7JuiOHQ0QhxnCDloJw7DNHJ+cNNktiGA7qSAgIWPWZ2KWu/3+s0rMmXg0A+4PvqA9pTT2Qmu9hsNudvtlrunwZVYwG/9+NdScBp27vq4F54+dKlS4WU0oW07l92u2aMuUIFWyVve0II97uZPI8TCds4Sl0phIj5fMB2raIodgjMdSronTdojXXudzW32W5PKrXPd/YhxC5BuFPYYivN880kSzbTLGWZbvO9vbwwB4U17cLaHhW7DyGHBOqINCANeT8qCtMlaPdrtfp6qVxfLZUqV6Jy9VtRVPlWGNW+Va02v1mtTb5Sr0/fXlhYPjh58tzw4sUH7cLiUTiQ7+0fMAw1kEIRUNkYjJwvQVXQQ75BDKUtDUdB95jRW8bDGD3uXx1AHfU6PYJzgOFgwNA5ptdMUdDIOCCyIwLT0ONaCBogd68EJcX++p0Whr2OMlkS+hITEsXRZNg7T3rYpKOHpScvNqxdXF1drX7mM595D6AU27v5/lyAUwhheNY58jxvxxhzlfRtgs79C+M3WW6TWmzTI/WVUn16xB7B1qHg9ouiuE2P8Tq97kv0JN8mfYv0bd5/l4B1/yr5Vba7boHrWZFdzbL0tThJXx3Fo5fpvb47GAxfZvvLw9HwKukW3fd6mmXbaZ7t5dYecgvZJiAPjLEta9FOM7MVlcvXV1ZOfOfkyTPfOHX6whcvXHjg3ywtH/93R5aP/bsHH3riXz348BNfePDhp77zwAOP33n0sfd3n3jyGbu4tEIvHtLbxfDpxaNSibZCwDCMLQgc48DFUJuuDg5L4GAObDk9qPOew/6QGd/e2IP2mfkddHsY0XOmPKZx74L9CL4j6SF5QAzh7glOQdKsFzzC6R0eIBn0oGwhI19Fssia/c7hwrDXua+I48eUxJNS5me0NtOf+tSnlLWM5Sm8977vTAI/F+B0UyfwbK1WGxB4m1mWvUT6wyRJ/jEPzv8F6d8z7P08vdufEIhfpdJ8hc//II7jf8n7f8TyH/PZZ1j+LsvfpbJ/hu/+E17/b3zvf6US/8NkOPqdzBS/Q4D+b0mSuvb/NM6Tz6Rp8tk8T/4Z2/6TJE3/EcH5Twdx/NnBaPgvh8PRvxoORr/X6w//A0H8e3GSfjZJs89aq/9ZVC79k3K1+i/qjfrvV2qVr1eqtW+GUeXFMCpfrlWb36rXJ76hdWlVwCO4ka6urtmNjW0CT9HLWZDvMTnvaAkkJwNHQkpIIaHkXRJ8g3ijN+RTa2FMMT43LTKGwwS1EoDH9r5S8IkuzRDW1Slh4Ui7vxwn6E2R0lOP4CmgWgogTY5++1DtrN+JOvs706N+67TIh0940r6/Vo4ejdtb8wAi0s/0a60Vb9LPlJF3MLh8B+/cy6+kV69edR7xVqvV+g73R1/q9/ufG41Gf0j6I4Lvc1mWfY6K/TmC6Y94/Yd8/nmWX+R+6k9IX2Wbr7Luq91u98ssv7i3t/f5w8PDzxHgn+u0D7942O996XDQ+eN+v/Xl3mj45cEo+fIB7wf58Au9OP5cfzD4I/bzh/1u/w/b3e4fdvv9P2j3Op/rxYM/7MXDP2D7z1HvvzS9MPPV0ydOf/3ksVMvLZ1aujZzdPZ6fXrmZlSdudOYWLxRb8xc0zpiaK1bSWLTnd0D06P3q9XqUDyWocKBhgiCYLJjcFoHwz8j57QMl8rau8DkNccFNRWmyMAfUEStx/d9otFnqYWA5iuu3pHmC5oaYvMUWTKCyRIEWqAceMiTIXrtA9na3/Gy0aBKsM6bIjmnRHHJ0+LhRMiTlNuE+x8JWeuYYcc/xa8bg+S8tb9mbcR1q7bb7ebu7u7McDicc9TtdicPDg7cL0+U2Nadz7r2NE8/RcbeRdcU/bt4+x57VQhhH3nkkewf/IN/0F1cXNxOkmSVYHuRC/HHXKjfJ0D/LYHzewTav+H953n/AhfsGtvcOXfu3PqVK1e2Xnrppe0XX3xx6/jx4xsMldeXl5fX2OYOgX4n7sRr6CbrYYJ1nhqu71h/zTt7dnVXRrf8oydvbC8tXat53isyTV/UwDeK4fBPCdivZDb+k95B72uj9uiFg+HBK0Uhb9pRsJumam8wsAeL1bOdzoZpR3ayxfp2NWy0ta4yQRTtFka0hnGSDIex8ZhYOrK8glKpDK091Go1BAxx3TIIp2Ik4onAs8SeoYc1LK2LWNlEjD2qJHwVADpJekFBsEn4RKADqWa2VxHokt5VMpxVvPfYYR5zb9rvQNoMgQMyATrottBrHTDM7fJ9KIa5JZGnMxLmtJTiQeKRZBcvXLgQcjhB+ql9ub6uf4ocIde3Klut6VzKI0KIUzrQDyRF8khSFI/keX6e577LnU5ndnt7u761tRWQKfcui3vvK+89lt49R5/+9KfpJ1D8zu/8TkpLOSC42r7v7+3s7OxyIXcISlcecCE7XKDRP/pH/yjjQha//uu//ha5+zcod/+Eo2vzF+kbfO88kH385Mn0JJB+ifTHs7PxnTt3BktLSz16505YFARd1IqiqHX79u1OlEddevUhgZ9885vfzD772c/mnHFx6dKlfGVlJa9Wq8V+r++Rx5JSUg+HI0lDYrX2baVSRZXEftHvD0AcgTyOCaCOWeKSoCoYrjIaYPjqPB4pzeDCX1NQLGwjhYCWEpqhrJYaSiiSBPiMe2MC2rXjDfsUUiBOYgyHfY6Xs6bg8wS9ziHiYW8M8Hqjikq1JNxeFHlWJs0qY88Hwqx4njdJGYeUOwfAD/u87XO+T6dvFUuPFBBc5Vu3bjW2elvTB6ODBXrIo1xnLgeebATRRxqlyieDMPxUtVL/1UqpRir9aqVa+TXleb/iheHHStXqJb/iH6VsnSf13nbgn+GDdyWwnyHfP3RoQS/qQOo8qfvnL44cOTJyf4g7Nzc3cH+86+5dvfuDXNfuB3X4Zl+u3V8k9+xN+rQQ5teFKFyfrMvoNVI3xrFjx2JHrI9dneOJz8eGwPXHa+voi1/8IsS0u8pKDBGbhEd9OBxEnVZLlqJQ1Ko1eimPIDHU/4x7zgKWjaRUEMItpRjfO3DSS4yzsA7IefZGNpZoJoQh+J/WGjRYGL8LRWBKCAJVsC/w3kISqwKsRJwmYLKLbYHCpBgMumgd7iFPR6jXSqjWKvTmIZQw7LkIuLGd1EKdklKdpjtbrvMDvPFbRJZNePODvgTfm0BkLso6MPrY2yvT49V2dm409/fXJsMQM/V6tCSH8rTpm/uFEA+bzDwJyGd4/VEl5MeV9j4GIz4khXyOhuh5SPERKQWfiQ9rJZ70tTrHthPkxSfdc195z3H015ihZ599VgS9LAh81L1AzVoUR0bxYLrdaZXqtZpq1GtMyiQoM6ytlCvIeDZJBEErD84DSnpAIdySCuLDELwZKUXOTK7L6gol4cgYw3A4RKVcgxCagBM8t5UIwgrCUh06KAMqgOUzkOIkGwM0jAJ60SG2ttewu7cJKQ2WjywgKvnsx4DdQyvt+X5QC7V3NFDe/Z70Lok8X94f7jdXsepb9vrDlvhb3/qWZpQT0hPW0OvVaQ0mDovRssh7p3zfP8O+T3tCnlNKPyiEfc4a80kB8TdpGn6JEfkHPamf1Frdr4ATeVYsZUkxz+h8ThhxVFh52ve8B4IgeDLwSk9IX873elvRD+PpZ/Fc/iwGfW/M7y+B1dVVlWWWidxS1ZOy2WnvT49Gg4aA9ZWSUgiCKCvG3lFKBaU0nYGGgCQYMa63FhBCEThUTQjWE+IEowOnlBIED1gNNoPhD0cFfxgrCFLXj3tHsC8xfp5mGRKGtUkas65gv0AYaMzPTqMc+TjY3ca3v/IVvPT1r6N30MKg1RK9vX1/Z2Ot0e92j2slHwLwuJeJ82E7nGNIX6Vn9D9jP+NCVPWqfdVfs2vR3t7r1Xb7dtMyTD11tLGs085529+41OutPd06vPFcMtygwcLuAAAQAElEQVT50LC79dG4v/vxbn/zE/3h7i9kWZeeMH2fVMWjviceksKctzZfyfNiqshtlUCNitwEWVb4joyxEUVYBeyUhF1UEkfI28ygEO4XJwSv76mvvKe4+WvODPelyvNsFGi/RuVpumxnGseVwA+0EFJYY2EItIJ7RxYEmg9JkFoCy/CZA5m7ZlsIISFIBQFYsDEBAakUtEdAszTWIn/DowICIFGRkWeGY/Al3hu+x/HpoRMYnnOC2i4tva5WmJuahE9Nv3PzBr7xxS/i5a9/E0Oenba3d7F1a1Xdev31qHN4sGCtuWDy/Cnk5hHfyNMMp2d76NWexbPRzdbNykR/oi5b6XQmxGKG9FgemjOesg96On7SFINnk6z70cz0PpEXvV9Iiu4vFKb/8TTvf4L1Hyuy/nPGjC5JmZ9W2q4oZeZskTfTLCUgc2k4+YJzKPIcaZKjKAzzXMYH4Dyl22tO0EpN+NovsU5aS0Hy4l75yp8tI++N/qYEqBgyCEZeXORlY8RkYcRstztoADqcnJxGuVyF70fQmuGmEVQ0C6dLbEeQ2TEROwQW+Azj+yw3yPICeW5hrIQQCkp7DF0jeL4DKcZlELIuJNDpbKW08LSE50koam4eD+HBoOL7qIYB+octXH/1Ndx87Qo2bt1Gd+8Aiv1XS1U0p+exu7WDl775TfnC177ibdy6Xku6hwsmGZ2zefGkEup5rfVDGOmzg730ZEnVTwO4aKV53CJ7XovkE8Dob8LvfipXB78Wm82Px8XG86Ns4/2p3Xm4EAfnCnF4Msfh0SQ/WBgme9N53q4Dg0jKREPE0tghQ/8e0myAvEhgTUZ5ZEjp+Y3JQXvCITk1QAoJoZTQgaBgXO09RvIe4+evMzva88qhtn4lSZKpeBTPZWlWpTJ7tWodvkfwSAVFEk6rICFYWnpM5+EAwa8gCKnm9BQJM7QJ96Q5wckmsOLucyElpGI7ELRUXAgDKiiUFlTkHMbV2YLVBQoqdLfFrGy/z+sElv0NWm3sb24zhGV9p4esP4IZJRi1uti5uYa167ews77O9iMBkwTSZnXtyUVPqbPS4LEszp4dDUYfEoX6oJLyI4FSHy2p8EOBFs8C+fuB+MnCjh6mhzxf2MEJK0ZHpU7mlZ9Naj+r+2FRCYKirL0sMhgEWdH10qyj2F5YO4JFzDmMCMyYoExhORfQuLiSDZyUALYCRG4NEpuboTE6wd1KFvfOV947rPz15mR/fz/QOqDiebXBaDDdH/bnKJGyRxdXKpUgpaD6GAiumFKSgJIQrAI1DIYAkxLSteFL7hiFZ7cYxTEyHqtY1km+4wBqhKWqGtZnYPhHNSUQiRrnMQsCs8hTdpnBskwGfbT2dtFvt5EQoMlgMC7TwZCqzffyAjZOkQ8SHK5v4bWvfA3r125g1OuhWSsjCqQyNol8T02QjtApX8yy4sNFZj4pjfgVUeBvKqH+hiZApVTvE8I8bE1yNs8HR7OsP2UR16TOIgYMXlSSolTWjCA0KhUPUSQhVMp59JCkbc6lg4JeUwjyD5JNYWzGmZNPztnJRkq+wxpLETBSia0RXSH0gVKqLzg4yYmKLe6Nr7w32HiPCxvZslH5dBh6i71ee7bdOqxHoa8jhpwuNEsZXqbJEKZI4cLOwFcEJ3WJnk9Iw5BXwmMoqjVQmAR5HpNSONB5vkQQeFD0joII0bxXbKs8Ac1+/EDzOclT9NAKAUtFzTBFhtGgB/crfJUoBLOkWJydw4XTZ7EwPQf2iB49ZqNSR51h7aDTZ+gbwWdY/NprL+FLX/oDfPHzv4/NO7fcvtUPSqVa5IVzDIFXJmrNs1r4K+nQLAy66RSMamrlVxmGR0mc6DhJaYwEAj9ElSF9mf2XoyoBX2Miqo5KqYJSSVEGyRiYadaFJTiVV0BrA0nkO7kJFHBz8TyPspAAYwJaJ+4eTCvPsx0hRLsoCuc5ca99HLf3Gk//Ufmx1gqSJKkvWOvO1b6XFOvdM0fip8EY+9e7drfiC3/BWHmyMPZskiSLSTyqVKtlVauU4VHZHchArQK9JFNDELzOs2QMVlABXd24jTCw3HwahnOWbaQUVFY1JsnVduAULKUCxsTnUgkoJdjGkYQajwf2kzORMgIxDY8vu4SPZjnZaBI0AQpmjkfDGHME7ML8IgGhyI8lvxoLi3NwRmEw7MLYHEIKxW9QGFMmWw1f+5MKXkOJoOLpsBRofmXgm9x6WVrIlAkcawW09GgsQgQ6IOh9eMpnyTrfQxQqSJkhNwOGsENAZOTdQioLOkKMQ1mA4JTQ2oOUCoDITVH0jbWbBOVtUofyTnEPfuQ9yNN/bJYEB1TrgH9uZyfY29sLGWJGPGcLtra2Aj7zSIrk2rH4yX7deH7izwotzhS5uTRK40dNbpapWdFEoymbzQZKUUSignoagoEoCDwHzNGgiyzhPotZV2syVuekggwaCHKrlKBSSiglIQkqV0fI8blT3jeISLEEvLF8h9ogFR8rXvB9y7qCRymSLxqOsb52B62DQwIhB/fEGI5GyLi/XV45hhOnTqPWmEC714fyfHzqb/0tPPehD+Hk2TOYmp+H+ysaQ6MxGIww4h6VXUMTaKWwIiYa06IUVYjeADCKoAeK1HIugICEEpokIQlWIh3gy5LRgosepDKwDGEtQ1kpLTzNdpw3GMo6/oVgD4rvk4RQlJ7ICuAwz80tTtv9H806U1NTGe7BD1fh3uPKWus8VsCyfHBwULt1q9VotWzj9u120xHPyho3bhzWX9/bq7pf42K70P1DU5/hez9oNmw37tf12ev1pod2uNRLeieHWXbfVJ4/Wmk0nuL+7ukoip4sl8uPViqVB4fD4YXBID17cNA/027HJ3h/lOBd3N3tz233ejOunzeJvMz0+/1Z0txgb2/eDgbzLBdcafv9OdKs5TuuZP38qNVaCcrBOWHUo8KKB/MsO3W4uz9LHSvXKzXFJIpwylgQAMIChnu8IZXf/clXr91Bl8mZPo8vBqTW/gHazKS6a9dOCQmtPL5jkMYpw9MRzytTMGQED/ffohYTPgcH+9jn3rLTbrFdH4ULoeMBATjgvnUIy8EFARtnKVTgYXJhHicffQSPf/jD+NDHfgHzy8fgMfSUURnVqRk06EXLs/NozC6gwXvtEXRSQ5KfkG3CMACxAqUAKQVAAAJ8LnzyXIKnS1DSJ+9ATg+ajWKYJIVNGX2mIxSjHjJSQj5z8mSshdQagh1aKRnWWxQOyG5M7UNyXLZAYWCyzCZZZg7y3Oxxb36Ypq5TGDJxz33lvcKRA9ar1vqbm5sl5hMaNMqz/RTLYVg9OTFbPmvV6EK16o/JqOB8fSo8O+l5p7xyeXm301mYWZmZfLLbrVtrKwRJ2fXD6+gNKrGs0BM2+WxeKXUSGvchxWOeDJ+ijnxAGsNUvvig9rSj56XWz0kpn8mt+EBRpO/XWj4lRP4k8yuP+X70cFDCA7oo7s95FEAZXiTdF4bh/SiKB1n/UOD7DxVJ8jDV8GEk+UOuHjkeQCEeyIvkwUCph6wwj0pTPM5FeEIKe9Hk6Uq/25pU0kbVcshHKYaDDliHmHu/Ya9NAO6i2z64W8eQcdjvjH/PtXWwO37W69GzZTGoolRwizxPCLI+BmyXjAZIkpieawiXMIrjZPw7ur1udwzW0XDo9oawJoehpyxcSS/lkko5S83jlrBaQXWiiamlJRy/cAH3PfEEwTiPsDmB5pEjWD5/EUfPnIdXaSJqTKFcn4YRHkNPwVIiiHz4oQehAMGJgx9jLAyPhwANrcMxKenAaRkZpMgIQpMOYXk8gqyHIukgGXYwGg6QpOTVSjgACqVheU0bNu5PCA3lwlmCExDIC2tJaVaYXp7bfp7LmHphV1dXJUuBe+wj7xV+3scQcqLfr6tSac7q7ARlfL+0eJ/Q3ke0Fb/sa++Type/IjR+lTz/CkTxyxbq47YontHAJW306aq2xw77h8tRFC3QA87FcTzTbrd5Xthd4IH+clAOTnqh92Bu8o/Ayl/1lP8bWsu/raT8denpvyG1/CUhx/TLXMtfhRCfgrG/UZCoPn8LkH+Li/+3LMSvC6t+VSnvk9KKXzJC/LIB/oZS4lcJrL8phPl18vgpIcSn3D2s+TX282sAS+S/xnd+zUjxa2z/N7QUHyOQntbCnpYin0njXjXwjF+tavS6u9jZvoX19WvY3rqF3Z1V3t9E63CdirnPbvtIk0MCaxv7h2s4ZH2vu8NQsweLESBGVN42BsN9dHu7GI3ayLMhp2VBwzMmKiWV1iCnRlshILWC8j1oz4MfBARThCFD5z5pan4O9alJCD7LCAwrJSKGrLrRQJ1gPffkk3j6E7+IB973LMUbQfo1+OVJjHKBIUHkQK4Dwf45YwvyCIqFBoQurShYAffMh+cH0ASVNYbGgnNIuijyHufb5QttFFkLCefS63VpZDJ6RAXIAIA/vs4zsJScnwfFfhTnxK45Fl+lxclyThcQRkm/KPyg4tK/gKIsBO6Jz10m5N3iZ/PThaLcc7nQdCasTZ6oeuHDtVLpg6GnPqpgPmry9BnS+z1fPe154n2ep56i9NwvLD9d8oIPVEvB87z/cByPPp4Mk09mafZJUYhfTvP0E/QYH+uPuh/zff+DOgg+7HneLxWZ/WUC7Rek0s8ZeqxRPHowS7ILWZ6dMkWxbI1dosYs0kkscVt31FgcA+xJpeQZKeVF7ekHIPBQYcwl1j/hSfUkF/4pJcRTyponhTGPpXHySJaml4QUj0ulnrACT9h0+IjN08cg8STV43Fpise0xOOaB/LEw5k0Hs6ncX8yjXuVON7T+wc3xPr6y9jZeQ17e1cJuuvYP7iKg8Nr6HRu8voKn10e0+7e67y/yjZ81r2JXv822p0b2N1/HRtbr/Cd6+j21xBn2+j01nm/zva72N3dw8FBGwVBwXkiZti4z/3k1vYudvisRW9qqBbTBCS1Fymvh0UOE/jwG3WIKEShNVIBpJ5GzlAV5RKfNVB4IW5stnBjvY2twxGMDiD43HDSCQdLKWBDzUuYDU553CG0hdSUqLBIGWV6vkalFjHgGGAwOmBovY+8OECe7zAKWCXPu7C2x/sCUamORmMBpXAKvq5BqzKCsE6AV2AQ0DgJDIYF5ZIhyRirCOUZyDppHloeDavRnFetTnOkqa1eb3Kt05m43W43bxzeqO/u7lbW1taiF154wf3yvaQI/qN+/6MO6CwTSZF8Uml6enrC/d2dUsE5DfOwJ+TTvud90FPyg1KKZwyVndJ4kNcXtVIXtBTnBew5lhd8X90XeN5DDAefsLZ4htmCj1JPPqGU+ATb/IKx9he4Oh/L6SWLIvuoBX6By/8xms/nlZQ8T7NniqI4mhf5PMeZ4nWDZY3vVY2xVY5bI1AbLCdJM1KIeaXUEq+XjTHHrcVpXp9j/QUBc17CnlWwp4U1Jxg7nYDJT6bJ6NSw1z3V3d8/2drf435y+0xr18SNfwAAEABJREFUd+d0r3V4Oh70T9k8OyatWaCWNWyeMIs5CnwvE3neojJtIs0OqIQd2oMeh2IputDekHVtvrLP53ssD2DMIes6bNMly20q8w463TWC7xYGox2KoQMvILzkCFkxRByPMGBiZsDzyTS3KGhBCiP4Th/bBObqnXXs7O1jxGRQmUD0SiUUSmFYFASeB69WhSiVkROUIwItJUgz30PCNgO22evHuLHRxk3S5sEQufIgfB/WUzz1B5jrgXVANDkyQzfH7CqUYJ1AXhh4gY9ytQwjcsRpD4PhAZL0gF50F0m8AVMcAiKGpWQcEMuVGeKsRjlEfN+HUCVARiiMhyQT7MMgzgrkBpJzDa2QkxbiKMtTuRLHkzwnyWM0EsetTY8D2fFAVFaGUh4hcOcmjx6dbAFVt1W6Zq3LhTiwOj3+qeLnp9o5vudDMAreKqBVYYjpkibHdaAfCpR4Rmv1SxLyF4QQz3HNLlHm54TEMaXkEmmK79VIZdaXlRYVqVAWwlYAW/W0mvQ9vehp75jv+2dI93m+/7BU6lJW5I8ytH0qHsWPpVl6Ubg/vmVblg0SVxBOyD+SDCwZICg5B0sMWj/LUoZEWaikiJxWkJ/ID6jG1UopDP0w73X1zo1r8uqL35KvfefF8IUvfD740r/+V97Xv/iF8JUXvhmsXnnd6+/v+TJNw0oYRJ6AV45Cceb0GVy8cD/ue4Puv+9+PPDAA3iQ9NCDD+Fh0qWHWD78EC499DAeuP8+tuXe7+IFnD59Gke472s2mzyor4BJLUwxDF1i3ZkzZ3D+wkWcPX8BR5ZPYGFpBc3JWcREirEa1UYT5WodwzjFa1evYW1zGzsHLey1OhgVBjII4VeqUEEJVvowvo9Me4i5GIZ1JigjY92N7QO8trqFg4FBJ5HopRJ94i82QE4ZWi1hCcSC1857FhLIYEiAkRphVGc4XYPyq6hUJyGkx2ihR2PVo9EZwBQxjHU9CSgdEXABBiOJw16K3cMBtve62DsYoMP7mOMKjheUNOfnQ/tK0nGHucUkI+3l3JgLuc3d/wT08TQzTxkjPqB08JzWwYdkUH7ej6JncqHf54XlR3qt0cUsqB7zdjoLq6t7k6vtdnV1ddU5GeoEfiof+VPp9Xs6tdYKktdqtWqjUWshz8OLlXr0pOd5H/I9/4PU4w9orZ9QSj4gBE7x1Tlr0eSMy1qpUED4xhTaFLmypqDT49IKoyxtubGpFtL4WomA4VCUxHE5TbOqlLLB/glafxrCzgB2iv3XPE+zTx0aYzRJAQw0+ePuV7AgWbYmA7yBEGJM7trRuFpIITmgsU61IKUUyvFm8pwrbxSRq9J4JNdXb4jVK6/hztUraO/tyN7+nuzubIsur/e3NuXW6k1x59oVubuxJpElkhMRoV9GpTKDamUB1eoSajVHR1CvH0GjsYxmcxkTk8dIxzE5eRxTUycwPX0KM3NnML94fkxz8+cwO3saC3NncXTpIo6tPIjjpKNL92Fx8RxmZk+gMbEI6VeQEZRBuQ6rPLR7QwKxi9wqLB5ZwdziEUxMzyEkICv1JhrTM5icX0BYqyGl2EYEWyokjBcgUz5GrGszs7rV7mOnF6PgXGxQQUEAJUwgxJRrQiGmriS5+xG92YAI6gwdsPrYIrC29we4TY+7eqfFcFzwuEajNwC9veZ+2YcxIb2+Qaud4rCVYXdvyPC9g9U7+7h5exc3V3dwZ2MfO3sdtLojDJMCBbiOnkS73xMbu3ve+vZO7c7G5tFbd9bvu3l74/Gbq3fez/LZ1Y2tZ9e2d5/Z3Nn7wNZu6wN7rd6zw8w8m2T2ucza5zOrnjNB6X22UXusMMF5Ozm/fGOnP33t4KD2hVu3Quq5JAlO8yfy/amC0zF6+fJlj6n7qlf2FqRU5yHlUwryw0rJT/jaY/iqnvR9fZ73KwJihrFKRVh4UghBcLI5YA0FXOSwtJhKcmVtActwyJiEzy2EAIbDPjOPfSY9Rs4YKALeC4KAwNU++/ZIrk5IKblnKbjIhu+JMYFh3Zs0BuBfFC0HsKwzsBBSQBGCQrh3AcV7awxMntE1ZMwkxuge7uP6669h9fo1EIgoGEb6nFREK04rg7TXwf7mOm68dhl3rl9FzEysIA+eKnOyVY7SJE2SpgBMQYppSDkDpWeh9Rw8bw6+v0CaRxQtoVxZRq1xAo3mKYL2DGZnzmNp8QEcP3ZpTEeWHsDU5BlUayuIygsISpPIGPINUgsHzswoUBnpddqQfoTz9z+Ek2cu4AiPSCYJ0MnZWUzPL4wBG1RrGHG+w7wYgxR+gAQCHe5Zdzt9eswYA7omGVUhgipNaIgh7/sEbpdA7I4SdIYJ2ixb/SEOOgPsHvSxttXCTQLsxtohXr++gyvXd7k/tkxkeej1Pa6th+EoZChfQbstuBdPsbsfY3NngLUxmA8I0D3cXt/H5vYhn3XRosEZxAX4pdEB9tsdAndL3dnaita2tuc2tnfPbG7vPbS9d/DY1v7+U7v7rSdIj++1uo/sH3Ye73SHT/RG6dN99/vAafahNDcfzfLiI5z+8xZ4vDDmPnjqpLHewgzKjfV1BN/6FvSnP/1pyYV719+fSCc/gAt/eXmq6UXeqUDJp7X2PqGkeE4p9ahS8pxSasXz9IxSuiKl8Jy+v9mXpWoKApHhIqsMIAyV1EIrQbJUVt5LA08LeJ5ka4ssSx04WRIoAOs9cAwIIXiHt8qiKEDDgbc+dx+/dfuXLwT7F9zPFCgceqWE8jSUVoCwHEOAbMEywdEi6NavXsHajesgI5ibnMTsZBNLszM4trSImWYDZe6pkKY42N7C1toduN9fdWeRll6rYCiYjxTy2EeeOApYBijSECYhpQFsFgIZyzzkMw+ufTaULDUKPvN0E5XKLCYmF1EiEA0itHsWWztDKm6PSptBl+ooNSZxZ3sft7f20KOHmV1cxtTcIhMxGGdXC6HRnJhFvTmNam0C1coE5abRG8ZIc0DAh2ZU3yEINrb3cOvO5rhe+SX0GR4f9nrY2jvEdXq0V69u4LuXV/HSK1dIl/HSy6/hlddu4NXXbuKVy7dw/eY21re69N4Z3/WQ2TrgzXDfW8PWrmX7XdIegVjgoKUZykYojDNkFUCVIb0ydFBDwHn5UR06ZJ0OYCTlYoHEgH0KFAJgOCtTY3VamGCU56VhmlcGcV7tjNJae5DWDrtpo9VLJrYOOjNXrt9eunLrzrGbdzZPr23vnd/ebz1w2Ok9wvl9IImLDxdQH5HCeyqsVi8gSBYnjgwmfuU/+8/cER5Hwrv6yHf19tu87CwHld/b39+f5D7iOAd5lPQkJB4TEOcBsSyEmOJ1jRTxmvASUgg+IVlr7no2QkLynvKFYgdSAZKANczwFUVM3Y+5QCkkg9xyKURApRdCjN91ADTmbj/uOs/zsccEP0IICHGXePvW11qu4ht37vrurQAbkxO4ReV4Ba8tlNasFjAEuiZz2iNz7PNwbxe763cwYrazUYlwZH4G1TBAQP41Pb7P0oMB8hTuUD3t99HZ20PCM0YUHMr6/BFyjIhU4nUJAo4iXr9BBBsciRCCBBHAGp/GQyPLFbsJABVBUGnjTKHTK+hJBtg7HOKQe7EBN1yZYHtFr0ZttQRTlSBszs7DL9XQZaKo0x/BhZxGKEjpQyqS9AArOZaAr0No6dMYAO1WH/sujNzvwgUQSnkQWsEIIKF8OkwQtTpDgqr/Bg1w2Bqix81of2QJdkNASgwSD31SYiowaoJedxqJnUSnX8G1WzGu3kwYrkboDepIsgayooLchuP5WklZkCdBslIjLdhvHNMz97Gz38HmTgcEFHJQ9OSr4EQyIVROTtMCXpLDG6XWG8TG741yvzvMg3YvjVq9UfmwPajvtXuTOwftuZ39wyPb++0Tuwediwed/kPtXv/xfpw8kebFYzGTmgnMcc8EU+uAC3OpFBzwHX7lO3zvB772i7/4i6rVapWELxZFoe7XSrxfOW8p5Gkq/CJgG7A2YCdcaTjnA0GB8Qv3cWGiLQpeGkiCUUkB9gEX0rrQNuNZ3SjuYzjsIk76VOIcjWYdtXqNAPX4noUDY5qmeJOSJBnXWTLgeR7ID9u98bXkiPXuzj135K7vkuPKkR0DMzf0ngS9UpI8WxoIeiGGuR7DO+F7OGBIe7C7A18JzE9P4ujCHHwJjBjKtvd2GOIOIQhMUaQo+Roeue/s78GBVBgL5QWkEqRfZnmXpMf77yGhI4DkSkUP4QhUygIKVDIqJsAIEv3EMpRLGa72sbnbJjBjuFA2FR76BOiApLnnnJw/gqUTp1CdmEFBwO0z1Nxv93DY6RGoI8RpTtlZpDRwZBG+ClCLavBYDkcJOodsx9A0GeQo6KKkUCiVIobQIfyI60HxGYAzVQANiRARpCrDD5sIeQ4akHQ0AXgNpCDgZAPGm0Iup5CJGYalM7izpRiSKvLU5JrPITczSIoS0sLjtUYBn8bAkUaSG3Rp7HYPDxgu7+L6nW28fmMLh90BCmHZDpynIEkYqVinkFuJlIZtlAoMaDD6o4L7VYO0UPTeVnYHqXfQ6Zd2DjqNzd2D2a2dg6O7+4enDtqdi/1B/Ngoy9/PqOo5dnafsGrR6/erq6vw8C4+8l28+31fdWeXzAw2RCCOS+09KrR8nxDiLBvPAaIEWPmmRxuDkKBwYGCBNz+SYFSKKwoDipIgMLwqMIoHVP5drG/cxs2bV3H12mVcvvwyrl17nXuSLj1mAaUUSZMUpJTwPA++749Jaz2uc23IE9znzdJdOz7eLN+8ds8FWRn3xX7e7EMIwfEMPUXKkoaEXpFzQzIaIU9iVOnJqYrIaL0Vn3nCItQKc1NTmGBShS9CFDly7kc7Dpw0HpwonPKzNyoLkHH2TEQwHLNwZ4OZMXiTUhoJRzlfMBAQjD2kr6ACjqoFFQ9ULGDAfvukhBlXHUVQUQktF5ZKjaAxgebcAhCEoGfAICtAbCHODG7eWsPa2iZKYYlUIRB9ziUj/DVKQQVKeARlFzev3sSAnjPg/VRtCgHBbbKc00sYqWQwhtecZ8HxjXUyk6yTyHKJwiqSJp8SXlRFWK3D0OuODGhYCnRpaVIE0JVpyNIUrDdBmTQ4tybb1fkuvab1KCsxpsKCpUVOuaUcd5Qm6I0GNDBddPodymKImIYx5rOMbSz1Q2gPOojg09iEjBqicgMRw/eoPDEuSzUakEodQanKdiVYts8sxDDJdLs3KO/utybWt7YXb95eO3X1xs0Hdlv7j6dF+qCFPz2xghL1SJME3sFHvoN3vu8rjgGSXFpaquRCLEKqh7RWl4SU98MKHu6LujXWJ0kSHaeFHfd09yfevHMo5VQEObPWsB1VlYptKdCY4Nw/2MHG5hpu37mJW7eu49r113Hj5nXsU8GZrR2D0vP0uBRCjEuPAA2CgNcaDmTgRwgBIQSv/vzXuvH/fBXvBDgPAl1DacVrQW7JP9u69obKZwgWvOwQrMYAABAASURBVEHuacB2GYHX77RhGev5SqJajtDknrNOD18m0F19Fg/5POUYnKugFDhXXsGFhI6cpXdkWH+3NDTOhs8tS4ukSKlwCXIUME5mNGquZLQKRzk5zWCQSWq8ryECH0b7zKLepVQoAlIiZuMOw9m9ww42tndx2O7SGGYQUPAIGI+gkwSTIrkyZqja5n5yd30HObOtPutDeFBkWtBzWcoENErkkiAlb4WF5TNHeS4ITqAgozkB60LQhO3jIsOI8xkVCT17QnCO0GMeYWgsYvbfJ6AP+zl69G5xoTlfzoX8FZBvgBLgEKznqE5eHD9j4jBhvylBmeQJvWCChNdpniNjdEY7xHclCvZjhAcrfFIIKwOWPgw0Sw9Q/ltkpcf2Uqa59eIkK/UGcaPT688ddron+v3RhVEc389twbn91mBxvdutfXF1NfjMO/h/x3A58ZP6CKZAvFSIKS3lGU96zyohH9ZKHaH8a8YSmG8o85sDijcuhLgLUKfolt5hXM26goI1VHhrDRcyYxjbZ5ZuF1tbG1hfvw3nQW/fuYXbt29iY30NvV4XQgg4T6npJQ37EkLAXTtwulIIQcttYMnLeJzv+fH96t58zNcYWkv2JSEkyE8Oy6VTShGTBQqG0HQXCGgYQhoCDoBOq4W97W3waAURQTHZbCKqllGpVTHNa+dhk9EQNR7yewyJqR+AtLDqTQKvQTC5ewCaJYmns3AkeD3KRugMuhhmVDrKK6NCpuSskAD1DCpUUIGC0ORZ3AVold5bhCV0CKrbW/vojHL45Rr3Zz1cu7mK73z3FfKhuU2YwDDOQdzAp0KW/IgsKIbgMfY3d3GwuY+4PYDOJVQmkbSHABNLY4A62VM+krxQ4LDG4u6lADHB7YCB8/o52+U0vPutXWzsraETHzLb28PQ9NFNO9jv72PrcItlGzvtFm5tbWO71UaPCScrFRxxVsi5ngUHcOCEFJCaPDGSkL4rHWm2KRgVxBilJEY3wzjBgNQfJugP0jH1Bhn6Q0c5PW6KFpNdPT4f0YsXVGRBOXiUg8+zXY8eV9HQOWGZwpbTtJgajkbL/f7gPpYfGHQH9yejYqEehtXpRx8lwvFjfeSP1foHNF4F/NruboN64H6B4JKS6hSBOcuyLCzVjsL7XuUXQkBIeZeEYM8CbPIGWbjFzNJsrPjuMeUNwcU2tH6W1tVd+wzfAiWgqHR5OoAUOSKnjNIQJyP0e1xE7vWGPGbJc/ZFJTBvgB1cyLeIDI6vWVrWOz4FRxsTdYpc8rGgUhkUuaGuFVSuHJaL5Qc+BOcBIQClqNAN1OsNOF1MGN713d5nbx/bO86obOP2jRsY9Xs8lliAHwYoVUo4duoEaixBi25pky3naTknvEHOeI0z1xLjYdxQb1IQ+ijzXQd+jwZJOkHRmCm+G3oC9WqERr2CEkNaIQTSJMWgP0CeZfBoEKanm2Ckhj1GHh0mser07O9/5v14+KGLWFlegDNqGdchphJ7bFjwvc7BPvY21lEMe5iulVHzBfLePm5d/jYGO+uQcRc+j7l8Ju48Hn9Jrpc0KSQ9mKQBka6O8wwUGCJLlEKJmekalo/O4PjKHI4emcaRI1M4e3YZjz56P5778LP49d/4FH7l138V73v+GTzyxOO478H7ceb8KZw+exynTh3DqZMrOHVi+Q06ilPHj+DE8aM4uXIEx5eXxnM5yfvTbHfi2FGOtYgF5gNmpyYx0agxEx2SD43Ak/CoU5q6wEsEjHA8Glyt5Fj2oGydDhW0WAWtTMGFNqA2CimsUnKYZnXubY/ut3sPtHr9R3cODh8Z7g+Xy0M03vg1QIEf8SN/xHY/tFm91QqiKGpqpQlKed6TclFD1YWLEwDhFN55Mow/Au5+fOkmZgDOGda6Gj7jPTHESs7D1ZEkFUtLAV9LEJPwhEVAgUW+Gi+wpwpIJLDFEKPBAdqH29jf3WC5iwEBmtNaFkUGOwZoDksPM1Z69gOCAVRmwJIbEscCrwSTBGCvgiB0ROvI96xrBstFcW2k1BBSoWB1kuaoNSd4HDEPTc+UsU1vFOOQiZUDhon79KTrd+5gd3cXKSccMMxtUDlmlxYQhj4cjwktekov6IyJ45cDkROOJASkIyk4vmW1GRsuj2NHToFoGMgJaJcguL8THFsDKAc+PXOICsHp8X3kBZ/Tx9BYgfJQfEEK3tsEhmBqTtTx4EP34QQVfWqqAaUlcsosY3unoJbvJPTUSf8Qkom5mmegsy6yziZ629cRH9wB+nsIihFKyBCSVD5CwMC7HilM10NMN0JMVANMNyPMTpSwMF3GysIEThGcJ4/M4NjSFFYWp3FieQ7nz57AY488hA9+6Fk8/8HncOnxR3H+4gUcP3kMR2g8FhZnMT8/jfnZKSzMTWFpYRrLfNfRUdYvubqZCSzMNHF0cQYrR+ZxjLS8NIcjCzN8ZxLz0w3MTFbJT4X8RZgkb42yj1rJQyXQiCgDzYhGcO5u/u5M21JBnQ4YypmJIJoaCSgPdLARz3SnDrrDU+1+8uAgsZfi1JxJrJ2tLC+HANiQP3+E74/c8Af1RaBJz/MCrtKEp+SiB7nIudRtbnzjlIEvGxe+0OpCSDgQpkmGsReiVjMcQE6PZAkCKcmSpf4VQOBCB3brXpBU0dDzMVGroeR7DK8MlSxF5Ak4QU42fSpmj2HkdSYpXsL111/EzWuvYHfrNvrdA2RZDEMLbmi5Myq/ocIJaTEGJYF5F6wGQgCOByUUpCOryYxiMwnF/zzhwVM+jYTPthIZ52dYn3BV9nf2UJ+YxpGTZ9BkoiXnYrWZfIkZa+VKI5MKe70eXrt5A1/+5tfh16pYPL4CWhmqrsGIwDw8PES33aaB6SMlsJ2nEhbQfFezDy00DBM3KUOtmHvEbJShYGaxYGhqGFLalIJLDWxiQUwQQCBANBo0FiW+W2EfC80mInba29vG9VcvMynVw5lTC5iZrvJ8lPPzBYQEDY6hssWwigAMBCALaFLJB5oVDyUVI+tuoLX+KrLWTSxWU6jBGtKDmyjlPVRFSsqg4g6agcGppQk8/uAKHn9gBfedmsPFUzN44MwsLp1bwMVjkzg5X8XyZIRj5GNlqoa6p1AlMBqhh4lKiR6uismJBiIy4HHdtQJojVEw8ZOnI7KXIZRAxQeqPlDzLCqyQEnkKLGsekAj0piuRZibqGBxpoYjcw2CuYkT9NRnVmZw9hhpeRInj0xgaaqMemARyQwe98GGJwMmGUAwegs4tqcEdYByojHkF0YGgFdCYr1gs9WfPhhmJ4a5vH+Y5pfS3BwvlUpVbv00fsSP/BHb/cBmX8QXZarSgOCqC2HrXNiKENIX/CGomJYAHJNhNwQgqyGo+HwOIQAlBSQnalFgNOpzX7nFTOFN7O6sY39vg7SJg71NdNp7iIddgCESIw2EnqKyGGRpD1sbN7C6enlM6+vX6Z3W0OnsokcL3x+00e+3kaRDWI4R0Bo68rjwjjRdsabI6HzgyFlJRcmQLQIU4CUEQLIcK2VGNmY7BQcWGk6kBGgyJjPet8Wc5/LZCzh2/iIWjp1AaWIKCMrItQ+/2kR9dhELx0/h2H0PYP70WahaA0Marw5D4FHK/hl6JgTmyN0PGAkwDB0NBhj2++h2O+h1utxf9wjgAeUxRBKPGK4myKmkxhlAJjto7ag1hgbLwqOQI2pyifISVOLNm9ewd/sWkvYhpkoRIkqly/PZ/a11bK2tYoN7+B6jDUsDFnoSJV8zWrEYdlvocm/Y3ucekEZv2N5FqDKsHJ/D8WOzmIhyBLYHw8hlcLCNnOG7JC+aXkZbA09aenAPE/USpumpmtUQ1chDRGNb5hgV8lfSHI+8On4d31waKC6EUpLyVlB8JnhPEdPTg9MskFJmMbPkI+7fY8or5fFOQeNvuSaabaPA4zghAs8jDwoeDZTHfvwxybEelQJF3jTqRPYkvftMI8Rss0yqYGl2AkfpkY/MTmKyWkLIvb51xp77fUOggnOzoFryR85oqx9nYn17T99a32re2tg+utvpnzvsxad31g+Xete3ay9YppjZ/od95Q9r8KM8r6IqlFCUg4mEkAGE9CFYxS9AT1mwF4JSCg3Be0eKAhJudGEgaJmlKpAzJD1obeP22jVcvf4ybhFsd+5cwfraVSZ/rmFre5VHKdsEWR+SljDwJYTIMBi2cfvONbZ/HXf47g4TC63uLj1RlwmNLgYjKjPBGdPqWfqoMPLh+QpyPK6BYqm0gZSOCvbpKIdkuCcdf2MqIGCQc1/oQk8lBd9TgJAEZ46E+w+jFHZbHbTpLeePn8SJiw/g+IX7MXVkBdXpOUQTs5g6ehwr5+7DhUtPYPnc/WgurcCWahhZhQG9Xm6BnH2lPP4YEZx9KniPiS5HHSZEDrg3PGwdjkE65DHBiNnemJQmI2QuInDRgQu/CCzLMBXkWRIUngaiQEIUMbZXr6G3u4mARu44Q78aHx5ubqG9s4HdtVu4efUyegQu0+qItByTYn/dwz20eFbbYca8x+u4dwiRDbDIcPH4sUXMNUuoeAYF95wH25sEMw0pXYpHuQgaALfPdYhywKiUAoQEvrJcEaZMC0YDBffoBfe3OSmjgUrjFDH3uiMaqgGpPxxhQHJlnzLuMXLo90c0VEN0e310uHVoOfkf8ppntf3+EAlBWjihEjQZ5RvzPub2I3PjkTdLowjyIAFoOoiA1sABtcqQdqIWYG6yhqPzkzi+NEuaw/x0HTU+0yJnNJVCcnukJCCpD+AcLbXE9b+7f4jN7Z1oa2d3qjsYHSf/pw67w+PDYjQR7e0FHO6HftntD23zQxtcQo+pWFNIKxlaowDZvssoHNdk3OPEQ/heRNY5JIUhaG0MlSjLh4iTFpKMCtfbwOtXv4FXr3wNr137Ol6/9g28fv2buHLjW7h649u4sfoybm9coXfaZtatByMTJIzdhgw3YpYDKkov6aFPGnI/FFMRU4Yj4zZMGMW0dBkVkhLlPirBiO0TUvoGZfmAwBgwnBtSpYewYgiQhBgRqBnnAIbaHqIo5Jw4DwG2A3nP2Z+FZuhYSAVGleP78tQsFs7fj3OPPI6H3v8cHv3gR3H/Mx/C8Qcfw8TCcQhdYbZQoBezI6+KoNKE9AKOb9lnSsMyQp8A7DHx0u62sd8+wN7BHg7b++j2W3DzdjRyc6Nhy8wIOfeOhUgwJsQoSEamEF5O3i2qZY25RhnnVhbw8JnjOE6vMFsJ0CRQVqYmUKNy7vCISiVDlBUAygz0DgUNQHtnG3GnjZLWuHD6FKqUw+uvvIw73/0uBD37I48+jsnJaSRxho3tPXQJIMH5RNU6FDOcxAZlTnnlQM4pZ+zeKcyIQNlt93Fn+xCr2wdY3djFzbVtXFtdx+s3buPVq7fw8mvX8dLlq3jxldfx4stX8dKr1/HalVVcu7GG1dubWFvfxZ3NPdIObvHd66ubuHpzDZev3cYrV2/jZdKr1+5Ql9bJHEYsAAAQAElEQVTHfW/td9Hup9QjQZkprrWm3ZAkgYLhkCFoPRqmyUaAyao3pll6+8WZJo7MT2GBcpuaqNHTllCmZw4oNyUMDaBH/QgghECeFzJNMxdB1tnfcrfTOZ92k7nAmBKn/kO/1LAf2uZHaPCsGdgiS00xoB8c5YXJCiuKwoLRrOCEJQT3ZQISRWYc06wrQDNOJS+g6LWUymn5e9jdu43D1jqVcpeLu4NOf4dC3Ea7t8NrV3dAT9WHERkVmV14jiS8KIAKfDgE5TA8rC9AfsZK4NLtUnsQWgNSwZIbKyTgSkcCYAFBDyN4LYSF8zZSGkh6dMVS8ZkjzWeGyZGdrS2G3TsYDQcAe1TsWyqFUrUK6ftYY8p/QE8QMUFUm11AY/EIveQy6nNLKE/Owaswo6si8ukhLTxAl6GCKpQzYMqjfARyKkjG0CxhPyN60iHDtt6gjwEBO3KekhnDnB4t5z66YFkQioYRhSU5+RQ2RY6U0kgBmUNTznUC8fiROZwmHaOi1X2BGiOQ2XoFp48uYWGigXzQw4DeeUgy3AczOcCFLIjRhFiN4bxbKQxRLZUR+gEyerOCXq7M+5npWTSaUxgRiZmLlvwQfqkKIzU6BOv2Xht3tvZwe32bINkZ0+2Nbaxv7WFj9xCbOwfYZLm128L2fgs7+20apA72W10cEMCHnSHogdCiZzzkfbc/ojxSxLSIjkaJQW+UwwFvvzNiJDPE1kEfm/s97PJ+rxtj53CAjd021ngUdJuGYI1ntessd3lu2+kOqIc5FNdZOunRMPZae+gebCHpHyCkDGe5X12am8TcVAONWkgZSCjK3jJqkXwvoh5OTkyg2WigUq3oMIqqVJL57mBwfJAO5zr9rGatVSTB+rf9yrd98uM9sEmRuK1Xjz9HmbFJakxBhNqcCGX0gDHxOmG4klDRMiqU5YSksvAZbmnG8XyN4ck+UiYTpM5g6RmNiFHYETIbIye5NtaFFHxP+QoekwVBKUBYKSMol6CpNNCaPQtkhoZBKII4QBBV4HHfJ3XAZwpEKpQKoXivlM9rj+RKzdKRYikhpWBJkqBpsXCKGjNbee3Ka7h5/QraDO8kn/mBBysss7UN8hTixq3bVKYOrNKw5MmGJVifpEMYRR5YFhzfkREhoEqQmgAlOCX5EVKBlYy4BIEKFBRgSg+TcF+Z8GDeCdu46ONNIgTd+C4qAI2JZUjusq+FSSk/gpPGTCmDWjnAyaMLWHaWv+zDo1csc45zzRpOLx/F8tzc2DO2d3ewu7kJw/0cOLYzWlp7MMYi5p4uJ/gqlTqPJI5T3CHrUsT9GFNTc1hYWobgHEBSfgQdlpFBjc8M17Z2eZa6jsv0eq+8tjour968DVe/QzDuHnbuArHTR/uNM8YBz1qTzCAraLAY/hv2VZCygnJhuArlUXYBiXKkXHPhI2W7USG5VRDoJ0B3ZDDIJPok94sMW3s93FrfG/Ny9cYdXHc8rG/B/WsQIxoR8LjHpEPsMzxfX72OOzevYm/zFmzSxQQN3MJ0kyFuA27fHPoCkvK2BKelvANfY4FynJufw+TUlCyVyyUrxdQwTZeSvJjNsqS+vr7uA6Dm8OfbfH/gw7d55/tW27sfBqomTos8TrI8T/PcpLT8KRc3pvUfcFE7zFa6EK3dbqHjkhu00n0mgQbcD/aZ7Nk/3KcVTOBR2X3fg+cpLr6Gu/aDAF4YQEhJfSmQUkmpK3AG4MDtNWhVR7HlvYfc+MhyTfJ4HxA4BIaNkOcBaOiRFz6BV4YQb1LEebGd9WELjSJXyBl75ZlFRqtccJ9iOV7MRMne+h28+I2v4utf+WO89OILSOM+fIaFGfd81lJj6GWNsEjo3QbcM6YOUDRIIyYt+r0BhvQyOSTnQqtLb+MFJUB6BKIkT1Q05UhznvruvXTX3vgeQo/bWQBu7oZbhLslK/gVQkBI9iNcCVgHWmv4xEJJAY/7KsV3YiaZ+q02FJ+FWiHSHr2CxszkJC6eOUul3MWNGzeh3UE7xw9pWI6eOgP3y/EOdIJGpD45i6WVUzig3O9sHWBIeYHZyqBCj9GYBF/GkKAaJjmGBDOtNvoEGhMmLDOG9BnX2pBDiYJgKoxCYe5eG947GtcTiPmYJHLW51ZyXgraC+GRFAEplA9D2aR8P+PzzP2uLSMTwWhERg0GJhMY5R46jO0GiaCx8CHJqx/V4IUVSB1wvTK0DtsMkddx68Yt0nVsr13H3voNtLZuMZrYQj48hCyGCEQKYhQT9JzTzQqmSPVaibowZDTVQ5XXFToMp7MZE2KZMYEVaBQW0/3cTPSFKF0GJ8WVebuvfLsHP2a9EKIu8jyXKUGZFXSjRV4kpqBHzRniZFyIGL1hf0xdZh07/S5ciNZndq0/HPJ6gD6VN+EiFgUgoKHpYZT0ea0guChSaGjtA5AEjsGIyYKUyQNGfxDCQ8joocmky+z8UczNL2N69ggazTmGFlPcB0zA9ytQ7BNsa4xHRfD/jIoAhoC2BKeBDwsPoAV2JDguBwAbjJVZMoTsM2GyeuMavvPCN3h8w0VLY2glCOoURZEjLIXI2W7AsMiwN8H9C5SEuy7IcG7Aa4pfKAAkKpTlvARLyXspNO/U3We8h5AQLAXrwXcMo4KcnRS55RzukjEgcMF2bOvaO2IvgiR5rZSCkhIu0cOXaIQMry0063ztQbFNvVLDsZXjY/nuM6nR645oBA0EZaa9MpRfRi48rHF/2GVaujGzhNLEHGLK68rtLeyyvVEhJmfn4Udl7p0LDJNsXBYGjFoErFCcggchNYRyRKA4g0QepOb19yEhPYDtIRUgJCznxAt+JXnjvRCUp0BB+eWO+DyHhqOMZWo1jAwBXWLJtSa/BesKGgT6D84xx13j2WVi6RDtwwN0DriN2t9EzOSiiVsQaY/gbGPEU4BBe4dHWB24MHeiXsL0ZB1uDyroQXMa6SDw4HkaLppJaNSJCZ9zrVqlJ/PCNBlhR531dU4Gb/uRb/vkx3sgOwcHXlIYvzB07rnN8sIaWgskVNQBkwtdKmmXntFdD5hc6DGB0KML6zsaxOj0RugPcygdQSBAQa8nRMjrkOeTFHJG4RcKislgS+FnBPGQ2bgRz/ssrWWT+5wjR4/hNI8wHnjgETz40KO4ePEhnDh+DgvzxzDhQFquIWSIGZCs0ExEAWkqkDLUSZ2ndIB1wOQYgnxIkqLHUM57eAGEECgzCTLdbGCq0YD7vdkXvvF13Lp+FYNOGxUCMiNIUy5OnYf5FhZ97hGlpxBUSohqFQRsI7VCTrmkjMtSeuQsy2CNAwpADYMwgqBREHAk+UxAcM5SuPl743rLOWcpvTo9e55bFCyLgiPyXbCtYFvJOfINqiZ/8lpLD4oljIWvNaIgJEAt+xbQBAb4CaMS5heOoESQJjw3XV/bRL+XMAIRaDOJQnuIEffI33jpNVy9vQO/MYuT9z+CaHIBX/rmd/E6ATooBOaOrqBcq4NKSTm79wsIqaA9H0EYoVKpoVSuIOR4nh/AIy8+18VRwGvXxpEfRPB573lsQ9AqpSHZjxCAk1ue5yjomSznZC3ALyiGMeWsiynjARNU7UECFZRRqU8ioBG30qfBsNyvJuhRj/p0GAOuVRwPUDCcJfIAJtqywSE0E21l7jXLnoEZdXC4vYbN29eYud6EyEdo8EhobrqB2ekJylRD0AQp8kcocIx0DPqsMFr6QckISXDKhoYJkm5X4Qd85A949iM9staKnZ2doFpSZVpel5Wq01qUDYQ2QohcGIY7IwyLERJnx8ohonoVUa2OSmMKNYKm3lxEc+IIFhfP4OGHnqHlfgCN2hGGWCdYLsHXDRSZT9LwZRmloEaQ1BAytAq9EKEfkEJ4yoeEGitzQQUpcoHhMGWCqYcNl8lbO2Rmr43bt9vY3R0y45mj08/RGxQMswzJMvwCYr4X5wBzC6D+c6FpGAyQxzEshV6q13HmzCkcmZ+HJbBWr13H+uoqfCUReBq+Ry6EpfIMCc4OBoMOEhqnnKF7lg0p15T8SkS+QKAAzSMPkScAQS2NIZgESbFeQnAeFBvAUloNTwZQwgcIzjwzNGK8dIZrTJL8KL5DBWYUoBgFOJK8FgSUYLgu6DEU5aYJEBAowyzHgAYiJsAHnPAwA+esMbWwAl1u4E+//TI+/9Vv4nNfeWEMvqsb+xjJCOHUElo0ll9j1vQy925Dr4LjDz+JcHoJlspfbU7CJ6isA441sAz3iyLHkADo9bo8/uiQnJdq45AZ6AN3zrq7i8P9fbS55emzzYgJsJwycX1IylNLCV9rBL6HKAhQK0eoM8/QqJTRoE41GlU0GzVMTDSoTw00JpqoNuooVyuISiUUlK07lkk4Z6otp++jzPpapYQq+wo9ypt7xnjYQZ9n6qPeARSB6THXocwQNu3SCO9glyHu2q0rPA++joPdDa5tB4Lv+QqY4N59olkHVwWGc+fEaUw0lFZSKOWleV6O0yQMyP/M9Hk+dhrF5t/nK79P3Y9cRWCq1dXVQKm4Jq2cVkIsQIgpQFStkJ4VgtUSRgtYTpxoQugERYsaVuoIynV4jPmVVyXzNZRKMzhy5BxmZ46jXl3AZPMIquUZKO4L6WwRDwxsLscKGuiQpQ9PaWipoJWCpfDdX6Y4CzigJRy6kJlWsdPuwWXitnfb2NrpYHuni11m7/YOeswE9rB72MWeo1aPZQ+7zAzu8czMlbuuju8fkHrdPgbMDuaMg6Z5ZDA/O4c6PcDO9jY21tdRMMT2qTgh98VcLVrNhKH3AAkP/nOXLEABEGlSEIDKcl4GivfKZISMgcfV0LDQQsATkqUEmxFsFtIIKKHgK4/1GpJhviGgbA5YAteQLI2Kk49gqCYN2xgPkiR4LQgkkAQoKxqz3AokRQHr5Eb5EecY0cskzu14HibnGa7Wp7DKLOar12/j5WuruM7r7fYQfaMgqhMYMMq4RZluMgM6EAHKc8tAuYFU+jA0kynDuSQecV1y3nEOnFtOsDkypoCSgNbkiPPVSsDXCoGnaLg8gs+jEfZRoiwdlceljyhkXcAy0FQniYDv+3zXk5ZyIUkDTwNBoAnIAOVySC9dGpPvawgpIAVJCiiWHpnwHUlAcS1ogVE4I0oPabM+yj4QqgKarkXw2C/nGa473+21dse/kNHvHLL9EJIzDnyFJo1ErVamIcgIzhxCCGgyJKUSFpBMiAbDUaxEpZrlVGf8gA9Z+gFPf8AjAlOAGafpUqmeppgTECuMIs6zXLIQDSukD8kPFzqq1lBqNLhuTdQaEyjXGvDKVVgVIiHYejTX7U6CHr2YUBGiiO2q02jUZhHRSxapRJdK0SFQhgRHwVlxnLvccVBLy0wNZcawj0MekG9vrWNnewP7+zvodlrst8vQrMtMMImg7XOPu3dwiDVmI9c2NpnW38CttXXcvH2HZ2u3ceXmKl677ug2LrN052wuo7i518KW+1fpGOrlTBJNTMzg+InT0QARfQAAEABJREFUGDC03tzaoYfuwKPil6tV5NYy65whpbcwAhCego58+Dzy0VxEiBw5Q6Kc54jC5FRCjVopBPUHbDoufQkqBZWa86PpgeZC+wSTIyUFBIFEnNMOCFA3SK4UvJdjUg5EHFwQuILAdboHelzt+9z7j+CSaLVmFeV6BQXVa0SPUgiLiEmOyblZNGbmYDmfPj1rj/tGEZaRSI12kiOGRuZFMFGFZWkM2F1ma/vcWA4YTWzv7cH9Lx56VF7LqMAZnpAT4xch51+vljA3O4mjSws4tryE06eO4/zZUzjHiOQMr08eXx7XH12cwwLbTU82MEE+6+UQlZJPYAoQFXDRyNjTdfYJlh10DnfR7x4gGXUBkxC8YJTlo1Eto9mok2p8v0QjJ6kyGYOVEZM4faRsnzOktVwPxfc0UhoHgWkem1RLGoEsoGlEAxqBEhcm9AQ81jkeBAXra4Ey188BsxSFSJkEzLn2guvk0UtKrW1Oo07PLXikUqRJMSrNIheCAsf3/8jvX/32tdZa7+DgoHa4cX2xLYuzo7j/aCT1E9KaS3mSnpEQc772ylQeBaEE6Nkcc1b5GOaCCYMhtg572NrvEAhreJ3Kf3N1A+ubuwTLNi6/dhX7By04s3Lz1s1xxnBnd5fWt4BPC6TZpaQFFpbqRLIMJ2weAzZBxg17v7fPDf0Oet298f3sbBOnTh0lHcGpkws4cWoWx0/O4Bhp5cQMllkePT6LpWNUghXS8hzmj85xzzSH2aOzmD1C4v3Ewhz8Gg0Lkx+T8yuYOXoSM0vHMTl3FHXut4yMsM4D9HVmLQ/aA2LAo+T12Bvtd3pMiCWOa6TcI40ByzupJDzOyaeVl1wjKQjSQMIphqHV9lWOSiRRr/pQMgNMTAhlCKgcARNMhkpfkAy9MqgIoCcUjB5QWAgSCBRRgN5T0ANLegbJ90HZ5vADHyVn4elBUypNTllKrQCl3ziCkijXqjh++jTK9QYSGhtDfmOO0aFxO+h20aKh68YJ96AF/QqQSwXhB4jKZUxPN7F8dAGnj6/g+MoRnDy2hDMnj+D+Cydw3znmBo4fwbGlWawsTeHk8gyWeLQzy6TKkZkajkxXsTBdwSwzoLMEx/xkhfc1LMzUSQ0cmWtieWEKx7g2J1fmcfrYPE4dW8Dy4jRmJsso+RYoBoh5LjkiJQPqEz2eJyjPUKNeDtCoRKQQpUCNAexJw8inz/eGiPh+4Fl49JiSgFQ2p7HLkNKjpszMG+pbRANTpaGosh9neEyeImV4F/kalXIAt54C7mNphDOYwhgpVeb7wagUBpmqVO4+dk3ehuTb1P+laoJS3rp1K9y9dWsCh4dHqGXnrc0fC0L9fiXxFOf2kLD2hFZyytc6FPzQp8Nw8d3fwjnveNhPscVQcnOvg52DLu5s7GCVXmh9cwcbDA3X1jdw7fp17OztoNvv4NatG7hz5xbazIwqWqZS5MOjUkphAAoMyFlmsLR0OTfvCRcgHrXhLGma9GC4X6jRC0xP1bgXKKPejFCvB6g3uDgTEZpTZTS48PXJKmqkKqlCqk5UUZmkhZ2ooUqFqU42UJ6YgF+fQNCYRXlyEfWZo6hMLSGqz0KGdTBnwgP1XTij0x3mVNIy4EVUakklHqI7ipESLEOGGSN6FnftvCudGigi4ijjAqZjhbBmwIVuc25DzjdHFFgI+irLfQ8IA08b1ttx+4KKUjBUNHkG+yZACSC8QYJjSmMhLcZEoSBnuOlRKcvca+UEc5rndLwFFMEpuJhpzr5hmRQq49jx44jYLmH/BeveJMt2goZFeh78UkQAU4ZTdcqzjqmZJpYWZgnIozh7agUnlhex4n7pgUbu9PElnFxZxPLCNNxfg8xRzvN8b7JeRpOJlUmu10Q1QJMKXqeHbLCcYN1ULcIU20zTe840q5jnmi7NTODI/CT7msLK0gyOLk5icbaByUaISiDg0WAjGyCPO8iGbVjqiLYpIg1UIw91By6WZcqCmIVhPsDklLnKEWiCk0pti4Syz0kFDAFYjGWdwiciS4yCqvSWvpZcqxx5GnNdBKLQh1YKkl4T/Biui7VcCCtSGsV+VKmNqgJCr7JbPn+7r3y7B99bT2CKra2tsNmM5q1JL/RH3ffxIPojWoiPlcPow0qIS54Up6pBMBcoXaET0EWeC0PrPRxleP3GNq7e2sXmdge7BwO0qclDpuFzK6kUAinDuj0mBTZ31jGMe/ScW1jbuIFDprAzAiyMBMplDxHDC+1ZWFrAguC0fFs5wXDAduuQ4UwXHBe+71F4GtYaHOzv4cbNm3jp1Vfwne+8TLqMl1+5jlcv38Ll12/j8pXbeO3abVwhXeXe6trNO7h2a40h7gZD3S0CbodE3ve6SGWIfqGwO8jRyRRGNsDI+Lixto+XXT831hEXHkP4GUS1KfjlBkTAUBASfW7q2kmK3jhETAnWhPMb4IB728NuDy5zPUyG6I9aGAwOmTg5QL+/x+t9JrUOGH71YHi+ZqlwgiGXEBkkLXtB5UmpdBmpYJhseM81gqB8BL0hXxqD1tAgFFSenGTobS297bgdA1pFJVQKEC5McwaPdZ6mzAmOCQLBsG2/14KhYpdoIGdnp3Df/edw/wPncfbcSZy/7xzuf+g8Lj3K8oFjOHN6EUcWp7A014TzdtONCHWuXcgxPAGwa3gSY2IVnK1lMABihJICuKy0u5be30DSeCgDKEtiKWloBI0H3TvbJEAWj0vFpFqFHThPe/zILE7To55gFDRDz1smUB1Ih509dLnVcXtGIpYAlASpjwrn5KIRMArLmanN6CEFMmjKRZAUDZFHIxSEAQguaGfEBCAFxtdO3zxPU34AAwwI6nXg+VBC8NpSFz1GPio3RTbSUh7Qu3YK2zf5CjgrvO1Hvu2T73nAbGypVFJzMi/uL9fr75uYm/1grV5/mgzcT1ys5KN4AXkxWYpKFS2El8WxaHNP5/Znd+5sYWurg3Y7QxwrDEeWe8AUnc6AcXkOxTCgQQUQukCaDyB0CqtiWDmE9jMw+YyoKlmCbQsYkSJ3npKKYrmqkuBU2gOEW2YFayQByjXjnjCJc3SZxGm7X1Bo99HpDtHlkU2Pe6MW7/f223C0Py5b2Du4e+/K3b02k0htuOc79PTrTHxcZ1byCunqxgFubLXQ5XFPfW4Fx849iOVT96HUnEcqQhwSvNuHA5YZQSlAW4Qu+Rk4NxlW4JVr0FF5TCqqQIZVeKUKdBAQABnSrEs57eOwtYGd3VVsbN1keZv3WxgMDzj/EbRvUK740J6FJWANPapxJck62ZBAhQVSCCqaI7iSdcLVUREF5ah47ckcAYGp+Vyyzh0jaIK/xBB7ol7CLL3UrIsmqPwL3CZcOL2CC6eWCYAFHGV4uThTw8xEGc1aCVVmPcfJG65rFGiEVFqPyi2MQUEDkdNAGZZukQSTQo4sPYukIVUwMG7fy+iioHcXNNqK7ykCUtLxSEYD0rV1xHcDKaD5jqQhkuTbha2RBzT4Y4q8zBOYc+Rrph5hohrQk6YoGF3lLjSlIZQ0ZKEWKAceymNvJwD2lbNeULdAdBQc25GhFKVSEEJS3oJr5NYpR0GeLPjhj5zbA8P2ro3vE5ySHRCtWirXVWqN6WotdgPfb8ksSzsg83z17b7y7R58b32FH5uZIzbLHzJ59pQ1xdNayvtFYZez4aiZj0Z15Bnn6Psmy+Wg18PBzh427mxifW2b+78EaaIYugXcB0qe++ToD0a8N4hKIWbnp1CiZ5Q6gxcYhGWgRECWa4L7IomQ4bkXGkDntOspMipeZjMUFKClAKT24fklSBnC0pNxXZEkFinPQUYEaMzzOkNgWKM4LQ1Ly5blBrFLbMQZ+UmZVSWNUgxHCb1Vgj4B3OvF6DIT2WG5e9jH1TvbuEZw3txu4frmPjopFWF+BRcffRr3PfI0ZpdOIicPe0xeud/dPCQqB2zTIx/dxMBRrgOAvAovhLM4guBUpRr8cg1eFNHGJeS9hyFB2GpvYXd/jdnl2+PysL2N/uCQe8YBJN1JVNact4UVGQyNliHQDMFZOCL4DOUEAg58LkQOyQ2oJBAVpSj5TLKNYumU2qcX9tjOKTljQIzDPwK/UfHeCBtnUfEFFhiCnicwTyzNYGmmgVkq/0RFg8sHZQzJQlIhJcy4FLyGsTCUd07QOTLMaoNKLdh+TLxWbCddOwK34AJahtGKnl+zHw1LfgzG96yTBK1mfaAlfEW1QAHJuUgCVHE+PudH0aBR8jDNcHhuojLmuxZq9pPDZtQ9Jn8KAlTRKISeQjkKuJfXEIKIYf9WWLgbB8yMfOXkz0BwVEHjaLlGOfUnZSY+41TMmHJmuy3bSnbia015CwhrraAwpBQjJe2h1non8L2WbDaTm2B3ePuPfPtHgOuXJHVRVE0az/VanRPf/uqfLP3Rv/gXjZe/9qfB6uVX5e7qKsghuIdGwaOLw50d7GxuoU+AgsIvBREa1QZCKqOh93ATUPRy1XIVzUYDM1NTWFiYR517iYBxjx9JlLn3qDXL9JghPNZxVQhIw/DXgNEh1U0iswpJQaDzfG9Eyk0AY0MC/m6pdAVh2ITv1yn0GqKIPIQVeF4EKX2UCIiJ5hTcLy80G5NoMNlTrzZRqzRo/Wsol6ooEThREMEPSvBIKiwhqjVQ5hleCokugdzq9ZFQ8ageMJwXlE+vVkJUbiCqcHz2YzjeYWeIG0x8vfr6LXzn8g18i/QKQ+Hrq1vY5uF+h4fkHRqsja0N7B/uMbwfwBJMmtoXlgL2RR5o3S03jyMezXR5dtrptzl2AijAwFImOdIiQ8q9UUrrn1FhDRUV7EcwLlQa0PQUmqUUVDV6CUFlV7ymfkJRISXrbMY+SZJ9eex5dqKBOe67B+0DGIZ8ZfIkXaKEfbu9mc/3JUPfghlPUcT0ZjkU3xPWgIZ8TJJ8+1oj5JYjoEf1tYKj0NPcU3vjEPMuD4CvFBj6ocL5utJXAh69b6Dv1o/rOA/JOSsCRhMMWgCCPDnAJTwGSeMuCoaoAec6US3RkEziyNw059GkIeGsaCgGTGq5c1dDPQ3CCGFUgs+zWSFczxKGpSEvhRU0iEBWADmvHSX0kiMa9j5zCaM4RcZ7UCeEEBDSkQTFCVsU1qRpTNm2wiDY8aQ6KAe6uwKkn3LLhr/0eatCvnX1/S/kOtYDbpQnkuFgoX14sEggTvjWhjYZyb21NXH5xRexc+cO9je2cOf6Ddy6do2Hs6vodTpMT484mxyelLBUmBEPlgVDknolwjIzdYtzM5iebKJaouJR8KCwLQ1WYYrxZAtaoYJeruByF8JDIQIUkgAUEa9LSFnGBOUw87lnExglHgVaQRBNodpYxOT0Mio8kglLTYTuXwIPq/D9Mjw/glY+haghGXIoqaGlR2LJcTTJI/EO7loLDYobji9DiQtqgvb5lNokqTiWSii5ICUucK1ShQN0ygVL6IlTem1OGc6Dd7ojtLoD7MdJkGEAABAASURBVPFIyAFyk0czmzuHWN/ax20mx+5sbGP3sM25jOCstXARQRjCp3wcaSqOkWpspOI8R0KPk1JgGeWWuZJKllJ2KS1/RtDRpqPgMwYNlIsdEycCx6sA4Pi2fAeUM1cISgiqF+iFqIWOaXovcJxGuYSpeg2K/Y667fGvtRU0EJpADghMSh1cHTiQBpSPT63SlIfg2GD/gvJxfftcY59gZNRFNiwEeQVJAbw3cNeOqMjwlIQmMCTnVZCPnN60oFelssOQJ0c5Q2DHvyTfHtu6ft27IEit21czWeZ4DLle1dDDVLOKGRqZernMdQVSl2kexsiIOiE1lA4gqBcFFEEoaXoUBOuM4uxoeDOrULC0vAf1paC00twiKyxnKuH5PqTi5Hnn+BTW0gGbrMiyrjTYKEfBtXIU7XBJB0IIQ7L4AR/X0w94DCV6omQlpoo0mW8f7HFutcr958/KmWZTdA/38eLXvoZbV64SlNfxyksv4cqrr2Lt1i30Wi2M3C99j/oAhZQNuxjx/MkXBdz+5czJpTFAJxs1eEJwYQwKWp88MwwrUzhFHowKJJlEAQfKEoyqwMgqrKrD6BpyRZI1JKaM7lBjlEWQuolyfQlTM8cxt3AS1focgqgJP+A4fgWa4PQZVhpOKmHImyYZMoZZBRfacHybG3BAkE0qqSBJEqhIBi6ZkqUDgjRGmXFcjSFTrRJCCwunkI1KCZO1GkqBzzO3Q7QPD9Hnnrfg4hsuYE4QGGi+LxGnBfrDhAmhPta29nCVR0rXmYxqcV8cZ4AVXGivBB1QkRyFZYggglOUDGqsOEb5yIUiWAVSLnPG/jMCIbMWOSzBCBSUbUHx5uTR1RWsB+vYBI6nojBwnsNVSwj2LKlyYjxfSzDQ6qNEpZuoVlENI/Q4p9s3riEd9qFoADwYljnc+V810AiVIEgxBpcUnAefu5+KNx49pwORcuMTlDlBV5AMrwsC7i65yRsovssvbUOOEY9uRsMB4tEQaRLD/WJDzKgloaAKggPkWyuPntjHeAyOpVBA0vNLk90taUgazM5OMwPf4BGRT8NnuNaxM6Jci4L6YKWGo5QgTIykDDWEF0HokHJ3OqhZ+hBeAMW1kDrg7DgS36XiIQxLUK4PGqScOmVNYTiHpMjSQ2mLW9O1+itl39/pKUWvhR/6kT+oxfr6ugp1GIoiq6ejZILgrPTabc/9RYPlxr7ih1icm8Px06cwy9C04MHroNNFnxlIS6EHWiL0BJLBAXyZYGG2hmNHplnWuQkHFKcPWn9lxTicbNanoWUEKdwka/D9KXq8WUTlefjRLJQ/DehJyGAafnmRxx/HMTV/GiunHsQTH/gILj3xDE6cuR8TUwvQBCG3lMyIDsfe6KDdQYvevN1po9VuIaNl9YmoMFSIQo1S6KES+aiVA9QJuCYTChO1MsFWwWS9gpmJGlbI+9xMlZ5eUCFHhFmCsg/M8jyuXvKQ9lvYXV9Fe2cLk9Uy5iYacCHhZL2KyPcAgt/Nl2vGwkAIBc/zETGcCsMKfEc0ItqvAqqENFcEsKWhytHtFxiMLOKMUrM+hC4jLDdZlpBZTUtPEh4KkgMtqDiCBO2zLw+WymulQkGpF9x7F5Dja2MFDJXLUCFBfqTU0CqAlB44S1galcALMTU5hXNnzkKxzZ1bt+EMjmZ/KAwTpjENVwKtFff5MYajAatzGCopnQfLglMvkNEb56SCYBzXW8t2BjmBCX6klFBKsR9NHjRr7PhZkiTIsxyW/QkhKDsLYwFNkEg3Pzdn3rs+BUvNfnzyEpA8tpc0WJbvg+97UqFaLqPCbVVIoyc4b6ogaIeQF5KyVMi4so5SymmUkQfeOzlaysTw2ggNLyzDL5XhcbsDSV7Zr/J8ztHgLuBTGj+T0sh0fKXWfa1vVSvR7aguD8OpqZiT+6Ff+YNaeJ4ndZr7QhItNi/Hg75PCcnA88YLIjjZermCZr2OUhAgG41QMJa/KwQJLS04XcD00WCC59jRCWb3GmjyUN3Sm1qGKpZScQpQCWusn0U5mkI5ZFlaQKm8iFK0RIu0BD9YoHzmoYJ5eKVFhLWjqE4cR336BCZm3S8DMIRtEtxhCQlXbpBm6HNRB/EICQ2F9CSCko9yLaQ3DdFkkmB6ugZ3BurKGV7PkuZI82OqYmG6isXpCssKFmerPBqoY2mmioWJEmabIeZIC5NlHJ2tox4ItLZu49rL38adK68ikga1QKPiKYRcIU0vQyOHyGNdGHKOIUJ6JM1FBfl1oRVFAYsQVpRJFeSmhLQIueABChvRSpeQc1+dFT4SHtmkpJzHOQUCKpWH1GjWK5IYk1OujMDLoeEUygifpUdQapY+IO+SdcrNNhbeuE6qAIok+NyyHlDwdIjp6VlIoXDAcLzfHyJLcsAARW6oFoDkXCznUhCwxloIIUiSc5HITYGEupFykgX1Rko5bi9YsiVcKZWCUvpuvRDs0yKnQcsILCEElNagTkIqBSEVS4/9ewD5s/RR7BYcFoI1kj+1kFC8IQcQ7gF5VawrUf6lqIQgiNhewYHSkeF8oUKAxsiqgHok0WFikI4V4L2hnHLK03lZzXfDUoWOowKlPQihQKbo3VNGfiObJqmxxgylEHuB718NgvBmFAY7aVEMLsF5JfzQj/xBLShAkWUDjxMLAOvnaSwq5RKmZmeQMMRIBgMuHUXL2L3g9YhJIJ/CrpYjlMIAdOWw+RBRkGNhrsQD6RkszERU1gJ9elgHZpPmyDn70KsRnAtoEnQTTYKteQr12gmUy8cQBEe5KEvQwRL86AiiygoqteOo1E8QaCvQBPQhM6qbe3u4s7VJ2sDW/i5agy4FnCAoa8wuTuPYqSM4e+EYLtx3AqfPLuH4iTnSPE4cnyPN4sTKDE4sT+PE0UkcP9Ik1enpqzi+VGXGskKgRlgmOM8sTuDCsfkxnTk6g1NHJlHzcmxcexXf+vLn8N2vfxli1IPivgxM29u4BxsPoWgkmpUS5iYbPERvol4qQQEM//toH7bQOugiTqjIRUS8VqnUNUjVgPYnEJZm4IdTELqOOPfRHViGxCmGqUQhImTMUjuvykgZ/ZEZUy82GKUgwNmGwDMygJUh2/sAS6EjSF2iTkXEWIDCtQGfUUGFKt19piLyZDEa5RCC73PFY4LyYO+QHr1HPgXr9ZhAL6SUD/2GskqluW4+lVcTnIY8jZjoiuHA6fsBQoLEZ/TllFtKDSkVBN8RQsKCGkyQ5yTiHR7buwgjiEIEfM/zAggCwkKSB87PsDTA3ajEwvIla1nBjiQElOuzABsIhIGHiH34PudNsOWF4Nw1FKMtHdWgmZsQ3PowXYBdrsmQF1b6gPQ4D0F5AsoLETHZV6nUyVvIjiWNFPW6P2CGv0+fk2aMHLpK6fVaufqdaqN+XftF+8mlpVQIQa74yg/5yh/8fA88PoOUMgcsl5nG2ZgijWNmFA/JZI4ms63a8xgW5OjRc2YUCihooTxIpSgIzaRPBY2aB08lGA1bGDGbBu4BylEArSTPEls8U+yg288RlqY48SYHKiHhHjLOAsRFACPL8MMGKrVZVGszbDcB0KGPEoFWa4TtrQP0uF/zPB8LCws4e/oEHr54GufPHsdxHkjPT5cwUfcY0iiUmBEOfQlPgzxZ8kBhOy9PErKAEHeny5miYPhrshiSnr6sgJDPFIUS6QKRNgjY3qMhrAQKR+YmMN0oU71z7G3ehiEwq4HmvYFiNlOSaqGH2YkaI4gZHF+ex5mTy7hw7hQeuP8CLl64QN6PYGJiFqVyE1KGcBY9SS3l65RPk7cQQoUUcUQ5RQABlzH84tYJvWGKA8pgr9XHzmGP4XwP+/0R2tybDTIgpSIW0oPRIYQXwll/SQ8A38lXcxYKuVBwbVwYDOXDkZGKa23RZTbeDyNMMMTd2trB7s4++ZFQUkIKARBIWikopbl2ORXZoKDHSrKCQB5wjfexvbs3/p3ePnXIJbVGjJ5avR52Dg6wubPLM91trDHbf2d9E7fXN8bXW+4dbkt6wxGo8jxOStDiOfkhk2u9UUYDzLG57pKAUkEFgvIpaCjGyRqOnZMMQ2dFyPtKgEsAF9VZuto0c3wC0D68Uh1BdRJedQo2bGLIaGW3l2PISMV6NJZ0ILksIWO0Ir0KXKKxwvYBwSwpK2MERsORHfb7qc2LrrRmQ1p7g8ZqtVKb2Ds/PR1zJFoM/vwRvvIHtTEmt6Yo8nQ4GtnC9LT2R9badBSP8na/Z63nYWphkcCR6DJ87I5iKoCgcLioVAIICaUVJhoVVEoawsbI8iEKk8LzBC2gR4ttsee8Rm+IIY9EoKtUjjIFHrIvEqigtFpWBVC0dFGlSqFUoHXA5ACtcTfBgGeRRWJR4uLMTExhZXGR3m8JJ47M49jiHJZmmpio+qgEXBhlEZCoghAMtTQXzC2aBD9jS2sgXcnMpCWYLLPMjNWhee98i+L5qihieKIgGSjk7CdDJfKwcmQB080qPAK2u78Dw1R+yZM8/M7H4FRFAp9GyQF2ZqKKefK1tEB+l+dw4sRRevFlLNKwzM7OYXpmdgyCer2JstsfMVz3vGg8b0VFENIDhEZhJUEgxuAZZQYDerUuFbY1SMbA3GOGeJeAfZMOeFwzZKSSFBY53zVSc/3YD0sHzLskkfO+kIrPFPvM0KZH6HN9y9UaZpln2CeY9vZ2kXH7IAQITsDJyslRssIQlDkNdUrADkYJ2jxycuu8vXeAbfcv4O8f0ivRKB+0xvebPBdf3969C9DtHawR/Gub23DA3Dts47DTQ6s3IB8jHPB697CDzd0WI6Q2dmmM2pxvPzU05Ip6o5ELDy4MNW6OhYUhOMH9ruL2gnaUa2cheE0Fh4HgPNme+mUINFOaQKJriFUNud9EphvIZB2pqCKxZfZfhhdOwg8niOkqpAw5ecqR4wz7g3zU7w9or7Y9heuhL14rB+H6ySDqCCFyksWP+HGyfNumo1GtECYb7mzvHva6nf1as9GRgd/rJinzZ9aEk5OYO3kSXSrzFsNUZ6FzpSGCEIaKQ4MFY4BKuYTA1yDO4UKKcjlCVIlQKIk+9yG7tIqZUIy0yujnFoNCIKa/KbwSBPcGiqGM8Th/zzLkABQPzHOGjG0ucPegDcPw7fjiCi6ePIf7Tp7Bsfl5TDBkFGSgpoGaJwkQQGYZiGhIMmU4bh7HUORPQ3F5JAeQkFZBU/EVJGstF9GgpAVK7ENzMcH3DJNhytrxcxDgloteLoVYWT5CIIWsSqm0IwiCUduMwHSUskwQd1vIhj2ECgg1EPkAXx1TteJhfn4Sx5YX4f4y4/77LuCB+y7iwvmzOLK0gMmJOkpRAE8RNEWBIVchSRJ615zyFoDnAU72foCUwOpxL7hLo3ebSvzanS28fOM2XmNGeGP3EPs8zmnx2SAuxvtTw/aGa5cLhcxKKiBAe8cYAVgnCG9urPO+wOTsNJaWjzI5NcT+wT66XcqfBkcwMCy7MgRnAAAQAElEQVSyEQGaUJYWPnkohESPXvuAHu6w04cbb49Au72+hcuvX8Mrr13B5SvXceP2Gu7wKG6Lnni/1SXYOvT8bZZtuKOnwShFh3s/92x9ew8buwe4QzBfu72OV6/dwnev3MAr19dwbW0Xa/sdtBODXIXwyw14QQmKc7MEZ8FMr0ljapaBh5wBejYWmeTaZmzTSy26hcaIwGzTa6bRNGZOPgzdPIa+baCdUj9JGbgOtSME6BRGiQK7pVoZFDR6/U5vNOh29qqRvjY72fj2yWPL355aLu/ytDHBj/mRP6j9yspKlgfNrhVq2w9K1xsTEy8Iz3t5mOc3vUp1M9deZ6vdzrdaHdumwooogs8Y3C/XIbiX8Gjtw6iCMCxToTwIKvTYUjG9XdAjpRTUkB53SJAkeYHMCFpzBasCSL6fWVBxctbn8KmUYYn1SnDfMuCmuwfXV5ljTtNILMxM02vVUSWQI62h3VgMmQT3ebLIIDmeIpDosEEHCtcmpDJnVOCEQs1zS1FQwalQlhnMnBY/5X444X7aGEDSkyiSFAqg8joyVENHIFjCShUzR49gbmkRJRqfzc11dDttzrmApNfVVGCPpFzUwDKg5McWXBpIAtgpdhoPwKQbhv0uBp0O9+VtHsW0Mex14J5ZziPQEjX2P9WsYXZqAvVqGWHgEwwamnw4r0UG4TxXYS1yMp9x3ikNSMwQzoWGWzs7BMMG7qytM3RcxzrDyC0q+z6B0+n10eP2pD+K4UJPV0ac2/zSEhaOHMHE9AwqtTomp6dQcF63Vm+iz/NrSwMttYKQApw03Cem7Fo02vvMBRwcHHLb0aMhMfCZPGw0m2MPfOToEo4dW2HUcAwnTh7DSZIrj7M8feYUHC0fPw7BuR3yFGCDHhVKo0w9g/LGEUNvmBDIPWzst2hIDrF12MVBb0TDT53iWkIqOIAqAcraOvGMHUVBPdSeQkHe3VxHhaHnlSSNhOfnLoQVQYMes4Qh9/SJC2fDBiJuq4QuQ3ohdTsgbxpxnBY7O7uxydNWEOi1UhS+UilH1yebjZ1qvT66dAm5k8mPQ/IHNRZCFAsLC8NGpbndmJl5fXZ+6U9VVPlaKuSL5Ymp7xaef3tj/6C/2+vnMYUQNSZQak4iqNYxBpgXwQ/LCBhuesoHlw6golguqlO0nIApqHAF6wqCgV8YSEjtQXm0bRRaQnA5xQoIuiCKQDyg50KswQAelaHZqGOOwJxo1lGOAlDWXABwHMKGCslVADiGI8neNR95QiLQGsIC7h//PaC1jrnpN5xDTCOzQ4/s6noMAV1YlhDAbv+SFxIWGuBcjNAEgEJBft3+TNPDl+tNNLkfC3m9R4Xs85zXcm6gx5WOqAyCobIgQBWvHUneG0YBKc+Dh702uu1DtOmRDvZ2sM8jmQOS+4ecB6zP2EZQdiEBWqXLbVQiVEsByoFHz67piSUCJaAF4A7jFbl1pWQpOHfBMmP00O604P6XiVs72+BxGdbW10gb2Nre5v7/AG0ahm6/jz73eM5wVgnGxSNHMc/tQo2Z+YDzWyRQte/j1u1b9J4dGBoByXuKEJbXloahoLfK6FZigt2VLsIIPI16rYrZmRkcoSE7dmwZpwjEE8dXCNJlnDhBoBKsrv70qRM4deokjtJTc6mwzzPW9Y0NCKFQJ7grlRr8IILhevZoCPYdePcPCM4W9ro9tIcxEhpdy7XS2sc4ImJbtyQZecupF8r3xqhxc80Ylhoa3mK8zh6sCBjuBuOjldSocekcT21yBsKPIDkXP9IguC3llW1ubQyswFatVr3BdbnsldRaYQadb372sxmx5KaAH+cjf5TGLSn3q9XwSnly+luT03NfWjy68m9OXXjgf59eWPwDEUS3ZVAalhuTdm5pBc2ZOfgUGhOGGNH1pbmEViF8HcCn5wkJqJKvUaJylUIPJSpWOfTZRkEAUBSe5JXgtRSCqi8ghIDvB1C0lA5EfYImoZKVa2VMTNXRmKhAagkDoDCW5K4ENEGuCUIl1bgPB0ZYO243old04dHnPv8lfPull9HlQuZFgVV6k3/1734fX/v2d7HJI4Ow0qAFNlhnuLTDvdvISCganFx6DPk0uHuGERox93p73Et1+sOxNQ+iMgTHzbMcRV4gpxd3iTTGPNwjt9Bv79MjHiLutZD0W3DhbswQMaPXTAc9hr595MM+CnpTbmJ430NC8A5a+2jtbvI89TY2b9/EiKB1HrmkgVqo0SwHmCQ1Iw9VTyBEDo97ZJkNIUiaeb0K5R36mkbMMoExwOH+HjY213Dn9irW1m5jixnvDr1+QmBRpGPgOQPKCcGwQnkejh0/gVqjiT3nESk7Z8TA+bp1SWjgODQapQgL9O7HuRc/zpB/5cginLevMo73pOX4BpJA1uwzY0YrGcQoUoN0lCGmN8wzA9pnt6hotw6xSSOyevMG3G+feRxremISk80JVCoVWCnQzxIcUnZ79OT7NC5dAjZxgIMmayGUDgECLkk4b4a+tMeQbhsgJXU1HeuIrzRCqRC5UilI9iuVAEMxSjJHWAkwMUMnRN1T1N2M/O8e7BebO9vxYYsH6EJcaU5OvBREjVs1Wd07MzU1/NSnPmXwDj7yR3nn1KlTSXXxbEfW1GZ9unl9eu7oqysnLrwS1SYuyyC6ZqS3D7+UVCamEdWaUFTeDJL7FoGcpsQYAicHDBXVUEktM6DOe4B7MkF7RD0hKA0EDLTjiN6hYDtfKwSBD8/z+Uwh42INuIAZ95KaCtKcbKBaL8FZLwMw2cSFZRsHMsBCjYUrqVOC75PEXWJTZg972KOHFMrnqApub3NtdRO3N/cxyIERLWWb+7Hbu20uOpUoDGHJRyo8DLkvSa0kMCVGucWNtU1859XXCfJXmbgYANqnsiiknO+IIbu1Bh7nEgUeApZaGAhDCXH+il7UgctnaBuIApEGvaBE2Veo0njVaMSaDGObVOgaQVWm1ntsK+htCx4V9Q930SFYR+0DgNnhgOAryQJlad6gAhVt0QgUJso+6uxPM6xmNwh9Tc8boUIQlShnRfnk3FMP6PE77Taz4C0cHh6gRZ1rMy/QZojaZjKmz72u8gOAxrJPELkoo0ujBCEBwQlYIOde2HnwGvmenWzi6MIcjjGEXeSedbJRQ8SxFdcINIiWXkxQyfk2tBTUBVA+YMBBObFN4ElMTTSxwETU/Pwc9941TNQjzDQrmKEOTPJZqVKB8n3qnOV6ZehxfJegHDHqyamDFgpSKXYM7pdTMApFxnojFaMf8ksDamm42QIB+fccP443F31RQ4QSEJxQUAoY1pe5dfHoBArst3t2e29/1O529nTg3Qii8DVGBlfL5dJmEs70hBAFiT3ix/7IH/UNDpBPTJzoRJNLu11rN32vslt40ZoIKldSobas9vp+pWpVWAK8ALlQyAnQnMDMKaCM1jSlhR2fjzI8y5Iu0riDIhtAUZkkQSqd0kjAMNzNuB/1PY0oiBAwtqd+I0ky7jVj0DkiIFiaUw1EtGSS+lBwEV1YkhKcRWF4BzirR1TC3QgAUkgIKXkF7pP66FOhXLhWa0wSnENcvrbGkGjIDPQyKpNziOHj8q2tcZKq1GjAq5SRSQ+9FBhyTgN6X7e3+e5r1/G1F17CN7/zMtr06oo8F1zoERXEgVMKMOQO0WQI3qhVUHUhupYIJLj/NbTSICAFASlQCTTugjJAoxxiolLCJPeVk3xvohKhUfJQ9SXcLzn4lFnSIXi219E/2EHabYGHptA89glsgkhkKFG2VW1R52DOm5Y16KXblP0AUlhUOEazXsME51flWL6naARTyqaHQ4bXu7s7PALZoyE7wA73pdukXYaOHWZOh/R2LgJx24A9Zk8L5gwUDZNUGqnzugwbQxqjOuU2Rw96hMByuYEpjlehMfAoGMEYsyA4lQACtvV54bP0HJAKA8mFjwKFYwxt77t4AQ89+CCWj8xhqlnGZD3AzEQVM5MTaLhwm0bGnSCklP0gzdCjYYxpyKkSKAhEwb4tgeYir5iGs6By5Gzr1spyHGcoJPkJWKf4PhWODiWBdVsSCfi+RhAFcLkPPxAEeGw39w5zes7uMBmtTc/NfHdiov469XK1tjixf2meKoR3/uGQP97Lv/3bv11MT08nrayVBEG4F5ZLVwrlrWVCt+LCmlFhLaMGGOXBcpEcTNI4QcI94ogh26BziF5nD+3DHXRa2xgNDqAwhEQCJVJ4mguCHJYLq6SEomWTQjm5MTQ0LA0EF84LPPihgrNmlgsbUvkCKq3WClJKAtIid/vVZISUQDe0gEoKhtcaUgjMcJ+6srwMQWTHBFnMFYyqTYblC5iYO4LSxBxkuYlURWinCrt0iK0YSDmWVQUTD318+9VVfPFPv43bPGONqZh+qQbN7KCkcVJ+yL4VpJKoUxnnnec4dhRHji4yLJqETwvs0xL70sKn7Q6EgWbEkA66GDK87bcO0N7fxeHuNty+83B3C116yRH3izmzvYJnr5red5ZHN8cWptEkaGU+RNzZR9Ldhx31EJgEPkPavHeI3dvX8PqL38A3/+QL+OqXv4g//cqX8c2vfw0vv/Qibly/yjPLTQy4Pk5mmvKTUkAIJ0ZLHU3Qodfc3NzE7TtruHb9Jr714ndw/dYq+jwmuXbzNq4xE3zIs0cHAo9zD4IAfJ3GN0VO+ecplZwgdMArhQEqBJIrnQFWtJ4UE6R0umj5noUiiAzXLyNI8twy8VXB4vwsz4aXETGHYbleHptTjOxLEDA+Ze8D7ChjfzGB7QxoynUpIMECrELC5F+bWeqYa244wZgG1M3ZGSrLiE6ST598Cm4nLElQD42r5/pMTzW5lmVQZTBghMEjjHj/YP8gCIMbDGW/MzU99eVKpX7Ns/ZwBcgExUcW3/F3LI4f5+1Pf/rTxgG00+kkUVTdK1cr1/ywck14/gbDhOEwy4rYhQicgRWSAim4r+kjobcseO4HKoykVVcigRIxAi9DrSK598zhyQRyXF/wmQVfhi0sPSkvWVqiUCgNqRQsBZtSiAUtnuAsJMmVXFlIp1juXli45ITrR8C6R+P7lF68oOdzHthlFEf0ADSw8LhPDCp1lnUQPch1yDOuEB0icn9QoEOrs9eJsbbTJiBbuLN9iC3uS7tM9WdQUPSYPvvwwxIMJBV3hBaTKz2GiT3ugzottt9Yw/XXL+M7L3ydAPljfPmLf4Q//sIfsvwc/uSLn8cfk77s6EufZx2J5Z/88Rfwp3/yJXzzq3+Cb3/za3j5xRdw+eXv4Orll8f/m4DdjVXuQzfgQtxR9xAjetPewTYONu9g8+ZV3HrtZVz57rdw+TvfxNVXXsL2Ouvv3MZt7t9uXr+G27dujvdzbYawCUNW5ymEtVQtS2NYkAy3DDmGBOKIsosJmHa3DwiN6dkFWJYDynDIfXduBKs1tOdDca2EEJBCQgjWC4Bf3P2wf4aOcMSxlJRQUsKti2QDnx7c9yQkLNe/TmYk/gAAEABJREFUGBvVKsP7KWapfaVgc0OvCuoM+Ax810JwvSHINscy7MvQsAv2AxpBq4EB+Wt1Y7R5rJNwDuC4BUvB8NXnewF1KaSXdKvnypCrWCYPEd+vcIsxR3DWyIM1uW21Wkmr1W7HcX/Nj/xvTk42vt6cal6dbsxtrzQaNOV8ecwQJ/MOv/KdvOcAeuzYsfjIkan9ierUzerExGt+qXKDFqvNcCF1iwcKx3LCLiM2GLaRxD0IgjIMLKqMrZpVD82ah8mmj7mZMgEq4OkE1gwpaC4GLWDBpA87Q0ahUh4QQjK08CHYd0aBdvujsdKwmr4HKChsS5J8rrmAjpQQkCTlGhGNKUPjHkOyXR6Gb23uoM0MnwNnwfBbeiGgA+5bJEYFELMuVwG6qcVBP6W1tLi11cW3Lm/i5sYeGMtA0VNyz42CCmoZLYTlKoKojJQGav+whdtMMN24dQuvXb6Mb33zG/j87/8+/s3vfhb/7B/+L/if/sf/Af/Df/f/wH9P+h/+wX+H/+f/+N/j//M//b/xv/zP/xP+4f/6P+P/+zv/EP/4f//f8E//8f+O3/1n/wT/8p9/Br/3L/85/v2//df4/f/wb/FHv/8fSP8ef/z5P8Jr330ROxu3MWKCacjoZG/jDq6++hK+/fWvENR/jBe//lW8zjZb66sQ9NAFPUS33cb2xiY21u6MwXnIxNCQCRVDo+cACsqyoJzBj1Iaivv8qFzmPt9tJ6qYWzqCiw88hLnFIwjLNTgDl1mggITS3higHqMIzw/gSsk+CgIgZT5hxJDTUULP5cZQUkArSU+b8W0Ltz+vEghuX0zEwrrIh0CNAgFFvQf5EuRPAuP2hl7WOC/H/oVS0G7MMIQXaeiQrTygM0iwe9CHO95JaWS4LQf4nmZfJepImTxUSFUF1AjIRqAxyVC/QT6aLBcmm6hFAffTcbG7vdlrt/a2qWrX6tXS589ePP+VoCh2uuuX+0KIjERJkLl38SXX7+JtwAz8LAn8aMsP/du+pzchbJ8mrdCehvIEhMw5f1pZO0DgZ6hWJKoEZpkH7u66WZXcP2iUSzmk6CNP2+w1BuWLggruLCm3AcgYxhT0nkIIgJRRgTq0gDHB5jK0LlxJGarkXCB2wL4ARUFrdqS140VT1wzi0RAH+/tYv3MHWwzTKpUqpqZmUG80CW6BEQ/Nh7Sm5AbSjxBWGpBeCSnT64edBINhBjeehYB1gBcKJfbhFNd5yV32nXKxT509i4LK89rrV+DoMsvXr9JLcdwDHglk3PNUq1Us8fzwHNs+cP/9uPTII3j8icfx9Pvfj2ef/yA+9gsfxy9/8pP4tU99Cr/+G38Lv/G3/zb+zm/+Hfzmb/0W/u7f/S38J6Rf/5t/E88/9yxmGaYf7O3iG1/7Kr76lT9mqHoFip7koQcu4lO/+kn8X//L/wL/zf/9/4b/5r/+r/Ff/l/+c/wX/+f/FP/Ff/5/wn/+n/4f8ff/D38Pv/l3fgOf/KVP4IPPvh+PPfIgzpOnFYb987NzBJaHhCAy9HKGBs7N3aPyawJPaA8u4ohzgxura3jltWv47uWrcP/rvtubu9hr95gJLZADsJJ+UPksfcJLQyi3Lj58gghSIWfcmRGEOeU3HsfypfHXwrC+IJCcTjiHxN0LHHFXAJux/9EAlvtchpQEUIhGtYJ6rQafekjW0BkBOzwy22sdUJdSCCqVB4uQ8/EYdgtuJwJugby4D8PsuU4GKJPrpq+x2KhjodHg9gNIer1R7/BwTxT5rdBT321Uq1+PSqWdKjAcbm4Oz58/76aKn8RHvstOjGw2k7Ac7AR+sBqGwXWl1K5UYqS0sIJxumX2UMqUVjRDEOQIQ4OQpadTeHoE349RiQoEfgLNe0EQCySQtL/CWUEukORdnhbICD7nGYUQcADpM8HkAEn5EnhsyPYg2TEVMFwASwIXQSpOVYCAZ3jGg/aY71q+WKvW4ACq6RVAoBkhYZWCW1DaAxRv1NFOoE/LG9MYsDsuugcl1ZgPEKiODMHoFG1mbhYPP/Iwjp88yaOeKTQnJtGcnMTk1DTmFxawcuwYzp6/gAcfuoRHn3gCTzz9Pjz1vvePQfn0s8/ifc8/jw986EN49iMfwbMf/QieJz334Q/jWVf3wQ/iGT539IEPPo+nn/kALj3+GM6ePYN57smqlTLK5RImmMFcWTmC++6/iCeeehzPPv8MPsj2zz/P/p9+Cu8nfeB9T+F9LJ/k+5ceehAXzp3FiePHcGRxAYsuecP+FhdmMTM1eTeZ1aDHjCJIztvJywA0Zimcl3KGau+whY2dfawRlHe29vD/Z+8/vy07rjtB8Lcjjrv+3uddegMgYUgQEClSJTVRJalUrFK1qSJWS1XTVTVVa/XqmdUfpteaWf1NrH9jPnWP69VU+5KnJJISPbxLpM+X+by93hwXMb84LxNIkCCZcBQB5MHdN+LEiRNmx/7tvWPHfYmNvUNsExCH9HD6kwzu6MKIBrQH8XymjjxAabJUSGxQhMBFAdTi+IZ3SglE3PpaLq+FYp5LBMUldWtrqagzKt0jcBpUqTjq5Qr3omUoKma3zTogOve5xegO+3DywVEg4HqVKCua72YErfS7MPQ6hnsbSLl3F+7ty1QKM5zzdLlss+EgHRwc9Hp7e1va5hdr5fKL8/PzL9ZbrZ0+MHn00UcTETGcxYfyKab3fltyAzkJJMcXF/cajer1RrP2Uin0Vn2l2kqMMXlMgEwQRhacH1MDrSfkZx8mO+TmfI/BmkN2P6QWnFDgY4I0o8ZPAB7OO83vcxV87dGiZoi5r3EWB1AQkgNmQgRZKwjpggTUcloLLAGZ0nWa0HWKqU0zRn/ZKTylCrIEZavVwjEerDcaTQgXfzyJobmQ5QqFu1aji2bRYzS3SyDH3Pw7QUldSu3N6lz4EsLA5/hjuP1kRgFpNpt4mAL+pV/7Iv7+P/gy/uP/9D/G7//Lf4Hf+/3fp9Uj/Yt/gX/xX/wX+Jf/+t/gX/6bf4vf+1f/Gv/89/4lvvLP/hl+6x//Lv7BP/wK/v7v/GP8R//wd/BrBOPnCdTPfelLeIwW9eHHH8fZRx7BybPncPzMWSyfOYOlM6ewxIP6M49ewJd+49fxT/+T/wT/p3/9r/Cv/tW/wj//6j/HM7/593GB4Jwl2PxqBSr0i7kKAE8rKka/mIPPvCI0MmqglBY9zwyVqMctRw3HVubxyMNn8cTjj+Gh8+cZSJvjewEVaUAvJMbO7h7b1AjCqABUSus3phJtDyaFpXIAXds5wE5ngB6PphIAbh/oubGQ3znXcUzLlwNQtHJhKYLieDKCIuEaOr5rupg+19bzNdfdQinWJQkJ3CPmDNhkdyynx7WvsJ1qGDCOEVC5KnS5V96iy95hwCumLLh2QiWI6AmUWV/6tO7bW4gZ8R7srGN/9Qo63MePuW+3fKfK8ZS1zvdvr412bt48aG+u36r7wQ+PL83/sNJqvVmmJV0hODmFD/XjpvdBG7S2i1G57G3XKuGbUeBd9pW9ZdNJ15ds7KssHY8O7CQ+QG6pX2QMIyNkpofc0IVgWZZ3ICyjO4/Z6SqPHTQBFpPvXEqC1HKPZLkIhox0FjRn9C7PBcQDz+KG2Nvt0iLmnIeFtZapWzwN3/eh3ErSHTa0eEJBKFeqWFpZRp1ACriAzVaZbnaJSoOLyIP3Q7qcYwZFPC0ohXTZ+L5zp1K6PNQQ0BQaTdc5573imBqVCPOzUzh39iS++KtP45FHzmB+YQY+hdX9eP3kqdOYW1jELN3DWaatmXnUWjMo8zy4zCOcUqOFiFHeiHu2sFpHWKkhLFcRlMoU+BL86Ig8WoIjKkOXON4whPZJHsfIvipsZ3ZxCcdOnsax0xwD94ONqRm2Q1BqH+DciSKIp6E8xaywjPyCKVJ3pxWoGAVKSFa4JkxFISAwKpUA9UaJ1nkW7lc8p06egFNuCwuLfB5yLS0yAjMhuB04RwQ4dwAFIDf2Orh2a7P4Xe/6bgfuR/nclCFXckSikUGQUmkmbIPLBXAwmnPT2oOIFOtqyG9DS2eZWnC96dN2GPza2drg8VAXJaWwUG9ghZZ+vlFFRQPDwRA7BwfY3N9Gwl7CSsjxaphkhHF7HxNGxM3hPjxazYjR2TKj22VJENJ7ywcd7N64imvPP4+bL72UeZNJd7ZcvrYyO/tCs1S5EUqw59Vqg7Nnz3I6ciR4+PAuLscHa0xELLdN8Uw9OJyqNW9WI+9K5OGG5Mm+sulAIWYA8NCOJ20kWQ+TtIs07SO3I3Y8oYUaoDfcYz5moCggOOtF6nGv6pYMPPu0BCgITEtNZ9zKWQ7bKBCz6LSH2OWCj+hy5lxYJQLFRRJHoqApmEppWC68IXC1H2B6ZgbNVgPlcgiP++KcDY1HYwx6PYyGA2QMRHlKEHgK7MUFAJBQMws1tDYJFMdjCM5IA3NTDZxcWcBDZ0/gsUfPY2V5nm5yBU7kIwKq0ZpCVKkgZD4qV+FHZSg/hFUeKQBUCIgPaJYV5MpJwjFz/Nalri7nwbNkuB9CWFqc4n33jCMUph5BXKJg1qenUZ+egQOrX6pAeT5togIINrA9R6J5LywiP8gYMAfFIq0UtCLxGQtRTIITcbeayiriwk5N1bG8tIDl5UWCcxnHj6/AeSEVzi/kGIRjNRxTBo2Y6zRIDPZ7w+J3r7fo6q5tH9Dd7WCb56KHgyFG3N9b9plDQJ1bAJR6FxwIROtiCFnOPSXX360fqxVTyQjQAfeH7t873tvfgaWVbZXLODE3jyV6RfUggKHnxIgqDjodRmqHMPQ4ta84V4s8HiGmKzvmOS4IzDplYMoHZkoaM4yHVD3Ogu0Pd7ax8eabWH/9jVyPJ/25anX1kZOnX19ptTZaado9CyQibLhg2If7xSX54A0Wg+t0JjM17Nfr5evVUnilHKpN5JN2PBlM8nxiknSM0biPA7oKvcEBRKgrlcF4PMCtW4wgwmJ2dooL3UCjXiZAQ0RklMcD9COApgABpgg03wvhaTKfgjMaTnB42MP2ThsxgzklnqFpz0NOEI/ozgiF0y8REEGIMa3ngCDMKKgz000sLExje7uDy5dv4tq1a3wnQ7VSRqNaheZ40skYMfcd8bCLdNSj1UwKYCq664HkmOI4T59YwoXzx3BiZQaBB1j2m9NqCIQtAIbfOVmc8z67I7Q5hZZ6BoZSaAzruXv2aMRjfY5dNHLOMytIIaPwZi7vykmmqKtgRMG6e+3BARYewU7gFynBjDtAsax3VJf1OQ5LJWbISzhwikApRdLQSqAJQmHKUfGxgTEGTrHBwk0GwtTVKxGo01MVnDg2h4fOncT586dx8sQxzMzOoFStwQtLSDmvcWaRcryW65Ux3eSe9LU3r+E7P3gFr765WhxFibLg9AD264Aq7kYUnBUdcrvR6fcRpxnnK1BUrpprOeH24iaDa5sEz2g8hosdnFhaxlkGsVp0jWNuSVbXtrG1ve3BvpQAABAASURBVMt1n6DFcUGBMjjkVmSMnNsdQ9mbHOyhxLZOTDVxnvvr88cWcHJpBjWyMqSlnaI8+Wlq024vz/q9sR2P96Mg2FBaHw6UGos4juAjuTjcD6fdkydPplmnMygH/ka1El6qlaNXQg+3lMm7WZ6PR/Ek6/C8b0ALNGEYP6N74tyglIGeMa1e5JcxVZtGrVTFdLOJudkmqmUPnsop8DG4h4WvFUIKoIKiYFuk3Nvk3Ce5sPj+fhu9PplOgYDicwohtzIUEJAEiZEizUUgGtBEknAPM2JI3QWXygTlzPQU6tUy8mQM90OACTVqYS0JRsvoXZeukcommG/VcIqL6P5l8ZX5ZgHSkFY2pSBZk0OJgEOFWzcrgBuPaA/ieYD2YAkaK0xFo0hVwPIQQgFGQT7r+CxjHXWUd+/g7rt8n42BL1BgFQxIbM8U5Zxc0a6GA7t7z/DeUU7euLruPYGDHwAC1BCAhtbprZR5yzIiE46KZ+SzgoUnAI0PtBJ4WiP0fVQrEaaaNSzMz2B5cRFLpCla76hUhmE/KZWBo5x5Iwq5Fa4H0KXl3CB4Ll65jpvrWzjo9mFEkJPi3BZW1d07D8QLCRUqlMNuD22esW5zva+s3kJ/PEG13sTxYyewMDeHCrcqyThDrzNEh9a5P6R1ppJ1MkfdAKcIxlS4GYHpc3vSDH26wlUsNuswDBYNuO8c9/ZRL/loVSJYBouSQd/G/UGWjcbjdDAY+SKDsucxOLuZ4iO81IfVtojkx44dG8+2yjtzzeq1uVb1JW7Kr/qet53ntj8cx2mnP8KYbkxCy5IQOXGcE2CAlhDloIFqqYXIL6HVaGB+dppAiUBeQ0kKX1uSkDzAADkDQc5CAQLn7nTcXyHQfRqMU7rKrEIhMEojNQK30I4MhVtoSS0Fa0KBGfD81I3HozaemprCDPcq5SjAeNDDoHOISb8Dj26sTw3qrGVGC1oNBMcXp3H+5BJOLM9gpsExakW3KkdMQQGVDmUWLrXMWwo0OBZhoWLfrn/oI8A5MBlhvgCkA6gjgpKAhAOaSzXne4cc0O6SEQ1HVAV0BwUuNZapVRR+BQMNwzrWtc92DDwYuHLhcNgmn7mh5QRhxs17SuvhgmgpXfqMZFhmqWiKeXCfbUmKQKZhhSMxnBkBlHMthS1HoUeA1rE4Pwvn9s7P0frUq/AJXnCNLHiJcFoeAh6dRHRBUyoB91dBr12+gaurG9wXHtL9jAnKjGfKGbdAOUCeVep1OEs8YV87hx1s7u1jY2cPG7v7MOTl7PwiXewTaNQaPBNP6En1CxoNx3BzSTifXr8Hdo8g0PSwhsjo1mrOyVnZOY5zplpCzEhte3sDXQKU2zO0WJbSmKTDgUlHg5QR4dhkNLn5MKHLlzz11FMZPsJLfdhtJ3uNUTWs7k61KtenppuvtRr117QXblFuR71+iiT1MYkFnU6Mw4Mxweljfv40ojLPGY0mcw208gjMKqZbdcxM1dBsVrjIoAVNkExGMBQk4gsBFz6kRvXpyhkK5UGnh9U1p4FHcC5VVKsUi5eJBgIPXimAa6gzBtZ2Brhx+wAHjCKOXRSWgjjhHmXkNC3BmdNSCi2mb1OodIJ6qPG5xx/Gk4+dw7kTC1y4AJrvjBmVTBhFNrQsxCg8NzCWuwju2Gldtp1RCHInzFaIB5IQJI4IlhwCQwViXErpya0l0ByhSA0XqChz5aTMGDiP4yi1SCmwKfuOqfQm9CRcMGZCxZcQOIbtW/EAAlTIU3dv2BfYtwXbZ52Erv6YizPkvJ2VGY6GiLmfThnVtASPsJ64yuzbsr6hUssd0c1MJzEjtiOMCYKEWwhOBNRtaNU0FmZDUgPzdCedoqUc8BkVBNcuoXxn9Fhcu0ppCNdnyKMt97vdN6/cwC1a0S7dUuH6OorZ/zA16MeOMtzc2MHWfgeNmXksnziF5ePH6UpHtMQjXL+xg8tXVrFN9xmcfxSVueQBJhwrp4KAirgURhDOJRlx7PTmMs5Xc2Ua1QpaBCq3ZfQIFHwNhJ6CJ5bb1TzPTJplCSeeeRmZZETcDPCRXerDbplHe2l5ptynX77ZqjWv1OrN14Owdll0ZSOOo8Hefpxv74yxt5eQUgZgPJRL89CqjjzzSRRc6iMlglajwsVtYWF+CpWSB3D3EjOiBpvBp3/FPvge2Uqhp0pGj+7xxu4B9zEddJjPKJCWFstqVezbBonBDpF5bW0XNzb2qal7hYZOKGwJBZFeC8YUzoxukEkmUAwAOXC2KiGWZ1s4TVd2ngGgku/BjcYXt3gavhIEnkIU+vDZl+JCg9Ykofs+Ynuu3QkFMmbQgstLQGWknIrqiGKCKeaaJwRXQpAlBHTqiBo/4X3KNGWasMxRTMGOqRAmpITgiicpQRJjxP30kEBxqauTEbiWvHHC78jlnZJwfcVsb8L2XBvuGMlRTAF27bv+clpOQyXjLKfm/DyuhyGwMr6Tcx6acwxoQiNPI1DqyJqSh8oa5i0C1o8UUCGTpmplzE83sORiChT+kO/kaQzDeYm1CH0frl/3s7ouvZ+9A1rH7T1s7R7ioDtCn0cwh/0J9qhId9sDJFajykDbqTOn4f6xORVEaA8SrO90cWN9l1b1EIfdISbcMlmulO9FKBGkOQGexkkWeN6AUxpkaTqM48loOBzwa5BEgWfqtSotcLUI6lU41nqzRsMR5Uqr2Bgzyi33NUGQ4uRJg4/4Uh92+yJiZoFJOU33ppszN5v16YutxvLLUTh3JTf13bW1fnzzZgc7Oyn293IM+h6UbcDkJbogAZWvjzS1yCmstUqE+dkmlhfpItUieNogy8ZQksEJRuhUm7XICC5nIUaJwd7hoFic3cM+BtS0mQAZZzk2BtsOmBsHeP3aKhdxG/vdARJa3Ew0wWIwpCadkCxBCVoObVKEymCBEcqTjMLSVUeoFVKCwXChfQplvRyiTFBGpEop5BgVhH36vsd5JBhQMw+5lxnRio5pmSdxTKWbFMKYUNBjAm3CdEKgTWh9YtZx7nFMBZEQLCnvXfpWOa3cxBEtTZEW78RUKmMeG4zIzwFpSGs2QRpnxJaB0+8iAkugppmFA++QQB6xnXExnhQOrE5x5ASYIwdMy4goCFCnfHzO2xTgnCCn0vE0UI58NCol1MohIq6FYsTT0ornbrvCcxTDOXg8mqgTpYvTdZxmVPsY96UOrNr5BXkK4bpEgVPKWWHdDMfY7Q/h/tmSazfXsbZFoPUTHof0aS272G33UW5M4/jpczh//iyq9QZ63Mrc3Ojh+toBbjMavM/YQ2+cYMh1ot6D9kICrkV+5KbXG8We9vY9z9tjV4dpnna7g/5gb39vbKzNS6XI1qoVW63XbK1Zt/VW05Zr1VSH/hi+dIxgwIVNAWonfn2UH/URNZ7PzMyMx7bdLpVqtxqNuRemppe/G0ZTP7h8eWf/+rV22j4kgscRLaePXVrS0QAQGyHwqwReCQo+MgqSMbbYJ8zPtbCyPIulhSmEgVC4RxhxH5FR+zqhiwkW6AB+qUZQ5tyXdHH15g7WdsdY3R7htSvbeOGN63j96k0cDMbo0eKMcwpYrckFbnJPE1I4JrRAY7LdolEtY8H9mRP3UCvz05iulYs9pQOOpRBSVqGpfinxSGhJUhJoNQaDHs9eD9HrdgnCmMrGwAl7ynE6yqh0cufmEgSGglmQE2hXTmtlCQawfb4EMgDgvThifVfmhN+yniE5BZbRAiYEtqOJA9xggAH3330eC1HmOJ8ECS1yeoccoNsMqnTcc7qykziBc5FFBFrrt0jxHtaiACn7B4GqiXJPgd6BgK5eYSGFHoLwmbsPA40SSWhc9tZXMWBk3o578KhQI4Kxxq3B8bkmHjlzDJ999BEcX1qkYgt4ktFjmz6tW4Rupwtn/Q2VpmifwZ8hLl9dxe3NXUwyYHbpBKbn51CqVTCk5l3fHeDNa9t4w9XhHrSfclGDEiQs08/SVLgJ2x8WlGf5IPT89Vq98SpjDJdnZmfXStX64Wgy6a2u3x5cWb3RvX7jRn/91tp4b2s7Odjdibf2tkepzXqlZnmn3KxeKc/Wt7HoxwAnzq+P8qM+isZFxJKyg+sHw6pX3Z9bOnVtZubYy1CN5ze3Rru7u2ncPpQsics2iSO0D1MyL8NkZJCnGgIPWmmktIQZhVC4sM06wTLfwvIyA0WFFbXIad0swQtCOaNKgw7hhRUkRsG5QWvbbdymq7O61cGVW3u47lwe7lVGBL0L8Y8zw2ARMCJQB6MxBhRWB5waI7dLBOSJ5Tksz02jWS5RYXBUIhQihYBmwwHTElxZlsJwjJRiKAG2t7Zw6dKbpEsUtDa0ViwXzglw9R2hGLMtytwCCJVwQdbSi7DQXBTNMo+po6N7QFsSyxTrCRWBIln2bQj8nCB1+7iYFnXUJ0AZ+exR0PtMh7wf09114B2758yPaXEntNip8zrYrijFseqCFPOKc3VjAoGX08JZKhRPC11Qr5i/K8/omqbxhPNPqVhzFOAVA8Nod3d/C3bSR9UHar4gYGDNcksSMLg2xUDLicU5gnMOC46/9RqcO1mm66mUdjMki4TeDDCkBTykq9vjNiUmGFVQhtCNjbnGG7tDrK63cXNtn+t8CGcxxyzPvRA5FbXziiZxRq8iKTyJQIeDRq25NdWafmN2bv6NqenZa34p2k2sbXcGg26HGo1Kq99ud8fra2uj9bX1kbtXgd6pT7duVZqNa81GfRfoJBwkucbvj/CjPsK28fTTT6fUUIPuTne3Gi1c6R96L/f64c5wUBry/JcGp2KytIJez6LdnjDCNsSQewenqDUXKaG2jylEOa1Sma7PbKuOFZ4nzszUUK2G8DyBUgKI4mJyKiqA8kswTEeJxS73KLe39nFzfQdr2/t0Y0eMBFrkfJ6Jx7yhm9TGuvunGDe20O324YRjYW4OZ0+t4BwjsgszzULoUlqYajlCvV5Fha6ciBOetLCO4KU5Xk90cV763e9+B9/+9rfoum+jXIoQhj7Hqtg24IbrSAvgMeNpxf2zhkud8BcuJNsOFMvdM6YuH7CuI5/PfAF8ph7pCKAEB5lWAJUgjYcjDGi52weHaB8ckA7RbXfQp0Ud8VlKK53REucMihDngHBsWkNxDor9aeZFsZgKQlghT1Ma8RS+r4u5BIFHxZhSmXK96L0kdF+5kAVALRVmRhCOuwcocxuy2Kpitl6Gl8fo7ZHHB/vIGNRrlH0cW5jG+TPHceGRc5ibmUGlXAGBgxJTS8s5olufUIEqPwK1bqFI270x+qMc++0Ely7v4jq9o42dQxwSvEMazVj5SJSHBIpKWhCn5shzoItbqzTGx5ZPbh87fvri8RNnXp1ZWnhD88zS+npfyqXDoFzuqcAfUmENr169Prx89UovybN2uVW7vXz6+OWp+Zkb9aXFfZFzsYgYfMSX+ojbd83bk9w8j1FGqdaU+fmTSRA0sv2DsZpMBMYEUCrCwUH2nocYAAAQAElEQVQft25vYn1zC4edPmJat5B7mlIlghcEvI8RM2qqxGJxbgpnTizjOPeBka+QcrEdAHIKaJdu3dGChihX69CMzAWVKqbmFjC3uIRqo4kuz8nGXHhnJZ3wToYDlMIAZ0+dxKPnT3Fv1EI1CuEcF0OXM/Q9VKKgsHwZLZWjlFZDOLuI7wW+D1CIR9yv7u/tUksPcXxlBTNT0wg5dt/z4FHoOXRWMwXxi5bTgpgDF5qpFOTaFH7xg7uEey/2Q8wU/YGWE7wXEYgckeV9SjC5sfS7HXTah+h02vRMehhw/xsz0OV5Gh7HrAg2ah5YDoyjon9i3iJnFiwHVxCfs0Ouk4LwP2ssTG44XoUoihCSHKjjOC7+0mdr0/1xkoXm+269hNbXWdXQUyiHPiL2r2HhlEuF/Juj0nVrOsugUcA6TiFYzs26uZD/Y7rt7I7LoZEawQY9otX1fQaKUgypwJ0HlEHBaA+WfB4nMde4R6W0D6ewphoNXDh3DqdWlqqNWvnEeND/QuarY9OLS8nxRx66fPrRR1899tD5S3lU3oh1sONV69uLZ86vnXv8s5fPPv7EjxZPnf5+bW7+1ahS6SAppfcux33k33cV9b7ffA8vvsCVLZXLtjU7Zx5+6LHO6TPne/MLK2i25mgBW1zcGoGX44Bu2PbuLnap7TvU8tRasAIorUF5gOGXFoVmrYpFRk+d5p2bqnJ/GCIKPUAMUueCCaAICB0EABfM80NUanX2N4U6walZltN6pNT4lm5phcBbJuDPnljEKe5r55plhFrB0rqAFDAf+Fx4gt+VWSc4zIOpVgKPZjCl0G9vbxEEXXhK48Sx44w2NykyqiChUCuSWJAbcDncvYgrOHIPOEU4ctUMhdMdoxi6z/kdYhGfExzMuHJXpyD3nGPNSRld0IzzSiikE7qd8WRCCz9BSg/EECiK49Ukl4oGHNGfhlFsl5SLQc6UOIBVADS/SIZZNy4mEP6nlIYmLz3Ph8u7cR8ettEm+UEAPwghrOPGZMkvRV6VCMac49jaWMfarZvY3VxHOh5A8gQBx1JlUK1Zq6BJVzcKQ4gInNIV9iPsJxeFA0Zw9+kVpRQOYR/uF2A6Yl2tkXG/PmYAI54MwD0SWrUylnlmfmxpDtPNerUU+cuUkydV4J2vLsxOnfncZyfnfvVX22c+//m9xolTW6X55fXGysmbxx957Oq5J5++eOELX3jp9KOPX+Sz29H03ACzw8zN/xdB6hfRyVNwinaQnz11evzVf/6frv7e7//exu/9578Xf+ELv2pOnjyNRmOqAI/yNPY7B3QzN3CLi7axu4d2f0TAgQtdopauwNMh5UjBad/5VhmPnV/BExeOg/hC4AvKlQgBLS4rEfAxElqRlNrXUHIC3ydg6ji5soRQgDEtyzy19iOnT+BzF87hxEIVjbJQUMgVCriQqBYgBKEDqQMm5Qsex6m1IjYzTBiFNRS8Ltt64/XX4AI0M9OzWF5aQRSWeC6bwAWBiAkIFJRoKKUgwn5IgIVl+/ymZQAymoiM7mbK8aYEXMKxT6hIYqape0Z05GA9PndlGevkpHEcY0wQjrnfy9mZ8hTCKCx44VNxeYGHIPDhc+yGR1GW57fC/Z/mRlaTbx6RoQIFeALDslwscjEFSIXvqSCg4BsqBnD8Gp4fQJRGSg8n53jBeQVBiR6OQcz7Sr2FUq0BFUQYc/xjutuuXhgE2N/fxV//1V/gj//3/xXuD8bfePVVXL98EZ29bcwxMn7+zAk8cv4MXd0pVCslBOw/JGh9Alu04rjAcSl45RJa3ILMryxT8TahNTAZ9RkobMPn/JZmm3j83Ek8RKVb9ix8lZU8yWdLZf90UPI/a0L9BdWoPVxZWVpsPfRI6cl/+JWDX/ndf3btid/+3ddOPf1rL8+cfew11Vq4Zqqz+1aF43YaJsDJHL+gS33U/YhwlQETpNU4qEbj1nQzmp2aKk9NTetWsyW1eh3VWo3grNENrSIkw2Nav/3uIYHaxmGvhx7dxTHdF64xbC4wRggYga8VqiUP9YqPkMIlnI21OQzJUuiV1tBKcYqWAEmRMgCSE6zO1ZomKOnm4MTyAoM+Tcw0QtQChZDVtQA+3/P5vu95UMw7ofB8j+DJGGAYgYiCx2d+EMIB/5D7uzdef4MWKkGr2cT09DRKUVTU41A4hqMP+QHhf0d3P/lNYwCIABC+RgXAlDhknveunI+sKwMIZntEtKIOoBmVRE7iYwi1iAOo5hyK8SuwDOBUyBOBFoFiRWsNzB2ybMeCl6iiohTvalgOwHkaTskkBFma5NDag1YeODC2osgXg/5gyNRCE7hhqYyc7024fYAoKooS/MDH6u1bePPNi7h+7RoO6SEltO6eFjTpes7OTKNarRCQEe8jLCy2MEsPqVwpY8i98j55fNBuszlNJVyBx/Y4enAimJ2bwczsFBV9FbPTTZwgYC/wqGW6WUNE2SiFGlHoqSjyAy8MmlbrZQaCzg3S9PF+nD5Ge/hw7EUPm3LzfF6dPptUpxeHpWqrY1Stm9rSINPBaDTyrl27RubgF3L9QjoSArTbQmwz0+dq9pWnEt/3/CAMVIlgrFQqqBGgNS5QvdUEKBQDHt63u13s00XaO+zAnX2NGZThesNSggy/clqSlGBL6SYZCljO/WBMC+Iop9Vjv1BceMopQZ3B0NWzdHtc2H+qUcUyI4azzTqqtLTUqBBjoAzAV2ihFYehIYqCx04z9qUIxpx1JrRQoEh6ng/PC3gcNGbwZxc3b67CAcEBs1atwaeQunoCsDbu6xJh7YLc0jBfvHlPymeWiCiIPHCAcnN/m9wTwI1baV2MRxwD2IQ4AuCJhlIkFjjVaTknw/lZWjw4xQcF5ercIVeHCIYjB9KUPFfi6ii4d9lMofgOCLaMfHfzduTaTKgQtfZQKpUI0AhbW5u4desWYwwH9GySgkdOQc/RAs7NzzMY5ECsoX1hfZ+phiH/e4M+OpSHARWA4pqEYQAmdGgyciPndqXKYFKjoIXZWawsLeA4PaRqOYTvgcrbpwX22J6nleeVrNKtFGoptersJMfDcS4PMwL8WCrq8Vj0E4n4D6USnbJeaXmi1BSBXA55UU7ZGn4hl/qF9MJOTgLJfCPasnH2P4rIt0SJ73meBBTgcrmMWqOOqekWZmZmUalW4eSkzejpxuY2bty4xUDRDjoM5BgRcK1hCcYuzytvbezj2s1tHBx2uXg9HHY6TLvU4gNasTEsLYnmLANfo1IK0ayW4YAZeopRQ0b+urTO+wc8a+3wvQRjHt8I6wsF2nDZh3GKQ47joNOjVSByRUEpLrLnQZjm3OOt3rqN27e5d6LrOb+wiOWV43ym+baAmbdIhPe4v0tEIPI23X3L3gHk3dQ4YJHcOBy5e1dXRKAJzrukKMkirj0FAedQkAdlSbmG0CMRIzyuEXhGQTOv6MAJ3dbIC1EtVVAOCBxRsFSCIGByKrskHsMQkO6XUBvcisQMzjlXWSSnggNBoVFYriiA8yR8P0RBQYScfQiV29TMPCpUzCEj21HkwbKP7iDFpavreP3Na7h6/SZGjNr7QUDLWoWb44TxgoQuvE83PAo8bh/GnJdFnbJTr9fgBz7Xf8L+gTK9K8cHBn4Llzvj3K32lQ5KvheU6kGpMh2UyoteubIsQem4CsIT8PxHvDB6otJsPdFszCzVms1qWKtVoygKyHvBL+BSv4A+ii7+8A//UHq9Xtkq84U8Sx4jqTzLOEkL7WmUuDA1MrVFy7m4tIRjDKjU6g1M6M6uM4J76eo1XLx8BVdv3oL7v0sd9EboEJz77R4DBAPkVqBoyTSJ8suFiXl00CtoQitsGeKHSSlYMQMQQ1qBFJpBj4xuVZ+u897eHrZ2dkh72CXQe+MJF9IAFHAvDOEz6muVgtI+uGiA8rgHszyHi3Fj9RacdV9cPoYlAnOKe86UPniW830CAhQb3LlE5E7u3RMRgYgUD0WO0uLmzhcFA3fJCamjnArCkcu7ZyLCYeu36C4wAbZHPpnccv5CYGp44h2RZd6oApQOmB6Hru8QuAaG7qmh5wLOS7E/7hMgVHwe+6LDjYz8HQ56cFuG0PdgHHAJoDEj4S5KvMXz36tXr8Ipss3tXRxQ2SUch+NlpV6H429CJbPXHuDm2g4uX7uNtY0d7B90MRiPMeTWZjgcot/vY0gr6tbU/QZdIQd7K/aalCl4HuegABcL2N3dpZKeUIYMp2CRsj8H0BwKRmlHihFeL1d+wOO30Cg/sjooWx3WeD+fGDk1itNHepPxk/3B6DO9yWQlBlpbQOnrX/+6xkd8cRofbQ8UFiH5v/M7v9OcZPKQiPzbLE2/ktEVdQua080UgiQIfBQWtF5jMGUJZ86cxcLCEgKCosND6OsE5WsXL+OV1y/j2u3t4nexbQLUWc8RQ+3K9xGVqd0rTmsGFJaM55Zd9LhHGfa6DNzFsDz+SKnZB7SWLh/QdQKDI5PxEG0eOWwx2lr8vyG39rDX7mNAq2m0QqlaQZXjIjLh+vE5JqsU3TL2wYDVrbUNuB8xnDn3EBYI0DJd9JhCnDlwUhA4Z0AEgCPwupsye+dDHt3JASJSEHiJvJ2/W8elDoiOcgLlLrl7vgLFsWmnVGjdXeruRd5ux7hxGYEmMH3x4TP1RENbBc1yB0yvSAU+AWoJypR7vnQ0Jg+p1Jz2o2vr0XpG7MMB0jJOkNGK+lrgvBRLaxozWDYgmBzdoiv7wosv4Y03L+EGPY2tvTao5VCuNRBya+PUdGc4werWIS5dW8OlK6vY3W8TWAkAgdtKuKCbO6rqdg7hjr+EsqNJYhKk8YgKISa3DQyVxpBHajs7u2yji3Z3XPzQxCkDZzVzUQyFKaRsN+Y86dbC/VqMri3o2qrYeEFidZ35+cEkOz0cx0/3R/EXJ3F6dhzn82owqD766KMaH/GlPuL2XfPRQb9/hlrxWSX5fwubPyIwgSVTDS2ZKVJKADc25BkUraii9gu4D1xYWoD7R7LOPvQIWnR9UqOwtrVLzbqJ25s72Ke7OUpz5MrpTgXPD1CpVBBFEUQAJxwxgcdVo1sWoF4OUQ19avwUYOheKFC+BoWJ77LPlPddHqpvUMvfXFvH6sY2dg576PEA24kIR8ktmVDjKtCDRXcwwjYjyhMKb4mKYYXWPuAYUo5J04ILAQJFFguJYlMM6q0Udy4L0EUXMC3oTvFPSQyty710F5gudaB1rzlAegSNS0XEFRUk7FuRNIHowFiQ0nBpAUxaVc8qhHweKg+R9hCQQs4l4rwchVEJQakEpQSaPPPJTyIDZkJvJJtAGCX1lUUp9BDxWbVSxvLyMgIGzvb29+H+8qRNZav8EOceeQxnH3kUmXLreojL1zexvdfBMM5g2a+ro/0AHvv3HC/JJ/eDh+7hAcHZw0yrBi05UvZdK4coBR5AYHJo8Dl/3/exwTPX6/RsDro9pFTEKhCuHzChu94dZlzf5a6hIwAAEABJREFUATZ2O5SrA7h/QmX7sI/93hjtQcxAZOIRlPX+cLJIgJ5NUvuZzMoJyf3qhQsX3KLio7w+0g42Nzdn9rv7F/IkecZk2W9aa76kjJ3RsFqLJWMtFFMlBnDauBBOi5hBBCfwlUqExcVZnDt7AidOnoT7IYHiXsX9QGHAPUifFnOUGsT0Vca0cu7IBBB4XNjA8xD6HqrUylOM2C0vTOHYYqugpbnpAqxCjQuSpZLIqeldoGPMYE+XQYddBqHc3wzeWNvC1VvruLG+VfxVxIj9cLQEKdDlWewq95qGfTaa3C/PzsGjEOYEEERBSICCdakI5G6Ku5cDpMu79C45Vliyw92/nbfkjwPl3TS/x2K6/N1nzkreSyLiOihIRKCULvijtQetFEdHYlduCXiCAo95H1KkmhZW0UJq9qWcNqJ7aWiRUheY2dtFb3cb/b0dbLvzyvXbGNMjMfRMnFeS0KV1gCpTaXkEWLc/wK21TfS5XXCgq7WmuZ6L0GEVNxk3cMDYPRxwfz/EkOvqeOoHAQLf5zgBQ7dZuEaRrzDbanAdZ7A838B0o4xy6IGBdrrpOUAF6wmgteO/YECLf9jpst0eerTMw0nG9g0GNJe9cYYOQXjYH2OfHtAB04P+BIcklz/sDRVlwScRoOP5JDMn6BnP5CUJrx0eBl//utX4CC/1UbRtrRWSChrBKbL1Gdjsn1mTf57MbWgxPhWu+M79IQNd6jSdwMBSGHLSgEx0i6moFWd4lnnmxALOnT+PU2fOYW5xpXCFrA4wIacmBOeImrY/pOsymsBFB4WTcn+z534Zsjg/ixPHFnDm5ALOn57Hw2cW8Mi5U5jleZrmfsVmMdKY71GYUiqFNMu4NzHos63t/UNcoTv94mtv4vlXL+Hm+i463OdmdOdApdLudnDtxiq0H2F6dh7N1hQ8P4ChBaKMw1LILQEBIZsdcVxHH4GIHGVZ606mSMi3InVfP55394bAd2D8cXLPRASKgNNaUzh1kXfld0lEinKPAu8UmBKFYhSGI2W7ylp4QAFMIRgtPQJL4bZ0Zw0VVkLLN97YQO/mTexcu4LNK5ewcekiLr38Im68+Qa6PKdMh324rUOXUXZh66VSBUOuzRq9kGurt5FTnutTM5jlOnrlKpyVeum1G9ja7WJMj8OBd8x+M8qBA2bgeQXoMrrMipZvulHBZ3gm/fRnHsGppSaOL7QwN9WAooJ1f+YHAtjTCppC5XgFzjFhu+1OH3uHY1KCw15Kq5hhSLkZ8lhomBgMEgv3p2m9cYr2MMahA2t3UIC60+sHPCaqJ0k2m1nUoiDw5qemgiefLNhFjn00H/VhN/vNb37T2xvuzR90d55RcfabXo4vUdmdCrU0Iq10QK4FSlHTCTz27hGUmueSQiI6iWWDWiXEzFQN2tMYpcABPabeKKGFzCFeAEUweGEJXlRGyAWuVOuo1xt0Z0NaY6HF9IuQ+qkTx3Dq5Arcr3+qAcsVih8vtOoRTh9fwqMPn8OJ48uYpiYOfA3DxU8YyIi5X0xpLeiKUwHkHEOGdm8AF/i5cfM2LcA2bnLfu869aZvWs1yrozUzixL3u8699QjQhMJtnNCLkMUCl4gI8/zcSZhzGD8id2OPvixB4qi4u5N394YAcnQ3n3OMd8mVufpKKXieB02Aihx15J45grtVAmEdl6d95pxzgGZTa0FAHvhMaaYKK3iwsYZbly/jxquv4soLz+PVH/4AL3zvO3j5B9/D1rWr2Lu1is3rV7F++RJ2V28gbh/AIzhq3JM3Gk3Um1NudfHcS6/ijUtXuQ2YoNqc5r78BBZWTnA9gQ5BQP3KvWVebBVqdb7n1pJWc0ALPex14JTo+VPH8KWnHsOXf/UJXDg9i4WmX/yt6OJUBSfn69yuaFDOWNdC6P7mVLJOUbv1KFWqRft7B22sMxi1yyBidxRzbWkSvAgqrMCPqtBRBZb3KTFHA4s+vbPdgw5d7UPZ2W/rg26/1B+MW71BNnvQmVSTxp6Pj/BSH1bbXHxF8p944vyimtjHtMiXlMWvaLGPBJ6eDT1dDjylCE747NVjx5qAVCQhKJTbK3ApFS1JFHjFsUduhG5JSu01ZjpBTA0I5cEqAkmOSCiIfhgyXF6CVopeDXeHbLNajrC4MIeluRam6Pp4wg5zA0Vhr0ZeYTmP8ZxzZWGe9WZ52D1NgNcRUrAsqyZc3DE1+IiH7q7fEV2tLQYYblD7X7p0Da8xMLXOfa8VhUazhcJqBiGU5xfCbwhMw3aKj+vboYEkzPPzdjHnKyRwXGDqEvKxeO7SHydzB6D3pnfriAi01gUppeAu98zVdam7ZxVYgtHQa3BkmbqAnOcLfF+jeI0u5KBzgJ2127hBy7hN4LU3N3BQ0HphIX2xKCnAY7Q7JYDiThv5sAdN5RZyTcp0ZxWPYHrjBO5fN2gThNPzS5hbOkareQzNmQWkRmHI/bwRDXDcTmm48YHgEjLCycEM95Xuj9wfO38cjs7Ri5pvVVClH6spM7WQa9msYHGmCfdTvYAaX8PC40RCyoVHL0GUpsUW9OmRtWkNe7TkzmrG9LxSKOSUKaMDWB2SguI+Fw2rfIQEbBCWrBf40NrXWnse9Zufq8QLtFaOpx8VfWiNX7x40et0Vivkyec8lf99lZtf0bDnCM75UhCUQqrlwPfgcz6EF12nnGdrGUBBEC6oIkA1wel+IOCA5BZnNMrR6YxwSPdySPcqZUjfWkFKkE1o3SaFG5pzKSw8tp1Ta4+GfZ55jeA4ONWoYarqoeQD3DphzJBcQlfG5xsRO6mWAizMtHDy+AoeOn8OJ7mvnZmdgc8FnRCUfR7BDLjPcv1l7LNH1+4mwfnCSy/hu9//AdY3NtGcamGaVrNK65lTqNx+0xCYTspFBODi8+vOR+6kltr9TrZILEdE4vuw1mGUibtnvnjOIpY7gN1L5h6gumoiwm5VQSICEXmrHfceW4Hr2JDX+R2yBKfS4Jw1FJWiUPIMI+ndgwNscC955eLrGBCokRYCwkMzCjHXbOD8Q+fwMOnMyiJm6xVU2IYmUMWtJ8fl+QH3dSm29ju4TQ+j1prFr/69L+PkuUcwRZCWqg0YUQSohfZ8lCsVBARTj9ayy8h5xjPM48sL+PyTj+E3f/1pPHXhJE7MNQqFoHPAxAYJvSlDhV0phXjo7HHuQ+e4//TBKRRHc9MzMzBcCxe/0FQYzPJIJafFNqQcE8YqJjTbk9QiZpupFThQCscj9NDqtPznH34EZ8+ds8dOnDCLS0vp9PTUqBp6g4oJKBJTby8QPvxLfdAmv/a1r9EY2UarVTnT603+Xh5nX/CAz0SBf7a9tzN/8aWXK9/68z/TP/r2t/DmSy/i9ReewxpdoYTnXwIDz1PwkCPUCmXfQ4UCErLMEHx7dEEO9w8IthjC/zztQSvFbYUphC6KSlC8T4k8d+4lBCcxh87BPq6+eRE/+O7f4vLlG+gcdhF61PShRkDrAAoteLlEuJK+65fBp/n5aZw5cwJPPHEB586doTWdZ1WFSRzzEHyMjNZURNyb3EcNKdA+jh87humpaYS0mjHrWYJIaQ03LhFX14GMr9z9uCLmRQRyN3V5knvHu/MuHxUf116RufNlKPiOXLmIUPhMQSJCXpI/fF/EtYyCR65NzTJHHAktSAZnKaEMrFAi6d6gsKQZ8mQEw2irlAJ4gUKtWsKJY0s4dvY05ulWVsoh10lAI8vnAYTduABQxLQW+GjyrNp3CKDQa6/EfV2MHi3nyXMP4/RDj9BiLiOq1KGDCJ7zUIRrSaXn+DrgWfN4NECjVsFpbkc+c+E8LpxdxrH5BhrUrpHW8GERUqlEHHeJ4y5TYSjyA+wv0gpzUw0cX16ET/nJKBPOtdUeeUKwsRuAbeQQdBiccj8HhfY5jhIUnxuQX5yQS3POwQ8CeFTSbmxKdBYF0USLjkVUElPg0iBKBikFl+99VB/1QRqmgKg/+IM/8Hu9vbkAeDiA/nWbpZ+xxpzxPb3U63Sbt65dC954/nl59bkf4Y3nn8NrTG9efhMD7k9c4CDhUUfvcA+9w30MGe2b0PINuVC9dhf9TgcTHjwz0guuBTSZp7mgSilqRwWtFAxdm4waO08mKIUeZlt1VKMA8aiP2zdv4CYDNmuMqB7s7mA46CLjWSeltpi2U3ucA28thAtfogaenWnh9OnjOHP6BIG3zL3rVHE8E4QBIgqUVor13RJaVHn+ubS0RLe2gYCLabgHZDPgMDk+wU9elhLAUleBiasoIkwUyaUkts8i95T9sD5zboxMOFfzDnLljhxYRQSOL5oCiHuuu2UudZ1bZ50dMx043U+AmLeOuBUwPF6yPAEUKjGP4CyVAs6f/KRlpO9D/lsI61la1j6PM9o722iTr4pKsUxBjpSGpSVzf/uaMnLSY2BlyIDLwrGTxT6z2piCohIzUHAASKnsUnpNbg0L/gc+FhhJP3NiCQ+dWcGJpRZmahFCsdBcZ81+fJMi5Bgjjt95P84LEyLP45zrlTJmp1ugYYCbZ8b2tfbgeQEg5LFiLaYJwWwgUHxmRZBToaasa8FLUNy7fJamttvpZqPxcMy2+nmetZPMDHLjx2RdXGpzIHzlo/qoD9iwPxgM6pNO/4TN7ePVsPR5leUn8zhuWSuVPIm9ZNCHW7wOD/gvvvIS3nj5BVynVXP/i7r+9gZ2b17Hyz/6IV74/nfwwg++j4uvvEJ6Azeu3IC2lm5KAJ8Ca8k8Q2uquFCVEheMYBnR+jptmxJwgaewzP3lZx87i//o730BX3j6czhJrd+jEniZbuhffuOv8dILL2JjfQ00gQXYLds3BFTM45Nef4Ae9yMTBgE8JRSSJs7TVXrisUfx+KOP4qFz57G4tAiuJdzfSVbLJUy3Wmg1mygR1EHgFdYTRCcXkcLB5WX77t69g+JiGbj6TCyToqj4cjdHVIyJ77n0Lrkqd/M5x3svuXIRgcg7yb3jSOTtclbi6Dh9a5DTWlp3duLIgZOp0O0Q5okwCq5QSDMctg+xwcjsGtes16OyZGR70OviKtfs1e99F+5/bZjSY/DYz5iKdDwaod8fYnfvEF1GtpNc4PZu4gXQJGfoxuR3u90mv7v0iibwqVCO0eK5AN05F8CjtWxVNV1YgUdeKM5ZshiK56iaR18erbuPHIFYBFwrt17MQjhhTytUymUCNIBbW8Vx+VQcPl1mYT/aD9BstFBhkEiUMJYxRK/f55ZnzDUzUKzPEcPJ1d7Bbn779upofX2ts7W1ub13sL/a6x7uxSYeH4x2JhcuIGWXH9nn/YJTvv71r+tut1vmyGZKpfJKOQyO+8DxqFSeowtQkzjWw4MD6e7tAVw8SzJcuEYUYobarbU4j1K9htxk2N9cx21G/64zHH/tjTdw5Y3XsHr1CjLu94TaMqdApDzqcHshzQ5DT8OjmI1pZRU1eb0SYW66gdmpKmYaIZZmqjh1bA4Pnz9LgJ3GsbxJxQ4AABAASURBVOUl1GtVxJMYmxtb4P4Yq7duodPuwFJaPC6aQMH9ZckGn68z7B8zUFErl3B8cQqnj8/j7OkVnD9zCq1GnUJgMTczXVDVHchzLO4XMULt7lKwzYBj1BQUEWF9kgAi/AKvO6ll1pFh6j4ub11bFEgHurvkLOO9lFNY75KrIyJF2yLimnmLRH7y3gmkUgLFsSlPQUhWATkBC5aJdu8YhFSAipasS1fT/W8NKZg86ki5N8uR0FIppRlAa2Jp5RiqtSYMtc0hvZ02zxS7BOeI8YGY1tPRiApvRN6PKQO0QARNBsN1d0p2cbaFx84t4cyxKSzPVjBbD1CPNCKOQwMQ8lR4dqloMTUB6butEJHIWAYceS5PnuVU3GwYgVZoUK5KlLOcrq2bq895hASn53lwV0pr7ZTO+voG1tfW0KYCz7lX5qtwyt/tdwf9DnV/b5/l69ZkV02WXsyTyes2y2/JOOt6BwepCDt3DX5ExGV57y07gXjyySc9CkjVS9MZbezypNdf3t/amo2H40YWJyX3jwSNDw8x4QZfkXEBGVjl3u4YAy4nVpYwt7SASr0KIbPHnUN0drYYHbyF9ZvXsEF3dI+AzcYjWBf0ITBzAhRcpGIxKEiWzEz4PAo8zHGvsUSrOV0voRwA1RCYY5Tv7KkTePSRhwo6ffoUKuUytXofV67T3V29Re2+hzEPxTMee+QcowMnFSSt6zZGjOz5WmO6UcL8dA1Lc1NYWZpHk0GmkIu9MDeLIxeKC+4UCF1rw/EZ5kFw+Z6GVorzA0RIOLpEeHOULb7fAmRxB/fqndxR4nh9lwxB7ygnODN6Eo7cMxGBcn0xFRH2d0S4c4kc3SumBVHwlVZQmmNnagTIHE8V+2c7lFBE1TI8Kp4B+T/mfIwfwC9XAFq/3AFzdo570fM49+hnUGXgJGUj/dEEvcGkiIqOqNzoPcKKYjAuw4TgjAlOJ88R16xZK2FhpolTK3N46NQClmdraDKqVAsFkUJhMcXYI3ASyJpy4tbekeJ4HYg0LDzmXUrwAASyT2XTpBteIjjplnIqCr7vw4FTc00cvxKuVYeWe3t7Gwc8uyUKyfec71Np5InJkhGdsfFunibXy5Xo9SgKXi6H/ouBL696Hm7JqNK9cOFCho/4Uu+zfTU1NRVWra2k43FrffX2iR997wdL/+P/+/8TfON/+9/Ui9/8Jm6++jpAjTnfaKLGDXczKmGebuDS9DSagQ90O8gIyHx/l+5KjJDuVMAFSKmpXVqPQigKu2XUDumEi5XjrhuTcD8Z02pqCtQczyhPrsxjabqMakmD6wXKLhdFUI50cYyyOD+DUydP4jhpcXkFLQZwYgrd2toGrnJPevXaDdzgwfrBwQGt6wSUXXCNi9TxJ+Gh16g/xqjXpzts0CJAF+ZmGLyoQiwXlePkilJ3JOw/h3AQlmNzKfEAxXvKkGvqx8iVOvqx4ne5tQSIIwdORw6gjlxVRUA5EhGIHJErFznKi9ybKtbRBQFCjltkFOqETEstkLOuJfjCWh1hvYHcC3Dy8Sfw+d/6bTzxq1/ENC2lRGXMnTiNhYcfRZOBnpEOMDKCcnMWAaOwKU2x+yMC94MS5/Y3nesfBuSD4XrU6IEcw699/jE8+ehxLM3UMRllyBLDzkF8WVhaZkeOtxqg26tIHpUd7zhXkLegohJHzAvJcA1cGhCttbKPKFTIOS9OEVpr+ESVuBsAHvMlegYNGof52Sm0mHrcw3ba++i292Nls72l+ZnnLjx09s9OrCz/0dLCwjco79+fqjYum2hxj2KUiHBfwLY+yo96P42/8MILKjJRRQVBCyJzh3t7Cwc7O1OHu/ve7uottX3jJvbW1tGnVsp4/KCo5QMy0qNViblf2b99CzdffokAfrk4vFbcM0b0ECLueyzB2CxH1KTTBKMpQFmmxiv5GqFWvDfIaEkN32lQu8+0qphpllAONXy2IRQy4aIIQaPIPyEwNN+LaAWmpqewRBf3+MnjWFxaRpXC16MLtrt3QJe2DSf87nzMoTsZjZFwb6QICtevpeW+ceUSg1adYjEdQCulkAC2XHiOi324vpQIFMdBrQvLcSj2LwAK4perwwTvvO6UEhx8/Z2PeOfGdS8Z8tLdu1RECuFTFNq7JCIQ+elEWQanBYDLTyBZaI6SJBpGPOTKhwOgdvsyEsISQRoiYXmfZ4P7PPPdHYyw0+lj+6CHPVrLiQSozi1DlesQ1q9RKYcEpONDj57RqN8rlG2jEmF+qo6F6Tpm6mU0ygFK1ISBQrF+Hgycu+rIWUkuPTTBpbSGKI6P7nNOi5pznS35IJyI47FbJ5dqYTtsz1PMWECJQCsFzfctJ24IYnBdhHlPAVHgwaNhyOMRutxj9tq7wzwdb5dD//WVxdnnV5YXXqKX9+bKcuuWOjXXfmoRE/kFABO8ODx+v8fPU089pTKbVfM8nyUYlkf9/nQeJ5V6qaRNnMjwsM2D6n10dnbQ29+DpWCDlsoBdW9jHTd5dvbG97+LN557DuvXr0EINGc5SxyNzhO4f3T42Pwso3IUfDK/ykWu0NpGSrjAORwwHRDnGVmdaZYLi8lXAS6YZAmtW0aLlsHt/xLuOxK6rIYLUq1UMT8/j5MnT+AMAzzHj58C17f4cyQXpIiCEKHvI6f7Nej2MGaASFGLlz2BTYd449WX0WVkebpZQ71aRokLqynWoe8j4PgUx+dpBQGQcb6W41HMK4JVHLGu8OERMcNnYG3ryMI9BZgXufuMZZy/vUMOjHfzLgUvEYFS6i0SEYgcEXiJCL9xT5lQNi0sLZ21iuUeBdiH0iFc4MYQgI6sF0JKFfj1JtoM7Kyub+Lm7j42e0PsEoyX17bwxuXruPTmFex2R0ijKhpLJ6CqTXjlGpXfCo+tPPJrH2sM+nX2tqG4b2zwOKZeChBwtj7nRQPHoxKNig+EtF4hgRKQfA0UwOTcHLCU0rCiYDhmspVLbeH4wYlAWQsFuUPg2qPIa64HP2BT0OSDcLEtDYTNUzhPxzDqLFTioMxlk5Ed9topqZMlw7U47l6pT3mXplrBzf2p0tapVqvzqMgvxGLizqXupPedUCgEO+Sbp0s2zubzJDkv1s5kkzjs8+hjxD3mgIGWzu4eQjJzttlkKvBhEQho+SiFDiy0frn7kTSPQDSZpsk03xrUorCoGzMS2+PxypiW1pKJjnLWTScDhJ5gulnHCUb4GjzOEL4PMtimE9h0DKKLexGDkCtcJrDLUUAg+dB8L+dCDumm5oYLSvdGaY/AilAul6GVQkxruc8gVpsubo/zGfdH2Kdl3eWZ62jQRY1W/djSIuqVEpzmBfdDboG10/gkdln0G/ge2xM4UPKLH5eXn8tnkbfrOOEjvwshdPm75MruNiQiUBy3iLzVh8jbefASuXOvNJRojtsj+Qh0gMgvIyKwwqgM8SIY5TEEqTFkMCcRD+XWDPYJzkvux//be5BKAysPXYCuT2GsAgzgYebEGRx/5HHMnjqL+ZNnENWbWNvYwMU3XsdrL7+IVUZ7k/EAs/Ry5ujlVLgOzjOZMLqb8ijNZhPKRUb5sHBKV8MAVKaGKHSuaUYFmXG9cgLTWXbLMTrXm1MDuJ7CjM+11IrgpWUf0U1O6KN7LFOiAFYgC1Aql1Cv1VBh6heLlxPYOSJfo9WomhMr892TxxavH1ua/85Uq3E76WMwD8RfBnL8HVwc+XvuVXejbqC0KqdpMp0l6fL81HT9xPJycPr4cZw5cQKL7pcZFHIhCANyRhF0HruJqApDrcG14XQzCDWYEJRCAQcjaJr1alEEB8TOwR4OeI7W4Z502OsgI5gNraJJY7qwPqaaVcxO1VAKfTLYwuOC+mLgU/v6dI81tS+XiouXwxK8lsqBQ4BbJEd9utt7+4dwkUTDhVcUXO3GRgo8n+PL4X7beXt1Fa+//AquvPkmSoGPudnpgiL2q8k9Yb+G83DkLKQWwOeDiErBpwDwFnKnb9f/zyMHPEeGY3aUOwG9h1yZe+7ItSUiEHkn/bRy1oJWmuML4BNYWnyCNSBRdRKIk4RzHqfo0209oIXsxRmCWhM2KtOX8zBmnZBgnTp2Eop7y9gvISag/Ra9nCmKca2FiM9zHu5fpUe0zu2LW78R16/H/dze1gY2Vq9je/0Welxfp0w9yr2mRVV3SGwGUB4syRCgOYHpFGnm3FlwRQtgcn04Fk7cTZXE9fc83iqkqUG3O8R4FOMInMLnRx9DGctJwiKtBFwetpiDAmetSbNy6PUYqFpfWVx8Y7Y2vU0HYMg3uQ0Xy/QX/lHvtcfV1VXPT/2oFJTKJsvrNrfNc2fPlr70q1/0fucf/Bb+EQMHn//c5xCRWSkBFVM7OpD6ZEhEoS8FASICwGPHHrnkAOmAaQk64WLUSiESRmG3eR65TRd4hwvqfkAwoea1BKclEGqVEqYaVVoxofa3BThDoiIKNEoEjQORT+Yb1p1wDCMeyUySFJYC77G8FPnY4374zctXi3+jaMSIbc6IrRaNerWG5TuW0QnVqy8+j7/6iz/HCzzXW5ybw/GVZZ5tNuBpBQc6xXlltOyOXL4oU0CJ8/B9D8J1dWUFcb4iwjLBT7ssLcFdMhxvfgeYGfft7t7R3ecude0opeBIRIq2RcQVFyQib5UJRVGJR8tegu/AaT3yRCHLLGICsdMbwP3LEvudATZ2D+AAqstVNOaWGAg6gcrsIqqzC6jMEIiVOnKCNgsrBGgJQ/HRobXK/Kj4Q4GLPBdtE4DFunDx93mm/aPvfQd/+ed/jud/8D0cbK1BE5BVroVPBad4fmnzSbFlyQkgQ6WdE5iGijN3RKuZQ6OwnLT4QgXg5kN2wV2e1kyE80hxyFOCIeXOp1ek3PyLJxbup4GHB/usM4FTpKGvoanQk/HQdDt7CV3afjzs7tVL3lotCA9XQJ3kFpDv/1181HvttFQq6eFkWOkPO8e8MFyu1GpN5Xm+T/eyeeoUvHIF5CVEaWiG3y0F54DBgN12F3t0effpKh4wdX/NYdh5UCqjQkCI8jGJExx0eugxJD9mHH6Y5ugyf8AoqSFwNPeErs0wjBB4AYg9UPEW4MwpvG5Rcy6qoUA7IArb97hAIRVC6PtcCEVhBLe/BrMzs/js44/iVz//JH7lqc/giccv4JFHzuLkiWWCr47NzQ08/8Jz+B4P2ruMLDebDbQYafa8AGNGod1YnWAEYci5qgIcnqe5F8qovWP2k3Lvk0Ihg5KMfWdQSEgpxJVx4ALHAUd3FLNrkN6DpZIyBWUwxXyY8j7nvAwBa1wdzg1sjZ3TLisYEVg5Sg3z5m6evbm8Jf/cWji31agAqfUxSgTdYUwQjrBz2Mfa5h5ub+xgbWsHt3jWu33QRmIFI3pAYyovxblO2H97OELGPkq1OmYWFlGu1xBVygyw1aHIbzdGsJ7lmrg9nmZdxXGk3Ievra3hlVdexXe+8z1cuUrleHAIeqIcuwaoOISSy1GyAAAQAElEQVRKXVOJa+55NddMMS/KA/i+5VhyI+Qx+I7AKI1cFHLywc2NOgZjnq92KC9DKlzwuREF494lVapU6AwCagLZUEgdP10+CIIkCsKeHwQbnu9tc42Ho9RNkZoVf3eXeq9dD4PAs4EtJ2k+Dy2zXuDXhGWae7YS95dDd4Y06ANksvgBMuWhR4ZZMqZ56jSajENH0zPIyCDrBQAXwLJOQmbFZLxXqsL4YRGab48SDMjx3I+KMkONaShkQRQhJFnWd+xTIgCZ7xbviFBcigujlYJH8tlfUc8SCDnQokBxf0E3fAWnji/j2PI85hhgqlZLYFUGifo8B93FLbpmhsvbnJpCiYonzQ3dpgFGBGjKMSvtQ9wLSqC0wCKjJZpgMu6RukjjHpRxFmGAyeAAnYNN9A63MRl1YbjXsjalHGd8z5A4NsuUQLRO8xCMRDngnlDYc967AFfGMVgROOEV7cFyflY0hVXBMHXCSl+syJviucdnHkemMSYSHF/3emNst4fY2OtgfaeNjd02dgnQg+4QbVKP57wjnlVOqCCHDJBNGFgLGPGG1pjQg8nIR0XLE5YCBIEH5ym4M2BDazgeDSHkjXA6RyTkSYYRI+D73ErscA+/d9jB3mEXbbrPA7rRMdckEw85ySkQcNzQPqxoWK6tYX+GPLBsF+7i/ME6rm7C532O8YCWf5fKv88zVRpxCOXPkDcZ30mcolAaBc+UhignMwCtsmt6opRu+75/2w+iTcaIxuVZssv183dI6r32Peu1POtF5UxMMwVqqVahqVa0ECw0SbhFzXhjfR3G82HInJgMHDFdfupp/IN/+2/xzL/+N3j8N38TjYUFSKWCsREcDMY4HCcwYRknLzzOZ8cwpMu12Rth4pUwdfwMbLmOkegiUOFTSMrVChQZr0RBk9nUdvC8EErTknGBtfLgk7j1LARFWxAkFi6NPIWyJyhRIfsAmIUWCxcM6vd66DD0X66WMTXbgk/hq7WaqBOcmZVCcLf32+jR4kwoASnLQCGCp5FxVUUZLvgY7fYWD7jX0WtvAmkPk/4Odtav4vLrP8K1Sy9hd/sWLXAXJk+QEYiGgHRAZHAN1llLusp8yHEBgVYUP4uMoBhS8BMCBaJRoseh6U0462EJGieoudLIoChZmgrQgyXvbRAg93z6aIp8jnFlcwcXb2/i9dV1vHZjDZdubeLW1gH6saFF9RgQ8lGqNBBEFYxogQa0lAldzVqtijK3FB7HYwnCyZgRk+4BbBajHGjMtmqcJwG3twtFJRNw7X2uAXFV/KjjsN3DkMG4UrWFk+cuwC830J3k2GoP0GE6NhoxNP0LNwYPOfMZ1y2l1U7TDDkBJmzX04Dn88v3YTi3Edfg9l6H81jH5dU1jK2CLlehS/TiuDYTKrPuaESPbAinaChy0HxPB6EdTSbpcBwPkjjby613Q4f+BtLO5CTYPWXj7/Kj7rdz7m+EpPvZuJKZfDq1+Xyc5804Tb14MpHRcIgeLWaX+8U293ltRmI32ofY7HRBvxVhaxolBgtK3GX7XHRDxjmLmOoACUlzoaLmDOvMEpzLWDx9Do89/QWc4CF3QPfJaUd6ughLEUQULK2IokBrAkIzFQqspdvkFIQqnhkoalrNZ8oJfzKBoVVXFLJIOZAagIuuCUq2Bga2sL21Cfdzrj1GayMqm5O09L/y+S/gc1Qsjzz6GFaOnUSt3nKvYZ9af4sR3B1GpWO26fk+6PLTpU2wu7OJ1159ERu3r/EoYQtba1ext3UTAwI2Hh7yrHQP+wTnsLvPeUwYPQzg9sEBBVxRo4tIYS0yjj/hGJ31Sjh5ZmEJSkfQGlZRmGkJ3fPU8B0KoqaC8ymYHvmrghLBptFnkGePwNjYOaCVPMA+lV6fwZ9U+VDcM2quh2ZdQ6GOaSlHVJQp+3N89gjukydP4oknHseJEyto8hjJ8xUgFhwmNLMKhvyboEeltrWxht3tTc4rh/tHtg7otg55Jlqp1nDu/MN46le+gEc/8znMLZ/AMLG4fnsLL7z2JtwfQDsrn4uGs/oZQAUDWEWg+R6C0Cd58APF3oRzinF7ex9Xbq7jzeu3cINHPd3hGLQbVKpzVKbT8MIQCZk2nkyKLZMiv3zfpw6kEkpSikOc2Nx2taj1cql0qRqFN1vR1E62vz9m9znp7/RD1t53/4rHllGSxVOc0JKIXrBAgzPQaZJITMGfULOBDNF0YW0UMronGAkQNKfgVWpwAjQcxug7dzVX6GeCYS6YwIOuNlCemoNfbaJMEM8uH8eFz34OKydPQyggjsmGWjNiu8LlcW6fJ3kRglc8QkkHPST9LlxqJkMgnkDSmC3ntJYcJa2OJUBd4EkjL4BLf5K6GQUxWIedrW24PdH29g5yatspjuM8Ber4iZOYm1vE9MwcwdnkFEsEqMWI7tOAlix3ykAJPE9TN0wYkNjD7dVr2N/ZQL+9h+2NmzjcXadbewhkI2Rxj0Ddxbh/ABMPGaAR+B7HwdUQtiMUImgPhoJKjCDmFzFT3IsXQryAQusjE4WcdXLxmfp87iHnbDJSYgRjWsI+o5aH/SH2uOd3e8j9Th+jOEVqKfgEuA5CeEEE5dpkWw6ggCBgeZWAmqbHcPr0KQLrLGZmp+D479xLQ6UoADzPg9JCfmUY9AfoUCEPqaTDMICnFZQSVGtVHDt2HI899gQeJS1ybY142KWCu8nz0murG+jQOhulOAfFsQliKp0xJ+2URUIl5RRVSo9iHI/RYT87+124f4libWsXmwxedXjklUOhzDFXqvVi/BnXxQFzTOufUnkrahNfUZ2nmUnjSZLHcV9bu1OOgqutVvPVmcbUqgsEnTt3LhYRam9O8O/wo+6372uAl/mHrcDkJwKtz1fC8mIpKtejiLHXIBCfe87qdAvHHzqHC089iUc//zQeZnri0UdRX1yG9Upod4a4Snfq8q0t3OI+5/ZuBxt0afYJWEsNXqLl9AnSXAVwQC7XGvC4/4wZbTV088RkCMgzjy6Vz5B7lVrUtwmyQRu97TV0N26jxyjgmAfeaecAdtSnmBoEvkbEhRcC1J2tcmEofiz3NLQIPCVMgS6DUdsMhmxsbGJ9fQvbPNfr08psrO/gFt0l99zzfLgfMpw+fRoneWw0xwhuQG2ccfFHowESCo+iEqmWI4BjHPFs1FHCsdh0DJ/wCUjKxMRpDzHHng4OwSgh9ckIlEkQLVDkhwrKEL8Eq0PyLwSY17RyrtyVJUYhpPtZp1LzuFefZMKA2gBrm7u4cWsD11ZvY9XNY6+NzmCC2PmI4kETUNZa9hej3++jR1d+xPNG8Kpxu7C4sAAHyEceOU+L+RBmZ5uwnFOf+9BOt4+Oq89AnQOM40fAAF0YlRDQ2yhVqnCBs2PHV/DoYxfwxS99Ab/1D38Tv/4f/T08dOEhKPZ9e30DP/jhc7j45hVGzduISnWIDrjmYAAK3NMCg4nFYXeC7YM+1rYPsbq5j2u3tnHx6i24fyL16o0b6HKPqf2ASnMWKyvHMMNYhu8FGDAgtEePZpdr2eeZ+4QureX6gGST2OSTcUxPq+1brNfLpTebtcpLc/X6i7VArSfHGwOy4Zfio+5nFG+88UYg13ca6Xi8AivnaDkfNrmdhUFEpUa4UA6doJfLDLkv8UD6PM5+9jE88itP4fEvfJ5g/RUsnDwJr1zhnsKH+6mXCavIKHyJjhCrEFKqFTTKhQukkCsf9DyokQ2Bo1AKQ4RaIaMQjXsdTHqHyCjwe2s3ce21l3DpJS728z/Axed+gDdf+BEuv/xcUd4mYDNaVaVssXcLtEAD0CL0zAQpj1hyuj7K3dNyCDxYCn2PQZFDaucOjxV26Q6ucn/2xsU3iwjj7bV1uMU/PGxzb9ktQN2jQIwoBGwaTsBXlpYQBZwDrXigwb7BlnP4kqESKkzVSrToBAeDQ+s3LmF3Y5Vt7WNARcTtF62iDwdG69xNL0ROgLqAmANlLgEcMMeJ4T4qRpuW0VmOLgHYZ5hxxHIaR6T0Tlw9R5nVBL6GsQLiEjCmUFAeeVqmImk1m1Q6s1hamsfy8iw9hSZarSqqlTKCwIOnhVbQQ0AQVqk066xfrdURcP+vCRDxfHi0tu53y4uc+wpd4NmFGVRqZYqJQafXxdb2Nvbo5vZo+WIGCXMjyEjjOMPq7R28+vp1vH7xJi5dvY0bq5tY29jFJl3X7b1DWtkODsnjPq0g4cW5WL6bAcYWlHNPOib/e90OejwNmAwGMPScFOfpc8bK5JmJ43EeT7ra5tuRry/VyuGP6pXou81y5ZWZuam11tmF/lMAG8WHdn2QhtT9vLywsBCVPTMtmTpNf+5ha8w5k2XNLM/9lILtopaZCIynUaH1nKHWXDh7GqeoOR968kk89NknCc7TCOsNKILQ52F1dXYJpekFRNT6QWMGQWMWutLEmMBIhezUAYaTBK59PwhQLZcRsv1kOMCIe5v+/i4G+ztYu3oJl195EbfefA2rF1/DtVdfxlXeX+L55EUehexcu4zRwS4srZXvKwLGg8dZ8wOuGa1HSoC69RD4PhUA92whrVZMhPRoNYf9GA6g29xfvvnmZTiAvnn5Mi7zjPT6tRu0qLfh/rmSnZ1dHPDoIWbU0A98WpsZhL4u9mIUBETs23NjAMEZKMw0KnBWf9Dewa1rF7G1fhMHtPgdJ4Cc94RCm6kAR+QjIbQT6yElyGLyaMIhD/l10B1gmwGqvXYfHQbWRgx7OiDCi6A5D00FqGlxxY/grJNoDyICrRWi0C8Uifu71Hl6AM5izs/NYGqqhnLZJxiBlK5lSqQ7JWaI6pDgrDeaqDdaiEplWNGYEGhjjtnVdWWNVgvNqQb8yOOzMXZ2t3H95nW8eeUytnd3WZYipKWPKjUoL8JgmODqtQ0898IlvPDSZbz2xnVcubZKcNJ72dvHPl3yNq31YDJGCgM/DBGVS/A4B8uYQso95ZB867Xb6NGtntCtzpMYBCR8WEM1l/jWjGyaHHJB1kORK/Vy6YWF2dZ3ji/PfufY8YU3/Zny4UkgERGiHb8UVyGjP2sk1loZjWzNSrCscvWYFv+UhjdFdz6g665SaqbUWky4H+iReb14gi73dp14jDGtVRJ4GOSGZY6E+1AfPsE4f/phgvdJnH/yC3R/fxVnnngKy4zgNeaPoUT3VnPxEgMuhROiCAGFyoNA0b3K2XaXh8k3LlOoV6/D0II+fu40Puf+aYtTx3CMUdaI9ry7s42tW6twfy+KYR9C1xgcr6FC4ZqBppO6JmfQwIAyCLdltuDsdMSefApniCisoRzVUaZSKZVrfMdDn4GHDe5Lr928VfwvIl5/4028/MpreP755/HSiy/hIu/Xbt2ie9XjBAyMc6e5L84zxhl42K7oiisbw6ZD5OMu4v4+Rt09dNv72NnfK6zEfneEQ4KtQ5f/iCZwaW8cY0BLMyRzhqlBTE8j45i5veQaWIwzltF9TWkhcyo55ZfglKoqpQAAEABJREFUc+xlKsRGa5bAIzVbmJ2ZwcL8XEHTUy0GpQg08qbP4M3ubhdbW21sbhxgc+uQQLlNq3YVly5dxa3b6zxiOsDOzh7cv3R/iUrqlVdfx4svvYrnSW9euYprdDnfvHwJq+T93uEu974jxOR9nCTIKAvGCiz3h5rA1BwfqITGcQ53hLN70GX7h7SwbXTpEQxoKccE2pCyNZyMqLDH9KgIPGKoXqtQLtgWLaRxWwbKW5XR9XLo0SvJ7LjXMaNeZ5gMuwfa5mvVkn+xVSv/oFUv/VmjWvp2s1J7SWXmVjBbaZ8FUgGHhV+e62eCk8DUW1tbpUh78572TkdhdFYrvaSUqkLEE6Ugng8dBEw9JAROTKCOidweGTrmYudawx2pZEwTCEPfITQ37RGDLeXpeVRmFlGeWWJZC6lX4vmmQgIPlm4cuGhQHrmlEMcJMrouzlXUbCdmIGZrfQ0TRolLvod6KUKzVDqicgWh4ju0su7XRe29XYJgBM4H0B6EYyHyABFo34e7T43FmBZgQsFPKdyGFgriQ3EcxiqwawoFCGTLvKX2zzGitXD7sEPuVbcorKu31rHGqOEu9ztDAlgpjSgKkRH1bk8Km8NFhx1Yx4MO0skAkscoBQLhPnpCl73b79N9G+CAgnnIIEebYOmwrR73eAMGoIYU4gkBeAQ+8kn5sOST0NPQfgQvJBijMlwe2iMoDC3TGAeHHQo9wb+7j0NamIN95ulmbqzdxk2C6SrB5P7XfBffuFgolzfeuEQv4TIuXiS9eQ2XrlzD1avXGDBbL9rZZ3uuTZfuMb9HF9+5rB3uA4e0ZC54k1Apxdzn5ZbGSAkUeR1EJXhBCDIdhnzNjZCfKPKW9+S9ncSpHY3HpBGPm0YYca0H3Lu3OwfY29vCDuMLm/Q01m5ewebtG4yE30aHXseAwbcJtzvpsGtMPJpwC3FQ8uxqJfJfqVfCv21Wo2+16pW/mWk0fjjfqL+xsDC/9vmHl7sEprOYhvLAgeKX5lI/aySrq6u+53l1T/nHfD84FwTBSa31DGdQ4kQoez58Cl9YLjMtAZ4HQ8FP2eiIrtAkN8iVhs/nKgxgPIFEEUDhcedTKQUqpmDFykeHQrdHN3KH7lmf7pphmRM05QVIc4ue26fQZSxxcQPfh9tj7NPl8UTQINhTCm5CLcuNCCI/oEsZAFQWvW6PFqmDjO9aURAKhqJbBI7TKoWQ+y2nXNyh+oh1BrRMI9c/BUUITgtNIBpay5g0wYTWyigPmiDQdIF1ENFZVbQOKQMYPXS6AwwZITXsq1SuourG5sBJz0KzzPM0cp4Ldg73in/nyFMG080qwoDlrDOiYPcYuWwTnAcU9EMe0rt/7qMYF5VH/BYwNcQLIX4ITQqCMqJSBWX25yggnywUgTniXm+XbuMNvEGL/vrrr+PK5SsE4Ot4iZb++9/9Lr7zN9/Gt7/9LXznO3+DH3z/e3jhuefoAbyAl19+GS+S3rx0CTdu3OQ+8Bbc/1Rqn+57AULyKqbWoi7jHlAc66koFHyucYOubVSpQPkeHK81xxjRDa7U6ggZ1HLAJBARJ3lBIh6CsGQ9zzdClZVnWZ4msYknIzse9+iFHKKzv42dzVXcunUZl998CS/88G9x+bUXsM49+97mTRxs3sLh1m3bP9zOXei+WfJWjy1MvfzQqZVvf+bhk//hM48/9CcXPnP826dOnrhYzec3zkxJV0QyEkUav3SX+mkjstZq3/croyxbmtj8fCb24UzJYmxtZUxhi2kVnaV0C1OQATKCSCsPvhcSuxpKKEAisARJbiwXTyDagxHBiBp1QDfHWVlDAObah6Wgl7iXqfDopcK05tJaEyHBrLm4YNuWYEnZ4dE+JyUoclozUPN69Ek8VgnQoPs2t7iCxWOnUOX5ql+moWfbfEghQmEhB5OU52wZUr6VcmkmdGpSo2CVD6cU3H6oVKkVgq84PsX3A9478qIqjAqQi4ccPnRYQ1BpkJruf4QD55Kurm0zUDNGLj6E72s/PGpLa/YI5OSfsbZgv1ICrRW0pyDag4HACf2E3kJC4c+tQKj4tB/AkdIeRGmIKDhlValWwQJGXofY2tjGNVo5ZwFff/U1XHrzTawSWDt0w3udDhxt8ixyc4MWcHcHPQZQUiolt3+rUInWajUqlCp8z0dOD8gFuXKun2L/gIIjK0J+g/NQEK6b70fwyB+Xh/JgOa6MNZ3CcxHdnNNMuJUY0tMY0ANw24I+FVDOBwH50qg1MB6O8v3t3VE2mexQT92ulcOb5dDbLAXoVcjqVj2ws9MlLM5VsTBVwvGFOp44fwzunzg5d2wK8w0ftTBDSU3MfCPoH59vXH7k3Mk/W56f/eN6Ofhbz6Y3lRdvRqXSQbuF0YUL3Pzjl/tSP214ly9fLh+m6exgPD41TMenB2l8fJylzUwh4MrhLhmlQKwgpZVMaVUEHnwdgNYWmouprPDbFqSVwLl5fugjhyChgMbuPeYntAjOKlAlQHHBHEDUnUUPqGnLlRoCgjS3iv0pGPHgsTxlfwNa3VFi4Sxul9HK2LLnsIKoPgVdqsIy4mlp5awX8D2NhG1MOC63TyMmuU/L0eNBvTtXSwy4aq59jdzV4WY0o2Jx/aZ8L2d/ufhFG2NKoNv7peyPHXE8NaigAueSJ0ajzzZ7PNO1BDIfwlCQMyMUXo6dY1IEAJuGA6FLtfagWWZFqOhypA6Y5JEoBY/A9APy1ffh7i2Bnd0BT4egOzg4wC4Pojc3N7C+vo4NksvvMwDT7bQL9z/jvi/PUh73TOBSjgQ+LVsY+lyXAAHb9rSGiBSk2K8jNy6lWc57kKyoApy5BVMFKK8gqzTnpmGgkDo+WhR5iC54mfKF3LBXKxDW0XzPIyl3Z+1Ew+7WS+XXm7Xq95z7OdusvjpVj3jcocetqpdP1TzMNgNMM52p+VgkSAlEzFQ1WiWLZmjQiKydqXvJ8nSp+9DJ2e1HTjfXTy5PbYik+3p/v3dMZPw0b0SEI8Qv9aXebXRceDkwZmo8mZygtnuoPR6d6I7H053JJMw0dNSoIKpV4JdKUBSYnIKSUJASurJCAfYlgE8B1hRazYXw2EnIr1IoaNTLqFbL8AMPVoSLaDChJe6PhuhwvzWkq5RmBpRJxO6Yg4sZEoRN7lEr1QbrCxww/VINrbkVwC+jSxAcDCbY5JnYrZ1DbDCocMAIoPsZVwwPmQ7hwGn8EDkVh/FCGAp75nmIraDPcR/Qfeyz75Gz5uy3P56gMxgWrupwnMBZ6i4DNA5wI45vRBT3qAja/Ql6BOAkF2gqhAqDWS1GomcWj3FeCtt7XYI9KACbkjfjxMIqH7XmNHzOK+X8Djt9uDlrj5aRABUKK9eAPDAQEfhaIySfwzCE7/mgK0LgpogZJFlfW8PF19/A5Utvcu94naBcg/vLi0G/V4DQEsAaZJNWfFcjigLUalVMMwg0Pz+LxcV5TM9MocIjE4HlOzH3eeOi74B9NptNvhNBEXj8wl0izooxJ7SIR8oLBQCtqCKNnVLjfEF+OyUr2gcI0oBrUC5VOYZGYfXdXEaMrlbLpf7p48dufv7Jz3zr7//6F77+D3/jV/9fn3vi3F+fWp66NNPwO40yMhIaBGE9ylHxEgT5AF7Sg5f2UJYJmiVgjuBtlhRKflZOBjuL8WB/WqeHUdPzJlRgOT5Gl/rxsVIohGVK+37lsD+avb23d/Lm1sbsja318s2dTXWNGvnS6i28ySDClZs3cfP2GlxQIOVilChsNrMwtGQlFaIkPgIDRkljWEZwJU8RegAjZZibaaFWLUF7goTPEmp1R0MGRfoM5AwJVuPMCa2tKIWIQZ5qYwoNBpFCRh69ShMBLWM0NQ+pTmN7kGBvkqOTa1zfbWN1v4c2zWLGSGsvV3iVh9cvXbqBly5fZ/4GLvHc8sbGHlY327jFiOT2QQce92xTs/OYXVzE9NwcWoxoNqfYJ2lqZg7zSyuYXlhi+SLmV07i+JnzOPPwozh+9mEcO/MQ6WGcYMT52NlHsHDsLEqNWcR0NPYJ4M4oQ8ygvtAFznUJfY51wrEar4SgwmAYPIxTxywFn9asRGCUohC+pym/Od2+AQ55fLSxfgur16/hGsF46Y3XsLbKvRbd00G3XfypHajotDUIyLNy4KNaClErl1CvREW+HAYoc08YsA8tYCQ5u0M52BEU+a21giLR8CGnljQk6l8qCicuArcsDmiiuJjKWUWwTGAJvpyAPCKOm+tv4YOiAXB+ng45PEPKIVSKhmOFyW2gxcTDfna4t9lTkl2abZTWJqPt4cbVN9TtK6/5W6uXMNhfZ1T+EKEZoUQgltUEJTUmdwcI7RC1IEMjMixLpLt7M1q79urcpdeeO/u9b3/j2Df+5H9u9Xq31FM8xORAPjYf9W4j/RaIJ2P8URZXBpPR1EG/W93pdYLdXk/WGeq/wf3KzY0N3Ga0b5tBGRd+z6lKoyACfU6YJCMoNXyj4OUGiq6UIjAVI5KBBoUkYBCkTitaoaAE0GIhsMhNhjgew0UtJ7QKWZ4hp2ZOuYiGNTS1blCuwScFBGepOYsarWdlbhlpWEVebkBqU+hbH9SpyAkEXZ9GQgCs7Xdxc+cAN7b2sMqD7dvbB8UvTzZo2XbbA/RoKaNqDdPzC5hbXMI8ATq/6PLzmFtYxBwP1peOnyBAjxGgy0W6dOwklk6cxuzScUxxDE1azPrMEqpTCwhq0/CrU0BYRz8R9CbAiG5H7lVgSNT7GBsPE4415/iMjmDgISe/cs43J89SHkuNqah6nQ4OyPe97S3s0G3d3lwv0t2tTfR4rpdQoeWMjgv553NFHTAjgrpEAFYIxio3bpUoQIneSkQKfA2tFBwYTcFjApQWFrzUHXCKCO8AB0y3N7buThRXiStFYAnzohRECELem6KC4hw0cquZeqxLEjcnvgMNpXzOj+vMNXV9W9cnzyk9JdTdQ9M92I8lH+xP1T0ef3RsZ3/DDtvb2bizm5pxJ5O4Zzxay4AADS2BSfLyITwzRCQxQsSUt5GM+3thr73daO9tLBxs325tbt0uu+F/3Ej9+IBFxH6ba1KqBXFYCiZeOUoQ+lnuKWu5sANauL1uF53RCKMkQUaVakXBaVHhQojlomYWDqCGAQ1LF5HeLEIF+GKp0S1dDoVaOQD3FZhq1tBsVAuQ+nzVsH3DEHxOSuMRxqMB+r0euoy69uhmjumCGhVQ+BtozC9h9vgpLNJqLZ9/FI6WmC6eewRzp85jauUkwbuEkK6mKtfhXNvcC5FTSAY8MmmzvcEkRkrB0mGESqNJqzhDMC5gYXkZy8eO4cTJkzh+6gSOMV05fhyLK8cI3GW4/+VfjQGrqFKHolJKOfdRYot9ZrsfMyhE19Aro9Kahxc1EduA7rfFJPfJiDqi2hxiE5CPOY9NYmgqknK1idFogvbBIXYJxLXbq7hJK3mdh/fOWm7ShXX/fErKiK6nnJILUS1HVAmKXgAAABAASURBVHZHVIlClEMfJbonDogOnCFBGmgFn0DyHfAEUISNkPATFxnxruXCmo6YwKXubUd3W3Kp5psuvUMEqL1LVDqW4LTsGSRhG+7tu6SQUeJSiKRK5Ul1eNivV4Iomm5WOnNT1b2l6cZho+SNQskymwwg6QiSj6BI4FmxSYawLMvGfSSjrpQ8kcij1sgSj7wwU7VqZkxmX3gBH6tLvdto/wDksw1GOgz2tBfcyiAHmbGTXKwR30fAvWbIyJ5zNSNGQqNSGWEQIfR8+DqAR/D4BfGePFIEsOQZeJ5BSrg8OesqVKMQ9UoJdbq35VDDk5ygplCnE4BkSXky5msj7oVGmNCqjuO4UAoj+krjHLQ8CpkfoTK3hObyCTQJyNbySTRpzeqM2FZnF1GemkVIlzisNRERACWmDohVRoTL9SaqjQbqrSYaTeZrNUSlCF7gQTyyR4ljBnJaJed2J2kMl8Yp93zcZ8cFGUaMDWKOJ86EqSLwFJQDXH0WYW0GRpcxiIVgNOhyeqPMR3tksNueYH2vj/YgLYC9S09kz/3aiMGdw709dA8Pin9hfsx9mQOlZb/i7JIWBL6HUhigUgpRdpbREe/DgGvkK/iegNiEVgB1KziVgoTr4ZYY73oJS4VzJsm7EFjmqHjmWrlz78ocOeUMxQea5JFc6u5JfM6G2b77OEVgWGJ4YygPYqhQrBJqEaRoNKqT+bmZzRNLy9dPnzh2ZX5maqdeCoeaplzZzHpsKKIstpp1uH+k3M3f0+LmagJfJ/Vqecj3OyuLc3tLC/OHwHT81FNP5fgYXY5j7zrcvGaHBOeu8v1Va7CdW9PNrU205+UEpY1KZYTco4VRBX5AYSajPO3B035BmqnmnkSJ5v7CwhKcltbQ5gQnD+MDLRSqoNh/tmoV1MshKoFCoHJoE0OyMayjdAxDygjMhOT+KmFEd28wmcC5oh0GcQYZF7hUheZe1CcIAwZbApfWmvBo2TSfqagML+RY3ZjLVZ4H1lHhmVuJ924upWI+nEfgc9ktMo43SZMCiBPuicfjEYbDPkaDAUZ0NUd0JRkwY6CIdbKM+yqLjIKZw0MOH7kEEK8MRbdWk3IpFeDc7yXY68Y46KcFufz2wQg77RH26F7v7R3ikJHXbruNEYM68XjM+acFD8kyeJRdX2vcpZBKpMQxO4qYBryncBKYCqxGstBioAhoRw5KRMy7rjkIlbfIgY/39qeSa4WtvVXP3ePoIh/AHgHNe0eKqRyRS8hhV1s4JkHOHnLrabFhIFZMIkabbGqqNDh3/NjGo4+cu/zw2TOvL0xP3eZe+dBmJjYJFyeH8b3AtKam7cz8vA3DUu55Xqq1F7P5QRRFeysrS7dPnj6x+dgTZw7Pnj2biJARHMXH5eO49hNj5SSsHqjxeJJ3RLydLMs28zTbNKnZs7kdMGiUGWOtOwfjM6S0YikBkhgnoBbcflJQQYHNSVnR/t01EQtopeCEqMogRatZw9x0C4tzU1hemOH51QzqkQf6JwVZuiyMFiBj6tzceDLCiEAZ0K3uDofokA7pnu5QmHd4ZLBDl3ufbvBBrw9Hh11aJR7md/sD9PnOiGCO6W5zcgTbED3WdT9UcK7zgO/06T532YYrdyCMqQh4GM45TmjBSbTkOZWFIXAt99GWwZKjCSoo5UN5AbQfwgvKcL9zPeyOMIwtRqnCIBHsHI5we/MQN9Z2sdeJ4faig1hjc7eH2wxQDfojegkJXLue9lCKItRqNTTq9YLqVGTlUoQw9OHTsjuwKuX6FvYPKAGJTMady7q8gaGGtSQ2jAI7dx6//0T4KumtxpiHE6cjEuvSozKXF9YTNxS4L0cGIFaIF94YYi4xSToxiUlNbvKUbB1VqtVdiaKreRg9b7V/kaGMm8NRstUdxJ3uIBkNYpPYUsN4rTkTWzWMc2nHmd3dO+xsHLY7b9brrR9U661bKq4PnEzjY3Y5Dr7rkPuLi4kfBN3Ak00t+oqnvFc9yGtE3pUsTtfSSbI7GcXEx3gyHA5THoHk4zhDQp5nFBZDtW0oXEZpAlVA7CI3tiBDzlsKDRmGwNOolvxi/zk/VcfyXAsrc00sz9ax0KpgphaiXtIoeZY2KYXNCRCCIyFIYrqYjpxlG8ZjOGs6pEXtj8cFEPsEbo/uYI9HNH2Cc0QQTxgFjkdjpAwAJaTxYIAJLWFC4GYMqmQEnQOjYUDGCTKnAq0AT1loycHZQDGwhTxGnnIs8QiT0QBD9uP2xe12B+6vVfb229jePcDmzj629zpo98YYTgzHleGQiNw5HIKnPTCqBB3V4QDcHdBjUD48Atz3fBxRwPSIPJ8pKbhDPlNF/lraHrjLui8U4g8iwTLnish25o7K3T2K+sKyn0136/30FD/jEg7hDr1Vy/VOEsOSo9FZFHmbEo/jJM4nkyxLUolLpeoQ5XI/qDZ3vErlOlf/eYj/XUj0A1Gll6xXfg2q/Ar3K6+pqPGq1eUXrCo9R1fph6nRP5wkeEkH1UtVqe9NJTVuJNjlx+yjftp4nxHJmlE0aIpsNqLwYiMoPVeLSt9TRp5LR8lr8WB8bTIcbfZ7/W6n2xt2u/2kP57kkzw3qYjNfQ8mCGD9ABk1amYEOc8CGYwsAJrlOXK6gzA5PA1UaC1btTLmW1WcWJzG2ePzOL08jZX5JuYI0lY1QDlUdOdyKIIEbNXajEubIWeacU+Y0pIldJ0LwNLiOQs7JPBGBI7bszkQxgSnA2LOvaslEDMCOSVlvAfHIxzPUWoowhZaK/ZnodiTZp/K0MXMYxgGINLJAGO6nn1a7PbBPvZ3t7G9tYWN4u9BN7CxuY3N7T1sMEK8T5d1FBvE3JPyWBTdYYrUeFBBDVF1mi373LcKgrCCKKogCCL4fsj+fVpEDYiCOFKaZR555hcgdmXUc3AAvEsW4GhB8N0lYf5tApiXn02uzltEq4e7xHePyvFzLuFzOarNAYkbJJi5S8I8yfKBFWMym+fcx2eJNakRmQCNETA7Bnb6YWi2PT37nI5m/rrcWPnLytSxb5Wby9/Wldlvqmj6r8Wb+mtE038Z1Oa+EdWX/qrUWPpr8RvP+5m6hV7UkUcfTTiYj91H/awRr3//+wnq9f0w19ealcbztbD6N/VS7RutWutP6pXaX3jK+24ap6+2O70b2/t7G2vbm7tbB/vtg2F/NLImz31lEVG4whJ0WIZH0n4JUH4hTM4lTgiKmODIua9DNoG2CRolD4vTNVrRJt3cKZxaniHN4dTKPE4sLxTu7zzd4OnpBpp0i6vVMvzAo9AK3N9tKieaNoclYEHgClOhMlAEnmIqTAMtKHkePAqLKxcCm6YQKUHtAN3vddBhMGafZ4ibPLpYW1vFJmlr/Sa2N1axs3ELu5u3sbe9hv2dTRwQmIc8hzw82OOe8RDux+XOhU6SHIPhhMGsjD15CEt1lCoNBEyVX4Z4JXhBFUFYhx9WoQlKTYXmOfLCAoBa+9DagxCYVgROwWXcO2QZPRHKuAFghLPmM+uogIQCRMOSwPeEqSgFR1YAvoaP8hK60IqAFJLrjaoAjlzeWUsCEo4MAZqzovK9VEfhxPNVojzPgSnl+Di1pzLgiYmpV3ZEVy9Hreb3Gq3Fv5yaWf6T6vTKn3p+/X+HH/xvlebUX5bqU39Tr9a+G1TLz1erwbVr/Y0uzp517bCpj99H/awhP/vss/kzp05Nnlj+tf2FmeXbrWbjynSj/spsfepHzWr9+4EXfJ/M/wH3by+1u73Xdw4PLm0f7t/i/m9np9fp7w16o26cjBMrCaUuFS/KlR9x+xBBU/C08qAoMIrComDh0d0JiGePdsQzCSJlUAsFU9UQ81PVAqzHFmdwfGkWx0grpKXFWSySlhaYOnK/epmfweL8NJaYrizM2ZXFOXtscdasLMyYYwvTdmWhhbKnENOlHXCv2nMBGAKxe4fa+/sE2NvkALq37QC4hfb+NroH2+i19zDoHmI86CJhcCijcjHOFabLLgIoUSQN5eaofc43IIUEYRlhqYaIRzuKwLTiI7es50XwgzLAe4gH4XuagNR0b5Uj7RdlDmwGUmwTUvblrKUVck8ER6nLHxFY7qgoJ5+tI2E9vs+OgPtO8Z4u4u1Oy5apG63h+4Z5W6RghQKg4D0FiMrCcGypFZ1kSqdJluUiYkj2DuVLS0+P9sf1g4UTX7594okvXjl28rMXF1YevthsLL5eajVeb51YubLw0GeuT59/6NZv/8f/l62/94//q865c1+J+b5hpx/Lj7qfUT/6qCR/7+HZ/m+cW9z77SdO3G4tnrw8v3DslVal+cNqqfptiPztYDz4we7+7nO3dzYv3thaW722cWvv+tbWwdrBQWeYZoPUqLERPxEvNB6tQxiVEJDCKEIUBogCjdBXJEGejCj4B4j7bYD5SOVoln3MNSs4xj3pCQLUWdHTJ5Zw+vgKzpw8jofPn8EjD50t6ALTxx85Z5+4cN5+9tFHzOceu5A/9fgj2eceO589+eiZ/MkLJ22VLvIBXdCdtXVs3V7DBmlrfZ1WcQM7PNzf41HGAV3VNg/524f7tKL7HNM+Rj0Cst9Bysit4X4TtLgelUjEg/1KKUKtWi0CN61GE5VyBSXOsV5roFKpEZilI4AShGWC0yMgc6OKH++D4POCEqxVBYHAEq2htIamhdcFQAlaoTWEwFiLlF5ADl4EHUTgiNIMK2zDEVwqvBcYPjdgSrLvkdgw7vci7iAAeyBxjIoEuB7BywJiAJBY0ZIM87wzmbU8JDIJdw1ZklVZxGo/9nnmmWeyY8eOjaemznTrK48c1Jce2pfGsUORU51W68nO9PS53sLCZ4YikpHY2Y818DG7Ve9jvOaLK0gSvd9T9WCzUa9drjXLL081Gz+stxrfC8PoOzbPvjsa9r/XPjz40dbW1gu31tafW11be3ltY/Pizt7+9cNud70/nOwlqWkbI30rekhrMRbR1HQqZRumxuhkuVKhlfWtgTVJlpoJAwajyTiL4zhJGNrLs3wIa3taqY7v63YQ6IMgUHukncBTOyVfbZd8bEcBNksh1kMfm4GHLeJoN9Sqy0P6iacsPascllbPOPHI6H4aA6UUfN9HiUcsZR69VKo1VEkOfLVKlWAroRSFiHwPAet6sBC60sIoP9hWTspILvDl3iuXqtDKK34vnKT01PiOA5+IQu78VAi0AyJJlMC9l3EsSZJgwiCXo4RR5ty9a1HUDbmn11pBKOS453LvvkWGNorzMQW5PF/mx71yv3RP0xDeuPeYHOU5b5cHU44abixFSlC6PJnCx+yQz10d3rzzI8oICCblxUp5E+P5WW748jtrfSrv1HudtdNIpMLd/cePH+/OfeHszq9+5uzNk8dXLq3MzbxWqwQvUgZ/kGXJ3wwHne/Q8nx3c2f7+xvbWz/c2t790fbe3nO7e+0XDzvdVzrd3sXeYHS5PxjdIFhv9Ufxem8Yb01y7Bnx2hl0N7WqlxANBuR9AAAQAElEQVTAcY5+nJkBqZ8a2+X6tU1uDrnmuwqyoZWsasFVLeqip9WrvlaveFpIeMVX9hWCx9HLWvCSBl7M02RVIeuVoyAJfW0UNTjfIyA1fCLYI+ictdIEaFAqISJI/TCCF4R8HsD3fJIHn2DyROCJhWYb2hoQ73fIQvGZUhqKYISwFwvkrMPxAyJghSIRTgR8X0QgOLqsMeDOneDNSRkM98qW77q6ipU8tqdcVcoyuycO7BGxTFhGhMPRO/Mo2ufr7yt1w3T9OyraBtgO+wWKFJzD22RdIatxHlRcbuxaqUKxCMduqDiomNyMciVqosQfmSxPSrUsx4MLxdq+Xz6IiHkayM5OTfX33nhur/L047fPLj98+TPLp148Nzv1rTOL83+5PF3/q8Dzvk1r8U0C8hu3b2/88eUrl/+Pl19+7T+8/Nobf/Lyaxe/cfHS9W9dun7ru5dvrv3o8urWizc3999YO+hd2+5Nbh6M89u9TG+MEW6lXnnL+uVteNEWtL+pPH9Na3XDWnspS80LaWa/Y3LzV5SDP+OK/3GSZH88GU7+dDwc/9lwnPz5ZBT/STLO/488zv+X/b3d5+N4uDs9VRs06pU08IWWsYQ6LXaN5NPdphSBigBCIGoCM+PeMM0FjPFwzycECzlHEChKrGbWAZSKAPTOSYKQAPc9Tcs3xISBJsNB+SwTCmjMY6CMVlYRJVHo8+2MHnIMuAAW21Ms0UrBI/hdG448LeBWGYoAEAdUutRC11bR8ioCWVHYHWmmmrjQABXGEXnMO3Jl3NYTxHh/xLGJI867SN1YABT5O2W0z8j5n3UdcSIZx5nSi8g5Zt/34TPYpUTTwTBIE3LFINNKjwKlB7ky4/LsLF0LfOovsu4D8kCE2xyxz7rgkUj2hbNTo9kyOrPHju3MTE+vSxjeLFu5Emi5pMLwouf7r3mq/KIo9SPGfb4PK3+bZOZbSZz+9XgS/2VvNP6LdnfwpweH/T/a3W//yT5pd+/gT7d39/50e3vvT7Z29/6Y+T/a2z34D3s7B//hYP/gj/rd7h/1up0/Y4T1r4aj0bcno/F3k3T0vThOGU2Ov5vEyfeS0fgH8SR/LhnHr04m6dWQ1jUK/JdHo+EuPeSJVqqwTrT4RZoTOBkFP6Pgp1TkSWYobkJRVKA9JAkZ5wgUTEcW+o5w3q3hgOdqUHnwPQvLG3un0JURiXzRQhQJFmAtCNN7iOzFW+2xjrwvwp0xfjgpeHEqRZvMMrUFFWPn+FCQ4SNbkPMalBy9kZOfzmLyATQVj1bKKIPUE6/vB37PNyU680UDrsqnmj44OB377iERyU4xwvuZhYXh02fOdH/36af3/+lv/dr2oyu/sfHIZ35t7fTZx249+tjjN86ePH955tjKG4ut1iuhV31BS/jDSZx+b5zEf7u1e/DNG6u3//L6rdvfuHrz5jeuXr/+jYtXrvzFxYuX/uLSxYt/fvGNN//8tVcu//ml1y7+xSsvXvyrF3/0wt9cfOmN711949XnX3n5+VdffO3Fi69du3bpR2++cunmsPPm6hsvX7p18eXLq3u3ru0erN/s7O+tN1uNN5uN2iuDfnc7mYyHSsFQu9uYUdc0TajVackIypwWKaW4pMwbosvegQrghA13Lsu7t+lIOC2f3SVm+bl751Le8uNyHzWxm4/8c+8c2FnBGiojKhv3rbSC0hqUDWRO4ZGfrOXAaekZ5PR7J0y7kR91a1MVcv8BOB1/PnRwukZ/nLgo5sIFpE8tYvJrD80Mb7zQGmw9frwXHJ45jMxgb9i0W+iurU9jcbWVVG+eqMxfXggar586NvvKylzj5Zml6ReXVk6+ON+afmnp1NLL07WZ14O56M3WYuNyMPBu+qcW1/dvlferQCfd2+v/01/7teH3n3hifPEv/iL+9n//3yff/va3C/ryhQsj9PvduOJtTddnVsMwvB6Pxhsmz9rU7JOMPlbKc1emsLScQjdUUU4stb2lUP34vB7c/3QOUI8Rcw6a1oEQnudBK3onBGZO3jrPwVPaeKKSPE8HImhXa7V2YCS9AKL6pzf9qXnyCwGn46bQPyMZR88+K/mzIvkzz0j29NNPp88++mjyla98JX7mmVOT3/7tJ0Zf/vKF0T/6R18YfPmzn+3/g89/vjv35JOd337iTPu3v/REu3b+fDf84oXeV596qv/bTzwxevbZL43d+//lf/l06kLtzr12fXxNxHzta197B7nyp556KntqcXEytbSyr4H1Srl0KwiDPaVkAmsMd0AcrqWWBxS5o5RQqAAB4LxNPLh+Lgccr5Q4tQY4EArzSikIeWmp8MhmOPdcAVR7ZjyJ464F2pVKpXc4su4HCObndvIpqED+/HLNUkQsqQAx05yU3fk3X1LmU5d/RiRj3tXhmr638fO9ov3jDQy0ku2Fxfmb1Up1R2kXLVSMGgoFBwSkHJEASpgXFOVM8OD6ORwgv4RgdLWo7VwCEYEDLIrLQinh2uWZyfPxZDzpWJN35+Zn+1H3sltnU1T7lH/90oHzF7ge+dzKzPDM6dM3qLHXPa1GgecZEjylKEiAwEIY+nU2gLJV3NMW4Jf6+qUYnECEXDPCoyALwyitdcEyMpEKsVB6bpjGmDTP0lEaT9o2y/pzpVrcbp+27tkDAj7N4MTp6QvxyVMntrWn21p7aRD6xvc0iE2Ikw66YMbtjyhcoHBZgtUVP6CfzQHHOyEHRaSomDvnlYE1p9gUmes8Ecv7PMtSm2cDJdgLAr/fODaXnD/ffwDOgmv4dINzfh6mVq71ibkRLaf1PQ++A6eAFpOeFUF5F5xOmPDgum8OiAhEjshZTUMPxDLOo4hECGFKXFqTxdaaXikMdqMo7Nemo3Tvy19+AM47XFZ30k9dsrWF6IUbm7MXL115mPJynIwoUVCUA6E4K0nNTn+sOLukgwa3RaJMfer49H4m7NBlHP/4sohQ9xk6HobsNA6XgLF5nmexyU2fSnGfUdqNkqcP6vX6+Kt8ytcefMgByiS/P0Ufay2xZ9VQBpXBQXv+5o1rj42Ho5PG2LLJcu1cMGsoXtbSelpoCpcjxdSJ2aeIVe9/quQd+QwR4RbBiZiF46kjIpXws3mepLE1eVuL2m3WGju1ctRbARJhQBCflOsDzsNx7gM28bF73RlA3yajWq97uLR6+9Znur3u6TzNq2maeXmWUpBygG6Yq+hpDU8raCWcqL1DTB58fiYH3gKndiLm1Bp5xz280LWFzbjdzMbWGB5hYWt2anq/OhWNCEwy/mc2+6l66Dj3qZrwt1ZXgytX1mdeeO3VR9a3dp72PP80ZWZ6HE/CJM1UnhmC01LrKxJFiftOaniWmU8Vnz7IZC1fpvE8+jVQnsP3PSo47UodGc/zJtVqpW1tvjsZjfYb061Bpdl88Htacufej7r35pOef95av9HOaqu7OyvtdvfCYDh6wkKv5Bb1NMu9PM/FebSAHP0nNKBErnGFTtrw4LpfDtAKFh6ss6BK6SP31rms1joQDrWWPQW7SSO6c7JZGzy5spLeb9uflnrq0zJRN8/Seq/WSftLh/v75+Nx8nCSZGfTPJ/KrY0ABREFF01UyuWFe0731gN6LxywrOyAqTWtpedBa42M3kjO4xRxSLV2nMZx+/DgYNsL9OryyuK6d2p2cPbsWQdavv3gc5cD6m7mk5xSJvTmpi1v3by+cHtt66H17e3P90aj85Mkm0nSvGxy6/6gBCJkh2jApRBYEYAp7vN6UO2dHHBKzhH3lnwgVmnl9pQjRoP2RsPhdQXZnJtudeJr15zVNKz04HMPB9Q9+U9klsCUF7a2wt38oLXVPjjV7vYe6w1GT44n8UkCs57n1qdbq6wDodIQWk0IQekITAv6RLLmI5uUZcuG2wGQd0JFxzUA2WmU0gnjtt3cmM00nlzzRLZPPnyi/+Uvf9n9TNO9hgfX2xz4xIOTU1X99Xb9cH3t5N7O3lPdbu9X6GWtmBxNY21Al1ZZSxDSYloIY4mqIGsBJ1SOwOeWBD4/Ijy4fgYHLPfoqfvrE551ko0QEShIqgW9PE83iNcbU63WNa9a3l966qmxuL0oHlw/zgH14wWflHuCym1x9EvXrk1t726fvnJt9enBcPh4nOSnDfQUfazIilZwoKS0WEcUIYBAdcR7kCzzzt+yeHDdLwdoHUHFB+PAack5EZeb5GnWztJslSy9Ob+wsFOrTA8uANn9tvtpq6c+wRNWOzs70cFeZ2XUHzx62D744jjJHsos5gm6imjPI4EgJTlrKbCUGj6DELAo3FuyRxy5Z59gTn2EU7N0QNh8nmf5ME6SvTRObjBCe/vCIw+3nzhWnQiBy+cf+ueT0CAl75MwjZ+cwws3blQvb+wdX72+9tnt3f2nu8PxwxYyL8orp7kRel5gHiAQLS2mAQFIQAr3ncQttPahSUp5EAdQ3LGoeHD9PA4I+eUxWqvJS0Xw0c0dp2m6x33+Te4OboRlfxNNb8DrgdX8GcxUP+PZx/LR16xVz29ulndubs6v39o4f9BuPzGeTB6hX7VkrdQB5TFPcBKMOCJDibGcrYjmUx4B+AH8IIQXBNDaAyhseHDdNweENUUEopQVkcxaMzR5vk2X9nopCjamyo32V7/4xfirX/2qYdUHn5/CAfVTyj+2xf/khRd0Lc9b3WHvxM7u7uP9weCxOEnPiKebFhIYh0Q5AiWjtNwXcYdkSSiECdrzC2D6YVSk7l4egPM9yYNlbbIUQpdWiUp57/4ObFOp/NpUvbF77jNnh0KLSuIjVn7weVcOfKLAaa1V/X4/vPbmtdnba+tnN7Y2P5NZs+z7fpVuls5MJlmeIgh8KC0EZkbKSVTglCYlCp7WYH0Evg/PYz2lICwHBA+un8+Bgks8RsnTBDbPJmLtARm8qgXXPC9aHSk5bF+pxT+/pQc11CeEBcU0Ll686CVJUL69vTk/GI5OJFl6mpiaZlA2UooIM7lYk0OJLUgYAgIFiYUQB062ovgC6/JbSCzgNzU8IIJP3+UMm6OjmYsI2fBOOnryY990RMhnA5MPJc/3TJZeI6tvNqrl7dmsOnD/3tOPvfHg9l04oN6l7GNblE1P+yMPtd399kKW5wtRKZrmZKrGZoG4f3VWDG9zOK0uNoevAM1TTSGBIHVEoYLJMuRZiizNqPQNiNtCKPnyp+hjOdd7CQUPRARKqYJEpCgDL+uYxJR6D4o3nphU8qxnssnWqN+9OpkM1z735Gd6ld84nbHag899cIDieR+1PiZVwo5W42zg02KGeZ4z8GN4UiK572kTBN6Rq6o5ZZvTUprCejorqgVwxQXxS1H4RIQCKIXwKcW88D04EnxaL2KumLpLHbmbu6mIFLxiQl5KFgZBn5ptM5lMrgVaXdPwtqtmdrj1R0/l7r0H9PM54KTt59f6mNTYxwGU1kbEpsaasbWGAmJHNH1uj5MTY0Y76bljJVkO4dxcUQFA5SyCwIHTkYhApkqNAAAAEABJREFU5IiYAV0zfNova23BApc6Km74JSL85kdgycYk8Lw2YG6NR8Or5Vq4NjVVPfzKV87FX/ta4b6w4oPPz+PAJwqcqlLJ/ESPSmFlV/vebWvNjcl4sjsYDnv9Xn+cxHFmTG4IXCp1U5C9I2yOUSJCDB6Ru79LRZUjmbxb9ClIhXN04qHe4onjlSPDsyiXOmKl4vndVIBMlBpoX7YtzPVxPLlSa9YPPnfmsxNX5wHdPwfU/Vf95a8ZX7uWlqZKvXqtcrteq75erVZ+EITBc0rkNZNnNyDYFJG2CMYWNre0oI5QmEQnjESg+xCNTgDvkqvj6JefAx/VCB1vjtq25M29dFT6ju8Jnx+maXrbWHs7s+kWUOrNzsbuL0/eUfHBzc/mwCcKnO5ffB/cvj387Nkn1s+eOvfGqePHvz89NfXdarn8fU97L3m+fzEI/FXm25w4hcg4KBYcImDhyAGVwlVY1Tw34N61yBsKZVHxU/zl+HIvvYMV3EvwnhE3cT842BuPJ6s2z9Zr0+G+HF4bubXh8wef98AByuh7qP0xqOp+dZJlB/1SI9paWpi5cvzYyR8dO3nimyePH//T48vLfzQzO/9XjXrjShiGB1qrRHOPqpXbayqCUwq6O01bWFYL64BJGN8t/7SnBT9+kglO08V81uHWYWsyHl8TY3dOlY6N37hw4QH3fpJfP7dE/dwaH7MKQg3utHS8uTk6s7h4ePaR42vnTpy+tHxs+cWVY8d+ODcz88NWq/ViuVy+7Xv+KPB9c/SjAw+e5xXBILbxY7MWgB88uH6CA45XjuhxZNaYkcmzXZOb27y/BYPDU6dq8dcf/EzvJ/h2PwUfAjjvp5tffB33PzQ6d+5c7P43hL/+1CPb/+Q3vnD9n/z6U5dOPXz61WPHF58vV8qrUVQahEFowiDgMYsDpwYt6dsAFSLSfQri1y9+Gr+0PYoIRI6oGKS1WW7yYW7NBk+Hb/oq3PTqWYfrkAgVZlHnwdd74oB6T7U/ppXvCIdzrVLko7G20lNKj3zfSzzfc/8a3FughFDn042lewZLR41ZODr6+pgy4H0N2zHiDjmm3NMG+QlHSglTPuDRFfkzsibvmMys2cyuNedr/UfmPv8gCET2vN/PpwKcjjkUJgdOjA/G6I1GEG4ltVIFKLVWR9YSQmTyw6MC44h7Th68wDA1BUJdS58SKrhFfjie3JkyeYifICXuX+lOyc6BMfm+EbMp1m5PtxYHJ08++EPqO6x7X8mnBpyOO6ur0ONRGh7uH1azLC0RlFpR2sTJIHh6ziMV64Bo6Jjl+VuR2iOAUvz43LXzaSSRgkk/MXWWWoi4QFCPodpt8m8nSUcHh9d+9CBC+xPcem8Fnypw9no7epT2/WQ0DGkffRHxIPyPHxEcWU9mLK1klmfFb2uzLANYpmhlXXlhUZ1V/aWkox9WvP8xWpj8DtGlv9sO2QHqrOKZ1l7xVztxHGM8mdgsTY0S5X5g0Bl0+1t5kranFmYeRGjxwa9PFTg9T8mgP9GTZOxZk3li8db8hbwUCL+PPqYAXw4HSFciQstKKXX3n1giIDlFzpmqi5m783QOA2/pSRjHikKJFfxhCMhY41zaER8cJsloHaLaJ5ZOTh69eNGy7MHnA3DgLeH8AG18bF7Nsi07Nj07Ho8kzzIrYgz3R4Skk6MjEodPfokw4+jO7KyT0Dv5T2PigJplGfIsJ3htcezkB36ulI7zPB+QP3uVev1mrVFut1YeTv7gD/7AMfTTyKoPbc6fKnCWy+WsWi4Pq9XKHs8028jNCBa5uPDQHZY6CyHMCyErwm8S7QiccLL4U/YRztcRE36ctSQQC16Qf9Da/ZGBTJIk6aVpclitVPd9Xwaz8bVUhH4J33nwef8c+FSB86WzZ7NaeX64vLCyFXj+noH0IJIQeIWWZ/oWJylcfCQFOcAWz1wtR2/V+rRkpJio4wHdWDiQKiVQSuXWmiRN414Sx+1ypdLlifHY/QgEn/rrgzPgUwXOrwJmobw0evihhza10ttk3yF3khPI3ZC/Qx5JBELOKAog6/BDp40ItY5oaovU5T9xhMIqHs3v7Txz5AEgQr6AHOO8HUDzPDNZliVJnPSTSdoLapURggojaHhwfQgcoAh+CK18TJoQulpf/OJKenx2xe2RutaavrU2pvAZYq4QTOYpfoASOSIlrqh4Rtjik329+wwdEB3RjYXIETgJTGR5zqNNm3Dz3rMa/Xo1iBe9kvlk8+gXN7tPFTjvsNVOJkjTLBlbmw8tTOoMQYFAVmCe34AodUQ0oU5kCWIUl7spMp+eLwdMR3Rj74DTIHOBoZyHwWITsqqvRAYzjak0OF99AM4PSTTUh9TOx6aZixcv6s3+VpnRDOLRjmkX3U/MCoG6C0ARKYRQhKmbGRHrnlma14Lu3n/SUs61mOePzcthkCbyLZ4c1THGis219mLf94ZBGI1awYyZX1n5FKovMu4j+HzqwHnrViD9btsTYzOIGlOSUjpqBTjv5a8IgUmiRBKSDscFLO+t8s78J+GOoHy3abhiR85yQsgLfnhvBYrg1JmCFyurkuZ0lJ9IErIUD64PgQOfOnCeOJHYJM0MJSixxkwoZylE8rd5ySe8oQyyWEi8ITwtpZGJu/kUkLxjjiJCPiiSkF38kBd0Za3SYrSSnBY0s8izSZKZ8fjB326+g3kf4EZ9gHc/lq+Ox2M7V64nWuyIMtdTFgOKWwKaT4EzoI6IVR7TMX7EOTqwvhvx0cf6czSnt3+EAceCgsiPIpVCG1kQgPC0wlv8cKoNAiEqWddkaYxhMhQ8uD5UDqgPtbWPQWM3btww4xkvDoNSpxSGe56nD5VgBJ7eUfgoboa5jDMxEHGUQxUphZmpLQDM/B3Bxc9M2cydj+D+/ntHc3wHP404BBqwo+5/Wp2fKEdxOdAdEefH+dwF6DvKXPkdopUkQNmVzWFNRsohIm4EjKwlkrMMWYpWqwU8VXTx4OtD4MCnDpzPPvts/qWVlcmTn/3M3srKsdtRFGx7WrqCnHtPmgQKYE5LAG5JHSg1PV5N8+pICE6QbEEWlvL54wRQZu+QCJwQHxEE6uf8J9zFuR+YO9BZ5oXvuLd+nMBn7vlRXWGX90lsj5Uh1jL3NqEAIQGHOyQZn98h5hV5ICSTJ8izGDSVUI4HJlWT0cgHHduSV8J42Felixc5GPzdXp+Q3j914CzWTcSWqs1YeeGAUtjP8nzMo4Gc+0qKrQXEwhR/lZLyyICWgiigdcUHun6WyBJsDnDgYOAQjaPKHAw4pncl8BI5qsfsfX+O3rCc4hEBTB25zpgW9z+e5/wLi8mTE/ece033vjO0SilRGsqzSunhYMDmL9z3WB5U/NkcUD/78Sf3aVCuZV6gJsZgbPI8yYlQ5okFW4AhyzJkSUq3LQNoUEUod2+x4978W4VFxhbfR1+FjB9l2SbuiP67pezzTr17W+Zg+B6fsaF783eqFonIvW8URT/9687gjt5wN/dHluA0ZI4joeLQip1aKAGUFuVBIVS5DXZGA/mrW9fkpw/gwZP3woFPLTiblPmc0pbn/M6tyTPDLxYa0HWzcP+flCRNmeYEiKJIeuSrIsAUDGXTsMRQKh1Zq4i4O8Qy+xYJcX1Elm8bguxdia0auP9Yi22zavGxrO/I3AGGyzsqHvJLRDg2jvlOPffsZxL7YVX3Jonj5ThxH2Rp2TkEuHGICBTxaDlJC/GU9nxPFz8LKnVvH6jDnXXBg+tD4YBboQ+loY9bI7d7HTUeDr3MQBuA20GCzlikWV5YS562IOcDEIT2LVIUb7LMgZGvuGfvJPCSHyPe8mMd8RHlnLn7//w0sN1/Cz9Z043lJ0t/fokhf0BeiNxRCsYooeVUyi/7vlfa7h543fYeZ4kH14fAAUrah9DK33ET76f7g91tncSZn+VZYCFaFMMeNA9pkiGOE+41La2SQESzeSeMJDh23SUpyoF7U9y57pbduf2x5C5AXeroxx5/dLf27abvyb5deB+54j0RKi5D/nDyAp++bYVUHnQOfL15yzHoPlp6UOXnceBTy8he51APxqMgzdKQTPI1pctZhoT7zMk4Rp5biHjwdACBRmE0HJLehViTTilgRMGwdkHEp3kHWRhGOB0xB8t8kYJC7vIFWfz4JSJQShUkIhA5Itxz/TTr+hPlsATU231YAe6HwHoFKZcBeWEK4m6AcWx4olRVPK+W5nEproT6nqE9yH4ADnxqwdnNEjVOYi/LrWcNtIVIRh83STMkaU4hBgGhobQHPoMt0Ok4Lfz6cWIRXNm9qcu/O1kWvzsRPOztblMiApGfJL7+wT/yHprgGDgQOCUBvudAf/S2KGNMwMc1EWnkRiomGfh8zlpHNR58v38OqPf/6sf7zeQwljRNFQNBygDiwJflWQHQNDeEiEBEQWkNd7lADpyZgfD23YjFxXOm7sO8JQIpqPgJgnX2kt+2INfbXeIr7m1Q2OHA8G7knjm6227xwnv4utvH/b7i5uH603d5QfffjYtlznL6gNTESCPPTdWGDd7DMQgPrg/GgU8tOP3QZAoysWLdGWfC6KwxOSFISRQnWkyd8NMygJYVINgEfMOlBYGIPiJ+A4U8uhcd4edcBCXPUtk3mz3Ks4PiHddnkeGXiBQAdaBwdAcQEGEfd8YHXu6d+yawP/cO3B76/ihnX9RXEEUvQhTo8cN5FMJB8egzMgQnfY2mze009wjVP712zed4OEh29ODzvjmg3vebH/MXQ55z6sAbWSOH1uSdLMsmBGfmZFbJEVssLQTLYK0psCMUUidx7yTrXrmHG+7+ntsia4vvoy/mXQMESdHo3fSeMnYDESlI3dlv3pu6dtiKSzi2u7ni9md/uapULGz4Tq/3B043HqotCMcCCEBSdPdJjlGBtVIiYJupxXym8tpgPXHWEw+uD8YBx9wP1sLH9O2lU1Op70cDbjY3aTV3GQjq5yZPyJDcoxA6ETTcZxqaBmsp1bR094LJPXei7cynSx255668YMlb9d0d3y/gwPw7ynn/1ueojqXD69pxxSICEcG9wBQ5KgOvYlxM7/8jrHov8fY+PoZKyvXlxiHi3gfcP/DFewWBT+BGNjcNa80SUtTT4aH/7/89n9xH2w+q/HQOqJ/+6JP9ZA9IomrlsDHVuCxQr+V59jrlbi0I/MNGrToIfG8iNs/yzP3BioHmQ+UARitqTYY8S3ncQkpTmCyDNTlxaguJdEzVQHEPlmvKs/urDu0piCgYCjv3u0iTpGgDBKT2NKIoQrVSRa1WRbVaLe7pOb5dn33lVBbufUuFcTfFe7zcu3wdllb0fkh4nCQcd07f1lpAmM94HmxyxqNFicnz0FjbCLxgKc6S1ivPvVx648IfctZ4cH0ADqgP8O7H+tWvXriQVZunBo2F6fUgkjdE4Ue0fq8Tg9dFyVaepYdZGg9sno7F2thTkojYVJDnAmMUgVoQLaE7YSK+N24AABAASURBVHAAVMyLdS5wDmtIeUZskpg3JBaC7UPxBa0UPE/BJyg932NK8n0E7v94FoRF6qyTiOvNsNe8IENgO3DhfV7EFjj09/G2sH8DB07AjcmSC9bdK5aFnHpdlF6gezvTSeL6yjqCr32t+LUGHlzvjwMfFJzvr9dfgrdExGD9+8mpYKY9s7L45uzc9LeUst8eD/s/2t/bvtTtHNwejwbb1ub7noeO1nYgyEYKJvaVZL6vbRR6KIc+XBoQZD65Ke6vWmhtk2SCND2yjHEcI55MkMQJLMHlE4TVahn1ep1WsoZKqQxXxjGBcg8QPQ6E95ID5F1ihQ/0IaRwt637Td1Yfrzu3UFw3D5EqqJkVkTNQWFmuVKqTH3+T/27dR6k750DFKf3/tIn5Y2vfvWrBl++MJG8fFDz9Y2pRvP5RqP5V7Vy5X+vlMP/uRyG/4en5dvJaPSj8aD/SpZM3jRpfC2JR7eT8WCDQN5jeWc07A/i8WCcxuPE5ImzrJZGkaALUK9VUC2XUIpChM5C8jjCI/kMqBRE5HtKQysFJQIhcx0IHBjyPKd1MrRYR6krc+SeOxJxtfnCe/lYgFvp90TWub8cmeW7jtz7d1PqERpN8SGqrEQ1OIcTyuDUxtbV5uGPbvrvZWgP6r6TA+qdt5+uOxGxz4hk/9dnnxnMVrD39O988crnvvDZ55987Mm/Pnfq+J/NzzX+tBSovyIYvz0a9r4Dk37XmOQHBOhzaTJ6KRkP35iMBw6sa2k62TV51lZi+gT0OPRVUor8rFKO8nKpZEqliJY2QHAHoFodgVFZodgDGgpaFPNSWDUHQgfOjPtZl79LDpQu/35Xivhi+3hvxM4cGC1HdxeYLn+3DBAtkEhEV0XUcWP16f5oNLPe7lS+9rXCtRU8uN4zB9R7fuMT+sKzzz5r2i+cHuyXsR9hZiOvq+vTc4uvPHTm/DcfPfvQnzx09vj/Ottq/uFMq/4/NBuV/2+9Vvkf6rXy/1Krl/6sWgq/Q3qxXA4ulUvhKgG5WSlFh1qpPt3YiVZI6faaiPvJkOQspTNdhkGV3IEvd/tUi7sSbIkAB8x7yQHybWBagsu+tRKu/H6JL/Jz9P79vnNvPdfp3XuXdyTCkStF3SJlEVkSJaeR4YT2ZBqLfxR97WtfYwVX8wG9Fw6o91L5E17XPvus5P/l00+nzz77aPLfPPvs+L/6/X/c+wdfurDz2QuPr5155MSNaqt1tVKtXGzUSq9M1WrPNaYb35tqznx7eqr+jVq1+qe1Suk/RGHwx76Sv6JR/r412St5mlzOs/RWnqY7tKwdm+dDWBMrSEZBtkqENvNIdi3x5gTfMKhkuDd14HSpK3OEO5erdyd7b3JfeXZR1HPpeyIOkeEgxpUtPVm8ld5tg41qK1KCUi3RshxEpfMI9eKt1dcqfKZIDz7vkQMPmPYzGCYi+alTpybPPPPo4Nnf+q3uf/Pvnj38v/9X/8Xu/+O//ncb/+3/7d/e/Df/2b+7+J/99m+9+Bt/79e/88Tnzn3j5KmVP5puVP+D56s/tln+lyZN/yZLkx9mcfJymsSX0ji5lSXJnk3znlhMNCTVoownupD4uwC813LeLeNYipG6+7tUFLyPr+J9Quwu2H5eagnMuyB0qat/Ny3y7rmA00HEckZt1XwYRec1vGOj/X5rcxMB+xQ8uN4TBx6A8z2x66gygUIZhPn+9/8wGY93+oPd1cMmsN1U2VorrF1ZnJ19YeXY/F+vHF/+o+OLK//T7NzM/69erf5PkR/8qTXmhSxLbxCse3mW94yxY1IuhbkkRunh8h6GltMRhRrs7x10NIr3+U2IFO1BUKTy81PXk8hRPZd35MblUkcuf5dEJNSiprTnn9K+f45R6dPhYmnq3/93/13o6j6g++fAA3DeP6/eUZNCSDf42fxpusFf+cpX4meeeWbyu7/7u6Pf//1/3P0//+f/dO8rv/fPbn3hi5+98pmzj7+2uDz/wtR04/ulcvk73HN+U2n1txT1560110yW75L6JjeJtTyHoc/KtACnS12n7IveoirI5V2Ze+bI5e+XnEY5qisgMgEwvQ9yfco76qG4OFTQAL9NrtTCZ1Jl+Zz29JmoXH7YZlg4uLJV+/rXreaYhc8ffO6DAw/AeR9Mei9VKMiGlB4TGT995kz3N37j3N6//Moz61946AtXHn/6iRcunDr/jbnWzJ9GUekv6dq+ROt5M83SfWvygRiTwlpjaTUtJd+R61spBa31W+Bk+664IFfnvomIcXXd+0Kw3T8piJBw9AYKP1cKUHKYHDKzDvksZ0IASpTlpqVEnQrC8JHJJDk+iZPW7OyqAy5fLIb+Sf76UOamPpRWHjTyczlw46nFuDzc7ahWtqlL0ZVaLXreD/Q3PGW+oZC9IDCrpA6QTwCTu18aucUREYi8kxzAXId30yIv7vteIkyIftxLYNlbdG/d+8uLHHUicpS6t94xBodUFjLYrHNry1luZ0gndOBf8Mrh8e+/9s3av//3f+ixyoPPfXDArf99VHtQ5YNy4FmR3Lm+zz7zzGDhyRO7J0+dvjFVLr0clLwfRL76Pkxy0aSTDeTOguYpaI8cBoQC7yxpziOXPM9Zaguw8qvIG/ecg+NuFUVwhuBz+SNyJY7cezlrObJM3yvxlQKPfK9I797DDQPF5cod8cYqKPYUpiZvZrlZFuVfgFVnb29vzaMxLH/dWs1qDz4/hwMPwPlzGPRRPH720UeT/+TLn+1+8d99df2hM2feOH9q4dtZMnxuMupdJUjbsHmsrKGMA0LIGWI1Ln7+FxO7ORTdXKU0nwAOnI5oqXhv79wbpvk7yHLjZ2xOQDsyhLAjy/R+iHV5vONqgm9ALArFQekRJRCXCsdKso6YtSI6y20lyfN55XmPWNEPD0bDE1mWtUovvPAgOISff5GtP7/SgxofPgdExP4RkJfmysNmubFbKYWXgtB/TazdIKq6BEKqxBolAkciAsHRZS1TfllHLkuCFfDWJSS+fbcyispwgHLA4hPW4zcrF+9/BGlOCz+mMlG+55Uq5Yoxdjoz5nQYVB7rDXuLr33v1Qr7fmuEeHC9KwcegPNd2fJeC99f/a+JmH/y1FPxzEy522o0btcq5SsKdhUwB2It957WOAlmYAWK1lLE3bm+CC4HOuvycLmjDOHrihzdKbiTuJIfpzuPPoLEGAMGuThm0X7gh7TqdXZzzPP0hWSSnNo63J797771rfDrX//6A/eWjPlpnwfg/Gmc+QWVi0j+1FNPjedWZtthpbJpRa4YazZJY5o4Q7xRyBW0UhASLQ6LCU5avHth+Qsa7n138/Y4oTiXkkDmPM8/M4onj/W7kzNZL28Mh7MuenvfbX7aKqpP24R/Gecrwk1cqTQOQ39fe94NQm+Ldq5nrI2JwdwBVMSNnE9YwM8RLo8K3YN3Ib5gSe5lR2/lj151bbwNoLvtfjipKIH7u9Q0TTEcDoWXp7Sq0PGei/zgfODr85deeXnl1uRS/fnnn38A0HdZPVek3NcD+rvnwOlaLS6X6u3I12tiZYsjOjTWjK3lBo6hniNIsZSfAlRMf/7nHnA6gN594QiZd+8+9FREwfd9pGmG8WgExQIl2v1DYK0g8E962j/XPWifHfUm0zf6/ZCugBsoHlzv5MADcL6TH39nd3RtszEG40qjcehF/qZSdtPwWMWYPHV7ONq0YmwFMC3tKokWqSi7/y+HAdov9zp3qnfb+rBTp0jc2Dh2ZHkGxciyKPHZbdULw2lR+vQkiZ8ctwfHrl65UmP5/U/h59b85FR4AM5fkrWkMNt8u5pWSq1eFAbrvudfg9hDYnBiDL8LCS6+aGgcVI/y7xw+y/gBXVi+wUe8cRkmvHGY4bsux/fvlrnbD5k4XvDIBCKKFjQAUCgExTiRnyRp3VizWCpVzydpfnbj5s7KH/7htyrf/OY3H/w4Ae+8HoDznfz4O71b+K//UTa15A/L5ep6FIVX6QruEaAjoionlvhhzoENR+A6snhHZW/nee9mwdquKhPWZpkDbFF+9K5D6dE77v7DJUMUpkkKrT2EQQRjbEHsT8WTuJxn+UxUKR9nFPehZByf3su7rbW1JOTwnGln8uDjOPAAnI4LvyT0VcDU03RcrlTaYRDsKK13RVSPQEo5REMqPgXorGGxgx6YOrJM7yFCkmAoyvjFD+vyRX4XedY8Sl3Zh0xsGML/uNcERJBx75nnBiwTY61vRcqi9ZTS6hQ8debW9evLN7av1Wg9NccseHAVHHgAzoINvxxfwqjtM888k5V9GXk6avsEpxJ0KNUxHUOD4ipgRflnegdUYIUjwtFlKd+OXDnRaO/ki5T3cOX46C7l3FnP5xhBYKY888xoOTl80fD8QEHpKI7Tph+Ei6TTOzu753uT/vy4VCpzVEJ68CEHPv7g5CQ+aZ9qay6JqmFPaaHlxKHAxnRvKd1ElpDuWE1amXum7mTa0d0il3fkltil70Z36364qVIKYcggLN3ZyTgmQB04AWF5qVyBUl7AI5a69oK5MCyf6A8GT4zHkxPdbtz4f77wgsaDq+CAW7ki8+Drl4cDp1tLaVCtDKIw3BSl9nOTT/IsM8bkbw1SmBNx38y8x497TWg9Rfj9EZC1lscoKUSkAKkDqtYaOV3bJMloUV15WWVZXuNxy1JzauZclppHvvu3f3NOXdmY+pOrV93+8z3O6pNXXX3ypvTxn1GptJg1vepQPL9tYXq5MbGxhvETbiTd9Cj0lHyXu08S1nPEBC4l8ePuPgqyHGbO41kRgfY8eCQR2n8a/TznF8egfV+I1XJu7EwYlo4bUefHo/TcwcHh3OqPLpcJ8I9whPhYXA/A+Uu4TBcuINs53IoVkvH/n50ra27iCMLdM7MrXwp2CSxc2AYbuxKo/Og8wysvPKTwU1xJSiFH4RRUKjhcLlmAJWOhY3en87W0a8uKOUJhI0tattU9PVf3bn/q2Vlh8b5J5NvGcmIsoh72MjPCm5CBNNCheOfJqElJUg7NlznT+WGHiIEjcIZNSMx5JNqiMeGqs+FatfpmoVx5ld8gsqMO0DE4v0ykfmhWabV3pd5oSIzlbOKThJk9kwFWPeKZCMvdDjgRwD1cAZsR8heiHmdHoe2ACLTVYlZ3OlznwSx4TJYOqQ2HRFoDEiU4JSYQ4jwRFz3Rysta9ebeXmW5cvfuVxsbGyP9/DkGJw3uEbVbHEUR+xhhy0ZYV4bYDGLCv24BYJM+B7ivDACmmv6WqfoUmACUJw8rUAvsJ4Ez4J6M9WQnibggxMvey028ell9+OfT4lalMoEvlZGN0ZF1nAb74LBubbsZh1ESO2ROZhHs04JEYDmowyGeeCpAlbRSeUZaHgwS/XIBOIXgGhnjiXUbt5ibmlr3ib/x5Onz60nNzm5sb4eDYfHZWzEG59lf8w/OWCKyJn8pEPEB8otjZl3e4ZUnQdTlILLhe8GpUzA+lMAOz/6QyudOAAAE4klEQVTyYcUpCTofPKCTCH4c6eGXzbF1XzHTArxbxQbY+ouX5eL973+eOiXj/vewZ91hDM6zvuIfMV9hm2wwIyHyZEhsAmOMFcIDJyGaicgDmB7LWyJoUT7x1CphNFFKW6iuOwT0qe4UWGcaHReCwAbBnMepO72gjaR1SJ6OyUxjWVvwRMts7frbg/3F3WfPZ0VG809qjsFJg3c82v/dcugCE9qJMLC5IHAIXI975bEPhJ1OScj3vPNE8HaePY9xALdbhn8CMAg+DnXITb0y6rptof8MMoaGPciWnSnx8Z8x1R6tV4KMDkJMXsi2o3iGycxj5/ZatVr9pnpQW97c3LxQKpVG7ofxuOE0PgbsCkzncqZVP8iJ+LxhnjKGgyTxxnuPBGNIuYLTGNw+JMbj5qtC6UgrqZjxtHh6TCdSSmfoEaFR25QgpqcQgOkJfuk+ku7eUud/rrA1a0J+5cf7fxVLpb/13SccTjuNABspZ8/L/azs7NhmvTVBib+ApJNH8IZxEpsk8Sk4EbKaZqwh/R3rkV8a9L10VDMokjCTwMReIlFgwicRNsbi/SZNJ5JcdM6tEPPqTnlnse5fzWxtbY1U9hyD891R+8Vqnj6uBAf15nSjlVxqJ34WoMxFiecEgGTsDQkhwEHGOGJGpH+EpQqGrFm3f1o6VvGesd7Vrl+flbG3TIq6dJrjTOdRUi18gQ8ebb3AMvXJ2oDZ5MGKcHupul+7WjtoFR48eIFXLtpnNGgMzgG6zyLC9+7dc7v15sybZlRox1SME5rzwtgYckbIUpwgjAEANpaQZIjZ4PkOMJCMBOWUEPCQ8JnVEXltRwAGxiDlhKMjg+uZycqVUp1ov4+m7qzaXSXqWKAD9RJsyOYH9zCs8/tEAJVtCFzmJmJPBbi7JC63tld7u/jbo4e6OWT0OvWONKyyGVbHzqNft2+TqdD8hI95rhXJQixmIUrMXOxdGASTwGJAzWabPILZ2IAYWUYgHwEHUEABwQsQCmmwHxGhrDDJQAEuepU0BFQGYSxSUlQpV4KMIQF49AWAdJO4Uz4max0I4+ncYB04whqSwwyqWuo7sjlhG8aLE4HdTC7IcRBOBc1E8jHxFTsxeWO/EV3frpTnt7bIYRDtCDbcp96Z4fbwHHm3+ex2+MuvP12s1Gprb5utb5ltESlk2rrAAYysYGTriJEtNdO02xFhyfuJHmp8K2l35R+i3nb9clZW3kcdcKpOwZmRljPqzovnS7LWUrvdpkarRa0oYXZ2wgThnJC9EotcQ/lK6dkPs99tbIRZ72HmY3AOyN29deuWbTd3p2ov31xuNZprPvFfG3YXjbWTWMIapEkGEQOYRN2lbIw1r2aqT3eBe7p+Lrl3SOkpqNhfVp0SsqULAE5HURxTCwCNkpiNdc44OyPMl0TMMr6Ilv55Ui6UKxXsZCOla9chJjPEvp0r1/b2JnNT2PxpNPaXfBSvYum4EoTBrLUuZOBGsJ703nd8YoYCkpYFDSGe+9NaS85ZigHOOIopThKyxpBhE2IjbFbYLwrJ8s6Lx5dfPy5Pw+Ghj92hdxA38Vyc26/+mNyvHcyT0Lq1Zilw7oKzLjB40akg1KBVrmBkZjIGgQtiZhqegzt+MXd90jzrhSweeHMA6TxWyFfLO7tr1df1wp07paHPnv8CAAD//wm83f8AAAAGSURBVAMA6Kd8/9cWkCs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274" name="AutoShape 10" descr="data:image/png;base64,iVBORw0KGgoAAAANSUhEUgAAAJQAAAC0CAIAAAD98pK1AAAQAElEQVR4Aez9B7hlx3UeiFbY+eRzc+qcMxpo5JxIAKSYRCXasiVZkiXbGj/Znhn7m3ljy54gj60wo5EtK1qJFCVmEASJHBuh0Tmn2zeHk8POu6ref85pXDSABokmCVL+5m3+d51Vq9KqtWpV2Bsg2MnzZ4ET584cP3u6B/AAhFcFsq6KqxY+fuEscOzi2Q8OV+33vYRQBrgmZS7OTp+9dBFDPnbmFJo9M3nh3NQkAP77ArR8VfQaX8nquQb09MXzPUATRq72UEqvJr5mGVPXXOWaKtBrbP9a9UH7rVYrjmNd11OplGVZlNIwDNvt9jXp+V0XRnfvqCu6j5QSvx3nKfWWDVD6+w5G6AcE+l09718ZNK9pGij857ouHOn7PgwHX0L4QaPnNvQCpkfBoHcAngNlSPeA7CvRE76bXlnm/w282X0Qc/g1DANuAwX/QY8dlkcXoECPAQVWIg3MW87rFUL2/x9XWiCKIp1r/cW+NatWr129Zmhg0NSNOIwYufpyQr9PD9wBoDFQYIVhjIEH7QAZVwIZPVwpvJLv5f6/hHJCNcaxQMGFWDk7k71jM/YDGz4sj75AgR7T7b+jQIeBQsgAkAdcyYB//0DdqwLj/0Bx1U6/jfCalEE7WCGxwdTr9XK53Gg04EVYrbcRIvd7x7e3MNpHgR69kgEPMPxdE9DQVXFNjfw3VBjegvM457Ztp9NpUCiPAyfo9wVXNSaE72h8RYJgWwGm0WWsZGOVgLqXpYxBbwBzrQf2Hg+qXx2K4MBNpAIY6ewTnDIAQlAsSqDge7lIogwkhqZjawGFBLlKSDDIQjEADMqAgufv8VBKoWkvE0wPSKIdNKhzzWu7uUxWxAmaQhKtgUEugAIyEWgcvG2acRhmUqn+QjHwvOXFxSgIOMVyyhghgGNZ/cXiyNDQYH9/NpuFZWF3UJgROsBo6Br2hARyAEIADCQog9yrAqoCqA6AQZleLfBgUBdg+ENDPUDaY1bouyUrWe9gUPId6CXRPhhoAIBBEhqvAMkrATnGD2SueJAEesXQArS/Eu9QYyWJkj1A0quL8fd0AIMWwEMOHkAZUADCFaAMWsCyCQY3hEazgasCNETw5fN5VAHT19dXLBYRkSjmOE4hl0s7KRxH9e6D6kmSwHNoGUASQMUewEPY469KUeBKOZLAlRJMncvJXgZoD5CCAQV6DOi3AYq9F6Aixg/0CqARGAiH76ui57X0m08vCYpGekD1HtOjSF4VMBkMDfeAgk/efFZ0gHlxBkEjqI4yyO/RHgMhSqIi3Ib46y0DKduxTQvLAE6bAOSQIAshCyHilTPe398P1+ZyuUKhgEH02sdIMfwej2ahFdr/jkBJoFcMzJXoCTvOQ1u9DIjAgPYAHgC/QsG8F1DsvdCr0usFY8BI8LYCIwQwyB56PKjGNZiAUUYJ/hh4VOk5GzMa40c7sDKAZul7P/ANOkI0oC/Qlbqo3gMKBEGABtA+JOgCPJqFw9AL6gKmrmNdBQOgGBoBRQEA1cGjCtRAEi4HVURBc9uy0WnaSaNflEHjaBZtojCA8isUQiS/DXolUWCFuZLvOA/pFaAQsNIoeGStUDDXCmjPKSVSKiHAYAvB/pHLZLBVOKZlGyZoh7csUCQpUVeCKEmVAlArZduwJhpBawCE0O290JsTmP79xf6BgQEsbjBoz+I65wA0EXFsGQb6RbP5bBbtQw6kHaeIeZTNYjFUSqEWji04beLMCQbJTrP9/WiQUgoFYC74teP+zv6uEpFACNDug/jG25mOa9EWxtIVvk+y0sgKg4or/FvOg/Td6JVboWDeC++u25PAFqgipUQStrC7D8ILgxFSYKpKhUyJZOcHriIdc6BKd6QdAr5XF9URAcBlS1G4TzGCzKsApkRFtAnKaeesCAmag5/AYEqhHZgVbSI+oBRcgpK9AEIBQzegUrPZnJqa6pkeyV43aAQF4DlUQfuoAgmyUB3DQRI8JRRJFMOCj/bBoy9k9UrC2QCESIK+H6DNlWIrPFsR9RhkAD0etMf3KJIA+GsCzARFAVgcNsJIOONoB3oDGHwPPR4UWbQ7cjDASl/gYQu0AHPg/IJ2kFzJfTeDEIHRESttry2U6PUCB6Ad9AIGVXDih2LwAZpCARgXtZAFIYrBc7OzswsLC9jeLMO0TawNNg7ApHtyBkWrPeBoCoCHEM1qTMMQ0CkmTSaV6evrg7ZoGe2jF7SMMgAYaALmqkBuT95jevQdkrc5D3koBKww4K/Eipyqjvg7UhSAIVALFM7DZO95Lk5izjmEnPHe0+HBMfgVthEY1ZVAZyJRaAcBYZkWjgloSufsbdqTzppFieyBKBFHge96QBLFjFDcBzSmR4mMEhLGKoml74UiUd11muH0wSkDTI3bho5G4sCvV8roK5VJc879MPA8LxYJnA0JfEwY1XRdM3QoDx5DASOlJIQIkaBwksTgHdNGdREnQnSuHxgFlAGFcTBGFLgqUKAnX2F6ySspuruMnhRFAYjQH9BjerSXRMcANp53UEY6tnsHRRIaR0EI1WEdmI8SIjubH+yOVQ87msRsZYTCahiMVAkgiJBUwlddcEo4USjP0QKqiySBPyxDz6Sd4cEB7JWmbqERxIRjGSqJTY2Dus2GiMKMbQ0UiinTEmGSeJGmOGeWaWaAZjtU1MCpMI6ViKXOjcjzY9elUUTCkEipJ4lfr49PjIZxBFiOrRm6bhpM49V6LZECEFj5KYGEcob1HxJLNySyosixbFPDJCBJHGF0GoxIKJqFKUCpIjrn0Jm+x4PiADJJ9wEDQKKueFg36xoIKgCo8H4oikFLzrmuQ1VEFQQdQI/Oz7v+UPgtGZWEsJUvcFEUhWFMZGeKGKaGOaCUjCPfNmkUtC2YlEnPb8HDlChD11KOnXIcQ9eVkHEYYQIhJjB4g2scP93PcoVsTudEo9TSuNuoUxEVs5mRwUHNNokU5aW5yYvnsLdhzUBgQTGFphXmF+ZPohk6JEEUYnFue26SJJQxznir3apVKtVqFRS857ar1Wq72UTv8Bmq9OxG1eXnbUNG9rWg19Q11IDdrwloGoPHXgWKip0xEAKGvPcDh62AEtKDbRlUSREHREZcozIOdK40npw+feill75Vqcw5DmwnTV3DBQB9wZIaN2DQKIld3wsiX1GpQ0BiEruJ36gtz2ZsRkTMmbDTRi5jp22TMxX6LQKEbiGX3bBubTabNk2TEAJjM8aguZQSrsKq2HFbu42tEe886/U6bvGu5/YOpRDWarVS92k0GlAJ1dEI0GsE7YCHEMxVgdzviGt23nds8R0FoBkGD+dpGsKlYwJIgHcUezMJfYBeilEEWpelOIUyoukMdmMc+20iRUg1qpv81Kk3Dh1+oVye0nUhRWRaOqKMMR74kcBhljAUhf8SGRMmNJ00aksajUeGCuMj/avWjCdhe27q3OTpE616eWlp4dyZEy+88OyjX/3Kk9/8xslTJ+AeaM4Y+pWEYB0Ae1k9uMfvfpiFCD5AyeXl5ZmZGfi1VxIUPIACpmli+bkSEALvbQfU/s64rMp3LvhmCfR3TYDPjO6DWrK7maMljBb0qqAKCyOjCgADyI7nOkUllULjhHbmgFhamE78euBVGGkWCjQISkcOv3zgtRdEEqZTqSSWSnHGsenYlOsKgcwJ4VSpZHx8MOsYfrN65sThp7/xlT//sz8CvvTFv/rKV7944LX9lUoZ7u8bKK5Zt3rfTTc89MiHYXFoK4SACj1zg2JQGA6y4BV4F8AQkUQZnKSQxGLrOA5yATCZTAYFsHcAKIYWegCPdq4KNPUdcc3O+44tvqNAT2noBxOsOG+FeUfhqyZpR4qJLymTVGfYjaJ2/elnnvjmNx977OtfSJL66FB6bvrU49/48lNPPdZqVNLpNGLO0Dtm1E2N6xrXNGpwweHToN1uVGuldquey2cHBot33HHbz/zM3/vVf/UvP/zhDz/0kUce/uhH7n7wQ9ddv2901epMoeikM3AbAOVhboyiowshMLqGNilFFmILw4FX4DDc7DFeOGwFSCILgDbgUXGlETBAr8Hvjn7fnAc9rgpojHFCud4ge2UwWkiuim7MvRl2pLPhkd7iqSTpKKtE6C6XFg4fOXDm9PEL50+3WkuKtLHnFQv2qlVjjBF01LURU5ImCYnxSEGYopwkFLGvdNMYGBu94fbbNm3Zumbdesq16tKymUknjDYDv+m5rTDCncBPpC+lkJ2lHp4DoLwQAsqDgTvBoG1cFkHBowCcBIrcHsADBAPA2VXXYQfIUbHXCKog63tBxx7fS/3vWLdrR6xXqqcxtEeVa9db4upEYHn8dSnuGXjptX7DGsfWOUty+fRP/OSnf+bv/d3+/j6v1YaZwjD2OjezoO17OKmiU4pLB2NWOo30UmkZt7aZ+SVcF7idsnIFzUolVPNiGUquDAtCotuScPiuU5dSuGHF7mAwEEjQka5f9goGiI6QhdEBqNUD5PAuCqMKcpFELih4ML0y3x1laAJAK6BAjwFFT0Cvyx5FEkCZlZ6QBJALQN7DO3KhJUIBxSzLwmLSK4NwRDHw6AgAjwJoBOgYi1HKGYATAqG0QxFQutZut5HUU6nxNWv+w2/91o98/GOXLl1CszjXbd68+eLFi+gIPDYYnO4wadA+pRR9gUd8QCiUbAexlSnqTs6LSWFwtI1rOtVbofAFrbthpjhoZgqBZHByRPV2LBQCU9MYYxgIIQRDQINoGfyVQEfoBb6EEDwABgADIapgmKiFJIoBEPYoWgYgB1AeQDEAzFWBdiBHYeBy5IGDCOgxPYrkOwA58A7hVZMrxXRdh5bQBr1i/GCQtQLojVwkkYtpi/MbCsDEKAlPxAmmLBDFcYJe0BQhVCXxC8+/8LWvfO2xxx5bLlVb7SCT7b80OfPiC/tfff2N/v6BRruFZg1D0xlnjBhcg4OxEeJNleOkNMuRmhERLVQ8ZjiwWtx0NNsWVBsaWxUrVm+0JNXcIA4Tkc0VCLlsIvL+HnQNYEQojkElyeUxQHglkIuRogCY7xoM3QCo36MrDJLAu5OQ9HBlbk8C+g4hkq7rYspjDNAVBaAueAAMACcBYJALgIE9O8dKJeHCXhQyHDl0PQojHCGFkJSb5y9cOn7izNxCad2GLV7A8FIlCMjSctO20/AUggPfEHRdo0zJ7sMJZYQLLIleIiSLYuoHSYCYE5SyjnM13WSablt2uVpre34mldYYzqYE1oHOVwW9xgeNoEbPf2CQ7I0XzDUBdVfwHaYVyl216Z58hYLpAYXBgAI9BmsdnAdFOcehT9N1HXKYFEkIEW1hGMKXSJqm6aRSCrFFCAwbIuRwQNc445xQrpu27WQ4N4I4lkRrtv1QKG5kCEktlf1836oNG3ds3Ljj9QMHcX1eWlpQRAiRJFGYRHEUhm69VZ6vTE/OVCv1Wq3ebLZQDP1CE6iBtzCOaS4tLS4vzFs6S5mawZSts3ajZT2yhQAAEABJREFUDh/Sqz0Y4LcBasBPGBSWRwwZEN2n1x0qogDo9wjMLbTznkDrvbwV5spkTwi6AuT2+CsZWKereeeqhFyMxzAMMPAO4rLZbK44uCOUSTto11v1ah02bjRabS+MIpFIwuJEKsLxAnLHzj3X7b1p377bx8c33HvvJ+6771MPPvipn/2ZXxkeXVutNQeHhhjHIdOXIiQqJjJRiQq9sFauLi0sl5aXG7Va6PtKJlzhcJJwEbMkMYicn7ygJUHRMUuzU43lBYtKLmOqJLR6NzDAb4OV8qr7SCl7FuhRJCFGdTh4peT7ZFBrBd8h8lZaRIUVHkwv2aPfJokCcBV0bbVaeFW0tLSEAwU2NkgaDdiwhvd+eJ8E4PUEPr4sLM5VGpVaveO5agNB0ihVK/OlpfnFpbnFxdn5xXq7Xa23JtZs2Hv9TXuvv3Htus3p7ND6dbsZQwiaTzz5DKOa78M1noTHlGCMaIwzQomkSJFYBS1XxKFOicW5yYmuFN7bmExyIoJWbXSgoPzW2aMHG8uzPPH60zZqkmt5GLscD0opDBPeSroP7IAstKS6DxgYpycB/92B9aqhITCgK1hJ9pgefUcuhACEK3SF6Ql7SWgL/eEzBFmlUoEL4Sc4DEmsmSgJoAAcDCGc2nJxykvwql43DMZ5IpQXRK4fekE4M7vYaHpLy5WWG2DPqzeCdGbQcQZ0PeP6ot5w9+y9Ht0NDw8ToijudvgREitnEgmqmMZ0RJvNKRZGG20TyVSiK2lqtDY/jU8SfSlrfvK8W10cKWR45Foa4ZRAvfcPIToXQQwcjsFqib0AL1wcxwEFDxeiKWgIoAx40GsCqqzg8jRBfYhAV/CO5IociwiAZI8qSgnuXhQpKanE9Qt0RQKGaRyLJN4+4LyHU5+UsuekOI4ppRDiW+Xg4CCOGCiD0cZBqKRAlXQ2ky/m8sVCJpe10o6UkjPdd4NCrsipViwMZrOFLVu22oa5tDjPGT139sxAX38xX5iensZUYIxTSlEriiLMm9DzkzBSidC5pmuazg1O8K2ciEQqRQlji0sLhCZSBHOzF9OOPrB2jKsocVu8MyZGFMMI8VUQEG8GI0Qatt83gSTFTovFPVGdicIt28ikUwWMI5/LW6YD52GAjF0OGKLAdOaXhAlhqS4l7/mg/3fmMUwBAGIMFQCDJACmh56wx4NKQgGhQJVQQNL5/EZEZ3RM9ijpnDAI1SgArYTqHB3hRXykKfb3DY+OjI6P4XtmNp+DY0zbIoxSziAZGhoaHxqZGByBG+xUKuE0okoZGviBoaHB/sG1q9Zk7czE6Op8ppjN9cExOg1zKaERd2H6/K7tG/1Wc+PadV7bMzRToyYnOHAoEcf4dKMkXlvzJEmGh8YTQYOIFvtGNKsvoSZhxlKt2jfUd+Ls8clLp/dev5MQQWxTy+RSVt6msLtNDCNgKjZppKuQxEQqmxmyEeSIlbPz1IvQtK1rOSeLJZpAI2GgAYOR0OuajGqO7WSzafguFoIwjWr4YgiLdYylGIURCGcdhrMuoxQ8SxXtATmMgCcwqJSIb/iIIfFdQHWnCTwI13Z51aVEErSphELjSSw6QBrt9ygKrwCxhWnIOYdkpQAYjWJYkLLegyFRxihnHD+sQzlFLgfLqMYYkzIpDgycO3MK81x0L4ZhkDh2lhIT78YSwZlmcabHQmLOWZaDtRQLcIIUYZ4nY2Qo6nou1oMoCAYK2Qfvu/fg/pf+9S/8Qu30ufqpM0dfeNYy9TjwPdflXHf9gGK9NTDGtpVObKvtty+65ZPN9mTLnVounWu78xqLUrYmksBtEylIFAjfJ0pIjA6D1TTN0DqaK9mJewg7vu38vPcfIgWZPQrmTbA3mWv7hRKo0KMEs6Vj2Y5BKWU9EEIhB+DVnudI90EVWByA8zAMMBCjQA+EoDqnFE11GMY6g+xwnWaJxmjn4oCfbtsEpbjuBTjEmtNz5VVrNzmZPt1M+1h3lYZVuYOEgXohASKByW5l8jnCBN74Z7K2QiAZLGUbXr3Wn04PZdIvPfHUoedfXL443WekCms3fesLX/jSX/5huDxJ/XaaG/12Rpf4SEGSqKHoEtHniH2+IQ7Uold9fiw2zvvqbNM7F6tFbjakLLvuXBCFcdJstWsKL1YJoYpwzjFroQqVVErJFISgkqoOZW9RgizSe1Rn3SagveSb9Jqdh8gFELtwQ6+RDoN2FaOEM0zLLjgzMcN0brzpFYKHvvmw7oMUhCsFkASgIjYMDAzrBJWKqs4YqFJMdnhOKNCr1aGMWo5dWloUShWL/Z14olQzOKUUcc91DaVbbrvRaiZCMM4TqgRJWn5TkZBrMgiaInKl356+cLZZWmiXy7W5eRomqh00F0vP//4fnz9xbOe2CdMMcgNZxGxjqSVdogk9Cy9yRVSjFSwIVjUyUabACn3WwJBDeL3tTfrBLNUakrSlaGlcQBGNcbhKCIH1FoOC8oDG8ApeMtLZ9d5yFTLeH67deZgpRKJPii4VY4R3bA3bJkom2AO7bu3KO1kwHiEwJSEdusIQlJJyxW1IIguAT7uRCmeheVgH7QKCSsGk4JiVGLcSSsJNiSKCUJl27DPnTw2PDAgZ1GvLceymM3hpkhAaOildt5kftwHD0e2MpWhk2FzXqe0YKUe3TJq2dSy97eryQC7jaPyh++5bPza2cHFq56bt5bnlres3PP61v/z1f/cvyudPWk46rWXWDAzIttkqy5Q50G4l1WpAWaqYH8tnxnP2RF96NY5TXjTjhrOG6RtGJKRHWeI4FmNMCRlHUZJAealkAhvqutbxnFIIOAz4SsAmVwBuYpJ2cIWQQHpl8n3wVFJKe+UoBcMoxUzXleKAlOTtkIzi3EJ7T69Wz2c9CdaQFTDGKN7iK0oQxKozKC4JE0qTRMfy0nWehj6Q3Zk3AhMAjXgB/udt3rCxkM0V81lOKEmSSnkZdhJJREUCianphmFoGkN5QiSDpgR7XWholOgUMyAJfcfSXnt1vxJx567i+R/92McGh8YOHDr0X/7rH97/oXv7160lhNSWG0SQtK2NjYyZZr9M7MAnMjE16ujEIIqj8UzKEKotlW9anDIhRMwohgj70DgWUQjfYY4rlKRMck7BdHyACCAQopNrQKfiNRSH1Sj6kKhCKTomlIIyoqhpWIZuAhrXGdxJWM9JcAlAKYqhUgc9ua53DGp0H/AogzxkMcYphRu51qFUp0wjCkM3pDIIMRhF6z0XcqIMyifPXRgbHNcEF15iKKOxXC/PlcqzpWapNndxZnluGdPV1G2/FTQq7dBPeldMXCcmL5wvl5Zit+HVSvVmzU477dAdX7fmjp/92f/x3/5bWhzgheKGvTeSifVjG7YTwglnfcM5zSAah8EBxzYGTd4X+yxoBMLziFsVrYV2q5EIapgOZUYUK8otw8oSxaNQhJHAlCEYIFpgShK8rI0waljvMggjb4ISApDLSYKHKdgUv28Bpd9KvG9Odbe9XvGO58A5TsrGhzHLMQwDzuAa6z2UoTDtPSgG9/QoivWAwhqCgnU0kVKiFmUaHMgZ0wnTKaY0MRUxqEJPBGYgSmNKpwDRWdyoTa9dm5mcfP3Y0acnz7964dzL5aUTjJTqldMzU68vzh1RssRZtdG4sFw+5XkLlBGuG0KIIIq5pum2pTtWKpc9NzW59bpdKu1EpWVz21ZSKNzymZ/6mf/13/ttIz2yvdYSXijgBcEQeySIEN5Ch8PtdBR6njtHk1kizvmtM8vLy2FoanpRSMcPdc4zlmUSRsKYwJexpIRpOHdhoYxJEikIMLsuo+sd1qMEJVCNfLuHvVcmhgdTqu7TKwMWEkoJ/MIJVQmWpYhKlUmlBvtylk4iP3AsmkkZhgZq9uUzoe/igoyKeJMSx3E6jVsOg8Q0TbzPBAMhOgLQMnrhnBumhcLwK5UCnsNB26vXuGMR2yKtGkKPhK7mWJZteo2a31rw3OMvvfT7FycfXSo9PTXzWLny3LkLXz516q8vTH51bu6b9dbLEB488ufzpWd8cWRy9qULF08dP3aGMtv1osPHjh8/cXpheWnrnp3KMWdq9fTqVXEm1XJbfsqKDFOZ9jdenX7qjSVzYJCkeA325qQRRZpDNIu03fKq9QPV+rlm6yghh936VzXtFHaNjRtvS9sbKB/MF9cnMrNcJQvLSUJ4wgyqG9y0qGnGlMZKJoR6kYgEV8xieorphmI8TDBRIkmophloDVskY531N/QDjXFYCUmOBZfS93QeSqyAvvlwxjTGdF2H9R08ducfi0MxtAhoOvrALyFwqYoJSWxbx15td58EW1GlAm9ZlkXe+5FSQTPP80zDSGI/nbKKQwNiaf61L/3NE1/90p/+2q99+U/+5Oi3Hlc43GdSmpL33/+h+x740IMf+tDDH37kow8/8omP/sgnPvIjn/iRjz78wIce+vCHr9+7F29wMunc+vUbb73l9vsffGj7rn2btl23UG4OjqxKFwaeeu7Fc9OzF+cXiOWkhgYVM2U219JNmhlsW/ZXXjgy0zYWPbsiSECItAiWuZjFvsI7b5bODhG9f3h09dLSYrUyR0SVKFfX8k03PbMUnL1YnZptuSHNFsjAqCYYiSkPJAmkiLHzGIaeyliZvJHKEd0OJXPjJEoo08xMttA/MMx1k2kGTAEYhgGjgTL2Nn+9LXGlSVGOUtqT0Cuejud0w7GxZKQy6bRtWhpaVARFbdMQSRyFvsYlQ+BIN5XSFxfn8TIatTKZjKZpUCKVSgVBgCbROIKyB/CQAJJK3dKTJNZw18VGEoZExc8+9vXXnn1atpss8JTXOn3owNNf/4po1BxngKj1RF5HyA2EXc+Mm7h9k5G6xUrfmh1+cHjVR1et/eSerT95162/fP+d/92OTT+xZtUDmeLGc7OV9dv2Hj8388qBE5/8qb93972PrN6wde2W7TtuuDkkZjlIWKbQJGyy2jq7XHeGN/DihKtIm5Bm3KGlpjez3HrtyNTLh+a/9NUDM/NmpZqLozEqx86fdY+drL5+aOb5l8++8PKpg0cvXpit13wSUbL/0Nn9Bw6+/Pqhlw4c3v/GkTeOnD568sKp87NuTEOiw3/czErNChJaa+LlbTUIkzjG4qaEEDIRRCoKVsYw1Are03krNl1hYFl41DRNTAGNa5zDIxwmhu/QHAKccUKp4BoxdKbxzs5kdmJR4PwWRZFpmqiOkmgHUdhjQHtAL2AkJWEcEUYN22BU4W0TSeIzzz1z8OUXtqwd3zw+cscNe1YPFLXIP/bq/oVLFwi1kqYVtXKilSPtAnELxCuSoEi8flkxRc2W7bTljI2Ob9TM7EJJe+0wppJcu+OGp/cfmim3b733Q25I6kE4PrZhYHhVIT281G4KvI4jmXOzS68dOp0pDi/WG+dnZp57Zf4bzxx/9BtPPfr4s089f+CJpw8ePLF0aVH5apyndp+fdj77+VNHj+vLpX7FxxQrMKyhCsAAABAASURBVLvPzo3a+UFmpj1BYkJiqnyiXCmaQVL14uVmuFgL5yvt51898sqhE8fPT80slhteLJihO9lUtuBFMaFcM03OdCGUiGMpZcfACna6DHb5910/sCaACgAY5MP0gK4ZoEhCCIeBoRQ+I1EcSZzmNaJxyOIgadTbS6For1u/FjEH52GHw2LYbrfhOcQfpRTlALQDgAEopZGIAcsyoshP5VIkZR498FrO0e++8Qblt2fOnCJ+mwXBUCa9ePEC8X3NyjIrze00sVIdGA4xbGKZLJcS3GwEpBURzP0z0/LYufnlZuJr6Zl6lB5ec8OdD2QGJ6YWK3g7U2l5UUiDRHJiD6VHvUhOnZ9vVXwZkWJfJlOwhIqUooynmFYo9q3L9G1g9ngjLibmBo9saos9T7/ELs5sC5Kb2lHekyzGVZ5rzSi8MHdp/xuT33j+YkBlgpWT8YhqQaK3fFZqqIVK5CdapRlcnFk6evbS8TOTF2YWqk0vSJRu2Nl8rthXhPU0TYNxOGU67zDge2C9n3dT9eYDgwKcczSh6zqjnSoCc0HgdaFUb04EmJtxyRlNZHhp9twrr7z43AtPfuMbX3PdFmqZpskYw97XcxskaBOdvtlJpxVIAJThGiVURoFHRESIKC/Njw70ufWKqaTD1N7t23gc6iJZmrpETF2QxCfEJcRXJFQqlDIWJBSEcMIyxMgS5XRyl5q1lozy42PTlZY9MLZq6+ZzsyUv0fyIfu2xpwqZQsYuNKpuId0H8+x/6uWkLdYMrpVBEoUNJdth0JZYuhI99FksDTdSA6tXBTpfDsJ5NzL719H8xlBbJ631EXUiRaFJTFVERSvySq3KQmXBjQNfxFLTdCfj5IYyhbFscVWub3W2OIKtV7fzidIqTe/S9OKRE6cPvHE4gnUJYYzAREIIJRKRRFEcwDKwWw+s90MIeQcDOwKwOKBpGsxtGAZ8oJRUQqJJqggjlFFCFFGyQ0WcEJJIEU5dOn/ixKFTJ46+cfD1kyePa5qWSWeUUmgknU5jHkAbSlGz0yfknZ83/zQD00vDgROzIcab3Tjuy2VkFJ4+dlwl8eqxUTLQt35ifGl2ariYJyQWRiitWFihMIPE9KUVCMsDnS4v1GPfpbEH1Ryi5Uls+g3RGFq/thqq/Uen8iNjh0+d+8pj39qxY2+9GWuEFdLFsBmeOHi2MlvJs4y72DITpqnI1ASTkuG7esLCQMRCeKL1+skXKvF0nc/NhxeOLhyaas/tP310sloihpbQJCKR0BJmKm4R7lAjbTS8et3DDGpXGu5yvb1cCyq1uFIP50qNWitICDedrJMtaJYjFfWCaH5haW6+ND9fqlQqcejDC5Si3fhNO3V+YX9YHLaXcAZVrAfkwOcr0DjF0ov3ShbXlRBdc0s0xzgahG3wdpwoQbxWQIhmaGbHpEoVUk4eRw+vWsjhzO9Xy3OlxdkwaCuREExjIi9fFhVTkiupEWlSYoR+KIUIo0i3HMU1ouvrN28NhfSj6PSZc4ePHT3+xLc2btuiOLv+rluJ31JKKIIh4aAmOgrzTiXO1ejoYNaxHVPXCEkzsnkVPvj0yyguLZWg9Z49q0+dPV9r1H/1v/8n99xznWHrpXIt69jl2enzxw5uH+sb0sMDj32W16fTSduRgRF5WuxpSWiSKJ9i/Vnt5r0b7rhp83U7xz/60G2/+s9/+S8+96f/+F/800/8+Kfuf/CO++675b47b7zn9uvuvmXnnTfvuv36Hbdev/W+u26489br9u7esHnD2MRQoS9jZgxic1XIpBxL51TFYRD6XhzHgnKl27PlxtRSdaZUr7Z9QTTbtlO2pWmcKTjnMhgWZ6pLuEdjTCeaQQ2D6pwyXK4VxyTAwhVZjDq6wRUnbsg1EgVtrKEhrp2K4GOHlETjBFeDLA7FiUkSfc3ARErqmheN5511w9bC+f2vPvU3rzz7taXpszJsURm6bq2rBXwoJGUMc4NaVGlKMEszDd2007lGEESaMXX+4p477hrZsGVyueJTrqdzxy9e/MPP/sXN99+tHD2MvJlLM265LVrCELrNHZOl4gaWKjeqRbIpZZ2omhJ1ortkVB/IRuau8QF3ceHJrzz94F0bBgfz2CITQjwR2hmTkDBriXUDnFROTL/2+esG6q3jjw3GtRFNyNrMjVtGf/bHb77v1s0P3b7ux+7Z8uC20RuHMvesmRghZLVlr+3vWzs+mrZ1kxPhtpJmJSPlmE2GddLPgn7mjWXkhiFzx7r8rk2FfduH7tw7fvd14zdvHe63I0f5cXOZRq2Mo3NO/UgmuqOc/iOTpUpslANmZPsiSX23bemXlytCCKVwERWEStJ9qEIwMEIgZarzCNKND8wLCAlKMYMkGiMGUUzXdUKJiWVBJ5Vq49nnnzp18tD5069ePH1gceEcLmnFnCGS5pNP/c3L+x87d/FQqzlfby4sLU9HcWtwuGjb3LaZY1HLkIaB2UM4I9ANk2BxbtHUdMrNmhfCYU+/dvD2H//MvR/7dGp4VS1hY1t2feynf+6GH/spOrLq4lIlFgi/dq1cWV4uN8qV+enpubm5Rq3abjS8disJPRUHXBBNkbROhlLmk5//8vKpwx+5be/xl44ffvHJl596DjtJv2XmTL40fWbq5BtHX36yqLmf/pW/uzodZmV1+tRR5QeYvqHXxFFsbDhncyITohMCbwNgKOk8khBFSJSoyPPbtVZtqVQvecIP05Y9nB/gsC0hnCiNCLwYSpu0P6+vGnK2rR2+Y9/2W/duKaY1t7IQei3GSXc+qdePnXzh1UMIvqn5ZaqbuUIRV6xOT2/+MUWoQq8Uf0zBa2AIkZTAdyijWCedwEuUEQYBJ1I39RyJGZNKJYHrLcRy8fGn//NT+3//mf1/+Oxrf/bc6589eOrJij8ZG62St9BUjUV/cdlbxn7TTHAmqDSjGqNJMyq5YcmPlqJkMRFLlJY01tCol3LIQL4fXRm61XADM130lBZFavV9j9zzs7/0sX/xr+/4xX8xct2drba+3OLGwBplWF7kV5vl5er89MKl89OnZ5cv1YNSI1hyk3JIKjGvhrQaMZ877Xw+2jGR+jv33XTDqvyIFt65ffX5/U+PGYT7ZSrdmeOHdL/9kx996Lmvf33x61974Mc+xZLkxMmzktv5oXE3obWARJSEhFRdcezC4qEzs/uPXnj+tRNPvnDw60+/8tUnXvryt156/sUDrx08c/Tk1JFTU68dOdfNPfLYi288tf/EgRNTU0uemxiKpQXRE0GkIGvGcmMFY+Pqod1b1mxaNzbSn83Yuk5VfyGvUdbyXK5pl2bn2n5AdBNBCdeQNx9GOj5hkjAJzxHMHaY6EnCMUopiOJzEiYiSREmC/giiMSFeA4tzTHWVyWg6DxbLp03HS3gpVIu+XPZUReiBnuFW1iqODTuFvsQwAoSWnc0Uh61UMSI4xDhct3TdNDT8kU7w6bGmxURKFnpPP/5EaW62L5tXhGzdtedr33qCaDpJZUkqTzQr5hmfpnyW1p0BM5Vjmi4UxSciPw5b7XY7dAXDbTZULFQ6TuZhTFuRrAvWghYP3nbDttVFVS9tHil84t478lydeuNVLEkwpEl4q94KvXjfDbe47YgsVu+45wFPUiOTdwpDOMK//PrJbzx94KvfOvDUS6+cPD99anJ6cnZ5rlyrNAM3Qo+GZLbrU0ktzS5QqxDSdCPUllpkupq0RXp6KXz18IVvPfXa08+8euz4OddNijkydfrUgZeenD71xsSAvW/HhomhnE6j0GtQInbt2rFx48Zcsa/abC7Vmi0/Mp00UXAZ6T3g4C2uKBOUCgoXdsOOEkopJ5wSnkgSJKIdRQ0cNqI4Dki7IZaWFubnZyulxVqz7EaNi5fO22nDTlmapZtYJjJOTJJm2BaGefrCQqnJgiTTDlJekFFsSKjhetPibEhjQ5T0EZKRiRWHPPGl9CMSh8sXT//Z7/7WVz/7Z8M5J3IbukYTKivLc0Hgu+1mqYR5T9PFbCqVjQXjzGY8xbWUxh3KLEINqbiQRBKCiUAwAzWGYUkVEhqbJtWEV568lNV4wTR0w/zQ3ff91V9+Vsv2kYTtvO9hauaY3bf3jvuffPVoLdLN4kRxbF0jFHU3bIai0vYrTb/a8hNqhJJFSosUD7s0kNxLSCio4eR0Kyc1xxO6l2ixnueZUauwZrYqqr6hjP50fkIzs7Wqe+zYif3PHzx37JVLJ/bXF06zoJrRw/GB1PqJgZHB7KWLp0fHhjK5bNv3BOF+lDRxgE1lFCUrDyM4hhBQBqmEu7FgdrNBGKGcUkykSCTwny+EK+OS21xoLNaD1lKtUq61SpX23HzLMod8z+CkEIdWFOiGnk0SXq00PTdcs37Hbbc/8NGPf+a+Bz65fecdI6OrUyk9kzVb+ITiMT+0EpEhLK8ZRS3dz1IFouSa9Ws2jQ5+6S//64XjhwZzqeWFS2vXjC6VF61CKtWfzfdlhQx9N4rdSBNKRIpJnSlDJjqTpsYdIk3fQwkSBVQkjBKDM4sT0+A4rjlJLHO5gh/Fhp1RYbJx2y6qZ08fP0tYeuHSskgN/vs/+Jw2sOHhn/6V3/2bJ07MN3ffeJsfiWqzRZhuptL5/sFMoWjZ6XQml84W0rl8JpN3MllITNPmmhH4YZJIJSkmEFQLhKr70WLNHRzfaGeHg1gr19uVSq1eq0RegwkvqEwXrbhgJgvnjx557TnhVTetGd20YYKoRNOYF/rVRhP9hgT3S+b6OLgw8ubDqOpAUaYIg/8ASQhVhEqFUlwS8IQwicYYi7lcDhZbrJ4dK+RHhvvHNg6N7Robu+nTn/xnw4WbN66+L6tt9iqOTYcGsqsyZl/WKqbNDFNaEpI44qWl5tFjpTcOtl9/w19aJktlUqmTaovWfdZOGOYywXbeconOP/3IQ3DCt778xZSmchbTaLQ4f76+PCn9stuYz5qiz2Ep6TO3qSfKYpZOLBIzIgxTy2o0HbpcRGbiG9I3WZzSZVbDFIkcmThauo/nciU3aUltwVVVae6976O/+7lHf+MPPv87n398NkkP7Lrj9x979fnJxg2f+vmGNTg4sS4RkSJCyLhcWurhEj4GnjszPXlxeWHebTZEFGqc2oaesa2BYm6kPz86UhwfH5xYNTS6aqR/aDCbL1Rqjbbn67o50Nc/OFB0TOI2lhanTxiyZcmWai9Pnz14+JWnL509JoKmpZFtm9fGkaeU0A2DGWat2TTSGYSQQqSRyw8cdJnDDzwHyohkHecJTUpdUY1QDg/Cu1wTBs+OjWTHR/tHRu3+wYjbpWo8PdOyzJHBvk3jQ9tV7MxeLNdLriZ0njAax5oK5mfPnTl5cG76bL1WKpeXFpbmYYPjpy4eOXXuwLFT+48cff7AoadePfjNl994+oWXL525sHzoWEK02++4+8ixk/PzC2MTq2KRRHHMLY2ljEzGZiqO2g0t9saKuRQnKZ1aDDpHGpXulG55AAAQAElEQVQ2zMM1KgiVoJpKdC5NHls0NmmgxwE1HefomclVm8ZCrlc9P9PvbL3+xlBLTddca3DVgi99Kx/lB9tW4Ww9aGrWqfNn56YmuRIZ29SpGizmd23bcuPePffddcfdt91y2403XL9rx5aN69aMDg/25YsZWwUtt75Ynr+wOHO6WplRSSuXNYaHimtWjRbzOSJjt1lp1xaDVokndYv568aLaT3RlZtP8ZyjcelzFeXTztjoSLPVoJRmMhmcL5bL1Uw2YzopOGgFzNDMKEyQVvAYx6+MwkBjsi+dkZ4vXC9nmn6rmbJspnGlWbadqUR8/7mpg6envvbNZ158/fCZC5Nf/OrXNE370pe/cOrYsYFCNm1oXCa6iGTYMGitXTtTWTzmu5c+9ODehx7c8dBDmx740Kr7H1p374c23vXA1tvu3XXLPdfdfOfem++4ft+9t1qr1g1ef9fmWx7oX79nfPP1ONTtP3KWWHmX6icuTimil9021DVM03EcFft9Re61pzKpYNVoiiQ1Lr1i1vJb1STwVRyzWCqsXKHgCbWokdJ014/WbFxbayVu5Dq5jJeQdhTc+6EHAgJHa/PV2unZ2bl6o5rEoWlYudzunVsffuCuO27e+8Dduz/zybvuvWPXdVtHb9s9vm40t3Ntdvvq9LrR1JZV2Z3ri7s3Du3bOXrXzdsevHvPA3fu3b11PG14jdKF8sIZtzadtuRIMTUxmC/YWs4hXmsun0nSdiSjhqaiVr3UbpT7C+mhgSKRsdeqjQ6kdUZ1Tl3X5ZwPDAxEkcDpFO4EGGMdSqXijLBuIkmwPiSOpaU0bXlmSrbdvmIf/NeXyWmUhn6QCPrYy6cPnVy8NN+uu5IYViCCN4690g5Krx95ply9mMomfQMYtEiSJqGxY/OLF07FQSuXsTgTJ0688c0nn/ryo89+46k3nnrxxBMvH3ty/5GnXzv87IGjzx89/sKJU88fO+dnhs5XwkWRrvPCF595/VsvH8+NbE4Nr+f50VpiLHgJTv2lQM5UGjPLzZrbajamGvWz1cqZeu1iEC4pUmfcM03huaXQr4vEoypiJCYijH0vcNsybqvEZdS3uODEZ0Jmbb5qrH9x5gJT/pqJwR//0Y/ec88tH/3oHT/26Zs/dM+mbZuHt28aWTtoZxjRCXE4MSkhkticcEIE3u1EkgvCEgxXkUDSyFNB22LehvHCnTduvf2GzRMDlmgvz1846dUWMgYZwbad0hOvFvoVy5QaU4ahZzIpy9SlTExdS6dsSpWQJOVYIk4c24Tlc+lMEmFjkOSKhxElEDQoTYhKkpgS6ZgGS+Kx9esH1qwhUrqlciGXZ3F88eyZZ5/ZP3mhKZL+VtuYmatEKt68Y5XSy2a2mulv9o24+ZHQyDQishzIqtQCI2WmU/1ostVImo1weanhe3ESK5HQpaXK4lJtcbm+sISre3N+rjkz17qw6H3++SNfPXzxscOXJq6/71f+l9/eevNDpxeC5w9NTTcUsIDmJ1Y7g4P5ibH02ETfqjUJb7v+xXOT+w8cfvz4qeeXymeY3hwadwhvStoQqiFJi5A2pR7jvkY9i3hG0nBUO8M9Rza5X8rD0IP2gzdvH7SSH3/41rt3je9eV1ydIU5n7yC6UgZMI4nn+m6zLYKQJgmoQVXoBkm7pSWBkSR6HBtJyOIga2omiVjSNmk7z+O1famtq4pbVvdpUStpVeNWPWXw/kIGF58odjWNBkkcC0EojxVpNtseFgylgiCSkqSdlIwjS+NUJIUsjg4xUQIOWnEf6y6WSoqYss6pBaFqMFJZXPidf/Wv3vjiFyafeyGnm6JWP37wcL1cSVvOxPBaETAZKmy8E+Mj2zasz+R4Js+GJ3K5AYMYiadwn0QR1kpopQW98nGSF6SQSo8b5kAmP5pK9zMtNTG+btXYutGR1cMD4wPFsWJutOAMOk4/y/UV1m+sRPHUci0mZkwszczmi+PZ4kRInP2HT33l6cNfef7k4/snT816ZS85euJoubbENJktpAr9Gcmj5driQnmOmVSw2E88N2x6SVvSQNMT0yaWrrgMNBE5XFlE0KDBwlaKhLddt2Xh7NFBbKFRO8cCiyRxdckWvkFjmYRKxpbJso7lGMwxtJxj2hrFRgtJX9ZJ25qDXNtMWzojxOCaTmXsNd3WYhQs9ae0XRvW7NmyMWua1cXFZqWWcjKZXEFxLcK04Ho7Un5CYsndIK7W264XEEJ0TjihlKjQ9/MZO2sZNtegFLJWwCiRXMkoCjhROqMaV1REU+fOfuqRh0dyhc/90R8f3//q41/80otPPVVZWPCqVU0Ey1Pn8ya77/atOzeuNbByhFHgR7Ozy6V6GEpHaP2xMRQbI64+1CKD52dJIEaGx/Zt3Xlfrn9zOj1hOQPZ9EC7GXotP25F0k1UZ+eR1CNgmo1S2ysND+eH+zKJW1vVX9w0Pj519uzC1JSMsTQQxY1aO5xeqrxx4uzXvvX8YhXXIMdKDaYyQ3ZmUPK0L3TJbT+hfkJ8IQIpE6IiqmImIxVTymUsRSSoZDrlGK4Kw8Tz1wwP5U1t/1PfspLAUrEuvOGsmdKZzTG/JYxja7qpaVLEoe+KJIzCAMOG9RANjVq9Xqt47SYYtxkowWzTcXRTV5LgBV8U6CLZtKp/tDigItKoe4nUqZYKle4KTOO80lMxNbmVMdMFQViUqGymCA8FQaBTFrrt8aEhkypHJzSOGNpEXheMSEkZUTLhGmVUcUoQpAvTk26lyuN4z6ZN1z/8CAujyuycruhgIVVbPL11TebWvev7bCIDH/Nj3fhWTRY1NpZJbcsUdhmpbUJfR9Pb+lbdtm7Xgz/zj/+nOz/8qfzIOk/o+Fx8aWFudmF2eu6i5dC0w4oZfahgT/Rn1w4XNowMbJzou+36DasGNC1Y7DPD69YNxctTJ196evtY//aJ0TVDRZoELA6TKDB0LZtN5/J9tj3C9ZFm25pbFuUaawWW5IVM31pf2oGyE+YQPUUNhxsODJUoLRA8UmakdEEMqjm6kWHcEQnJ5fsfevCRF599kVsYmAqabcr1Vq2ipEiUxHkvSqJIxFJKoRSSOERguzENExLfdVUiIImixEllGbcSrHCK2rqRMiyDwFART8hg32BffkhIww0UdAiVGSiz88bBSCfUTJSRzvfb6aKgmCZWoxH6nqcxmjKNscF+nSkWRxoRVHX91iVMJhGnDBEKt2FaySTWKQ3arQ27dixeuqhLSUql2tJSMZtJW2azMjecd++7Y2zdCG0slzWMxmMj+Z2j/beuHv3QQP/9qdSt3LjBTN2cHbijMHJnfvSGkzNLb5w9+frpozO1OWElm/esueuB6x985IYbb153yy1rbrlx1W17J27ZPXTjrsINO1M3b0nvmjDvWNP/sds2PnTD6lu2j5x78dE//j/+VVE0jNYCbyzofmXzxMA2uNphrfL85LlJP8gmYlzQCcPEAr5NM1ZX6/b0bJTQAS9J19t6qSGqbdUM4TNH8nzIcsIaktaQT/OBykijj5p9Ui+UKoFm9wVCv3h2hlCT6ilCDd3KCKpZRkq37GqjWW+1bSudSqU5okrTuW4QSsIoiYXK5Ap2Op3O5CUlgmhC6kmsMCeopJjfBjfikOTTJJ0qhBFLhGmm+q3MEDFy56cWiOEQbre8yErl+waG0WyUiLm5hcgPOKX4hJl1bIOxdqNuaZwR2XVch8B5ghGqMa5j04tiksSMd70b+icvnBvbuIFIUW62qe5oZsqyja0bB1N6a37uLGdqeCh/4dLC6YvlwuA2LxmouZmGZxOj2D+ydmBwnRLFxTn/9Inztq7dfcfNP/7wPQ/cc+PWsfRgjhZMYnNhkISTSBFPJO0kaEStWthc7iORrio5EpCkRYR7484N60cLp15/aTRnm0lAW/WJYnbv1rW37tv14Qfu/LEf/fiGTdv7BtZKkm66you5JA4zMtwpxspsBmSm3Dg7Wzk7V52uerWYeZopLfjC0FOG4KYvjYDqie5IzQmpMb1Y3rV331PPPCsF0RmslFim5fpxQkgrSM5cnD11/lKlHQSKTC+Wjp29cPTE2YNHTh44fOz4qdNzi6UwljOLlal5r+4T5qSs3LDQHTcUvh8mYZDiJG0SxLDruug6M7RWH9gQmCMXl4W0xog92o5ThjM8MLTOsQoiluWlRSUTKuPxsWF4zNA0t+lqmkEI6/it+8dMDTYJ9UQF9VZ/OqtJcurEidE1q5Za9apGt95/19HZ6UueL3KFgNqtQPT35WUUFIv9VjrbFOTU3Lw1PDLrRVWhq3TWKBrKbNiZpsFqS5OXGlPlD++77aO33H7D6lVG4E3o1BaCtJqGlEHTtYhpEFslOnTAUp4yZC5jmdjZqi5RWmeGKbHrhr0RkW7oYkZpceIQUpqaTmkk75B8nqSyZMv2VTfesv2hR+6+94Hb12+aSBfhibjSWnZlEOHYkHJC25yP4sPzi08eO/vo/jfOTs/Pl+qtQCWcxDh9EtKWKmDsqf0vE1O/+babL1w4U16aZpYibplEnuVY1Yicn63OV4Oz08tPvPj615/c/9qRMyfOTV1cKJ+bW7y4sFzxw6lS5dCpsycuXHrh4ImvP3foiVcvvH5uvhoZdmGEaTj0eFGz4jBi0oaNI6ShTbXjujk2HQ6sv+XHW2zdvNvXlqMDY9e7nu22aBKo2UuTowO5226+TmdJEPhSylzfQBDBKqzruA5hhHPGNUq5jGUcxpzrA8NjG3ftnm+2hzZuevHosZNLS0b/UG5klXJyxYFxBL5GeRK0wqDebLe9MHBDkjDLyucbYbvu1wZG85pOpqcumJrasXnDplVjOUPniGnPVX4bB8CMpjuMDWazLV+WmhHXsP3oLTdYrtQJ5YQ5mXQ/YRahOjGd4R07d+/b9/xLL8okISLSksgmIs0QX4REpF1rLs3MTZ2/cP7ksYtnjtWW5x1drV81fMOubbmM4RiUMkmoYhrVDIPoaJweO37owBuv739t/5Fjx6Zm58r1RqXVWqxW77z33r033ujkMnuu3/vCC8+RwCcph3CF+9biQu3MmTOzs7OmaW/fvv2e+255+JF7PvLIvR/9yH0fefjeH/3kRx752CM4JJ46d37brj1YORG3F5Yqhy/MHJ9ZnGv4lJmWYZoaJYq0/bqZNedq1YBoWMkDkgpZYcnX2zI1uHZHRFOZPpNoxrFjJ0ZHhgq5NFSWIlIiVkpRyhnsQ956WKSY4DrRsc8bgeQxN5zCwPDq9Tv23fyjP/cLLJUHNuzc0zextoYTN6JPG9CVZZtRLpekHZqzbRIznRicBboWUJJkMwPttra05A6OFtZuyiuOd+0kTiQ3Hc00FGHgsRAtN4Jf+9//z1o7jAj5l//bbz538HR+dP2ZmdqlShSY6ZbQXWURZs5OL1TcAK+DY5HIJI69Zqs021qcd5fmvaVL7cWLYXUhqCyG1eWkWorKS7Wpi9PHj5x89cWsDActl8DsVgAAEABJREFUui7vrM5a0DgVNU2vwv3aaLFgclIvl8+ePHHk8MHzZ842a3WKbT6IJOZDou594MPnp2db7YBQvVlv2IxsmSjcdcNOYONon0UTFndufvVqW8SkVGklqNZZrk6+/PLLke9vWr1mbGgoInKmWbtQKi/gakhMjWUsLec240aYmIVi1WuZppljrGiahsnRnKeCsfXjmWErJuTo2ZOX5qdXr1nT19enY3PC4SdJmBQaUUgydYXzAkFCxYSmUzOlDDNUWjtRbkKboSCGw9MFX/D04KieLfiUh1KTsRa7QeguJ8FC7C9aesKS2DZ5u1Eu5DOZTCH0SXnZZ7qzduOE5hA/Vk0vigXRDYtSDjMxHZOQ7H/1wN33PThXbvzB559eu2MfL4w/uv9438S405dZCkisEZey//xnX/wvf/Z5K9/vRnG5XMY1ZmQwP9afzRkyzaKCHg9YdDSXmujPbRwd3LF29c41oxuHi0OOllPRmddeKp0/pRrLmcTNSXdAE+uKzu7Vo2G7lk7ZG9eu2rxpY38+47mtS5MXTp04OTU9e/7CpYtTs3hJ4kby2LlJwvRsvr9ZW04zuW64eNPurbs2rxnM2ZrwRRhnHNPRSdaxZSJtjfzIRx7+9Kc+sW3jwLpRfev6gYHRQZa2K3G80HL9hEURxya/XGmHVIsUw1WFJGFGSc1rR2Fb6YmVMTP9WdMgJ6aWT547tXrDmv7hgVTKZlTBbYxIRrCCIPwUueJh1DQSReHCmFKl2THVWkLVgqSV0HPT8/0Ta2LdbCWkEUocZRHRbr3ZKi3WFi8tz55cnj+m0wpT1ZSRJKFnMlMnTuCrKFZmKm1lKOZRKk11w6Bci6Ko1WpJIfAiiBBy9z23e5GouuHIui2jm/ewwnhF2JM+qRBCLbL/rP/bf/S16Yqn5waZlbUz+TCJx0eHb7x+94bdW2laN22S0eN+U7nLc9W56fnzZ6dOH5s7f6oxP01aVSvx7rxu64jD/cWpsDRdIEFGuLNHXnv0L/7oL//o9/7mc3/5zBPfPHfquOe2LY3quk4IqVarx06d3f/aG5/7wlfKzeCr33x6udwmup1LpWTQOU+psJm1tL6MjZOTQRAHkkjFlQg9Nwzk2tVj+67f224SbGyDBZLO2srSWyKp+pHQNMEJicncYo1qZrXZ1BmV7WYqCmSlRJN2FLtbtm8wU7TkBqfOnVi9YfW2nVt1nTIqqMDWTEwOXhGZKJkQKqFtD8yyLMVolMShkDEyGSfcZJY5snpCT6XHxgeHx1fHkpQbTWIYsYjKy5MkafTl9LGhzNiwtnGDlXLwFngxZzleK/HbQiTMdhzFxGLZpZxEiiSK6Lpm6Lir4FU/EUlUq7eOHDldqdVjhU085cY05Law+4+eD6cq5C++cfHAsXPczsXUpIYzODrecP0TJ08dPPjGo1/98n/+d//m3/yjX/w7Dz/4qQ/d/7GHH/yFn/t7v/wL/+BX/vE//Bf/n1/5n/77f/7v/pd/9Ru//u9+97f+w2/9+v/24lPfcMv4+Diz/8nHP/v7/88X//QPXvjW1zUlSguzWDCPHXpjcXYqDHwp4iAIuGaYtjU4OpEp9D38sR8dGl/XDFVCGMe6Zpq6ZWmaEQZBq9lstRtJFFqG5rqttGMifOPQk1GcsngStpUgOkNcgcG0t+xM3skQLUXOXGwvLJYRSMr38lz1aWpIk8MGWV3MDWfTW0cHqRAH33hNyfimG/fKJOrsc3EMocYIZzhiJomKJKZAz29dyohKKMAE45JiQaUS7tM0bWZ+MU6S5Zrf199v2J2rqG2bmi6iZCGT9vtG+zLZ9HCebR4xCtmSiGctzUhcLKom3l5yPZEsmlkoU0LcNomDkCqla8QxNd3SPbd15uTJA6+/Oj4+3t8/4IdJqDhi1MzleMqcnpdSKmaYmm2PrV4zt7R88uyZex984OkXnnvqueeee+GlI8ePuZ63bt26e++992Mf/+SPfvrH/97P/dyv/ot//q//7a/9H//nr//H3/yPv/Vbv/nbv/2bv/a//H8H+/v++nN/9qd/9F9U7P/qP/mlr33x8889+8Rff/bPP//Zv/jLP/3j//v/+q1/9k//0ac/+fAtN+7bsmVTs1VPYpkIZTl5ZqacfP/+Q8e/9Pizrx48MTVfiZUpuEWtrOQGNxwnkxNKCSGkkpwQS8dbKY8kccrkuoYIIUG1bETRSL4wMjSSEDLXJMcvXgiS2JIiJwUtLeXDVlKeTInmhGPevGGjqdTy+XO2Ejs3rtPQru+zRLBEciU1ogiaVElCRSd9ZeQlYYvK0NJYytQNFBQhXpXFSRQE7ujIcKtdW7N6eHS437E5J3EUVDPZyE55RNQIWfaS85Qs6nrJNlsq8U1u2IbdrLeCsG10JmaMqZLPENPQMLm9VjMOA6JkxraVTPbu3jU6PBSGYSqVymatcs2t1tpxTEK3SUU8VMy265WpS+dx6PrMZz7zS7/88//xN37r3//Gb/76b/7mb/8/v/fvf/9Pfu0//8E/+l9//R/8s//hZ/7Hf/mZf/arH/vFX7rvJ3/i5ocf3n3XnZvvuG39rTetvXnfL/yjX/q//9Pv/u7v/ed/9Cv/ZPPNN9G+IknZRArTMnDZoyr23CCOxchAes/2tT/ykQdvvfXWTCZDNe3c+YuFvqFEMrxgu7BUP3p+9tCZqcV2nDBqptJKs+p+SLnmpDNhGPuBjwiwDF0lIWeS6iROkqhRScXxcApxx3AiO3pxtuw3UhknLWRfHHtnTsXT5y8cenH5/BFWLU0UcqdeeunS0cM3bN2yc+2GmfPnRvr6NYmjbtdZSmKvEwo+l4ojvMjKwwwqbK40FSVhS8Uhllc4kqlkdLCvvDiTRlqE4wP5gqMLt17I8MXF07EsEd6MvLk4XmqRaU5bm9YPU9EWUUuEGAkNgziKVRDRNw4uM0ybKKREplIOlEjcFtXYvn3XM07XrC6kbfvMqeP1Sn20P2VQGbfqeuxacStulsaKqZv2bPvFf/DpHdtWBaHYvntPtn+wb2yV0T9CzDTR04Q5xMoSzSRYVCQhlBPDIqZDmEEIpiHV8sWJrVsnduwwh4cJY1CEMMocmxBMIcGowqzilCaCSElsnQz3G3feed0dt96667rrwiTxwrDhRQ2h12n69TNzX37ylaPTDZ8QiVgzzZAQL8RapWHf6TaY6B3LxlKTBw69ImrVzQODt24aHzHIoYu1UzMXUsN506Lu9KXg9GlncaE/bA5acZr6Z5575qv/8bfXWM7HbrvTSRIaeutHJ0ozM5YiBmFcUaJUp33OEp3FTCpGVx5kC0ZibLwAfEZJAnCVRH7b0XnGYJqKsyafGMznHa1dLcVJ2HDrUxcOK+4zLg+/cXDLpq14hdNfMHIZxXH0iX2d2SmrkMRyfn7+7IVKIe8YhtVoNM1cXkvnypWabli33LTn1ddOP/fs07l0aqCQC1teUC81Fqf0qMHDhqO8m3ZtfuSe3Y5GsA4zncdKxpKGEmsJk9jFcWIQmiCmoHrCjYRrCTMSqgumCdxZ4SpuENMkZopoFqGaVFQoLuGnRCjYiFKNa5au6YzBPDgHKEmEIlSSQp5dt33i/ntuueG66/oGh3BMW3ajGOdmO/vqoVN/9FdPv3TkEsNMgEU1QzN4mJBqvcG4zjCqlLP/0IHphZm1I+MP3HhDnpBjJ+bOXDw3uG50uVVuezXSrLXOnds3NvzArm37tq3RkuZ4Jh0vLCflipVOpwhfnp0Pms01YxNMES4JV4wppigRTOFrUNLrF113AdUlU5KSDhjpxClXoEoGnsmJQZX0miaJ8VJ4zVDeNpgXkunFaivC8dPzAxb59nh+T94a3blzrZP24rjkmCRl9SW+7ruuxsnps2fciMD6keRhKDw/ZlYuoQRTuOEGGzZs2Ll9c7OyuDx7PqeLgpbMnT54/abxj9x789Y1gzohtUrNMjV8pULQUN1gpoNVK2FWRO1ESysLi5gtuS3xiku3iG4pbgOSWSHhMdEFMYCYGjEcTPVIccpNRbkQMk5ifBqIE7yfjYmKQz/UCLEQVQkRkqQMsmHd4L69uzdu2qKZqXYQx4ra2UJucGh2qfrZrzz/2rEpapBGQMpNd3B0jJv2han505dmn3jlleGJtQ/ed6/NyMKUuzg33w7cpXo5P5ArLc9pobt7zQRuNUeff/rs8QPX79zYnJtxl5aU65IwYtgRU45j2bVqFT7jisB/VBGAEALnSUIUBXsZrPvbpYqRLli3tMY52koCN/LaKg4yFp8Y7tu8boNQmZlFLyGpxeVgarK9aeOdkuSbbVEsZNauLoyPOpT6uEkrQbK2nUrZUSL3HziyUA3SA32+MomdNjPOQou8fAAf7FqC8naz1SqXhFdnYTNuLf/YRz90+w1bChZJfE8jBDuxyWmpsuT7fpTEkijJuKAsVjQhVBASK5IQ1QWNlAylCEQSCLxRS9pB1PajdhQpwjm1uZaSRKdMF5K2Xb9SrVer1XazIeKQYzWCxrFACOJI5tXbzZrLBRnKkq1rjC3r12xat6qYTXvtut9uMcaw/s/NLz7xzIGphWUzm/YVKftyqRl+8/lXN++84ZZbbiY6OXJ04ZlnX05iUuwfcH3PNPVsOuU2ao3SPBHh2vGhvmwKkzKNgCDC910SuFgD7UyaGVqj2e74RTGqGJes668u6Ujf+oOnuCRcKR0jlFTrgGiKUl0zkyQRQhiarhEVe76laRNjawZHtnFz3bMvTJ87H1+8SHRtnd9OydBq1lvrx8b27N7k4JLVWrQNgruw54Xcyp6bLR06PVmPCAzoU/LGxdaXnth/ano5YmY7TMrVSsfabtNm0X237sMHIbfpqUTm0w70TTkGJTKTdkqlpWq13Gw2vTefdttvNz231fS78JoNt+m2G+1WvdWsNf22D1pertQrzdBPKCKXMClYo9WuN1vNtut5AZ4kimSCJTnK2EbktYNWPWNqI8V0IWWRKBDIbCtZnxvJ8lv3rNu9foIlXuTWC/nsUrlEdePQiTNPvnhorqGOXpg7cnFu9y333X3HrTEhrx6rPX/oxFzNq/uYUWywMDB98VLKtARRLd+bvXgh31ecGB4dmFg1tm6VlrN9TZCMnVjaVG254rrDqyckwegpgydUx39wIQIRSXLFwwQxMB8F1QTtMHAkeEXgPyaRoZvZbNY0zTAIQrfNmbF1+80bt971tUdPTE9ZYTB8/gwGl81mUiZL+2Fkm/S63Ru2bBuK42p1ucSo1fRFpn98utJ+7sDFsyXy9Zcvfe7rT883o4VmUBxdZ6RycwslKeL1ayau37F1/Vh/rdYMAk/XML9xzWjojC+XFy9duhQnYRj5YeBFgS+SSIokicIkCGgckygCZYkEBa/CUAZR1Pb8ptes1soLS5XlCuqFfgyPTs8uLpXrbhgRpukIB13HsqPiiCSxwQXu7JqKmEy4DB2TZg127tDLqj7nxM2iTm7cNvqJDzxS/lAAABAASURBVN+7fmJkaW5mfGR08tJsIjVmZfG2+sSFhXU7bhrfMOgS8sSri19//rXZVqQNDEXcKpfqlcWyRfVVY+Mbt2y2i7nXjh56bv/+o4eOLl+YPHn+bGZscHTzemJSlyfSMWKDSY1LCr0YhecU4RL+A6Udf6q3vAfn6XBbgq2eckG7LgRDtFhSJBnWdcKUQi2CtSKKleVkB4Z3Bd666cm0RtaVlpNLU/O1qnQso1lPvLY7ks/s2j0yNm4ams6pEymDOrmIO+fnyi8fOnvw9KWlthB2PtQyF2aXjp48V2u2sPPdd/vu1cOFerNRLGT7B/ulItVGUzMsReif/umf/tmf/Wk+m3UsS+cEN2CdSpNLW+tsUdilUpzbGrcY68GkFIALaRILP2yWqwtTM3OTU6W5hUqp7AdhiBVFUcqZ1n0YUQhu32ulbDuTsgK32aguERFoKpZBo714Ydfq4sYhp3Th+PLMdL9Nbtm7+f6773Aca2JiQjKtVHc1Jy+MzNRyY7lFvvzoxQOHzy/5iWuk2txoRAKTjUTqum27tm/dsXHXjsQySDbjFHCgU3/zN1/0qNi8b1ff5rWloIXPCZniAPw3Xy1hCZWk8yDaOLrpgvdEHXHnD1lMwiAdHhujpDi8qE5CKIyJhUK0XQw35JpmGbAJrTR8LyCbttw0M92OE5Nr6dfeOHDs1MlKg/T1OelM31KjQkV0157r9+3a2K4t5vNZXLRjSgtDI8pw1mzaum3n7umZuSjwLpw5mTa0Tz5y/y3bhxghURj0Z1IiRlwlzWarmMvahu65zUMH3rjz9ttzmQycxzCTpCRKMEoZ72xlrKstKCMSlEoFEJEopThlGInvecvLi/Pzs6VSqdlopFOOaRqoG5MkUEAsNKV0mEVxzpWUMhGFfJ/lZEI/evH5FwyuUSlUHKVMvZhxdCJNQtaPFXZv26IRIQVWxaTRaHHdSBR76tkzoVAI6whd20a9WZueuphi6r5bblk9PDI3P1MYG/3wT/7EfT/+47OR5ANjD//k3//4z/zchptuQt+tINCYHsnArdVMXSdEKiYFQDFaqQjDiYQq7LedQWFcAJOUECoZwRBiQ4UAZhwnicY4obpkOtF0qhucc4QuZ9LuPNb//uv/+v/4D//m1jtuHBwpZvqzZ2bOv378yMnJihvyXHrcJgNMiG1j9t/75A0iqeaKjmHxVtCMRKBInM+a+3ZsLF08cdPWNT/20G3bh4hFCGkHpsANQMmwbeoEN92w3UBAPPa1RyfGx3du39lutqMgooRr3KBMw2CkwtrAfEECpTwhWlgp4ziiNCTETRKczbAhNtwmXGqnbStl6ZZupwzs3pwEhknMNJYEjgG3ufSYZOm0lwjFzFS64OJ8THTdSC1V2/3jm1hmuOIJX9Jcvvhffu/3/s3//D8998STb7z41J7Nax6597aJwXzO4sWsbcBqIrBy9tY924aG835zqb54cdt48dMfuqOoCy7dfDGLqCLjo7lb7/jk//zv7vvH/8Oaez9KRtZHRrbmCpPa2URPtaIx0y5ypRNMAFxR4kCLA65iqrCXUQqnkpWH9TimJJfwY8JVB1RJyLGaKMIExYS+XAxubrVaYeQzGqcdPZ/PFPoLA0P9/SMDS5WlmaWlheVWyyMi1lSCdUzh23E2bSdJEsex2dlguO82vXqZxO79d960Z9u60QIxSAeY17btEEKtVKpZqxm4GKZSYRA99dQza1evGx4cwaQDCCbgZRDoBhBGCeWXwWhHZ/icYAAqkQJAAaZxAKUIkYbONfzEcRgGyMXiyXWNG2YYxgGOps1ODFHCCSHzy6VMtmimMgulsm7afQNDX/7qVw4cOMApwXJy5x23FfK5Yobs3bNucHDw5MmT5y9cmJiY0E2tUlvesXPrqrHh3Vs3ffRD99E4yqfMYj5jpRyXyFLbX662llthJdaqylxohaU2BqqYwksaZkhqJJLHmMdCUimoTBgoEYzAPUTBEQC06wBhiKkpqeokiGIS6xIlPRN0RFRipIRKiRyIFen4FdGsYBNqW1ahUBgbG1u7di0zzIvTMy+9euD0+UtCJ9wks+XaUy8fnF8uz84tLC4u+20Xq1LKNPrymYnRwSTwluZmzpyZqzSEQE86b4fx/FKJUE1QTbfTYB77xjfjRN5+x11hlPTcQ7sPigO0MxzZFVwmECqlZPcRQmDGgCJP13XsbgwP4ZxgScKOqXMsLjHRE2YIrsVkMJ3PmLaKcelQbbdJKDly4ijVFF5rFGw9m9KLWeytPJXJeolctWGzk3FMmzZi8tVvHXjyhZeVZvcNjdSbba/d6i/k6rVSsZiHU5vNdn+/yXSjHYhIUWpkjFTOyBT1dIGYjmBG/9h4rm8wWxxI5YpUMxNBokR4QSihAcbzbYG5Cn+8rYjsWaXjNCIJPIZc/BLScaRKOZalcZHEoedGuIpRmsvlhkdG73vwrtVr1l2Ynv7CVx/70qPPnbhUnilVZxYrVqowMDCCsFtaWJyfmY7cZui25i9N5lJWEgXTkxffOHj48JlLy62IWWbf8EikSLZQ8GPZDuJvPf3cLXfcObFqTdv1CeW0+5C3P11Zh/TESnWcB5/Bc4CUEm5DHIN2ClEaB5Ip3dIch5mWMkzc8BNmRsotlaN6w6aKeO1cyiQEgdgo5Dv/jllpfnr20qXPfu6zTz/99NGTp8x0PlvIRYS8emLxL77w9OTsIjPsxVLp1JkL2FZF5JtU1sslHX1FweGjR+eWgqYXB4JGTBeaFjIjZHqsGYluxZpdqrcWlsvlerPlo5gPzxmmbdkpRUkP3XF1oosp0nVB1xek8zAGB3W80kn0SisEH/C2ykhjzJKRBBcIgIpIJB3AVJjQhkEYJ3tu2Hjfhx7ODQ4fOXP+xdePXCrVhJGSihUL/Wkn06jXvWZjIJcd6c/RBPPQtXRm22bDax8/dW7/waNn5xshIQklCSGCsCPHTxHKtu/Y3fZC00kpdEA7qxmlFDOOks4cI0oohTF1lMcfeHgLnku6CzUohHr3QS3wjGmcMIObiAVNciOmKaVnmZnWjHQ6h6gyUhnCiJky42aVJh7CM5c2M7axfeeO6enpU+cuSm7+xE//g4CQR585fubSvKCWbmUN0zF0y3dbk+dPb1w1Xi8tjA/1wUSMsUwm8+Qzz88tV800E5wst8SZ6fLRc7OnJsuTy+5C3a1i/Wy0I0F1y5FMSxQXVIMLe16Azm9CwnMd/72Zxi/sAMdAYfCXIXuGeYtK0rFUx6pY90K3KePAYNQxuK3jMEMILBWp2dlayiB7dw7c++CH123dyZ1MK6KtIClVGm0smJSN9Pfv3Lr5tps23Ldv7YP33I5jUei3m62GFwa+kLPl8lP7X/3Dv/4GgrAdEU0nz7/0yqp1GweHR7lpxVhNsPUyTrr+u6xo9wcOW0HPcwi4HpDknMN3oOBRDIxhW4hChUHGQlfUUZSEMak3Sb0uz50LTx678NzT559/5ltf+NzC+dPEa01fmhoeHSuVyk8/91Iq379uyy5f8M8/+gqUXKw0gijGwsOorJUXxgaLv/DTn9m7Lb9r8/qo3UwC37HMRCrCtJmF5fOz/mw5Kbfiqp+U3WSh5c+UW5ML5ZnF8sJyxY+Vbpu64SiNo4IX4HsM647vLYJF4a1El2OUkK5Ukm78YVCq600MCoDb4G1KJCOKK8WUcHSW1lha11IaNynBAYeKBEfzzesKhJCFBlmuNLiRMrIFM1tIF/uHRkaJVJlU6sa91916w9a8TjRCxgfNhx64e8f2zamUHYShF8W+5O1YVb3omRf3Hzp84uDxyen5xXWbtuSKA3Yq3fYCesWDjgAqO3ulevuDsAMQc/AfcuAnrJmoCiH8RzmjBk8oTBrrGs2YOonD2vmzx599+sAX/ubrf/6nf/2ffnfh2NFTLz577Nkn3dkLfaY+OjJWGF71e3/82YsL1bXbrtu695bzs0uR0qstd2L1mmKxODN5XnqNT3/kgV/8qTt3ryJ5TnDzyRpch+Gk8jxvdNWaphsdPnH24iw2B0XMjJHp01L5mJnNQJ6/NHOuM9ZyoxW7fgjjm46TyqQxQEngvw7whyRAFchb6MgpIStSOOwyOjUJHniOd9wmNSkNKTPZLE5Nmka4iFnssTjSlLAwwQlZrpHz55eq9YagzI9l3fO9KDF1rVZewkxcu6o4mCFCkkZTckKyJtm+fuzOu27ftWe3Ztndd19twvT5hcUnn372937/DweGhzZu2KwYbTRaTjpFKaYk1GFQj6iO2khgbpHO1y64qQO4pwe4CoAIoQZQihNXpxylKpZxSELJhdWZhgaJvYunT770xDfzGhtJW2uL+ds//tG7d+1YlUnZbluPI2akLy41Xjt57qd+7pfXbtmVHxxtBYIb9sjIyPSlyfLCzL237fvVf/jJB28Yz2FUEfGbEufnh+7bm884SsTr1q6vlGtMN/xIuIlsBnEzSFpREilOdFOzUvfce//1N+zbuHFTMaczrkXISuIgxpa6MsbOQN+W6Ag6f53TZscEHb6zOHbtcrkkVQS32ZRptatVPRGZbPqlp574jX/1L5/4yz9/4q8+65eWeDalJUEu6xRSDPF06PVDntvKZdKY741GI5svwpStWrkvY58+duh3fvN33njjosNIX5ahg0QSSjouvG7r6o997L6bbrxZ04zFUlkpmk6nW63W9ddf39fX12w2kUySBJ4AumoSesXTCyx01MuCzwDGWBiGuq6bpgk5KoJBMkow3algieRxrIKoWSJ9mbSt3XXrjRs++SN5Q3MQzTix12p9hKzJ5lXLt7KDrxy/+LGf/Aert+xhdoGZmUQxxNO5M6c2rhn/yY8/dN++Vf0a0RLpRCE284wmQl9ZhNx2084kDHzPS2cziaS6nZ6ZW2K6mcrlsGIoyqNEZvK5WrPhOA6UbAcE8wzDiaIIQ4DOPSALWBkx+BXAjCs8mM68lvhF2EnVqNb6svnKwuJosSg9j0jSXl62RPzsN772+Bf+evrMyej82Uf/+i+/9Md/8NKTTz/x2HNDxZyj8aDd0ogaHxmtlsrtVt3WyEP37v7Vf/L3b9t33UvPP/Ubv/17L778hk6IxjrdzC03pxaaGUbuuG71hx948P6779q0cf3khXOrxkdXjY1btpG2nTD0MY0wwxiFu2WHp10dOw0woeC4TlRhqOAwbHgaayZjKE7xdEp1/8Bj3Q9VKJggukLwMVMjSajZ2qXZS2f+/E/xkcEP3Jf//X947MtfLaazXqVeKzVOnpuuh0QZaW5lwkTOzc3VKqW0bfzIQw/cvm/T2n4Kw7M4YX7DEm2bhA4XJlUqQQ9kqL8v6c4hO+VIQscwopSJa1Othi+anFBRWlw4fPDA6VMn5+fnPNenRJmmbhmmpRsYb1fry0Re/n3bD0MFpi6L3vztJE3TzGWyodteNTyMjyjZoVHiuReOHOG+nyLy3huv33z3HcbEmLu0+MbumxXAAAAQAElEQVQLzz3/+GPPf/MxQwRBo+LXKwYVtsGr5aXxgb6b9mzB+8ChDLnnzpv+zk98+tabb5qfnfn8F752+uwUusFt9+iRI68evoDJuG3CvHPv6nvuuE2KeO+uHYVMKmg3Jc7YcZR2LHrFg4qApB3/w2FwGwBGCAHPYeYCcF4PV9SjkGBVMCyd6lqoBDE0QmXf6MhcrXp6esqnFAvamk2bH/7Yp5xs36XZpen55UCymGglfD+q1dE47LVt49of+/CuzSNsyCEmIUwqGrVNFeECRbgwiLR0Evmhwcm6VRNhEMAZmVSac1qrVV96af+hg2/IJEyZPHBrs1PnsykrbcFhzNAoJjSjmGCKdj3BEC5dSIy2C0W7P2+SzvgJymIuX95IIIFDabVcK+bzJBFvvPzKP/3FX/6b3/yPx7/xzY2jo0VL3zQ6un5khNSq4shB6rb6LC1pVSf6csptUb/tcJXitDI3bRJ5/a5tawc0zKLASxCVEyP5m/bt2bFrJ85vR48ff/G1I6+9erDdaLqNuowJwtH1SL28NNxf3LppPVOJjPwowFc9hRcmsBonUH5lIJdHAN9c5giBC4Xo+A+RhyUIQO6V0CjTGOdUQ8kgikOqBOP5NatD0/rYv/61uz79k56VHn3wkexDP3Kx3MqMrraLQyfOnMFbiNGRYZVEW9av/pmfuPPOvWNei6iYkJjIOKGJb3KiGzphjEgJtTFezDkIRweMJImwXFsWFqzEdsyhgb4tG9Y6pnbu9DEeBx97+P7bb75h946tY0N9jsGVjGQYKZmgIWBlXD0Gg+8xK5SRjm9Xkl2mS4q5vNf0LKbNnLs43j9QnppZuDB58cgRFgRBtXz45Rcf/83/8OW/+DPlNfpTBvOad+7bw8L2UN4pQosk9OvlLWtXrernMkpI7FuaoDIOowTvDtZtWH/rLXsf+PDDcwul+fn5sZFRXZHSbBmzGHP5L/7kDyaG+weK2P7xgjiHM6FlcLfZgOcwK2n3IZQrgvWCSUV7D1SWbz5wDKBpGpzHug/KdH8Zp0z5gsWUU5NpluBWqJsyneODo6cPH331/MXDS+Wnn3nhuS8/drrh57deV5bs1ttua9eWDrz4jPSqa4eyaUKwTo5kSIoRrJAWl7quUcMi3JQC7kjwUBnplHBCKCGcdTYIhFQSBZHvhV5LJ0nQLE+dPeE3lvIO7c/ZiDydSZhHRgHqakRojFIiAfLWw4hiEL0lIATOuzJ5macE7/jDtGV7eF8uBF5wNZbK8+cvbF+/gYShw2hKY9J3eew7ROlxUEyZUbM2e+Ec9V0SerFbHyrkbtixlUlCYzd2ayRq2zqxDS3rwGqkHRGm0RRuxdl8HIRzU5cWZy5VS+1Tx8669eq+63ZhPCQJmYxhBdvC3cxg9LKjLqv45g+l2GGUePOBB5XqLDqcc9Z9UKCHbkrTqW4yK2vlsrl+wsyAGgtukFm99mv7X3tlcvr6hz9Ws9KTgbjho59ce8tda/fse/3Aa1//0l8df/3F9aN9awfMuO1HbVcFnsVj2IAqiZ4ToXB6jLgjuC2xAQhhwqOEVKpxZ/eS0EeNDg/1FTJUxBjU6EDhjpv33H7DbouoqN2KfBduQ9xhkJwSgtEkEVXdBVH1xskUPNnJgr+AnvBK51HZk7FuBce0LNNym60f+djH/9l/90//h1/9VZYkzVIFa3rWtrKGQYOAhkHit4Xvjvf3nT125MKpY5NnT8nAk6G/dnx0MEdorHKOlkvrmZSWJF6jXfcioRNiGuTxbz5XKlfiOLZMfdumjRYlX/3CX//6v/0399x2y9qJUYzQYKrd6nxYkCLO5zKMdvXv+qGnp+oGn1KdE0uSJFH3AaO6zmNvPt0alwkjPGdmTWLJmAaeujSzfGm+/Mapi8bA6Jrrb8qu35LfssPP9fnZ/rqdnY4J7Rv45uOP5gxVdNhX/+q//s5/+D8nTx7KpzSLd5YTErmdbpMkECwgesRNaaYI50pI0zSDAJf+c4ZhENoJmHNnToZtN+uYnMSLMxeblaVC2kqZVGc40itIAWyTnGHDkxKnYtJ1Q2+o70EZ/EgVAXoFJOm8wFaE1FrNcq3UNziAmTBwww1hGGqUWZZzdmru4sLi5MJSqVHPFvsGRobdMLowM9uOZSOQlxYqeiqnGRa+v/sBwdz0Aj+MEiUZo5rGDayBlJAwIA9/6K4f+9TDn/joPfffdf3qVSOPfv2Lf/03f9k3WFi1alWthm3QS+fyCCrLMly3SVXECRQINOJzEnISUyIJ7QCWgncBkUQdCCGlxFgoZ4TiVRMTtIOEMcG5YJo0M81Imy/752dKB09cOH52+tCJcxHTK26gZ7IXFhaoZW/cuUNPpzG6RAgqEukHCAhsb88999x/+YPfP3fmbIIemKY0mxkWN9KMG4pwkZAoJkozQ8aUrjWj5NLcPNF0QTTJ6NiqVYR3LjCWYaadVMp2dJ23mk1T5xrKC5mISKA7ypim4YojCeyEcQCMYLCEMNUB0itghmLYauEYJWmUxIGIO9ulqWUG+wIiAxhoaID47reeeiqVyweMB9niL/zp5/7+H/7J0NYdbY1NVioLXnj7xz7dsAqvT5dX77u7qWXrCesf6acKOhPd7hd6XvI0vvYwommScEEcSooGsQmxKdaW6vTsuS27Nkg92rhjY8MPT52brbdjP6HcSsUqMW0yM3ty6uIbBqlPn3398S//2cWzh4j0o8AnUjEVS99jcewYOpWiUa9GUVToK0rCsB0ljAeKhFwndjrRrZrkjx89/diRU4++fuzV05cC6iTSHB1ZXS8166XaqtGRrGlIv12du5hWwZbRvguHXzMpw7cqqbSLM0v1mO2986GFgBydKdWl2VJGSA1BaBLhi2KC20AGYWZZsZ16/dz011/cTwp9NFcMGCs13eWGC1ukcsWlSs0N4ky2GISJadpxJDRNU5QJSbhmSEXDCE1qYADIKaWcUkY6Cw9RoudI0n0w6rj3KLhdEZ0wbFSYzp7nSaLcKHCXlioL89U4nKyWnj9+3BxdQ/QUafue6bi6FZjp/Kr1WmFo8w23/eyv/Pdmcbjc8rKFQhgkBk1SXMXtetRqYcoZSWxJKd1AemHeILEXW4yIWLzy8ovnzp1bv37jz/78L3z0E5/ce/2NhpU+cfLskRMnqKHl8/ml5Zm/+av/2ijNvPri48uzp7WkPnn6YKsyNziYy2YsxhjhPIxFq+25YUK5yUwnYUa54fpCaql8un/YzBQaYXJ2euHVYycW2n5iZwpjE+nikBcllVozjlQmnfv7P/1Te3ZvNg2NKpG2LF2JhckLR19/jSl56sTJSqVyzwMf+uVf+dVNO/cePTv9V195QulccZoQIhixUiyD5cYkXkBeOXr2S088/+qxU9m+oS07rzNT6Uq91Wx7GAhWL7TDFBkbHsJEcUwrwPGayq4jQBhc9Q5A2gMjhBGUlCtrJOSMmJrSMH6G8E1zLAF6KqFWKNOK96XyGBWOGdmJkds//pE7f/ITN338I7k162ql1tMvvvH6+Zkjk6WZeti3ZrNdHKl64dDYWLNRU2HgMKHF7SIM2y6VT7zRPHUonD7NmyXbECmbJo1K5HoZS9c5sXU+eX7m7MkLJ46dr5S8l184UCk31qxZc8cdd2zZuElEcQOFPW+gkGvUltvVZRnUHS02hNsuT0WVGbe+JLBwOAWW6Yv0tDAyWrZI7ayXsLH1WzQnP7dcf/3Y6ZdeP3L01IXFSitRum1ase+WFhdr1TLMt3XTprvuvuORD99kWqRU9uYXlmBorht2OmfYmb7+wev27Pr0j37in//zf/aRRx6qVOt//pefe/W1Q/n+YUFITEgtJOfnvMNnl18/OffEK8e/+uSzy6Xa+Nia66+7IZfrm7s0ffHM+Vq5RDBBQj9pNw2ZjA0UNk6MjuZTaYIrZMThEfJdPkzChBrH/GWE6orqidIiwYJYelHkhkEQBVKqbGr9zddf9/CDD/z0T37q538pPz4kc4P51ZuNwVVJeoAXxmaqbWbllko1y7ImRgdb5aXFybP+8tyjf/Enj//X3//6H/7Ol//g/3n8z34fp0kiwnzWMjglkritQBKSzw3k8sOzM5Xl+caZU9N/+bm/fvSxx5574eVDR45NTc3UarVcLnfrzTc1KsvDxSymhc2iLeuG4+bSi0996fypQ0u1mqcM6WSlmY01O2JOK2HLreDI2UnsalU3IlrKyvTrTkEyOyEM0x99F/PpLRvWX793z/btY30FIgjh0CTvbNyyZdOWrZlCf0KYbqe27Nix+7qdukEPHTzw5a98BfrkC/25vuH5xdrv/snjf/z5Z77+rVcPHj95enpqurQUMTUwNoTjUtBuzU9N4ZVpdXnJYjRnGrqIvFrVZmrzxNjujevHijkSBipwswh0GOK79B1hXhKFIo5FooQgiaCR5AkWcmYzU8YiikVI6Hy7PRe1L/qNIJued72lkLias+6Gu2555NN3/shn9tzzUN+67aniSNOPEak6pZqM/ery/qe/OX/q6N956J6P7tu7Y6hYPn/6xCvPk8gliPwkJpT4oQhj4oZS17JJpGdSw7nMcLF/pOmGh46egP8e/9aTX/jCVx599NHDhw8zopKwLYK2LgNTedIreaVLlcXp05emLizX5+v+fMOfr3lLzbDmJjVfxtT2Ytr0pRfzhFialS8Mjk+s2rBqYmzrxnXbN28aHCgGrnvxQunkiYWTp+a+8cSrTz2z/9z5SyfPnH/uxZe//Og3vvL1x187eOiZZ586d/60H3p4hKSEWbadU8xeKrcuXFo4Pz1XbjZboV9u46ZT8eP2yHCfijzhtwazqaJtNEtz9YVpS0WrBvIbx4e2rB5dhQyupN9ikecYDDOJfLcPE0oqSrmmMU1TjHLOsYs66SyWDoq/dCZV7Je6FjOt7HkBo05fPuGEZ4uJlfZ4qsWsc4v1U1OLPtXMdC6I4qmpqXw2Zxvm+XPnMLubi8vSaw9ms0ngnz19ilSrxDRIylGc5PtTkSJL5Uat6StiKWFUa97cUt3HiS1T0NN5PyGX5hcXS3XDSo2vWo2X3ZQqy+TTk2dir7ZmrE+poNJozpZrlxYroMtNtxkkMdU1O0s003RyfYOjg0OjhpmaWyi99OKrX/3K1/a/8PyjX/niH/2X//yf/u//6w9+//c+99m/+OIX/+ZLX/zKy/tfefX1A+cvXsK618bCQ41IUaZb42vWGqbJDRyi8wNDY4rorp/4XoxV0TRsmURuu95sLC0uXjx+4tWXnv/Gn//Bb73+9GNTJw9cPPFqZebMYJrfvHvL3TftufW6bVvXYbE0aJKoJDKY4thORfzdOq5Tr+MuzdA101CcBkK2ReRREWm8FgYtmYSKREKGsXKsjEFNnWhJIoOE6LbVCMJSEAorHWtO38Ta/OBY/8hEKlvkhq2I1vaSRjtseoIaacXM4c3bt+6+3u4bUIZFKK+5wZIbB4Q0IxIz9AMnPwAAEABJREFUrE+FgcEReEjTU6nisJXtj6gRKjNVGAGWG94rh04kSudGSrcdypgQAocuXaOmpmm66YVR0/USRXTLBqimU8aHR0YloefOnXv2mee/8Y1vvvzCyxfPTzYbjRNHj54/c7pcWtI1NjTYP9TfpzGOaaGbUJvi7BNJHGF1I5URzIgoiwnzhQwlrbW8UrVRLlU514cGhk8cOSx8ty/r5CySt8T60czO9cXN4+lP3HvdAzduWt+vZ1Rzz7qBz3z0vjv3bnCYN5ijOUdjKgjCVpJEzNCZoflxRL6HhxEpsUxHSrTjsOw255v1+VZj3m9aQ4XUQJ+eSoWxjL0kjWCRhhYqi8mMTcZGh0zHjIRshuH0wnK10RaUwIJ2Jrduw+ZAMqk5Ext3zTej88uNl09NX5yrVoTh6mmZ60t0h2bSgaGHhEwuNWptvxH4y9Xa7PwC3DC3XG1GqhaomUpjqRkyOHP15nVb9rx27CxzCqHUam48MLqam87MQombpmboUsokSQzDyGQypqUncdxuNZ/45rdefP6540ePLc7NBm4bs9zWNRwjhwf6N65bvX3LZrgtCYN6vc45HxkZYQzzWKdcjyT1IhErJqhGdLvhh5Jbmp1R3ExncwMDg45p1UrLe3ds+8lPfvSX/v6PPHj73jX99lBKjGbEgOXp/iJtzxZ4a8OQ1W9F7dK5oD5rEr9RWYyDBmWJUrgQJjijxpgZiqjvxXlp0w48H+O3c5mWSo5MX3zxzLH950498cbrj7344ouvHyiV6/2ZAb/cHGS5gtKZ25SeB/9tWbcqm7H9diuRMRaO5eUKZZ1FOF3sH127ScsPWv2r+tfvObjgVuy+rx48MxVzOrzur5999a+efuELz7zyyonzz5+cP3H+wsSmjWs2rFu3ef2qNRMjq8a3X3f96JpN2/fefPt9j1x3693X3XrfDXd+eN3Om1h6+PR0pSVMqzgx34hb0sgMrC43fMRBJu0UsimmkuWF+WOHD7347FNPPv716QvnmpUSTQKbq7xjDBUyg4VMLmVl0w72Gd9rh4HHOouwThgN40jAiownUnHNAKIYAg2OjKkp9ZQbYMnItNqBkjTysVfxydNH92zOpRXZ/60vnXjpcX/uVCauFlmzT2vZ8dKAE49kxMk3nnjlma/+zm/8W5P6GYdqHK0LzARpGh6hHmHKwBmKInh6kFKCkd0HkwmglK44F0lgJQmGiSjWGEOdhCgjl2a5VGiwxDLOLy0stZq+xNB0TWlaxDREVytKc2WzKMVlIWetHhkcGR5IWTwKWkRgU29WK8ulUqnhhXqqMLJhx8Yb79x8xwMb7/jQ+lvvH9l5S2b1VpYficxcoDlTy5VK26WWMzw+tn7zxm27tu++Yfee6/ds37lz07btY6vXZYqDUkvVfTlX8i4ttgYmttDU8Fw98VQ6M7i21KZTJXds3Y7Scnn6/LnDBw68/PzzB197ZW5qkoq4P5/ty6WL2VQhZWccM2PqKR1GoyanVEkMmxDVRZe9kiiGlKSsA0IV0STRBTEF1SXRCKGESqYkJ7FK3NJCrV1dWNWf2b5urM/Cpbishy0V1hKvQsJavTwzkLeYcNeNDyaRS4kgnWuhkowIyhKqxUxLYHna6ZF8V0/HeaZuwNmxSOx0SnMcL0kCSvJDw8XhkUL/YCpTSFmmrTtpHdkWj4PEb8iw5WgEc3m4kLKZiFtlGjQA4Td9r9ny3IrrLbXD2XacXb+tsGXPwNY9/Vt25ldvSo+szg1P9A2Pr1q7eXR8zfjExNDIsGbrkYjcoNVo1ZZL89iQarVKs9l2gyiIeajMiDjZwfWpgbVV35hcDsquMbkYHj5fXmok586cn75wfnl2tl2tCt/XpLQ5dzQNnwPzaSebstK2YZpU1xXnglFYUHYNRQmBb5gisF0HkrAOum4jigIKZlVUEl0RrjqeQzFCiCIUW4QoZh0a+3lHv+uWGx66/571ExOGQBOqkM3t3r07nU5buobXtrv37Lzv/nsKxTwhslOZ4ofBeYKiFS4oh/C7BlYOYhgd5+HVoKlbFtfBiCgRsUwSGUSJH0U4oUSEuVK6foDIZZRwqlKWPjyQ27B6dPuGVbs2rSJeWXol6VaidqXdrNYa9aVada5SPzW3cHZxeXK5Mr1YnllcXihVa/W254aNWmMJV+LFxVJpaWFhrlRZbgc45bmh34yDhgh9JSNGKNd03UxzqzA9X8Ma2YzM4+eWXjk2udCUZZe99PqJer2dhFHKsocG+sZGhkAzacc0NF1jGqccoUYVJ1hZBBGJlAkhBObvUpDvCIQGTAQQ+LlbVVKSEJq4XqvRbilGrYERUhjmerpejxaX2y2fGZv3NDwZKfP4mcnBkTUDI6sDPyYEgcsIpgXpNIWJ8x37/o4FGOYWpYopwqSyCc/rzqCV6zfTUc1tlurlpTLMXfEjXydx2ooztitkFMsgSsIwFnGUMtjqwdzOdWN37du+b+uq9aPpgq24cOOwHccRSsQiCuPA85vNRrVWLjWXlt1qNaw1ZNtzK/W45VEhlZQ4NVgpx7L0rMXSPGFxy6/j2j47ee788eMnDx8+duT4uWMnLtZashVqU/PY8vpyQxsWK0EuN5BJZTHtONWoYhrTTdN2nLQQaBWnMSIVFURJgBJFWWegb1JJWQcYeif+3mkrLLAAk52lEwGNPRWgKlFUKSpbvic4S5glIo3QLLXH0gNbcsM7SHY1MYdIZsIZ3GDn17RDQ9FU21dK6QTBLzVNss5aLIkhJBiq3tnv+08zpbFYJJwyi2m6JINOdvPwxMbBiV1rt4wVhwIvPHtx8uDpU6eXl8saEQWLO2nDzuqGLSTeV3teuyGCtqn8LWP9uzeMXL917b4d6/ds37AFt+GJwaGhvKFTHeuEjGkSMsyBJDbwgSIK+2wH8c5w8oqSVr2xsLBw4eLFI0cPnTry2tljr58/eXjyzLHpC2fnpibnZ2bn5xbDSC5XWniLm+ufsLPDRMvpaSg7pJtp03AMw9Q1izMdrooTGUYJnAQIyhAcknHCNMU1whm8Bet0KQPz7YESupQAV1g6sVtJQrFpJYJKAytjYZAaqbbQFUkXJnbsvPmRffd8auPeB4jIb73hwU277/noj/28m5jU6svkRhQxmTSoYvyy85QulSEUZtO31+Hb5MJjepIknHCLcO5GeWqs7xtelSluGhpbP7xqIN8fJPHZhZlXzp94/tyJV85faiGuGA4AuXQmn85mUraVtnhGJ5WFc35lLk2C1UPZnevHb9i+5sY962/cu/X+O2687459D95x08P33P6JB+/55IO3f/yBGz923+65c2fPHjpy8uChcydOnD19ZnJycnoOL5UmS/OXmkszYXOZxK6j00I2NTI4MD46mrLTQ4OjTiqnG+lcYVhSq9GO7XRfnBAFz+imYdqG6VBuJFIFUSwZAwicRxlcdRlEQ+F3ohORbzMRVrceqIJxlaZUJ/KIQpJgz8IfZTig+5J5hFRCrZHYAe8nudX6wEaW31D2LLN/A0mN2YWxmOUF0d2AEmkSWFhyRBt2R1NIAM0i4219X0uCccNMJMFORgkJfJckSdrAHCY0CSYGsjft3Xr3bTfu2LbRsfTlxZnjp449/8prrx8+efrC7FINWxRRXFfcEEzrGxx3cn2Cai3Xq7tu04/DiChJbEtLmUba0nIpVkiRfIqkDGIzknMMnSQi9KPAl0mk6zreu/f3I1hH+vv7C7ls1rEtRjTsUpGfYAUIvJGREdOwavUG0w3dsMIgNroPgeZB0Gq12u12FEWcc9u2IewBC5ZSBCcyKZWSEkKqOnsYVYiitwA5gDgAwLwD8BskinaqdxmicZ1yDbyTcnSdoEkvUm2ftCPC7ZyXkIYfLyy3+vr7E0HabXj5cl9oHw4DxakVDFr4rsFcN6ZMl4SFImIm0xwSkXaQVE0zJKplSHc0q92wbuS+HZvu27bp5o2bGNVnyq1XD5/4xtMvPPrUi0+9dOj5Q6dfPDp5ZKZ+thwvRmab5xMjRU2d6QSj8wOB4BCCBIFoNP1Ktd1uRn5Ilpcmt2xZZZlkeKgwODhgmp0FwE5l2zF3Ex5hYZKEU2kyYXFhayqXsSrlpUjETibleS0pglzWDIMGURGjUteoaXADfXLYSCqRMCl74FJqUukKIIghLknXcFensOaVIBRzJ4ESbuR5ke9kspqmuW3MNmUbdl/WxmTA3VYjWCZaOZOwxDVIxAkuEmHK4qmUHoY+nnzWViSSJJE0EUxCuYSrhFPBqULQXIv3WPehlHZ+CWEAmuhCKpooFhMKhJQEVPq6CBwii4Y2mk6NFfL33H7H3Xfffeedd954442bNm3K5gtBKJYq9QNHTr7yxtHnXn79yWdf+uYTz3/rWy8++a0Xn3rihVdfffW11147dOjQ8RNHz507MzU1idVxaWF6y+Z1k5fOGQaHM8PAi8IAq7frBYJqghqSwCCEEkmJeBMSprwSPfmVEvDdKqh1JXrtrFAw74l3m1FgChDBTYNq3A8DSZRpmnB/1klRQrgCJJIa9FQxIxElCXsXsI5BN0BRWBggknWg6Ls7vAYJPHf10nCsUgpvEWFTMJhxjuPkshkZeiZJ+jP2urHBHRvHb9i58Za9u27fd92PfvS+jz907yP33/3gXbfdf8ct991+M5gH77njln37btp3w/X4wHXddXv37Lluz86dWzduXLdq165dzVodB3q33YTzFGakkkkcXl2bH6oURsDyrOt64LlEKse0oijo7y/CdnAbVVIpglCAlX7AakKBq/cIbQAoJKWE9nAhIJLI4Nh5I034NHJ5EmP3Kjh8MGfrEqey2FChSSKLxg4XgI3CHKufokLGUegHXrvttjzcHJKxwTwCl3Pe6x5e5AznUsaU7En+llDGGAYOU0BV2IFxQplqNZrjY6P8zbgRQlJKYSjQH6Ta7L06gyrwHLSB9qDgMYYkDDKm7mhUV4kMXL9RbVWWW5VSu1qK3SYkLAk1GSOXi4jGgYo8gtt+F+hJ59zUdVPHPO6sivffd6+h84zjGJxpnDIpOAq9l0I/JDlneiIJ3AYjGBrmFonDCJNw1fgYo4QS7DoSD2NYXn/Q0+49rQV1oRM05pxjzQQ6DKe1ypLfrhMRWjpNWVra1kEBnUmDK1MjkINqFEeOiCQxV5KJzuiJkFQqrDOYB1Ji+SGDg0U0a1sGPEdEgjVT4mRG/hY9ihBYAIjjWKpE13URR1EUOI6N2wulBI9SqjM0SmExAldC9IPCezqPdh+oAeUAMBBgfmG7Nk0D0LHSMSplx+pxHIEBBFJJDD+AAaSIHcvAKz5D5/CQxjkaQWuYFo2Gf+DAYfgSPJUKbtOUuvbDF/T6YCGl1HWdKqESoTEehqES8cT46ECfwwmhcC9RUia9cYGSH+Dzns5DTMBVMDRWy7j7gEmEUIrifVYUJ0EYhVEMnmu6admUcULhCwoKvie0bDvEa7TQx7cLIjqrSpILsecAABAASURBVCeMeaftRrP99NPPCCGiIJQioUqYuq5z6NMp9gO0wHfoKlFS0zqLPLxIiEyiAKvl+PCQpRFKCCOdAyOsRCkFhSs76e/Q5PctG8a6eltdXQnvPowxKAdW0wzFNcl0QHHwBphIUj+WonPExym/g4TwWDHIY0ENTW/WG5ZlpVJOpVLRdapr5NKl+cefeCKdydWbbd+H8xQaFyImWE+vrs4PTYrpGgRBOp2GBWCTocGBxfm5W2+5KYrhSugrMROhPLI4jKO6LlQKSfX2BxIAsh4F08P3MrD3dN57NSop3lQy3MME/c5UURZFycBA55+pqtSb2Vwec3O54h0+chRXOrzZxtxlXMPkYFiBuqN5r35/WHLTNLHuB35EVeduhnvqDXt2D/X3Y8FkRFKCXRz0h7NasGsyCjynCFMUoO+HShQmBIfLIMC7MppKW3iBtP+1N06fn2y5YRAmilCm6UCnte60vSZ9fgCFMaMQWNgysKhLkdRrldtuuSmf0Xqe+wEo8G26uDbn9RqiCr+w9HemKIGrQbPRVooUihlJyBsHj5w8fSaRJMZmgmgjmqJcoDEYSXbmMWIRtf72AGumhN6cYXnEi67V4xNr165Jko7qWDd/uLfSa3MedKWdtQJmfl/A9IRThJLZfAoWOHj47BuHjrh+xHR827YUMzprLzyHAKVcMY7I/tvjtp4mihIMgTG8BHa9duu2W2/G4TmKI3iPqc6ZhRKMrFNWYRQ4wXTYH9DftTkPSnHVfaf6fqnErSiXy6Li2XNzL7/8SqlWN8yUHwqO7Z0h5hgBZ1iGaWNqo9jfNhi6CcWwbNbr9Ww2u3fvXpw4NMrgOUIlgu+HqPC1OQ+zDJduTYr3CUoSzhjlZPLS0rPPPb9Uquj4AiWwiDJ8dcM1QxLKNd1yUlYqremmItemzw/AcAg7zjmuNGD27ds3MJDhlGgaJ0Ri++iAyB+AGlftgqF7ZLx/isLXAMU0y44FOXDo4PGTJyzHxp2h1Wo4jiVwLY9xvZO4vkOYsjqRBwNdQ+M/kKKx73MpmRSZlH3Tvut1SrCEIvhI91Gd4COXrUc6qyj5AT4MUx19v0/KcDDurOxcES4VA4TEnf0t9CSgALJw4eMGn14sHTtzJtdXFCIWSYh5LGPX0pRGEyJxt4tFjGNBgKUJc/wHOPZ3dgWvQAGA9m7cCvsd0YlQkb80O3XXrTePDDiVmmtanX9bBTfbRAp4EVAoif3vTay0C/kK/x7M9ySG1y4vVR3uzaPee/HdrpjqXBXeF5VEBQmpt118CUsEPnxrTspyLFOKiCupMalx3NmZjmWIdWY0DNft4odA6JsOu+wMpCnWe5VJObXS0tqJsW1bNtdqwUAh5boBRQDigt5VU3UpVYr1uG7yHeTdXny35B1V3k+y56b3U/J9lenp1KO9CpQSy9Dz2RyMgj2/Wq0KvLRQChQSSinmOyiA8ldWRPIHDPQOlYBev1AJsAytWqncfvvtY+NFvCVEllJSqcuO6jGgEhmEgOkBKTA92mPAAz2+R1eSYL47sO+u2rtrQSEA8ispFmSRxCMjI7fddsvunbv6igWVxJre2Wix56Fkb7bCXkn3gUfRwg8F8BP6hSbQCkASgKTZbOZymdtuuyEOSF8x02yHjuOoBIculFJYWPGDYsAK8w4eSQC5QI8BBXpJMN81vm/O62nQU2iFgnFb7ZTFbrxhz9133/nggw9iCl933XUDAwPamw8iD9MYk7lnuF47PxQKbXuA2wDoI4SoVMp33HpbyiRB4Bsacb0WdEMuKKHQuus/SrBBSNqR9VoA926mJwQFkAv6PeL75rwVbXpMj0I5xihePSeRwPqzdfO6O++45YF7b9u+YyvmL2A7Jl6e9bY6WARAlR8uMJkA6ADnJXGczWTuuvsOPyQ4EjdaQdpJ+W4Lnz96nkMxoDdYULgQsQjJCiB8N98TggIrud8F831zHvpeUaXHgAKWbiRR5HvtRq0ex9LSicE7bzttu3Nt0HUdloKZ8AoqkYhA8sN9MHugDwA1EHZ4w3DTTfsGikbgh7pGRRJBa3yNRTEMDWUAMHCYVNgiLhuzI1GdsYC5XABcV9JLrlAw3wsu9/e9NHFlXSh5ZZIQGYSepmn9xVyxkMP1ttkKm+3kwtlzGqOcMlgBnsMJBmcB7Ho4fxP1fVbp7fp8hxT0WUFXMbFv3/VBRGzb9H0vlXISERmGJmXSa+jyeK/QWfVWz172u+jl8u+Sf3cCTLKOsaAo2oXeSKOhXhKSHnpJUKAneTdFxR7QCIBGADRt6rgOqEqlwjnjjCBZKpVct8UYMglKwrUoGYYhnIdAxHz/oQAjQr+ZTKaGC0EQYDGfn5/fsWNHLuNIrAkiMQ1NJYKIzgc8FIbOmJrwFCCIAkX8dcKtmwHyZhmwHSAJdLjuHwbeQzf1XZKOBb/Lqu+vmhICDmNEee2miCLH4obGcPjudEw7a023Gak6QUgVNg3aFfzACUzZm0C2bWMO+b7f19e3c+dOKZWU8F4ipZAKtAcJz71Dx47/4MC3S5W60qFvz/ueUx0bvncj34ccBJgSMVWCU4KpjbmLPX/9+nVSvm3lQSDCfBJb3/ehz++mCSiApRswTRP1cSXFkXj79nGi8A5TUNmhSuGGAMAhAtMMgGck/NM7bSoURdUOFIoQ0qNIrzDgv4/4vjkP+l0NQtdY4LtKJsV8Fvc7rJ+5XPqRRx5BYYqhk+7YKeWcE8al7CSR9YOHlBI6gGKGwYWu6/b39+NsRXALIApnyy4jO0z3fWbPB9Czx3RpZ0CQAEj26JUM+O8v2Pe3uXe01hmNlERKRBWyMB5MYUMjWZsqzF2ICIEQvzAc5j5sB/6HApwhEXPQE4snVII+o6OjghBIMOcYoR3QDqWdB2p35hnp6o/yVzI9HhToZYH5IMC+X41Cy6sCszhlmxpj7VZDJlE+n48icujIWRRG16AArAFjgcJ5SP5QAJ9pmoauEXlgcKuD8+KYYLeGYnjx2XmhS1WXJ6BQHo7r0o4Nlby8V+MXjXTlcLACgyQA5vuOTsff90avbBD+QEhhtBgAKI6ecRLW6hVFMK0lSkIO2iuDwuB/KOgpAM+BgfM6cy6Vws4Fla4KKAnNATC90yYokgAkQI/pUSQ/CHzgzmOMh2FMCE2nsvh012q5hJDVE6swqk7fVDFsKlRiajMqFfi3AWXfG6j63pnfNkd236m+jZqaTohUieAcMUbw0RE8gULdEyaROGRK3BPgSCWU7GlKLkdbtzV8KlOdHbHbsYLbu8wHSjoGRE8rQGes+0ACHkC4AGCAFSH49wemsNIQjSjNdUNQomgSJuvWjX34gQds02BEcaaSwOUq4SoydYw/UVS+G9ChA4JDK+ekBwams17Bi4rRbhZRaJKtCHvJtyiBiSUjEsfDd1AcrJIoSOJQ57TVrGOpj6OASJRHi0mnPBpVnR7RKUNfkhPBSaclRRVW14RRwTA8+FYp8ubT0bn7B9NdFYh1QHafXoFe1R7frXqZ9CS93B5lvZ8PkComMbQOMLK3+slkstAG9sJ8J0ThRUwY+Zg2HWvQt4pdlZOY8qpbqEvRDtAdvgQDXLXWihC2JrC6gkCu8ELEMhGaxhB+nFNO2eLifMcLWBVIp2i3P9RD87QrYwxu7YwLNuy2Q6GXRKM/MKDjD7Av2FZ1woh0mG4/YHrj45wnUoSxkFiNhPS9MAxiSjnpmkNS1gFhEknYCDOg25AkqgspyGVgWqJhWHTFeUhCCMlVgVxFu/q8nWItxGd+zdBBmca5rl28NEkpoZQSAhczRZiiHZC3PRL+vCzo6nmZ/4H8fLDOwxC6luosg5JitkPQNRwhi8vlOBaUa2EUt1w/SSRlBumMv7PGEtWl8FynBpQEOtzKn6Kddt5KXuGoFeG1MnA/Qh9HFVBcG+bm5jSNdFSinFK48C0drujtney1dvq9lH9Loe+llW9ft+M2GAHmJj3/dTrFvA7j2NDxwjdstbBgaqZpC6E6Pul5pkcJgo92WqCdum8yUtIOOtHYWdo68QGLA5TCyuSdFr0i3VG1M0VYxytXMJRwRjWFdrtBbehWq+lGCUoxRTkWAIXFkhChFNAJt64C5G0PxgW8TfSBJj7ozt40cXeokiEEO97B4PH+N8K7MkKwWgIwnKbponNzh0pXQHWcgTpX2P8tVsBN3XzGGNZhgDHU/fYWu3oBNIpXmng5jkYQgqA4R5TLTYXT1mWgIoAuUfY98e37/v7mdrT5/rZ4ZWuSwuyXIwZeUIQAhMB3JNW5RakgiGApWBzxIxKFiY9TwJsgTAFv07ATavTyDOjyHVNSSmFrrfuAQVK99wOVropYCm7okUgM20oUNlSFmTE1PUMoV4QS7HbQpTMc1hkIJYTKDkjnYapzeGEKJTrJH9jf20zzgfWqYGj4DMMmFA7q9FMsFnGuw8t7JExdl1LimN6xCblsW8iRJFR2VKQKSbRw+beb6LSGJlQnC+6H2wAwyITvQK8CrJNXkXZEiDNUR0XsdqDQB3RxcZEQqmhn2ZQUruvoQghmjAD9oeOyNt+7HhjqVUEpxREAWegCDCj4Wt3bvn3r2rWrw8DjjAwOFKjCrcE3OONEqSSOAz/q/CuZIZEd52mwWxIjtGBZRhGvnu+7VJF0KoUPN3iDjDiG9TEV0AXaB4+OrgqpFCL33aBMC6OEcd3Ht1fKwWu6+cprr3tBVGu0ddN0vYDpWi80wyTutIMdEFArD13h3s1cVRkI2Xs8yPqO+L4579v31IkhgtVHEiKZkoRK2zI3bVi3eeM6KaLpqQuV5QVKEstiROKaLFOOmU87mbRt6lwmge+1EZduqwEQQvqKxZGRkVwuh4EjiSgR3QcMrAYJZgzoVYEC3xGoiBbQOKPaM8++ODxSLJVrmc6/CtqkjGEOoTcMAcU6oLJDL/8x8t7BfbnI9+/nB+M8CoWpIpdBFPwXeM2tW9Z94uMf+eTHP3LPXbfv2L7R0sjUhTMicv12rVaeLy1Ol8tzbqtCpbB1bWxkaKCvmE2nbEM3NR03MQD2RcswJQIuSRIwAFwI4XtBSnJVKKzs3SwwhDBKOWMa4dpLr7wyO990Mpk4kYBh2a7f+Qc73t0+7Q7w3fIPTvLBOg97OFXYzC/v5PAZJbILXAmEEpHGxMhg4dYb9/7oxz/yd3/qUz/14x9fOzG8anRgdCg/UMwUsw7cVcilC/lMHAb4BJ9Nw3sOzJSEEWzJFe/wSRJFUc9tUmI9U4ib7xhe374ALI5GOOdxJL78la/lM1rb9/CRHWHXaDQsBx9sFSFAN+w6wQdLUtT6QQJdfuDdwb6060IMjik4suM/29IDr1WvlJLYS6W0oaHsti2r77nrln/483/3H/3Dn/uHP/8zP/2ZH3/owfu2bVqftvXQbQZu0202vVZThBEn1EDwMR37I3yQdB8wMDcGoxRsit+rA8VwjHw3OjpR0pODV9haGSWUFvsH3jg43xZNAAAJtElEQVR8+NJMK5vL6RZupbiSQkyv3jp5L/l7FP/exB+08zph19OwN6xu2GHbSxLf1yjpL2aHh/pMrkrLC3MzU6Wl2XJpqdWsaFSODBX37tr+0Icf+Duf+Ylf+sWf/5GPPHL9dbuzqXTg+Z7rIvIILoWiE2eIOQC9IFBA4Z73giSdoISPrwrUBVbqgieEGbqVSee+8IUvmCbBMaXZbmdyWQQ6HNwt8MMkH7TzOmPrXoMQcADc1gFcKJNICrzPbDfr5VazykiSz6XgyP5iOu0YVMWB22g2ql67LuKAEnXj3k133Hb7rbfeunnz5mw6I7BUBiF2L9gangOF5wCG2fJtI49SBNRVwCinpCOHf3GiAsAQQsI4QvCdOnv2wKHTQnX+P1kgRI+gb6ETp2+lfmBcx3my29v7od2C10a6a+ZKlU53mM5YPLF/OKYFcxOpDMPIpNJwwPLyMt68eF5bKQGh4ximpWkMqej0mUucin17195/z+27tm/Ipy2mQqYiJgVVCu0imOA5UHSGCFNweBdIEuxJPRCM8uqLKioCncKEQBMwoECUYG9NsrnC4998gnM9k8m2mm5HbZS4Am92d/XGryh4FRY6Qfp+KIqhI9AeWKcOo4pSTDtQRQk+O2KKEcYgQS4MIRQm4pvv9OS1PUIRACHyDuCtND7SyljqTEdoRj4OIBKvNyk+inJNEhYLgVkfx6FUicbF6Ei/TNpLC8sace+6bc9nfuLhPTvWNMrTImpTKXTORBzW63UcOw3LioVMUE3JREmhki4iKSOpIkwEReS7ITE+uBaWwLg54pPQzrGfKo01w1BznNm5hUNHjkehNDQbCN2oU4MwgQdf9gwquXQjT6pEXsuD0kLJd1NYfsUXvVyhFCTkiof10u+T9opdUf27YBEkqLVCwVwBhBDuEVhfaW/RQkkAA5FR0DZ1aptwkheH7bSljQ7lx0b6sNIRIhmliAaNdYYjpcQwoSrQqdydn2A68Qe3dfKu4a/Zag8MDXthkMpmX3j+pVKpknKytVrDcdK6biLW0XIsIj/0EpWYpg5dIXmfWCncU/X90CtbhuGuTP7t5UNMf00zTRNHyyDo/BPNY2NjW7ZsoVRJmSglOs7T8AmHSMT4e47jmseL1gCRKMdxJqcuvf7GAUkUZzqiIIklZgEuD4xpWEiSJOn58j07/35nvOdgoNbfKsAuMCLQY+I4zmQymzZtgjuhJwzXiT9EHhKwK6UdQ12eyW8bYzf/Gkg6nZ6bm7MNUwoyODj86iuvnTt3YWBoCO/v8DYuChNGNWzPmDpYPqMIy/I1NP5tinb0/05/bxvYdyr8w8y3LAsBh/iDpeC/drsNRw4NDRWLeUjgPNgO+vXMQRGPPe57pugL/eq6jumSSqfbfvDs8y+GQazjVR43E6miJEYncB4nXGB7hxI/KLD36ggK/a0CVid4CBaEmWBQeBEAs27dunwhi7CDL0ExnC6D3xV0Dh6E9GjnJHlN4/I8r7/Yh64p5ZVKdWhw5OSJM6++dtAwbSuV4rqJr1qu2/2PXug6dKPX1Pp7F17R/tsw7+m8b1Pnh5KFwEI8AT3fwJdgXNfFtW9gYACRATtAMVDIATAdYIPq/PT+YFigx79fyghFX0EQYKIkiaRcMyz76eeem19cimLcZ8zOwThG8HVOTGgUOvzAwH5gPX2PHWE7gREBBAF8g60O07zdbg32W/l8Tjc4ZaobeThEIH/lHEe6x9Ze2L1JyTU8+NhUq+IGgnc5eFU2WCrXxiZWnzt/8cy5i/Vmi3HdMExGNcwqeC6J4mto+nsuyjBQ9Iq+0RRmd8804CH/WwVoCN2gIRgoDF9CPcuyqo3o+uuvh4mRBSE0RwGgs05iqUT67UDWNQExh8bxSgHte16QSefKler4qjV4W12uNsI4sewU07VW03UsGy1Dq+8LMEa0A9pTHy33ACEAOejVIw95vTp/+ylUxXttibu4Ehqu+0phfcPA3q45JXAkLpFvl15jqhO4EgEOEO6k89964qlEkmbbtW3HMIxms2lf8V9SucbG31kc4+qJekyP9iQr9J3OQ6H/thAEvmEQHCsQdtj54DYsp6BvjuIdm9w7km+Weu9fVACUwkmHYC2WigrFE0IZ12bmFp555tlCvtiotwqFQqXz/+Orv3dL15YDD/Uq9JgehQTMCt5yHjIAZID+NwQsa3FC2u1mHEcUNwQiQOhbw8KAeglKCEC+54cqgt1Vw6Wg0Nf/9DPPLS0t4+DpeT7e7eHm90Gb7kr9OwPDmHuiKzvuSf72U8syXDdEqCHgoC3Ggq0RAwH/Ft5aML9b/6EFhfdsAOIPjTCmGYmQXDc/+/nPDwwUq9VqsVjEO+y3Ov3euN4QQFeA9sCDroBhtCsJMMj+bwswWbm8jN0Oh5ckibDh4f6HQb1zFLK7+L1Teg1pfKftlkY7tMMT5vthJpM7efLkgQNH+vv7sefhFVq3zAdI4KMVdCJvJfEB9vmBNW0aZHJyshN5GsUSivjrbX5vDgoDBN5Mfa+/TPXemCsaRQnXdayThXzfo48+ihkjhAD9rgd61YrQF/Ie7THgV/DWwN6dt1LoSkYSrBsdARj8fH8pGoR1QK8AeljBihhqd6AojRJyaWrO7f7HAbyg86YxUcTQzZWiK4zCatdRvvvTS3xH2iuAWm9VQr9okiH4NM2i+J5lmMvV+rMvvzK+dvX00rIknaUVJaD0d6Qo8GYPYK+CnlN6FNkrDHgAy6bCDg/1AIUvVEqAAaRMrgqhEgCfPz4YihBaQVcBfB7rIhFRPp/t5uHgwXHA07g5MTr8lUefXSy7sTTdgGSyfW0vNA2LEKZwqxYo3mkkUbIDiU+VnSG/eW2nhLAVHp8ipFDvpBICghUXBgGoAgt0/Ic3mjE+NeSK7VAZuf5vPf/ahcXm4Or1+LIgVBKJCN+JEpUoKgXBK88EPOTvpujhqhDdp5cFn/UA7cGAYl9gePCDxLVCdSt8AFR2DNptvEMokvhFPwpLYq1e8TwP2uM9Sy6X1zRjZr5++sxkte4yDS5LUa4zpsHeWL5Q7b3Rsf6bHX17/r3aYHjF44ch5grVDcUNT8iDx0822h5hFHWgMSihb/E9ybtpp9i1/NHu06vRU73Ho69ODhKdn79lf+l0GtMQsw2eAwPbtVqtp556Ct9rsMnhtIIsyKH8CgP+gwMUSJIEex706fXy8ssvl8vlK83Wk/folfLvhe+1BopGOs7DTw8QAeBB/7YBzoOZYDJQeAtKIgrfeOMNXMxxxgON4xjRCTl40A9a/94CgI4ATBqod+bMmSud94EqgE4JIf8/AAAA//8PZogDAAAABklEQVQDAFFANzl6S6ZVAAAAAElFTkSuQmC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050" name="Picture 2" descr="https://tse1.mm.bing.net/th/id/OIP.k2fLTn6DmeR3IWj4JpYkMgHaFE?pid=Api&amp;P=0&amp;h=1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94175" y="4572000"/>
            <a:ext cx="3352800" cy="1676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Summary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1371600"/>
            <a:ext cx="10972800" cy="4724400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Accounting is a vital business function and an essential tool for economic </a:t>
            </a:r>
          </a:p>
          <a:p>
            <a:pPr>
              <a:buNone/>
            </a:pPr>
            <a:r>
              <a:rPr lang="en-US" dirty="0" smtClean="0"/>
              <a:t>	decision-making.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It systematically records, analyzes, and communicates financial information.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Accounting supports management in planning, controlling, and evaluating </a:t>
            </a:r>
          </a:p>
          <a:p>
            <a:pPr>
              <a:buNone/>
            </a:pPr>
            <a:r>
              <a:rPr lang="en-US" dirty="0" smtClean="0"/>
              <a:t>	business performance.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It serves the information needs of both internal and external stakeholders.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Sound accounting practices enhance transparency, accountability, and trust.</a:t>
            </a:r>
            <a:endParaRPr lang="en-US" dirty="0"/>
          </a:p>
        </p:txBody>
      </p:sp>
      <p:sp>
        <p:nvSpPr>
          <p:cNvPr id="11270" name="AutoShape 6" descr="data:image/png;base64,iVBORw0KGgoAAAANSUhEUgAAAOcAAAEYCAYAAACnR+FYAAAQAElEQVR4Aez997Ntx3UmCH5ptjv+XO/eu/d5C/vgQRKGXpTEklRUqUqqroipienu6enomJieiP6tqX9gOqo7eiJmerq7NN3lSJVTuZGhE0WKBiQIAnjA8/e96+3x52ybOV+eB0CURNAAZPGJwsFZN/fOnTtz5cr1rbVy5b0PEu993pPAexK4JyXwHjjvyWV5j6n3JAC8B873tOCnJgFrrfj0pz8tP/OZzyheK1d+2lrJa/FTG/TnqOP3wPlztJj34FT0pz71qdJDDz00cevWrakzZ85M/saVK+XLly979yCv9xxL74Hz3lmSnydOxh7z5Tt3KmEYzkPrC4UQD0aVyv0szxnfP/K1a9dqL7zwgvfzNOmf9FzeA+dPWqLv9QeGrfjFX/xFVbO2IT3vuPLU01LL5wXJ9/XTnsbFupRzlUolfE9cby+B98D59rJ578k7lMBnP/tZmaappsecC3z/XJUec6I58djczOwHZmbmPjIzNfOx6anmh5rN5vFXX321QjC/twf9PrJ+D5zfRyjvVb07CUxPT4t6ve6SQHWhxLySaslT6pjn+6d9379IwD6ohLykfLVSm63VOdp74KQQ/uL3PXD+RYm8d/+uJfDss8+CIJT8eKYowqIogpxlnmUVY4qGNXZOSLVigKPCiGkO6IB8LwGULP3sv++B82e/Bj+XHBCYoshzZLkpRqNhPhgOi8FggFEc6zhNoyzP60VeHEGBxZdffrnyrW99S/9cCuJdTOo9cL4L4b336veXAIEmHDgtYHOTmyzN8zxNDfehDrDKGhPwzSqfz/PYc75cLlejKAq495QkAYv3vCgF9B44KYT3vj9hCVwCHDhNkQoCUUghhFRKBUEwpjAMA9/zakrKKQMzPcrzJjmorK+vB1/EF5WFFWOQstJ93fWb5O7/utB74PwRV/oN5VAsvWvXrgVra2uRo83NzZIrXZ17RvprL9MIkUj9VOdFDoLTaE8pekZViiIpAJEksRj0+yqJk4rJixkiccX3/QX619mljaW5q+tX569vXF+kbJfb7fbxbrd7IkmSY63R6Ei/359lXXN3d9dlef2fZ3n/tVckjD93f3ChqSdjq+3CK/WFL3xBv2DtGIxbW1sRlaK6s7PTpKJN84xuxvO8uVKpNEunMNNoNCa3t7cb+/v7ZQdU967r727P9/5Px6ujnwSnJZRkoIPxLxhQoIVWGoH2hE8quA+NhyMQnMiyrGSMmQ18fYqZ25NGypOy8M9EMrpQUZUH6GkfEUo9Rvk+YYR4rKzUQ7y+6Pv+KXrfJcp6klQm3x7JGU5i/ycxg3ujj/fA+T3r8MUvflFdv37dJwCj1dXV6tLSUrO6vj4jw/Aoleg0lemiH0WX/ErlqULKD+hS6Rkr5TNhufy0CPRjXiW6T0f6RGVqav7hhx+usQ+3j7rnFcb9/qubO0XhjJKjd8wzQSJXsKK01p4UUvNeUG5xnMTxcDjM41FcZGnKoXgKqlQtDILFqFy+oD3/caXEc6HvfzyKyr8aVUp/J4zC3wpC/+8GpfC3fE/9lvLU31We95+QPqV9/2NFUTyWAaeub2zMUtZVt3au458Xkj8vE/lR5+GUhaScd6OnK7darQa94vTe3t7C8ePHj9IjniAQz9Jq30fQXSpr/WToyffrIHiWSvQ8len5chg+F4X+cxHraMGfYS7j2VIYPRv5wbNaB++vBMEj8LzTUbM5f3h4WH3hhRecZRc/Ko/vth3nR4c1jgDeKt/s841nDoCK1w48/t//+38/mJiYCCiHgEruu999dZ7fgfbN935Yyb6Ee4d9hDd2bpRtbkNppSeEsIBIrbEx80MDKcRQSpkoJQuC1+fzJp8dM4U5R2YfIEAveVI9Fmj/Mc/3LmmpH5IQD8LgYVg8wjZPsI/3E/3PRbXqh8PA+/Bko/qBSqPx0Ozs7MpapzPhthnkR+Gv+Ef+Fef/x2KfCyaYSdT0jGG1Wq1TMWaZQTxKZTlFusCs4QPSk49ILZ+CxDNUgg+RPial/rjnqY9rT3+MCvMh3/OeDTz//aHvvc/3NMn/QOD5z/rK+3Co/Q8Fvv9MoPXDodYnh8Vwttlslty4bvwfi+EfsbHrl/QW4PiaR/IdveFNHAjHYbrjg/WayRf/ypUr0Z07d8pKKU69XO6YToQG6Lz88MyZM/5v/uZvOqMy/muSN/qXDrC8Jkbu/sUJr8fjunEuXrwYcW9YC7Kglg/zCmWqlVCFp1Tiad3TSnc8z+t42ut7yksEIGxhKjYv5kkrtrCnJORprfUJtlshMJekEPME5SzHmSeIj3DNjrHfi0wmPen73se8IPhl3n/Sp7G0gX6oovUyDWbTrTHf4RD4K/v5awNOt1BUoOqxY8fmqIxnStXSY6VK6UPUyk+Uq+VfDqPok45KUemXoyj6RKlc+XClWv5ApVJ+vByVHgyD8JxW6oSEWJZCLAqIedIcV96VToGOUEmWIcQ5ATxC5XnOE+L9nvAucYyjLkSmV3JhruQ7P7Gv+zMsAi2kx5rYbLUWDw4OTu619y5sHxzcv769/YDHkPHO9p3Td3bvLK+cXVmih1xgomWO0cE8AeBojgo/Q0BMVmylKTqiqZRy2dNplnM3btxYuP+J+2ep7FMbGxvNv/f3/l6N+7yKo//qv/qvaq6eYy+Vm+VjqU1PEhhODk4uE+xTMQLpsVxnXzeFENdY3uD9Kq83uSYdJoG4Dc1DCqTOZxNSygafRbxXJIqS/tZakF9HgqGsZk3ANjWCd87T3inuQS/5gf98qP1fLIXhL5Wa1YdKjdIieSs5b85+/kp+5V9Jrn8MpqkAzsr7DF9rk5OTR4UW94Wl8HFf+2OPpz39Ad/zn/Y8/RS94uOe51/i/QO+553n9Skq13IQBgue581QISYgUGdZIZXJxpg4RpX3NT6bEALzPDs4xqDyPkj5SOBHj+lAPyw8cZJ9TNFAuCyj80hjxWMf7+jLMd285Ac/+MFydao6F1Wj+yqh91RQiT4YliofjsrRRyq1yke4d/tQEJaf19p/RsvgaeX7jzO5comG5EHf9+/j9UXum08TGCs58kWC4Ajrj5PX+8Jy+IgXeo/Xw/pTBNT7OI8nPe65uXd8gB7yYhzHD/K9x2h83l8NGFpGlaeUr+4TQiyTJjiG5fN9ltd4/xL7/iYn+03y/h2Wl0nrSqiupz1BOYekMq9DtvcE+AYbgEGxI95DAEIKIXg/BigrykIIylwuSoizQspLvH8frHjKGHEf97oLKw+uOHmzPf7KfeRfOY5/fIYls6yl2MTzylMXx6D0/Q9LpZ5TWhOQ/sMs79faO0vFOElgHvV8f44KOuV7XkNrXSWVtNLOWrtFlparT4Ijxw5LYaxxoaPzjE4ZJgXEopTioqf1057ynlNSOcVxRwZTN2/eLPE9By7B8h19f/u3f1twb6gzlU1SEc8q7X/I88Nf8/3gN0M//DtREP5terHfKPn+b/gkLb2/LZX6m1LLT0rYX7BCfIh6/6wU4mnSJYL2nC3ESSicITgeNMBznPMnyPcnSb+htPotIdTf5hbyVyHlJ7Ki+BjPKD/B/n5Fu/4979e15/8S6Qml1EkCcZIgzKWVzkN+dzAY/Cn331/o9XqfJ6i/xOdfl5BXg8DfJbjzarmiKqWyH/i+9JTGXcEIEGxQUoJ9Qkk1JilYT6mxf+dNFfsKC2PceMuc0318+izpKRHq0zrTU5f3LjvPzDf+an3lXy12fzxuuXii0+nUmNE7Fnnlx4IgeNzzg0tS6bNSyKN8Pk2qkSICzCfA3EK7PRRY9+eJUOSC/yUGXLvvrRRCuFvFH6FSyoV2R7X27qdReIbe7BMMpZ/n8cvDDEGXaDTqfN9n2x/7+6lPfUoTRNUwrJz0tH8JUtxnrTltLFYAHBEQS5zjkva8Za30KQLzorDiAdY/JLkf9jz9kNb6AanEfVLJC77WF6wtLgkrnvR8/wNRGD4ZBtHjvh884Xk+jzTkI5zak0zcPMvzyw8bU3wMVnxIKf0+JSX7UWdh7KkszU70Br1j+7v7S712O0yTdMR9fRsZdq21GwTSHZY3hBCXBczLQshrfH9fe17iB4H1PI92Q4xlb4oC1hiwPQQnxXfgiAAc17lnrAblMK7ntS8EakLKZUljSCP1YSX8x0tp6eQLN16ou8Qc2/yV+f7cgpMLKt0ej6HNTHQ3wfCwFOp+rdRpJeQiV8hZ2gqVxVlVF2Y6QAmC9O7Cc5/DPsDnb93zHQj+58ofRIIfPtcsSkqrSe1pd7bwgPa892mPyaMoepJu+CEeKCzvDnabt27dCjmWG5+v/WjfZrOp6/V6pSjMsjHFOWvM8TzLFklT3Mc1jTV18lonDwz7xDSv5zm3I1RsF3Ke4CgnhRQnWL8ipVyBFMcJvPP0mPcTrA+Q7zPa0y4x4xIwR9nOAX6F45wmaC7w/YsUxTm+e4LtuQfHLGU9NxoMF3ud3sJh63CGxscjWIfcJ7ZVofa11rtsv03+1tl2FUpdkRJXhZR3+KylpMz4nCxyV/kX5M/xxl/KyT3kmrjCQgiQBKSQ4MdloCMpxZTU8hQNy+N+6NMoly40/eZM/dixiO/zDbb8K/Adz+hnyudPaXAC02dip+Z53lGp9Tkq2v1KqWNCiGkOWaaiujCUl3cXmYv254DoQOnI1TsaN3zjh4B44+rtC44Dkvs6kLpkx6Kmx2bY9oTv+y6j+wu+wqWwCJfL5bI7znEh8Q/v+I0hB8FA5zKvFlk+kxKUcZJMj5K4MopHmuTOFlFY53k4Uyq6mwuJkUHhki1VdtPg/QTnNkHATVLbZ7I8P0rgHSXTi5SV49lnqXgv2BYEmSvZhwl47/rx2Y8zKiLLMz0cDSNGKk2Gr5PdVrvCaxT5aMA+2rGK24uLiy0mxojZdovh7T77XbOFuAZrXmY/6+Slx34Llu771nqw7q1rPsCbRAHzK6GEehOcrp2Toe8pbyIMwpNRUHo0CLl39sNjIo7rb5znujYc8t7+ynubvXfOHb1K4HnelPK8k85bekovUhka7DEoTOEsLG8FF/fPiFb7L927OkdsxVcJZP5koAXrSqf0pDeV5c2Sj8ZfPqKyMEqDkFRQ3/f8qqc9t589Gfj+Je4JPyA88Qw0HiJgj/JYo8E+fuivpLGNrhf1krDeFKyYtoWdMFlRytPcS+NE0FshzzMQdGM+pBBQUoIlr4QoCiOLwipTWK/IjccyKAoTZVlRzbOC0QQ8a6BAaYAfN3cpJFwpLMZ98F5QrsLT2vU7HovjiuFoJEajUQYlXCLoUAI9djEkKFMhBPNPwly6dCkngBOGux0v8m5LrV9gIHsVFtvsvc92uZO5VJK3HFUIgF/wI4SAEALg14EW1sJ9KBMURe5+6wiMHoQpCmc4qkqqBa79CWHFOU3DPMHzXNfWvXOvk7zXGXwn/FH4zrpXlK/mPF8fl1L+mcd0iRtzd0ElF1kI4dYZQrD8HqLy/VmdY0I4OZdDZAAAEABJREFUYNILUYOMIyqFK11PjlwTgI1IfAT3caUjdy0EVU3KgLxUOe4cy5NKyMd8pd4XeAGTKDhXqVTmeVxR5dFI4I5IOA/XoXv9LXJ1PCIIGBbWqZgLJs9nqIh1KqbPUjpACg4qyNSfkYCwApL/uZ+W1xQBmwnJa11YERS5LRV5USoMfM5dAPwyxuV4EEJAkjgehWDZl4VTHAkBJdxPCxgD8oJ0NCrIWy8KgnUvDPe8arXH81QHzAJvfIQQ9rnnnsv7/f6A/e+WSqXXOdoV9rDKLg+FFENSIZWyQrF/yaeC9GbJa8GGgv1ZDm1pSawpYMi8YWk5OS6RFEJ4UqDKckoKsUQe65Sx5mvuVRb39lfe2+z9+NxZa+Xe3l6klOKCSJ5JqiNKyhmuhvsdTO0WjtdULjFeXsHF5UJSuXhhLBUP42dczHHpnluywX5B5RmT5U8rDNgBGwuWtPviTWIuVEi2cKLlMyup064EeIEiz51l13mW8DgGR7RW9weB9wwTRY9Fleh8qV6a536y/oEPfCD87Gc/6zrhi3e/5IEdfVGVyygLUcyaImMCJp5Nk1HJFLlUfBr6PsphhFIQwtcewDkx9IUjkGVJ3qTU0DqA9iOhvNC3RlRHSTFhrAy18mQYljg1CXpTWEJKEMyC88izHFmaIk8zOCBaemfDexCYsAaSpcnTOI/jQ4LgZi0IdvI8H37pS1/iyHfn8L0/z58/nzGLG/NoZpQZc4MZ1+8W1qzl1h4aa4fWdUq5CinhiEzBcBy2A5/B4/zcOhljyGsBd83oBIHngV7dNbdFnqe2KBIhRK6U+r58fC9P99K1vJeY+QnxIuM4rkkpFyTkaU5wgf3WSRqWGsYLLhQc8fJH/lq2tGOVuHvF27e+VhAVeJPequZwIBkS37GkNx6xuZCSPkGgxOtpJewpAXNJIn9UK3GqKOKjUmbzzzzzyFSrdavh/gLj9ddfr66ufqfe651pZBlm+P6Sp+UJtp/RUkWaE/aUhiMlFbkRBJZFkRdjsvQqZAROgZWQYPO7JISgcqsizzxPaRn4HkNVNW7nZiQF+6E3KvIU7AgMDRH5mgYgQBj4UFpBcG4my8yo38sHnW7c67a7fG+3HIbdlZWV7L/9b//bP5v8GzJwhRDCzs/PZzwzHdDb3mLdi+zqm7YoXi+KYot0SHAPSBlBafgMfGdMljc0FDZNkiIejXJS5oh13IJnMfvr8dlBkiZbaZau5llxNc3zQ+YhmLzH9+WH499TX3lPcfMumeGCCYaEHj9NXh+hAp5mOccFdV7zrbny/h2NdHdF7/78Sx0I8ZeqODbeojf0QZILpQSVWlLJiAFrSwJm1prioinyx7LR8IFWZ//izsHu2WE6WuEWbr4oBlONRjjlVWoznVGxkOf2KKQ6pqQ8rpWeogcJfc8nqDT3lgQLAEMw5vR0eZ6DSg5rLAT/k+RTSgEJfiwdCckUGYoshe954F6YfeANEvRAgu8WMPSSDoS+liiFPiqlkOAMoHnv6os0NcmwHw963WG33ernQDtRaiSEKEgWb/P5baC42WwOs0pl3ff9l2HMnxpjvp3l2ZU4iVfTLNlKsrTFfeSA9SMIEbO/mPMZMfFFpzsYDIeD3mAw6JDaw8HgkJV7w9FgYxQPb9BQvzYcxq8ORqPv2iTZ2dzcdOB8G27urerxGt1bLL1zbq5fv8719Wv8sUiAHlVKLRGg7izRZULf6piL+9b1j3Mh2Fjgjf8syzEBwqkeyZWS5ZukhKCSCxALRIuBA4GlF7IuViRZk1HxM0H95DpkE0naP7e7u/7R23euf/L26tVfOjzcfbLA6Fy5UT4iPHNKQ5wtaX2mKNJH2cfD2lOLQsoqwcZpcjSpAA7G0BAZAZdkMTJ6vMLksGRu/JjPhQvJbQ7B8ZEnyEYDxIMulCjgkRNBHgXsGJh+4CEiGCN6yZDX9NaUgEVBsBbsv0hjWI6hhU2jKGg3m/WDqempFpNdCb1UgR/y+TSZuQTkTWDEpgdMEl0hfZmG5V+ncfp7o1Hy+6NR/MfDUfz10Wj4IumVOB5dJr3K6+8SiKTRS6Ph6Nts9w3SV4bD0RdGw/g/xKPkXyZJ9q8Lk37ZqGSj3W73XTJKCAqDg93rXy7Fvc7ij86fy8QxuTBBxWBYKB04p7gQJfZArQWcF+M9b4E3S/wIH7eUgu1cyeKNr6sB3M8x2bvXeOtjISldOQYDx+aGzxAkoKcSVHynH28ClddCSjApk0zsH2yd3txYfWhz6/bjvfbBk0nce4oh7lMSxROw9knti6cNioeNKU4KISdYFxpjBaO8t0Y2HCMvCvBoBFmRoyDYQOblmBfLPSNxYNJMibytNV73tPimFPbLntZ/4Hny84XJXkjjwc3hoLc37He7WTwc5lmcpMkoGfR7abt9mO7sbKWbG2vx+u3bg831tcOD/b3teDS8A1tsaCX3g8AMy+Vy/hZTP+CCa0HpIadxHeR5vtnv91+jx/tGlmVfztP086Q/SNP49+MkHhMZ+X0S69I/zDJSmv1hnmV/xHf/MI3jP0pGoz8axfEXhv3+n6TGfIuB+vUSSm0C0+093Vg/gJt75xHV595h5t1yUhSFA+I03cgxrfXYa7JPn6AUJFAJeIu3SvwYH+o2BNu7ksX4O77nlatz17x842vZlsRKRUDwS3QaGIJEEKQEAgSfGXovR4INqNAoisTb39uY2N5aXdrbXT876LcfN0XynLTmo0WWP893nyWQP8RB7jOFcb9IUSmM0RnDV86dOLVjMi5BwrEcKPmcI5IXrrRUAuwDWTKEyeNEC7NbLYdfmapXfm+yXvpHU83K/ysI1f+aDLv/+mB/65u7m3du7ty5vXO4v9vqdg57ndZBb39vp7+5vj64deNa/7XLr3Zefuk7+y+/8p3V16++enV9be1Kq9VajYf9nU4nHfD45EcCJ+cDIYQ5depUwmRYe2FhYaPX611lBPSilPJPrLW/PxqM/k1v1PsXh/uHv3uwd/DZ/d39f86jo39lcvOvbVH8Huf/byngf2+D4P/H68/lSfLV4XD43fUbN26Tj4Njx47FHKNwY/2VIDLJJePPv+JfLp4k0WGGDaXUvOd5i1xU5zXdb//8pTmy7TueseCbb4LxL127Z84rOrK8GbszAwcIB0hFTgR9uGBp6d2Ggx76vTbSuI+ElCYDWJvC/QZbGAivMKPp1uHO8q2bV07fvHHl1PbWxgmGk0uK2WeCuWotPaYhIDmUkAqOJJNC4DWkJBfuASDIKFvCkfYk6vUqCEov8FTJZMlku7M/t762unT5le8sf+tPvzL/J1/6Yu1rX/1K+sILX9996Tvfvv3yd79z9crrr716+87qq3SR30mS0TelFH/Kje6XS+Xw89Vy9d/V643fm52d+jczk83PNScnXwLQJ71TMJiTJ09mt27dGs3OznaEEPsMdTdFJtboUW9zoW9Xq9VVgtfRbYJwbTAYbFAeW2m3u3d4eNiigeodHh4mzz777Dvlgez/bL9Uk58tAz+h0SUP8CN6y8k3gOmSQO5A3+01FRftLw3z/er+UqO3qaCuY0wOgH+ujauw42d0lSwNC8PSgs6ReBHj0tBjZtyr7e/vYGN9DVub66Q7oLdCkQ/h+5b7PCGTuFfa3d1o3Lj2+vT161emt7fWJ7IsqRHkZc/3xhEBhICSEoqgVNqDZCmVgmAdOKhwK6wAkGEL6in3m1oL90hx71pOk+F8nIwWsyyeT/PRbBIPS/1Bb9DptG4d7O1+e2t364s8V/3S/v7uH/c7nS8l8egLDEP+yPe8P6xWyn9Uq9W/MNEof3lubuZPV06deuHhhy5cfvjJExsEhQshDd7BRwhhSeaRRx7JWCb0pMOzZ8/2Tpw40bnvvvva9IRjOnr0aJsesc12nSeeeKJ74cKF/gMPPDB46qmnRrxOn3vuuZzv23fAwj3xilu6e4KRd8mE5F4zUkq5X2RfZl/uV/QqLLV13sX++fVhHR+9u6/4812yM1dh3daOgLQYX9A7MtQCGFgKgkMSLAAhkqUYDbu4c/sWXnvtFbz26st49ZWXcPPGVSRJH4EvEJUUBv1DtrmhGDb6r776ksf2Kh72hWI/BAf7tVBS0tP6BLTP0oPyNKQmKQnpwlgSuMrOaxqTI8sSxPEQg2FfDYf9EjOalFdxNCwFM+VSqTEzN53df9+56+//wPu/+vGPf/z3fuVv/I3f+dBHn/+njzz5xL949H1P/vNLTzz9u+976qnfve/Bh/7lqXMX/sOJU6e+dGR5+Tsrk8G1iYUTG7Wl860jR55yISSFgJ/4R7wBXJaG9FMZ4yfO9DvskMv2Dt+8t16T9JghF6spGfKxdMD0uPcgNsyYU9aNS/eDIQ/Dxx9/XYUVxNxdcv0IdvEXaVzPH66eBfgC8eh4YGMC0x1JZMkIg14X21sbWLtzG5ubG9jaWsfe/jaGBG2ex7DMto5GPXrSBFGgUa2WCdgA7Iy8mzGB7lAIibtzE6wD52theIzi9poFjRJZds0wBif4HHzOeveS5we6Qtc3M7949MSZc+eXjx07t7h09Ozc/OLpiYnJo6VqZaberFcrlYmiUW20Q6n2yhOl3VCV95sLx0nRmCpz6OK1w7GnJC93J8qx3vu+OwnId/f6vfH21taWDMPQU0pVCE5m5eH++kC/CcI3PSUVZ8ywu3c0vvmxfgi2vktvgY81oMLfJcA9xV/6OH0loNjO0nsVWQYX1nbabbRbh2AYCXqwcV2eJ7AmYw85QZaiXA6wtLSAY8eOYn5ulh7Sg+PdGR7BwSxbMv/DjKxBTlDmb2Rp84Lvu+Majjlmit4WbrX5klQSdL+wgj89LwpKpclKvX7ED6Pj2g/O+qXS/dr3LiovOJtbeYqueCKMmsJvLiaDgYoxNTXisDzDXBgK4ehUIhhCsu69709QAvIn2NfPrKv5+XkIISQ/PksHTM8Y45JEY0V2jLHeFWNyyj2++Kn8cHBx9Ia3pJeylsBk6QDsrl1JXuG8qtISlUoJzYkGGs06waehGIoqgink+eLRo0fw5JOP431PP4ULF87Tg1YhAB6H5BD0mpbIzHjmmBDwKcPlNEnBYwakvM/z4u78hYCUEmCfUit4YQgjJEZs0+31wKMLEY9i3el1J/qj4Qn2/Ai096QXBO8PyuUPqNA7Z0Uxy6RLlduHYHV1VQMQeO/zU5UAV+yn2v9/rM6doigC0iV/3JyEU0YmiKjoCu7aEhxvkrsXwr1CmHxP/ZvP32RaCAEh/oy+tx5UdOHojedvPoPglSM+A58Z9h8TMM6T8RZuPxiUItSbTTz+xBN49vnncP/994NKz73gCJrgsQRzQc9Xr9fBiABpkoBhOzzuJXMCUQgBqSTynN6R4AQ/luM44iWE5H6TJMgHZQLXlxu/YNuc7VJ6WCs1pBcCyidQFTLDLv0oYF0lKexkbsSx1OC+UVY8lhg8G1v7bGaz+9vD9rHZ2Vm3p5uhuTIAABAASURBVHd/pO7ibDfke/RTkID8KfT5M+vSKSLJOgaklGNgMtQlRsTYgzjlFULAPRNC4M2Pq3+T3qz7i6V7/ufq3Ovsw7IcD8iHrvxe4sAMHQHn2XKGm+7eeS4HUO37OHXmDIH5AMPWJVoJwHkxdjPeNxYEUBhFyOjdtra30e10ESfxGJBCCEhSwT7deFJIkI27xHqt1HjuUiq4j+OdcnGXcO1zOnWrPKgggvJDWOmhEIoetaxY52cFogJyinXLWWEvkJWnC4gPSqWfCoPSgzzYP33Y7y8wi1t/9dVXXdZYjjt/78dPVAI/L0IteObl/j3UkZQyo4SYC7GM+O6Gk5begnUQQoyJbcalEH927+reJCGEa06QcB9H7+QA4ryU68cpt6WKu2un8JbnjMZ5OpK7d6AqqP2ODMcVBA5PPaCVHvfp2rcPW7jy+uv47kvfxYsvvoiXWG5ubjE7O0Ick30CRWsf3W4fGxubuHr1Oq7fuIGDwzb3oGWOTsDTszp+x0Ckt9UEorsXUhC4cjye87ZBECAMQh7NhPTCEYIxIANI7QF8J4dEAYGCVibnteHYgsAVng/pBZ72wxrLRWjv/lK1/jE/Kn+yAD6RZ9lDqdbLpdL0xPo63JHVz4suAffI5+dFoHY0GuX0JCNSjyBJSA6gb3lMByZHrB+Dzl07cuvgyrcj15593n2HsLAwVGTDewtDQBYkQxCOQSssW7BHQeJ3/K6hKksJS8AzqmSt5DHGCOvrG7h1axWrq3ewsbmNvLAIghKy3DIMFRxFIolzdDoD7B+00B/ErLfwGIpKpaBIIfeOPj2wVhKSoBwPS14AS7gBSkoS20pF2ElWC8pDkAdF3iUKIzkuOCaJ4+f0qMbyOdsL5UFpT5C0kIrHVF7T84NjbHZxGMcPD+L0saIoHgoa0Wmv2pnbB8Z/XEA5sgMO8d73XUuAK/au+/iZd3D9+nUQnCbP8z7pgErTp5KkZIyFZUG9pNI6sDjicyrp3Xp37+iNOstrR+PnfHn8rvsxhp0DH8kQOgUzoW4P58iwK+vgIAQEQQKCggpNAFgqvxlDxVLpx/0JiTjJCLhDbO/sYmd3z7Y7PeP5oanUGiYvhCFAWcLy2ibc+MVJTpB5cN60MByDfWjt0ROGBKuGJDiF4BzJl6Wx4AR4Q44sXM4JlogqGKumHDdhXznv8wJMGlmSYQKpYPhsx+B3cwEkhJCQUoGhLFjyVnpCiHqWpvOD4ehUWmSPcE6PBYHn/qGw414cT62urvpwL/PHe993LwH57rv42ffQ6XQMwTlKkmSnKIrr1totKlJHSpkqpQwJjng/ZpbPxyXbjEHId2ye5wXD19x9+DznM6O1ti40dN7J830I4cQl+A6Q0w1m3PNlDC/pslFYC+ueCwUh75Ki9/E8H9oL4IAlhB6DNS8M20sCIy/iNI9za7sQuqV1cCCk30pT9OORjf2gkjYnpovZ2UXMzi1Csr+bt26h1WpjOBox7O0QWLRBHJtGhUcvBgXDcEd5lo8zuskoYbg8QKfVweHeIQ73eXTTG7JuiOHQ0QhxnCDloJw7DNHJ+cNNktiGA7qSAgIWPWZ2KWu/3+s0rMmXg0A+4PvqA9pTT2Qmu9hsNudvtlrunwZVYwG/9+NdScBp27vq4F54+dKlS4WU0oW07l92u2aMuUIFWyVve0II97uZPI8TCds4Sl0phIj5fMB2raIodgjMdSronTdojXXudzW32W5PKrXPd/YhxC5BuFPYYivN880kSzbTLGWZbvO9vbwwB4U17cLaHhW7DyGHBOqINCANeT8qCtMlaPdrtfp6qVxfLZUqV6Jy9VtRVPlWGNW+Va02v1mtTb5Sr0/fXlhYPjh58tzw4sUH7cLiUTiQ7+0fMAw1kEIRUNkYjJwvQVXQQ75BDKUtDUdB95jRW8bDGD3uXx1AHfU6PYJzgOFgwNA5ptdMUdDIOCCyIwLT0ONaCBogd68EJcX++p0Whr2OMlkS+hITEsXRZNg7T3rYpKOHpScvNqxdXF1drX7mM595D6AU27v5/lyAUwhheNY58jxvxxhzlfRtgs79C+M3WW6TWmzTI/WVUn16xB7B1qHg9ouiuE2P8Tq97kv0JN8mfYv0bd5/l4B1/yr5Vba7boHrWZFdzbL0tThJXx3Fo5fpvb47GAxfZvvLw9HwKukW3fd6mmXbaZ7t5dYecgvZJiAPjLEta9FOM7MVlcvXV1ZOfOfkyTPfOHX6whcvXHjg3ywtH/93R5aP/bsHH3riXz348BNfePDhp77zwAOP33n0sfd3n3jyGbu4tEIvHtLbxfDpxaNSibZCwDCMLQgc48DFUJuuDg5L4GAObDk9qPOew/6QGd/e2IP2mfkddHsY0XOmPKZx74L9CL4j6SF5QAzh7glOQdKsFzzC6R0eIBn0oGwhI19Fssia/c7hwrDXua+I48eUxJNS5me0NtOf+tSnlLWM5Sm8977vTAI/F+B0UyfwbK1WGxB4m1mWvUT6wyRJ/jEPzv8F6d8z7P08vdufEIhfpdJ8hc//II7jf8n7f8TyH/PZZ1j+LsvfpbJ/hu/+E17/b3zvf6US/8NkOPqdzBS/Q4D+b0mSuvb/NM6Tz6Rp8tk8T/4Z2/6TJE3/EcH5Twdx/NnBaPgvh8PRvxoORr/X6w//A0H8e3GSfjZJs89aq/9ZVC79k3K1+i/qjfrvV2qVr1eqtW+GUeXFMCpfrlWb36rXJ76hdWlVwCO4ka6urtmNjW0CT9HLWZDvMTnvaAkkJwNHQkpIIaHkXRJ8g3ijN+RTa2FMMT43LTKGwwS1EoDH9r5S8IkuzRDW1Slh4Ui7vxwn6E2R0lOP4CmgWgogTY5++1DtrN+JOvs706N+67TIh0940r6/Vo4ejdtb8wAi0s/0a60Vb9LPlJF3MLh8B+/cy6+kV69edR7xVqvV+g73R1/q9/ufG41Gf0j6I4Lvc1mWfY6K/TmC6Y94/Yd8/nmWX+R+6k9IX2Wbr7Luq91u98ssv7i3t/f5w8PDzxHgn+u0D7942O996XDQ+eN+v/Xl3mj45cEo+fIB7wf58Au9OP5cfzD4I/bzh/1u/w/b3e4fdvv9P2j3Op/rxYM/7MXDP2D7z1HvvzS9MPPV0ydOf/3ksVMvLZ1aujZzdPZ6fXrmZlSdudOYWLxRb8xc0zpiaK1bSWLTnd0D06P3q9XqUDyWocKBhgiCYLJjcFoHwz8j57QMl8rau8DkNccFNRWmyMAfUEStx/d9otFnqYWA5iuu3pHmC5oaYvMUWTKCyRIEWqAceMiTIXrtA9na3/Gy0aBKsM6bIjmnRHHJ0+LhRMiTlNuE+x8JWeuYYcc/xa8bg+S8tb9mbcR1q7bb7ebu7u7McDicc9TtdicPDg7cL0+U2Nadz7r2NE8/RcbeRdcU/bt4+x57VQhhH3nkkewf/IN/0F1cXNxOkmSVYHuRC/HHXKjfJ0D/LYHzewTav+H953n/AhfsGtvcOXfu3PqVK1e2Xnrppe0XX3xx6/jx4xsMldeXl5fX2OYOgX4n7sRr6CbrYYJ1nhqu71h/zTt7dnVXRrf8oydvbC8tXat53isyTV/UwDeK4fBPCdivZDb+k95B72uj9uiFg+HBK0Uhb9pRsJumam8wsAeL1bOdzoZpR3ayxfp2NWy0ta4yQRTtFka0hnGSDIex8ZhYOrK8glKpDK091Go1BAxx3TIIp2Ik4onAs8SeoYc1LK2LWNlEjD2qJHwVADpJekFBsEn4RKADqWa2VxHokt5VMpxVvPfYYR5zb9rvQNoMgQMyATrottBrHTDM7fJ9KIa5JZGnMxLmtJTiQeKRZBcvXLgQcjhB+ql9ub6uf4ocIde3Klut6VzKI0KIUzrQDyRF8khSFI/keX6e577LnU5ndnt7u761tRWQKfcui3vvK+89lt49R5/+9KfpJ1D8zu/8TkpLOSC42r7v7+3s7OxyIXcISlcecCE7XKDRP/pH/yjjQha//uu//ha5+zcod/+Eo2vzF+kbfO88kH385Mn0JJB+ifTHs7PxnTt3BktLSz16505YFARd1IqiqHX79u1OlEddevUhgZ9885vfzD772c/mnHFx6dKlfGVlJa9Wq8V+r++Rx5JSUg+HI0lDYrX2baVSRZXEftHvD0AcgTyOCaCOWeKSoCoYrjIaYPjqPB4pzeDCX1NQLGwjhYCWEpqhrJYaSiiSBPiMe2MC2rXjDfsUUiBOYgyHfY6Xs6bg8wS9ziHiYW8M8Hqjikq1JNxeFHlWJs0qY88Hwqx4njdJGYeUOwfAD/u87XO+T6dvFUuPFBBc5Vu3bjW2elvTB6ODBXrIo1xnLgeebATRRxqlyieDMPxUtVL/1UqpRir9aqVa+TXleb/iheHHStXqJb/iH6VsnSf13nbgn+GDdyWwnyHfP3RoQS/qQOo8qfvnL44cOTJyf4g7Nzc3cH+86+5dvfuDXNfuB3X4Zl+u3V8k9+xN+rQQ5teFKFyfrMvoNVI3xrFjx2JHrI9dneOJz8eGwPXHa+voi1/8IsS0u8pKDBGbhEd9OBxEnVZLlqJQ1Ko1eimPIDHU/4x7zgKWjaRUEMItpRjfO3DSS4yzsA7IefZGNpZoJoQh+J/WGjRYGL8LRWBKCAJVsC/w3kISqwKsRJwmYLKLbYHCpBgMumgd7iFPR6jXSqjWKvTmIZQw7LkIuLGd1EKdklKdpjtbrvMDvPFbRJZNePODvgTfm0BkLso6MPrY2yvT49V2dm409/fXJsMQM/V6tCSH8rTpm/uFEA+bzDwJyGd4/VEl5MeV9j4GIz4khXyOhuh5SPERKQWfiQ9rJZ70tTrHthPkxSfdc195z3H015ihZ599VgS9LAh81L1AzVoUR0bxYLrdaZXqtZpq1GtMyiQoM6ytlCvIeDZJBEErD84DSnpAIdySCuLDELwZKUXOTK7L6gol4cgYw3A4RKVcgxCagBM8t5UIwgrCUh06KAMqgOUzkOIkGwM0jAJ60SG2ttewu7cJKQ2WjywgKvnsx4DdQyvt+X5QC7V3NFDe/Z70Lok8X94f7jdXsepb9vrDlvhb3/qWZpQT0hPW0OvVaQ0mDovRssh7p3zfP8O+T3tCnlNKPyiEfc4a80kB8TdpGn6JEfkHPamf1Frdr4ATeVYsZUkxz+h8ThhxVFh52ve8B4IgeDLwSk9IX873elvRD+PpZ/Fc/iwGfW/M7y+B1dVVlWWWidxS1ZOy2WnvT49Gg4aA9ZWSUgiCKCvG3lFKBaU0nYGGgCQYMa63FhBCEThUTQjWE+IEowOnlBIED1gNNoPhD0cFfxgrCFLXj3tHsC8xfp5mGRKGtUkas65gv0AYaMzPTqMc+TjY3ca3v/IVvPT1r6N30MKg1RK9vX1/Z2Ot0e92j2slHwLwuJeJ82E7nGNIX6Vn9D9jP+NCVPWqfdVfs2vR3t7r1Xb7dtMyTD11tLGs085529+41OutPd06vPFcMtygwcLuAAAQAElEQVT50LC79dG4v/vxbn/zE/3h7i9kWZeeMH2fVMWjviceksKctzZfyfNiqshtlUCNitwEWVb4joyxEUVYBeyUhF1UEkfI28ygEO4XJwSv76mvvKe4+WvODPelyvNsFGi/RuVpumxnGseVwA+0EFJYY2EItIJ7RxYEmg9JkFoCy/CZA5m7ZlsIISFIBQFYsDEBAakUtEdAszTWIn/DowICIFGRkWeGY/Al3hu+x/HpoRMYnnOC2i4tva5WmJuahE9Nv3PzBr7xxS/i5a9/E0Oenba3d7F1a1Xdev31qHN4sGCtuWDy/Cnk5hHfyNMMp2d76NWexbPRzdbNykR/oi5b6XQmxGKG9FgemjOesg96On7SFINnk6z70cz0PpEXvV9Iiu4vFKb/8TTvf4L1Hyuy/nPGjC5JmZ9W2q4oZeZskTfTLCUgc2k4+YJzKPIcaZKjKAzzXMYH4Dyl22tO0EpN+NovsU5aS0Hy4l75yp8tI++N/qYEqBgyCEZeXORlY8RkYcRstztoADqcnJxGuVyF70fQmuGmEVQ0C6dLbEeQ2TEROwQW+Azj+yw3yPICeW5hrIQQCkp7DF0jeL4DKcZlELIuJNDpbKW08LSE50koam4eD+HBoOL7qIYB+octXH/1Ndx87Qo2bt1Gd+8Aiv1XS1U0p+exu7WDl775TfnC177ibdy6Xku6hwsmGZ2zefGkEup5rfVDGOmzg730ZEnVTwO4aKV53CJ7XovkE8Dob8LvfipXB78Wm82Px8XG86Ns4/2p3Xm4EAfnCnF4Msfh0SQ/WBgme9N53q4Dg0jKREPE0tghQ/8e0myAvEhgTUZ5ZEjp+Y3JQXvCITk1QAoJoZTQgaBgXO09RvIe4+evMzva88qhtn4lSZKpeBTPZWlWpTJ7tWodvkfwSAVFEk6rICFYWnpM5+EAwa8gCKnm9BQJM7QJ96Q5wckmsOLucyElpGI7ELRUXAgDKiiUFlTkHMbV2YLVBQoqdLfFrGy/z+sElv0NWm3sb24zhGV9p4esP4IZJRi1uti5uYa167ews77O9iMBkwTSZnXtyUVPqbPS4LEszp4dDUYfEoX6oJLyI4FSHy2p8EOBFs8C+fuB+MnCjh6mhzxf2MEJK0ZHpU7mlZ9Naj+r+2FRCYKirL0sMhgEWdH10qyj2F5YO4JFzDmMCMyYoExhORfQuLiSDZyUALYCRG4NEpuboTE6wd1KFvfOV947rPz15mR/fz/QOqDiebXBaDDdH/bnKJGyRxdXKpUgpaD6GAiumFKSgJIQrAI1DIYAkxLSteFL7hiFZ7cYxTEyHqtY1km+4wBqhKWqGtZnYPhHNSUQiRrnMQsCs8hTdpnBskwGfbT2dtFvt5EQoMlgMC7TwZCqzffyAjZOkQ8SHK5v4bWvfA3r125g1OuhWSsjCqQyNol8T02QjtApX8yy4sNFZj4pjfgVUeBvKqH+hiZApVTvE8I8bE1yNs8HR7OsP2UR16TOIgYMXlSSolTWjCA0KhUPUSQhVMp59JCkbc6lg4JeUwjyD5JNYWzGmZNPztnJRkq+wxpLETBSia0RXSH0gVKqLzg4yYmKLe6Nr7w32HiPCxvZslH5dBh6i71ee7bdOqxHoa8jhpwuNEsZXqbJEKZI4cLOwFcEJ3WJnk9Iw5BXwmMoqjVQmAR5HpNSONB5vkQQeFD0joII0bxXbKs8Ac1+/EDzOclT9NAKAUtFzTBFhtGgB/crfJUoBLOkWJydw4XTZ7EwPQf2iB49ZqNSR51h7aDTZ+gbwWdY/NprL+FLX/oDfPHzv4/NO7fcvtUPSqVa5IVzDIFXJmrNs1r4K+nQLAy66RSMamrlVxmGR0mc6DhJaYwEAj9ElSF9mf2XoyoBX2Miqo5KqYJSSVEGyRiYadaFJTiVV0BrA0nkO7kJFHBz8TyPspAAYwJaJ+4eTCvPsx0hRLsoCuc5ca99HLf3Gk//Ufmx1gqSJKkvWOvO1b6XFOvdM0fip8EY+9e7drfiC3/BWHmyMPZskiSLSTyqVKtlVauU4VHZHchArQK9JFNDELzOs2QMVlABXd24jTCw3HwahnOWbaQUVFY1JsnVduAULKUCxsTnUgkoJdjGkYQajwf2kzORMgIxDY8vu4SPZjnZaBI0AQpmjkfDGHME7ML8IgGhyI8lvxoLi3NwRmEw7MLYHEIKxW9QGFMmWw1f+5MKXkOJoOLpsBRofmXgm9x6WVrIlAkcawW09GgsQgQ6IOh9eMpnyTrfQxQqSJkhNwOGsENAZOTdQioLOkKMQ1mA4JTQ2oOUCoDITVH0jbWbBOVtUofyTnEPfuQ9yNN/bJYEB1TrgH9uZyfY29sLGWJGPGcLtra2Aj7zSIrk2rH4yX7deH7izwotzhS5uTRK40dNbpapWdFEoymbzQZKUUSignoagoEoCDwHzNGgiyzhPotZV2syVuekggwaCHKrlKBSSiglIQkqV0fI8blT3jeISLEEvLF8h9ogFR8rXvB9y7qCRymSLxqOsb52B62DQwIhB/fEGI5GyLi/XV45hhOnTqPWmEC714fyfHzqb/0tPPehD+Hk2TOYmp+H+ysaQ6MxGIww4h6VXUMTaKWwIiYa06IUVYjeADCKoAeK1HIugICEEpokIQlWIh3gy5LRgosepDKwDGEtQ1kpLTzNdpw3GMo6/oVgD4rvk4RQlJ7ICuAwz80tTtv9H806U1NTGe7BD1fh3uPKWus8VsCyfHBwULt1q9VotWzj9u120xHPyho3bhzWX9/bq7pf42K70P1DU5/hez9oNmw37tf12ev1pod2uNRLeieHWXbfVJ4/Wmk0nuL+7ukoip4sl8uPViqVB4fD4YXBID17cNA/027HJ3h/lOBd3N3tz233ejOunzeJvMz0+/1Z0txgb2/eDgbzLBdcafv9OdKs5TuuZP38qNVaCcrBOWHUo8KKB/MsO3W4uz9LHSvXKzXFJIpwylgQAMIChnu8IZXf/clXr91Bl8mZPo8vBqTW/gHazKS6a9dOCQmtPL5jkMYpw9MRzytTMGQED/ffohYTPgcH+9jn3rLTbrFdH4ULoeMBATjgvnUIy8EFARtnKVTgYXJhHicffQSPf/jD+NDHfgHzy8fgMfSUURnVqRk06EXLs/NozC6gwXvtEXRSQ5KfkG3CMACxAqUAKQVAAAJ8LnzyXIKnS1DSJ+9ATg+ajWKYJIVNGX2mIxSjHjJSQj5z8mSshdQagh1aKRnWWxQOyG5M7UNyXLZAYWCyzCZZZg7y3Oxxb36Ypq5TGDJxz33lvcKRA9ar1vqbm5sl5hMaNMqz/RTLYVg9OTFbPmvV6EK16o/JqOB8fSo8O+l5p7xyeXm301mYWZmZfLLbrVtrKwRJ2fXD6+gNKrGs0BM2+WxeKXUSGvchxWOeDJ+ijnxAGsNUvvig9rSj56XWz0kpn8mt+EBRpO/XWj4lRP4k8yuP+X70cFDCA7oo7s95FEAZXiTdF4bh/SiKB1n/UOD7DxVJ8jDV8GEk+UOuHjkeQCEeyIvkwUCph6wwj0pTPM5FeEIKe9Hk6Uq/25pU0kbVcshHKYaDDliHmHu/Ya9NAO6i2z64W8eQcdjvjH/PtXWwO37W69GzZTGoolRwizxPCLI+BmyXjAZIkpieawiXMIrjZPw7ur1udwzW0XDo9oawJoehpyxcSS/lkko5S83jlrBaQXWiiamlJRy/cAH3PfEEwTiPsDmB5pEjWD5/EUfPnIdXaSJqTKFcn4YRHkNPwVIiiHz4oQehAMGJgx9jLAyPhwANrcMxKenAaRkZpMgIQpMOYXk8gqyHIukgGXYwGg6QpOTVSjgACqVheU0bNu5PCA3lwlmCExDIC2tJaVaYXp7bfp7LmHphV1dXJUuBe+wj7xV+3scQcqLfr6tSac7q7ARlfL+0eJ/Q3ke0Fb/sa++Type/IjR+lTz/CkTxyxbq47YontHAJW306aq2xw77h8tRFC3QA87FcTzTbrd5Xthd4IH+clAOTnqh92Bu8o/Ayl/1lP8bWsu/raT8denpvyG1/CUhx/TLXMtfhRCfgrG/UZCoPn8LkH+Li/+3LMSvC6t+VSnvk9KKXzJC/LIB/oZS4lcJrL8phPl18vgpIcSn3D2s+TX282sAS+S/xnd+zUjxa2z/N7QUHyOQntbCnpYin0njXjXwjF+tavS6u9jZvoX19WvY3rqF3Z1V3t9E63CdirnPbvtIk0MCaxv7h2s4ZH2vu8NQsweLESBGVN42BsN9dHu7GI3ayLMhp2VBwzMmKiWV1iCnRlshILWC8j1oz4MfBARThCFD5z5pan4O9alJCD7LCAwrJSKGrLrRQJ1gPffkk3j6E7+IB973LMUbQfo1+OVJjHKBIUHkQK4Dwf45YwvyCIqFBoQurShYAffMh+cH0ASVNYbGgnNIuijyHufb5QttFFkLCefS63VpZDJ6RAXIAIA/vs4zsJScnwfFfhTnxK45Fl+lxclyThcQRkm/KPyg4tK/gKIsBO6Jz10m5N3iZ/PThaLcc7nQdCasTZ6oeuHDtVLpg6GnPqpgPmry9BnS+z1fPe154n2ep56i9NwvLD9d8oIPVEvB87z/cByPPp4Mk09mafZJUYhfTvP0E/QYH+uPuh/zff+DOgg+7HneLxWZ/WUC7Rek0s8ZeqxRPHowS7ILWZ6dMkWxbI1dosYs0kkscVt31FgcA+xJpeQZKeVF7ekHIPBQYcwl1j/hSfUkF/4pJcRTyponhTGPpXHySJaml4QUj0ulnrACT9h0+IjN08cg8STV43Fpise0xOOaB/LEw5k0Hs6ncX8yjXuVON7T+wc3xPr6y9jZeQ17e1cJuuvYP7iKg8Nr6HRu8voKn10e0+7e67y/yjZ81r2JXv822p0b2N1/HRtbr/Cd6+j21xBn2+j01nm/zva72N3dw8FBGwVBwXkiZti4z/3k1vYudvisRW9qqBbTBCS1Fymvh0UOE/jwG3WIKEShNVIBpJ5GzlAV5RKfNVB4IW5stnBjvY2twxGMDiD43HDSCQdLKWBDzUuYDU553CG0hdSUqLBIGWV6vkalFjHgGGAwOmBovY+8OECe7zAKWCXPu7C2x/sCUamORmMBpXAKvq5BqzKCsE6AV2AQ0DgJDIYF5ZIhyRirCOUZyDppHloeDavRnFetTnOkqa1eb3Kt05m43W43bxzeqO/u7lbW1taiF154wf3yvaQI/qN+/6MO6CwTSZF8Uml6enrC/d2dUsE5DfOwJ+TTvud90FPyg1KKZwyVndJ4kNcXtVIXtBTnBew5lhd8X90XeN5DDAefsLZ4htmCj1JPPqGU+ATb/IKx9he4Oh/L6SWLIvuoBX6By/8xms/nlZQ8T7NniqI4mhf5PMeZ4nWDZY3vVY2xVY5bI1AbLCdJM1KIeaXUEq+XjTHHrcVpXp9j/QUBc17CnlWwp4U1Jxg7nYDJT6bJ6NSw1z3V3d8/2drf435y+0xr18SNfwAAEABJREFUd+d0r3V4Oh70T9k8OyatWaCWNWyeMIs5CnwvE3neojJtIs0OqIQd2oMeh2IputDekHVtvrLP53ssD2DMIes6bNMly20q8w463TWC7xYGox2KoQMvILzkCFkxRByPMGBiZsDzyTS3KGhBCiP4Th/bBObqnXXs7O1jxGRQmUD0SiUUSmFYFASeB69WhSiVkROUIwItJUgz30PCNgO22evHuLHRxk3S5sEQufIgfB/WUzz1B5jrgXVANDkyQzfH7CqUYJ1AXhh4gY9ytQwjcsRpD4PhAZL0gF50F0m8AVMcAiKGpWQcEMuVGeKsRjlEfN+HUCVARiiMhyQT7MMgzgrkBpJzDa2QkxbiKMtTuRLHkzwnyWM0EsetTY8D2fFAVFaGUh4hcOcmjx6dbAFVt1W6Zq3LhTiwOj3+qeLnp9o5vudDMAreKqBVYYjpkibHdaAfCpR4Rmv1SxLyF4QQz3HNLlHm54TEMaXkEmmK79VIZdaXlRYVqVAWwlYAW/W0mvQ9vehp75jv+2dI93m+/7BU6lJW5I8ytH0qHsWPpVl6Ubg/vmVblg0SVxBOyD+SDCwZICg5B0sMWj/LUoZEWaikiJxWkJ/ID6jG1UopDP0w73X1zo1r8uqL35KvfefF8IUvfD740r/+V97Xv/iF8JUXvhmsXnnd6+/v+TJNw0oYRJ6AV45Cceb0GVy8cD/ue4Puv+9+PPDAA3iQ9NCDD+Fh0qWHWD78EC499DAeuP8+tuXe7+IFnD59Gke472s2mzyor4BJLUwxDF1i3ZkzZ3D+wkWcPX8BR5ZPYGFpBc3JWcREirEa1UYT5WodwzjFa1evYW1zGzsHLey1OhgVBjII4VeqUEEJVvowvo9Me4i5GIZ1JigjY92N7QO8trqFg4FBJ5HopRJ94i82QE4ZWi1hCcSC1857FhLIYEiAkRphVGc4XYPyq6hUJyGkx2ihR2PVo9EZwBQxjHU9CSgdEXABBiOJw16K3cMBtve62DsYoMP7mOMKjheUNOfnQ/tK0nGHucUkI+3l3JgLuc3d/wT08TQzTxkjPqB08JzWwYdkUH7ej6JncqHf54XlR3qt0cUsqB7zdjoLq6t7k6vtdnV1ddU5GeoEfiof+VPp9Xs6tdYKktdqtWqjUWshz8OLlXr0pOd5H/I9/4PU4w9orZ9QSj4gBE7x1Tlr0eSMy1qpUED4xhTaFLmypqDT49IKoyxtubGpFtL4WomA4VCUxHE5TbOqlLLB/glafxrCzgB2iv3XPE+zTx0aYzRJAQw0+ePuV7AgWbYmA7yBEGJM7trRuFpIITmgsU61IKUUyvFm8pwrbxSRq9J4JNdXb4jVK6/hztUraO/tyN7+nuzubIsur/e3NuXW6k1x59oVubuxJpElkhMRoV9GpTKDamUB1eoSajVHR1CvH0GjsYxmcxkTk8dIxzE5eRxTUycwPX0KM3NnML94fkxz8+cwO3saC3NncXTpIo6tPIjjpKNL92Fx8RxmZk+gMbEI6VeQEZRBuQ6rPLR7QwKxi9wqLB5ZwdziEUxMzyEkICv1JhrTM5icX0BYqyGl2EYEWyokjBcgUz5GrGszs7rV7mOnF6PgXGxQQUEAJUwgxJRrQiGmriS5+xG92YAI6gwdsPrYIrC29we4TY+7eqfFcFzwuEajNwC9veZ+2YcxIb2+Qaud4rCVYXdvyPC9g9U7+7h5exc3V3dwZ2MfO3sdtLojDJMCBbiOnkS73xMbu3ve+vZO7c7G5tFbd9bvu3l74/Gbq3fez/LZ1Y2tZ9e2d5/Z3Nn7wNZu6wN7rd6zw8w8m2T2ucza5zOrnjNB6X22UXusMMF5Ozm/fGOnP33t4KD2hVu3Quq5JAlO8yfy/amC0zF6+fJlj6n7qlf2FqRU5yHlUwryw0rJT/jaY/iqnvR9fZ73KwJihrFKRVh4UghBcLI5YA0FXOSwtJhKcmVtActwyJiEzy2EAIbDPjOPfSY9Rs4YKALeC4KAwNU++/ZIrk5IKblnKbjIhu+JMYFh3Zs0BuBfFC0HsKwzsBBSQBGCQrh3AcV7awxMntE1ZMwkxuge7uP6669h9fo1EIgoGEb6nFREK04rg7TXwf7mOm68dhl3rl9FzEysIA+eKnOyVY7SJE2SpgBMQYppSDkDpWeh9Rw8bw6+v0CaRxQtoVxZRq1xAo3mKYL2DGZnzmNp8QEcP3ZpTEeWHsDU5BlUayuIygsISpPIGPINUgsHzswoUBnpddqQfoTz9z+Ek2cu4AiPSCYJ0MnZWUzPL4wBG1RrGHG+w7wYgxR+gAQCHe5Zdzt9eswYA7omGVUhgipNaIgh7/sEbpdA7I4SdIYJ2ixb/SEOOgPsHvSxttXCTQLsxtohXr++gyvXd7k/tkxkeej1Pa6th+EoZChfQbstuBdPsbsfY3NngLUxmA8I0D3cXt/H5vYhn3XRosEZxAX4pdEB9tsdAndL3dnaita2tuc2tnfPbG7vPbS9d/DY1v7+U7v7rSdIj++1uo/sH3Ye73SHT/RG6dN99/vAafahNDcfzfLiI5z+8xZ4vDDmPnjqpLHewgzKjfV1BN/6FvSnP/1pyYV719+fSCc/gAt/eXmq6UXeqUDJp7X2PqGkeE4p9ahS8pxSasXz9IxSuiKl8Jy+v9mXpWoKApHhIqsMIAyV1EIrQbJUVt5LA08LeJ5ka4ssSx04WRIoAOs9cAwIIXiHt8qiKEDDgbc+dx+/dfuXLwT7F9zPFCgceqWE8jSUVoCwHEOAbMEywdEi6NavXsHajesgI5ibnMTsZBNLszM4trSImWYDZe6pkKY42N7C1toduN9fdWeRll6rYCiYjxTy2EeeOApYBijSECYhpQFsFgIZyzzkMw+ufTaULDUKPvN0E5XKLCYmF1EiEA0itHsWWztDKm6PSptBl+ooNSZxZ3sft7f20KOHmV1cxtTcIhMxGGdXC6HRnJhFvTmNam0C1coE5abRG8ZIc0DAh2ZU3yEINrb3cOvO5rhe+SX0GR4f9nrY2jvEdXq0V69u4LuXV/HSK1dIl/HSy6/hlddu4NXXbuKVy7dw/eY21re69N4Z3/WQ2TrgzXDfW8PWrmX7XdIegVjgoKUZykYojDNkFUCVIb0ydFBDwHn5UR06ZJ0OYCTlYoHEgH0KFAJgOCtTY3VamGCU56VhmlcGcV7tjNJae5DWDrtpo9VLJrYOOjNXrt9eunLrzrGbdzZPr23vnd/ebz1w2Ok9wvl9IImLDxdQH5HCeyqsVi8gSBYnjgwmfuU/+8/cER5Hwrv6yHf19tu87CwHld/b39+f5D7iOAd5lPQkJB4TEOcBsSyEmOJ1jRTxmvASUgg+IVlr7no2QkLynvKFYgdSAZKANczwFUVM3Y+5QCkkg9xyKURApRdCjN91ADTmbj/uOs/zsccEP0IICHGXePvW11qu4ht37vrurQAbkxO4ReV4Ba8tlNasFjAEuiZz2iNz7PNwbxe763cwYrazUYlwZH4G1TBAQP41Pb7P0oMB8hTuUD3t99HZ20PCM0YUHMr6/BFyjIhU4nUJAo4iXr9BBBsciRCCBBHAGp/GQyPLFbsJABVBUGnjTKHTK+hJBtg7HOKQe7EBN1yZYHtFr0ZttQRTlSBszs7DL9XQZaKo0x/BhZxGKEjpQyqS9AArOZaAr0No6dMYAO1WH/sujNzvwgUQSnkQWsEIIKF8OkwQtTpDgqr/Bg1w2Bqix81of2QJdkNASgwSD31SYiowaoJedxqJnUSnX8G1WzGu3kwYrkboDepIsgayooLchuP5WklZkCdBslIjLdhvHNMz97Gz38HmTgcEFHJQ9OSr4EQyIVROTtMCXpLDG6XWG8TG741yvzvMg3YvjVq9UfmwPajvtXuTOwftuZ39wyPb++0Tuwediwed/kPtXv/xfpw8kebFYzGTmgnMcc8EU+uAC3OpFBzwHX7lO3zvB772i7/4i6rVapWELxZFoe7XSrxfOW8p5Gkq/CJgG7A2YCdcaTjnA0GB8Qv3cWGiLQpeGkiCUUkB9gEX0rrQNuNZ3SjuYzjsIk76VOIcjWYdtXqNAPX4noUDY5qmeJOSJBnXWTLgeR7ID9u98bXkiPXuzj135K7vkuPKkR0DMzf0ngS9UpI8WxoIeiGGuR7DO+F7OGBIe7C7A18JzE9P4ujCHHwJjBjKtvd2GOIOIQhMUaQo+Roeue/s78GBVBgL5QWkEqRfZnmXpMf77yGhI4DkSkUP4QhUygIKVDIqJsAIEv3EMpRLGa72sbnbJjBjuFA2FR76BOiApLnnnJw/gqUTp1CdmEFBwO0z1Nxv93DY6RGoI8RpTtlZpDRwZBG+ClCLavBYDkcJOodsx9A0GeQo6KKkUCiVIobQIfyI60HxGYAzVQANiRARpCrDD5sIeQ4akHQ0AXgNpCDgZAPGm0Iup5CJGYalM7izpRiSKvLU5JrPITczSIoS0sLjtUYBn8bAkUaSG3Rp7HYPDxgu7+L6nW28fmMLh90BCmHZDpynIEkYqVinkFuJlIZtlAoMaDD6o4L7VYO0UPTeVnYHqXfQ6Zd2DjqNzd2D2a2dg6O7+4enDtqdi/1B/Ngoy9/PqOo5dnafsGrR6/erq6vw8C4+8l28+31fdWeXzAw2RCCOS+09KrR8nxDiLBvPAaIEWPmmRxuDkKBwYGCBNz+SYFSKKwoDipIgMLwqMIoHVP5drG/cxs2bV3H12mVcvvwyrl17nXuSLj1mAaUUSZMUpJTwPA++749Jaz2uc23IE9znzdJdOz7eLN+8ds8FWRn3xX7e7EMIwfEMPUXKkoaEXpFzQzIaIU9iVOnJqYrIaL0Vn3nCItQKc1NTmGBShS9CFDly7kc7Dpw0HpwonPKzNyoLkHH2TEQwHLNwZ4OZMXiTUhoJRzlfMBAQjD2kr6ACjqoFFQ9ULGDAfvukhBlXHUVQUQktF5ZKjaAxgebcAhCEoGfAICtAbCHODG7eWsPa2iZKYYlUIRB9ziUj/DVKQQVKeARlFzev3sSAnjPg/VRtCgHBbbKc00sYqWQwhtecZ8HxjXUyk6yTyHKJwiqSJp8SXlRFWK3D0OuODGhYCnRpaVIE0JVpyNIUrDdBmTQ4tybb1fkuvab1KCsxpsKCpUVOuaUcd5Qm6I0GNDBddPodymKImIYx5rOMbSz1Q2gPOojg09iEjBqicgMRw/eoPDEuSzUakEodQanKdiVYts8sxDDJdLs3KO/utybWt7YXb95eO3X1xs0Hdlv7j6dF+qCFPz2xghL1SJME3sFHvoN3vu8rjgGSXFpaquRCLEKqh7RWl4SU98MKHu6LujXWJ0kSHaeFHfd09yfevHMo5VQEObPWsB1VlYptKdCY4Nw/2MHG5hpu37mJW7eu49r113Hj5nXsU8GZrR2D0vP0uBRCjEuPAA2CgNcaDmTgRwgBIQSv/vzXuvH/fBXvBDgPAl1DacVrQW7JP9u69obKZwgWvOwQrMYAABAASURBVEHuacB2GYHX77RhGev5SqJajtDknrNOD18m0F19Fg/5POUYnKugFDhXXsGFhI6cpXdkWH+3NDTOhs8tS4ukSKlwCXIUME5mNGquZLQKRzk5zWCQSWq8ryECH0b7zKLepVQoAlIiZuMOw9m9ww42tndx2O7SGGYQUPAIGI+gkwSTIrkyZqja5n5yd30HObOtPutDeFBkWtBzWcoENErkkiAlb4WF5TNHeS4ITqAgozkB60LQhO3jIsOI8xkVCT17QnCO0GMeYWgsYvbfJ6AP+zl69G5xoTlfzoX8FZBvgBLgEKznqE5eHD9j4jBhvylBmeQJvWCChNdpniNjdEY7xHclCvZjhAcrfFIIKwOWPgw0Sw9Q/ltkpcf2Uqa59eIkK/UGcaPT688ddron+v3RhVEc389twbn91mBxvdutfXF1NfjMO/h/x3A58ZP6CKZAvFSIKS3lGU96zyohH9ZKHaH8a8YSmG8o85sDijcuhLgLUKfolt5hXM26goI1VHhrDRcyYxjbZ5ZuF1tbG1hfvw3nQW/fuYXbt29iY30NvV4XQgg4T6npJQ37EkLAXTtwulIIQcttYMnLeJzv+fH96t58zNcYWkv2JSEkyE8Oy6VTShGTBQqG0HQXCGgYQhoCDoBOq4W97W3waAURQTHZbCKqllGpVTHNa+dhk9EQNR7yewyJqR+AtLDqTQKvQTC5ewCaJYmns3AkeD3KRugMuhhmVDrKK6NCpuSskAD1DCpUUIGC0ORZ3AVold5bhCV0CKrbW/vojHL45Rr3Zz1cu7mK73z3FfKhuU2YwDDOQdzAp0KW/IgsKIbgMfY3d3GwuY+4PYDOJVQmkbSHABNLY4A62VM+krxQ4LDG4u6lADHB7YCB8/o52+U0vPutXWzsraETHzLb28PQ9NFNO9jv72PrcItlGzvtFm5tbWO71UaPCScrFRxxVsi5ngUHcOCEFJCaPDGSkL4rHWm2KRgVxBilJEY3wzjBgNQfJugP0jH1Bhn6Q0c5PW6KFpNdPT4f0YsXVGRBOXiUg8+zXY8eV9HQOWGZwpbTtJgajkbL/f7gPpYfGHQH9yejYqEehtXpRx8lwvFjfeSP1foHNF4F/NruboN64H6B4JKS6hSBOcuyLCzVjsL7XuUXQkBIeZeEYM8CbPIGWbjFzNJsrPjuMeUNwcU2tH6W1tVd+wzfAiWgqHR5OoAUOSKnjNIQJyP0e1xE7vWGPGbJc/ZFJTBvgB1cyLeIDI6vWVrWOz4FRxsTdYpc8rGgUhkUuaGuFVSuHJaL5Qc+BOcBIQClqNAN1OsNOF1MGN713d5nbx/bO86obOP2jRsY9Xs8lliAHwYoVUo4duoEaixBi25pky3naTknvEHOeI0z1xLjYdxQb1IQ+ijzXQd+jwZJOkHRmCm+G3oC9WqERr2CEkNaIQTSJMWgP0CeZfBoEKanm2Ckhj1GHh0mser07O9/5v14+KGLWFlegDNqGdchphJ7bFjwvc7BPvY21lEMe5iulVHzBfLePm5d/jYGO+uQcRc+j7l8Ju48Hn9Jrpc0KSQ9mKQBka6O8wwUGCJLlEKJmekalo/O4PjKHI4emcaRI1M4e3YZjz56P5778LP49d/4FH7l138V73v+GTzyxOO478H7ceb8KZw+exynTh3DqZMrOHVi+Q06ilPHj+DE8aM4uXIEx5eXxnM5yfvTbHfi2FGOtYgF5gNmpyYx0agxEx2SD43Ak/CoU5q6wEsEjHA8Glyt5Fj2oGydDhW0WAWtTMGFNqA2CimsUnKYZnXubY/ut3sPtHr9R3cODh8Z7g+Xy0M03vg1QIEf8SN/xHY/tFm91QqiKGpqpQlKed6TclFD1YWLEwDhFN55Mow/Au5+fOkmZgDOGda6Gj7jPTHESs7D1ZEkFUtLAV9LEJPwhEVAgUW+Gi+wpwpIJLDFEKPBAdqH29jf3WC5iwEBmtNaFkUGOwZoDksPM1Z69gOCAVRmwJIbEscCrwSTBGCvgiB0ROvI96xrBstFcW2k1BBSoWB1kuaoNSd4HDEPTc+UsU1vFOOQiZUDhon79KTrd+5gd3cXKSccMMxtUDlmlxYQhj4cjwktekov6IyJ45cDkROOJASkIyk4vmW1GRsuj2NHToFoGMgJaJcguL8THFsDKAc+PXOICsHp8X3kBZ/Tx9BYgfJQfEEK3tsEhmBqTtTx4EP34QQVfWqqAaUlcsosY3unoJbvJPTUSf8Qkom5mmegsy6yziZ629cRH9wB+nsIihFKyBCSVD5CwMC7HilM10NMN0JMVANMNyPMTpSwMF3GysIEThGcJ4/M4NjSFFYWp3FieQ7nz57AY488hA9+6Fk8/8HncOnxR3H+4gUcP3kMR2g8FhZnMT8/jfnZKSzMTWFpYRrLfNfRUdYvubqZCSzMNHF0cQYrR+ZxjLS8NIcjCzN8ZxLz0w3MTFbJT4X8RZgkb42yj1rJQyXQiCgDzYhGcO5u/u5M21JBnQ4YypmJIJoaCSgPdLARz3SnDrrDU+1+8uAgsZfi1JxJrJ2tLC+HANiQP3+E74/c8Af1RaBJz/MCrtKEp+SiB7nIudRtbnzjlIEvGxe+0OpCSDgQpkmGsReiVjMcQE6PZAkCKcmSpf4VQOBCB3brXpBU0dDzMVGroeR7DK8MlSxF5Ak4QU42fSpmj2HkdSYpXsL111/EzWuvYHfrNvrdA2RZDEMLbmi5Myq/ocIJaTEGJYF5F6wGQgCOByUUpCOryYxiMwnF/zzhwVM+jYTPthIZ52dYn3BV9nf2UJ+YxpGTZ9BkoiXnYrWZfIkZa+VKI5MKe70eXrt5A1/+5tfh16pYPL4CWhmqrsGIwDw8PES33aaB6SMlsJ2nEhbQfFezDy00DBM3KUOtmHvEbJShYGaxYGhqGFLalIJLDWxiQUwQQCBANBo0FiW+W2EfC80mInba29vG9VcvMynVw5lTC5iZrvJ8lPPzBYQEDY6hssWwigAMBCALaFLJB5oVDyUVI+tuoLX+KrLWTSxWU6jBGtKDmyjlPVRFSsqg4g6agcGppQk8/uAKHn9gBfedmsPFUzN44MwsLp1bwMVjkzg5X8XyZIRj5GNlqoa6p1AlMBqhh4lKiR6uismJBiIy4HHdtQJojVEw8ZOnI7KXIZRAxQeqPlDzLCqyQEnkKLGsekAj0piuRZibqGBxpoYjcw2CuYkT9NRnVmZw9hhpeRInj0xgaaqMemARyQwe98GGJwMmGUAwegs4tqcEdYByojHkF0YGgFdCYr1gs9WfPhhmJ4a5vH+Y5pfS3BwvlUpVbv00fsSP/BHb/cBmX8QXZarSgOCqC2HrXNiKENIX/CGomJYAHJNhNwQgqyGo+HwOIQAlBSQnalFgNOpzX7nFTOFN7O6sY39vg7SJg71NdNp7iIddgCESIw2EnqKyGGRpD1sbN7C6enlM6+vX6Z3W0OnsokcL3x+00e+3kaRDWI4R0Bo68rjwjjRdsabI6HzgyFlJRcmQLQIU4CUEQLIcK2VGNmY7BQcWGk6kBGgyJjPet8Wc5/LZCzh2/iIWjp1AaWIKCMrItQ+/2kR9dhELx0/h2H0PYP70WahaA0Marw5D4FHK/hl6JgTmyN0PGAkwDB0NBhj2++h2O+h1utxf9wjgAeUxRBKPGK4myKmkxhlAJjto7ag1hgbLwqOQI2pyifISVOLNm9ewd/sWkvYhpkoRIkqly/PZ/a11bK2tYoN7+B6jDUsDFnoSJV8zWrEYdlvocm/Y3ucekEZv2N5FqDKsHJ/D8WOzmIhyBLYHw8hlcLCNnOG7JC+aXkZbA09aenAPE/USpumpmtUQ1chDRGNb5hgV8lfSHI+8On4d31waKC6EUpLyVlB8JnhPEdPTg9MskFJmMbPkI+7fY8or5fFOQeNvuSaabaPA4zghAs8jDwoeDZTHfvwxybEelQJF3jTqRPYkvftMI8Rss0yqYGl2AkfpkY/MTmKyWkLIvb51xp77fUOggnOzoFryR85oqx9nYn17T99a32re2tg+utvpnzvsxad31g+Xete3ay9YppjZ/od95Q9r8KM8r6IqlFCUg4mEkAGE9CFYxS9AT1mwF4JSCg3Be0eKAhJudGEgaJmlKpAzJD1obeP22jVcvf4ybhFsd+5cwfraVSZ/rmFre5VHKdsEWR+SljDwJYTIMBi2cfvONbZ/HXf47g4TC63uLj1RlwmNLgYjKjPBGdPqWfqoMPLh+QpyPK6BYqm0gZSOCvbpKIdkuCcdf2MqIGCQc1/oQk8lBd9TgJAEZ46E+w+jFHZbHbTpLeePn8SJiw/g+IX7MXVkBdXpOUQTs5g6ehwr5+7DhUtPYPnc/WgurcCWahhZhQG9Xm6BnH2lPP4YEZx9KniPiS5HHSZEDrg3PGwdjkE65DHBiNnemJQmI2QuInDRgQu/CCzLMBXkWRIUngaiQEIUMbZXr6G3u4mARu44Q78aHx5ubqG9s4HdtVu4efUyegQu0+qItByTYn/dwz20eFbbYca8x+u4dwiRDbDIcPH4sUXMNUuoeAYF95wH25sEMw0pXYpHuQgaALfPdYhywKiUAoQEvrJcEaZMC0YDBffoBfe3OSmjgUrjFDH3uiMaqgGpPxxhQHJlnzLuMXLo90c0VEN0e310uHVoOfkf8ppntf3+EAlBWjihEjQZ5RvzPub2I3PjkTdLowjyIAFoOoiA1sABtcqQdqIWYG6yhqPzkzi+NEuaw/x0HTU+0yJnNJVCcnukJCCpD+AcLbXE9b+7f4jN7Z1oa2d3qjsYHSf/pw67w+PDYjQR7e0FHO6HftntD23zQxtcQo+pWFNIKxlaowDZvssoHNdk3OPEQ/heRNY5JIUhaG0MlSjLh4iTFpKMCtfbwOtXv4FXr3wNr137Ol6/9g28fv2buHLjW7h649u4sfoybm9coXfaZtatByMTJIzdhgw3YpYDKkov6aFPGnI/FFMRU4Yj4zZMGMW0dBkVkhLlPirBiO0TUvoGZfmAwBgwnBtSpYewYgiQhBgRqBnnAIbaHqIo5Jw4DwG2A3nP2Z+FZuhYSAVGleP78tQsFs7fj3OPPI6H3v8cHv3gR3H/Mx/C8Qcfw8TCcQhdYbZQoBezI6+KoNKE9AKOb9lnSsMyQp8A7DHx0u62sd8+wN7BHg7b++j2W3DzdjRyc6Nhy8wIOfeOhUgwJsQoSEamEF5O3i2qZY25RhnnVhbw8JnjOE6vMFsJ0CRQVqYmUKNy7vCISiVDlBUAygz0DgUNQHtnG3GnjZLWuHD6FKqUw+uvvIw73/0uBD37I48+jsnJaSRxho3tPXQJIMH5RNU6FDOcxAZlTnnlQM4pZ+zeKcyIQNlt93Fn+xCr2wdY3djFzbVtXFtdx+s3buPVq7fw8mvX8dLlq3jxldfx4stX8dKr1/HalVVcu7GG1dubWFvfxZ3NPdIObvHd66ubuHpzDZev3cYrV2/jZdKr1+5Ql9bJHEYsAAAQAElEQVTHfW/td9Hup9QjQZkprrWm3ZAkgYLhkCFoPRqmyUaAyao3pll6+8WZJo7MT2GBcpuaqNHTllCmZw4oNyUMDaBH/QgghECeFzJNMxdB1tnfcrfTOZ92k7nAmBKn/kO/1LAf2uZHaPCsGdgiS00xoB8c5YXJCiuKwoLRrOCEJQT3ZQISRWYc06wrQDNOJS+g6LWUymn5e9jdu43D1jqVcpeLu4NOf4dC3Ea7t8NrV3dAT9WHERkVmV14jiS8KIAKfDgE5TA8rC9AfsZK4NLtUnsQWgNSwZIbKyTgSkcCYAFBDyN4LYSF8zZSGkh6dMVS8ZkjzWeGyZGdrS2G3TsYDQcAe1TsWyqFUrUK6ftYY8p/QE8QMUFUm11AY/EIveQy6nNLKE/Owaswo6si8ukhLTxAl6GCKpQzYMqjfARyKkjG0CxhPyN60iHDtt6gjwEBO3KekhnDnB4t5z66YFkQioYRhSU5+RQ2RY6U0kgBmUNTznUC8fiROZwmHaOi1X2BGiOQ2XoFp48uYWGigXzQw4DeeUgy3AczOcCFLIjRhFiN4bxbKQxRLZUR+gEyerOCXq7M+5npWTSaUxgRiZmLlvwQfqkKIzU6BOv2Xht3tvZwe32bINkZ0+2Nbaxv7WFj9xCbOwfYZLm128L2fgs7+20apA72W10cEMCHnSHogdCiZzzkfbc/ojxSxLSIjkaJQW+UwwFvvzNiJDPE1kEfm/s97PJ+rxtj53CAjd021ngUdJuGYI1ntessd3lu2+kOqIc5FNdZOunRMPZae+gebCHpHyCkDGe5X12am8TcVAONWkgZSCjK3jJqkXwvoh5OTkyg2WigUq3oMIqqVJL57mBwfJAO5zr9rGatVSTB+rf9yrd98uM9sEmRuK1Xjz9HmbFJakxBhNqcCGX0gDHxOmG4klDRMiqU5YSksvAZbmnG8XyN4ck+UiYTpM5g6RmNiFHYETIbIye5NtaFFHxP+QoekwVBKUBYKSMol6CpNNCaPQtkhoZBKII4QBBV4HHfJ3XAZwpEKpQKoXivlM9rj+RKzdKRYikhpWBJkqBpsXCKGjNbee3Ka7h5/QraDO8kn/mBBysss7UN8hTixq3bVKYOrNKw5MmGJVifpEMYRR5YFhzfkREhoEqQmgAlOCX5EVKBlYy4BIEKFBRgSg+TcF+Z8GDeCdu46ONNIgTd+C4qAI2JZUjusq+FSSk/gpPGTCmDWjnAyaMLWHaWv+zDo1csc45zzRpOLx/F8tzc2DO2d3ewu7kJw/0cOLYzWlp7MMYi5p4uJ/gqlTqPJI5T3CHrUsT9GFNTc1hYWobgHEBSfgQdlpFBjc8M17Z2eZa6jsv0eq+8tjour968DVe/QzDuHnbuArHTR/uNM8YBz1qTzCAraLAY/hv2VZCygnJhuArlUXYBiXKkXHPhI2W7USG5VRDoJ0B3ZDDIJPok94sMW3s93FrfG/Ny9cYdXHc8rG/B/WsQIxoR8LjHpEPsMzxfX72OOzevYm/zFmzSxQQN3MJ0kyFuA27fHPoCkvK2BKelvANfY4FynJufw+TUlCyVyyUrxdQwTZeSvJjNsqS+vr7uA6Dm8OfbfH/gw7d55/tW27sfBqomTos8TrI8T/PcpLT8KRc3pvUfcFE7zFa6EK3dbqHjkhu00n0mgQbcD/aZ7Nk/3KcVTOBR2X3fg+cpLr6Gu/aDAF4YQEhJfSmQUkmpK3AG4MDtNWhVR7HlvYfc+MhyTfJ4HxA4BIaNkOcBaOiRFz6BV4YQb1LEebGd9WELjSJXyBl75ZlFRqtccJ9iOV7MRMne+h28+I2v4utf+WO89OILSOM+fIaFGfd81lJj6GWNsEjo3QbcM6YOUDRIIyYt+r0BhvQyOSTnQqtLb+MFJUB6BKIkT1Q05UhznvruvXTX3vgeQo/bWQBu7oZbhLslK/gVQkBI9iNcCVgHWmv4xEJJAY/7KsV3YiaZ+q02FJ+FWiHSHr2CxszkJC6eOUul3MWNGzeh3UE7xw9pWI6eOgP3y/EOdIJGpD45i6WVUzig3O9sHWBIeYHZyqBCj9GYBF/GkKAaJjmGBDOtNvoEGhMmLDOG9BnX2pBDiYJgKoxCYe5eG947GtcTiPmYJHLW51ZyXgraC+GRFAEplA9D2aR8P+PzzP2uLSMTwWhERg0GJhMY5R46jO0GiaCx8CHJqx/V4IUVSB1wvTK0DtsMkddx68Yt0nVsr13H3voNtLZuMZrYQj48hCyGCEQKYhQT9JzTzQqmSPVaibowZDTVQ5XXFToMp7MZE2KZMYEVaBQW0/3cTPSFKF0GJ8WVebuvfLsHP2a9EKIu8jyXKUGZFXSjRV4kpqBHzRniZFyIGL1hf0xdZh07/S5ciNZndq0/HPJ6gD6VN+EiFgUgoKHpYZT0ea0guChSaGjtA5AEjsGIyYKUyQNGfxDCQ8joocmky+z8UczNL2N69ggazTmGFlPcB0zA9ytQ7BNsa4xHRfD/jIoAhoC2BKeBDwsPoAV2JDguBwAbjJVZMoTsM2GyeuMavvPCN3h8w0VLY2glCOoURZEjLIXI2W7AsMiwN8H9C5SEuy7IcG7Aa4pfKAAkKpTlvARLyXspNO/U3We8h5AQLAXrwXcMo4KcnRS55RzukjEgcMF2bOvaO2IvgiR5rZSCkhIu0cOXaIQMry0063ztQbFNvVLDsZXjY/nuM6nR645oBA0EZaa9MpRfRi48rHF/2GVaujGzhNLEHGLK68rtLeyyvVEhJmfn4Udl7p0LDJNsXBYGjFoErFCcggchNYRyRKA4g0QepOb19yEhPYDtIRUgJCznxAt+JXnjvRCUp0BB+eWO+DyHhqOMZWo1jAwBXWLJtSa/BesKGgT6D84xx13j2WVi6RDtwwN0DriN2t9EzOSiiVsQaY/gbGPEU4BBe4dHWB24MHeiXsL0ZB1uDyroQXMa6SDw4HkaLppJaNSJCZ9zrVqlJ/PCNBlhR531dU4Gb/uRb/vkx3sgOwcHXlIYvzB07rnN8sIaWgskVNQBkwtdKmmXntFdD5hc6DGB0KML6zsaxOj0RugPcygdQSBAQa8nRMjrkOeTFHJG4RcKislgS+FnBPGQ2bgRz/ssrWWT+5wjR4/hNI8wHnjgETz40KO4ePEhnDh+DgvzxzDhQFquIWSIGZCs0ExEAWkqkDLUSZ2ndIB1wOQYgnxIkqLHUM57eAGEECgzCTLdbGCq0YD7vdkXvvF13Lp+FYNOGxUCMiNIUy5OnYf5FhZ97hGlpxBUSohqFQRsI7VCTrmkjMtSeuQsy2CNAwpADYMwgqBREHAk+UxAcM5SuPl743rLOWcpvTo9e55bFCyLgiPyXbCtYFvJOfINqiZ/8lpLD4oljIWvNaIgJEAt+xbQBAb4CaMS5heOoESQJjw3XV/bRL+XMAIRaDOJQnuIEffI33jpNVy9vQO/MYuT9z+CaHIBX/rmd/E6ATooBOaOrqBcq4NKSTm79wsIqaA9H0EYoVKpoVSuIOR4nh/AIy8+18VRwGvXxpEfRPB573lsQ9AqpSHZjxCAk1ue5yjomSznZC3ALyiGMeWsiynjARNU7UECFZRRqU8ioBG30qfBsNyvJuhRj/p0GAOuVRwPUDCcJfIAJtqywSE0E21l7jXLnoEZdXC4vYbN29eYud6EyEdo8EhobrqB2ekJylRD0AQp8kcocIx0DPqsMFr6QckISXDKhoYJkm5X4Qd85A949iM9staKnZ2doFpSZVpel5Wq01qUDYQ2QohcGIY7IwyLERJnx8ohonoVUa2OSmMKNYKm3lxEc+IIFhfP4OGHnqHlfgCN2hGGWCdYLsHXDRSZT9LwZRmloEaQ1BAytAq9EKEfkEJ4yoeEGitzQQUpcoHhMGWCqYcNl8lbO2Rmr43bt9vY3R0y45mj08/RGxQMswzJMvwCYr4X5wBzC6D+c6FpGAyQxzEshV6q13HmzCkcmZ+HJbBWr13H+uoqfCUReBq+Ry6EpfIMCc4OBoMOEhqnnKF7lg0p15T8SkS+QKAAzSMPkScAQS2NIZgESbFeQnAeFBvAUloNTwZQwgcIzjwzNGK8dIZrTJL8KL5DBWYUoBgFOJK8FgSUYLgu6DEU5aYJEBAowyzHgAYiJsAHnPAwA+esMbWwAl1u4E+//TI+/9Vv4nNfeWEMvqsb+xjJCOHUElo0ll9j1vQy925Dr4LjDz+JcHoJlspfbU7CJ6isA441sAz3iyLHkADo9bo8/uiQnJdq45AZ6AN3zrq7i8P9fbS55emzzYgJsJwycX1IylNLCV9rBL6HKAhQK0eoM8/QqJTRoE41GlU0GzVMTDSoTw00JpqoNuooVyuISiUUlK07lkk4Z6otp++jzPpapYQq+wo9ypt7xnjYQZ9n6qPeARSB6THXocwQNu3SCO9glyHu2q0rPA++joPdDa5tB4Lv+QqY4N59olkHVwWGc+fEaUw0lFZSKOWleV6O0yQMyP/M9Hk+dhrF5t/nK79P3Y9cRWCq1dXVQKm4Jq2cVkIsQIgpQFStkJ4VgtUSRgtYTpxoQugERYsaVuoIynV4jPmVVyXzNZRKMzhy5BxmZ46jXl3AZPMIquUZKO4L6WwRDwxsLscKGuiQpQ9PaWipoJWCpfDdX6Y4CzigJRy6kJlWsdPuwWXitnfb2NrpYHuni11m7/YOeswE9rB72MWeo1aPZQ+7zAzu8czMlbuuju8fkHrdPgbMDuaMg6Z5ZDA/O4c6PcDO9jY21tdRMMT2qTgh98VcLVrNhKH3AAkP/nOXLEABEGlSEIDKcl4GivfKZISMgcfV0LDQQsATkqUEmxFsFtIIKKHgK4/1GpJhviGgbA5YAteQLI2Kk49gqCYN2xgPkiR4LQgkkAQoKxqz3AokRQHr5Eb5EecY0cskzu14HibnGa7Wp7DKLOar12/j5WuruM7r7fYQfaMgqhMYMMq4RZluMgM6EAHKc8tAuYFU+jA0kynDuSQecV1y3nEOnFtOsDkypoCSgNbkiPPVSsDXCoGnaLg8gs+jEfZRoiwdlceljyhkXcAy0FQniYDv+3zXk5ZyIUkDTwNBoAnIAOVySC9dGpPvawgpIAVJCiiWHpnwHUlAcS1ogVE4I0oPabM+yj4QqgKarkXw2C/nGa473+21dse/kNHvHLL9EJIzDnyFJo1ErVamIcgIzhxCCGgyJKUSFpBMiAbDUaxEpZrlVGf8gA9Z+gFPf8AjAlOAGafpUqmeppgTECuMIs6zXLIQDSukD8kPFzqq1lBqNLhuTdQaEyjXGvDKVVgVIiHYejTX7U6CHr2YUBGiiO2q02jUZhHRSxapRJdK0SFQhgRHwVlxnLvccVBLy0wNZcawj0MekG9vrWNnewP7+zvodlrst8vQrMtMMImg7XOPu3dwiDVmI9c2NpnW38CttXXcvH2HZ2u3ceXmKl677ug2LrN052wuo7i518KW+1fpGOrlTBJNTMzg+InT0QARfQAAEABJREFUGDC03tzaoYfuwKPil6tV5NYy65whpbcwAhCego58+Dzy0VxEiBw5Q6Kc54jC5FRCjVopBPUHbDoufQkqBZWa86PpgeZC+wSTIyUFBIFEnNMOCFA3SK4UvJdjUg5EHFwQuILAdboHelzt+9z7j+CSaLVmFeV6BQXVa0SPUgiLiEmOyblZNGbmYDmfPj1rj/tGEZaRSI12kiOGRuZFMFGFZWkM2F1ma/vcWA4YTWzv7cH9Lx56VF7LqMAZnpAT4xch51+vljA3O4mjSws4tryE06eO4/zZUzjHiOQMr08eXx7XH12cwwLbTU82MEE+6+UQlZJPYAoQFXDRyNjTdfYJlh10DnfR7x4gGXUBkxC8YJTlo1Eto9mok2p8v0QjJ6kyGYOVEZM4faRsnzOktVwPxfc0UhoHgWkem1RLGoEsoGlEAxqBEhcm9AQ81jkeBAXra4Ey188BsxSFSJkEzLn2guvk0UtKrW1Oo07PLXikUqRJMSrNIheCAsf3/8jvX/32tdZa7+DgoHa4cX2xLYuzo7j/aCT1E9KaS3mSnpEQc772ylQeBaEE6Nkcc1b5GOaCCYMhtg572NrvEAhreJ3Kf3N1A+ubuwTLNi6/dhX7By04s3Lz1s1xxnBnd5fWt4BPC6TZpaQFFpbqRLIMJ2weAzZBxg17v7fPDf0Oet298f3sbBOnTh0lHcGpkws4cWoWx0/O4Bhp5cQMllkePT6LpWNUghXS8hzmj85xzzSH2aOzmD1C4v3Ewhz8Gg0Lkx+T8yuYOXoSM0vHMTl3FHXut4yMsM4D9HVmLQ/aA2LAo+T12Bvtd3pMiCWOa6TcI40ByzupJDzOyaeVl1wjKQjSQMIphqHV9lWOSiRRr/pQMgNMTAhlCKgcARNMhkpfkAy9MqgIoCcUjB5QWAgSCBRRgN5T0ANLegbJ90HZ5vADHyVn4elBUypNTllKrQCl3ziCkijXqjh++jTK9QYSGhtDfmOO0aFxO+h20aKh68YJ96AF/QqQSwXhB4jKZUxPN7F8dAGnj6/g+MoRnDy2hDMnj+D+Cydw3znmBo4fwbGlWawsTeHk8gyWeLQzy6TKkZkajkxXsTBdwSwzoLMEx/xkhfc1LMzUSQ0cmWtieWEKx7g2J1fmcfrYPE4dW8Dy4jRmJsso+RYoBoh5LjkiJQPqEz2eJyjPUKNeDtCoRKQQpUCNAexJw8inz/eGiPh+4Fl49JiSgFQ2p7HLkNKjpszMG+pbRANTpaGosh9neEyeImV4F/kalXIAt54C7mNphDOYwhgpVeb7wagUBpmqVO4+dk3ehuTb1P+laoJS3rp1K9y9dWsCh4dHqGXnrc0fC0L9fiXxFOf2kLD2hFZyytc6FPzQp8Nw8d3fwjnveNhPscVQcnOvg52DLu5s7GCVXmh9cwcbDA3X1jdw7fp17OztoNvv4NatG7hz5xbazIwqWqZS5MOjUkphAAoMyFlmsLR0OTfvCRcgHrXhLGma9GC4X6jRC0xP1bgXKKPejFCvB6g3uDgTEZpTZTS48PXJKmqkKqlCqk5UUZmkhZ2ooUqFqU42UJ6YgF+fQNCYRXlyEfWZo6hMLSGqz0KGdTBnwgP1XTij0x3mVNIy4EVUakklHqI7ipESLEOGGSN6FnftvCudGigi4ijjAqZjhbBmwIVuc25DzjdHFFgI+irLfQ8IA08b1ttx+4KKUjBUNHkG+yZACSC8QYJjSmMhLcZEoSBnuOlRKcvca+UEc5rndLwFFMEpuJhpzr5hmRQq49jx44jYLmH/BeveJMt2goZFeh78UkQAU4ZTdcqzjqmZJpYWZgnIozh7agUnlhex4n7pgUbu9PElnFxZxPLCNNxfg8xRzvN8b7JeRpOJlUmu10Q1QJMKXqeHbLCcYN1ULcIU20zTe840q5jnmi7NTODI/CT7msLK0gyOLk5icbaByUaISiDg0WAjGyCPO8iGbVjqiLYpIg1UIw91By6WZcqCmIVhPsDklLnKEWiCk0pti4Syz0kFDAFYjGWdwiciS4yCqvSWvpZcqxx5GnNdBKLQh1YKkl4T/Biui7VcCCtSGsV+VKmNqgJCr7JbPn+7r3y7B99bT2CKra2tsNmM5q1JL/RH3ffxIPojWoiPlcPow0qIS54Up6pBMBcoXaET0EWeC0PrPRxleP3GNq7e2sXmdge7BwO0qclDpuFzK6kUAinDuj0mBTZ31jGMe/ScW1jbuIFDprAzAiyMBMplDxHDC+1ZWFrAguC0fFs5wXDAduuQ4UwXHBe+71F4GtYaHOzv4cbNm3jp1Vfwne+8TLqMl1+5jlcv38Ll12/j8pXbeO3abVwhXeXe6trNO7h2a40h7gZD3S0CbodE3ve6SGWIfqGwO8jRyRRGNsDI+Lixto+XXT831hEXHkP4GUS1KfjlBkTAUBASfW7q2kmK3jhETAnWhPMb4IB728NuDy5zPUyG6I9aGAwOmTg5QL+/x+t9JrUOGH71YHi+ZqlwgiGXEBkkLXtB5UmpdBmpYJhseM81gqB8BL0hXxqD1tAgFFSenGTobS297bgdA1pFJVQKEC5McwaPdZ6mzAmOCQLBsG2/14KhYpdoIGdnp3Df/edw/wPncfbcSZy/7xzuf+g8Lj3K8oFjOHN6EUcWp7A014TzdtONCHWuXcgxPAGwa3gSY2IVnK1lMABihJICuKy0u5be30DSeCgDKEtiKWloBI0H3TvbJEAWj0vFpFqFHThPe/zILE7To55gFDRDz1smUB1Ih509dLnVcXtGIpYAlASpjwrn5KIRMArLmanN6CEFMmjKRZAUDZFHIxSEAQguaGfEBCAFxtdO3zxPU34AAwwI6nXg+VBC8NpSFz1GPio3RTbSUh7Qu3YK2zf5CjgrvO1Hvu2T73nAbGypVFJzMi/uL9fr75uYm/1grV5/mgzcT1ys5KN4AXkxWYpKFS2El8WxaHNP5/Znd+5sYWurg3Y7QxwrDEeWe8AUnc6AcXkOxTCgQQUQukCaDyB0CqtiWDmE9jMw+YyoKlmCbQsYkSJ3npKKYrmqkuBU2gOEW2YFayQByjXjnjCJc3SZxGm7X1Bo99HpDtHlkU2Pe6MW7/f223C0Py5b2Du4e+/K3b02k0htuOc79PTrTHxcZ1byCunqxgFubLXQ5XFPfW4Fx849iOVT96HUnEcqQhwSvNuHA5YZQSlAW4Qu+Rk4NxlW4JVr0FF5TCqqQIZVeKUKdBAQABnSrEs57eOwtYGd3VVsbN1keZv3WxgMDzj/EbRvUK740J6FJWANPapxJck62ZBAhQVSCCqaI7iSdcLVUREF5ah47ckcAYGp+Vyyzh0jaIK/xBB7ol7CLL3UrIsmqPwL3CZcOL2CC6eWCYAFHGV4uThTw8xEGc1aCVVmPcfJG65rFGiEVFqPyi2MQUEDkdNAGZZukQSTQo4sPYukIVUwMG7fy+iioHcXNNqK7ykCUtLxSEYD0rV1xHcDKaD5jqQhkuTbha2RBzT4Y4q8zBOYc+Rrph5hohrQk6YoGF3lLjSlIZQ0ZKEWKAceymNvJwD2lbNeULdAdBQc25GhFKVSEEJS3oJr5NYpR0GeLPjhj5zbA8P2ro3vE5ySHRCtWirXVWqN6WotdgPfb8ksSzsg83z17b7y7R58b32FH5uZIzbLHzJ59pQ1xdNayvtFYZez4aiZj0Z15Bnn6Psmy+Wg18PBzh427mxifW2b+78EaaIYugXcB0qe++ToD0a8N4hKIWbnp1CiZ5Q6gxcYhGWgRECWa4L7IomQ4bkXGkDntOspMipeZjMUFKClAKT24fklSBnC0pNxXZEkFinPQUYEaMzzOkNgWKM4LQ1Ly5blBrFLbMQZ+UmZVSWNUgxHCb1Vgj4B3OvF6DIT2WG5e9jH1TvbuEZw3txu4frmPjopFWF+BRcffRr3PfI0ZpdOIicPe0xeud/dPCQqB2zTIx/dxMBRrgOAvAovhLM4guBUpRr8cg1eFNHGJeS9hyFB2GpvYXd/jdnl2+PysL2N/uCQe8YBJN1JVNact4UVGQyNliHQDMFZOCL4DOUEAg58LkQOyQ2oJBAVpSj5TLKNYumU2qcX9tjOKTljQIzDPwK/UfHeCBtnUfEFFhiCnicwTyzNYGmmgVkq/0RFg8sHZQzJQlIhJcy4FLyGsTCUd07QOTLMaoNKLdh+TLxWbCddOwK34AJahtGKnl+zHw1LfgzG96yTBK1mfaAlfEW1QAHJuUgCVHE+PudH0aBR8jDNcHhuojLmuxZq9pPDZtQ9Jn8KAlTRKISeQjkKuJfXEIKIYf9WWLgbB8yMfOXkz0BwVEHjaLlGOfUnZSY+41TMmHJmuy3bSnbia015CwhrraAwpBQjJe2h1non8L2WbDaTm2B3ePuPfPtHgOuXJHVRVE0az/VanRPf/uqfLP3Rv/gXjZe/9qfB6uVX5e7qKsghuIdGwaOLw50d7GxuoU+AgsIvBREa1QZCKqOh93ATUPRy1XIVzUYDM1NTWFiYR517iYBxjx9JlLn3qDXL9JghPNZxVQhIw/DXgNEh1U0iswpJQaDzfG9Eyk0AY0MC/m6pdAVh2ITv1yn0GqKIPIQVeF4EKX2UCIiJ5hTcLy80G5NoMNlTrzZRqzRo/Wsol6ooEThREMEPSvBIKiwhqjVQ5hleCokugdzq9ZFQ8ageMJwXlE+vVkJUbiCqcHz2YzjeYWeIG0x8vfr6LXzn8g18i/QKQ+Hrq1vY5uF+h4fkHRqsja0N7B/uMbwfwBJMmtoXlgL2RR5o3S03jyMezXR5dtrptzl2AijAwFImOdIiQ8q9UUrrn1FhDRUV7EcwLlQa0PQUmqUUVDV6CUFlV7ymfkJRISXrbMY+SZJ9eex5dqKBOe67B+0DGIZ8ZfIkXaKEfbu9mc/3JUPfghlPUcT0ZjkU3xPWgIZ8TJJ8+1oj5JYjoEf1tYKj0NPcU3vjEPMuD4CvFBj6ocL5utJXAh69b6Dv1o/rOA/JOSsCRhMMWgCCPDnAJTwGSeMuCoaoAec6US3RkEziyNw059GkIeGsaCgGTGq5c1dDPQ3CCGFUgs+zWSFczxKGpSEvhRU0iEBWADmvHSX0kiMa9j5zCaM4RcZ7UCeEEBDSkQTFCVsU1qRpTNm2wiDY8aQ6KAe6uwKkn3LLhr/0eatCvnX1/S/kOtYDbpQnkuFgoX14sEggTvjWhjYZyb21NXH5xRexc+cO9je2cOf6Ddy6do2Hs6vodTpMT484mxyelLBUmBEPlgVDknolwjIzdYtzM5iebKJaouJR8KCwLQ1WYYrxZAtaoYJeruByF8JDIQIUkgAUEa9LSFnGBOUw87lnExglHgVaQRBNodpYxOT0Mio8kglLTYTuXwIPq/D9Mjw/glY+haghGXIoqaGlR2LJcTTJI/EO7loLDYobji9DiQtqgvb5lNokqTiWSii5ICUucK1ShQN0ygVL6IlTem1OGc6Dd7ojtLoD7MdJkGEAABAASURBVPFIyAFyk0czmzuHWN/ax20mx+5sbGP3sM25jOCstXARQRjCp3wcaSqOkWpspOI8R0KPk1JgGeWWuZJKllJ2KS1/RtDRpqPgMwYNlIsdEycCx6sA4Pi2fAeUM1cISgiqF+iFqIWOaXovcJxGuYSpeg2K/Y667fGvtRU0EJpADghMSh1cHTiQBpSPT63SlIfg2GD/gvJxfftcY59gZNRFNiwEeQVJAbw3cNeOqMjwlIQmMCTnVZCPnN60oFelssOQJ0c5Q2DHvyTfHtu6ft27IEit21czWeZ4DLle1dDDVLOKGRqZernMdQVSl2kexsiIOiE1lA4gqBcFFEEoaXoUBOuM4uxoeDOrULC0vAf1paC00twiKyxnKuH5PqTi5Hnn+BTW0gGbrMiyrjTYKEfBtXIU7XBJB0IIQ7L4AR/X0w94DCV6omQlpoo0mW8f7HFutcr958/KmWZTdA/38eLXvoZbV64SlNfxyksv4cqrr2Lt1i30Wi2M3C99j/oAhZQNuxjx/MkXBdz+5czJpTFAJxs1eEJwYQwKWp88MwwrUzhFHowKJJlEAQfKEoyqwMgqrKrD6BpyRZI1JKaM7lBjlEWQuolyfQlTM8cxt3AS1focgqgJP+A4fgWa4PQZVhpOKmHImyYZMoZZBRfacHybG3BAkE0qqSBJEqhIBi6ZkqUDgjRGmXFcjSFTrRJCCwunkI1KCZO1GkqBzzO3Q7QPD9Hnnrfg4hsuYE4QGGi+LxGnBfrDhAmhPta29nCVR0rXmYxqcV8cZ4AVXGivBB1QkRyFZYggglOUDGqsOEb5yIUiWAVSLnPG/jMCIbMWOSzBCBSUbUHx5uTR1RWsB+vYBI6nojBwnsNVSwj2LKlyYjxfSzDQ6qNEpZuoVlENI/Q4p9s3riEd9qFoADwYljnc+V810AiVIEgxBpcUnAefu5+KNx49pwORcuMTlDlBV5AMrwsC7i65yRsovssvbUOOEY9uRsMB4tEQaRLD/WJDzKgloaAKggPkWyuPntjHeAyOpVBA0vNLk90taUgazM5OMwPf4BGRT8NnuNaxM6Jci4L6YKWGo5QgTIykDDWEF0HokHJ3OqhZ+hBeAMW1kDrg7DgS36XiIQxLUK4PGqScOmVNYTiHpMjSQ2mLW9O1+itl39/pKUWvhR/6kT+oxfr6ugp1GIoiq6ejZILgrPTabc/9RYPlxr7ih1icm8Px06cwy9C04MHroNNFnxlIS6EHWiL0BJLBAXyZYGG2hmNHplnWuQkHFKcPWn9lxTicbNanoWUEKdwka/D9KXq8WUTlefjRLJQ/DehJyGAafnmRxx/HMTV/GiunHsQTH/gILj3xDE6cuR8TUwvQBCG3lMyIDsfe6KDdQYvevN1po9VuIaNl9YmoMFSIQo1S6KES+aiVA9QJuCYTChO1MsFWwWS9gpmJGlbI+9xMlZ5eUCFHhFmCsg/M8jyuXvKQ9lvYXV9Fe2cLk9Uy5iYacCHhZL2KyPcAgt/Nl2vGwkAIBc/zETGcCsMKfEc0ItqvAqqENFcEsKWhytHtFxiMLOKMUrM+hC4jLDdZlpBZTUtPEh4KkgMtqDiCBO2zLw+WymulQkGpF9x7F5Dja2MFDJXLUCFBfqTU0CqAlB44S1galcALMTU5hXNnzkKxzZ1bt+EMjmZ/KAwTpjENVwKtFff5MYajAatzGCopnQfLglMvkNEb56SCYBzXW8t2BjmBCX6klFBKsR9NHjRr7PhZkiTIsxyW/QkhKDsLYwFNkEg3Pzdn3rs+BUvNfnzyEpA8tpc0WJbvg+97UqFaLqPCbVVIoyc4b6ogaIeQF5KyVMi4so5SymmUkQfeOzlaysTw2ggNLyzDL5XhcbsDSV7Zr/J8ztHgLuBTGj+T0sh0fKXWfa1vVSvR7aguD8OpqZiT+6Ff+YNaeJ4ndZr7QhItNi/Hg75PCcnA88YLIjjZermCZr2OUhAgG41QMJa/KwQJLS04XcD00WCC59jRCWb3GmjyUN3Sm1qGKpZScQpQCWusn0U5mkI5ZFlaQKm8iFK0RIu0BD9YoHzmoYJ5eKVFhLWjqE4cR336BCZm3S8DMIRtEtxhCQlXbpBm6HNRB/EICQ2F9CSCko9yLaQ3DdFkkmB6ugZ3BurKGV7PkuZI82OqYmG6isXpCssKFmerPBqoY2mmioWJEmabIeZIC5NlHJ2tox4ItLZu49rL38adK68ikga1QKPiKYRcIU0vQyOHyGNdGHKOIUJ6JM1FBfl1oRVFAYsQVpRJFeSmhLQIueABChvRSpeQc1+dFT4SHtmkpJzHOQUCKpWH1GjWK5IYk1OujMDLoeEUygifpUdQapY+IO+SdcrNNhbeuE6qAIok+NyyHlDwdIjp6VlIoXDAcLzfHyJLcsAARW6oFoDkXCznUhCwxloIIUiSc5HITYGEupFykgX1Rko5bi9YsiVcKZWCUvpuvRDs0yKnQcsILCEElNagTkIqBSEVS4/9ewD5s/RR7BYcFoI1kj+1kFC8IQcQ7gF5VawrUf6lqIQgiNhewYHSkeF8oUKAxsiqgHok0WFikI4V4L2hnHLK03lZzXfDUoWOowKlPQihQKbo3VNGfiObJqmxxgylEHuB718NgvBmFAY7aVEMLsF5JfzQj/xBLShAkWUDjxMLAOvnaSwq5RKmZmeQMMRIBgMuHUXL2L3g9YhJIJ/CrpYjlMIAdOWw+RBRkGNhrsQD6RkszERU1gJ9elgHZpPmyDn70KsRnAtoEnQTTYKteQr12gmUy8cQBEe5KEvQwRL86AiiygoqteOo1E8QaCvQBPQhM6qbe3u4s7VJ2sDW/i5agy4FnCAoa8wuTuPYqSM4e+EYLtx3AqfPLuH4iTnSPE4cnyPN4sTKDE4sT+PE0UkcP9Ik1enpqzi+VGXGskKgRlgmOM8sTuDCsfkxnTk6g1NHJlHzcmxcexXf+vLn8N2vfxli1IPivgxM29u4BxsPoWgkmpUS5iYbPERvol4qQQEM//toH7bQOugiTqjIRUS8VqnUNUjVgPYnEJZm4IdTELqOOPfRHViGxCmGqUQhImTMUjuvykgZ/ZEZUy82GKUgwNmGwDMygJUh2/sAS6EjSF2iTkXEWIDCtQGfUUGFKt19piLyZDEa5RCC73PFY4LyYO+QHr1HPgXr9ZhAL6SUD/2GskqluW4+lVcTnIY8jZjoiuHA6fsBQoLEZ/TllFtKDSkVBN8RQsKCGkyQ5yTiHR7buwgjiEIEfM/zAggCwkKSB87PsDTA3ajEwvIla1nBjiQElOuzABsIhIGHiH34PudNsOWF4Nw1FKMtHdWgmZsQ3PowXYBdrsmQF1b6gPQ4D0F5AsoLETHZV6nUyVvIjiWNFPW6P2CGv0+fk2aMHLpK6fVaufqdaqN+XftF+8mlpVQIQa74yg/5yh/8fA88PoOUMgcsl5nG2ZgijWNmFA/JZI4ms63a8xgW5OjRc2YUCihooTxIpSgIzaRPBY2aB08lGA1bGDGbBu4BylEArSTPEls8U+yg288RlqY48SYHKiHhHjLOAsRFACPL8MMGKrVZVGszbDcB0KGPEoFWa4TtrQP0uF/zPB8LCws4e/oEHr54GufPHsdxHkjPT5cwUfcY0iiUmBEOfQlPgzxZ8kBhOy9PErKAEHeny5miYPhrshiSnr6sgJDPFIUS6QKRNgjY3qMhrAQKR+YmMN0oU71z7G3ehiEwq4HmvYFiNlOSaqGH2YkaI4gZHF+ex5mTy7hw7hQeuP8CLl64QN6PYGJiFqVyE1KGcBY9SS3l65RPk7cQQoUUcUQ5RQABlzH84tYJvWGKA8pgr9XHzmGP4XwP+/0R2tybDTIgpSIW0oPRIYQXwll/SQ8A38lXcxYKuVBwbVwYDOXDkZGKa23RZTbeDyNMMMTd2trB7s4++ZFQUkIKARBIWikopbl2ORXZoKDHSrKCQB5wjfexvbs3/p3ePnXIJbVGjJ5avR52Dg6wubPLM91trDHbf2d9E7fXN8bXW+4dbkt6wxGo8jxOStDiOfkhk2u9UUYDzLG57pKAUkEFgvIpaCjGyRqOnZMMQ2dFyPtKgEsAF9VZuto0c3wC0D68Uh1BdRJedQo2bGLIaGW3l2PISMV6NJZ0ILksIWO0Ir0KXKKxwvYBwSwpK2MERsORHfb7qc2LrrRmQ1p7g8ZqtVKb2Ds/PR1zJFoM/vwRvvIHtTEmt6Yo8nQ4GtnC9LT2R9badBSP8na/Z63nYWphkcCR6DJ87I5iKoCgcLioVAIICaUVJhoVVEoawsbI8iEKk8LzBC2gR4ttsee8Rm+IIY9EoKtUjjIFHrIvEqigtFpWBVC0dFGlSqFUoHXA5ACtcTfBgGeRRWJR4uLMTExhZXGR3m8JJ47M49jiHJZmmpio+qgEXBhlEZCoghAMtTQXzC2aBD9jS2sgXcnMpCWYLLPMjNWhee98i+L5qihieKIgGSjk7CdDJfKwcmQB080qPAK2u78Dw1R+yZM8/M7H4FRFAp9GyQF2ZqKKefK1tEB+l+dw4sRRevFlLNKwzM7OYXpmdgyCer2JstsfMVz3vGg8b0VFENIDhEZhJUEgxuAZZQYDerUuFbY1SMbA3GOGeJeAfZMOeFwzZKSSFBY53zVSc/3YD0sHzLskkfO+kIrPFPvM0KZH6HN9y9UaZpln2CeY9vZ2kXH7IAQITsDJyslRssIQlDkNdUrADkYJ2jxycuu8vXeAbfcv4O8f0ivRKB+0xvebPBdf3969C9DtHawR/Gub23DA3Dts47DTQ6s3IB8jHPB697CDzd0WI6Q2dmmM2pxvPzU05Ip6o5ELDy4MNW6OhYUhOMH9ruL2gnaUa2cheE0Fh4HgPNme+mUINFOaQKJriFUNud9EphvIZB2pqCKxZfZfhhdOwg8niOkqpAw5ecqR4wz7g3zU7w9or7Y9heuhL14rB+H6ySDqCCFyksWP+HGyfNumo1GtECYb7mzvHva6nf1as9GRgd/rJinzZ9aEk5OYO3kSXSrzFsNUZ6FzpSGCEIaKQ4MFY4BKuYTA1yDO4UKKcjlCVIlQKIk+9yG7tIqZUIy0yujnFoNCIKa/KbwSBPcGiqGM8Th/zzLkABQPzHOGjG0ucPegDcPw7fjiCi6ePIf7Tp7Bsfl5TDBkFGSgpoGaJwkQQGYZiGhIMmU4bh7HUORPQ3F5JAeQkFZBU/EVJGstF9GgpAVK7ENzMcH3DJNhytrxcxDgloteLoVYWT5CIIWsSqm0IwiCUduMwHSUskwQd1vIhj2ECgg1EPkAXx1TteJhfn4Sx5YX4f4y4/77LuCB+y7iwvmzOLK0gMmJOkpRAE8RNEWBIVchSRJ615zyFoDnAU72foCUwOpxL7hLo3ebSvzanS28fOM2XmNGeGP3EPs8zmnx2SAuxvtTw/aGa5cLhcxKKiBAe8cYAVgnCG9urPO+wOTsNJaWjzI5NcT+wT66XcqfBkcwMCy7MgRnAAAQAElEQVSyEQGaUJYWPnkohESPXvuAHu6w04cbb49Au72+hcuvX8Mrr13B5SvXceP2Gu7wKG6Lnni/1SXYOvT8bZZtuKOnwShFh3s/92x9ew8buwe4QzBfu72OV6/dwnev3MAr19dwbW0Xa/sdtBODXIXwyw14QQmKc7MEZ8FMr0ljapaBh5wBejYWmeTaZmzTSy26hcaIwGzTa6bRNGZOPgzdPIa+baCdUj9JGbgOtSME6BRGiQK7pVoZFDR6/U5vNOh29qqRvjY72fj2yWPL355aLu/ytDHBj/mRP6j9yspKlgfNrhVq2w9K1xsTEy8Iz3t5mOc3vUp1M9deZ6vdzrdaHdumwooogs8Y3C/XIbiX8Gjtw6iCMCxToTwIKvTYUjG9XdAjpRTUkB53SJAkeYHMCFpzBasCSL6fWVBxctbn8KmUYYn1SnDfMuCmuwfXV5ljTtNILMxM02vVUSWQI62h3VgMmQT3ebLIIDmeIpDosEEHCtcmpDJnVOCEQs1zS1FQwalQlhnMnBY/5X444X7aGEDSkyiSFAqg8joyVENHIFjCShUzR49gbmkRJRqfzc11dDttzrmApNfVVGCPpFzUwDKg5McWXBpIAtgpdhoPwKQbhv0uBp0O9+VtHsW0Mex14J5ZziPQEjX2P9WsYXZqAvVqGWHgEwwamnw4r0UG4TxXYS1yMp9x3ikNSMwQzoWGWzs7BMMG7qytM3RcxzrDyC0q+z6B0+n10eP2pD+K4UJPV0ac2/zSEhaOHMHE9AwqtTomp6dQcF63Vm+iz/NrSwMttYKQApw03Cem7Fo02vvMBRwcHHLb0aMhMfCZPGw0m2MPfOToEo4dW2HUcAwnTh7DSZIrj7M8feYUHC0fPw7BuR3yFGCDHhVKo0w9g/LGEUNvmBDIPWzst2hIDrF12MVBb0TDT53iWkIqOIAqAcraOvGMHUVBPdSeQkHe3VxHhaHnlSSNhOfnLoQVQYMes4Qh9/SJC2fDBiJuq4QuQ3ohdTsgbxpxnBY7O7uxydNWEOi1UhS+UilH1yebjZ1qvT66dAm5k8mPQ/IHNRZCFAsLC8NGpbndmJl5fXZ+6U9VVPlaKuSL5Ymp7xaef3tj/6C/2+vnMYUQNSZQak4iqNYxBpgXwQ/LCBhuesoHlw6golguqlO0nIApqHAF6wqCgV8YSEjtQXm0bRRaQnA5xQoIuiCKQDyg50KswQAelaHZqGOOwJxo1lGOAlDWXABwHMKGCslVADiGI8neNR95QiLQGsIC7h//PaC1jrnpN5xDTCOzQ4/s6noMAV1YlhDAbv+SFxIWGuBcjNAEgEJBft3+TNPDl+tNNLkfC3m9R4Xs85zXcm6gx5WOqAyCobIgQBWvHUneG0YBKc+Dh702uu1DtOmRDvZ2sM8jmQOS+4ecB6zP2EZQdiEBWqXLbVQiVEsByoFHz67piSUCJaAF4A7jFbl1pWQpOHfBMmP00O604P6XiVs72+BxGdbW10gb2Nre5v7/AG0ahm6/jz73eM5wVgnGxSNHMc/tQo2Z+YDzWyRQte/j1u1b9J4dGBoByXuKEJbXloahoLfK6FZigt2VLsIIPI16rYrZmRkcoSE7dmwZpwjEE8dXCNJlnDhBoBKsrv70qRM4deokjtJTc6mwzzPW9Y0NCKFQJ7grlRr8IILhevZoCPYdePcPCM4W9ro9tIcxEhpdy7XS2sc4ImJbtyQZecupF8r3xqhxc80Ylhoa3mK8zh6sCBjuBuOjldSocekcT21yBsKPIDkXP9IguC3llW1ubQyswFatVr3BdbnsldRaYQadb372sxmx5KaAH+cjf5TGLSn3q9XwSnly+luT03NfWjy68m9OXXjgf59eWPwDEUS3ZVAalhuTdm5pBc2ZOfgUGhOGGNH1pbmEViF8HcCn5wkJqJKvUaJylUIPJSpWOfTZRkEAUBSe5JXgtRSCqi8ghIDvB1C0lA5EfYImoZKVa2VMTNXRmKhAagkDoDCW5K4ENEGuCUIl1bgPB0ZYO243old04dHnPv8lfPull9HlQuZFgVV6k3/1734fX/v2d7HJI4Ow0qAFNlhnuLTDvdvISCganFx6DPk0uHuGERox93p73Et1+sOxNQ+iMgTHzbMcRV4gpxd3iTTGPNwjt9Bv79MjHiLutZD0W3DhbswQMaPXTAc9hr595MM+CnpTbmJ430NC8A5a+2jtbvI89TY2b9/EiKB1HrmkgVqo0SwHmCQ1Iw9VTyBEDo97ZJkNIUiaeb0K5R36mkbMMoExwOH+HjY213Dn9irW1m5jixnvDr1+QmBRpGPgOQPKCcGwQnkejh0/gVqjiT3nESk7Z8TA+bp1SWjgODQapQgL9O7HuRc/zpB/5cginLevMo73pOX4BpJA1uwzY0YrGcQoUoN0lCGmN8wzA9pnt6hotw6xSSOyevMG3G+feRxremISk80JVCoVWCnQzxIcUnZ79OT7NC5dAjZxgIMmayGUDgECLkk4b4a+tMeQbhsgJXU1HeuIrzRCqRC5UilI9iuVAEMxSjJHWAkwMUMnRN1T1N2M/O8e7BebO9vxYYsH6EJcaU5OvBREjVs1Wd07MzU1/NSnPmXwDj7yR3nn1KlTSXXxbEfW1GZ9unl9eu7oqysnLrwS1SYuyyC6ZqS3D7+UVCamEdWaUFTeDJL7FoGcpsQYAicHDBXVUEktM6DOe4B7MkF7RD0hKA0EDLTjiN6hYDtfKwSBD8/z+Uwh42INuIAZ95KaCtKcbKBaL8FZLwMw2cSFZRsHMsBCjYUrqVOC75PEXWJTZg972KOHFMrnqApub3NtdRO3N/cxyIERLWWb+7Hbu20uOpUoDGHJRyo8DLkvSa0kMCVGucWNtU1859XXCfJXmbgYANqnsiiknO+IIbu1Bh7nEgUeApZaGAhDCXH+il7UgctnaBuIApEGvaBE2Veo0njVaMSaDGObVOgaQVWm1ntsK+htCx4V9Q930SFYR+0DgNnhgOAryQJlad6gAhVt0QgUJso+6uxPM6xmNwh9Tc8boUIQlShnRfnk3FMP6PE77Taz4C0cHh6gRZ1rMy/QZojaZjKmz72u8gOAxrJPELkoo0ujBCEBwQlYIOde2HnwGvmenWzi6MIcjjGEXeSedbJRQ8SxFdcINIiWXkxQyfk2tBTUBVA+YMBBObFN4ElMTTSxwETU/Pwc9941TNQjzDQrmKEOTPJZqVKB8n3qnOV6ZehxfJegHDHqyamDFgpSKXYM7pdTMApFxnojFaMf8ksDamm42QIB+fccP443F31RQ4QSEJxQUAoY1pe5dfHoBArst3t2e29/1O529nTg3Qii8DVGBlfL5dJmEs70hBAFiT3ix/7IH/UNDpBPTJzoRJNLu11rN32vslt40ZoIKldSobas9vp+pWpVWAK8ALlQyAnQnMDMKaCM1jSlhR2fjzI8y5Iu0riDIhtAUZkkQSqd0kjAMNzNuB/1PY0oiBAwtqd+I0ky7jVj0DkiIFiaUw1EtGSS+lBwEV1YkhKcRWF4BzirR1TC3QgAUkgIKXkF7pP66FOhXLhWa0wSnENcvrbGkGjIDPQyKpNziOHj8q2tcZKq1GjAq5SRSQ+9FBhyTgN6X7e3+e5r1/G1F17CN7/zMtr06oo8F1zoERXEgVMKMOQO0WQI3qhVUHUhupYIJLj/NbTSICAFASlQCTTugjJAoxxiolLCJPeVk3xvohKhUfJQ9SXcLzn4lFnSIXi219E/2EHabYGHptA89glsgkhkKFG2VW1R52DOm5Y16KXblP0AUlhUOEazXsME51flWL6naARTyqaHQ4bXu7s7PALZoyE7wA73pdukXYaOHWZOh/R2LgJx24A9Zk8L5gwUDZNUGqnzugwbQxqjOuU2Rw96hMByuYEpjlehMfAoGMEYsyA4lQACtvV54bP0HJAKA8mFjwKFYwxt77t4AQ89+CCWj8xhqlnGZD3AzEQVM5MTaLhwm0bGnSCklP0gzdCjYYxpyKkSKAhEwb4tgeYir5iGs6By5Gzr1spyHGcoJPkJWKf4PhWODiWBdVsSCfi+RhAFcLkPPxAEeGw39w5zes7uMBmtTc/NfHdiov469XK1tjixf2meKoR3/uGQP97Lv/3bv11MT08nrayVBEG4F5ZLVwrlrWVCt+LCmlFhLaMGGOXBcpEcTNI4QcI94ogh26BziF5nD+3DHXRa2xgNDqAwhEQCJVJ4mguCHJYLq6SEomWTQjm5MTQ0LA0EF84LPPihgrNmlgsbUvkCKq3WClJKAtIid/vVZISUQDe0gEoKhtcaUgjMcJ+6srwMQWTHBFnMFYyqTYblC5iYO4LSxBxkuYlURWinCrt0iK0YSDmWVQUTD318+9VVfPFPv43bPGONqZh+qQbN7KCkcVJ+yL4VpJKoUxnnnec4dhRHji4yLJqETwvs0xL70sKn7Q6EgWbEkA66GDK87bcO0N7fxeHuNty+83B3C116yRH3izmzvYJnr5red5ZHN8cWptEkaGU+RNzZR9Ldhx31EJgEPkPavHeI3dvX8PqL38A3/+QL+OqXv4g//cqX8c2vfw0vv/Qibly/yjPLTQy4Pk5mmvKTUkAIJ0ZLHU3Qodfc3NzE7TtruHb9Jr714ndw/dYq+jwmuXbzNq4xE3zIs0cHAo9zD4IAfJ3GN0VO+ecplZwgdMArhQEqBJIrnQFWtJ4UE6R0umj5noUiiAzXLyNI8twy8VXB4vwsz4aXETGHYbleHptTjOxLEDA+Ze8D7ChjfzGB7QxoynUpIMECrELC5F+bWeqYa244wZgG1M3ZGSrLiE6ST598Cm4nLElQD42r5/pMTzW5lmVQZTBghMEjjHj/YP8gCIMbDGW/MzU99eVKpX7Ns/ZwBcgExUcW3/F3LI4f5+1Pf/rTxgG00+kkUVTdK1cr1/ywck14/gbDhOEwy4rYhQicgRWSAim4r+kjobcseO4HKoykVVcigRIxAi9DrSK598zhyQRyXF/wmQVfhi0sPSkvWVqiUCgNqRQsBZtSiAUtnuAsJMmVXFlIp1juXli45ITrR8C6R+P7lF68oOdzHthlFEf0ADSw8LhPDCp1lnUQPch1yDOuEB0icn9QoEOrs9eJsbbTJiBbuLN9iC3uS7tM9WdQUPSYPvvwwxIMJBV3hBaTKz2GiT3ugzottt9Yw/XXL+M7L3ydAPljfPmLf4Q//sIfsvwc/uSLn8cfk77s6EufZx2J5Z/88Rfwp3/yJXzzq3+Cb3/za3j5xRdw+eXv4Orll8f/m4DdjVXuQzfgQtxR9xAjetPewTYONu9g8+ZV3HrtZVz57rdw+TvfxNVXXsL2Ouvv3MZt7t9uXr+G27dujvdzbYawCUNW5ymEtVQtS2NYkAy3DDmGBOKIsosJmHa3DwiN6dkFWJYDynDIfXduBKs1tOdDca2EEJBCQgjWC4Bf3P2wf4aOcMSxlJRQUsKti2QDnx7c9yQkLNe/TmYk/gAAEABJREFUGBvVKsP7KWapfaVgc0OvCuoM+Ax810JwvSHINscy7MvQsAv2AxpBq4EB+Wt1Y7R5rJNwDuC4BUvB8NXnewF1KaSXdKvnypCrWCYPEd+vcIsxR3DWyIM1uW21Wkmr1W7HcX/Nj/xvTk42vt6cal6dbsxtrzQaNOV8ecwQJ/MOv/KdvOcAeuzYsfjIkan9ierUzerExGt+qXKDFqvNcCF1iwcKx3LCLiM2GLaRxD0IgjIMLKqMrZpVD82ah8mmj7mZMgEq4OkE1gwpaC4GLWDBpA87Q0ahUh4QQjK08CHYd0aBdvujsdKwmr4HKChsS5J8rrmAjpQQkCTlGhGNKUPjHkOyXR6Gb23uoM0MnwNnwfBbeiGgA+5bJEYFELMuVwG6qcVBP6W1tLi11cW3Lm/i5sYeGMtA0VNyz42CCmoZLYTlKoKojJQGav+whdtMMN24dQuvXb6Mb33zG/j87/8+/s3vfhb/7B/+L/if/sf/Af/Df/f/wH9P+h/+wX+H/+f/+N/j//M//b/xv/zP/xP+4f/6P+P/+zv/EP/4f//f8E//8f+O3/1n/wT/8p9/Br/3L/85/v2//df4/f/wb/FHv/8fSP8ef/z5P8Jr330ROxu3MWKCacjoZG/jDq6++hK+/fWvENR/jBe//lW8zjZb66sQ9NAFPUS33cb2xiY21u6MwXnIxNCQCRVDo+cACsqyoJzBj1Iaivv8qFzmPt9tJ6qYWzqCiw88hLnFIwjLNTgDl1mggITS3higHqMIzw/gSsk+CgIgZT5hxJDTUULP5cZQUkArSU+b8W0Ltz+vEghuX0zEwrrIh0CNAgFFvQf5EuRPAuP2hl7WOC/H/oVS0G7MMIQXaeiQrTygM0iwe9CHO95JaWS4LQf4nmZfJepImTxUSFUF1AjIRqAxyVC/QT6aLBcmm6hFAffTcbG7vdlrt/a2qWrX6tXS589ePP+VoCh2uuuX+0KIjERJkLl38SXX7+JtwAz8LAn8aMsP/du+pzchbJ8mrdCehvIEhMw5f1pZO0DgZ6hWJKoEZpkH7u66WZXcP2iUSzmk6CNP2+w1BuWLggruLCm3AcgYxhT0nkIIgJRRgTq0gDHB5jK0LlxJGarkXCB2wL4ARUFrdqS140VT1wzi0RAH+/tYv3MHWwzTKpUqpqZmUG80CW6BEQ/Nh7Sm5AbSjxBWGpBeCSnT64edBINhBjeehYB1gBcKJfbhFNd5yV32nXKxT509i4LK89rrV+DoMsvXr9JLcdwDHglk3PNUq1Us8fzwHNs+cP/9uPTII3j8icfx9Pvfj2ef/yA+9gsfxy9/8pP4tU99Cr/+G38Lv/G3/zb+zm/+Hfzmb/0W/u7f/S38J6Rf/5t/E88/9yxmGaYf7O3iG1/7Kr76lT9mqHoFip7koQcu4lO/+kn8X//L/wL/zf/9/4b/5r/+r/Ff/l/+c/wX/+f/FP/Ff/5/wn/+n/4f8ff/D38Pv/l3fgOf/KVP4IPPvh+PPfIgzpOnFYb987NzBJaHhCAy9HKGBs7N3aPyawJPaA8u4ohzgxura3jltWv47uWrcP/rvtubu9hr95gJLZADsJJ+UPksfcJLQyi3Lj58gghSIWfcmRGEOeU3HsfypfHXwrC+IJCcTjiHxN0LHHFXAJux/9EAlvtchpQEUIhGtYJ6rQafekjW0BkBOzwy22sdUJdSCCqVB4uQ8/EYdgtuJwJugby4D8PsuU4GKJPrpq+x2KhjodHg9gNIer1R7/BwTxT5rdBT321Uq1+PSqWdKjAcbm4Oz58/76aKn8RHvstOjGw2k7Ac7AR+sBqGwXWl1K5UYqS0sIJxumX2UMqUVjRDEOQIQ4OQpadTeHoE349RiQoEfgLNe0EQCySQtL/CWUEukORdnhbICD7nGYUQcADpM8HkAEn5EnhsyPYg2TEVMFwASwIXQSpOVYCAZ3jGg/aY71q+WKvW4ACq6RVAoBkhYZWCW1DaAxRv1NFOoE/LG9MYsDsuugcl1ZgPEKiODMHoFG1mbhYPP/Iwjp88yaOeKTQnJtGcnMTk1DTmFxawcuwYzp6/gAcfuoRHn3gCTzz9Pjz1vvePQfn0s8/ifc8/jw986EN49iMfwbMf/QieJz334Q/jWVf3wQ/iGT539IEPPo+nn/kALj3+GM6ePYN57smqlTLK5RImmMFcWTmC++6/iCeeehzPPv8MPsj2zz/P/p9+Cu8nfeB9T+F9LJ/k+5ceehAXzp3FiePHcGRxAYsuecP+FhdmMTM1eTeZ1aDHjCJIztvJywA0Zimcl3KGau+whY2dfawRlHe29vD/Z+8/vy07rjtB8Lcjjrv+3uddegMgYUgQEClSJTVRJalUrFK1qSJWS1XTVTVVa/XqmdUfpteaWf1NrH9jPnWP69VU+5KnJJISPbxLpM+X+by93hwXMb84LxNIkCCZcBQB5MHdN+LEiRNmx/7tvWPHfYmNvUNsExCH9HD6kwzu6MKIBrQH8XymjjxAabJUSGxQhMBFAdTi+IZ3SglE3PpaLq+FYp5LBMUldWtrqagzKt0jcBpUqTjq5Qr3omUoKma3zTogOve5xegO+3DywVEg4HqVKCua72YErfS7MPQ6hnsbSLl3F+7ty1QKM5zzdLlss+EgHRwc9Hp7e1va5hdr5fKL8/PzL9ZbrZ0+MHn00UcTETGcxYfyKab3fltyAzkJJMcXF/cajer1RrP2Uin0Vn2l2kqMMXlMgEwQRhacH1MDrSfkZx8mO+TmfI/BmkN2P6QWnFDgY4I0o8ZPAB7OO83vcxV87dGiZoi5r3EWB1AQkgNmQgRZKwjpggTUcloLLAGZ0nWa0HWKqU0zRn/ZKTylCrIEZavVwjEerDcaTQgXfzyJobmQ5QqFu1aji2bRYzS3SyDH3Pw7QUldSu3N6lz4EsLA5/hjuP1kRgFpNpt4mAL+pV/7Iv7+P/gy/uP/9D/G7//Lf4Hf+/3fp9Uj/Yt/gX/xX/wX+Jf/+t/gX/6bf4vf+1f/Gv/89/4lvvLP/hl+6x//Lv7BP/wK/v7v/GP8R//wd/BrBOPnCdTPfelLeIwW9eHHH8fZRx7BybPncPzMWSyfOYOlM6ewxIP6M49ewJd+49fxT/+T/wT/p3/9r/Cv/tW/wj//6j/HM7/593GB4Jwl2PxqBSr0i7kKAE8rKka/mIPPvCI0MmqglBY9zwyVqMctRw3HVubxyMNn8cTjj+Gh8+cZSJvjewEVaUAvJMbO7h7b1AjCqABUSus3phJtDyaFpXIAXds5wE5ngB6PphIAbh/oubGQ3znXcUzLlwNQtHJhKYLieDKCIuEaOr5rupg+19bzNdfdQinWJQkJ3CPmDNhkdyynx7WvsJ1qGDCOEVC5KnS5V96iy95hwCumLLh2QiWI6AmUWV/6tO7bW4gZ8R7srGN/9Qo63MePuW+3fKfK8ZS1zvdvr412bt48aG+u36r7wQ+PL83/sNJqvVmmJV0hODmFD/XjpvdBG7S2i1G57G3XKuGbUeBd9pW9ZdNJ15ds7KssHY8O7CQ+QG6pX2QMIyNkpofc0IVgWZZ3ICyjO4/Z6SqPHTQBFpPvXEqC1HKPZLkIhox0FjRn9C7PBcQDz+KG2Nvt0iLmnIeFtZapWzwN3/eh3ErSHTa0eEJBKFeqWFpZRp1ACriAzVaZbnaJSoOLyIP3Q7qcYwZFPC0ohXTZ+L5zp1K6PNQQ0BQaTdc5573imBqVCPOzUzh39iS++KtP45FHzmB+YQY+hdX9eP3kqdOYW1jELN3DWaatmXnUWjMo8zy4zCOcUqOFiFHeiHu2sFpHWKkhLFcRlMoU+BL86Ig8WoIjKkOXON4whPZJHsfIvipsZ3ZxCcdOnsax0xwD94ONqRm2Q1BqH+DciSKIp6E8xaywjPyCKVJ3pxWoGAVKSFa4JkxFISAwKpUA9UaJ1nkW7lc8p06egFNuCwuLfB5yLS0yAjMhuB04RwQ4dwAFIDf2Orh2a7P4Xe/6bgfuR/nclCFXckSikUGQUmkmbIPLBXAwmnPT2oOIFOtqyG9DS2eZWnC96dN2GPza2drg8VAXJaWwUG9ghZZ+vlFFRQPDwRA7BwfY3N9Gwl7CSsjxaphkhHF7HxNGxM3hPjxazYjR2TKj22VJENJ7ywcd7N64imvPP4+bL72UeZNJd7ZcvrYyO/tCs1S5EUqw59Vqg7Nnz3I6ciR4+PAuLscHa0xELLdN8Uw9OJyqNW9WI+9K5OGG5Mm+sulAIWYA8NCOJ20kWQ+TtIs07SO3I3Y8oYUaoDfcYz5moCggOOtF6nGv6pYMPPu0BCgITEtNZ9zKWQ7bKBCz6LSH2OWCj+hy5lxYJQLFRRJHoqApmEppWC68IXC1H2B6ZgbNVgPlcgiP++KcDY1HYwx6PYyGA2QMRHlKEHgK7MUFAJBQMws1tDYJFMdjCM5IA3NTDZxcWcBDZ0/gsUfPY2V5nm5yBU7kIwKq0ZpCVKkgZD4qV+FHZSg/hFUeKQBUCIgPaJYV5MpJwjFz/Nalri7nwbNkuB9CWFqc4n33jCMUph5BXKJg1qenUZ+egQOrX6pAeT5togIINrA9R6J5LywiP8gYMAfFIq0UtCLxGQtRTIITcbeayiriwk5N1bG8tIDl5UWCcxnHj6/AeSEVzi/kGIRjNRxTBo2Y6zRIDPZ7w+J3r7fo6q5tH9Dd7WCb56KHgyFG3N9b9plDQJ1bAJR6FxwIROtiCFnOPSXX360fqxVTyQjQAfeH7t873tvfgaWVbZXLODE3jyV6RfUggKHnxIgqDjodRmqHMPQ4ta84V4s8HiGmKzvmOS4IzDplYMoHZkoaM4yHVD3Ogu0Pd7ax8eabWH/9jVyPJ/25anX1kZOnX19ptTZaado9CyQibLhg2If7xSX54A0Wg+t0JjM17Nfr5evVUnilHKpN5JN2PBlM8nxiknSM0biPA7oKvcEBRKgrlcF4PMCtW4wgwmJ2dooL3UCjXiZAQ0RklMcD9COApgABpgg03wvhaTKfgjMaTnB42MP2ThsxgzklnqFpz0NOEI/ozgiF0y8REEGIMa3ngCDMKKgz000sLExje7uDy5dv4tq1a3wnQ7VSRqNaheZ40skYMfcd8bCLdNSj1UwKYCq664HkmOI4T59YwoXzx3BiZQaBB1j2m9NqCIQtAIbfOVmc8z67I7Q5hZZ6BoZSaAzruXv2aMRjfY5dNHLOMytIIaPwZi7vykmmqKtgRMG6e+3BARYewU7gFynBjDtAsax3VJf1OQ5LJWbISzhwikApRdLQSqAJQmHKUfGxgTEGTrHBwk0GwtTVKxGo01MVnDg2h4fOncT586dx8sQxzMzOoFStwQtLSDmvcWaRcryW65Ux3eSe9LU3r+E7P3gFr765WhxFibLg9AD264Aq7kYUnBUdcrvR6fcRpxnnK1BUrpprOeH24iaDa5sEz2g8hosdnFhaxlkGsVp0jWNuSVbXtrG1ve3BvpQAABAASURBVMt1n6DFcUGBMjjkVmSMnNsdQ9mbHOyhxLZOTDVxnvvr88cWcHJpBjWyMqSlnaI8+Wlq024vz/q9sR2P96Mg2FBaHw6UGos4juAjuTjcD6fdkydPplmnMygH/ka1El6qlaNXQg+3lMm7WZ6PR/Ek6/C8b0ALNGEYP6N74tyglIGeMa1e5JcxVZtGrVTFdLOJudkmqmUPnsop8DG4h4WvFUIKoIKiYFuk3Nvk3Ce5sPj+fhu9PplOgYDicwohtzIUEJAEiZEizUUgGtBEknAPM2JI3QWXygTlzPQU6tUy8mQM90OACTVqYS0JRsvoXZeukcommG/VcIqL6P5l8ZX5ZgHSkFY2pSBZk0OJgEOFWzcrgBuPaA/ieYD2YAkaK0xFo0hVwPIQQgFGQT7r+CxjHXWUd+/g7rt8n42BL1BgFQxIbM8U5Zxc0a6GA7t7z/DeUU7euLruPYGDHwAC1BCAhtbprZR5yzIiE46KZ+SzgoUnAI0PtBJ4WiP0fVQrEaaaNSzMz2B5cRFLpCla76hUhmE/KZWBo5x5Iwq5Fa4H0KXl3CB4Ll65jpvrWzjo9mFEkJPi3BZW1d07D8QLCRUqlMNuD22esW5zva+s3kJ/PEG13sTxYyewMDeHCrcqyThDrzNEh9a5P6R1ppJ1MkfdAKcIxlS4GYHpc3vSDH26wlUsNuswDBYNuO8c9/ZRL/loVSJYBouSQd/G/UGWjcbjdDAY+SKDsucxOLuZ4iO81IfVtojkx44dG8+2yjtzzeq1uVb1JW7Kr/qet53ntj8cx2mnP8KYbkxCy5IQOXGcE2CAlhDloIFqqYXIL6HVaGB+dppAiUBeQ0kKX1uSkDzAADkDQc5CAQLn7nTcXyHQfRqMU7rKrEIhMEojNQK30I4MhVtoSS0Fa0KBGfD81I3HozaemprCDPcq5SjAeNDDoHOISb8Dj26sTw3qrGVGC1oNBMcXp3H+5BJOLM9gpsExakW3KkdMQQGVDmUWLrXMWwo0OBZhoWLfrn/oI8A5MBlhvgCkA6gjgpKAhAOaSzXne4cc0O6SEQ1HVAV0BwUuNZapVRR+BQMNwzrWtc92DDwYuHLhcNgmn7mh5QRhxs17SuvhgmgpXfqMZFhmqWiKeXCfbUmKQKZhhSMxnBkBlHMthS1HoUeA1rE4Pwvn9s7P0frUq/AJXnCNLHiJcFoeAh6dRHRBUyoB91dBr12+gaurG9wXHtL9jAnKjGfKGbdAOUCeVep1OEs8YV87hx1s7u1jY2cPG7v7MOTl7PwiXewTaNQaPBNP6En1CxoNx3BzSTifXr8Hdo8g0PSwhsjo1mrOyVnZOY5zplpCzEhte3sDXQKU2zO0WJbSmKTDgUlHg5QR4dhkNLn5MKHLlzz11FMZPsJLfdhtJ3uNUTWs7k61KtenppuvtRr117QXblFuR71+iiT1MYkFnU6Mw4Mxweljfv40ojLPGY0mcw208gjMKqZbdcxM1dBsVrjIoAVNkExGMBQk4gsBFz6kRvXpyhkK5UGnh9U1p4FHcC5VVKsUi5eJBgIPXimAa6gzBtZ2Brhx+wAHjCKOXRSWgjjhHmXkNC3BmdNSCi2mb1OodIJ6qPG5xx/Gk4+dw7kTC1y4AJrvjBmVTBhFNrQsxCg8NzCWuwju2Gldtp1RCHInzFaIB5IQJI4IlhwCQwViXErpya0l0ByhSA0XqChz5aTMGDiP4yi1SCmwKfuOqfQm9CRcMGZCxZcQOIbtW/EAAlTIU3dv2BfYtwXbZ52Erv6YizPkvJ2VGY6GiLmfThnVtASPsJ64yuzbsr6hUssd0c1MJzEjtiOMCYKEWwhOBNRtaNU0FmZDUgPzdCedoqUc8BkVBNcuoXxn9Fhcu0ppCNdnyKMt97vdN6/cwC1a0S7dUuH6OorZ/zA16MeOMtzc2MHWfgeNmXksnziF5ePH6UpHtMQjXL+xg8tXVrFN9xmcfxSVueQBJhwrp4KAirgURhDOJRlx7PTmMs5Xc2Ua1QpaBCq3ZfQIFHwNhJ6CJ5bb1TzPTJplCSeeeRmZZETcDPCRXerDbplHe2l5ptynX77ZqjWv1OrN14Owdll0ZSOOo8Hefpxv74yxt5eQUgZgPJRL89CqjjzzSRRc6iMlglajwsVtYWF+CpWSB3D3EjOiBpvBp3/FPvge2Uqhp0pGj+7xxu4B9zEddJjPKJCWFstqVezbBonBDpF5bW0XNzb2qal7hYZOKGwJBZFeC8YUzoxukEkmUAwAOXC2KiGWZ1s4TVd2ngGgku/BjcYXt3gavhIEnkIU+vDZl+JCg9Ykofs+Ynuu3QkFMmbQgstLQGWknIrqiGKCKeaaJwRXQpAlBHTqiBo/4X3KNGWasMxRTMGOqRAmpITgiicpQRJjxP30kEBxqauTEbiWvHHC78jlnZJwfcVsb8L2XBvuGMlRTAF27bv+clpOQyXjLKfm/DyuhyGwMr6Tcx6acwxoQiNPI1DqyJqSh8oa5i0C1o8UUCGTpmplzE83sORiChT+kO/kaQzDeYm1CH0frl/3s7ouvZ+9A1rH7T1s7R7ioDtCn0cwh/0J9qhId9sDJFajykDbqTOn4f6xORVEaA8SrO90cWN9l1b1EIfdISbcMlmulO9FKBGkOQGexkkWeN6AUxpkaTqM48loOBzwa5BEgWfqtSotcLUI6lU41nqzRsMR5Uqr2Bgzyi33NUGQ4uRJg4/4Uh92+yJiZoFJOU33ppszN5v16YutxvLLUTh3JTf13bW1fnzzZgc7Oyn293IM+h6UbcDkJbogAZWvjzS1yCmstUqE+dkmlhfpItUieNogy8ZQksEJRuhUm7XICC5nIUaJwd7hoFic3cM+BtS0mQAZZzk2BtsOmBsHeP3aKhdxG/vdARJa3Ew0wWIwpCadkCxBCVoObVKEymCBEcqTjMLSVUeoFVKCwXChfQplvRyiTFBGpEop5BgVhH36vsd5JBhQMw+5lxnRio5pmSdxTKWbFMKYUNBjAm3CdEKgTWh9YtZx7nFMBZEQLCnvXfpWOa3cxBEtTZEW78RUKmMeG4zIzwFpSGs2QRpnxJaB0+8iAkugppmFA++QQB6xnXExnhQOrE5x5ASYIwdMy4goCFCnfHzO2xTgnCCn0vE0UI58NCol1MohIq6FYsTT0ornbrvCcxTDOXg8mqgTpYvTdZxmVPsY96UOrNr5BXkK4bpEgVPKWWHdDMfY7Q/h/tmSazfXsbZFoPUTHof0aS272G33UW5M4/jpczh//iyq9QZ63Mrc3Ojh+toBbjMavM/YQ2+cYMh1ot6D9kICrkV+5KbXG8We9vY9z9tjV4dpnna7g/5gb39vbKzNS6XI1qoVW63XbK1Zt/VW05Zr1VSH/hi+dIxgwIVNAWonfn2UH/URNZ7PzMyMx7bdLpVqtxqNuRemppe/G0ZTP7h8eWf/+rV22j4kgscRLaePXVrS0QAQGyHwqwReCQo+MgqSMbbYJ8zPtbCyPIulhSmEgVC4RxhxH5FR+zqhiwkW6AB+qUZQ5tyXdHH15g7WdsdY3R7htSvbeOGN63j96k0cDMbo0eKMcwpYrckFbnJPE1I4JrRAY7LdolEtY8H9mRP3UCvz05iulYs9pQOOpRBSVqGpfinxSGhJUhJoNQaDHs9eD9HrdgnCmMrGwAl7ynE6yqh0cufmEgSGglmQE2hXTmtlCQawfb4EMgDgvThifVfmhN+yniE5BZbRAiYEtqOJA9xggAH3330eC1HmOJ8ECS1yeoccoNsMqnTcc7qykziBc5FFBFrrt0jxHtaiACn7B4GqiXJPgd6BgK5eYSGFHoLwmbsPA40SSWhc9tZXMWBk3o578KhQI4Kxxq3B8bkmHjlzDJ999BEcX1qkYgt4ktFjmz6tW4Rupwtn/Q2VpmifwZ8hLl9dxe3NXUwyYHbpBKbn51CqVTCk5l3fHeDNa9t4w9XhHrSfclGDEiQs08/SVLgJ2x8WlGf5IPT89Vq98SpjDJdnZmfXStX64Wgy6a2u3x5cWb3RvX7jRn/91tp4b2s7Odjdibf2tkepzXqlZnmn3KxeKc/Wt7HoxwAnzq+P8qM+isZFxJKyg+sHw6pX3Z9bOnVtZubYy1CN5ze3Rru7u2ncPpQsics2iSO0D1MyL8NkZJCnGgIPWmmktIQZhVC4sM06wTLfwvIyA0WFFbXIad0swQtCOaNKgw7hhRUkRsG5QWvbbdymq7O61cGVW3u47lwe7lVGBL0L8Y8zw2ARMCJQB6MxBhRWB5waI7dLBOSJ5Tksz02jWS5RYXBUIhQihYBmwwHTElxZlsJwjJRiKAG2t7Zw6dKbpEsUtDa0ViwXzglw9R2hGLMtytwCCJVwQdbSi7DQXBTNMo+po6N7QFsSyxTrCRWBIln2bQj8nCB1+7iYFnXUJ0AZ+exR0PtMh7wf09114B2758yPaXEntNip8zrYrijFseqCFPOKc3VjAoGX08JZKhRPC11Qr5i/K8/omqbxhPNPqVhzFOAVA8Nod3d/C3bSR9UHar4gYGDNcksSMLg2xUDLicU5gnMOC46/9RqcO1mm66mUdjMki4TeDDCkBTykq9vjNiUmGFVQhtCNjbnGG7tDrK63cXNtn+t8CGcxxyzPvRA5FbXziiZxRq8iKTyJQIeDRq25NdWafmN2bv6NqenZa34p2k2sbXcGg26HGo1Kq99ud8fra2uj9bX1kbtXgd6pT7duVZqNa81GfRfoJBwkucbvj/CjPsK28fTTT6fUUIPuTne3Gi1c6R96L/f64c5wUBry/JcGp2KytIJez6LdnjDCNsSQewenqDUXKaG2jylEOa1Sma7PbKuOFZ4nzszUUK2G8DyBUgKI4mJyKiqA8kswTEeJxS73KLe39nFzfQdr2/t0Y0eMBFrkfJ6Jx7yhm9TGuvunGDe20O324YRjYW4OZ0+t4BwjsgszzULoUlqYajlCvV5Fha6ciBOetLCO4KU5Xk90cV763e9+B9/+9rfoum+jXIoQhj7Hqtg24IbrSAvgMeNpxf2zhkud8BcuJNsOFMvdM6YuH7CuI5/PfAF8ph7pCKAEB5lWAJUgjYcjDGi52weHaB8ckA7RbXfQp0Ud8VlKK53REucMihDngHBsWkNxDor9aeZFsZgKQlghT1Ma8RS+r4u5BIFHxZhSmXK96L0kdF+5kAVALRVmRhCOuwcocxuy2Kpitl6Gl8fo7ZHHB/vIGNRrlH0cW5jG+TPHceGRc5ibmUGlXAGBgxJTS8s5olufUIEqPwK1bqFI270x+qMc++0Ely7v4jq9o42dQxwSvEMazVj5SJSHBIpKWhCn5shzoItbqzTGx5ZPbh87fvri8RNnXp1ZWnhD88zS+npfyqXDoFzuqcAfUmENr169Prx89UovybN2uVW7vXz6+OWp+Zkb9aXFfZFzsYgYfMSX+ojbd83bk9w8j1FGqdaU+fmTSRA0sv2DsZpMBMYEUCrCwUH2nocYAAAQAElEQVQft25vYn1zC4edPmJat5B7mlIlghcEvI8RM2qqxGJxbgpnTizjOPeBka+QcrEdAHIKaJdu3dGChihX69CMzAWVKqbmFjC3uIRqo4kuz8nGXHhnJZ3wToYDlMIAZ0+dxKPnT3Fv1EI1CuEcF0OXM/Q9VKKgsHwZLZWjlFZDOLuI7wW+D1CIR9yv7u/tUksPcXxlBTNT0wg5dt/z4FHoOXRWMwXxi5bTgpgDF5qpFOTaFH7xg7uEey/2Q8wU/YGWE7wXEYgckeV9SjC5sfS7HXTah+h02vRMehhw/xsz0OV5Gh7HrAg2ah5YDoyjon9i3iJnFiwHVxCfs0Ouk4LwP2ssTG44XoUoihCSHKjjOC7+0mdr0/1xkoXm+269hNbXWdXQUyiHPiL2r2HhlEuF/Juj0nVrOsugUcA6TiFYzs26uZD/Y7rt7I7LoZEawQY9otX1fQaKUgypwJ0HlEHBaA+WfB4nMde4R6W0D6ewphoNXDh3DqdWlqqNWvnEeND/QuarY9OLS8nxRx66fPrRR1899tD5S3lU3oh1sONV69uLZ86vnXv8s5fPPv7EjxZPnf5+bW7+1ahS6SAppfcux33k33cV9b7ffA8vvsCVLZXLtjU7Zx5+6LHO6TPne/MLK2i25mgBW1zcGoGX44Bu2PbuLnap7TvU8tRasAIorUF5gOGXFoVmrYpFRk+d5p2bqnJ/GCIKPUAMUueCCaAICB0EABfM80NUanX2N4U6walZltN6pNT4lm5phcBbJuDPnljEKe5r55plhFrB0rqAFDAf+Fx4gt+VWSc4zIOpVgKPZjCl0G9vbxEEXXhK48Sx44w2NykyqiChUCuSWJAbcDncvYgrOHIPOEU4ctUMhdMdoxi6z/kdYhGfExzMuHJXpyD3nGPNSRld0IzzSiikE7qd8WRCCz9BSg/EECiK49Ukl4oGHNGfhlFsl5SLQc6UOIBVADS/SIZZNy4mEP6nlIYmLz3Ph8u7cR8ettEm+UEAPwghrOPGZMkvRV6VCMac49jaWMfarZvY3VxHOh5A8gQBx1JlUK1Zq6BJVzcKQ4gInNIV9iPsJxeFA0Zw9+kVpRQOYR/uF2A6Yl2tkXG/PmYAI54MwD0SWrUylnlmfmxpDtPNerUU+cuUkydV4J2vLsxOnfncZyfnfvVX22c+//m9xolTW6X55fXGysmbxx957Oq5J5++eOELX3jp9KOPX+Sz29H03ACzw8zN/xdB6hfRyVNwinaQnz11evzVf/6frv7e7//exu/9578Xf+ELv2pOnjyNRmOqAI/yNPY7B3QzN3CLi7axu4d2f0TAgQtdopauwNMh5UjBad/5VhmPnV/BExeOg/hC4AvKlQgBLS4rEfAxElqRlNrXUHIC3ydg6ji5soRQgDEtyzy19iOnT+BzF87hxEIVjbJQUMgVCriQqBYgBKEDqQMm5Qsex6m1IjYzTBiFNRS8Ltt64/XX4AI0M9OzWF5aQRSWeC6bwAWBiAkIFJRoKKUgwn5IgIVl+/ymZQAymoiM7mbK8aYEXMKxT6hIYqape0Z05GA9PndlGevkpHEcY0wQjrnfy9mZ8hTCKCx44VNxeYGHIPDhc+yGR1GW57fC/Z/mRlaTbx6RoQIFeALDslwscjEFSIXvqSCg4BsqBnD8Gp4fQJRGSg8n53jBeQVBiR6OQcz7Sr2FUq0BFUQYc/xjutuuXhgE2N/fxV//1V/gj//3/xXuD8bfePVVXL98EZ29bcwxMn7+zAk8cv4MXd0pVCslBOw/JGh9Alu04rjAcSl45RJa3ILMryxT8TahNTAZ9RkobMPn/JZmm3j83Ek8RKVb9ix8lZU8yWdLZf90UPI/a0L9BdWoPVxZWVpsPfRI6cl/+JWDX/ndf3btid/+3ddOPf1rL8+cfew11Vq4Zqqz+1aF43YaJsDJHL+gS33U/YhwlQETpNU4qEbj1nQzmp2aKk9NTetWsyW1eh3VWo3grNENrSIkw2Nav/3uIYHaxmGvhx7dxTHdF64xbC4wRggYga8VqiUP9YqPkMIlnI21OQzJUuiV1tBKcYqWAEmRMgCSE6zO1ZomKOnm4MTyAoM+Tcw0QtQChZDVtQA+3/P5vu95UMw7ofB8j+DJGGAYgYiCx2d+EMIB/5D7uzdef4MWKkGr2cT09DRKUVTU41A4hqMP+QHhf0d3P/lNYwCIABC+RgXAlDhknveunI+sKwMIZntEtKIOoBmVRE7iYwi1iAOo5hyK8SuwDOBUyBOBFoFiRWsNzB2ybMeCl6iiohTvalgOwHkaTskkBFma5NDag1YeODC2osgXg/5gyNRCE7hhqYyc7024fYAoKooS/MDH6u1bePPNi7h+7RoO6SEltO6eFjTpes7OTKNarRCQEe8jLCy2MEsPqVwpY8i98j55fNBuszlNJVyBx/Y4enAimJ2bwczsFBV9FbPTTZwgYC/wqGW6WUNE2SiFGlHoqSjyAy8MmlbrZQaCzg3S9PF+nD5Ge/hw7EUPm3LzfF6dPptUpxeHpWqrY1Stm9rSINPBaDTyrl27RubgF3L9QjoSArTbQmwz0+dq9pWnEt/3/CAMVIlgrFQqqBGgNS5QvdUEKBQDHt63u13s00XaO+zAnX2NGZThesNSggy/clqSlGBL6SYZCljO/WBMC+Iop9Vjv1BceMopQZ3B0NWzdHtc2H+qUcUyI4azzTqqtLTUqBBjoAzAV2ihFYehIYqCx04z9qUIxpx1JrRQoEh6ng/PC3gcNGbwZxc3b67CAcEBs1atwaeQunoCsDbu6xJh7YLc0jBfvHlPymeWiCiIPHCAcnN/m9wTwI1baV2MRxwD2IQ4AuCJhlIkFjjVaTknw/lZWjw4xQcF5ercIVeHCIYjB9KUPFfi6ii4d9lMofgOCLaMfHfzduTaTKgQtfZQKpUI0AhbW5u4desWYwwH9GySgkdOQc/RAs7NzzMY5ECsoX1hfZ+phiH/e4M+OpSHARWA4pqEYQAmdGgyciPndqXKYFKjoIXZWawsLeA4PaRqOYTvgcrbpwX22J6nleeVrNKtFGoptersJMfDcS4PMwL8WCrq8Vj0E4n4D6USnbJeaXmi1BSBXA55UU7ZGn4hl/qF9MJOTgLJfCPasnH2P4rIt0SJ73meBBTgcrmMWqOOqekWZmZmUalW4eSkzejpxuY2bty4xUDRDjoM5BgRcK1hCcYuzytvbezj2s1tHBx2uXg9HHY6TLvU4gNasTEsLYnmLANfo1IK0ayW4YAZeopRQ0b+urTO+wc8a+3wvQRjHt8I6wsF2nDZh3GKQ47joNOjVSByRUEpLrLnQZjm3OOt3rqN27e5d6LrOb+wiOWV43ym+baAmbdIhPe4v0tEIPI23X3L3gHk3dQ4YJHcOBy5e1dXRKAJzrukKMkirj0FAedQkAdlSbmG0CMRIzyuEXhGQTOv6MAJ3dbIC1EtVVAOCBxRsFSCIGByKrskHsMQkO6XUBvcisQMzjlXWSSnggNBoVFYriiA8yR8P0RBQYScfQiV29TMPCpUzCEj21HkwbKP7iDFpavreP3Na7h6/SZGjNr7QUDLWoWb44TxgoQuvE83PAo8bh/GnJdFnbJTr9fgBz7Xf8L+gTK9K8cHBn4Llzvj3K32lQ5KvheU6kGpMh2UyoteubIsQem4CsIT8PxHvDB6otJsPdFszCzVms1qWKtVoygKyHvBL+BSv4A+ii7+8A//UHq9Xtkq84U8Sx4jqTzLOEkL7WmUuDA1MrVFy7m4tIRjDKjU6g1M6M6uM4J76eo1XLx8BVdv3oL7v0sd9EboEJz77R4DBAPkVqBoyTSJ8suFiXl00CtoQitsGeKHSSlYMQMQQ1qBFJpBj4xuVZ+u897eHrZ2dkh72CXQe+MJF9IAFHAvDOEz6muVgtI+uGiA8rgHszyHi3Fj9RacdV9cPoYlAnOKe86UPniW830CAhQb3LlE5E7u3RMRgYgUD0WO0uLmzhcFA3fJCamjnArCkcu7ZyLCYeu36C4wAbZHPpnccv5CYGp44h2RZd6oApQOmB6Hru8QuAaG7qmh5wLOS7E/7hMgVHwe+6LDjYz8HQ56cFuG0PdgHHAJoDEj4S5KvMXz36tXr8Ipss3tXRxQ2SUch+NlpV6H429CJbPXHuDm2g4uX7uNtY0d7B90MRiPMeTWZjgcot/vY0gr6tbU/QZdIQd7K/aalCl4HuegABcL2N3dpZKeUIYMp2CRsj8H0BwKRmlHihFeL1d+wOO30Cg/sjooWx3WeD+fGDk1itNHepPxk/3B6DO9yWQlBlpbQOnrX/+6xkd8cRofbQ8UFiH5v/M7v9OcZPKQiPzbLE2/ktEVdQua080UgiQIfBQWtF5jMGUJZ86cxcLCEgKCosND6OsE5WsXL+OV1y/j2u3t4nexbQLUWc8RQ+3K9xGVqd0rTmsGFJaM55Zd9LhHGfa6DNzFsDz+SKnZB7SWLh/QdQKDI5PxEG0eOWwx2lr8vyG39rDX7mNAq2m0QqlaQZXjIjLh+vE5JqsU3TL2wYDVrbUNuB8xnDn3EBYI0DJd9JhCnDlwUhA4Z0AEgCPwupsye+dDHt3JASJSEHiJvJ2/W8elDoiOcgLlLrl7vgLFsWmnVGjdXeruRd5ux7hxGYEmMH3x4TP1RENbBc1yB0yvSAU+AWoJypR7vnQ0Jg+p1Jz2o2vr0XpG7MMB0jJOkNGK+lrgvBRLaxozWDYgmBzdoiv7wosv4Y03L+EGPY2tvTao5VCuNRBya+PUdGc4werWIS5dW8OlK6vY3W8TWAkAgdtKuKCbO6rqdg7hjr+EsqNJYhKk8YgKISa3DQyVxpBHajs7u2yji3Z3XPzQxCkDZzVzUQyFKaRsN+Y86dbC/VqMri3o2qrYeEFidZ35+cEkOz0cx0/3R/EXJ3F6dhzn82owqD766KMaH/GlPuL2XfPRQb9/hlrxWSX5fwubPyIwgSVTDS2ZKVJKADc25BkUraii9gu4D1xYWoD7R7LOPvQIWnR9UqOwtrVLzbqJ25s72Ke7OUpz5MrpTgXPD1CpVBBFEUQAJxwxgcdVo1sWoF4OUQ19avwUYOheKFC+BoWJ77LPlPddHqpvUMvfXFvH6sY2dg576PEA24kIR8ktmVDjKtCDRXcwwjYjyhMKb4mKYYXWPuAYUo5J04ILAQJFFguJYlMM6q0Udy4L0EUXMC3oTvFPSQyty710F5gudaB1rzlAegSNS0XEFRUk7FuRNIHowFiQ0nBpAUxaVc8qhHweKg+R9hCQQs4l4rwchVEJQakEpQSaPPPJTyIDZkJvJJtAGCX1lUUp9BDxWbVSxvLyMgIGzvb29+H+8qRNZav8EOceeQxnH3kUmXLreojL1zexvdfBMM5g2a+ro/0AHvv3HC/JJ/eDh+7hAcHZw0yrBi05UvZdK4coBR5AYHJo8Dl/3/exwTPX6/RsDro9pFTEKhCuHzChu94dZlzf5a6hIwAAEABJREFUATZ2O5SrA7h/QmX7sI/93hjtQcxAZOIRlPX+cLJIgJ5NUvuZzMoJyf3qhQsX3KLio7w+0g42Nzdn9rv7F/IkecZk2W9aa76kjJ3RsFqLJWMtFFMlBnDauBBOi5hBBCfwlUqExcVZnDt7AidOnoT7IYHiXsX9QGHAPUifFnOUGsT0Vca0cu7IBBB4XNjA8xD6HqrUylOM2C0vTOHYYqugpbnpAqxCjQuSpZLIqeldoGPMYE+XQYddBqHc3wzeWNvC1VvruLG+VfxVxIj9cLQEKdDlWewq95qGfTaa3C/PzsGjEOYEEERBSICCdakI5G6Ku5cDpMu79C45Vliyw92/nbfkjwPl3TS/x2K6/N1nzkreSyLiOihIRKCULvijtQetFEdHYlduCXiCAo95H1KkmhZW0UJq9qWcNqJ7aWiRUheY2dtFb3cb/b0dbLvzyvXbGNMjMfRMnFeS0KV1gCpTaXkEWLc/wK21TfS5XXCgq7WmuZ6L0GEVNxk3cMDYPRxwfz/EkOvqeOoHAQLf5zgBQ7dZuEaRrzDbanAdZ7A838B0o4xy6IGBdrrpOUAF6wmgteO/YECLf9jpst0eerTMw0nG9g0GNJe9cYYOQXjYH2OfHtAB04P+BIcklz/sDRVlwScRoOP5JDMn6BnP5CUJrx0eBl//utX4CC/1UbRtrRWSChrBKbL1Gdjsn1mTf57MbWgxPhWu+M79IQNd6jSdwMBSGHLSgEx0i6moFWd4lnnmxALOnT+PU2fOYW5xpXCFrA4wIacmBOeImrY/pOsymsBFB4WTcn+z534Zsjg/ixPHFnDm5ALOn57Hw2cW8Mi5U5jleZrmfsVmMdKY71GYUiqFNMu4NzHos63t/UNcoTv94mtv4vlXL+Hm+i463OdmdOdApdLudnDtxiq0H2F6dh7N1hQ8P4ChBaKMw1LILQEBIZsdcVxHH4GIHGVZ606mSMi3InVfP55394bAd2D8cXLPRASKgNNaUzh1kXfld0lEinKPAu8UmBKFYhSGI2W7ylp4QAFMIRgtPQJL4bZ0Zw0VVkLLN97YQO/mTexcu4LNK5ewcekiLr38Im68+Qa6PKdMh324rUOXUXZh66VSBUOuzRq9kGurt5FTnutTM5jlOnrlKpyVeum1G9ja7WJMj8OBd8x+M8qBA2bgeQXoMrrMipZvulHBZ3gm/fRnHsGppSaOL7QwN9WAooJ1f+YHAtjTCppC5XgFzjFhu+1OH3uHY1KCw15Kq5hhSLkZ8lhomBgMEgv3p2m9cYr2MMahA2t3UIC60+sHPCaqJ0k2m1nUoiDw5qemgiefLNhFjn00H/VhN/vNb37T2xvuzR90d55RcfabXo4vUdmdCrU0Iq10QK4FSlHTCTz27hGUmueSQiI6iWWDWiXEzFQN2tMYpcABPabeKKGFzCFeAEUweGEJXlRGyAWuVOuo1xt0Z0NaY6HF9IuQ+qkTx3Dq5Arcr3+qAcsVih8vtOoRTh9fwqMPn8OJ48uYpiYOfA3DxU8YyIi5X0xpLeiKUwHkHEOGdm8AF/i5cfM2LcA2bnLfu869aZvWs1yrozUzixL3u8699QjQhMJtnNCLkMUCl4gI8/zcSZhzGD8id2OPvixB4qi4u5N394YAcnQ3n3OMd8mVufpKKXieB02Aihx15J45grtVAmEdl6d95pxzgGZTa0FAHvhMaaYKK3iwsYZbly/jxquv4soLz+PVH/4AL3zvO3j5B9/D1rWr2Lu1is3rV7F++RJ2V28gbh/AIzhq3JM3Gk3Um1NudfHcS6/ijUtXuQ2YoNqc5r78BBZWTnA9gQ5BQP3KvWVebBVqdb7n1pJWc0ALPex14JTo+VPH8KWnHsOXf/UJXDg9i4WmX/yt6OJUBSfn69yuaFDOWNdC6P7mVLJOUbv1KFWqRft7B22sMxi1yyBidxRzbWkSvAgqrMCPqtBRBZb3KTFHA4s+vbPdgw5d7UPZ2W/rg26/1B+MW71BNnvQmVSTxp6Pj/BSH1bbXHxF8p944vyimtjHtMiXlMWvaLGPBJ6eDT1dDjylCE747NVjx5qAVCQhKJTbK3ApFS1JFHjFsUduhG5JSu01ZjpBTA0I5cEqAkmOSCiIfhgyXF6CVopeDXeHbLNajrC4MIeluRam6Pp4wg5zA0Vhr0ZeYTmP8ZxzZWGe9WZ52D1NgNcRUrAsqyZc3DE1+IiH7q7fEV2tLQYYblD7X7p0Da8xMLXOfa8VhUazhcJqBiGU5xfCbwhMw3aKj+vboYEkzPPzdjHnKyRwXGDqEvKxeO7SHydzB6D3pnfriAi01gUppeAu98zVdam7ZxVYgtHQa3BkmbqAnOcLfF+jeI0u5KBzgJ2127hBy7hN4LU3N3BQ0HphIX2xKCnAY7Q7JYDiThv5sAdN5RZyTcp0ZxWPYHrjBO5fN2gThNPzS5hbOkareQzNmQWkRmHI/bwRDXDcTmm48YHgEjLCycEM95Xuj9wfO38cjs7Ri5pvVVClH6spM7WQa9msYHGmCfdTvYAaX8PC40RCyoVHL0GUpsUW9OmRtWkNe7TkzmrG9LxSKOSUKaMDWB2SguI+Fw2rfIQEbBCWrBf40NrXWnse9Zufq8QLtFaOpx8VfWiNX7x40et0Vivkyec8lf99lZtf0bDnCM75UhCUQqrlwPfgcz6EF12nnGdrGUBBEC6oIkA1wel+IOCA5BZnNMrR6YxwSPdySPcqZUjfWkFKkE1o3SaFG5pzKSw8tp1Ta4+GfZ55jeA4ONWoYarqoeQD3DphzJBcQlfG5xsRO6mWAizMtHDy+AoeOn8OJ7mvnZmdgc8FnRCUfR7BDLjPcv1l7LNH1+4mwfnCSy/hu9//AdY3NtGcamGaVrNK65lTqNx+0xCYTspFBODi8+vOR+6kltr9TrZILEdE4vuw1mGUibtnvnjOIpY7gN1L5h6gumoiwm5VQSICEXmrHfceW4Hr2JDX+R2yBKfS4Jw1FJWiUPIMI+ndgwNscC955eLrGBCokRYCwkMzCjHXbOD8Q+fwMOnMyiJm6xVU2IYmUMWtJ8fl+QH3dSm29ju4TQ+j1prFr/69L+PkuUcwRZCWqg0YUQSohfZ8lCsVBARTj9ayy8h5xjPM48sL+PyTj+E3f/1pPHXhJE7MNQqFoHPAxAYJvSlDhV0phXjo7HHuQ+e4//TBKRRHc9MzMzBcCxe/0FQYzPJIJafFNqQcE8YqJjTbk9QiZpupFThQCscj9NDqtPznH34EZ8+ds8dOnDCLS0vp9PTUqBp6g4oJKBJTby8QPvxLfdAmv/a1r9EY2UarVTnT603+Xh5nX/CAz0SBf7a9tzN/8aWXK9/68z/TP/r2t/DmSy/i9ReewxpdoYTnXwIDz1PwkCPUCmXfQ4UCErLMEHx7dEEO9w8IthjC/zztQSvFbYUphC6KSlC8T4k8d+4lBCcxh87BPq6+eRE/+O7f4vLlG+gcdhF61PShRkDrAAoteLlEuJK+65fBp/n5aZw5cwJPPHEB586doTWdZ1WFSRzzEHyMjNZURNyb3EcNKdA+jh87humpaYS0mjHrWYJIaQ03LhFX14GMr9z9uCLmRQRyN3V5knvHu/MuHxUf116RufNlKPiOXLmIUPhMQSJCXpI/fF/EtYyCR65NzTJHHAktSAZnKaEMrFAi6d6gsKQZ8mQEw2irlAJ4gUKtWsKJY0s4dvY05ulWVsoh10lAI8vnAYTduABQxLQW+GjyrNp3CKDQa6/EfV2MHi3nyXMP4/RDj9BiLiOq1KGDCJ7zUIRrSaXn+DrgWfN4NECjVsFpbkc+c+E8LpxdxrH5BhrUrpHW8GERUqlEHHeJ4y5TYSjyA+wv0gpzUw0cX16ET/nJKBPOtdUeeUKwsRuAbeQQdBiccj8HhfY5jhIUnxuQX5yQS3POwQ8CeFTSbmxKdBYF0USLjkVUElPg0iBKBikFl+99VB/1QRqmgKg/+IM/8Hu9vbkAeDiA/nWbpZ+xxpzxPb3U63Sbt65dC954/nl59bkf4Y3nn8NrTG9efhMD7k9c4CDhUUfvcA+9w30MGe2b0PINuVC9dhf9TgcTHjwz0guuBTSZp7mgSilqRwWtFAxdm4waO08mKIUeZlt1VKMA8aiP2zdv4CYDNmuMqB7s7mA46CLjWSeltpi2U3ucA28thAtfogaenWnh9OnjOHP6BIG3zL3rVHE8E4QBIgqUVor13RJaVHn+ubS0RLe2gYCLabgHZDPgMDk+wU9elhLAUleBiasoIkwUyaUkts8i95T9sD5zboxMOFfzDnLljhxYRQSOL5oCiHuuu2UudZ1bZ50dMx043U+AmLeOuBUwPF6yPAEUKjGP4CyVAs6f/KRlpO9D/lsI61la1j6PM9o722iTr4pKsUxBjpSGpSVzf/uaMnLSY2BlyIDLwrGTxT6z2piCohIzUHAASKnsUnpNbg0L/gc+FhhJP3NiCQ+dWcGJpRZmahFCsdBcZ81+fJMi5Bgjjt95P84LEyLP45zrlTJmp1ugYYCbZ8b2tfbgeQEg5LFiLaYJwWwgUHxmRZBToaasa8FLUNy7fJamttvpZqPxcMy2+nmetZPMDHLjx2RdXGpzIHzlo/qoD9iwPxgM6pNO/4TN7ePVsPR5leUn8zhuWSuVPIm9ZNCHW7wOD/gvvvIS3nj5BVynVXP/i7r+9gZ2b17Hyz/6IV74/nfwwg++j4uvvEJ6Azeu3IC2lm5KAJ8Ca8k8Q2uquFCVEheMYBnR+jptmxJwgaewzP3lZx87i//o730BX3j6czhJrd+jEniZbuhffuOv8dILL2JjfQ00gQXYLds3BFTM45Nef4Ae9yMTBgE8JRSSJs7TVXrisUfx+KOP4qFz57G4tAiuJdzfSVbLJUy3Wmg1mygR1EHgFdYTRCcXkcLB5WX77t69g+JiGbj6TCyToqj4cjdHVIyJ77n0Lrkqd/M5x3svuXIRgcg7yb3jSOTtclbi6Dh9a5DTWlp3duLIgZOp0O0Q5okwCq5QSDMctg+xwcjsGtes16OyZGR70OviKtfs1e99F+5/bZjSY/DYz5iKdDwaod8fYnfvEF1GtpNc4PZu4gXQJGfoxuR3u90mv7v0iibwqVCO0eK5AN05F8CjtWxVNV1YgUdeKM5ZshiK56iaR18erbuPHIFYBFwrt17MQjhhTytUymUCNIBbW8Vx+VQcPl1mYT/aD9BstFBhkEiUMJYxRK/f55ZnzDUzUKzPEcPJ1d7Bbn779upofX2ts7W1ub13sL/a6x7uxSYeH4x2JhcuIGWXH9nn/YJTvv71r+tut1vmyGZKpfJKOQyO+8DxqFSeowtQkzjWw4MD6e7tAVw8SzJcuEYUYobarbU4j1K9htxk2N9cx21G/64zHH/tjTdw5Y3XsHr1CjLu94TaMqdApDzqcHshzQ5DT8OjmI1pZRU1eb0SYW66gdmpKmYaIZZmqjh1bA4Pnz9LgJ3GsbxJxQ4AABAASURBVOUl1GtVxJMYmxtb4P4Yq7duodPuwFJaPC6aQMH9ZckGn68z7B8zUFErl3B8cQqnj8/j7OkVnD9zCq1GnUJgMTczXVDVHchzLO4XMULt7lKwzYBj1BQUEWF9kgAi/AKvO6ll1pFh6j4ub11bFEgHurvkLOO9lFNY75KrIyJF2yLimnmLRH7y3gmkUgLFsSlPQUhWATkBC5aJdu8YhFSAipasS1fT/W8NKZg86ki5N8uR0FIppRlAa2Jp5RiqtSYMtc0hvZ02zxS7BOeI8YGY1tPRiApvRN6PKQO0QARNBsN1d0p2cbaFx84t4cyxKSzPVjBbD1CPNCKOQwMQ8lR4dqloMTUB6butEJHIWAYceS5PnuVU3GwYgVZoUK5KlLOcrq2bq895hASn53lwV0pr7ZTO+voG1tfW0KYCz7lX5qtwyt/tdwf9DnV/b5/l69ZkV02WXsyTyes2y2/JOOt6BwepCDt3DX5ExGV57y07gXjyySc9CkjVS9MZbezypNdf3t/amo2H40YWJyX3jwSNDw8x4QZfkXEBGVjl3u4YAy4nVpYwt7SASr0KIbPHnUN0drYYHbyF9ZvXsEF3dI+AzcYjWBf0ITBzAhRcpGIxKEiWzEz4PAo8zHGvsUSrOV0voRwA1RCYY5Tv7KkTePSRhwo6ffoUKuUytXofV67T3V29Re2+hzEPxTMee+QcowMnFSSt6zZGjOz5WmO6UcL8dA1Lc1NYWZpHk0GmkIu9MDeLIxeKC+4UCF1rw/EZ5kFw+Z6GVorzA0RIOLpEeHOULb7fAmRxB/fqndxR4nh9lwxB7ygnODN6Eo7cMxGBcn0xFRH2d0S4c4kc3SumBVHwlVZQmmNnagTIHE8V+2c7lFBE1TI8Kp4B+T/mfIwfwC9XAFq/3AFzdo570fM49+hnUGXgJGUj/dEEvcGkiIqOqNzoPcKKYjAuw4TgjAlOJ88R16xZK2FhpolTK3N46NQClmdraDKqVAsFkUJhMcXYI3ASyJpy4tbekeJ4HYg0LDzmXUrwAASyT2XTpBteIjjplnIqCr7vw4FTc00cvxKuVYeWe3t7Gwc8uyUKyfec71Np5InJkhGdsfFunibXy5Xo9SgKXi6H/ouBL696Hm7JqNK9cOFCho/4Uu+zfTU1NRVWra2k43FrffX2iR997wdL/+P/+/8TfON/+9/Ui9/8Jm6++jpAjTnfaKLGDXczKmGebuDS9DSagQ90O8gIyHx/l+5KjJDuVMAFSKmpXVqPQigKu2XUDumEi5XjrhuTcD8Z02pqCtQczyhPrsxjabqMakmD6wXKLhdFUI50cYyyOD+DUydP4jhpcXkFLQZwYgrd2toGrnJPevXaDdzgwfrBwQGt6wSUXXCNi9TxJ+Gh16g/xqjXpzts0CJAF+ZmGLyoQiwXlePkilJ3JOw/h3AQlmNzKfEAxXvKkGvqx8iVOvqx4ne5tQSIIwdORw6gjlxVRUA5EhGIHJErFznKi9ybKtbRBQFCjltkFOqETEstkLOuJfjCWh1hvYHcC3Dy8Sfw+d/6bTzxq1/ENC2lRGXMnTiNhYcfRZOBnpEOMDKCcnMWAaOwKU2x+yMC94MS5/Y3nesfBuSD4XrU6IEcw699/jE8+ehxLM3UMRllyBLDzkF8WVhaZkeOtxqg26tIHpUd7zhXkLegohJHzAvJcA1cGhCttbKPKFTIOS9OEVpr+ESVuBsAHvMlegYNGof52Sm0mHrcw3ba++i292Nls72l+ZnnLjx09s9OrCz/0dLCwjco79+fqjYum2hxj2KUiHBfwLY+yo96P42/8MILKjJRRQVBCyJzh3t7Cwc7O1OHu/ve7uottX3jJvbW1tGnVsp4/KCo5QMy0qNViblf2b99CzdffokAfrk4vFbcM0b0ECLueyzB2CxH1KTTBKMpQFmmxiv5GqFWvDfIaEkN32lQu8+0qphpllAONXy2IRQy4aIIQaPIPyEwNN+LaAWmpqewRBf3+MnjWFxaRpXC16MLtrt3QJe2DSf87nzMoTsZjZFwb6QICtevpeW+ceUSg1adYjEdQCulkAC2XHiOi324vpQIFMdBrQvLcSj2LwAK4perwwTvvO6UEhx8/Z2PeOfGdS8Z8tLdu1RECuFTFNq7JCIQ+elEWQanBYDLTyBZaI6SJBpGPOTKhwOgdvsyEsISQRoiYXmfZ4P7PPPdHYyw0+lj+6CHPVrLiQSozi1DlesQ1q9RKYcEpONDj57RqN8rlG2jEmF+qo6F6Tpm6mU0ygFK1ISBQrF+Hgycu+rIWUkuPTTBpbSGKI6P7nNOi5pznS35IJyI47FbJ5dqYTtsz1PMWECJQCsFzfctJ24IYnBdhHlPAVHgwaNhyOMRutxj9tq7wzwdb5dD//WVxdnnV5YXXqKX9+bKcuuWOjXXfmoRE/kFABO8ODx+v8fPU089pTKbVfM8nyUYlkf9/nQeJ5V6qaRNnMjwsM2D6n10dnbQ29+DpWCDlsoBdW9jHTd5dvbG97+LN557DuvXr0EINGc5SxyNzhO4f3T42Pwso3IUfDK/ykWu0NpGSrjAORwwHRDnGVmdaZYLi8lXAS6YZAmtW0aLlsHt/xLuOxK6rIYLUq1UMT8/j5MnT+AMAzzHj58C17f4cyQXpIiCEKHvI6f7Nej2MGaASFGLlz2BTYd449WX0WVkebpZQ71aRokLqynWoe8j4PgUx+dpBQGQcb6W41HMK4JVHLGu8OERMcNnYG3ryMI9BZgXufuMZZy/vUMOjHfzLgUvEYFS6i0SEYgcEXiJCL9xT5lQNi0sLZ21iuUeBdiH0iFc4MYQgI6sF0JKFfj1JtoM7Kyub+Lm7j42e0PsEoyX17bwxuXruPTmFex2R0ijKhpLJ6CqTXjlGpXfCo+tPPJrH2sM+nX2tqG4b2zwOKZeChBwtj7nRQPHoxKNig+EtF4hgRKQfA0UwOTcHLCU0rCiYDhmspVLbeH4wYlAWQsFuUPg2qPIa64HP2BT0OSDcLEtDYTNUzhPxzDqLFTioMxlk5Ed9topqZMlw7U47l6pT3mXplrBzf2p0tapVqvzqMgvxGLizqXupPedUCgEO+Sbp0s2zubzJDkv1s5kkzjs8+hjxD3mgIGWzu4eQjJzttlkKvBhEQho+SiFDiy0frn7kTSPQDSZpsk03xrUorCoGzMS2+PxypiW1pKJjnLWTScDhJ5gulnHCUb4GjzOEL4PMtimE9h0DKKLexGDkCtcJrDLUUAg+dB8L+dCDumm5oYLSvdGaY/AilAul6GVQkxruc8gVpsubo/zGfdH2Kdl3eWZ62jQRY1W/djSIuqVEpzmBfdDboG10/gkdln0G/ge2xM4UPKLH5eXn8tnkbfrOOEjvwshdPm75MruNiQiUBy3iLzVh8jbefASuXOvNJRojtsj+Qh0gMgvIyKwwqgM8SIY5TEEqTFkMCcRD+XWDPYJzkvux//be5BKAysPXYCuT2GsAgzgYebEGRx/5HHMnjqL+ZNnENWbWNvYwMU3XsdrL7+IVUZ7k/EAs/Ry5ujlVLgOzjOZMLqb8ijNZhPKRUb5sHBKV8MAVKaGKHSuaUYFmXG9cgLTWXbLMTrXm1MDuJ7CjM+11IrgpWUf0U1O6KN7LFOiAFYgC1Aql1Cv1VBh6heLlxPYOSJfo9WomhMr892TxxavH1ua/85Uq3E76WMwD8RfBnL8HVwc+XvuVXejbqC0KqdpMp0l6fL81HT9xPJycPr4cZw5cQKL7pcZFHIhCANyRhF0HruJqApDrcG14XQzCDWYEJRCAQcjaJr1alEEB8TOwR4OeI7W4Z502OsgI5gNraJJY7qwPqaaVcxO1VAKfTLYwuOC+mLgU/v6dI81tS+XiouXwxK8lsqBQ4BbJEd9utt7+4dwkUTDhVcUXO3GRgo8n+PL4X7beXt1Fa+//AquvPkmSoGPudnpgiL2q8k9Yb+G83DkLKQWwOeDiErBpwDwFnKnb9f/zyMHPEeGY3aUOwG9h1yZe+7ItSUiEHkn/bRy1oJWmuML4BNYWnyCNSBRdRKIk4RzHqfo0209oIXsxRmCWhM2KtOX8zBmnZBgnTp2Eop7y9gvISag/Ra9nCmKca2FiM9zHu5fpUe0zu2LW78R16/H/dze1gY2Vq9je/0Welxfp0w9yr2mRVV3SGwGUB4syRCgOYHpFGnm3FlwRQtgcn04Fk7cTZXE9fc83iqkqUG3O8R4FOMInMLnRx9DGctJwiKtBFwetpiDAmetSbNy6PUYqFpfWVx8Y7Y2vU0HYMg3uQ0Xy/QX/lHvtcfV1VXPT/2oFJTKJsvrNrfNc2fPlr70q1/0fucf/Bb+EQMHn//c5xCRWSkBFVM7OpD6ZEhEoS8FASICwGPHHrnkAOmAaQk64WLUSiESRmG3eR65TRd4hwvqfkAwoea1BKclEGqVEqYaVVoxofa3BThDoiIKNEoEjQORT+Yb1p1wDCMeyUySFJYC77G8FPnY4374zctXi3+jaMSIbc6IrRaNerWG5TuW0QnVqy8+j7/6iz/HCzzXW5ybw/GVZZ5tNuBpBQc6xXlltOyOXL4oU0CJ8/B9D8J1dWUFcb4iwjLBT7ssLcFdMhxvfgeYGfft7t7R3ecude0opeBIRIq2RcQVFyQib5UJRVGJR8tegu/AaT3yRCHLLGICsdMbwP3LEvudATZ2D+AAqstVNOaWGAg6gcrsIqqzC6jMEIiVOnKCNgsrBGgJQ/HRobXK/Kj4Q4GLPBdtE4DFunDx93mm/aPvfQd/+ed/jud/8D0cbK1BE5BVroVPBad4fmnzSbFlyQkgQ6WdE5iGijN3RKuZQ6OwnLT4QgXg5kN2wV2e1kyE80hxyFOCIeXOp1ek3PyLJxbup4GHB/usM4FTpKGvoanQk/HQdDt7CV3afjzs7tVL3lotCA9XQJ3kFpDv/1181HvttFQq6eFkWOkPO8e8MFyu1GpN5Xm+T/eyeeoUvHIF5CVEaWiG3y0F54DBgN12F3t0effpKh4wdX/NYdh5UCqjQkCI8jGJExx0eugxJD9mHH6Y5ugyf8AoqSFwNPeErs0wjBB4AYg9UPEW4MwpvG5Rcy6qoUA7IArb97hAIRVC6PtcCEVhBLe/BrMzs/js44/iVz//JH7lqc/giccv4JFHzuLkiWWCr47NzQ08/8Jz+B4P2ruMLDebDbQYafa8AGNGod1YnWAEYci5qgIcnqe5F8qovWP2k3Lvk0Ihg5KMfWdQSEgpxJVx4ALHAUd3FLNrkN6DpZIyBWUwxXyY8j7nvAwBa1wdzg1sjZ3TLisYEVg5Sg3z5m6evbm8Jf/cWji31agAqfUxSgTdYUwQjrBz2Mfa5h5ub+xgbWsHt3jWu33QRmIFI3pAYyovxblO2H97OELGPkq1OmYWFlGu1xBVygyw1aHIbzdGsJ7lmrg9nmZdxXGk3Ievra3hlVdexXe+8z1cuUrleHAIeqIcuwaoOISSy1GyAAAQAElEQVRKXVOJa+55NddMMS/KA/i+5VhyI+Qx+I7AKI1cFHLywc2NOgZjnq92KC9DKlzwuREF494lVapU6AwCagLZUEgdP10+CIIkCsKeHwQbnu9tc42Ho9RNkZoVf3eXeq9dD4PAs4EtJ2k+Dy2zXuDXhGWae7YS95dDd4Y06ANksvgBMuWhR4ZZMqZ56jSajENH0zPIyCDrBQAXwLJOQmbFZLxXqsL4YRGab48SDMjx3I+KMkONaShkQRQhJFnWd+xTIgCZ7xbviFBcigujlYJH8tlfUc8SCDnQokBxf0E3fAWnji/j2PI85hhgqlZLYFUGifo8B93FLbpmhsvbnJpCiYonzQ3dpgFGBGjKMSvtQ9wLSqC0wCKjJZpgMu6RukjjHpRxFmGAyeAAnYNN9A63MRl1YbjXsjalHGd8z5A4NsuUQLRO8xCMRDngnlDYc967AFfGMVgROOEV7cFyflY0hVXBMHXCSl+syJviucdnHkemMSYSHF/3emNst4fY2OtgfaeNjd02dgnQg+4QbVKP57wjnlVOqCCHDJBNGFgLGPGG1pjQg8nIR0XLE5YCBIEH5ym4M2BDazgeDSHkjXA6RyTkSYYRI+D73ErscA+/d9jB3mEXbbrPA7rRMdckEw85ySkQcNzQPqxoWK6tYX+GPLBsF+7i/ME6rm7C532O8YCWf5fKv88zVRpxCOXPkDcZ30mcolAaBc+UhignMwCtsmt6opRu+75/2w+iTcaIxuVZssv183dI6r32Peu1POtF5UxMMwVqqVahqVa0ECw0SbhFzXhjfR3G82HInJgMHDFdfupp/IN/+2/xzL/+N3j8N38TjYUFSKWCsREcDMY4HCcwYRknLzzOZ8cwpMu12Rth4pUwdfwMbLmOkegiUOFTSMrVChQZr0RBk9nUdvC8EErTknGBtfLgk7j1LARFWxAkFi6NPIWyJyhRIfsAmIUWCxcM6vd66DD0X66WMTXbgk/hq7WaqBOcmZVCcLf32+jR4kwoASnLQCGCp5FxVUUZLvgY7fYWD7jX0WtvAmkPk/4Odtav4vLrP8K1Sy9hd/sWLXAXJk+QEYiGgHRAZHAN1llLusp8yHEBgVYUP4uMoBhS8BMCBaJRoseh6U0462EJGieoudLIoChZmgrQgyXvbRAg93z6aIp8jnFlcwcXb2/i9dV1vHZjDZdubeLW1gH6saFF9RgQ8lGqNBBEFYxogQa0lAldzVqtijK3FB7HYwnCyZgRk+4BbBajHGjMtmqcJwG3twtFJRNw7X2uAXFV/KjjsN3DkMG4UrWFk+cuwC830J3k2GoP0GE6NhoxNP0LNwYPOfMZ1y2l1U7TDDkBJmzX04Dn88v3YTi3Edfg9l6H81jH5dU1jK2CLlehS/TiuDYTKrPuaESPbAinaChy0HxPB6EdTSbpcBwPkjjby613Q4f+BtLO5CTYPWXj7/Kj7rdz7m+EpPvZuJKZfDq1+Xyc5804Tb14MpHRcIgeLWaX+8U293ltRmI32ofY7HRBvxVhaxolBgtK3GX7XHRDxjmLmOoACUlzoaLmDOvMEpzLWDx9Do89/QWc4CF3QPfJaUd6ughLEUQULK2IokBrAkIzFQqspdvkFIQqnhkoalrNZ8oJfzKBoVVXFLJIOZAagIuuCUq2Bga2sL21Cfdzrj1GayMqm5O09L/y+S/gc1Qsjzz6GFaOnUSt3nKvYZ9af4sR3B1GpWO26fk+6PLTpU2wu7OJ1159ERu3r/EoYQtba1ext3UTAwI2Hh7yrHQP+wTnsLvPeUwYPQzg9sEBBVxRo4tIYS0yjj/hGJ31Sjh5ZmEJSkfQGlZRmGkJ3fPU8B0KoqaC8ymYHvmrghLBptFnkGePwNjYOaCVPMA+lV6fwZ9U+VDcM2quh2ZdQ6GOaSlHVJQp+3N89gjukydP4oknHseJEyto8hjJ8xUgFhwmNLMKhvyboEeltrWxht3tTc4rh/tHtg7otg55Jlqp1nDu/MN46le+gEc/8znMLZ/AMLG4fnsLL7z2JtwfQDsrn4uGs/oZQAUDWEWg+R6C0Cd58APF3oRzinF7ex9Xbq7jzeu3cINHPd3hGLQbVKpzVKbT8MIQCZk2nkyKLZMiv3zfpw6kEkpSikOc2Nx2taj1cql0qRqFN1vR1E62vz9m9znp7/RD1t53/4rHllGSxVOc0JKIXrBAgzPQaZJITMGfULOBDNF0YW0UMronGAkQNKfgVWpwAjQcxug7dzVX6GeCYS6YwIOuNlCemoNfbaJMEM8uH8eFz34OKydPQyggjsmGWjNiu8LlcW6fJ3kRglc8QkkHPST9LlxqJkMgnkDSmC3ntJYcJa2OJUBd4EkjL4BLf5K6GQUxWIedrW24PdH29g5yatspjuM8Ber4iZOYm1vE9MwcwdnkFEsEqMWI7tOAlix3ykAJPE9TN0wYkNjD7dVr2N/ZQL+9h+2NmzjcXadbewhkI2Rxj0Ddxbh/ABMPGaAR+B7HwdUQtiMUImgPhoJKjCDmFzFT3IsXQryAQusjE4WcdXLxmfp87iHnbDJSYgRjWsI+o5aH/SH2uOd3e8j9Th+jOEVqKfgEuA5CeEEE5dpkWw6ggCBgeZWAmqbHcPr0KQLrLGZmp+D479xLQ6UoADzPg9JCfmUY9AfoUCEPqaTDMICnFZQSVGtVHDt2HI899gQeJS1ybY142KWCu8nz0murG+jQOhulOAfFsQliKp0xJ+2URUIl5RRVSo9iHI/RYT87+124f4libWsXmwxedXjklUOhzDFXqvVi/BnXxQFzTOufUnkrahNfUZ2nmUnjSZLHcV9bu1OOgqutVvPVmcbUqgsEnTt3LhYRam9O8O/wo+6372uAl/mHrcDkJwKtz1fC8mIpKtejiLHXIBCfe87qdAvHHzqHC089iUc//zQeZnri0UdRX1yG9Upod4a4Snfq8q0t3OI+5/ZuBxt0afYJWEsNXqLl9AnSXAVwQC7XGvC4/4wZbTV088RkCMgzjy6Vz5B7lVrUtwmyQRu97TV0N26jxyjgmAfeaecAdtSnmBoEvkbEhRcC1J2tcmEofiz3NLQIPCVMgS6DUdsMhmxsbGJ9fQvbPNfr08psrO/gFt0l99zzfLgfMpw+fRoneWw0xwhuQG2ccfFHowESCo+iEqmWI4BjHPFs1FHCsdh0DJ/wCUjKxMRpDzHHng4OwSgh9ckIlEkQLVDkhwrKEL8Eq0PyLwSY17RyrtyVJUYhpPtZp1LzuFefZMKA2gBrm7u4cWsD11ZvY9XNY6+NzmCC2PmI4kETUNZa9hej3++jR1d+xPNG8Kpxu7C4sAAHyEceOU+L+RBmZ5uwnFOf+9BOt4+Oq89AnQOM40fAAF0YlRDQ2yhVqnCBs2PHV/DoYxfwxS99Ab/1D38Tv/4f/T08dOEhKPZ9e30DP/jhc7j45hVGzduISnWIDrjmYAAK3NMCg4nFYXeC7YM+1rYPsbq5j2u3tnHx6i24fyL16o0b6HKPqf2ASnMWKyvHMMNYhu8FGDAgtEePZpdr2eeZ+4QureX6gGST2OSTcUxPq+1brNfLpTebtcpLc/X6i7VArSfHGwOy4Zfio+5nFG+88UYg13ca6Xi8AivnaDkfNrmdhUFEpUa4UA6doJfLDLkv8UD6PM5+9jE88itP4fEvfJ5g/RUsnDwJr1zhnsKH+6mXCavIKHyJjhCrEFKqFTTKhQukkCsf9DyokQ2Bo1AKQ4RaIaMQjXsdTHqHyCjwe2s3ce21l3DpJS728z/Axed+gDdf+BEuv/xcUd4mYDNaVaVssXcLtEAD0CL0zAQpj1hyuj7K3dNyCDxYCn2PQZFDaucOjxV26Q6ucn/2xsU3iwjj7bV1uMU/PGxzb9ktQN2jQIwoBGwaTsBXlpYQBZwDrXigwb7BlnP4kqESKkzVSrToBAeDQ+s3LmF3Y5Vt7WNARcTtF62iDwdG69xNL0ROgLqAmANlLgEcMMeJ4T4qRpuW0VmOLgHYZ5hxxHIaR6T0Tlw9R5nVBL6GsQLiEjCmUFAeeVqmImk1m1Q6s1hamsfy8iw9hSZarSqqlTKCwIOnhVbQQ0AQVqk066xfrdURcP+vCRDxfHi0tu53y4uc+wpd4NmFGVRqZYqJQafXxdb2Nvbo5vZo+WIGCXMjyEjjOMPq7R28+vp1vH7xJi5dvY0bq5tY29jFJl3X7b1DWtkODsnjPq0g4cW5WL6bAcYWlHNPOib/e90OejwNmAwGMPScFOfpc8bK5JmJ43EeT7ra5tuRry/VyuGP6pXou81y5ZWZuam11tmF/lMAG8WHdn2QhtT9vLywsBCVPTMtmTpNf+5ha8w5k2XNLM/9lILtopaZCIynUaH1nKHWXDh7GqeoOR968kk89NknCc7TCOsNKILQ52F1dXYJpekFRNT6QWMGQWMWutLEmMBIhezUAYaTBK59PwhQLZcRsv1kOMCIe5v+/i4G+ztYu3oJl195EbfefA2rF1/DtVdfxlXeX+L55EUehexcu4zRwS4srZXvKwLGg8dZ8wOuGa1HSoC69RD4PhUA92whrVZMhPRoNYf9GA6g29xfvvnmZTiAvnn5Mi7zjPT6tRu0qLfh/rmSnZ1dHPDoIWbU0A98WpsZhL4u9mIUBETs23NjAMEZKMw0KnBWf9Dewa1rF7G1fhMHtPgdJ4Cc94RCm6kAR+QjIbQT6yElyGLyaMIhD/l10B1gmwGqvXYfHQbWRgx7OiDCi6A5D00FqGlxxY/grJNoDyICrRWi0C8Uifu71Hl6AM5izs/NYGqqhnLZJxiBlK5lSqQ7JWaI6pDgrDeaqDdaiEplWNGYEGhjjtnVdWWNVgvNqQb8yOOzMXZ2t3H95nW8eeUytnd3WZYipKWPKjUoL8JgmODqtQ0898IlvPDSZbz2xnVcubZKcNJ72dvHPl3yNq31YDJGCgM/DBGVS/A4B8uYQso95ZB867Xb6NGtntCtzpMYBCR8WEM1l/jWjGyaHHJB1kORK/Vy6YWF2dZ3ji/PfufY8YU3/Zny4UkgERGiHb8UVyGjP2sk1loZjWzNSrCscvWYFv+UhjdFdz6g665SaqbUWky4H+iReb14gi73dp14jDGtVRJ4GOSGZY6E+1AfPsE4f/phgvdJnH/yC3R/fxVnnngKy4zgNeaPoUT3VnPxEgMuhROiCAGFyoNA0b3K2XaXh8k3LlOoV6/D0II+fu40Puf+aYtTx3CMUdaI9ry7s42tW6twfy+KYR9C1xgcr6FC4ZqBppO6JmfQwIAyCLdltuDsdMSefApniCisoRzVUaZSKZVrfMdDn4GHDe5Lr928VfwvIl5/4028/MpreP755/HSiy/hIu/Xbt2ie9XjBAyMc6e5L84zxhl42K7oiisbw6ZD5OMu4v4+Rt09dNv72NnfK6zEfneEQ4KtQ5f/iCZwaW8cY0BLMyRzhqlBTE8j45i5veQaWIwzltF9TWkhcyo55ZfglKoqpQAAEABJREFUc+xlKsRGa5bAIzVbmJ2ZwcL8XEHTUy0GpQg08qbP4M3ubhdbW21sbhxgc+uQQLlNq3YVly5dxa3b6zxiOsDOzh7cv3R/iUrqlVdfx4svvYrnSW9euYprdDnfvHwJq+T93uEu974jxOR9nCTIKAvGCiz3h5rA1BwfqITGcQ53hLN70GX7h7SwbXTpEQxoKccE2pCyNZyMqLDH9KgIPGKoXqtQLtgWLaRxWwbKW5XR9XLo0SvJ7LjXMaNeZ5gMuwfa5mvVkn+xVSv/oFUv/VmjWvp2s1J7SWXmVjBbaZ8FUgGHhV+e62eCk8DUW1tbpUh78572TkdhdFYrvaSUqkLEE6Ugng8dBEw9JAROTKCOidweGTrmYudawx2pZEwTCEPfITQ37RGDLeXpeVRmFlGeWWJZC6lX4vmmQgIPlm4cuGhQHrmlEMcJMrouzlXUbCdmIGZrfQ0TRolLvod6KUKzVDqicgWh4ju0su7XRe29XYJgBM4H0B6EYyHyABFo34e7T43FmBZgQsFPKdyGFgriQ3EcxiqwawoFCGTLvKX2zzGitXD7sEPuVbcorKu31rHGqOEu9ztDAlgpjSgKkRH1bk8Km8NFhx1Yx4MO0skAkscoBQLhPnpCl73b79N9G+CAgnnIIEebYOmwrR73eAMGoIYU4gkBeAQ+8kn5sOST0NPQfgQvJBijMlwe2iMoDC3TGAeHHQo9wb+7j0NamIN95ulmbqzdxk2C6SrB5P7XfBffuFgolzfeuEQv4TIuXiS9eQ2XrlzD1avXGDBbL9rZZ3uuTZfuMb9HF9+5rB3uA4e0ZC54k1Apxdzn5ZbGSAkUeR1EJXhBCDIdhnzNjZCfKPKW9+S9ncSpHY3HpBGPm0YYca0H3Lu3OwfY29vCDuMLm/Q01m5ewebtG4yE30aHXseAwbcJtzvpsGtMPJpwC3FQ8uxqJfJfqVfCv21Wo2+16pW/mWk0fjjfqL+xsDC/9vmHl7sEprOYhvLAgeKX5lI/aySrq6u+53l1T/nHfD84FwTBSa31DGdQ4kQoez58Cl9YLjMtAZ4HQ8FP2eiIrtAkN8iVhs/nKgxgPIFEEUDhcedTKQUqpmDFykeHQrdHN3KH7lmf7pphmRM05QVIc4ue26fQZSxxcQPfh9tj7NPl8UTQINhTCm5CLcuNCCI/oEsZAFQWvW6PFqmDjO9aURAKhqJbBI7TKoWQ+y2nXNyh+oh1BrRMI9c/BUUITgtNIBpay5g0wYTWyigPmiDQdIF1ENFZVbQOKQMYPXS6AwwZITXsq1SuourG5sBJz0KzzPM0cp4Ldg73in/nyFMG080qwoDlrDOiYPcYuWwTnAcU9EMe0rt/7qMYF5VH/BYwNcQLIX4ITQqCMqJSBWX25yggnywUgTniXm+XbuMNvEGL/vrrr+PK5SsE4Ot4iZb++9/9Lr7zN9/Gt7/9LXznO3+DH3z/e3jhuefoAbyAl19+GS+S3rx0CTdu3OQ+8Bbc/1Rqn+57AULyKqbWoi7jHlAc66koFHyucYOubVSpQPkeHK81xxjRDa7U6ggZ1HLAJBARJ3lBIh6CsGQ9zzdClZVnWZ4msYknIzse9+iFHKKzv42dzVXcunUZl998CS/88G9x+bUXsM49+97mTRxs3sLh1m3bP9zOXei+WfJWjy1MvfzQqZVvf+bhk//hM48/9CcXPnP826dOnrhYzec3zkxJV0QyEkUav3SX+mkjstZq3/croyxbmtj8fCb24UzJYmxtZUxhi2kVnaV0C1OQATKCSCsPvhcSuxpKKEAisARJbiwXTyDagxHBiBp1QDfHWVlDAObah6Wgl7iXqfDopcK05tJaEyHBrLm4YNuWYEnZ4dE+JyUoclozUPN69Ek8VgnQoPs2t7iCxWOnUOX5ql+moWfbfEghQmEhB5OU52wZUr6VcmkmdGpSo2CVD6cU3H6oVKkVgq84PsX3A9478qIqjAqQi4ccPnRYQ1BpkJruf4QD55Kurm0zUDNGLj6E72s/PGpLa/YI5OSfsbZgv1ICrRW0pyDag4HACf2E3kJC4c+tQKj4tB/AkdIeRGmIKDhlValWwQJGXofY2tjGNVo5ZwFff/U1XHrzTawSWDt0w3udDhxt8ixyc4MWcHcHPQZQUiolt3+rUInWajUqlCp8z0dOD8gFuXKun2L/gIIjK0J+g/NQEK6b70fwyB+Xh/JgOa6MNZ3CcxHdnNNMuJUY0tMY0ANw24I+FVDOBwH50qg1MB6O8v3t3VE2mexQT92ulcOb5dDbLAXoVcjqVj2ws9MlLM5VsTBVwvGFOp44fwzunzg5d2wK8w0ftTBDSU3MfCPoH59vXH7k3Mk/W56f/eN6Ofhbz6Y3lRdvRqXSQbuF0YUL3Pzjl/tSP214ly9fLh+m6exgPD41TMenB2l8fJylzUwh4MrhLhmlQKwgpZVMaVUEHnwdgNYWmouprPDbFqSVwLl5fugjhyChgMbuPeYntAjOKlAlQHHBHEDUnUUPqGnLlRoCgjS3iv0pGPHgsTxlfwNa3VFi4Sxul9HK2LLnsIKoPgVdqsIy4mlp5awX8D2NhG1MOC63TyMmuU/L0eNBvTtXSwy4aq59jdzV4WY0o2Jx/aZ8L2d/ufhFG2NKoNv7peyPHXE8NaigAueSJ0ajzzZ7PNO1BDIfwlCQMyMUXo6dY1IEAJuGA6FLtfagWWZFqOhypA6Y5JEoBY/A9APy1ffh7i2Bnd0BT4egOzg4wC4Pojc3N7C+vo4NksvvMwDT7bQL9z/jvi/PUh73TOBSjgQ+LVsY+lyXAAHb9rSGiBSk2K8jNy6lWc57kKyoApy5BVMFKK8gqzTnpmGgkDo+WhR5iC54mfKF3LBXKxDW0XzPIyl3Z+1Ew+7WS+XXm7Xq95z7OdusvjpVj3jcocetqpdP1TzMNgNMM52p+VgkSAlEzFQ1WiWLZmjQiKydqXvJ8nSp+9DJ2e1HTjfXTy5PbYik+3p/v3dMZPw0b0SEI8Qv9aXebXRceDkwZmo8mZygtnuoPR6d6I7H053JJMw0dNSoIKpV4JdKUBSYnIKSUJASurJCAfYlgE8B1hRazYXw2EnIr1IoaNTLqFbL8AMPVoSLaDChJe6PhuhwvzWkq5RmBpRJxO6Yg4sZEoRN7lEr1QbrCxww/VINrbkVwC+jSxAcDCbY5JnYrZ1DbDCocMAIoPsZVwwPmQ7hwGn8EDkVh/FCGAp75nmIraDPcR/Qfeyz75Gz5uy3P56gMxgWrupwnMBZ6i4DNA5wI45vRBT3qAja/Ql6BOAkF2gqhAqDWS1GomcWj3FeCtt7XYI9KACbkjfjxMIqH7XmNHzOK+X8Djt9uDlrj5aRABUKK9eAPDAQEfhaIySfwzCE7/mgK0LgpogZJFlfW8PF19/A5Utvcu94naBcg/vLi0G/V4DQEsAaZJNWfFcjigLUalVMMwg0Pz+LxcV5TM9MocIjE4HlOzH3eeOi74B9NptNvhNBEXj8wl0izooxJ7SIR8oLBQCtqCKNnVLjfEF+OyUr2gcI0oBrUC5VOYZGYfXdXEaMrlbLpf7p48dufv7Jz3zr7//6F77+D3/jV/9fn3vi3F+fWp66NNPwO40yMhIaBGE9ylHxEgT5AF7Sg5f2UJYJmiVgjuBtlhRKflZOBjuL8WB/WqeHUdPzJlRgOT5Gl/rxsVIohGVK+37lsD+avb23d/Lm1sbsja318s2dTXWNGvnS6i28ySDClZs3cfP2GlxQIOVilChsNrMwtGQlFaIkPgIDRkljWEZwJU8RegAjZZibaaFWLUF7goTPEmp1R0MGRfoM5AwJVuPMCa2tKIWIQZ5qYwoNBpFCRh69ShMBLWM0NQ+pTmN7kGBvkqOTa1zfbWN1v4c2zWLGSGsvV3iVh9cvXbqBly5fZ/4GLvHc8sbGHlY327jFiOT2QQce92xTs/OYXVzE9NwcWoxoNqfYJ2lqZg7zSyuYXlhi+SLmV07i+JnzOPPwozh+9mEcO/MQ6WGcYMT52NlHsHDsLEqNWcR0NPYJ4M4oQ8ygvtAFznUJfY51wrEar4SgwmAYPIxTxywFn9asRGCUohC+pym/Od2+AQ55fLSxfgur16/hGsF46Y3XsLbKvRbd00G3XfypHajotDUIyLNy4KNaClErl1CvREW+HAYoc08YsA8tYCQ5u0M52BEU+a21giLR8CGnljQk6l8qCicuArcsDmiiuJjKWUWwTGAJvpyAPCKOm+tv4YOiAXB+ng45PEPKIVSKhmOFyW2gxcTDfna4t9lTkl2abZTWJqPt4cbVN9TtK6/5W6uXMNhfZ1T+EKEZoUQgltUEJTUmdwcI7RC1IEMjMixLpLt7M1q79urcpdeeO/u9b3/j2Df+5H9u9Xq31FM8xORAPjYf9W4j/RaIJ2P8URZXBpPR1EG/W93pdYLdXk/WGeq/wf3KzY0N3Ga0b5tBGRd+z6lKoyACfU6YJCMoNXyj4OUGiq6UIjAVI5KBBoUkYBCkTitaoaAE0GIhsMhNhjgew0UtJ7QKWZ4hp2ZOuYiGNTS1blCuwScFBGepOYsarWdlbhlpWEVebkBqU+hbH9SpyAkEXZ9GQgCs7Xdxc+cAN7b2sMqD7dvbB8UvTzZo2XbbA/RoKaNqDdPzC5hbXMI8ATq/6PLzmFtYxBwP1peOnyBAjxGgy0W6dOwklk6cxuzScUxxDE1azPrMEqpTCwhq0/CrU0BYRz8R9CbAiG5H7lVgSNT7GBsPE4415/iMjmDgISe/cs43J89SHkuNqah6nQ4OyPe97S3s0G3d3lwv0t2tTfR4rpdQoeWMjgv553NFHTAjgrpEAFYIxio3bpUoQIneSkQKfA2tFBwYTcFjApQWFrzUHXCKCO8AB0y3N7buThRXiStFYAnzohRECELem6KC4hw0cquZeqxLEjcnvgMNpXzOj+vMNXV9W9cnzyk9JdTdQ9M92I8lH+xP1T0ef3RsZ3/DDtvb2bizm5pxJ5O4Zzxay4AADS2BSfLyITwzRCQxQsSUt5GM+3thr73daO9tLBxs325tbt0uu+F/3Ej9+IBFxH6ba1KqBXFYCiZeOUoQ+lnuKWu5sANauL1uF53RCKMkQUaVakXBaVHhQojlomYWDqCGAQ1LF5HeLEIF+GKp0S1dDoVaOQD3FZhq1tBsVAuQ+nzVsH3DEHxOSuMRxqMB+r0euoy69uhmjumCGhVQ+BtozC9h9vgpLNJqLZ9/FI6WmC6eewRzp85jauUkwbuEkK6mKtfhXNvcC5FTSAY8MmmzvcEkRkrB0mGESqNJqzhDMC5gYXkZy8eO4cTJkzh+6gSOMV05fhyLK8cI3GW4/+VfjQGrqFKHolJKOfdRYot9ZrsfMyhE19Aro9Kahxc1EduA7rfFJPfJiDqi2hxiE5CPOY9NYmgqknK1idFogvbBIXYJxLXbq7hJK3mdh/fOWm7ShXX/fErKiK6nnJILUS1HVAmKXgAAABAASURBVHZHVIlClEMfJbonDogOnCFBGmgFn0DyHfAEUISNkPATFxnxruXCmo6YwKXubUd3W3Kp5psuvUMEqL1LVDqW4LTsGSRhG+7tu6SQUeJSiKRK5Ul1eNivV4Iomm5WOnNT1b2l6cZho+SNQskymwwg6QiSj6BI4FmxSYawLMvGfSSjrpQ8kcij1sgSj7wwU7VqZkxmX3gBH6tLvdto/wDksw1GOgz2tBfcyiAHmbGTXKwR30fAvWbIyJ5zNSNGQqNSGWEQIfR8+DqAR/D4BfGePFIEsOQZeJ5BSrg8OesqVKMQ9UoJdbq35VDDk5ygplCnE4BkSXky5msj7oVGmNCqjuO4UAoj+krjHLQ8CpkfoTK3hObyCTQJyNbySTRpzeqM2FZnF1GemkVIlzisNRERACWmDohVRoTL9SaqjQbqrSYaTeZrNUSlCF7gQTyyR4ljBnJaJed2J2kMl8Yp93zcZ8cFGUaMDWKOJ86EqSLwFJQDXH0WYW0GRpcxiIVgNOhyeqPMR3tksNueYH2vj/YgLYC9S09kz/3aiMGdw709dA8Pin9hfsx9mQOlZb/i7JIWBL6HUhigUgpRdpbREe/DgGvkK/iegNiEVgB1KziVgoTr4ZYY73oJS4VzJsm7EFjmqHjmWrlz78ocOeUMxQea5JFc6u5JfM6G2b77OEVgWGJ4YygPYqhQrBJqEaRoNKqT+bmZzRNLy9dPnzh2ZX5maqdeCoeaplzZzHpsKKIstpp1uH+k3M3f0+LmagJfJ/Vqecj3OyuLc3tLC/OHwHT81FNP5fgYXY5j7zrcvGaHBOeu8v1Va7CdW9PNrU205+UEpY1KZYTco4VRBX5AYSajPO3B035BmqnmnkSJ5v7CwhKcltbQ5gQnD+MDLRSqoNh/tmoV1MshKoFCoHJoE0OyMayjdAxDygjMhOT+KmFEd28wmcC5oh0GcQYZF7hUheZe1CcIAwZbApfWmvBo2TSfqagML+RY3ZjLVZ4H1lHhmVuJ924upWI+nEfgc9ktMo43SZMCiBPuicfjEYbDPkaDAUZ0NUd0JRkwY6CIdbKM+yqLjIKZw0MOH7kEEK8MRbdWk3IpFeDc7yXY68Y46KcFufz2wQg77RH26F7v7R3ikJHXbruNEYM68XjM+acFD8kyeJRdX2vcpZBKpMQxO4qYBryncBKYCqxGstBioAhoRw5KRMy7rjkIlbfIgY/39qeSa4WtvVXP3ePoIh/AHgHNe0eKqRyRS8hhV1s4JkHOHnLrabFhIFZMIkabbGqqNDh3/NjGo4+cu/zw2TOvL0xP3eZe+dBmJjYJFyeH8b3AtKam7cz8vA3DUu55Xqq1F7P5QRRFeysrS7dPnj6x+dgTZw7Pnj2biJARHMXH5eO49hNj5SSsHqjxeJJ3RLydLMs28zTbNKnZs7kdMGiUGWOtOwfjM6S0YikBkhgnoBbcflJQQYHNSVnR/t01EQtopeCEqMogRatZw9x0C4tzU1hemOH51QzqkQf6JwVZuiyMFiBj6tzceDLCiEAZ0K3uDofokA7pnu5QmHd4ZLBDl3ufbvBBrw9Hh11aJR7md/sD9PnOiGCO6W5zcgTbED3WdT9UcK7zgO/06T532YYrdyCMqQh4GM45TmjBSbTkOZWFIXAt99GWwZKjCSoo5UN5AbQfwgvKcL9zPeyOMIwtRqnCIBHsHI5we/MQN9Z2sdeJ4faig1hjc7eH2wxQDfojegkJXLue9lCKItRqNTTq9YLqVGTlUoQw9OHTsjuwKuX6FvYPKAGJTMady7q8gaGGtSQ2jAI7dx6//0T4KumtxpiHE6cjEuvSozKXF9YTNxS4L0cGIFaIF94YYi4xSToxiUlNbvKUbB1VqtVdiaKreRg9b7V/kaGMm8NRstUdxJ3uIBkNYpPYUsN4rTkTWzWMc2nHmd3dO+xsHLY7b9brrR9U661bKq4PnEzjY3Y5Dr7rkPuLi4kfBN3Ak00t+oqnvFc9yGtE3pUsTtfSSbI7GcXEx3gyHA5THoHk4zhDQp5nFBZDtW0oXEZpAlVA7CI3tiBDzlsKDRmGwNOolvxi/zk/VcfyXAsrc00sz9ax0KpgphaiXtIoeZY2KYXNCRCCIyFIYrqYjpxlG8ZjOGs6pEXtj8cFEPsEbo/uYI9HNH2Cc0QQTxgFjkdjpAwAJaTxYIAJLWFC4GYMqmQEnQOjYUDGCTKnAq0AT1loycHZQDGwhTxGnnIs8QiT0QBD9uP2xe12B+6vVfb229jePcDmzj629zpo98YYTgzHleGQiNw5HIKnPTCqBB3V4QDcHdBjUD48Atz3fBxRwPSIPJ8pKbhDPlNF/lraHrjLui8U4g8iwTLnish25o7K3T2K+sKyn0136/30FD/jEg7hDr1Vy/VOEsOSo9FZFHmbEo/jJM4nkyxLUolLpeoQ5XI/qDZ3vErlOlf/eYj/XUj0A1Gll6xXfg2q/Ar3K6+pqPGq1eUXrCo9R1fph6nRP5wkeEkH1UtVqe9NJTVuJNjlx+yjftp4nxHJmlE0aIpsNqLwYiMoPVeLSt9TRp5LR8lr8WB8bTIcbfZ7/W6n2xt2u/2kP57kkzw3qYjNfQ8mCGD9ABk1amYEOc8CGYwsAJrlOXK6gzA5PA1UaC1btTLmW1WcWJzG2ePzOL08jZX5JuYI0lY1QDlUdOdyKIIEbNXajEubIWeacU+Y0pIldJ0LwNLiOQs7JPBGBI7bszkQxgSnA2LOvaslEDMCOSVlvAfHIxzPUWoowhZaK/ZnodiTZp/K0MXMYxgGINLJAGO6nn1a7PbBPvZ3t7G9tYWN4u9BN7CxuY3N7T1sMEK8T5d1FBvE3JPyWBTdYYrUeFBBDVF1mi373LcKgrCCKKogCCL4fsj+fVpEDYiCOFKaZR555hcgdmXUc3AAvEsW4GhB8N0lYf5tApiXn02uzltEq4e7xHePyvFzLuFzOarNAYkbJJi5S8I8yfKBFWMym+fcx2eJNakRmQCNETA7Bnb6YWi2PT37nI5m/rrcWPnLytSxb5Wby9/Wldlvqmj6r8Wb+mtE038Z1Oa+EdWX/qrUWPpr8RvP+5m6hV7UkUcfTTiYj91H/awRr3//+wnq9f0w19ealcbztbD6N/VS7RutWutP6pXaX3jK+24ap6+2O70b2/t7G2vbm7tbB/vtg2F/NLImz31lEVG4whJ0WIZH0n4JUH4hTM4lTgiKmODIua9DNoG2CRolD4vTNVrRJt3cKZxaniHN4dTKPE4sLxTu7zzd4OnpBpp0i6vVMvzAo9AK3N9tKieaNoclYEHgClOhMlAEnmIqTAMtKHkePAqLKxcCm6YQKUHtAN3vddBhMGafZ4ibPLpYW1vFJmlr/Sa2N1axs3ELu5u3sbe9hv2dTRwQmIc8hzw82OOe8RDux+XOhU6SHIPhhMGsjD15CEt1lCoNBEyVX4Z4JXhBFUFYhx9WoQlKTYXmOfLCAoBa+9DagxCYVgROwWXcO2QZPRHKuAFghLPmM+uogIQCRMOSwPeEqSgFR1YAvoaP8hK60IqAFJLrjaoAjlzeWUsCEo4MAZqzovK9VEfhxPNVojzPgSnl+Di1pzLgiYmpV3ZEVy9Hreb3Gq3Fv5yaWf6T6vTKn3p+/X+HH/xvlebUX5bqU39Tr9a+G1TLz1erwbVr/Y0uzp517bCpj99H/awhP/vss/kzp05Nnlj+tf2FmeXbrWbjynSj/spsfepHzWr9+4EXfJ/M/wH3by+1u73Xdw4PLm0f7t/i/m9np9fp7w16o26cjBMrCaUuFS/KlR9x+xBBU/C08qAoMIrComDh0d0JiGePdsQzCSJlUAsFU9UQ81PVAqzHFmdwfGkWx0grpKXFWSySlhaYOnK/epmfweL8NJaYrizM2ZXFOXtscdasLMyYYwvTdmWhhbKnENOlHXCv2nMBGAKxe4fa+/sE2NvkALq37QC4hfb+NroH2+i19zDoHmI86CJhcCijcjHOFabLLgIoUSQN5eaofc43IIUEYRlhqYaIRzuKwLTiI7es50XwgzLAe4gH4XuagNR0b5Uj7RdlDmwGUmwTUvblrKUVck8ER6nLHxFY7qgoJ5+tI2E9vs+OgPtO8Z4u4u1Oy5apG63h+4Z5W6RghQKg4D0FiMrCcGypFZ1kSqdJluUiYkj2DuVLS0+P9sf1g4UTX7594okvXjl28rMXF1YevthsLL5eajVeb51YubLw0GeuT59/6NZv/8f/l62/94//q865c1+J+b5hpx/Lj7qfUT/6qCR/7+HZ/m+cW9z77SdO3G4tnrw8v3DslVal+cNqqfptiPztYDz4we7+7nO3dzYv3thaW722cWvv+tbWwdrBQWeYZoPUqLERPxEvNB6tQxiVEJDCKEIUBogCjdBXJEGejCj4B4j7bYD5SOVoln3MNSs4xj3pCQLUWdHTJ5Zw+vgKzpw8jofPn8EjD50t6ALTxx85Z5+4cN5+9tFHzOceu5A/9fgj2eceO589+eiZ/MkLJ22VLvIBXdCdtXVs3V7DBmlrfZ1WcQM7PNzf41HGAV3VNg/524f7tKL7HNM+Rj0Cst9Bysit4X4TtLgelUjEg/1KKUKtWi0CN61GE5VyBSXOsV5roFKpEZilI4AShGWC0yMgc6OKH++D4POCEqxVBYHAEq2htIamhdcFQAlaoTWEwFiLlF5ADl4EHUTgiNIMK2zDEVwqvBcYPjdgSrLvkdgw7vci7iAAeyBxjIoEuB7BywJiAJBY0ZIM87wzmbU8JDIJdw1ZklVZxGo/9nnmmWeyY8eOjaemznTrK48c1Jce2pfGsUORU51W68nO9PS53sLCZ4YikpHY2Y818DG7Ve9jvOaLK0gSvd9T9WCzUa9drjXLL081Gz+stxrfC8PoOzbPvjsa9r/XPjz40dbW1gu31tafW11be3ltY/Pizt7+9cNud70/nOwlqWkbI30rekhrMRbR1HQqZRumxuhkuVKhlfWtgTVJlpoJAwajyTiL4zhJGNrLs3wIa3taqY7v63YQ6IMgUHukncBTOyVfbZd8bEcBNksh1kMfm4GHLeJoN9Sqy0P6iacsPascllbPOPHI6H4aA6UUfN9HiUcsZR69VKo1VEkOfLVKlWAroRSFiHwPAet6sBC60sIoP9hWTspILvDl3iuXqtDKK34vnKT01PiOA5+IQu78VAi0AyJJlMC9l3EsSZJgwiCXo4RR5ty9a1HUDbmn11pBKOS453LvvkWGNorzMQW5PF/mx71yv3RP0xDeuPeYHOU5b5cHU44abixFSlC6PJnCx+yQz10d3rzzI8oICCblxUp5E+P5WW748jtrfSrv1HudtdNIpMLd/cePH+/OfeHszq9+5uzNk8dXLq3MzbxWqwQvUgZ/kGXJ3wwHne/Q8nx3c2f7+xvbWz/c2t790fbe3nO7e+0XDzvdVzrd3sXeYHS5PxjdIFhv9Ufxem8Yb01y7Bnx2hl0N7WqlxANBuR9AAAQAElEQVTAcY5+nJkBqZ8a2+X6tU1uDrnmuwqyoZWsasFVLeqip9WrvlaveFpIeMVX9hWCx9HLWvCSBl7M02RVIeuVoyAJfW0UNTjfIyA1fCLYI+ictdIEaFAqISJI/TCCF4R8HsD3fJIHn2DyROCJhWYb2hoQ73fIQvGZUhqKYISwFwvkrMPxAyJghSIRTgR8X0QgOLqsMeDOneDNSRkM98qW77q6ipU8tqdcVcoyuycO7BGxTFhGhMPRO/Mo2ufr7yt1w3T9OyraBtgO+wWKFJzD22RdIatxHlRcbuxaqUKxCMduqDiomNyMciVqosQfmSxPSrUsx4MLxdq+Xz6IiHkayM5OTfX33nhur/L047fPLj98+TPLp148Nzv1rTOL83+5PF3/q8Dzvk1r8U0C8hu3b2/88eUrl/+Pl19+7T+8/Nobf/Lyaxe/cfHS9W9dun7ru5dvrv3o8urWizc3999YO+hd2+5Nbh6M89u9TG+MEW6lXnnL+uVteNEWtL+pPH9Na3XDWnspS80LaWa/Y3LzV5SDP+OK/3GSZH88GU7+dDwc/9lwnPz5ZBT/STLO/488zv+X/b3d5+N4uDs9VRs06pU08IWWsYQ6LXaN5NPdphSBigBCIGoCM+PeMM0FjPFwzycECzlHEChKrGbWAZSKAPTOSYKQAPc9Tcs3xISBJsNB+SwTCmjMY6CMVlYRJVHo8+2MHnIMuAAW21Ms0UrBI/hdG448LeBWGYoAEAdUutRC11bR8ioCWVHYHWmmmrjQABXGEXnMO3Jl3NYTxHh/xLGJI867SN1YABT5O2W0z8j5n3UdcSIZx5nSi8g5Zt/34TPYpUTTwTBIE3LFINNKjwKlB7ky4/LsLF0LfOovsu4D8kCE2xyxz7rgkUj2hbNTo9kyOrPHju3MTE+vSxjeLFu5Emi5pMLwouf7r3mq/KIo9SPGfb4PK3+bZOZbSZz+9XgS/2VvNP6LdnfwpweH/T/a3W//yT5pd+/gT7d39/50e3vvT7Z29/6Y+T/a2z34D3s7B//hYP/gj/rd7h/1up0/Y4T1r4aj0bcno/F3k3T0vThOGU2Ov5vEyfeS0fgH8SR/LhnHr04m6dWQ1jUK/JdHo+EuPeSJVqqwTrT4RZoTOBkFP6Pgp1TkSWYobkJRVKA9JAkZ5wgUTEcW+o5w3q3hgOdqUHnwPQvLG3un0JURiXzRQhQJFmAtCNN7iOzFW+2xjrwvwp0xfjgpeHEqRZvMMrUFFWPn+FCQ4SNbkPMalBy9kZOfzmLyATQVj1bKKIPUE6/vB37PNyU680UDrsqnmj44OB377iERyU4xwvuZhYXh02fOdH/36af3/+lv/dr2oyu/sfHIZ35t7fTZx249+tjjN86ePH955tjKG4ut1iuhV31BS/jDSZx+b5zEf7u1e/DNG6u3//L6rdvfuHrz5jeuXr/+jYtXrvzFxYuX/uLSxYt/fvGNN//8tVcu//ml1y7+xSsvXvyrF3/0wt9cfOmN711949XnX3n5+VdffO3Fi69du3bpR2++cunmsPPm6hsvX7p18eXLq3u3ru0erN/s7O+tN1uNN5uN2iuDfnc7mYyHSsFQu9uYUdc0TajVackIypwWKaW4pMwbosvegQrghA13Lsu7t+lIOC2f3SVm+bl751Le8uNyHzWxm4/8c+8c2FnBGiojKhv3rbSC0hqUDWRO4ZGfrOXAaekZ5PR7J0y7kR91a1MVcv8BOB1/PnRwukZ/nLgo5sIFpE8tYvJrD80Mb7zQGmw9frwXHJ45jMxgb9i0W+iurU9jcbWVVG+eqMxfXggar586NvvKylzj5Zml6ReXVk6+ON+afmnp1NLL07WZ14O56M3WYuNyMPBu+qcW1/dvlferQCfd2+v/01/7teH3n3hifPEv/iL+9n//3yff/va3C/ryhQsj9PvduOJtTddnVsMwvB6Pxhsmz9rU7JOMPlbKc1emsLScQjdUUU4stb2lUP34vB7c/3QOUI8Rcw6a1oEQnudBK3onBGZO3jrPwVPaeKKSPE8HImhXa7V2YCS9AKL6pzf9qXnyCwGn46bQPyMZR88+K/mzIvkzz0j29NNPp88++mjyla98JX7mmVOT3/7tJ0Zf/vKF0T/6R18YfPmzn+3/g89/vjv35JOd337iTPu3v/REu3b+fDf84oXeV596qv/bTzwxevbZL43d+//lf/l06kLtzr12fXxNxHzta197B7nyp556KntqcXEytbSyr4H1Srl0KwiDPaVkAmsMd0AcrqWWBxS5o5RQqAAB4LxNPLh+Lgccr5Q4tQY4EArzSikIeWmp8MhmOPdcAVR7ZjyJ464F2pVKpXc4su4HCObndvIpqED+/HLNUkQsqQAx05yU3fk3X1LmU5d/RiRj3tXhmr638fO9ov3jDQy0ku2Fxfmb1Up1R2kXLVSMGgoFBwSkHJEASpgXFOVM8OD6ORwgv4RgdLWo7VwCEYEDLIrLQinh2uWZyfPxZDzpWJN35+Zn+1H3sltnU1T7lH/90oHzF7ge+dzKzPDM6dM3qLHXPa1GgecZEjylKEiAwEIY+nU2gLJV3NMW4Jf6+qUYnECEXDPCoyALwyitdcEyMpEKsVB6bpjGmDTP0lEaT9o2y/pzpVrcbp+27tkDAj7N4MTp6QvxyVMntrWn21p7aRD6xvc0iE2Ikw66YMbtjyhcoHBZgtUVP6CfzQHHOyEHRaSomDvnlYE1p9gUmes8Ecv7PMtSm2cDJdgLAr/fODaXnD/ffwDOgmv4dINzfh6mVq71ibkRLaf1PQ++A6eAFpOeFUF5F5xOmPDgum8OiAhEjshZTUMPxDLOo4hECGFKXFqTxdaaXikMdqMo7Nemo3Tvy19+AM47XFZ30k9dsrWF6IUbm7MXL115mPJynIwoUVCUA6E4K0nNTn+sOLukgwa3RaJMfer49H4m7NBlHP/4sohQ9xk6HobsNA6XgLF5nmexyU2fSnGfUdqNkqcP6vX6+Kt8ytcefMgByiS/P0Ufay2xZ9VQBpXBQXv+5o1rj42Ho5PG2LLJcu1cMGsoXtbSelpoCpcjxdSJ2aeIVe9/quQd+QwR4RbBiZiF46kjIpXws3mepLE1eVuL2m3WGju1ctRbARJhQBCflOsDzsNx7gM28bF73RlA3yajWq97uLR6+9Znur3u6TzNq2maeXmWUpBygG6Yq+hpDU8raCWcqL1DTB58fiYH3gKndiLm1Bp5xz280LWFzbjdzMbWGB5hYWt2anq/OhWNCEwy/mc2+6l66Dj3qZrwt1ZXgytX1mdeeO3VR9a3dp72PP80ZWZ6HE/CJM1UnhmC01LrKxJFiftOaniWmU8Vnz7IZC1fpvE8+jVQnsP3PSo47UodGc/zJtVqpW1tvjsZjfYb061Bpdl88Htacufej7r35pOef95av9HOaqu7OyvtdvfCYDh6wkKv5Bb1NMu9PM/FebSAHP0nNKBErnGFTtrw4LpfDtAKFh6ss6BK6SP31rms1joQDrWWPQW7SSO6c7JZGzy5spLeb9uflnrq0zJRN8/Seq/WSftLh/v75+Nx8nCSZGfTPJ/KrY0ABREFF01UyuWFe0731gN6LxywrOyAqTWtpedBa42M3kjO4xRxSLV2nMZx+/DgYNsL9OryyuK6d2p2cPbsWQdavv3gc5cD6m7mk5xSJvTmpi1v3by+cHtt66H17e3P90aj85Mkm0nSvGxy6/6gBCJkh2jApRBYEYAp7vN6UO2dHHBKzhH3lnwgVmnl9pQjRoP2RsPhdQXZnJtudeJr15zVNKz04HMPB9Q9+U9klsCUF7a2wt38oLXVPjjV7vYe6w1GT44n8UkCs57n1qdbq6wDodIQWk0IQekITAv6RLLmI5uUZcuG2wGQd0JFxzUA2WmU0gnjtt3cmM00nlzzRLZPPnyi/+Uvf9n9TNO9hgfX2xz4xIOTU1X99Xb9cH3t5N7O3lPdbu9X6GWtmBxNY21Al1ZZSxDSYloIY4mqIGsBJ1SOwOeWBD4/Ijy4fgYHLPfoqfvrE551ko0QEShIqgW9PE83iNcbU63WNa9a3l966qmxuL0oHlw/zgH14wWflHuCym1x9EvXrk1t726fvnJt9enBcPh4nOSnDfQUfazIilZwoKS0WEcUIYBAdcR7kCzzzt+yeHDdLwdoHUHFB+PAack5EZeb5GnWztJslSy9Ob+wsFOrTA8uANn9tvtpq6c+wRNWOzs70cFeZ2XUHzx62D744jjJHsos5gm6imjPI4EgJTlrKbCUGj6DELAo3FuyRxy5Z59gTn2EU7N0QNh8nmf5ME6SvTRObjBCe/vCIw+3nzhWnQiBy+cf+ueT0CAl75MwjZ+cwws3blQvb+wdX72+9tnt3f2nu8PxwxYyL8orp7kRel5gHiAQLS2mAQFIQAr3ncQttPahSUp5EAdQ3LGoeHD9PA4I+eUxWqvJS0Xw0c0dp2m6x33+Te4OboRlfxNNb8DrgdX8GcxUP+PZx/LR16xVz29ulndubs6v39o4f9BuPzGeTB6hX7VkrdQB5TFPcBKMOCJDibGcrYjmUx4B+AH8IIQXBNDaAyhseHDdNweENUUEopQVkcxaMzR5vk2X9nopCjamyo32V7/4xfirX/2qYdUHn5/CAfVTyj+2xf/khRd0Lc9b3WHvxM7u7uP9weCxOEnPiKebFhIYh0Q5AiWjtNwXcYdkSSiECdrzC2D6YVSk7l4egPM9yYNlbbIUQpdWiUp57/4ObFOp/NpUvbF77jNnh0KLSuIjVn7weVcOfKLAaa1V/X4/vPbmtdnba+tnN7Y2P5NZs+z7fpVuls5MJlmeIgh8KC0EZkbKSVTglCYlCp7WYH0Evg/PYz2lICwHBA+un8+Bgks8RsnTBDbPJmLtARm8qgXXPC9aHSk5bF+pxT+/pQc11CeEBcU0Ll686CVJUL69vTk/GI5OJFl6mpiaZlA2UooIM7lYk0OJLUgYAgIFiYUQB062ovgC6/JbSCzgNzU8IIJP3+UMm6OjmYsI2fBOOnryY990RMhnA5MPJc/3TJZeI6tvNqrl7dmsOnD/3tOPvfHg9l04oN6l7GNblE1P+yMPtd399kKW5wtRKZrmZKrGZoG4f3VWDG9zOK0uNoevAM1TTSGBIHVEoYLJMuRZiizNqPQNiNtCKPnyp+hjOdd7CQUPRARKqYJEpCgDL+uYxJR6D4o3nphU8qxnssnWqN+9OpkM1z735Gd6ld84nbHag899cIDieR+1PiZVwo5W42zg02KGeZ4z8GN4UiK572kTBN6Rq6o5ZZvTUprCejorqgVwxQXxS1H4RIQCKIXwKcW88D04EnxaL2KumLpLHbmbu6mIFLxiQl5KFgZBn5ptM5lMrgVaXdPwtqtmdrj1R0/l7r0H9PM54KTt59f6mNTYxwGU1kbEpsaasbWGAmJHNH1uj5MTY0Y76bljJVkO4dxcUQFA5SyCwIHTkYhApkqNAAAAEABJREFU5IiYAV0zfNova23BApc6Km74JSL85kdgycYk8Lw2YG6NR8Or5Vq4NjVVPfzKV87FX/ta4b6w4oPPz+PAJwqcqlLJ/ESPSmFlV/vebWvNjcl4sjsYDnv9Xn+cxHFmTG4IXCp1U5C9I2yOUSJCDB6Ru79LRZUjmbxb9ClIhXN04qHe4onjlSPDsyiXOmKl4vndVIBMlBpoX7YtzPVxPLlSa9YPPnfmsxNX5wHdPwfU/Vf95a8ZX7uWlqZKvXqtcrteq75erVZ+EITBc0rkNZNnNyDYFJG2CMYWNre0oI5QmEQnjESg+xCNTgDvkqvj6JefAx/VCB1vjtq25M29dFT6ju8Jnx+maXrbWHs7s+kWUOrNzsbuL0/eUfHBzc/mwCcKnO5ffB/cvj387Nkn1s+eOvfGqePHvz89NfXdarn8fU97L3m+fzEI/FXm25w4hcg4KBYcImDhyAGVwlVY1Tw34N61yBsKZVHxU/zl+HIvvYMV3EvwnhE3cT842BuPJ6s2z9Zr0+G+HF4bubXh8wef98AByuh7qP0xqOp+dZJlB/1SI9paWpi5cvzYyR8dO3nimyePH//T48vLfzQzO/9XjXrjShiGB1qrRHOPqpXbayqCUwq6O01bWFYL64BJGN8t/7SnBT9+kglO08V81uHWYWsyHl8TY3dOlY6N37hw4QH3fpJfP7dE/dwaH7MKQg3utHS8uTk6s7h4ePaR42vnTpy+tHxs+cWVY8d+ODcz88NWq/ViuVy+7Xv+KPB9c/SjAw+e5xXBILbxY7MWgB88uH6CA45XjuhxZNaYkcmzXZOb27y/BYPDU6dq8dcf/EzvJ/h2PwUfAjjvp5tffB33PzQ6d+5c7P43hL/+1CPb/+Q3vnD9n/z6U5dOPXz61WPHF58vV8qrUVQahEFowiDgMYsDpwYt6dsAFSLSfQri1y9+Gr+0PYoIRI6oGKS1WW7yYW7NBk+Hb/oq3PTqWYfrkAgVZlHnwdd74oB6T7U/ppXvCIdzrVLko7G20lNKj3zfSzzfc/8a3FughFDn042lewZLR41ZODr6+pgy4H0N2zHiDjmm3NMG+QlHSglTPuDRFfkzsibvmMys2cyuNedr/UfmPv8gCET2vN/PpwKcjjkUJgdOjA/G6I1GEG4ltVIFKLVWR9YSQmTyw6MC44h7Th68wDA1BUJdS58SKrhFfjie3JkyeYifICXuX+lOyc6BMfm+EbMp1m5PtxYHJ08++EPqO6x7X8mnBpyOO6ur0ONRGh7uH1azLC0RlFpR2sTJIHh6ziMV64Bo6Jjl+VuR2iOAUvz43LXzaSSRgkk/MXWWWoi4QFCPodpt8m8nSUcHh9d+9CBC+xPcem8Fnypw9no7epT2/WQ0DGkffRHxIPyPHxEcWU9mLK1klmfFb2uzLANYpmhlXXlhUZ1V/aWkox9WvP8xWpj8DtGlv9sO2QHqrOKZ1l7xVztxHGM8mdgsTY0S5X5g0Bl0+1t5kranFmYeRGjxwa9PFTg9T8mgP9GTZOxZk3li8db8hbwUCL+PPqYAXw4HSFciQstKKXX3n1giIDlFzpmqi5m783QOA2/pSRjHikKJFfxhCMhY41zaER8cJsloHaLaJ5ZOTh69eNGy7MHnA3DgLeH8AG18bF7Nsi07Nj07Ho8kzzIrYgz3R4Skk6MjEodPfokw4+jO7KyT0Dv5T2PigJplGfIsJ3htcezkB36ulI7zPB+QP3uVev1mrVFut1YeTv7gD/7AMfTTyKoPbc6fKnCWy+WsWi4Pq9XKHs8028jNCBa5uPDQHZY6CyHMCyErwm8S7QiccLL4U/YRztcRE36ctSQQC16Qf9Da/ZGBTJIk6aVpclitVPd9Xwaz8bVUhH4J33nwef8c+FSB86WzZ7NaeX64vLCyFXj+noH0IJIQeIWWZ/oWJylcfCQFOcAWz1wtR2/V+rRkpJio4wHdWDiQKiVQSuXWmiRN414Sx+1ypdLlifHY/QgEn/rrgzPgUwXOrwJmobw0evihhza10ttk3yF3khPI3ZC/Qx5JBELOKAog6/BDp40ItY5oaovU5T9xhMIqHs3v7Txz5AEgQr6AHOO8HUDzPDNZliVJnPSTSdoLapURggojaHhwfQgcoAh+CK18TJoQulpf/OJKenx2xe2RutaavrU2pvAZYq4QTOYpfoASOSIlrqh4Rtjik329+wwdEB3RjYXIETgJTGR5zqNNm3Dz3rMa/Xo1iBe9kvlk8+gXN7tPFTjvsNVOJkjTLBlbmw8tTOoMQYFAVmCe34AodUQ0oU5kCWIUl7spMp+eLwdMR3Rj74DTIHOBoZyHwWITsqqvRAYzjak0OF99AM4PSTTUh9TOx6aZixcv6s3+VpnRDOLRjmkX3U/MCoG6C0ARKYRQhKmbGRHrnlma14Lu3n/SUs61mOePzcthkCbyLZ4c1THGis219mLf94ZBGI1awYyZX1n5FKovMu4j+HzqwHnrViD9btsTYzOIGlOSUjpqBTjv5a8IgUmiRBKSDscFLO+t8s78J+GOoHy3abhiR85yQsgLfnhvBYrg1JmCFyurkuZ0lJ9IErIUD64PgQOfOnCeOJHYJM0MJSixxkwoZylE8rd5ySe8oQyyWEi8ITwtpZGJu/kUkLxjjiJCPiiSkF38kBd0Za3SYrSSnBY0s8izSZKZ8fjB326+g3kf4EZ9gHc/lq+Ox2M7V64nWuyIMtdTFgOKWwKaT4EzoI6IVR7TMX7EOTqwvhvx0cf6czSnt3+EAceCgsiPIpVCG1kQgPC0wlv8cKoNAiEqWddkaYxhMhQ8uD5UDqgPtbWPQWM3btww4xkvDoNSpxSGe56nD5VgBJ7eUfgoboa5jDMxEHGUQxUphZmpLQDM/B3Bxc9M2cydj+D+/ntHc3wHP404BBqwo+5/Wp2fKEdxOdAdEefH+dwF6DvKXPkdopUkQNmVzWFNRsohIm4EjKwlkrMMWYpWqwU8VXTx4OtD4MCnDpzPPvts/qWVlcmTn/3M3srKsdtRFGx7WrqCnHtPmgQKYE5LAG5JHSg1PV5N8+pICE6QbEEWlvL54wRQZu+QCJwQHxEE6uf8J9zFuR+YO9BZ5oXvuLd+nMBn7vlRXWGX90lsj5Uh1jL3NqEAIQGHOyQZn98h5hV5ICSTJ8izGDSVUI4HJlWT0cgHHduSV8J42Felixc5GPzdXp+Q3j914CzWTcSWqs1YeeGAUtjP8nzMo4Gc+0qKrQXEwhR/lZLyyICWgiigdcUHun6WyBJsDnDgYOAQjaPKHAw4pncl8BI5qsfsfX+O3rCc4hEBTB25zpgW9z+e5/wLi8mTE/ece033vjO0SilRGsqzSunhYMDmL9z3WB5U/NkcUD/78Sf3aVCuZV6gJsZgbPI8yYlQ5okFW4AhyzJkSUq3LQNoUEUod2+x4978W4VFxhbfR1+FjB9l2SbuiP67pezzTr17W+Zg+B6fsaF783eqFonIvW8URT/9687gjt5wN/dHluA0ZI4joeLQip1aKAGUFuVBIVS5DXZGA/mrW9fkpw/gwZP3woFPLTiblPmc0pbn/M6tyTPDLxYa0HWzcP+flCRNmeYEiKJIeuSrIsAUDGXTsMRQKh1Zq4i4O8Qy+xYJcX1Elm8bguxdia0auP9Yi22zavGxrO/I3AGGyzsqHvJLRDg2jvlOPffsZxL7YVX3Jonj5ThxH2Rp2TkEuHGICBTxaDlJC/GU9nxPFz8LKnVvH6jDnXXBg+tD4YBboQ+loY9bI7d7HTUeDr3MQBuA20GCzlikWV5YS562IOcDEIT2LVIUb7LMgZGvuGfvJPCSHyPe8mMd8RHlnLn7//w0sN1/Cz9Z043lJ0t/fokhf0BeiNxRCsYooeVUyi/7vlfa7h543fYeZ4kH14fAAUrah9DK33ET76f7g91tncSZn+VZYCFaFMMeNA9pkiGOE+41La2SQESzeSeMJDh23SUpyoF7U9y57pbduf2x5C5AXeroxx5/dLf27abvyb5deB+54j0RKi5D/nDyAp++bYVUHnQOfL15yzHoPlp6UOXnceBTy8he51APxqMgzdKQTPI1pctZhoT7zMk4Rp5biHjwdACBRmE0HJLehViTTilgRMGwdkHEp3kHWRhGOB0xB8t8kYJC7vIFWfz4JSJQShUkIhA5Itxz/TTr+hPlsATU231YAe6HwHoFKZcBeWEK4m6AcWx4olRVPK+W5nEproT6nqE9yH4ADnxqwdnNEjVOYi/LrWcNtIVIRh83STMkaU4hBgGhobQHPoMt0Ok4Lfz6cWIRXNm9qcu/O1kWvzsRPOztblMiApGfJL7+wT/yHprgGDgQOCUBvudAf/S2KGNMwMc1EWnkRiomGfh8zlpHNR58v38OqPf/6sf7zeQwljRNFQNBygDiwJflWQHQNDeEiEBEQWkNd7lADpyZgfD23YjFxXOm7sO8JQIpqPgJgnX2kt+2INfbXeIr7m1Q2OHA8G7knjm6227xwnv4utvH/b7i5uH603d5QfffjYtlznL6gNTESCPPTdWGDd7DMQgPrg/GgU8tOP3QZAoysWLdGWfC6KwxOSFISRQnWkyd8NMygJYVINgEfMOlBYGIPiJ+A4U8uhcd4edcBCXPUtk3mz3Ks4PiHddnkeGXiBQAdaBwdAcQEGEfd8YHXu6d+yawP/cO3B76/ihnX9RXEEUvQhTo8cN5FMJB8egzMgQnfY2mze009wjVP712zed4OEh29ODzvjmg3vebH/MXQ55z6sAbWSOH1uSdLMsmBGfmZFbJEVssLQTLYK0psCMUUidx7yTrXrmHG+7+ntsia4vvoy/mXQMESdHo3fSeMnYDESlI3dlv3pu6dtiKSzi2u7ni9md/uapULGz4Tq/3B043HqotCMcCCEBSdPdJjlGBtVIiYJupxXym8tpgPXHWEw+uD8YBx9wP1sLH9O2lU1Op70cDbjY3aTV3GQjq5yZPyJDcoxA6ETTcZxqaBmsp1bR094LJPXei7cynSx255668YMlb9d0d3y/gwPw7ynn/1ueojqXD69pxxSICEcG9wBQ5KgOvYlxM7/8jrHov8fY+PoZKyvXlxiHi3gfcP/DFewWBT+BGNjcNa80SUtTT4aH/7/89n9xH2w+q/HQOqJ/+6JP9ZA9IomrlsDHVuCxQr+V59jrlbi0I/MNGrToIfG8iNs/yzP3BioHmQ+UARitqTYY8S3ncQkpTmCyDNTlxaguJdEzVQHEPlmvKs/urDu0piCgYCjv3u0iTpGgDBKT2NKIoQrVSRa1WRbVaLe7pOb5dn33lVBbufUuFcTfFe7zcu3wdllb0fkh4nCQcd07f1lpAmM94HmxyxqNFicnz0FjbCLxgKc6S1ivPvVx648IfctZ4cH0ADqgP8O7H+tWvXriQVZunBo2F6fUgkjdE4Ue0fq8Tg9dFyVaepYdZGg9sno7F2thTkojYVJDnAmMUgVoQLaE7YSK+N24AABAASURBVHAAVMyLdS5wDmtIeUZskpg3JBaC7UPxBa0UPE/BJyg932NK8n0E7v94FoRF6qyTiOvNsNe8IENgO3DhfV7EFjj09/G2sH8DB07AjcmSC9bdK5aFnHpdlF6gezvTSeL6yjqCr32t+LUGHlzvjwMfFJzvr9dfgrdExGD9+8mpYKY9s7L45uzc9LeUst8eD/s/2t/bvtTtHNwejwbb1ub7noeO1nYgyEYKJvaVZL6vbRR6KIc+XBoQZD65Ke6vWmhtk2SCND2yjHEcI55MkMQJLMHlE4TVahn1ep1WsoZKqQxXxjGBcg8QPQ6E95ID5F1ihQ/0IaRwt637Td1Yfrzu3UFw3D5EqqJkVkTNQWFmuVKqTH3+T/27dR6k750DFKf3/tIn5Y2vfvWrBl++MJG8fFDz9Y2pRvP5RqP5V7Vy5X+vlMP/uRyG/4en5dvJaPSj8aD/SpZM3jRpfC2JR7eT8WCDQN5jeWc07A/i8WCcxuPE5ImzrJZGkaALUK9VUC2XUIpChM5C8jjCI/kMqBRE5HtKQysFJQIhcx0IHBjyPKd1MrRYR6krc+SeOxJxtfnCe/lYgFvp90TWub8cmeW7jtz7d1PqERpN8SGqrEQ1OIcTyuDUxtbV5uGPbvrvZWgP6r6TA+qdt5+uOxGxz4hk/9dnnxnMVrD39O988crnvvDZ55987Mm/Pnfq+J/NzzX+tBSovyIYvz0a9r4Dk37XmOQHBOhzaTJ6KRkP35iMBw6sa2k62TV51lZi+gT0OPRVUor8rFKO8nKpZEqliJY2QHAHoFodgVFZodgDGgpaFPNSWDUHQgfOjPtZl79LDpQu/35Xivhi+3hvxM4cGC1HdxeYLn+3DBAtkEhEV0XUcWP16f5oNLPe7lS+9rXCtRU8uN4zB9R7fuMT+sKzzz5r2i+cHuyXsR9hZiOvq+vTc4uvPHTm/DcfPfvQnzx09vj/Ottq/uFMq/4/NBuV/2+9Vvkf6rXy/1Krl/6sWgq/Q3qxXA4ulUvhKgG5WSlFh1qpPt3YiVZI6faaiPvJkOQspTNdhkGV3IEvd/tUi7sSbIkAB8x7yQHybWBagsu+tRKu/H6JL/Jz9P79vnNvPdfp3XuXdyTCkStF3SJlEVkSJaeR4YT2ZBqLfxR97WtfYwVX8wG9Fw6o91L5E17XPvus5P/l00+nzz77aPLfPPvs+L/6/X/c+wdfurDz2QuPr5155MSNaqt1tVKtXGzUSq9M1WrPNaYb35tqznx7eqr+jVq1+qe1Suk/RGHwx76Sv6JR/r412St5mlzOs/RWnqY7tKwdm+dDWBMrSEZBtkqENvNIdi3x5gTfMKhkuDd14HSpK3OEO5erdyd7b3JfeXZR1HPpeyIOkeEgxpUtPVm8ld5tg41qK1KCUi3RshxEpfMI9eKt1dcqfKZIDz7vkQMPmPYzGCYi+alTpybPPPPo4Nnf+q3uf/Pvnj38v/9X/8Xu/+O//ncb/+3/7d/e/Df/2b+7+J/99m+9+Bt/79e/88Tnzn3j5KmVP5puVP+D56s/tln+lyZN/yZLkx9mcfJymsSX0ji5lSXJnk3znlhMNCTVoownupD4uwC813LeLeNYipG6+7tUFLyPr+J9Quwu2H5eagnMuyB0qat/Ny3y7rmA00HEckZt1XwYRec1vGOj/X5rcxMB+xQ8uN4TBx6A8z2x66gygUIZhPn+9/8wGY93+oPd1cMmsN1U2VorrF1ZnJ19YeXY/F+vHF/+o+OLK//T7NzM/69erf5PkR/8qTXmhSxLbxCse3mW94yxY1IuhbkkRunh8h6GltMRhRrs7x10NIr3+U2IFO1BUKTy81PXk8hRPZd35MblUkcuf5dEJNSiprTnn9K+f45R6dPhYmnq3/93/13o6j6g++fAA3DeP6/eUZNCSDf42fxpusFf+cpX4meeeWbyu7/7u6Pf//1/3P0//+f/dO8rv/fPbn3hi5+98pmzj7+2uDz/wtR04/ulcvk73HN+U2n1txT1560110yW75L6JjeJtTyHoc/KtACnS12n7IveoirI5V2Ze+bI5e+XnEY5qisgMgEwvQ9yfco76qG4OFTQAL9NrtTCZ1Jl+Zz29JmoXH7YZlg4uLJV+/rXreaYhc8ffO6DAw/AeR9Mei9VKMiGlB4TGT995kz3N37j3N6//Moz61946AtXHn/6iRcunDr/jbnWzJ9GUekv6dq+ROt5M83SfWvygRiTwlpjaTUtJd+R61spBa31W+Bk+664IFfnvomIcXXd+0Kw3T8piJBw9AYKP1cKUHKYHDKzDvksZ0IASpTlpqVEnQrC8JHJJDk+iZPW7OyqAy5fLIb+Sf76UOamPpRWHjTyczlw46nFuDzc7ahWtqlL0ZVaLXreD/Q3PGW+oZC9IDCrpA6QTwCTu18aucUREYi8kxzAXId30yIv7vteIkyIftxLYNlbdG/d+8uLHHUicpS6t94xBodUFjLYrHNry1luZ0gndOBf8Mrh8e+/9s3av//3f+ixyoPPfXDArf99VHtQ5YNy4FmR3Lm+zz7zzGDhyRO7J0+dvjFVLr0clLwfRL76Pkxy0aSTDeTOguYpaI8cBoQC7yxpziOXPM9Zaguw8qvIG/ecg+NuFUVwhuBz+SNyJY7cezlrObJM3yvxlQKPfK9I797DDQPF5cod8cYqKPYUpiZvZrlZFuVfgFVnb29vzaMxLH/dWs1qDz4/hwMPwPlzGPRRPH720UeT/+TLn+1+8d99df2hM2feOH9q4dtZMnxuMupdJUjbsHmsrKGMA0LIGWI1Ln7+FxO7ORTdXKU0nwAOnI5oqXhv79wbpvk7yHLjZ2xOQDsyhLAjy/R+iHV5vONqgm9ALArFQekRJRCXCsdKso6YtSI6y20lyfN55XmPWNEPD0bDE1mWtUovvPAgOISff5GtP7/SgxofPgdExP4RkJfmysNmubFbKYWXgtB/TazdIKq6BEKqxBolAkciAsHRZS1TfllHLkuCFfDWJSS+fbcyispwgHLA4hPW4zcrF+9/BGlOCz+mMlG+55Uq5Yoxdjoz5nQYVB7rDXuLr33v1Qr7fmuEeHC9KwcegPNd2fJeC99f/a+JmH/y1FPxzEy522o0btcq5SsKdhUwB2It957WOAlmYAWK1lLE3bm+CC4HOuvycLmjDOHrihzdKbiTuJIfpzuPPoLEGAMGuThm0X7gh7TqdXZzzPP0hWSSnNo63J797771rfDrX//6A/eWjPlpnwfg/Gmc+QWVi0j+1FNPjedWZtthpbJpRa4YazZJY5o4Q7xRyBW0UhASLQ6LCU5avHth+Qsa7n138/Y4oTiXkkDmPM8/M4onj/W7kzNZL28Mh7MuenvfbX7aKqpP24R/Gecrwk1cqTQOQ39fe94NQm+Ldq5nrI2JwdwBVMSNnE9YwM8RLo8K3YN3Ib5gSe5lR2/lj151bbwNoLvtfjipKIH7u9Q0TTEcDoWXp7Sq0PGei/zgfODr85deeXnl1uRS/fnnn38A0HdZPVek3NcD+rvnwOlaLS6X6u3I12tiZYsjOjTWjK3lBo6hniNIsZSfAlRMf/7nHnA6gN594QiZd+8+9FREwfd9pGmG8WgExQIl2v1DYK0g8E962j/XPWifHfUm0zf6/ZCugBsoHlzv5MADcL6TH39nd3RtszEG40qjcehF/qZSdtPwWMWYPHV7ONq0YmwFMC3tKokWqSi7/y+HAdov9zp3qnfb+rBTp0jc2Dh2ZHkGxciyKPHZbdULw2lR+vQkiZ8ctwfHrl65UmP5/U/h59b85FR4AM5fkrWkMNt8u5pWSq1eFAbrvudfg9hDYnBiDL8LCS6+aGgcVI/y7xw+y/gBXVi+wUe8cRkmvHGY4bsux/fvlrnbD5k4XvDIBCKKFjQAUCgExTiRnyRp3VizWCpVzydpfnbj5s7KH/7htyrf/OY3H/w4Ae+8HoDznfz4O71b+K//UTa15A/L5ep6FIVX6QruEaAjoionlvhhzoENR+A6snhHZW/nee9mwdquKhPWZpkDbFF+9K5D6dE77v7DJUMUpkkKrT2EQQRjbEHsT8WTuJxn+UxUKR9nFPehZByf3su7rbW1JOTwnGln8uDjOPAAnI4LvyT0VcDU03RcrlTaYRDsKK13RVSPQEo5REMqPgXorGGxgx6YOrJM7yFCkmAoyvjFD+vyRX4XedY8Sl3Zh0xsGML/uNcERJBx75nnBiwTY61vRcqi9ZTS6hQ8debW9evLN7av1Wg9NccseHAVHHgAzoINvxxfwqjtM888k5V9GXk6avsEpxJ0KNUxHUOD4ipgRflnegdUYIUjwtFlKd+OXDnRaO/ki5T3cOX46C7l3FnP5xhBYKY888xoOTl80fD8QEHpKI7Tph+Ei6TTOzu753uT/vy4VCpzVEJ68CEHPv7g5CQ+aZ9qay6JqmFPaaHlxKHAxnRvKd1ElpDuWE1amXum7mTa0d0il3fkltil70Z36364qVIKYcggLN3ZyTgmQB04AWF5qVyBUl7AI5a69oK5MCyf6A8GT4zHkxPdbtz4f77wgsaDq+CAW7ki8+Drl4cDp1tLaVCtDKIw3BSl9nOTT/IsM8bkbw1SmBNx38y8x497TWg9Rfj9EZC1lscoKUSkAKkDqtYaOV3bJMloUV15WWVZXuNxy1JzauZclppHvvu3f3NOXdmY+pOrV93+8z3O6pNXXX3ypvTxn1GptJg1vepQPL9tYXq5MbGxhvETbiTd9Cj0lHyXu08S1nPEBC4l8ePuPgqyHGbO41kRgfY8eCQR2n8a/TznF8egfV+I1XJu7EwYlo4bUefHo/TcwcHh3OqPLpcJ8I9whPhYXA/A+Uu4TBcuINs53IoVkvH/n50ra27iCMLdM7MrXwp2CSxc2AYbuxKo/Og8wysvPKTwU1xJSiFH4RRUKjhcLlmAJWOhY3en87W0a8uKOUJhI0tattU9PVf3bn/q2Vlh8b5J5NvGcmIsoh72MjPCm5CBNNCheOfJqElJUg7NlznT+WGHiIEjcIZNSMx5JNqiMeGqs+FatfpmoVx5ld8gsqMO0DE4v0ykfmhWabV3pd5oSIzlbOKThJk9kwFWPeKZCMvdDjgRwD1cAZsR8heiHmdHoe2ACLTVYlZ3OlznwSx4TJYOqQ2HRFoDEiU4JSYQ4jwRFz3Rysta9ebeXmW5cvfuVxsbGyP9/DkGJw3uEbVbHEUR+xhhy0ZYV4bYDGLCv24BYJM+B7ivDACmmv6WqfoUmACUJw8rUAvsJ4Ez4J6M9WQnibggxMvey028ell9+OfT4lalMoEvlZGN0ZF1nAb74LBubbsZh1ESO2ROZhHs04JEYDmowyGeeCpAlbRSeUZaHgwS/XIBOIXgGhnjiXUbt5ibmlr3ib/x5Onz60nNzm5sb4eDYfHZWzEG59lf8w/OWCKyJn8pEPEB8otjZl3e4ZUnQdTlILLhe8GpUzA+lMAOz/6QyudOAAAE4klEQVTyYcUpCTofPKCTCH4c6eGXzbF1XzHTArxbxQbY+ouX5eL973+eOiXj/vewZ91hDM6zvuIfMV9hm2wwIyHyZEhsAmOMFcIDJyGaicgDmB7LWyJoUT7x1CphNFFKW6iuOwT0qe4UWGcaHReCwAbBnMepO72gjaR1SJ6OyUxjWVvwRMts7frbg/3F3WfPZ0VG809qjsFJg3c82v/dcugCE9qJMLC5IHAIXI975bEPhJ1OScj3vPNE8HaePY9xALdbhn8CMAg+DnXITb0y6rptof8MMoaGPciWnSnx8Z8x1R6tV4KMDkJMXsi2o3iGycxj5/ZatVr9pnpQW97c3LxQKpVG7ofxuOE0PgbsCkzncqZVP8iJ+LxhnjKGgyTxxnuPBGNIuYLTGNw+JMbj5qtC6UgrqZjxtHh6TCdSSmfoEaFR25QgpqcQgOkJfuk+ku7eUud/rrA1a0J+5cf7fxVLpb/13SccTjuNABspZ8/L/azs7NhmvTVBib+ApJNH8IZxEpsk8Sk4EbKaZqwh/R3rkV8a9L10VDMokjCTwMReIlFgwicRNsbi/SZNJ5JcdM6tEPPqTnlnse5fzWxtbY1U9hyD891R+8Vqnj6uBAf15nSjlVxqJ34WoMxFiecEgGTsDQkhwEHGOGJGpH+EpQqGrFm3f1o6VvGesd7Vrl+flbG3TIq6dJrjTOdRUi18gQ8ebb3AMvXJ2oDZ5MGKcHupul+7WjtoFR48eIFXLtpnNGgMzgG6zyLC9+7dc7v15sybZlRox1SME5rzwtgYckbIUpwgjAEANpaQZIjZ4PkOMJCMBOWUEPCQ8JnVEXltRwAGxiDlhKMjg+uZycqVUp1ov4+m7qzaXSXqWKAD9RJsyOYH9zCs8/tEAJVtCFzmJmJPBbi7JC63tld7u/jbo4e6OWT0OvWONKyyGVbHzqNft2+TqdD8hI95rhXJQixmIUrMXOxdGASTwGJAzWabPILZ2IAYWUYgHwEHUEABwQsQCmmwHxGhrDDJQAEuepU0BFQGYSxSUlQpV4KMIQF49AWAdJO4Uz4max0I4+ncYB04whqSwwyqWuo7sjlhG8aLE4HdTC7IcRBOBc1E8jHxFTsxeWO/EV3frpTnt7bIYRDtCDbcp96Z4fbwHHm3+ex2+MuvP12s1Gprb5utb5ltESlk2rrAAYysYGTriJEtNdO02xFhyfuJHmp8K2l35R+i3nb9clZW3kcdcKpOwZmRljPqzovnS7LWUrvdpkarRa0oYXZ2wgThnJC9EotcQ/lK6dkPs99tbIRZ72HmY3AOyN29deuWbTd3p2ov31xuNZprPvFfG3YXjbWTWMIapEkGEQOYRN2lbIw1r2aqT3eBe7p+Lrl3SOkpqNhfVp0SsqULAE5HURxTCwCNkpiNdc44OyPMl0TMMr6Ilv55Ui6UKxXsZCOla9chJjPEvp0r1/b2JnNT2PxpNPaXfBSvYum4EoTBrLUuZOBGsJ703nd8YoYCkpYFDSGe+9NaS85ZigHOOIopThKyxpBhE2IjbFbYLwrJ8s6Lx5dfPy5Pw+Ghj92hdxA38Vyc26/+mNyvHcyT0Lq1Zilw7oKzLjB40akg1KBVrmBkZjIGgQtiZhqegzt+MXd90jzrhSweeHMA6TxWyFfLO7tr1df1wp07paHPnv8CAAD//wm83f8AAAAGSURBVAMA6Kd8/9cWkCs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272" name="AutoShape 8" descr="data:image/png;base64,iVBORw0KGgoAAAANSUhEUgAAAOcAAAEYCAYAAACnR+FYAAAQAElEQVR4Aez997Ntx3UmCH5ptjv+XO/eu/d5C/vgQRKGXpTEklRUqUqqroipienu6enomJieiP6tqX9gOqo7eiJmerq7NN3lSJVTuZGhE0WKBiQIAnjA8/e96+3x52ybOV+eB0CURNAAZPGJwsFZN/fOnTtz5cr1rbVy5b0PEu993pPAexK4JyXwHjjvyWV5j6n3JAC8B873tOCnJgFrrfj0pz8tP/OZzyheK1d+2lrJa/FTG/TnqOP3wPlztJj34FT0pz71qdJDDz00cevWrakzZ85M/saVK+XLly979yCv9xxL74Hz3lmSnydOxh7z5Tt3KmEYzkPrC4UQD0aVyv0szxnfP/K1a9dqL7zwgvfzNOmf9FzeA+dPWqLv9QeGrfjFX/xFVbO2IT3vuPLU01LL5wXJ9/XTnsbFupRzlUolfE9cby+B98D59rJ578k7lMBnP/tZmaappsecC3z/XJUec6I58djczOwHZmbmPjIzNfOx6anmh5rN5vFXX321QjC/twf9PrJ+D5zfRyjvVb07CUxPT4t6ve6SQHWhxLySaslT6pjn+6d9379IwD6ohLykfLVSm63VOdp74KQQ/uL3PXD+RYm8d/+uJfDss8+CIJT8eKYowqIogpxlnmUVY4qGNXZOSLVigKPCiGkO6IB8LwGULP3sv++B82e/Bj+XHBCYoshzZLkpRqNhPhgOi8FggFEc6zhNoyzP60VeHEGBxZdffrnyrW99S/9cCuJdTOo9cL4L4b336veXAIEmHDgtYHOTmyzN8zxNDfehDrDKGhPwzSqfz/PYc75cLlejKAq495QkAYv3vCgF9B44KYT3vj9hCVwCHDhNkQoCUUghhFRKBUEwpjAMA9/zakrKKQMzPcrzJjmorK+vB1/EF5WFFWOQstJ93fWb5O7/utB74PwRV/oN5VAsvWvXrgVra2uRo83NzZIrXZ17RvprL9MIkUj9VOdFDoLTaE8pekZViiIpAJEksRj0+yqJk4rJixkiccX3/QX619mljaW5q+tX569vXF+kbJfb7fbxbrd7IkmSY63R6Ei/359lXXN3d9dlef2fZ3n/tVckjD93f3ChqSdjq+3CK/WFL3xBv2DtGIxbW1sRlaK6s7PTpKJN84xuxvO8uVKpNEunMNNoNCa3t7cb+/v7ZQdU967r727P9/5Px6ujnwSnJZRkoIPxLxhQoIVWGoH2hE8quA+NhyMQnMiyrGSMmQ18fYqZ25NGypOy8M9EMrpQUZUH6GkfEUo9Rvk+YYR4rKzUQ7y+6Pv+KXrfJcp6klQm3x7JGU5i/ycxg3ujj/fA+T3r8MUvflFdv37dJwCj1dXV6tLSUrO6vj4jw/Aoleg0lemiH0WX/ErlqULKD+hS6Rkr5TNhufy0CPRjXiW6T0f6RGVqav7hhx+usQ+3j7rnFcb9/qubO0XhjJKjd8wzQSJXsKK01p4UUvNeUG5xnMTxcDjM41FcZGnKoXgKqlQtDILFqFy+oD3/caXEc6HvfzyKyr8aVUp/J4zC3wpC/+8GpfC3fE/9lvLU31We95+QPqV9/2NFUTyWAaeub2zMUtZVt3au458Xkj8vE/lR5+GUhaScd6OnK7darQa94vTe3t7C8ePHj9IjniAQz9Jq30fQXSpr/WToyffrIHiWSvQ8len5chg+F4X+cxHraMGfYS7j2VIYPRv5wbNaB++vBMEj8LzTUbM5f3h4WH3hhRecZRc/Ko/vth3nR4c1jgDeKt/s841nDoCK1w48/t//+38/mJiYCCiHgEruu999dZ7fgfbN935Yyb6Ee4d9hDd2bpRtbkNppSeEsIBIrbEx80MDKcRQSpkoJQuC1+fzJp8dM4U5R2YfIEAveVI9Fmj/Mc/3LmmpH5IQD8LgYVg8wjZPsI/3E/3PRbXqh8PA+/Bko/qBSqPx0Ozs7MpapzPhthnkR+Gv+Ef+Fef/x2KfCyaYSdT0jGG1Wq1TMWaZQTxKZTlFusCs4QPSk49ILZ+CxDNUgg+RPial/rjnqY9rT3+MCvMh3/OeDTz//aHvvc/3NMn/QOD5z/rK+3Co/Q8Fvv9MoPXDodYnh8Vwttlslty4bvwfi+EfsbHrl/QW4PiaR/IdveFNHAjHYbrjg/WayRf/ypUr0Z07d8pKKU69XO6YToQG6Lz88MyZM/5v/uZvOqMy/muSN/qXDrC8Jkbu/sUJr8fjunEuXrwYcW9YC7Kglg/zCmWqlVCFp1Tiad3TSnc8z+t42ut7yksEIGxhKjYv5kkrtrCnJORprfUJtlshMJekEPME5SzHmSeIj3DNjrHfi0wmPen73se8IPhl3n/Sp7G0gX6oovUyDWbTrTHf4RD4K/v5awNOt1BUoOqxY8fmqIxnStXSY6VK6UPUyk+Uq+VfDqPok45KUemXoyj6RKlc+XClWv5ApVJ+vByVHgyD8JxW6oSEWJZCLAqIedIcV96VToGOUEmWIcQ5ATxC5XnOE+L9nvAucYyjLkSmV3JhruQ7P7Gv+zMsAi2kx5rYbLUWDw4OTu619y5sHxzcv769/YDHkPHO9p3Td3bvLK+cXVmih1xgomWO0cE8AeBojgo/Q0BMVmylKTqiqZRy2dNplnM3btxYuP+J+2ep7FMbGxvNv/f3/l6N+7yKo//qv/qvaq6eYy+Vm+VjqU1PEhhODk4uE+xTMQLpsVxnXzeFENdY3uD9Kq83uSYdJoG4Dc1DCqTOZxNSygafRbxXJIqS/tZakF9HgqGsZk3ANjWCd87T3inuQS/5gf98qP1fLIXhL5Wa1YdKjdIieSs5b85+/kp+5V9Jrn8MpqkAzsr7DF9rk5OTR4UW94Wl8HFf+2OPpz39Ad/zn/Y8/RS94uOe51/i/QO+553n9Skq13IQBgue581QISYgUGdZIZXJxpg4RpX3NT6bEALzPDs4xqDyPkj5SOBHj+lAPyw8cZJ9TNFAuCyj80hjxWMf7+jLMd285Ac/+MFydao6F1Wj+yqh91RQiT4YliofjsrRRyq1yke4d/tQEJaf19p/RsvgaeX7jzO5comG5EHf9+/j9UXum08TGCs58kWC4Ajrj5PX+8Jy+IgXeo/Xw/pTBNT7OI8nPe65uXd8gB7yYhzHD/K9x2h83l8NGFpGlaeUr+4TQiyTJjiG5fN9ltd4/xL7/iYn+03y/h2Wl0nrSqiupz1BOYekMq9DtvcE+AYbgEGxI95DAEIKIXg/BigrykIIylwuSoizQspLvH8frHjKGHEf97oLKw+uOHmzPf7KfeRfOY5/fIYls6yl2MTzylMXx6D0/Q9LpZ5TWhOQ/sMs79faO0vFOElgHvV8f44KOuV7XkNrXSWVtNLOWrtFlparT4Ijxw5LYaxxoaPzjE4ZJgXEopTioqf1057ynlNSOcVxRwZTN2/eLPE9By7B8h19f/u3f1twb6gzlU1SEc8q7X/I88Nf8/3gN0M//DtREP5terHfKPn+b/gkLb2/LZX6m1LLT0rYX7BCfIh6/6wU4mnSJYL2nC3ESSicITgeNMBznPMnyPcnSb+htPotIdTf5hbyVyHlJ7Ki+BjPKD/B/n5Fu/4979e15/8S6Qml1EkCcZIgzKWVzkN+dzAY/Cn331/o9XqfJ6i/xOdfl5BXg8DfJbjzarmiKqWyH/i+9JTGXcEIEGxQUoJ9Qkk1JilYT6mxf+dNFfsKC2PceMuc0318+izpKRHq0zrTU5f3LjvPzDf+an3lXy12fzxuuXii0+nUmNE7Fnnlx4IgeNzzg0tS6bNSyKN8Pk2qkSICzCfA3EK7PRRY9+eJUOSC/yUGXLvvrRRCuFvFH6FSyoV2R7X27qdReIbe7BMMpZ/n8cvDDEGXaDTqfN9n2x/7+6lPfUoTRNUwrJz0tH8JUtxnrTltLFYAHBEQS5zjkva8Za30KQLzorDiAdY/JLkf9jz9kNb6AanEfVLJC77WF6wtLgkrnvR8/wNRGD4ZBtHjvh884Xk+jzTkI5zak0zcPMvzyw8bU3wMVnxIKf0+JSX7UWdh7KkszU70Br1j+7v7S712O0yTdMR9fRsZdq21GwTSHZY3hBCXBczLQshrfH9fe17iB4H1PI92Q4xlb4oC1hiwPQQnxXfgiAAc17lnrAblMK7ntS8EakLKZUljSCP1YSX8x0tp6eQLN16ou8Qc2/yV+f7cgpMLKt0ej6HNTHQ3wfCwFOp+rdRpJeQiV8hZ2gqVxVlVF2Y6QAmC9O7Cc5/DPsDnb93zHQj+58ofRIIfPtcsSkqrSe1pd7bwgPa892mPyaMoepJu+CEeKCzvDnabt27dCjmWG5+v/WjfZrOp6/V6pSjMsjHFOWvM8TzLFklT3Mc1jTV18lonDwz7xDSv5zm3I1RsF3Ke4CgnhRQnWL8ipVyBFMcJvPP0mPcTrA+Q7zPa0y4x4xIwR9nOAX6F45wmaC7w/YsUxTm+e4LtuQfHLGU9NxoMF3ud3sJh63CGxscjWIfcJ7ZVofa11rtsv03+1tl2FUpdkRJXhZR3+KylpMz4nCxyV/kX5M/xxl/KyT3kmrjCQgiQBKSQ4MdloCMpxZTU8hQNy+N+6NMoly40/eZM/dixiO/zDbb8K/Adz+hnyudPaXAC02dip+Z53lGp9Tkq2v1KqWNCiGkOWaaiujCUl3cXmYv254DoQOnI1TsaN3zjh4B44+rtC44Dkvs6kLpkx6Kmx2bY9oTv+y6j+wu+wqWwCJfL5bI7znEh8Q/v+I0hB8FA5zKvFlk+kxKUcZJMj5K4MopHmuTOFlFY53k4Uyq6mwuJkUHhki1VdtPg/QTnNkHATVLbZ7I8P0rgHSXTi5SV49lnqXgv2BYEmSvZhwl47/rx2Y8zKiLLMz0cDSNGKk2Gr5PdVrvCaxT5aMA+2rGK24uLiy0mxojZdovh7T77XbOFuAZrXmY/6+Slx34Llu771nqw7q1rPsCbRAHzK6GEehOcrp2Toe8pbyIMwpNRUHo0CLl39sNjIo7rb5znujYc8t7+ynubvXfOHb1K4HnelPK8k85bekovUhka7DEoTOEsLG8FF/fPiFb7L927OkdsxVcJZP5koAXrSqf0pDeV5c2Sj8ZfPqKyMEqDkFRQ3/f8qqc9t589Gfj+Je4JPyA88Qw0HiJgj/JYo8E+fuivpLGNrhf1krDeFKyYtoWdMFlRytPcS+NE0FshzzMQdGM+pBBQUoIlr4QoCiOLwipTWK/IjccyKAoTZVlRzbOC0QQ8a6BAaYAfN3cpJFwpLMZ98F5QrsLT2vU7HovjiuFoJEajUQYlXCLoUAI9djEkKFMhBPNPwly6dCkngBOGux0v8m5LrV9gIHsVFtvsvc92uZO5VJK3HFUIgF/wI4SAEALg14EW1sJ9KBMURe5+6wiMHoQpCmc4qkqqBa79CWHFOU3DPMHzXNfWvXOvk7zXGXwn/FH4zrpXlK/mPF8fl1L+mcd0iRtzd0ElF1kI4dYZQrD8HqLy/VmdY0I4OZdDZAAAEABJREFUYNILUYOMIyqFK11PjlwTgI1IfAT3caUjdy0EVU3KgLxUOe4cy5NKyMd8pd4XeAGTKDhXqVTmeVxR5dFI4I5IOA/XoXv9LXJ1PCIIGBbWqZgLJs9nqIh1KqbPUjpACg4qyNSfkYCwApL/uZ+W1xQBmwnJa11YERS5LRV5USoMfM5dAPwyxuV4EEJAkjgehWDZl4VTHAkBJdxPCxgD8oJ0NCrIWy8KgnUvDPe8arXH81QHzAJvfIQQ9rnnnsv7/f6A/e+WSqXXOdoV9rDKLg+FFENSIZWyQrF/yaeC9GbJa8GGgv1ZDm1pSawpYMi8YWk5OS6RFEJ4UqDKckoKsUQe65Sx5mvuVRb39lfe2+z9+NxZa+Xe3l6klOKCSJ5JqiNKyhmuhvsdTO0WjtdULjFeXsHF5UJSuXhhLBUP42dczHHpnluywX5B5RmT5U8rDNgBGwuWtPviTWIuVEi2cKLlMyup064EeIEiz51l13mW8DgGR7RW9weB9wwTRY9Fleh8qV6a536y/oEPfCD87Gc/6zrhi3e/5IEdfVGVyygLUcyaImMCJp5Nk1HJFLlUfBr6PsphhFIQwtcewDkx9IUjkGVJ3qTU0DqA9iOhvNC3RlRHSTFhrAy18mQYljg1CXpTWEJKEMyC88izHFmaIk8zOCBaemfDexCYsAaSpcnTOI/jQ4LgZi0IdvI8H37pS1/iyHfn8L0/z58/nzGLG/NoZpQZc4MZ1+8W1qzl1h4aa4fWdUq5CinhiEzBcBy2A5/B4/zcOhljyGsBd83oBIHngV7dNbdFnqe2KBIhRK6U+r58fC9P99K1vJeY+QnxIuM4rkkpFyTkaU5wgf3WSRqWGsYLLhQc8fJH/lq2tGOVuHvF27e+VhAVeJPequZwIBkS37GkNx6xuZCSPkGgxOtpJewpAXNJIn9UK3GqKOKjUmbzzzzzyFSrdavh/gLj9ddfr66ufqfe651pZBlm+P6Sp+UJtp/RUkWaE/aUhiMlFbkRBJZFkRdjsvQqZAROgZWQYPO7JISgcqsizzxPaRn4HkNVNW7nZiQF+6E3KvIU7AgMDRH5mgYgQBj4UFpBcG4my8yo38sHnW7c67a7fG+3HIbdlZWV7L/9b//bP5v8GzJwhRDCzs/PZzwzHdDb3mLdi+zqm7YoXi+KYot0SHAPSBlBafgMfGdMljc0FDZNkiIejXJS5oh13IJnMfvr8dlBkiZbaZau5llxNc3zQ+YhmLzH9+WH499TX3lPcfMumeGCCYaEHj9NXh+hAp5mOccFdV7zrbny/h2NdHdF7/78Sx0I8ZeqODbeojf0QZILpQSVWlLJiAFrSwJm1prioinyx7LR8IFWZ//izsHu2WE6WuEWbr4oBlONRjjlVWoznVGxkOf2KKQ6pqQ8rpWeogcJfc8nqDT3lgQLAEMw5vR0eZ6DSg5rLAT/k+RTSgEJfiwdCckUGYoshe954F6YfeANEvRAgu8WMPSSDoS+liiFPiqlkOAMoHnv6os0NcmwHw963WG33ernQDtRaiSEKEgWb/P5baC42WwOs0pl3ff9l2HMnxpjvp3l2ZU4iVfTLNlKsrTFfeSA9SMIEbO/mPMZMfFFpzsYDIeD3mAw6JDaw8HgkJV7w9FgYxQPb9BQvzYcxq8ORqPv2iTZ2dzcdOB8G27urerxGt1bLL1zbq5fv8719Wv8sUiAHlVKLRGg7izRZULf6piL+9b1j3Mh2Fjgjf8syzEBwqkeyZWS5ZukhKCSCxALRIuBA4GlF7IuViRZk1HxM0H95DpkE0naP7e7u/7R23euf/L26tVfOjzcfbLA6Fy5UT4iPHNKQ5wtaX2mKNJH2cfD2lOLQsoqwcZpcjSpAA7G0BAZAZdkMTJ6vMLksGRu/JjPhQvJbQ7B8ZEnyEYDxIMulCjgkRNBHgXsGJh+4CEiGCN6yZDX9NaUgEVBsBbsv0hjWI6hhU2jKGg3m/WDqempFpNdCb1UgR/y+TSZuQTkTWDEpgdMEl0hfZmG5V+ncfp7o1Hy+6NR/MfDUfz10Wj4IumVOB5dJr3K6+8SiKTRS6Ph6Nts9w3SV4bD0RdGw/g/xKPkXyZJ9q8Lk37ZqGSj3W73XTJKCAqDg93rXy7Fvc7ij86fy8QxuTBBxWBYKB04p7gQJfZArQWcF+M9b4E3S/wIH7eUgu1cyeKNr6sB3M8x2bvXeOtjISldOQYDx+aGzxAkoKcSVHynH28ClddCSjApk0zsH2yd3txYfWhz6/bjvfbBk0nce4oh7lMSxROw9knti6cNioeNKU4KISdYFxpjBaO8t0Y2HCMvCvBoBFmRoyDYQOblmBfLPSNxYNJMibytNV73tPimFPbLntZ/4Hny84XJXkjjwc3hoLc37He7WTwc5lmcpMkoGfR7abt9mO7sbKWbG2vx+u3bg831tcOD/b3teDS8A1tsaCX3g8AMy+Vy/hZTP+CCa0HpIadxHeR5vtnv91+jx/tGlmVfztP086Q/SNP49+MkHhMZ+X0S69I/zDJSmv1hnmV/xHf/MI3jP0pGoz8axfEXhv3+n6TGfIuB+vUSSm0C0+093Vg/gJt75xHV595h5t1yUhSFA+I03cgxrfXYa7JPn6AUJFAJeIu3SvwYH+o2BNu7ksX4O77nlatz17x842vZlsRKRUDwS3QaGIJEEKQEAgSfGXovR4INqNAoisTb39uY2N5aXdrbXT876LcfN0XynLTmo0WWP893nyWQP8RB7jOFcb9IUSmM0RnDV86dOLVjMi5BwrEcKPmcI5IXrrRUAuwDWTKEyeNEC7NbLYdfmapXfm+yXvpHU83K/ysI1f+aDLv/+mB/65u7m3du7ty5vXO4v9vqdg57ndZBb39vp7+5vj64deNa/7XLr3Zefuk7+y+/8p3V16++enV9be1Kq9VajYf9nU4nHfD45EcCJ+cDIYQ5depUwmRYe2FhYaPX611lBPSilPJPrLW/PxqM/k1v1PsXh/uHv3uwd/DZ/d39f86jo39lcvOvbVH8Huf/byngf2+D4P/H68/lSfLV4XD43fUbN26Tj4Njx47FHKNwY/2VIDLJJePPv+JfLp4k0WGGDaXUvOd5i1xU5zXdb//8pTmy7TueseCbb4LxL127Z84rOrK8GbszAwcIB0hFTgR9uGBp6d2Ggx76vTbSuI+ElCYDWJvC/QZbGAivMKPp1uHO8q2bV07fvHHl1PbWxgmGk0uK2WeCuWotPaYhIDmUkAqOJJNC4DWkJBfuASDIKFvCkfYk6vUqCEov8FTJZMlku7M/t762unT5le8sf+tPvzL/J1/6Yu1rX/1K+sILX9996Tvfvv3yd79z9crrr716+87qq3SR30mS0TelFH/Kje6XS+Xw89Vy9d/V643fm52d+jczk83PNScnXwLQJ71TMJiTJ09mt27dGs3OznaEEPsMdTdFJtboUW9zoW9Xq9VVgtfRbYJwbTAYbFAeW2m3u3d4eNiigeodHh4mzz777Dvlgez/bL9Uk58tAz+h0SUP8CN6y8k3gOmSQO5A3+01FRftLw3z/er+UqO3qaCuY0wOgH+ujauw42d0lSwNC8PSgs6ReBHj0tBjZtyr7e/vYGN9DVub66Q7oLdCkQ/h+5b7PCGTuFfa3d1o3Lj2+vT161emt7fWJ7IsqRHkZc/3xhEBhICSEoqgVNqDZCmVgmAdOKhwK6wAkGEL6in3m1oL90hx71pOk+F8nIwWsyyeT/PRbBIPS/1Bb9DptG4d7O1+e2t364s8V/3S/v7uH/c7nS8l8egLDEP+yPe8P6xWyn9Uq9W/MNEof3lubuZPV06deuHhhy5cfvjJExsEhQshDd7BRwhhSeaRRx7JWCb0pMOzZ8/2Tpw40bnvvvva9IRjOnr0aJsesc12nSeeeKJ74cKF/gMPPDB46qmnRrxOn3vuuZzv23fAwj3xilu6e4KRd8mE5F4zUkq5X2RfZl/uV/QqLLV13sX++fVhHR+9u6/4812yM1dh3daOgLQYX9A7MtQCGFgKgkMSLAAhkqUYDbu4c/sWXnvtFbz26st49ZWXcPPGVSRJH4EvEJUUBv1DtrmhGDb6r776ksf2Kh72hWI/BAf7tVBS0tP6BLTP0oPyNKQmKQnpwlgSuMrOaxqTI8sSxPEQg2FfDYf9EjOalFdxNCwFM+VSqTEzN53df9+56+//wPu/+vGPf/z3fuVv/I3f+dBHn/+njzz5xL949H1P/vNLTzz9u+976qnfve/Bh/7lqXMX/sOJU6e+dGR5+Tsrk8G1iYUTG7Wl860jR55yISSFgJ/4R7wBXJaG9FMZ4yfO9DvskMv2Dt+8t16T9JghF6spGfKxdMD0uPcgNsyYU9aNS/eDIQ/Dxx9/XYUVxNxdcv0IdvEXaVzPH66eBfgC8eh4YGMC0x1JZMkIg14X21sbWLtzG5ubG9jaWsfe/jaGBG2ex7DMto5GPXrSBFGgUa2WCdgA7Iy8mzGB7lAIibtzE6wD52theIzi9poFjRJZds0wBif4HHzOeveS5we6Qtc3M7949MSZc+eXjx07t7h09Ozc/OLpiYnJo6VqZaberFcrlYmiUW20Q6n2yhOl3VCV95sLx0nRmCpz6OK1w7GnJC93J8qx3vu+OwnId/f6vfH21taWDMPQU0pVCE5m5eH++kC/CcI3PSUVZ8ywu3c0vvmxfgi2vktvgY81oMLfJcA9xV/6OH0loNjO0nsVWQYX1nbabbRbh2AYCXqwcV2eJ7AmYw85QZaiXA6wtLSAY8eOYn5ulh7Sg+PdGR7BwSxbMv/DjKxBTlDmb2Rp84Lvu+Majjlmit4WbrX5klQSdL+wgj89LwpKpclKvX7ED6Pj2g/O+qXS/dr3LiovOJtbeYqueCKMmsJvLiaDgYoxNTXisDzDXBgK4ehUIhhCsu69709QAvIn2NfPrKv5+XkIISQ/PksHTM8Y45JEY0V2jLHeFWNyyj2++Kn8cHBx9Ia3pJeylsBk6QDsrl1JXuG8qtISlUoJzYkGGs06waehGIoqgink+eLRo0fw5JOP431PP4ULF87Tg1YhAB6H5BD0mpbIzHjmmBDwKcPlNEnBYwakvM/z4u78hYCUEmCfUit4YQgjJEZs0+31wKMLEY9i3el1J/qj4Qn2/Ai096QXBO8PyuUPqNA7Z0Uxy6RLlduHYHV1VQMQeO/zU5UAV+yn2v9/rM6doigC0iV/3JyEU0YmiKjoCu7aEhxvkrsXwr1CmHxP/ZvP32RaCAEh/oy+tx5UdOHojedvPoPglSM+A58Z9h8TMM6T8RZuPxiUItSbTTz+xBN49vnncP/994NKz73gCJrgsQRzQc9Xr9fBiABpkoBhOzzuJXMCUQgBqSTynN6R4AQ/luM44iWE5H6TJMgHZQLXlxu/YNuc7VJ6WCs1pBcCyidQFTLDLv0oYF0lKexkbsSx1OC+UVY8lhg8G1v7bGaz+9vD9rHZ2Vm3p5uhuTIAABAASURBVHd/pO7ibDfke/RTkID8KfT5M+vSKSLJOgaklGNgMtQlRsTYgzjlFULAPRNC4M2Pq3+T3qz7i6V7/ufq3Ovsw7IcD8iHrvxe4sAMHQHn2XKGm+7eeS4HUO37OHXmDIH5AMPWJVoJwHkxdjPeNxYEUBhFyOjdtra30e10ESfxGJBCCEhSwT7deFJIkI27xHqt1HjuUiq4j+OdcnGXcO1zOnWrPKgggvJDWOmhEIoetaxY52cFogJyinXLWWEvkJWnC4gPSqWfCoPSgzzYP33Y7y8wi1t/9dVXXdZYjjt/78dPVAI/L0IteObl/j3UkZQyo4SYC7GM+O6Gk5begnUQQoyJbcalEH927+reJCGEa06QcB9H7+QA4ryU68cpt6WKu2un8JbnjMZ5OpK7d6AqqP2ODMcVBA5PPaCVHvfp2rcPW7jy+uv47kvfxYsvvoiXWG5ubjE7O0Ick30CRWsf3W4fGxubuHr1Oq7fuIGDwzb3oGWOTsDTszp+x0Ckt9UEorsXUhC4cjye87ZBECAMQh7NhPTCEYIxIANI7QF8J4dEAYGCVibnteHYgsAVng/pBZ72wxrLRWjv/lK1/jE/Kn+yAD6RZ9lDqdbLpdL0xPo63JHVz4suAffI5+dFoHY0GuX0JCNSjyBJSA6gb3lMByZHrB+Dzl07cuvgyrcj15593n2HsLAwVGTDewtDQBYkQxCOQSssW7BHQeJ3/K6hKksJS8AzqmSt5DHGCOvrG7h1axWrq3ewsbmNvLAIghKy3DIMFRxFIolzdDoD7B+00B/ErLfwGIpKpaBIIfeOPj2wVhKSoBwPS14AS7gBSkoS20pF2ElWC8pDkAdF3iUKIzkuOCaJ4+f0qMbyOdsL5UFpT5C0kIrHVF7T84NjbHZxGMcPD+L0saIoHgoa0Wmv2pnbB8Z/XEA5sgMO8d73XUuAK/au+/iZd3D9+nUQnCbP8z7pgErTp5KkZIyFZUG9pNI6sDjicyrp3Xp37+iNOstrR+PnfHn8rvsxhp0DH8kQOgUzoW4P58iwK+vgIAQEQQKCggpNAFgqvxlDxVLpx/0JiTjJCLhDbO/sYmd3z7Y7PeP5oanUGiYvhCFAWcLy2ibc+MVJTpB5cN60MByDfWjt0ROGBKuGJDiF4BzJl6Wx4AR4Q44sXM4JlogqGKumHDdhXznv8wJMGlmSYQKpYPhsx+B3cwEkhJCQUoGhLFjyVnpCiHqWpvOD4ehUWmSPcE6PBYHn/qGw414cT62urvpwL/PHe993LwH57rv42ffQ6XQMwTlKkmSnKIrr1totKlJHSpkqpQwJjng/ZpbPxyXbjEHId2ye5wXD19x9+DznM6O1ti40dN7J830I4cQl+A6Q0w1m3PNlDC/pslFYC+ueCwUh75Ki9/E8H9oL4IAlhB6DNS8M20sCIy/iNI9za7sQuqV1cCCk30pT9OORjf2gkjYnpovZ2UXMzi1Csr+bt26h1WpjOBox7O0QWLRBHJtGhUcvBgXDcEd5lo8zuskoYbg8QKfVweHeIQ73eXTTG7JuiOHQ0QhxnCDloJw7DNHJ+cNNktiGA7qSAgIWPWZ2KWu/3+s0rMmXg0A+4PvqA9pTT2Qmu9hsNudvtlrunwZVYwG/9+NdScBp27vq4F54+dKlS4WU0oW07l92u2aMuUIFWyVve0II97uZPI8TCds4Sl0phIj5fMB2raIodgjMdSronTdojXXudzW32W5PKrXPd/YhxC5BuFPYYivN880kSzbTLGWZbvO9vbwwB4U17cLaHhW7DyGHBOqINCANeT8qCtMlaPdrtfp6qVxfLZUqV6Jy9VtRVPlWGNW+Va02v1mtTb5Sr0/fXlhYPjh58tzw4sUH7cLiUTiQ7+0fMAw1kEIRUNkYjJwvQVXQQ75BDKUtDUdB95jRW8bDGD3uXx1AHfU6PYJzgOFgwNA5ptdMUdDIOCCyIwLT0ONaCBogd68EJcX++p0Whr2OMlkS+hITEsXRZNg7T3rYpKOHpScvNqxdXF1drX7mM595D6AU27v5/lyAUwhheNY58jxvxxhzlfRtgs79C+M3WW6TWmzTI/WVUn16xB7B1qHg9ouiuE2P8Tq97kv0JN8mfYv0bd5/l4B1/yr5Vba7boHrWZFdzbL0tThJXx3Fo5fpvb47GAxfZvvLw9HwKukW3fd6mmXbaZ7t5dYecgvZJiAPjLEta9FOM7MVlcvXV1ZOfOfkyTPfOHX6whcvXHjg3ywtH/93R5aP/bsHH3riXz348BNfePDhp77zwAOP33n0sfd3n3jyGbu4tEIvHtLbxfDpxaNSibZCwDCMLQgc48DFUJuuDg5L4GAObDk9qPOew/6QGd/e2IP2mfkddHsY0XOmPKZx74L9CL4j6SF5QAzh7glOQdKsFzzC6R0eIBn0oGwhI19Fssia/c7hwrDXua+I48eUxJNS5me0NtOf+tSnlLWM5Sm8977vTAI/F+B0UyfwbK1WGxB4m1mWvUT6wyRJ/jEPzv8F6d8z7P08vdufEIhfpdJ8hc//II7jf8n7f8TyH/PZZ1j+LsvfpbJ/hu/+E17/b3zvf6US/8NkOPqdzBS/Q4D+b0mSuvb/NM6Tz6Rp8tk8T/4Z2/6TJE3/EcH5Twdx/NnBaPgvh8PRvxoORr/X6w//A0H8e3GSfjZJs89aq/9ZVC79k3K1+i/qjfrvV2qVr1eqtW+GUeXFMCpfrlWb36rXJ76hdWlVwCO4ka6urtmNjW0CT9HLWZDvMTnvaAkkJwNHQkpIIaHkXRJ8g3ijN+RTa2FMMT43LTKGwwS1EoDH9r5S8IkuzRDW1Slh4Ui7vxwn6E2R0lOP4CmgWgogTY5++1DtrN+JOvs706N+67TIh0940r6/Vo4ejdtb8wAi0s/0a60Vb9LPlJF3MLh8B+/cy6+kV69edR7xVqvV+g73R1/q9/ufG41Gf0j6I4Lvc1mWfY6K/TmC6Y94/Yd8/nmWX+R+6k9IX2Wbr7Luq91u98ssv7i3t/f5w8PDzxHgn+u0D7942O996XDQ+eN+v/Xl3mj45cEo+fIB7wf58Au9OP5cfzD4I/bzh/1u/w/b3e4fdvv9P2j3Op/rxYM/7MXDP2D7z1HvvzS9MPPV0ydOf/3ksVMvLZ1aujZzdPZ6fXrmZlSdudOYWLxRb8xc0zpiaK1bSWLTnd0D06P3q9XqUDyWocKBhgiCYLJjcFoHwz8j57QMl8rau8DkNccFNRWmyMAfUEStx/d9otFnqYWA5iuu3pHmC5oaYvMUWTKCyRIEWqAceMiTIXrtA9na3/Gy0aBKsM6bIjmnRHHJ0+LhRMiTlNuE+x8JWeuYYcc/xa8bg+S8tb9mbcR1q7bb7ebu7u7McDicc9TtdicPDg7cL0+U2Nadz7r2NE8/RcbeRdcU/bt4+x57VQhhH3nkkewf/IN/0F1cXNxOkmSVYHuRC/HHXKjfJ0D/LYHzewTav+H953n/AhfsGtvcOXfu3PqVK1e2Xnrppe0XX3xx6/jx4xsMldeXl5fX2OYOgX4n7sRr6CbrYYJ1nhqu71h/zTt7dnVXRrf8oydvbC8tXat53isyTV/UwDeK4fBPCdivZDb+k95B72uj9uiFg+HBK0Uhb9pRsJumam8wsAeL1bOdzoZpR3ayxfp2NWy0ta4yQRTtFka0hnGSDIex8ZhYOrK8glKpDK091Go1BAxx3TIIp2Ik4onAs8SeoYc1LK2LWNlEjD2qJHwVADpJekFBsEn4RKADqWa2VxHokt5VMpxVvPfYYR5zb9rvQNoMgQMyATrottBrHTDM7fJ9KIa5JZGnMxLmtJTiQeKRZBcvXLgQcjhB+ql9ub6uf4ocIde3Klut6VzKI0KIUzrQDyRF8khSFI/keX6e577LnU5ndnt7u761tRWQKfcui3vvK+89lt49R5/+9KfpJ1D8zu/8TkpLOSC42r7v7+3s7OxyIXcISlcecCE7XKDRP/pH/yjjQha//uu//ha5+zcod/+Eo2vzF+kbfO88kH385Mn0JJB+ifTHs7PxnTt3BktLSz16505YFARd1IqiqHX79u1OlEddevUhgZ9885vfzD772c/mnHFx6dKlfGVlJa9Wq8V+r++Rx5JSUg+HI0lDYrX2baVSRZXEftHvD0AcgTyOCaCOWeKSoCoYrjIaYPjqPB4pzeDCX1NQLGwjhYCWEpqhrJYaSiiSBPiMe2MC2rXjDfsUUiBOYgyHfY6Xs6bg8wS9ziHiYW8M8Hqjikq1JNxeFHlWJs0qY88Hwqx4njdJGYeUOwfAD/u87XO+T6dvFUuPFBBc5Vu3bjW2elvTB6ODBXrIo1xnLgeebATRRxqlyieDMPxUtVL/1UqpRir9aqVa+TXleb/iheHHStXqJb/iH6VsnSf13nbgn+GDdyWwnyHfP3RoQS/qQOo8qfvnL44cOTJyf4g7Nzc3cH+86+5dvfuDXNfuB3X4Zl+u3V8k9+xN+rQQ5teFKFyfrMvoNVI3xrFjx2JHrI9dneOJz8eGwPXHa+voi1/8IsS0u8pKDBGbhEd9OBxEnVZLlqJQ1Ko1eimPIDHU/4x7zgKWjaRUEMItpRjfO3DSS4yzsA7IefZGNpZoJoQh+J/WGjRYGL8LRWBKCAJVsC/w3kISqwKsRJwmYLKLbYHCpBgMumgd7iFPR6jXSqjWKvTmIZQw7LkIuLGd1EKdklKdpjtbrvMDvPFbRJZNePODvgTfm0BkLso6MPrY2yvT49V2dm409/fXJsMQM/V6tCSH8rTpm/uFEA+bzDwJyGd4/VEl5MeV9j4GIz4khXyOhuh5SPERKQWfiQ9rJZ70tTrHthPkxSfdc195z3H015ihZ599VgS9LAh81L1AzVoUR0bxYLrdaZXqtZpq1GtMyiQoM6ytlCvIeDZJBEErD84DSnpAIdySCuLDELwZKUXOTK7L6gol4cgYw3A4RKVcgxCagBM8t5UIwgrCUh06KAMqgOUzkOIkGwM0jAJ60SG2ttewu7cJKQ2WjywgKvnsx4DdQyvt+X5QC7V3NFDe/Z70Lok8X94f7jdXsepb9vrDlvhb3/qWZpQT0hPW0OvVaQ0mDovRssh7p3zfP8O+T3tCnlNKPyiEfc4a80kB8TdpGn6JEfkHPamf1Frdr4ATeVYsZUkxz+h8ThhxVFh52ve8B4IgeDLwSk9IX873elvRD+PpZ/Fc/iwGfW/M7y+B1dVVlWWWidxS1ZOy2WnvT49Gg4aA9ZWSUgiCKCvG3lFKBaU0nYGGgCQYMa63FhBCEThUTQjWE+IEowOnlBIED1gNNoPhD0cFfxgrCFLXj3tHsC8xfp5mGRKGtUkas65gv0AYaMzPTqMc+TjY3ca3v/IVvPT1r6N30MKg1RK9vX1/Z2Ot0e92j2slHwLwuJeJ82E7nGNIX6Vn9D9jP+NCVPWqfdVfs2vR3t7r1Xb7dtMyTD11tLGs085529+41OutPd06vPFcMtygwcLuAAAQAElEQVT50LC79dG4v/vxbn/zE/3h7i9kWZeeMH2fVMWjviceksKctzZfyfNiqshtlUCNitwEWVb4joyxEUVYBeyUhF1UEkfI28ygEO4XJwSv76mvvKe4+WvODPelyvNsFGi/RuVpumxnGseVwA+0EFJYY2EItIJ7RxYEmg9JkFoCy/CZA5m7ZlsIISFIBQFYsDEBAakUtEdAszTWIn/DowICIFGRkWeGY/Al3hu+x/HpoRMYnnOC2i4tva5WmJuahE9Nv3PzBr7xxS/i5a9/E0Oenba3d7F1a1Xdev31qHN4sGCtuWDy/Cnk5hHfyNMMp2d76NWexbPRzdbNykR/oi5b6XQmxGKG9FgemjOesg96On7SFINnk6z70cz0PpEXvV9Iiu4vFKb/8TTvf4L1Hyuy/nPGjC5JmZ9W2q4oZeZskTfTLCUgc2k4+YJzKPIcaZKjKAzzXMYH4Dyl22tO0EpN+NovsU5aS0Hy4l75yp8tI++N/qYEqBgyCEZeXORlY8RkYcRstztoADqcnJxGuVyF70fQmuGmEVQ0C6dLbEeQ2TEROwQW+Azj+yw3yPICeW5hrIQQCkp7DF0jeL4DKcZlELIuJNDpbKW08LSE50koam4eD+HBoOL7qIYB+octXH/1Ndx87Qo2bt1Gd+8Aiv1XS1U0p+exu7WDl775TfnC177ibdy6Xku6hwsmGZ2zefGkEup5rfVDGOmzg730ZEnVTwO4aKV53CJ7XovkE8Dob8LvfipXB78Wm82Px8XG86Ns4/2p3Xm4EAfnCnF4Msfh0SQ/WBgme9N53q4Dg0jKREPE0tghQ/8e0myAvEhgTUZ5ZEjp+Y3JQXvCITk1QAoJoZTQgaBgXO09RvIe4+evMzva88qhtn4lSZKpeBTPZWlWpTJ7tWodvkfwSAVFEk6rICFYWnpM5+EAwa8gCKnm9BQJM7QJ96Q5wckmsOLucyElpGI7ELRUXAgDKiiUFlTkHMbV2YLVBQoqdLfFrGy/z+sElv0NWm3sb24zhGV9p4esP4IZJRi1uti5uYa167ews77O9iMBkwTSZnXtyUVPqbPS4LEszp4dDUYfEoX6oJLyI4FSHy2p8EOBFs8C+fuB+MnCjh6mhzxf2MEJK0ZHpU7mlZ9Naj+r+2FRCYKirL0sMhgEWdH10qyj2F5YO4JFzDmMCMyYoExhORfQuLiSDZyUALYCRG4NEpuboTE6wd1KFvfOV947rPz15mR/fz/QOqDiebXBaDDdH/bnKJGyRxdXKpUgpaD6GAiumFKSgJIQrAI1DIYAkxLSteFL7hiFZ7cYxTEyHqtY1km+4wBqhKWqGtZnYPhHNSUQiRrnMQsCs8hTdpnBskwGfbT2dtFvt5EQoMlgMC7TwZCqzffyAjZOkQ8SHK5v4bWvfA3r125g1OuhWSsjCqQyNol8T02QjtApX8yy4sNFZj4pjfgVUeBvKqH+hiZApVTvE8I8bE1yNs8HR7OsP2UR16TOIgYMXlSSolTWjCA0KhUPUSQhVMp59JCkbc6lg4JeUwjyD5JNYWzGmZNPztnJRkq+wxpLETBSia0RXSH0gVKqLzg4yYmKLe6Nr7w32HiPCxvZslH5dBh6i71ee7bdOqxHoa8jhpwuNEsZXqbJEKZI4cLOwFcEJ3WJnk9Iw5BXwmMoqjVQmAR5HpNSONB5vkQQeFD0joII0bxXbKs8Ac1+/EDzOclT9NAKAUtFzTBFhtGgB/crfJUoBLOkWJydw4XTZ7EwPQf2iB49ZqNSR51h7aDTZ+gbwWdY/NprL+FLX/oDfPHzv4/NO7fcvtUPSqVa5IVzDIFXJmrNs1r4K+nQLAy66RSMamrlVxmGR0mc6DhJaYwEAj9ElSF9mf2XoyoBX2Miqo5KqYJSSVEGyRiYadaFJTiVV0BrA0nkO7kJFHBz8TyPspAAYwJaJ+4eTCvPsx0hRLsoCuc5ca99HLf3Gk//Ufmx1gqSJKkvWOvO1b6XFOvdM0fip8EY+9e7drfiC3/BWHmyMPZskiSLSTyqVKtlVauU4VHZHchArQK9JFNDELzOs2QMVlABXd24jTCw3HwahnOWbaQUVFY1JsnVduAULKUCxsTnUgkoJdjGkYQajwf2kzORMgIxDY8vu4SPZjnZaBI0AQpmjkfDGHME7ML8IgGhyI8lvxoLi3NwRmEw7MLYHEIKxW9QGFMmWw1f+5MKXkOJoOLpsBRofmXgm9x6WVrIlAkcawW09GgsQgQ6IOh9eMpnyTrfQxQqSJkhNwOGsENAZOTdQioLOkKMQ1mA4JTQ2oOUCoDITVH0jbWbBOVtUofyTnEPfuQ9yNN/bJYEB1TrgH9uZyfY29sLGWJGPGcLtra2Aj7zSIrk2rH4yX7deH7izwotzhS5uTRK40dNbpapWdFEoymbzQZKUUSignoagoEoCDwHzNGgiyzhPotZV2syVuekggwaCHKrlKBSSiglIQkqV0fI8blT3jeISLEEvLF8h9ogFR8rXvB9y7qCRymSLxqOsb52B62DQwIhB/fEGI5GyLi/XV45hhOnTqPWmEC714fyfHzqb/0tPPehD+Hk2TOYmp+H+ysaQ6MxGIww4h6VXUMTaKWwIiYa06IUVYjeADCKoAeK1HIugICEEpokIQlWIh3gy5LRgosepDKwDGEtQ1kpLTzNdpw3GMo6/oVgD4rvk4RQlJ7ICuAwz80tTtv9H806U1NTGe7BD1fh3uPKWus8VsCyfHBwULt1q9VotWzj9u120xHPyho3bhzWX9/bq7pf42K70P1DU5/hez9oNmw37tf12ev1pod2uNRLeieHWXbfVJ4/Wmk0nuL+7ukoip4sl8uPViqVB4fD4YXBID17cNA/027HJ3h/lOBd3N3tz233ejOunzeJvMz0+/1Z0txgb2/eDgbzLBdcafv9OdKs5TuuZP38qNVaCcrBOWHUo8KKB/MsO3W4uz9LHSvXKzXFJIpwylgQAMIChnu8IZXf/clXr91Bl8mZPo8vBqTW/gHazKS6a9dOCQmtPL5jkMYpw9MRzytTMGQED/ffohYTPgcH+9jn3rLTbrFdH4ULoeMBATjgvnUIy8EFARtnKVTgYXJhHicffQSPf/jD+NDHfgHzy8fgMfSUURnVqRk06EXLs/NozC6gwXvtEXRSQ5KfkG3CMACxAqUAKQVAAAJ8LnzyXIKnS1DSJ+9ATg+ajWKYJIVNGX2mIxSjHjJSQj5z8mSshdQagh1aKRnWWxQOyG5M7UNyXLZAYWCyzCZZZg7y3Oxxb36Ypq5TGDJxz33lvcKRA9ar1vqbm5sl5hMaNMqz/RTLYVg9OTFbPmvV6EK16o/JqOB8fSo8O+l5p7xyeXm301mYWZmZfLLbrVtrKwRJ2fXD6+gNKrGs0BM2+WxeKXUSGvchxWOeDJ+ijnxAGsNUvvig9rSj56XWz0kpn8mt+EBRpO/XWj4lRP4k8yuP+X70cFDCA7oo7s95FEAZXiTdF4bh/SiKB1n/UOD7DxVJ8jDV8GEk+UOuHjkeQCEeyIvkwUCph6wwj0pTPM5FeEIKe9Hk6Uq/25pU0kbVcshHKYaDDliHmHu/Ya9NAO6i2z64W8eQcdjvjH/PtXWwO37W69GzZTGoolRwizxPCLI+BmyXjAZIkpieawiXMIrjZPw7ur1udwzW0XDo9oawJoehpyxcSS/lkko5S83jlrBaQXWiiamlJRy/cAH3PfEEwTiPsDmB5pEjWD5/EUfPnIdXaSJqTKFcn4YRHkNPwVIiiHz4oQehAMGJgx9jLAyPhwANrcMxKenAaRkZpMgIQpMOYXk8gqyHIukgGXYwGg6QpOTVSjgACqVheU0bNu5PCA3lwlmCExDIC2tJaVaYXp7bfp7LmHphV1dXJUuBe+wj7xV+3scQcqLfr6tSac7q7ARlfL+0eJ/Q3ke0Fb/sa++Type/IjR+lTz/CkTxyxbq47YontHAJW306aq2xw77h8tRFC3QA87FcTzTbrd5Xthd4IH+clAOTnqh92Bu8o/Ayl/1lP8bWsu/raT8denpvyG1/CUhx/TLXMtfhRCfgrG/UZCoPn8LkH+Li/+3LMSvC6t+VSnvk9KKXzJC/LIB/oZS4lcJrL8phPl18vgpIcSn3D2s+TX282sAS+S/xnd+zUjxa2z/N7QUHyOQntbCnpYin0njXjXwjF+tavS6u9jZvoX19WvY3rqF3Z1V3t9E63CdirnPbvtIk0MCaxv7h2s4ZH2vu8NQsweLESBGVN42BsN9dHu7GI3ayLMhp2VBwzMmKiWV1iCnRlshILWC8j1oz4MfBARThCFD5z5pan4O9alJCD7LCAwrJSKGrLrRQJ1gPffkk3j6E7+IB973LMUbQfo1+OVJjHKBIUHkQK4Dwf45YwvyCIqFBoQurShYAffMh+cH0ASVNYbGgnNIuijyHufb5QttFFkLCefS63VpZDJ6RAXIAIA/vs4zsJScnwfFfhTnxK45Fl+lxclyThcQRkm/KPyg4tK/gKIsBO6Jz10m5N3iZ/PThaLcc7nQdCasTZ6oeuHDtVLpg6GnPqpgPmry9BnS+z1fPe154n2ep56i9NwvLD9d8oIPVEvB87z/cByPPp4Mk09mafZJUYhfTvP0E/QYH+uPuh/zff+DOgg+7HneLxWZ/WUC7Rek0s8ZeqxRPHowS7ILWZ6dMkWxbI1dosYs0kkscVt31FgcA+xJpeQZKeVF7ekHIPBQYcwl1j/hSfUkF/4pJcRTyponhTGPpXHySJaml4QUj0ulnrACT9h0+IjN08cg8STV43Fpise0xOOaB/LEw5k0Hs6ncX8yjXuVON7T+wc3xPr6y9jZeQ17e1cJuuvYP7iKg8Nr6HRu8voKn10e0+7e67y/yjZ81r2JXv822p0b2N1/HRtbr/Cd6+j21xBn2+j01nm/zva72N3dw8FBGwVBwXkiZti4z/3k1vYudvisRW9qqBbTBCS1Fymvh0UOE/jwG3WIKEShNVIBpJ5GzlAV5RKfNVB4IW5stnBjvY2twxGMDiD43HDSCQdLKWBDzUuYDU553CG0hdSUqLBIGWV6vkalFjHgGGAwOmBovY+8OECe7zAKWCXPu7C2x/sCUamORmMBpXAKvq5BqzKCsE6AV2AQ0DgJDIYF5ZIhyRirCOUZyDppHloeDavRnFetTnOkqa1eb3Kt05m43W43bxzeqO/u7lbW1taiF154wf3yvaQI/qN+/6MO6CwTSZF8Uml6enrC/d2dUsE5DfOwJ+TTvud90FPyg1KKZwyVndJ4kNcXtVIXtBTnBew5lhd8X90XeN5DDAefsLZ4htmCj1JPPqGU+ATb/IKx9he4Oh/L6SWLIvuoBX6By/8xms/nlZQ8T7NniqI4mhf5PMeZ4nWDZY3vVY2xVY5bI1AbLCdJM1KIeaXUEq+XjTHHrcVpXp9j/QUBc17CnlWwp4U1Jxg7nYDJT6bJ6NSw1z3V3d8/2drf435y+0xr18SNfwAAEABJREFUd+d0r3V4Oh70T9k8OyatWaCWNWyeMIs5CnwvE3neojJtIs0OqIQd2oMeh2IputDekHVtvrLP53ssD2DMIes6bNMly20q8w463TWC7xYGox2KoQMvILzkCFkxRByPMGBiZsDzyTS3KGhBCiP4Th/bBObqnXXs7O1jxGRQmUD0SiUUSmFYFASeB69WhSiVkROUIwItJUgz30PCNgO22evHuLHRxk3S5sEQufIgfB/WUzz1B5jrgXVANDkyQzfH7CqUYJ1AXhh4gY9ytQwjcsRpD4PhAZL0gF50F0m8AVMcAiKGpWQcEMuVGeKsRjlEfN+HUCVARiiMhyQT7MMgzgrkBpJzDa2QkxbiKMtTuRLHkzwnyWM0EsetTY8D2fFAVFaGUh4hcOcmjx6dbAFVt1W6Zq3LhTiwOj3+qeLnp9o5vudDMAreKqBVYYjpkibHdaAfCpR4Rmv1SxLyF4QQz3HNLlHm54TEMaXkEmmK79VIZdaXlRYVqVAWwlYAW/W0mvQ9vehp75jv+2dI93m+/7BU6lJW5I8ytH0qHsWPpVl6Ubg/vmVblg0SVxBOyD+SDCwZICg5B0sMWj/LUoZEWaikiJxWkJ/ID6jG1UopDP0w73X1zo1r8uqL35KvfefF8IUvfD740r/+V97Xv/iF8JUXvhmsXnnd6+/v+TJNw0oYRJ6AV45Cceb0GVy8cD/ue4Puv+9+PPDAA3iQ9NCDD+Fh0qWHWD78EC499DAeuP8+tuXe7+IFnD59Gke472s2mzyor4BJLUwxDF1i3ZkzZ3D+wkWcPX8BR5ZPYGFpBc3JWcREirEa1UYT5WodwzjFa1evYW1zGzsHLey1OhgVBjII4VeqUEEJVvowvo9Me4i5GIZ1JigjY92N7QO8trqFg4FBJ5HopRJ94i82QE4ZWi1hCcSC1857FhLIYEiAkRphVGc4XYPyq6hUJyGkx2ihR2PVo9EZwBQxjHU9CSgdEXABBiOJw16K3cMBtve62DsYoMP7mOMKjheUNOfnQ/tK0nGHucUkI+3l3JgLuc3d/wT08TQzTxkjPqB08JzWwYdkUH7ej6JncqHf54XlR3qt0cUsqB7zdjoLq6t7k6vtdnV1ddU5GeoEfiof+VPp9Xs6tdYKktdqtWqjUWshz8OLlXr0pOd5H/I9/4PU4w9orZ9QSj4gBE7x1Tlr0eSMy1qpUED4xhTaFLmypqDT49IKoyxtubGpFtL4WomA4VCUxHE5TbOqlLLB/glafxrCzgB2iv3XPE+zTx0aYzRJAQw0+ePuV7AgWbYmA7yBEGJM7trRuFpIITmgsU61IKUUyvFm8pwrbxSRq9J4JNdXb4jVK6/hztUraO/tyN7+nuzubIsur/e3NuXW6k1x59oVubuxJpElkhMRoV9GpTKDamUB1eoSajVHR1CvH0GjsYxmcxkTk8dIxzE5eRxTUycwPX0KM3NnML94fkxz8+cwO3saC3NncXTpIo6tPIjjpKNL92Fx8RxmZk+gMbEI6VeQEZRBuQ6rPLR7QwKxi9wqLB5ZwdziEUxMzyEkICv1JhrTM5icX0BYqyGl2EYEWyokjBcgUz5GrGszs7rV7mOnF6PgXGxQQUEAJUwgxJRrQiGmriS5+xG92YAI6gwdsPrYIrC29we4TY+7eqfFcFzwuEajNwC9veZ+2YcxIb2+Qaud4rCVYXdvyPC9g9U7+7h5exc3V3dwZ2MfO3sdtLojDJMCBbiOnkS73xMbu3ve+vZO7c7G5tFbd9bvu3l74/Gbq3fez/LZ1Y2tZ9e2d5/Z3Nn7wNZu6wN7rd6zw8w8m2T2ucza5zOrnjNB6X22UXusMMF5Ozm/fGOnP33t4KD2hVu3Quq5JAlO8yfy/amC0zF6+fJlj6n7qlf2FqRU5yHlUwryw0rJT/jaY/iqnvR9fZ73KwJihrFKRVh4UghBcLI5YA0FXOSwtJhKcmVtActwyJiEzy2EAIbDPjOPfSY9Rs4YKALeC4KAwNU++/ZIrk5IKblnKbjIhu+JMYFh3Zs0BuBfFC0HsKwzsBBSQBGCQrh3AcV7awxMntE1ZMwkxuge7uP6669h9fo1EIgoGEb6nFREK04rg7TXwf7mOm68dhl3rl9FzEysIA+eKnOyVY7SJE2SpgBMQYppSDkDpWeh9Rw8bw6+v0CaRxQtoVxZRq1xAo3mKYL2DGZnzmNp8QEcP3ZpTEeWHsDU5BlUayuIygsISpPIGPINUgsHzswoUBnpddqQfoTz9z+Ek2cu4AiPSCYJ0MnZWUzPL4wBG1RrGHG+w7wYgxR+gAQCHe5Zdzt9eswYA7omGVUhgipNaIgh7/sEbpdA7I4SdIYJ2ixb/SEOOgPsHvSxttXCTQLsxtohXr++gyvXd7k/tkxkeej1Pa6th+EoZChfQbstuBdPsbsfY3NngLUxmA8I0D3cXt/H5vYhn3XRosEZxAX4pdEB9tsdAndL3dnaita2tuc2tnfPbG7vPbS9d/DY1v7+U7v7rSdIj++1uo/sH3Ye73SHT/RG6dN99/vAafahNDcfzfLiI5z+8xZ4vDDmPnjqpLHewgzKjfV1BN/6FvSnP/1pyYV719+fSCc/gAt/eXmq6UXeqUDJp7X2PqGkeE4p9ahS8pxSasXz9IxSuiKl8Jy+v9mXpWoKApHhIqsMIAyV1EIrQbJUVt5LA08LeJ5ka4ssSx04WRIoAOs9cAwIIXiHt8qiKEDDgbc+dx+/dfuXLwT7F9zPFCgceqWE8jSUVoCwHEOAbMEywdEi6NavXsHajesgI5ibnMTsZBNLszM4trSImWYDZe6pkKY42N7C1toduN9fdWeRll6rYCiYjxTy2EeeOApYBijSECYhpQFsFgIZyzzkMw+ufTaULDUKPvN0E5XKLCYmF1EiEA0itHsWWztDKm6PSptBl+ooNSZxZ3sft7f20KOHmV1cxtTcIhMxGGdXC6HRnJhFvTmNam0C1coE5abRG8ZIc0DAh2ZU3yEINrb3cOvO5rhe+SX0GR4f9nrY2jvEdXq0V69u4LuXV/HSK1dIl/HSy6/hlddu4NXXbuKVy7dw/eY21re69N4Z3/WQ2TrgzXDfW8PWrmX7XdIegVjgoKUZykYojDNkFUCVIb0ydFBDwHn5UR06ZJ0OYCTlYoHEgH0KFAJgOCtTY3VamGCU56VhmlcGcV7tjNJae5DWDrtpo9VLJrYOOjNXrt9eunLrzrGbdzZPr23vnd/ebz1w2Ok9wvl9IImLDxdQH5HCeyqsVi8gSBYnjgwmfuU/+8/cER5Hwrv6yHf19tu87CwHld/b39+f5D7iOAd5lPQkJB4TEOcBsSyEmOJ1jRTxmvASUgg+IVlr7no2QkLynvKFYgdSAZKANczwFUVM3Y+5QCkkg9xyKURApRdCjN91ADTmbj/uOs/zsccEP0IICHGXePvW11qu4ht37vrurQAbkxO4ReV4Ba8tlNasFjAEuiZz2iNz7PNwbxe763cwYrazUYlwZH4G1TBAQP41Pb7P0oMB8hTuUD3t99HZ20PCM0YUHMr6/BFyjIhU4nUJAo4iXr9BBBsciRCCBBHAGp/GQyPLFbsJABVBUGnjTKHTK+hJBtg7HOKQe7EBN1yZYHtFr0ZttQRTlSBszs7DL9XQZaKo0x/BhZxGKEjpQyqS9AArOZaAr0No6dMYAO1WH/sujNzvwgUQSnkQWsEIIKF8OkwQtTpDgqr/Bg1w2Bqix81of2QJdkNASgwSD31SYiowaoJedxqJnUSnX8G1WzGu3kwYrkboDepIsgayooLchuP5WklZkCdBslIjLdhvHNMz97Gz38HmTgcEFHJQ9OSr4EQyIVROTtMCXpLDG6XWG8TG741yvzvMg3YvjVq9UfmwPajvtXuTOwftuZ39wyPb++0Tuwediwed/kPtXv/xfpw8kebFYzGTmgnMcc8EU+uAC3OpFBzwHX7lO3zvB772i7/4i6rVapWELxZFoe7XSrxfOW8p5Gkq/CJgG7A2YCdcaTjnA0GB8Qv3cWGiLQpeGkiCUUkB9gEX0rrQNuNZ3SjuYzjsIk76VOIcjWYdtXqNAPX4noUDY5qmeJOSJBnXWTLgeR7ID9u98bXkiPXuzj135K7vkuPKkR0DMzf0ngS9UpI8WxoIeiGGuR7DO+F7OGBIe7C7A18JzE9P4ujCHHwJjBjKtvd2GOIOIQhMUaQo+Roeue/s78GBVBgL5QWkEqRfZnmXpMf77yGhI4DkSkUP4QhUygIKVDIqJsAIEv3EMpRLGa72sbnbJjBjuFA2FR76BOiApLnnnJw/gqUTp1CdmEFBwO0z1Nxv93DY6RGoI8RpTtlZpDRwZBG+ClCLavBYDkcJOodsx9A0GeQo6KKkUCiVIobQIfyI60HxGYAzVQANiRARpCrDD5sIeQ4akHQ0AXgNpCDgZAPGm0Iup5CJGYalM7izpRiSKvLU5JrPITczSIoS0sLjtUYBn8bAkUaSG3Rp7HYPDxgu7+L6nW28fmMLh90BCmHZDpynIEkYqVinkFuJlIZtlAoMaDD6o4L7VYO0UPTeVnYHqXfQ6Zd2DjqNzd2D2a2dg6O7+4enDtqdi/1B/Ngoy9/PqOo5dnafsGrR6/erq6vw8C4+8l28+31fdWeXzAw2RCCOS+09KrR8nxDiLBvPAaIEWPmmRxuDkKBwYGCBNz+SYFSKKwoDipIgMLwqMIoHVP5drG/cxs2bV3H12mVcvvwyrl17nXuSLj1mAaUUSZMUpJTwPA++749Jaz2uc23IE9znzdJdOz7eLN+8ds8FWRn3xX7e7EMIwfEMPUXKkoaEXpFzQzIaIU9iVOnJqYrIaL0Vn3nCItQKc1NTmGBShS9CFDly7kc7Dpw0HpwonPKzNyoLkHH2TEQwHLNwZ4OZMXiTUhoJRzlfMBAQjD2kr6ACjqoFFQ9ULGDAfvukhBlXHUVQUQktF5ZKjaAxgebcAhCEoGfAICtAbCHODG7eWsPa2iZKYYlUIRB9ziUj/DVKQQVKeARlFzev3sSAnjPg/VRtCgHBbbKc00sYqWQwhtecZ8HxjXUyk6yTyHKJwiqSJp8SXlRFWK3D0OuODGhYCnRpaVIE0JVpyNIUrDdBmTQ4tybb1fkuvab1KCsxpsKCpUVOuaUcd5Qm6I0GNDBddPodymKImIYx5rOMbSz1Q2gPOojg09iEjBqicgMRw/eoPDEuSzUakEodQanKdiVYts8sxDDJdLs3KO/utybWt7YXb95eO3X1xs0Hdlv7j6dF+qCFPz2xghL1SJME3sFHvoN3vu8rjgGSXFpaquRCLEKqh7RWl4SU98MKHu6LujXWJ0kSHaeFHfd09yfevHMo5VQEObPWsB1VlYptKdCY4Nw/2MHG5hpu37mJW7eu49r113Hj5nXsU8GZrR2D0vP0uBRCjEuPAA2CgNcaDmTgRwgBIQSv/vzXuvH/fBXvBDgPAl1DacVrQW7JP9u69obKZwgWvOwQrMYAABAASURBVEHuacB2GYHX77RhGev5SqJajtDknrNOD18m0F19Fg/5POUYnKugFDhXXsGFhI6cpXdkWH+3NDTOhs8tS4ukSKlwCXIUME5mNGquZLQKRzk5zWCQSWq8ryECH0b7zKLepVQoAlIiZuMOw9m9ww42tndx2O7SGGYQUPAIGI+gkwSTIrkyZqja5n5yd30HObOtPutDeFBkWtBzWcoENErkkiAlb4WF5TNHeS4ITqAgozkB60LQhO3jIsOI8xkVCT17QnCO0GMeYWgsYvbfJ6AP+zl69G5xoTlfzoX8FZBvgBLgEKznqE5eHD9j4jBhvylBmeQJvWCChNdpniNjdEY7xHclCvZjhAcrfFIIKwOWPgw0Sw9Q/ltkpcf2Uqa59eIkK/UGcaPT688ddron+v3RhVEc389twbn91mBxvdutfXF1NfjMO/h/x3A58ZP6CKZAvFSIKS3lGU96zyohH9ZKHaH8a8YSmG8o85sDijcuhLgLUKfolt5hXM26goI1VHhrDRcyYxjbZ5ZuF1tbG1hfvw3nQW/fuYXbt29iY30NvV4XQgg4T6npJQ37EkLAXTtwulIIQcttYMnLeJzv+fH96t58zNcYWkv2JSEkyE8Oy6VTShGTBQqG0HQXCGgYQhoCDoBOq4W97W3waAURQTHZbCKqllGpVTHNa+dhk9EQNR7yewyJqR+AtLDqTQKvQTC5ewCaJYmns3AkeD3KRugMuhhmVDrKK6NCpuSskAD1DCpUUIGC0ORZ3AVold5bhCV0CKrbW/vojHL45Rr3Zz1cu7mK73z3FfKhuU2YwDDOQdzAp0KW/IgsKIbgMfY3d3GwuY+4PYDOJVQmkbSHABNLY4A62VM+krxQ4LDG4u6lADHB7YCB8/o52+U0vPutXWzsraETHzLb28PQ9NFNO9jv72PrcItlGzvtFm5tbWO71UaPCScrFRxxVsi5ngUHcOCEFJCaPDGSkL4rHWm2KRgVxBilJEY3wzjBgNQfJugP0jH1Bhn6Q0c5PW6KFpNdPT4f0YsXVGRBOXiUg8+zXY8eV9HQOWGZwpbTtJgajkbL/f7gPpYfGHQH9yejYqEehtXpRx8lwvFjfeSP1foHNF4F/NruboN64H6B4JKS6hSBOcuyLCzVjsL7XuUXQkBIeZeEYM8CbPIGWbjFzNJsrPjuMeUNwcU2tH6W1tVd+wzfAiWgqHR5OoAUOSKnjNIQJyP0e1xE7vWGPGbJc/ZFJTBvgB1cyLeIDI6vWVrWOz4FRxsTdYpc8rGgUhkUuaGuFVSuHJaL5Qc+BOcBIQClqNAN1OsNOF1MGN713d5nbx/bO86obOP2jRsY9Xs8lliAHwYoVUo4duoEaixBi25pky3naTknvEHOeI0z1xLjYdxQb1IQ+ijzXQd+jwZJOkHRmCm+G3oC9WqERr2CEkNaIQTSJMWgP0CeZfBoEKanm2Ckhj1GHh0mser07O9/5v14+KGLWFlegDNqGdchphJ7bFjwvc7BPvY21lEMe5iulVHzBfLePm5d/jYGO+uQcRc+j7l8Ju48Hn9Jrpc0KSQ9mKQBka6O8wwUGCJLlEKJmekalo/O4PjKHI4emcaRI1M4e3YZjz56P5778LP49d/4FH7l138V73v+GTzyxOO478H7ceb8KZw+exynTh3DqZMrOHVi+Q06ilPHj+DE8aM4uXIEx5eXxnM5yfvTbHfi2FGOtYgF5gNmpyYx0agxEx2SD43Ak/CoU5q6wEsEjHA8Glyt5Fj2oGydDhW0WAWtTMGFNqA2CimsUnKYZnXubY/ut3sPtHr9R3cODh8Z7g+Xy0M03vg1QIEf8SN/xHY/tFm91QqiKGpqpQlKed6TclFD1YWLEwDhFN55Mow/Au5+fOkmZgDOGda6Gj7jPTHESs7D1ZEkFUtLAV9LEJPwhEVAgUW+Gi+wpwpIJLDFEKPBAdqH29jf3WC5iwEBmtNaFkUGOwZoDksPM1Z69gOCAVRmwJIbEscCrwSTBGCvgiB0ROvI96xrBstFcW2k1BBSoWB1kuaoNSd4HDEPTc+UsU1vFOOQiZUDhon79KTrd+5gd3cXKSccMMxtUDlmlxYQhj4cjwktekov6IyJ45cDkROOJASkIyk4vmW1GRsuj2NHToFoGMgJaJcguL8THFsDKAc+PXOICsHp8X3kBZ/Tx9BYgfJQfEEK3tsEhmBqTtTx4EP34QQVfWqqAaUlcsosY3unoJbvJPTUSf8Qkom5mmegsy6yziZ629cRH9wB+nsIihFKyBCSVD5CwMC7HilM10NMN0JMVANMNyPMTpSwMF3GysIEThGcJ4/M4NjSFFYWp3FieQ7nz57AY488hA9+6Fk8/8HncOnxR3H+4gUcP3kMR2g8FhZnMT8/jfnZKSzMTWFpYRrLfNfRUdYvubqZCSzMNHF0cQYrR+ZxjLS8NIcjCzN8ZxLz0w3MTFbJT4X8RZgkb42yj1rJQyXQiCgDzYhGcO5u/u5M21JBnQ4YypmJIJoaCSgPdLARz3SnDrrDU+1+8uAgsZfi1JxJrJ2tLC+HANiQP3+E74/c8Af1RaBJz/MCrtKEp+SiB7nIudRtbnzjlIEvGxe+0OpCSDgQpkmGsReiVjMcQE6PZAkCKcmSpf4VQOBCB3brXpBU0dDzMVGroeR7DK8MlSxF5Ak4QU42fSpmj2HkdSYpXsL111/EzWuvYHfrNvrdA2RZDEMLbmi5Myq/ocIJaTEGJYF5F6wGQgCOByUUpCOryYxiMwnF/zzhwVM+jYTPthIZ52dYn3BV9nf2UJ+YxpGTZ9BkoiXnYrWZfIkZa+VKI5MKe70eXrt5A1/+5tfh16pYPL4CWhmqrsGIwDw8PES33aaB6SMlsJ2nEhbQfFezDy00DBM3KUOtmHvEbJShYGaxYGhqGFLalIJLDWxiQUwQQCBANBo0FiW+W2EfC80mInba29vG9VcvMynVw5lTC5iZrvJ8lPPzBYQEDY6hssWwigAMBCALaFLJB5oVDyUVI+tuoLX+KrLWTSxWU6jBGtKDmyjlPVRFSsqg4g6agcGppQk8/uAKHn9gBfedmsPFUzN44MwsLp1bwMVjkzg5X8XyZIRj5GNlqoa6p1AlMBqhh4lKiR6uismJBiIy4HHdtQJojVEw8ZOnI7KXIZRAxQeqPlDzLCqyQEnkKLGsekAj0piuRZibqGBxpoYjcw2CuYkT9NRnVmZw9hhpeRInj0xgaaqMemARyQwe98GGJwMmGUAwegs4tqcEdYByojHkF0YGgFdCYr1gs9WfPhhmJ4a5vH+Y5pfS3BwvlUpVbv00fsSP/BHb/cBmX8QXZarSgOCqC2HrXNiKENIX/CGomJYAHJNhNwQgqyGo+HwOIQAlBSQnalFgNOpzX7nFTOFN7O6sY39vg7SJg71NdNp7iIddgCESIw2EnqKyGGRpD1sbN7C6enlM6+vX6Z3W0OnsokcL3x+00e+3kaRDWI4R0Bo68rjwjjRdsabI6HzgyFlJRcmQLQIU4CUEQLIcK2VGNmY7BQcWGk6kBGgyJjPet8Wc5/LZCzh2/iIWjp1AaWIKCMrItQ+/2kR9dhELx0/h2H0PYP70WahaA0Marw5D4FHK/hl6JgTmyN0PGAkwDB0NBhj2++h2O+h1utxf9wjgAeUxRBKPGK4myKmkxhlAJjto7ag1hgbLwqOQI2pyifISVOLNm9ewd/sWkvYhpkoRIkqly/PZ/a11bK2tYoN7+B6jDUsDFnoSJV8zWrEYdlvocm/Y3ucekEZv2N5FqDKsHJ/D8WOzmIhyBLYHw8hlcLCNnOG7JC+aXkZbA09aenAPE/USpumpmtUQ1chDRGNb5hgV8lfSHI+8On4d31waKC6EUpLyVlB8JnhPEdPTg9MskFJmMbPkI+7fY8or5fFOQeNvuSaabaPA4zghAs8jDwoeDZTHfvwxybEelQJF3jTqRPYkvftMI8Rss0yqYGl2AkfpkY/MTmKyWkLIvb51xp77fUOggnOzoFryR85oqx9nYn17T99a32re2tg+utvpnzvsxad31g+Xete3ay9YppjZ/od95Q9r8KM8r6IqlFCUg4mEkAGE9CFYxS9AT1mwF4JSCg3Be0eKAhJudGEgaJmlKpAzJD1obeP22jVcvf4ybhFsd+5cwfraVSZ/rmFre5VHKdsEWR+SljDwJYTIMBi2cfvONbZ/HXf47g4TC63uLj1RlwmNLgYjKjPBGdPqWfqoMPLh+QpyPK6BYqm0gZSOCvbpKIdkuCcdf2MqIGCQc1/oQk8lBd9TgJAEZ46E+w+jFHZbHbTpLeePn8SJiw/g+IX7MXVkBdXpOUQTs5g6ehwr5+7DhUtPYPnc/WgurcCWahhZhQG9Xm6BnH2lPP4YEZx9KniPiS5HHSZEDrg3PGwdjkE65DHBiNnemJQmI2QuInDRgQu/CCzLMBXkWRIUngaiQEIUMbZXr6G3u4mARu44Q78aHx5ubqG9s4HdtVu4efUyegQu0+qItByTYn/dwz20eFbbYca8x+u4dwiRDbDIcPH4sUXMNUuoeAYF95wH25sEMw0pXYpHuQgaALfPdYhywKiUAoQEvrJcEaZMC0YDBffoBfe3OSmjgUrjFDH3uiMaqgGpPxxhQHJlnzLuMXLo90c0VEN0e310uHVoOfkf8ppntf3+EAlBWjihEjQZ5RvzPub2I3PjkTdLowjyIAFoOoiA1sABtcqQdqIWYG6yhqPzkzi+NEuaw/x0HTU+0yJnNJVCcnukJCCpD+AcLbXE9b+7f4jN7Z1oa2d3qjsYHSf/pw67w+PDYjQR7e0FHO6HftntD23zQxtcQo+pWFNIKxlaowDZvssoHNdk3OPEQ/heRNY5JIUhaG0MlSjLh4iTFpKMCtfbwOtXv4FXr3wNr137Ol6/9g28fv2buHLjW7h649u4sfoybm9coXfaZtatByMTJIzdhgw3YpYDKkov6aFPGnI/FFMRU4Yj4zZMGMW0dBkVkhLlPirBiO0TUvoGZfmAwBgwnBtSpYewYgiQhBgRqBnnAIbaHqIo5Jw4DwG2A3nP2Z+FZuhYSAVGleP78tQsFs7fj3OPPI6H3v8cHv3gR3H/Mx/C8Qcfw8TCcQhdYbZQoBezI6+KoNKE9AKOb9lnSsMyQp8A7DHx0u62sd8+wN7BHg7b++j2W3DzdjRyc6Nhy8wIOfeOhUgwJsQoSEamEF5O3i2qZY25RhnnVhbw8JnjOE6vMFsJ0CRQVqYmUKNy7vCISiVDlBUAygz0DgUNQHtnG3GnjZLWuHD6FKqUw+uvvIw73/0uBD37I48+jsnJaSRxho3tPXQJIMH5RNU6FDOcxAZlTnnlQM4pZ+zeKcyIQNlt93Fn+xCr2wdY3djFzbVtXFtdx+s3buPVq7fw8mvX8dLlq3jxldfx4stX8dKr1/HalVVcu7GG1dubWFvfxZ3NPdIObvHd66ubuHpzDZev3cYrV2/jZdKr1+5Ql9bJHEYsAAAQAElEQVTHfW/td9Hup9QjQZkprrWm3ZAkgYLhkCFoPRqmyUaAyao3pll6+8WZJo7MT2GBcpuaqNHTllCmZw4oNyUMDaBH/QgghECeFzJNMxdB1tnfcrfTOZ92k7nAmBKn/kO/1LAf2uZHaPCsGdgiS00xoB8c5YXJCiuKwoLRrOCEJQT3ZQISRWYc06wrQDNOJS+g6LWUymn5e9jdu43D1jqVcpeLu4NOf4dC3Ea7t8NrV3dAT9WHERkVmV14jiS8KIAKfDgE5TA8rC9AfsZK4NLtUnsQWgNSwZIbKyTgSkcCYAFBDyN4LYSF8zZSGkh6dMVS8ZkjzWeGyZGdrS2G3TsYDQcAe1TsWyqFUrUK6ftYY8p/QE8QMUFUm11AY/EIveQy6nNLKE/Owaswo6si8ukhLTxAl6GCKpQzYMqjfARyKkjG0CxhPyN60iHDtt6gjwEBO3KekhnDnB4t5z66YFkQioYRhSU5+RQ2RY6U0kgBmUNTznUC8fiROZwmHaOi1X2BGiOQ2XoFp48uYWGigXzQw4DeeUgy3AczOcCFLIjRhFiN4bxbKQxRLZUR+gEyerOCXq7M+5npWTSaUxgRiZmLlvwQfqkKIzU6BOv2Xht3tvZwe32bINkZ0+2Nbaxv7WFj9xCbOwfYZLm128L2fgs7+20apA72W10cEMCHnSHogdCiZzzkfbc/ojxSxLSIjkaJQW+UwwFvvzNiJDPE1kEfm/s97PJ+rxtj53CAjd021ngUdJuGYI1ntessd3lu2+kOqIc5FNdZOunRMPZae+gebCHpHyCkDGe5X12am8TcVAONWkgZSCjK3jJqkXwvoh5OTkyg2WigUq3oMIqqVJL57mBwfJAO5zr9rGatVSTB+rf9yrd98uM9sEmRuK1Xjz9HmbFJakxBhNqcCGX0gDHxOmG4klDRMiqU5YSksvAZbmnG8XyN4ck+UiYTpM5g6RmNiFHYETIbIye5NtaFFHxP+QoekwVBKUBYKSMol6CpNNCaPQtkhoZBKII4QBBV4HHfJ3XAZwpEKpQKoXivlM9rj+RKzdKRYikhpWBJkqBpsXCKGjNbee3Ka7h5/QraDO8kn/mBBysss7UN8hTixq3bVKYOrNKw5MmGJVifpEMYRR5YFhzfkREhoEqQmgAlOCX5EVKBlYy4BIEKFBRgSg+TcF+Z8GDeCdu46ONNIgTd+C4qAI2JZUjusq+FSSk/gpPGTCmDWjnAyaMLWHaWv+zDo1csc45zzRpOLx/F8tzc2DO2d3ewu7kJw/0cOLYzWlp7MMYi5p4uJ/gqlTqPJI5T3CHrUsT9GFNTc1hYWobgHEBSfgQdlpFBjc8M17Z2eZa6jsv0eq+8tjour968DVe/QzDuHnbuArHTR/uNM8YBz1qTzCAraLAY/hv2VZCygnJhuArlUXYBiXKkXHPhI2W7USG5VRDoJ0B3ZDDIJPok94sMW3s93FrfG/Ny9cYdXHc8rG/B/WsQIxoR8LjHpEPsMzxfX72OOzevYm/zFmzSxQQN3MJ0kyFuA27fHPoCkvK2BKelvANfY4FynJufw+TUlCyVyyUrxdQwTZeSvJjNsqS+vr7uA6Dm8OfbfH/gw7d55/tW27sfBqomTos8TrI8T/PcpLT8KRc3pvUfcFE7zFa6EK3dbqHjkhu00n0mgQbcD/aZ7Nk/3KcVTOBR2X3fg+cpLr6Gu/aDAF4YQEhJfSmQUkmpK3AG4MDtNWhVR7HlvYfc+MhyTfJ4HxA4BIaNkOcBaOiRFz6BV4YQb1LEebGd9WELjSJXyBl75ZlFRqtccJ9iOV7MRMne+h28+I2v4utf+WO89OILSOM+fIaFGfd81lJj6GWNsEjo3QbcM6YOUDRIIyYt+r0BhvQyOSTnQqtLb+MFJUB6BKIkT1Q05UhznvruvXTX3vgeQo/bWQBu7oZbhLslK/gVQkBI9iNcCVgHWmv4xEJJAY/7KsV3YiaZ+q02FJ+FWiHSHr2CxszkJC6eOUul3MWNGzeh3UE7xw9pWI6eOgP3y/EOdIJGpD45i6WVUzig3O9sHWBIeYHZyqBCj9GYBF/GkKAaJjmGBDOtNvoEGhMmLDOG9BnX2pBDiYJgKoxCYe5eG947GtcTiPmYJHLW51ZyXgraC+GRFAEplA9D2aR8P+PzzP2uLSMTwWhERg0GJhMY5R46jO0GiaCx8CHJqx/V4IUVSB1wvTK0DtsMkddx68Yt0nVsr13H3voNtLZuMZrYQj48hCyGCEQKYhQT9JzTzQqmSPVaibowZDTVQ5XXFToMp7MZE2KZMYEVaBQW0/3cTPSFKF0GJ8WVebuvfLsHP2a9EKIu8jyXKUGZFXSjRV4kpqBHzRniZFyIGL1hf0xdZh07/S5ciNZndq0/HPJ6gD6VN+EiFgUgoKHpYZT0ea0guChSaGjtA5AEjsGIyYKUyQNGfxDCQ8joocmky+z8UczNL2N69ggazTmGFlPcB0zA9ytQ7BNsa4xHRfD/jIoAhoC2BKeBDwsPoAV2JDguBwAbjJVZMoTsM2GyeuMavvPCN3h8w0VLY2glCOoURZEjLIXI2W7AsMiwN8H9C5SEuy7IcG7Aa4pfKAAkKpTlvARLyXspNO/U3We8h5AQLAXrwXcMo4KcnRS55RzukjEgcMF2bOvaO2IvgiR5rZSCkhIu0cOXaIQMry0063ztQbFNvVLDsZXjY/nuM6nR645oBA0EZaa9MpRfRi48rHF/2GVaujGzhNLEHGLK68rtLeyyvVEhJmfn4Udl7p0LDJNsXBYGjFoErFCcggchNYRyRKA4g0QepOb19yEhPYDtIRUgJCznxAt+JXnjvRCUp0BB+eWO+DyHhqOMZWo1jAwBXWLJtSa/BesKGgT6D84xx13j2WVi6RDtwwN0DriN2t9EzOSiiVsQaY/gbGPEU4BBe4dHWB24MHeiXsL0ZB1uDyroQXMa6SDw4HkaLppJaNSJCZ9zrVqlJ/PCNBlhR531dU4Gb/uRb/vkx3sgOwcHXlIYvzB07rnN8sIaWgskVNQBkwtdKmmXntFdD5hc6DGB0KML6zsaxOj0RugPcygdQSBAQa8nRMjrkOeTFHJG4RcKislgS+FnBPGQ2bgRz/ssrWWT+5wjR4/hNI8wHnjgETz40KO4ePEhnDh+DgvzxzDhQFquIWSIGZCs0ExEAWkqkDLUSZ2ndIB1wOQYgnxIkqLHUM57eAGEECgzCTLdbGCq0YD7vdkXvvF13Lp+FYNOGxUCMiNIUy5OnYf5FhZ97hGlpxBUSohqFQRsI7VCTrmkjMtSeuQsy2CNAwpADYMwgqBREHAk+UxAcM5SuPl743rLOWcpvTo9e55bFCyLgiPyXbCtYFvJOfINqiZ/8lpLD4oljIWvNaIgJEAt+xbQBAb4CaMS5heOoESQJjw3XV/bRL+XMAIRaDOJQnuIEffI33jpNVy9vQO/MYuT9z+CaHIBX/rmd/E6ATooBOaOrqBcq4NKSTm79wsIqaA9H0EYoVKpoVSuIOR4nh/AIy8+18VRwGvXxpEfRPB573lsQ9AqpSHZjxCAk1ue5yjomSznZC3ALyiGMeWsiynjARNU7UECFZRRqU8ioBG30qfBsNyvJuhRj/p0GAOuVRwPUDCcJfIAJtqywSE0E21l7jXLnoEZdXC4vYbN29eYud6EyEdo8EhobrqB2ekJylRD0AQp8kcocIx0DPqsMFr6QckISXDKhoYJkm5X4Qd85A949iM9staKnZ2doFpSZVpel5Wq01qUDYQ2QohcGIY7IwyLERJnx8ohonoVUa2OSmMKNYKm3lxEc+IIFhfP4OGHnqHlfgCN2hGGWCdYLsHXDRSZT9LwZRmloEaQ1BAytAq9EKEfkEJ4yoeEGitzQQUpcoHhMGWCqYcNl8lbO2Rmr43bt9vY3R0y45mj08/RGxQMswzJMvwCYr4X5wBzC6D+c6FpGAyQxzEshV6q13HmzCkcmZ+HJbBWr13H+uoqfCUReBq+Ry6EpfIMCc4OBoMOEhqnnKF7lg0p15T8SkS+QKAAzSMPkScAQS2NIZgESbFeQnAeFBvAUloNTwZQwgcIzjwzNGK8dIZrTJL8KL5DBWYUoBgFOJK8FgSUYLgu6DEU5aYJEBAowyzHgAYiJsAHnPAwA+esMbWwAl1u4E+//TI+/9Vv4nNfeWEMvqsb+xjJCOHUElo0ll9j1vQy925Dr4LjDz+JcHoJlspfbU7CJ6isA441sAz3iyLHkADo9bo8/uiQnJdq45AZ6AN3zrq7i8P9fbS55emzzYgJsJwycX1IylNLCV9rBL6HKAhQK0eoM8/QqJTRoE41GlU0GzVMTDSoTw00JpqoNuooVyuISiUUlK07lkk4Z6otp++jzPpapYQq+wo9ypt7xnjYQZ9n6qPeARSB6THXocwQNu3SCO9glyHu2q0rPA++joPdDa5tB4Lv+QqY4N59olkHVwWGc+fEaUw0lFZSKOWleV6O0yQMyP/M9Hk+dhrF5t/nK79P3Y9cRWCq1dXVQKm4Jq2cVkIsQIgpQFStkJ4VgtUSRgtYTpxoQugERYsaVuoIynV4jPmVVyXzNZRKMzhy5BxmZ46jXl3AZPMIquUZKO4L6WwRDwxsLscKGuiQpQ9PaWipoJWCpfDdX6Y4CzigJRy6kJlWsdPuwWXitnfb2NrpYHuni11m7/YOeswE9rB72MWeo1aPZQ+7zAzu8czMlbuuju8fkHrdPgbMDuaMg6Z5ZDA/O4c6PcDO9jY21tdRMMT2qTgh98VcLVrNhKH3AAkP/nOXLEABEGlSEIDKcl4GivfKZISMgcfV0LDQQsATkqUEmxFsFtIIKKHgK4/1GpJhviGgbA5YAteQLI2Kk49gqCYN2xgPkiR4LQgkkAQoKxqz3AokRQHr5Eb5EecY0cskzu14HibnGa7Wp7DKLOar12/j5WuruM7r7fYQfaMgqhMYMMq4RZluMgM6EAHKc8tAuYFU+jA0kynDuSQecV1y3nEOnFtOsDkypoCSgNbkiPPVSsDXCoGnaLg8gs+jEfZRoiwdlceljyhkXcAy0FQniYDv+3zXk5ZyIUkDTwNBoAnIAOVySC9dGpPvawgpIAVJCiiWHpnwHUlAcS1ogVE4I0oPabM+yj4QqgKarkXw2C/nGa473+21dse/kNHvHLL9EJIzDnyFJo1ErVamIcgIzhxCCGgyJKUSFpBMiAbDUaxEpZrlVGf8gA9Z+gFPf8AjAlOAGafpUqmeppgTECuMIs6zXLIQDSukD8kPFzqq1lBqNLhuTdQaEyjXGvDKVVgVIiHYejTX7U6CHr2YUBGiiO2q02jUZhHRSxapRJdK0SFQhgRHwVlxnLvccVBLy0wNZcawj0MekG9vrWNnewP7+zvodlrst8vQrMtMMImg7XOPu3dwiDVmI9c2NpnW38CttXXcvH2HZ2u3ceXmKl677ug2LrN052wuo7i518KW+1fpGOrlTBJNTMzg+InT0QARfQAAEABJREFUGDC03tzaoYfuwKPil6tV5NYy65whpbcwAhCego58+Dzy0VxEiBw5Q6Kc54jC5FRCjVopBPUHbDoufQkqBZWa86PpgeZC+wSTIyUFBIFEnNMOCFA3SK4UvJdjUg5EHFwQuILAdboHelzt+9z7j+CSaLVmFeV6BQXVa0SPUgiLiEmOyblZNGbmYDmfPj1rj/tGEZaRSI12kiOGRuZFMFGFZWkM2F1ma/vcWA4YTWzv7cH9Lx56VF7LqMAZnpAT4xch51+vljA3O4mjSws4tryE06eO4/zZUzjHiOQMr08eXx7XH12cwwLbTU82MEE+6+UQlZJPYAoQFXDRyNjTdfYJlh10DnfR7x4gGXUBkxC8YJTlo1Eto9mok2p8v0QjJ6kyGYOVEZM4faRsnzOktVwPxfc0UhoHgWkem1RLGoEsoGlEAxqBEhcm9AQ81jkeBAXra4Ey188BsxSFSJkEzLn2guvk0UtKrW1Oo07PLXikUqRJMSrNIheCAsf3/8jvX/32tdZa7+DgoHa4cX2xLYuzo7j/aCT1E9KaS3mSnpEQc772ylQeBaEE6Nkcc1b5GOaCCYMhtg572NrvEAhreJ3Kf3N1A+ubuwTLNi6/dhX7By04s3Lz1s1xxnBnd5fWt4BPC6TZpaQFFpbqRLIMJ2weAzZBxg17v7fPDf0Oet298f3sbBOnTh0lHcGpkws4cWoWx0/O4Bhp5cQMllkePT6LpWNUghXS8hzmj85xzzSH2aOzmD1C4v3Ewhz8Gg0Lkx+T8yuYOXoSM0vHMTl3FHXut4yMsM4D9HVmLQ/aA2LAo+T12Bvtd3pMiCWOa6TcI40ByzupJDzOyaeVl1wjKQjSQMIphqHV9lWOSiRRr/pQMgNMTAhlCKgcARNMhkpfkAy9MqgIoCcUjB5QWAgSCBRRgN5T0ANLegbJ90HZ5vADHyVn4elBUypNTllKrQCl3ziCkijXqjh++jTK9QYSGhtDfmOO0aFxO+h20aKh68YJ96AF/QqQSwXhB4jKZUxPN7F8dAGnj6/g+MoRnDy2hDMnj+D+Cydw3znmBo4fwbGlWawsTeHk8gyWeLQzy6TKkZkajkxXsTBdwSwzoLMEx/xkhfc1LMzUSQ0cmWtieWEKx7g2J1fmcfrYPE4dW8Dy4jRmJsso+RYoBoh5LjkiJQPqEz2eJyjPUKNeDtCoRKQQpUCNAexJw8inz/eGiPh+4Fl49JiSgFQ2p7HLkNKjpszMG+pbRANTpaGosh9neEyeImV4F/kalXIAt54C7mNphDOYwhgpVeb7wagUBpmqVO4+dk3ehuTb1P+laoJS3rp1K9y9dWsCh4dHqGXnrc0fC0L9fiXxFOf2kLD2hFZyytc6FPzQp8Nw8d3fwjnveNhPscVQcnOvg52DLu5s7GCVXmh9cwcbDA3X1jdw7fp17OztoNvv4NatG7hz5xbazIwqWqZS5MOjUkphAAoMyFlmsLR0OTfvCRcgHrXhLGma9GC4X6jRC0xP1bgXKKPejFCvB6g3uDgTEZpTZTS48PXJKmqkKqlCqk5UUZmkhZ2ooUqFqU42UJ6YgF+fQNCYRXlyEfWZo6hMLSGqz0KGdTBnwgP1XTij0x3mVNIy4EVUakklHqI7ipESLEOGGSN6FnftvCudGigi4ijjAqZjhbBmwIVuc25DzjdHFFgI+irLfQ8IA08b1ttx+4KKUjBUNHkG+yZACSC8QYJjSmMhLcZEoSBnuOlRKcvca+UEc5rndLwFFMEpuJhpzr5hmRQq49jx44jYLmH/BeveJMt2goZFeh78UkQAU4ZTdcqzjqmZJpYWZgnIozh7agUnlhex4n7pgUbu9PElnFxZxPLCNNxfg8xRzvN8b7JeRpOJlUmu10Q1QJMKXqeHbLCcYN1ULcIU20zTe840q5jnmi7NTODI/CT7msLK0gyOLk5icbaByUaISiDg0WAjGyCPO8iGbVjqiLYpIg1UIw91By6WZcqCmIVhPsDklLnKEWiCk0pti4Syz0kFDAFYjGWdwiciS4yCqvSWvpZcqxx5GnNdBKLQh1YKkl4T/Biui7VcCCtSGsV+VKmNqgJCr7JbPn+7r3y7B99bT2CKra2tsNmM5q1JL/RH3ffxIPojWoiPlcPow0qIS54Up6pBMBcoXaET0EWeC0PrPRxleP3GNq7e2sXmdge7BwO0qclDpuFzK6kUAinDuj0mBTZ31jGMe/ScW1jbuIFDprAzAiyMBMplDxHDC+1ZWFrAguC0fFs5wXDAduuQ4UwXHBe+71F4GtYaHOzv4cbNm3jp1Vfwne+8TLqMl1+5jlcv38Ll12/j8pXbeO3abVwhXeXe6trNO7h2a40h7gZD3S0CbodE3ve6SGWIfqGwO8jRyRRGNsDI+Lixto+XXT831hEXHkP4GUS1KfjlBkTAUBASfW7q2kmK3jhETAnWhPMb4IB728NuDy5zPUyG6I9aGAwOmTg5QL+/x+t9JrUOGH71YHi+ZqlwgiGXEBkkLXtB5UmpdBmpYJhseM81gqB8BL0hXxqD1tAgFFSenGTobS297bgdA1pFJVQKEC5McwaPdZ6mzAmOCQLBsG2/14KhYpdoIGdnp3Df/edw/wPncfbcSZy/7xzuf+g8Lj3K8oFjOHN6EUcWp7A014TzdtONCHWuXcgxPAGwa3gSY2IVnK1lMABihJICuKy0u5be30DSeCgDKEtiKWloBI0H3TvbJEAWj0vFpFqFHThPe/zILE7To55gFDRDz1smUB1Ih509dLnVcXtGIpYAlASpjwrn5KIRMArLmanN6CEFMmjKRZAUDZFHIxSEAQguaGfEBCAFxtdO3zxPU34AAwwI6nXg+VBC8NpSFz1GPio3RTbSUh7Qu3YK2zf5CjgrvO1Hvu2T73nAbGypVFJzMi/uL9fr75uYm/1grV5/mgzcT1ys5KN4AXkxWYpKFS2El8WxaHNP5/Znd+5sYWurg3Y7QxwrDEeWe8AUnc6AcXkOxTCgQQUQukCaDyB0CqtiWDmE9jMw+YyoKlmCbQsYkSJ3npKKYrmqkuBU2gOEW2YFayQByjXjnjCJc3SZxGm7X1Bo99HpDtHlkU2Pe6MW7/f223C0Py5b2Du4e+/K3b02k0htuOc79PTrTHxcZ1byCunqxgFubLXQ5XFPfW4Fx849iOVT96HUnEcqQhwSvNuHA5YZQSlAW4Qu+Rk4NxlW4JVr0FF5TCqqQIZVeKUKdBAQABnSrEs57eOwtYGd3VVsbN1keZv3WxgMDzj/EbRvUK740J6FJWANPapxJck62ZBAhQVSCCqaI7iSdcLVUREF5ah47ckcAYGp+Vyyzh0jaIK/xBB7ol7CLL3UrIsmqPwL3CZcOL2CC6eWCYAFHGV4uThTw8xEGc1aCVVmPcfJG65rFGiEVFqPyi2MQUEDkdNAGZZukQSTQo4sPYukIVUwMG7fy+iioHcXNNqK7ykCUtLxSEYD0rV1xHcDKaD5jqQhkuTbha2RBzT4Y4q8zBOYc+Rrph5hohrQk6YoGF3lLjSlIZQ0ZKEWKAceymNvJwD2lbNeULdAdBQc25GhFKVSEEJS3oJr5NYpR0GeLPjhj5zbA8P2ro3vE5ySHRCtWirXVWqN6WotdgPfb8ksSzsg83z17b7y7R58b32FH5uZIzbLHzJ59pQ1xdNayvtFYZez4aiZj0Z15Bnn6Psmy+Wg18PBzh427mxifW2b+78EaaIYugXcB0qe++ToD0a8N4hKIWbnp1CiZ5Q6gxcYhGWgRECWa4L7IomQ4bkXGkDntOspMipeZjMUFKClAKT24fklSBnC0pNxXZEkFinPQUYEaMzzOkNgWKM4LQ1Ly5blBrFLbMQZ+UmZVSWNUgxHCb1Vgj4B3OvF6DIT2WG5e9jH1TvbuEZw3txu4frmPjopFWF+BRcffRr3PfI0ZpdOIicPe0xeud/dPCQqB2zTIx/dxMBRrgOAvAovhLM4guBUpRr8cg1eFNHGJeS9hyFB2GpvYXd/jdnl2+PysL2N/uCQe8YBJN1JVNact4UVGQyNliHQDMFZOCL4DOUEAg58LkQOyQ2oJBAVpSj5TLKNYumU2qcX9tjOKTljQIzDPwK/UfHeCBtnUfEFFhiCnicwTyzNYGmmgVkq/0RFg8sHZQzJQlIhJcy4FLyGsTCUd07QOTLMaoNKLdh+TLxWbCddOwK34AJahtGKnl+zHw1LfgzG96yTBK1mfaAlfEW1QAHJuUgCVHE+PudH0aBR8jDNcHhuojLmuxZq9pPDZtQ9Jn8KAlTRKISeQjkKuJfXEIKIYf9WWLgbB8yMfOXkz0BwVEHjaLlGOfUnZSY+41TMmHJmuy3bSnbia015CwhrraAwpBQjJe2h1non8L2WbDaTm2B3ePuPfPtHgOuXJHVRVE0az/VanRPf/uqfLP3Rv/gXjZe/9qfB6uVX5e7qKsghuIdGwaOLw50d7GxuoU+AgsIvBREa1QZCKqOh93ATUPRy1XIVzUYDM1NTWFiYR517iYBxjx9JlLn3qDXL9JghPNZxVQhIw/DXgNEh1U0iswpJQaDzfG9Eyk0AY0MC/m6pdAVh2ITv1yn0GqKIPIQVeF4EKX2UCIiJ5hTcLy80G5NoMNlTrzZRqzRo/Wsol6ooEThREMEPSvBIKiwhqjVQ5hleCokugdzq9ZFQ8ageMJwXlE+vVkJUbiCqcHz2YzjeYWeIG0x8vfr6LXzn8g18i/QKQ+Hrq1vY5uF+h4fkHRqsja0N7B/uMbwfwBJMmtoXlgL2RR5o3S03jyMezXR5dtrptzl2AijAwFImOdIiQ8q9UUrrn1FhDRUV7EcwLlQa0PQUmqUUVDV6CUFlV7ymfkJRISXrbMY+SZJ9eex5dqKBOe67B+0DGIZ8ZfIkXaKEfbu9mc/3JUPfghlPUcT0ZjkU3xPWgIZ8TJJ8+1oj5JYjoEf1tYKj0NPcU3vjEPMuD4CvFBj6ocL5utJXAh69b6Dv1o/rOA/JOSsCRhMMWgCCPDnAJTwGSeMuCoaoAec6US3RkEziyNw059GkIeGsaCgGTGq5c1dDPQ3CCGFUgs+zWSFczxKGpSEvhRU0iEBWADmvHSX0kiMa9j5zCaM4RcZ7UCeEEBDSkQTFCVsU1qRpTNm2wiDY8aQ6KAe6uwKkn3LLhr/0eatCvnX1/S/kOtYDbpQnkuFgoX14sEggTvjWhjYZyb21NXH5xRexc+cO9je2cOf6Ddy6do2Hs6vodTpMT484mxyelLBUmBEPlgVDknolwjIzdYtzM5iebKJaouJR8KCwLQ1WYYrxZAtaoYJeruByF8JDIQIUkgAUEa9LSFnGBOUw87lnExglHgVaQRBNodpYxOT0Mio8kglLTYTuXwIPq/D9Mjw/glY+haghGXIoqaGlR2LJcTTJI/EO7loLDYobji9DiQtqgvb5lNokqTiWSii5ICUucK1ShQN0ygVL6IlTem1OGc6Dd7ojtLoD7MdJkGEAABAASURBVPFIyAFyk0czmzuHWN/ax20mx+5sbGP3sM25jOCstXARQRjCp3wcaSqOkWpspOI8R0KPk1JgGeWWuZJKllJ2KS1/RtDRpqPgMwYNlIsdEycCx6sA4Pi2fAeUM1cISgiqF+iFqIWOaXovcJxGuYSpeg2K/Y667fGvtRU0EJpADghMSh1cHTiQBpSPT63SlIfg2GD/gvJxfftcY59gZNRFNiwEeQVJAbw3cNeOqMjwlIQmMCTnVZCPnN60oFelssOQJ0c5Q2DHvyTfHtu6ft27IEit21czWeZ4DLle1dDDVLOKGRqZernMdQVSl2kexsiIOiE1lA4gqBcFFEEoaXoUBOuM4uxoeDOrULC0vAf1paC00twiKyxnKuH5PqTi5Hnn+BTW0gGbrMiyrjTYKEfBtXIU7XBJB0IIQ7L4AR/X0w94DCV6omQlpoo0mW8f7HFutcr958/KmWZTdA/38eLXvoZbV64SlNfxyksv4cqrr2Lt1i30Wi2M3C99j/oAhZQNuxjx/MkXBdz+5czJpTFAJxs1eEJwYQwKWp88MwwrUzhFHowKJJlEAQfKEoyqwMgqrKrD6BpyRZI1JKaM7lBjlEWQuolyfQlTM8cxt3AS1focgqgJP+A4fgWa4PQZVhpOKmHImyYZMoZZBRfacHybG3BAkE0qqSBJEqhIBi6ZkqUDgjRGmXFcjSFTrRJCCwunkI1KCZO1GkqBzzO3Q7QPD9Hnnrfg4hsuYE4QGGi+LxGnBfrDhAmhPta29nCVR0rXmYxqcV8cZ4AVXGivBB1QkRyFZYggglOUDGqsOEb5yIUiWAVSLnPG/jMCIbMWOSzBCBSUbUHx5uTR1RWsB+vYBI6nojBwnsNVSwj2LKlyYjxfSzDQ6qNEpZuoVlENI/Q4p9s3riEd9qFoADwYljnc+V810AiVIEgxBpcUnAefu5+KNx49pwORcuMTlDlBV5AMrwsC7i65yRsovssvbUOOEY9uRsMB4tEQaRLD/WJDzKgloaAKggPkWyuPntjHeAyOpVBA0vNLk90taUgazM5OMwPf4BGRT8NnuNaxM6Jci4L6YKWGo5QgTIykDDWEF0HokHJ3OqhZ+hBeAMW1kDrg7DgS36XiIQxLUK4PGqScOmVNYTiHpMjSQ2mLW9O1+itl39/pKUWvhR/6kT+oxfr6ugp1GIoiq6ejZILgrPTabc/9RYPlxr7ih1icm8Px06cwy9C04MHroNNFnxlIS6EHWiL0BJLBAXyZYGG2hmNHplnWuQkHFKcPWn9lxTicbNanoWUEKdwka/D9KXq8WUTlefjRLJQ/DehJyGAafnmRxx/HMTV/GiunHsQTH/gILj3xDE6cuR8TUwvQBCG3lMyIDsfe6KDdQYvevN1po9VuIaNl9YmoMFSIQo1S6KES+aiVA9QJuCYTChO1MsFWwWS9gpmJGlbI+9xMlZ5eUCFHhFmCsg/M8jyuXvKQ9lvYXV9Fe2cLk9Uy5iYacCHhZL2KyPcAgt/Nl2vGwkAIBc/zETGcCsMKfEc0ItqvAqqENFcEsKWhytHtFxiMLOKMUrM+hC4jLDdZlpBZTUtPEh4KkgMtqDiCBO2zLw+WymulQkGpF9x7F5Dja2MFDJXLUCFBfqTU0CqAlB44S1galcALMTU5hXNnzkKxzZ1bt+EMjmZ/KAwTpjENVwKtFff5MYajAatzGCopnQfLglMvkNEb56SCYBzXW8t2BjmBCX6klFBKsR9NHjRr7PhZkiTIsxyW/QkhKDsLYwFNkEg3Pzdn3rs+BUvNfnzyEpA8tpc0WJbvg+97UqFaLqPCbVVIoyc4b6ogaIeQF5KyVMi4so5SymmUkQfeOzlaysTw2ggNLyzDL5XhcbsDSV7Zr/J8ztHgLuBTGj+T0sh0fKXWfa1vVSvR7aguD8OpqZiT+6Ff+YNaeJ4ndZr7QhItNi/Hg75PCcnA88YLIjjZermCZr2OUhAgG41QMJa/KwQJLS04XcD00WCC59jRCWb3GmjyUN3Sm1qGKpZScQpQCWusn0U5mkI5ZFlaQKm8iFK0RIu0BD9YoHzmoYJ5eKVFhLWjqE4cR336BCZm3S8DMIRtEtxhCQlXbpBm6HNRB/EICQ2F9CSCko9yLaQ3DdFkkmB6ugZ3BurKGV7PkuZI82OqYmG6isXpCssKFmerPBqoY2mmioWJEmabIeZIC5NlHJ2tox4ItLZu49rL38adK68ikga1QKPiKYRcIU0vQyOHyGNdGHKOIUJ6JM1FBfl1oRVFAYsQVpRJFeSmhLQIueABChvRSpeQc1+dFT4SHtmkpJzHOQUCKpWH1GjWK5IYk1OujMDLoeEUygifpUdQapY+IO+SdcrNNhbeuE6qAIok+NyyHlDwdIjp6VlIoXDAcLzfHyJLcsAARW6oFoDkXCznUhCwxloIIUiSc5HITYGEupFykgX1Rko5bi9YsiVcKZWCUvpuvRDs0yKnQcsILCEElNagTkIqBSEVS4/9ewD5s/RR7BYcFoI1kj+1kFC8IQcQ7gF5VawrUf6lqIQgiNhewYHSkeF8oUKAxsiqgHok0WFikI4V4L2hnHLK03lZzXfDUoWOowKlPQihQKbo3VNGfiObJqmxxgylEHuB718NgvBmFAY7aVEMLsF5JfzQj/xBLShAkWUDjxMLAOvnaSwq5RKmZmeQMMRIBgMuHUXL2L3g9YhJIJ/CrpYjlMIAdOWw+RBRkGNhrsQD6RkszERU1gJ9elgHZpPmyDn70KsRnAtoEnQTTYKteQr12gmUy8cQBEe5KEvQwRL86AiiygoqteOo1E8QaCvQBPQhM6qbe3u4s7VJ2sDW/i5agy4FnCAoa8wuTuPYqSM4e+EYLtx3AqfPLuH4iTnSPE4cnyPN4sTKDE4sT+PE0UkcP9Ik1enpqzi+VGXGskKgRlgmOM8sTuDCsfkxnTk6g1NHJlHzcmxcexXf+vLn8N2vfxli1IPivgxM29u4BxsPoWgkmpUS5iYbPERvol4qQQEM//toH7bQOugiTqjIRUS8VqnUNUjVgPYnEJZm4IdTELqOOPfRHViGxCmGqUQhImTMUjuvykgZ/ZEZUy82GKUgwNmGwDMygJUh2/sAS6EjSF2iTkXEWIDCtQGfUUGFKt19piLyZDEa5RCC73PFY4LyYO+QHr1HPgXr9ZhAL6SUD/2GskqluW4+lVcTnIY8jZjoiuHA6fsBQoLEZ/TllFtKDSkVBN8RQsKCGkyQ5yTiHR7buwgjiEIEfM/zAggCwkKSB87PsDTA3ajEwvIla1nBjiQElOuzABsIhIGHiH34PudNsOWF4Nw1FKMtHdWgmZsQ3PowXYBdrsmQF1b6gPQ4D0F5AsoLETHZV6nUyVvIjiWNFPW6P2CGv0+fk2aMHLpK6fVaufqdaqN+XftF+8mlpVQIQa74yg/5yh/8fA88PoOUMgcsl5nG2ZgijWNmFA/JZI4ms63a8xgW5OjRc2YUCihooTxIpSgIzaRPBY2aB08lGA1bGDGbBu4BylEArSTPEls8U+yg288RlqY48SYHKiHhHjLOAsRFACPL8MMGKrVZVGszbDcB0KGPEoFWa4TtrQP0uF/zPB8LCws4e/oEHr54GufPHsdxHkjPT5cwUfcY0iiUmBEOfQlPgzxZ8kBhOy9PErKAEHeny5miYPhrshiSnr6sgJDPFIUS6QKRNgjY3qMhrAQKR+YmMN0oU71z7G3ehiEwq4HmvYFiNlOSaqGH2YkaI4gZHF+ex5mTy7hw7hQeuP8CLl64QN6PYGJiFqVyE1KGcBY9SS3l65RPk7cQQoUUcUQ5RQABlzH84tYJvWGKA8pgr9XHzmGP4XwP+/0R2tybDTIgpSIW0oPRIYQXwll/SQ8A38lXcxYKuVBwbVwYDOXDkZGKa23RZTbeDyNMMMTd2trB7s4++ZFQUkIKARBIWikopbl2ORXZoKDHSrKCQB5wjfexvbs3/p3ePnXIJbVGjJ5avR52Dg6wubPLM91trDHbf2d9E7fXN8bXW+4dbkt6wxGo8jxOStDiOfkhk2u9UUYDzLG57pKAUkEFgvIpaCjGyRqOnZMMQ2dFyPtKgEsAF9VZuto0c3wC0D68Uh1BdRJedQo2bGLIaGW3l2PISMV6NJZ0ILksIWO0Ir0KXKKxwvYBwSwpK2MERsORHfb7qc2LrrRmQ1p7g8ZqtVKb2Ds/PR1zJFoM/vwRvvIHtTEmt6Yo8nQ4GtnC9LT2R9badBSP8na/Z63nYWphkcCR6DJ87I5iKoCgcLioVAIICaUVJhoVVEoawsbI8iEKk8LzBC2gR4ttsee8Rm+IIY9EoKtUjjIFHrIvEqigtFpWBVC0dFGlSqFUoHXA5ACtcTfBgGeRRWJR4uLMTExhZXGR3m8JJ47M49jiHJZmmpio+qgEXBhlEZCoghAMtTQXzC2aBD9jS2sgXcnMpCWYLLPMjNWhee98i+L5qihieKIgGSjk7CdDJfKwcmQB080qPAK2u78Dw1R+yZM8/M7H4FRFAp9GyQF2ZqKKefK1tEB+l+dw4sRRevFlLNKwzM7OYXpmdgyCer2JstsfMVz3vGg8b0VFENIDhEZhJUEgxuAZZQYDerUuFbY1SMbA3GOGeJeAfZMOeFwzZKSSFBY53zVSc/3YD0sHzLskkfO+kIrPFPvM0KZH6HN9y9UaZpln2CeY9vZ2kXH7IAQITsDJyslRssIQlDkNdUrADkYJ2jxycuu8vXeAbfcv4O8f0ivRKB+0xvebPBdf3969C9DtHawR/Gub23DA3Dts47DTQ6s3IB8jHPB697CDzd0WI6Q2dmmM2pxvPzU05Ip6o5ELDy4MNW6OhYUhOMH9ruL2gnaUa2cheE0Fh4HgPNme+mUINFOaQKJriFUNud9EphvIZB2pqCKxZfZfhhdOwg8niOkqpAw5ecqR4wz7g3zU7w9or7Y9heuhL14rB+H6ySDqCCFyksWP+HGyfNumo1GtECYb7mzvHva6nf1as9GRgd/rJinzZ9aEk5OYO3kSXSrzFsNUZ6FzpSGCEIaKQ4MFY4BKuYTA1yDO4UKKcjlCVIlQKIk+9yG7tIqZUIy0yujnFoNCIKa/KbwSBPcGiqGM8Th/zzLkABQPzHOGjG0ucPegDcPw7fjiCi6ePIf7Tp7Bsfl5TDBkFGSgpoGaJwkQQGYZiGhIMmU4bh7HUORPQ3F5JAeQkFZBU/EVJGstF9GgpAVK7ENzMcH3DJNhytrxcxDgloteLoVYWT5CIIWsSqm0IwiCUduMwHSUskwQd1vIhj2ECgg1EPkAXx1TteJhfn4Sx5YX4f4y4/77LuCB+y7iwvmzOLK0gMmJOkpRAE8RNEWBIVchSRJ615zyFoDnAU72foCUwOpxL7hLo3ebSvzanS28fOM2XmNGeGP3EPs8zmnx2SAuxvtTw/aGa5cLhcxKKiBAe8cYAVgnCG9urPO+wOTsNJaWjzI5NcT+wT66XcqfBkcwMCy7MgRnAAAQAElEQVSyEQGaUJYWPnkohESPXvuAHu6w04cbb49Au72+hcuvX8Mrr13B5SvXceP2Gu7wKG6Lnni/1SXYOvT8bZZtuKOnwShFh3s/92x9ew8buwe4QzBfu72OV6/dwnev3MAr19dwbW0Xa/sdtBODXIXwyw14QQmKc7MEZ8FMr0ljapaBh5wBejYWmeTaZmzTSy26hcaIwGzTa6bRNGZOPgzdPIa+baCdUj9JGbgOtSME6BRGiQK7pVoZFDR6/U5vNOh29qqRvjY72fj2yWPL355aLu/ytDHBj/mRP6j9yspKlgfNrhVq2w9K1xsTEy8Iz3t5mOc3vUp1M9deZ6vdzrdaHdumwooogs8Y3C/XIbiX8Gjtw6iCMCxToTwIKvTYUjG9XdAjpRTUkB53SJAkeYHMCFpzBasCSL6fWVBxctbn8KmUYYn1SnDfMuCmuwfXV5ljTtNILMxM02vVUSWQI62h3VgMmQT3ebLIIDmeIpDosEEHCtcmpDJnVOCEQs1zS1FQwalQlhnMnBY/5X444X7aGEDSkyiSFAqg8joyVENHIFjCShUzR49gbmkRJRqfzc11dDttzrmApNfVVGCPpFzUwDKg5McWXBpIAtgpdhoPwKQbhv0uBp0O9+VtHsW0Mex14J5ZziPQEjX2P9WsYXZqAvVqGWHgEwwamnw4r0UG4TxXYS1yMp9x3ikNSMwQzoWGWzs7BMMG7qytM3RcxzrDyC0q+z6B0+n10eP2pD+K4UJPV0ac2/zSEhaOHMHE9AwqtTomp6dQcF63Vm+iz/NrSwMttYKQApw03Cem7Fo02vvMBRwcHHLb0aMhMfCZPGw0m2MPfOToEo4dW2HUcAwnTh7DSZIrj7M8feYUHC0fPw7BuR3yFGCDHhVKo0w9g/LGEUNvmBDIPWzst2hIDrF12MVBb0TDT53iWkIqOIAqAcraOvGMHUVBPdSeQkHe3VxHhaHnlSSNhOfnLoQVQYMes4Qh9/SJC2fDBiJuq4QuQ3ohdTsgbxpxnBY7O7uxydNWEOi1UhS+UilH1yebjZ1qvT66dAm5k8mPQ/IHNRZCFAsLC8NGpbndmJl5fXZ+6U9VVPlaKuSL5Ymp7xaef3tj/6C/2+vnMYUQNSZQak4iqNYxBpgXwQ/LCBhuesoHlw6golguqlO0nIApqHAF6wqCgV8YSEjtQXm0bRRaQnA5xQoIuiCKQDyg50KswQAelaHZqGOOwJxo1lGOAlDWXABwHMKGCslVADiGI8neNR95QiLQGsIC7h//PaC1jrnpN5xDTCOzQ4/s6noMAV1YlhDAbv+SFxIWGuBcjNAEgEJBft3+TNPDl+tNNLkfC3m9R4Xs85zXcm6gx5WOqAyCobIgQBWvHUneG0YBKc+Dh702uu1DtOmRDvZ2sM8jmQOS+4ecB6zP2EZQdiEBWqXLbVQiVEsByoFHz67piSUCJaAF4A7jFbl1pWQpOHfBMmP00O604P6XiVs72+BxGdbW10gb2Nre5v7/AG0ahm6/jz73eM5wVgnGxSNHMc/tQo2Z+YDzWyRQte/j1u1b9J4dGBoByXuKEJbXloahoLfK6FZigt2VLsIIPI16rYrZmRkcoSE7dmwZpwjEE8dXCNJlnDhBoBKsrv70qRM4deokjtJTc6mwzzPW9Y0NCKFQJ7grlRr8IILhevZoCPYdePcPCM4W9ro9tIcxEhpdy7XS2sc4ImJbtyQZecupF8r3xqhxc80Ylhoa3mK8zh6sCBjuBuOjldSocekcT21yBsKPIDkXP9IguC3llW1ubQyswFatVr3BdbnsldRaYQadb372sxmx5KaAH+cjf5TGLSn3q9XwSnly+luT03NfWjy68m9OXXjgf59eWPwDEUS3ZVAalhuTdm5pBc2ZOfgUGhOGGNH1pbmEViF8HcCn5wkJqJKvUaJylUIPJSpWOfTZRkEAUBSe5JXgtRSCqi8ghIDvB1C0lA5EfYImoZKVa2VMTNXRmKhAagkDoDCW5K4ENEGuCUIl1bgPB0ZYO243old04dHnPv8lfPull9HlQuZFgVV6k3/1734fX/v2d7HJI4Ow0qAFNlhnuLTDvdvISCganFx6DPk0uHuGERox93p73Et1+sOxNQ+iMgTHzbMcRV4gpxd3iTTGPNwjt9Bv79MjHiLutZD0W3DhbswQMaPXTAc9hr595MM+CnpTbmJ430NC8A5a+2jtbvI89TY2b9/EiKB1HrmkgVqo0SwHmCQ1Iw9VTyBEDo97ZJkNIUiaeb0K5R36mkbMMoExwOH+HjY213Dn9irW1m5jixnvDr1+QmBRpGPgOQPKCcGwQnkejh0/gVqjiT3nESk7Z8TA+bp1SWjgODQapQgL9O7HuRc/zpB/5cginLevMo73pOX4BpJA1uwzY0YrGcQoUoN0lCGmN8wzA9pnt6hotw6xSSOyevMG3G+feRxremISk80JVCoVWCnQzxIcUnZ79OT7NC5dAjZxgIMmayGUDgECLkk4b4a+tMeQbhsgJXU1HeuIrzRCqRC5UilI9iuVAEMxSjJHWAkwMUMnRN1T1N2M/O8e7BebO9vxYYsH6EJcaU5OvBREjVs1Wd07MzU1/NSnPmXwDj7yR3nn1KlTSXXxbEfW1GZ9unl9eu7oqysnLrwS1SYuyyC6ZqS3D7+UVCamEdWaUFTeDJL7FoGcpsQYAicHDBXVUEktM6DOe4B7MkF7RD0hKA0EDLTjiN6hYDtfKwSBD8/z+Uwh42INuIAZ95KaCtKcbKBaL8FZLwMw2cSFZRsHMsBCjYUrqVOC75PEXWJTZg972KOHFMrnqApub3NtdRO3N/cxyIERLWWb+7Hbu20uOpUoDGHJRyo8DLkvSa0kMCVGucWNtU1859XXCfJXmbgYANqnsiiknO+IIbu1Bh7nEgUeApZaGAhDCXH+il7UgctnaBuIApEGvaBE2Veo0njVaMSaDGObVOgaQVWm1ntsK+htCx4V9Q930SFYR+0DgNnhgOAryQJlad6gAhVt0QgUJso+6uxPM6xmNwh9Tc8boUIQlShnRfnk3FMP6PE77Taz4C0cHh6gRZ1rMy/QZojaZjKmz72u8gOAxrJPELkoo0ujBCEBwQlYIOde2HnwGvmenWzi6MIcjjGEXeSedbJRQ8SxFdcINIiWXkxQyfk2tBTUBVA+YMBBObFN4ElMTTSxwETU/Pwc9941TNQjzDQrmKEOTPJZqVKB8n3qnOV6ZehxfJegHDHqyamDFgpSKXYM7pdTMApFxnojFaMf8ksDamm42QIB+fccP443F31RQ4QSEJxQUAoY1pe5dfHoBArst3t2e29/1O529nTg3Qii8DVGBlfL5dJmEs70hBAFiT3ix/7IH/UNDpBPTJzoRJNLu11rN32vslt40ZoIKldSobas9vp+pWpVWAK8ALlQyAnQnMDMKaCM1jSlhR2fjzI8y5Iu0riDIhtAUZkkQSqd0kjAMNzNuB/1PY0oiBAwtqd+I0ky7jVj0DkiIFiaUw1EtGSS+lBwEV1YkhKcRWF4BzirR1TC3QgAUkgIKXkF7pP66FOhXLhWa0wSnENcvrbGkGjIDPQyKpNziOHj8q2tcZKq1GjAq5SRSQ+9FBhyTgN6X7e3+e5r1/G1F17CN7/zMtr06oo8F1zoERXEgVMKMOQO0WQI3qhVUHUhupYIJLj/NbTSICAFASlQCTTugjJAoxxiolLCJPeVk3xvohKhUfJQ9SXcLzn4lFnSIXi219E/2EHabYGHptA89glsgkhkKFG2VW1R52DOm5Y16KXblP0AUlhUOEazXsME51flWL6naARTyqaHQ4bXu7s7PALZoyE7wA73pdukXYaOHWZOh/R2LgJx24A9Zk8L5gwUDZNUGqnzugwbQxqjOuU2Rw96hMByuYEpjlehMfAoGMEYsyA4lQACtvV54bP0HJAKA8mFjwKFYwxt77t4AQ89+CCWj8xhqlnGZD3AzEQVM5MTaLhwm0bGnSCklP0gzdCjYYxpyKkSKAhEwb4tgeYir5iGs6By5Gzr1spyHGcoJPkJWKf4PhWODiWBdVsSCfi+RhAFcLkPPxAEeGw39w5zes7uMBmtTc/NfHdiov469XK1tjixf2meKoR3/uGQP97Lv/3bv11MT08nrayVBEG4F5ZLVwrlrWVCt+LCmlFhLaMGGOXBcpEcTNI4QcI94ogh26BziF5nD+3DHXRa2xgNDqAwhEQCJVJ4mguCHJYLq6SEomWTQjm5MTQ0LA0EF84LPPihgrNmlgsbUvkCKq3WClJKAtIid/vVZISUQDe0gEoKhtcaUgjMcJ+6srwMQWTHBFnMFYyqTYblC5iYO4LSxBxkuYlURWinCrt0iK0YSDmWVQUTD318+9VVfPFPv43bPGONqZh+qQbN7KCkcVJ+yL4VpJKoUxnnnec4dhRHji4yLJqETwvs0xL70sKn7Q6EgWbEkA66GDK87bcO0N7fxeHuNty+83B3C116yRH3izmzvYJnr5red5ZHN8cWptEkaGU+RNzZR9Ldhx31EJgEPkPavHeI3dvX8PqL38A3/+QL+OqXv4g//cqX8c2vfw0vv/Qibly/yjPLTQy4Pk5mmvKTUkAIJ0ZLHU3Qodfc3NzE7TtruHb9Jr714ndw/dYq+jwmuXbzNq4xE3zIs0cHAo9zD4IAfJ3GN0VO+ecplZwgdMArhQEqBJIrnQFWtJ4UE6R0umj5noUiiAzXLyNI8twy8VXB4vwsz4aXETGHYbleHptTjOxLEDA+Ze8D7ChjfzGB7QxoynUpIMECrELC5F+bWeqYa244wZgG1M3ZGSrLiE6ST598Cm4nLElQD42r5/pMTzW5lmVQZTBghMEjjHj/YP8gCIMbDGW/MzU99eVKpX7Ns/ZwBcgExUcW3/F3LI4f5+1Pf/rTxgG00+kkUVTdK1cr1/ywck14/gbDhOEwy4rYhQicgRWSAim4r+kjobcseO4HKoykVVcigRIxAi9DrSK598zhyQRyXF/wmQVfhi0sPSkvWVqiUCgNqRQsBZtSiAUtnuAsJMmVXFlIp1juXli45ITrR8C6R+P7lF68oOdzHthlFEf0ADSw8LhPDCp1lnUQPch1yDOuEB0icn9QoEOrs9eJsbbTJiBbuLN9iC3uS7tM9WdQUPSYPvvwwxIMJBV3hBaTKz2GiT3ugzottt9Yw/XXL+M7L3ydAPljfPmLf4Q//sIfsvwc/uSLn8cfk77s6EufZx2J5Z/88Rfwp3/yJXzzq3+Cb3/za3j5xRdw+eXv4Orll8f/m4DdjVXuQzfgQtxR9xAjetPewTYONu9g8+ZV3HrtZVz57rdw+TvfxNVXXsL2Ouvv3MZt7t9uXr+G27dujvdzbYawCUNW5ymEtVQtS2NYkAy3DDmGBOKIsosJmHa3DwiN6dkFWJYDynDIfXduBKs1tOdDca2EEJBCQgjWC4Bf3P2wf4aOcMSxlJRQUsKti2QDnx7c9yQkLNe/TmYk/gAAEABJREFUGBvVKsP7KWapfaVgc0OvCuoM+Ax810JwvSHINscy7MvQsAv2AxpBq4EB+Wt1Y7R5rJNwDuC4BUvB8NXnewF1KaSXdKvnypCrWCYPEd+vcIsxR3DWyIM1uW21Wkmr1W7HcX/Nj/xvTk42vt6cal6dbsxtrzQaNOV8ecwQJ/MOv/KdvOcAeuzYsfjIkan9ierUzerExGt+qXKDFqvNcCF1iwcKx3LCLiM2GLaRxD0IgjIMLKqMrZpVD82ah8mmj7mZMgEq4OkE1gwpaC4GLWDBpA87Q0ahUh4QQjK08CHYd0aBdvujsdKwmr4HKChsS5J8rrmAjpQQkCTlGhGNKUPjHkOyXR6Gb23uoM0MnwNnwfBbeiGgA+5bJEYFELMuVwG6qcVBP6W1tLi11cW3Lm/i5sYeGMtA0VNyz42CCmoZLYTlKoKojJQGav+whdtMMN24dQuvXb6Mb33zG/j87/8+/s3vfhb/7B/+L/if/sf/Af/Df/f/wH9P+h/+wX+H/+f/+N/j//M//b/xv/zP/xP+4f/6P+P/+zv/EP/4f//f8E//8f+O3/1n/wT/8p9/Br/3L/85/v2//df4/f/wb/FHv/8fSP8ef/z5P8Jr330ROxu3MWKCacjoZG/jDq6++hK+/fWvENR/jBe//lW8zjZb66sQ9NAFPUS33cb2xiY21u6MwXnIxNCQCRVDo+cACsqyoJzBj1Iaivv8qFzmPt9tJ6qYWzqCiw88hLnFIwjLNTgDl1mggITS3higHqMIzw/gSsk+CgIgZT5hxJDTUULP5cZQUkArSU+b8W0Ltz+vEghuX0zEwrrIh0CNAgFFvQf5EuRPAuP2hl7WOC/H/oVS0G7MMIQXaeiQrTygM0iwe9CHO95JaWS4LQf4nmZfJepImTxUSFUF1AjIRqAxyVC/QT6aLBcmm6hFAffTcbG7vdlrt/a2qWrX6tXS589ePP+VoCh2uuuX+0KIjERJkLl38SXX7+JtwAz8LAn8aMsP/du+pzchbJ8mrdCehvIEhMw5f1pZO0DgZ6hWJKoEZpkH7u66WZXcP2iUSzmk6CNP2+w1BuWLggruLCm3AcgYxhT0nkIIgJRRgTq0gDHB5jK0LlxJGarkXCB2wL4ARUFrdqS140VT1wzi0RAH+/tYv3MHWwzTKpUqpqZmUG80CW6BEQ/Nh7Sm5AbSjxBWGpBeCSnT64edBINhBjeehYB1gBcKJfbhFNd5yV32nXKxT509i4LK89rrV+DoMsvXr9JLcdwDHglk3PNUq1Us8fzwHNs+cP/9uPTII3j8icfx9Pvfj2ef/yA+9gsfxy9/8pP4tU99Cr/+G38Lv/G3/zb+zm/+Hfzmb/0W/u7f/S38J6Rf/5t/E88/9yxmGaYf7O3iG1/7Kr76lT9mqHoFip7koQcu4lO/+kn8X//L/wL/zf/9/4b/5r/+r/Ff/l/+c/wX/+f/FP/Ff/5/wn/+n/4f8ff/D38Pv/l3fgOf/KVP4IPPvh+PPfIgzpOnFYb987NzBJaHhCAy9HKGBs7N3aPyawJPaA8u4ohzgxura3jltWv47uWrcP/rvtubu9hr95gJLZADsJJ+UPksfcJLQyi3Lj58gghSIWfcmRGEOeU3HsfypfHXwrC+IJCcTjiHxN0LHHFXAJux/9EAlvtchpQEUIhGtYJ6rQafekjW0BkBOzwy22sdUJdSCCqVB4uQ8/EYdgtuJwJugby4D8PsuU4GKJPrpq+x2KhjodHg9gNIer1R7/BwTxT5rdBT321Uq1+PSqWdKjAcbm4Oz58/76aKn8RHvstOjGw2k7Ac7AR+sBqGwXWl1K5UYqS0sIJxumX2UMqUVjRDEOQIQ4OQpadTeHoE349RiQoEfgLNe0EQCySQtL/CWUEukORdnhbICD7nGYUQcADpM8HkAEn5EnhsyPYg2TEVMFwASwIXQSpOVYCAZ3jGg/aY71q+WKvW4ACq6RVAoBkhYZWCW1DaAxRv1NFOoE/LG9MYsDsuugcl1ZgPEKiODMHoFG1mbhYPP/Iwjp88yaOeKTQnJtGcnMTk1DTmFxawcuwYzp6/gAcfuoRHn3gCTzz9Pjz1vvePQfn0s8/ifc8/jw986EN49iMfwbMf/QieJz334Q/jWVf3wQ/iGT539IEPPo+nn/kALj3+GM6ePYN57smqlTLK5RImmMFcWTmC++6/iCeeehzPPv8MPsj2zz/P/p9+Cu8nfeB9T+F9LJ/k+5ceehAXzp3FiePHcGRxAYsuecP+FhdmMTM1eTeZ1aDHjCJIztvJywA0Zimcl3KGau+whY2dfawRlHe29vD/Z+8/vy07rjtB8Lcjjrv+3uddegMgYUgQEClSJTVRJalUrFK1qSJWS1XTVTVVa/XqmdUfpteaWf1NrH9jPnWP69VU+5KnJJISPbxLpM+X+by93hwXMb84LxNIkCCZcBQB5MHdN+LEiRNmx/7tvWPHfYmNvUNsExCH9HD6kwzu6MKIBrQH8XymjjxAabJUSGxQhMBFAdTi+IZ3SglE3PpaLq+FYp5LBMUldWtrqagzKt0jcBpUqTjq5Qr3omUoKma3zTogOve5xegO+3DywVEg4HqVKCua72YErfS7MPQ6hnsbSLl3F+7ty1QKM5zzdLlss+EgHRwc9Hp7e1va5hdr5fKL8/PzL9ZbrZ0+MHn00UcTETGcxYfyKab3fltyAzkJJMcXF/cajer1RrP2Uin0Vn2l2kqMMXlMgEwQRhacH1MDrSfkZx8mO+TmfI/BmkN2P6QWnFDgY4I0o8ZPAB7OO83vcxV87dGiZoi5r3EWB1AQkgNmQgRZKwjpggTUcloLLAGZ0nWa0HWKqU0zRn/ZKTylCrIEZavVwjEerDcaTQgXfzyJobmQ5QqFu1aji2bRYzS3SyDH3Pw7QUldSu3N6lz4EsLA5/hjuP1kRgFpNpt4mAL+pV/7Iv7+P/gy/uP/9D/G7//Lf4Hf+/3fp9Uj/Yt/gX/xX/wX+Jf/+t/gX/6bf4vf+1f/Gv/89/4lvvLP/hl+6x//Lv7BP/wK/v7v/GP8R//wd/BrBOPnCdTPfelLeIwW9eHHH8fZRx7BybPncPzMWSyfOYOlM6ewxIP6M49ewJd+49fxT/+T/wT/p3/9r/Cv/tW/wj//6j/HM7/593GB4Jwl2PxqBSr0i7kKAE8rKka/mIPPvCI0MmqglBY9zwyVqMctRw3HVubxyMNn8cTjj+Gh8+cZSJvjewEVaUAvJMbO7h7b1AjCqABUSus3phJtDyaFpXIAXds5wE5ngB6PphIAbh/oubGQ3znXcUzLlwNQtHJhKYLieDKCIuEaOr5rupg+19bzNdfdQinWJQkJ3CPmDNhkdyynx7WvsJ1qGDCOEVC5KnS5V96iy95hwCumLLh2QiWI6AmUWV/6tO7bW4gZ8R7srGN/9Qo63MePuW+3fKfK8ZS1zvdvr412bt48aG+u36r7wQ+PL83/sNJqvVmmJV0hODmFD/XjpvdBG7S2i1G57G3XKuGbUeBd9pW9ZdNJ15ds7KssHY8O7CQ+QG6pX2QMIyNkpofc0IVgWZZ3ICyjO4/Z6SqPHTQBFpPvXEqC1HKPZLkIhox0FjRn9C7PBcQDz+KG2Nvt0iLmnIeFtZapWzwN3/eh3ErSHTa0eEJBKFeqWFpZRp1ACriAzVaZbnaJSoOLyIP3Q7qcYwZFPC0ohXTZ+L5zp1K6PNQQ0BQaTdc5573imBqVCPOzUzh39iS++KtP45FHzmB+YQY+hdX9eP3kqdOYW1jELN3DWaatmXnUWjMo8zy4zCOcUqOFiFHeiHu2sFpHWKkhLFcRlMoU+BL86Ig8WoIjKkOXON4whPZJHsfIvipsZ3ZxCcdOnsax0xwD94ONqRm2Q1BqH+DciSKIp6E8xaywjPyCKVJ3pxWoGAVKSFa4JkxFISAwKpUA9UaJ1nkW7lc8p06egFNuCwuLfB5yLS0yAjMhuB04RwQ4dwAFIDf2Orh2a7P4Xe/6bgfuR/nclCFXckSikUGQUmkmbIPLBXAwmnPT2oOIFOtqyG9DS2eZWnC96dN2GPza2drg8VAXJaWwUG9ghZZ+vlFFRQPDwRA7BwfY3N9Gwl7CSsjxaphkhHF7HxNGxM3hPjxazYjR2TKj22VJENJ7ywcd7N64imvPP4+bL72UeZNJd7ZcvrYyO/tCs1S5EUqw59Vqg7Nnz3I6ciR4+PAuLscHa0xELLdN8Uw9OJyqNW9WI+9K5OGG5Mm+sulAIWYA8NCOJ20kWQ+TtIs07SO3I3Y8oYUaoDfcYz5moCggOOtF6nGv6pYMPPu0BCgITEtNZ9zKWQ7bKBCz6LSH2OWCj+hy5lxYJQLFRRJHoqApmEppWC68IXC1H2B6ZgbNVgPlcgiP++KcDY1HYwx6PYyGA2QMRHlKEHgK7MUFAJBQMws1tDYJFMdjCM5IA3NTDZxcWcBDZ0/gsUfPY2V5nm5yBU7kIwKq0ZpCVKkgZD4qV+FHZSg/hFUeKQBUCIgPaJYV5MpJwjFz/Nalri7nwbNkuB9CWFqc4n33jCMUph5BXKJg1qenUZ+egQOrX6pAeT5togIINrA9R6J5LywiP8gYMAfFIq0UtCLxGQtRTIITcbeayiriwk5N1bG8tIDl5UWCcxnHj6/AeSEVzi/kGIRjNRxTBo2Y6zRIDPZ7w+J3r7fo6q5tH9Dd7WCb56KHgyFG3N9b9plDQJ1bAJR6FxwIROtiCFnOPSXX360fqxVTyQjQAfeH7t873tvfgaWVbZXLODE3jyV6RfUggKHnxIgqDjodRmqHMPQ4ta84V4s8HiGmKzvmOS4IzDplYMoHZkoaM4yHVD3Ogu0Pd7ax8eabWH/9jVyPJ/25anX1kZOnX19ptTZaado9CyQibLhg2If7xSX54A0Wg+t0JjM17Nfr5evVUnilHKpN5JN2PBlM8nxiknSM0biPA7oKvcEBRKgrlcF4PMCtW4wgwmJ2dooL3UCjXiZAQ0RklMcD9COApgABpgg03wvhaTKfgjMaTnB42MP2ThsxgzklnqFpz0NOEI/ozgiF0y8REEGIMa3ngCDMKKgz000sLExje7uDy5dv4tq1a3wnQ7VSRqNaheZ40skYMfcd8bCLdNSj1UwKYCq664HkmOI4T59YwoXzx3BiZQaBB1j2m9NqCIQtAIbfOVmc8z67I7Q5hZZ6BoZSaAzruXv2aMRjfY5dNHLOMytIIaPwZi7vykmmqKtgRMG6e+3BARYewU7gFynBjDtAsax3VJf1OQ5LJWbISzhwikApRdLQSqAJQmHKUfGxgTEGTrHBwk0GwtTVKxGo01MVnDg2h4fOncT586dx8sQxzMzOoFStwQtLSDmvcWaRcryW65Ux3eSe9LU3r+E7P3gFr765WhxFibLg9AD264Aq7kYUnBUdcrvR6fcRpxnnK1BUrpprOeH24iaDa5sEz2g8hosdnFhaxlkGsVp0jWNuSVbXtrG1ve3BvpQAABAASURBVMt1n6DFcUGBMjjkVmSMnNsdQ9mbHOyhxLZOTDVxnvvr88cWcHJpBjWyMqSlnaI8+Wlq024vz/q9sR2P96Mg2FBaHw6UGos4juAjuTjcD6fdkydPplmnMygH/ka1El6qlaNXQg+3lMm7WZ6PR/Ek6/C8b0ALNGEYP6N74tyglIGeMa1e5JcxVZtGrVTFdLOJudkmqmUPnsop8DG4h4WvFUIKoIKiYFuk3Nvk3Ce5sPj+fhu9PplOgYDicwohtzIUEJAEiZEizUUgGtBEknAPM2JI3QWXygTlzPQU6tUy8mQM90OACTVqYS0JRsvoXZeukcommG/VcIqL6P5l8ZX5ZgHSkFY2pSBZk0OJgEOFWzcrgBuPaA/ieYD2YAkaK0xFo0hVwPIQQgFGQT7r+CxjHXWUd+/g7rt8n42BL1BgFQxIbM8U5Zxc0a6GA7t7z/DeUU7euLruPYGDHwAC1BCAhtbprZR5yzIiE46KZ+SzgoUnAI0PtBJ4WiP0fVQrEaaaNSzMz2B5cRFLpCla76hUhmE/KZWBo5x5Iwq5Fa4H0KXl3CB4Ll65jpvrWzjo9mFEkJPi3BZW1d07D8QLCRUqlMNuD22esW5zva+s3kJ/PEG13sTxYyewMDeHCrcqyThDrzNEh9a5P6R1ppJ1MkfdAKcIxlS4GYHpc3vSDH26wlUsNuswDBYNuO8c9/ZRL/loVSJYBouSQd/G/UGWjcbjdDAY+SKDsucxOLuZ4iO81IfVtojkx44dG8+2yjtzzeq1uVb1JW7Kr/qet53ntj8cx2mnP8KYbkxCy5IQOXGcE2CAlhDloIFqqYXIL6HVaGB+dppAiUBeQ0kKX1uSkDzAADkDQc5CAQLn7nTcXyHQfRqMU7rKrEIhMEojNQK30I4MhVtoSS0Fa0KBGfD81I3HozaemprCDPcq5SjAeNDDoHOISb8Dj26sTw3qrGVGC1oNBMcXp3H+5BJOLM9gpsExakW3KkdMQQGVDmUWLrXMWwo0OBZhoWLfrn/oI8A5MBlhvgCkA6gjgpKAhAOaSzXne4cc0O6SEQ1HVAV0BwUuNZapVRR+BQMNwzrWtc92DDwYuHLhcNgmn7mh5QRhxs17SuvhgmgpXfqMZFhmqWiKeXCfbUmKQKZhhSMxnBkBlHMthS1HoUeA1rE4Pwvn9s7P0frUq/AJXnCNLHiJcFoeAh6dRHRBUyoB91dBr12+gaurG9wXHtL9jAnKjGfKGbdAOUCeVep1OEs8YV87hx1s7u1jY2cPG7v7MOTl7PwiXewTaNQaPBNP6En1CxoNx3BzSTifXr8Hdo8g0PSwhsjo1mrOyVnZOY5zplpCzEhte3sDXQKU2zO0WJbSmKTDgUlHg5QR4dhkNLn5MKHLlzz11FMZPsJLfdhtJ3uNUTWs7k61KtenppuvtRr117QXblFuR71+iiT1MYkFnU6Mw4Mxweljfv40ojLPGY0mcw208gjMKqZbdcxM1dBsVrjIoAVNkExGMBQk4gsBFz6kRvXpyhkK5UGnh9U1p4FHcC5VVKsUi5eJBgIPXimAa6gzBtZ2Brhx+wAHjCKOXRSWgjjhHmXkNC3BmdNSCi2mb1OodIJ6qPG5xx/Gk4+dw7kTC1y4AJrvjBmVTBhFNrQsxCg8NzCWuwju2Gldtp1RCHInzFaIB5IQJI4IlhwCQwViXErpya0l0ByhSA0XqChz5aTMGDiP4yi1SCmwKfuOqfQm9CRcMGZCxZcQOIbtW/EAAlTIU3dv2BfYtwXbZ52Erv6YizPkvJ2VGY6GiLmfThnVtASPsJ64yuzbsr6hUssd0c1MJzEjtiOMCYKEWwhOBNRtaNU0FmZDUgPzdCedoqUc8BkVBNcuoXxn9Fhcu0ppCNdnyKMt97vdN6/cwC1a0S7dUuH6OorZ/zA16MeOMtzc2MHWfgeNmXksnziF5ePH6UpHtMQjXL+xg8tXVrFN9xmcfxSVueQBJhwrp4KAirgURhDOJRlx7PTmMs5Xc2Ua1QpaBCq3ZfQIFHwNhJ6CJ5bb1TzPTJplCSeeeRmZZETcDPCRXerDbplHe2l5ptynX77ZqjWv1OrN14Owdll0ZSOOo8Hefpxv74yxt5eQUgZgPJRL89CqjjzzSRRc6iMlglajwsVtYWF+CpWSB3D3EjOiBpvBp3/FPvge2Uqhp0pGj+7xxu4B9zEddJjPKJCWFstqVezbBonBDpF5bW0XNzb2qal7hYZOKGwJBZFeC8YUzoxukEkmUAwAOXC2KiGWZ1s4TVd2ngGgku/BjcYXt3gavhIEnkIU+vDZl+JCg9Ykofs+Ynuu3QkFMmbQgstLQGWknIrqiGKCKeaaJwRXQpAlBHTqiBo/4X3KNGWasMxRTMGOqRAmpITgiicpQRJjxP30kEBxqauTEbiWvHHC78jlnZJwfcVsb8L2XBvuGMlRTAF27bv+clpOQyXjLKfm/DyuhyGwMr6Tcx6acwxoQiNPI1DqyJqSh8oa5i0C1o8UUCGTpmplzE83sORiChT+kO/kaQzDeYm1CH0frl/3s7ouvZ+9A1rH7T1s7R7ioDtCn0cwh/0J9qhId9sDJFajykDbqTOn4f6xORVEaA8SrO90cWN9l1b1EIfdISbcMlmulO9FKBGkOQGexkkWeN6AUxpkaTqM48loOBzwa5BEgWfqtSotcLUI6lU41nqzRsMR5Uqr2Bgzyi33NUGQ4uRJg4/4Uh92+yJiZoFJOU33ppszN5v16YutxvLLUTh3JTf13bW1fnzzZgc7Oyn293IM+h6UbcDkJbogAZWvjzS1yCmstUqE+dkmlhfpItUieNogy8ZQksEJRuhUm7XICC5nIUaJwd7hoFic3cM+BtS0mQAZZzk2BtsOmBsHeP3aKhdxG/vdARJa3Ew0wWIwpCadkCxBCVoObVKEymCBEcqTjMLSVUeoFVKCwXChfQplvRyiTFBGpEop5BgVhH36vsd5JBhQMw+5lxnRio5pmSdxTKWbFMKYUNBjAm3CdEKgTWh9YtZx7nFMBZEQLCnvXfpWOa3cxBEtTZEW78RUKmMeG4zIzwFpSGs2QRpnxJaB0+8iAkugppmFA++QQB6xnXExnhQOrE5x5ASYIwdMy4goCFCnfHzO2xTgnCCn0vE0UI58NCol1MohIq6FYsTT0ornbrvCcxTDOXg8mqgTpYvTdZxmVPsY96UOrNr5BXkK4bpEgVPKWWHdDMfY7Q/h/tmSazfXsbZFoPUTHof0aS272G33UW5M4/jpczh//iyq9QZ63Mrc3Ojh+toBbjMavM/YQ2+cYMh1ot6D9kICrkV+5KbXG8We9vY9z9tjV4dpnna7g/5gb39vbKzNS6XI1qoVW63XbK1Zt/VW05Zr1VSH/hi+dIxgwIVNAWonfn2UH/URNZ7PzMyMx7bdLpVqtxqNuRemppe/G0ZTP7h8eWf/+rV22j4kgscRLaePXVrS0QAQGyHwqwReCQo+MgqSMbbYJ8zPtbCyPIulhSmEgVC4RxhxH5FR+zqhiwkW6AB+qUZQ5tyXdHH15g7WdsdY3R7htSvbeOGN63j96k0cDMbo0eKMcwpYrckFbnJPE1I4JrRAY7LdolEtY8H9mRP3UCvz05iulYs9pQOOpRBSVqGpfinxSGhJUhJoNQaDHs9eD9HrdgnCmMrGwAl7ynE6yqh0cufmEgSGglmQE2hXTmtlCQawfb4EMgDgvThifVfmhN+yniE5BZbRAiYEtqOJA9xggAH3330eC1HmOJ8ECS1yeoccoNsMqnTcc7qykziBc5FFBFrrt0jxHtaiACn7B4GqiXJPgd6BgK5eYSGFHoLwmbsPA40SSWhc9tZXMWBk3o578KhQI4Kxxq3B8bkmHjlzDJ999BEcX1qkYgt4ktFjmz6tW4Rupwtn/Q2VpmifwZ8hLl9dxe3NXUwyYHbpBKbn51CqVTCk5l3fHeDNa9t4w9XhHrSfclGDEiQs08/SVLgJ2x8WlGf5IPT89Vq98SpjDJdnZmfXStX64Wgy6a2u3x5cWb3RvX7jRn/91tp4b2s7Odjdibf2tkepzXqlZnmn3KxeKc/Wt7HoxwAnzq+P8qM+isZFxJKyg+sHw6pX3Z9bOnVtZubYy1CN5ze3Rru7u2ncPpQsics2iSO0D1MyL8NkZJCnGgIPWmmktIQZhVC4sM06wTLfwvIyA0WFFbXIad0swQtCOaNKgw7hhRUkRsG5QWvbbdymq7O61cGVW3u47lwe7lVGBL0L8Y8zw2ARMCJQB6MxBhRWB5waI7dLBOSJ5Tksz02jWS5RYXBUIhQihYBmwwHTElxZlsJwjJRiKAG2t7Zw6dKbpEsUtDa0ViwXzglw9R2hGLMtytwCCJVwQdbSi7DQXBTNMo+po6N7QFsSyxTrCRWBIln2bQj8nCB1+7iYFnXUJ0AZ+exR0PtMh7wf09114B2758yPaXEntNip8zrYrijFseqCFPOKc3VjAoGX08JZKhRPC11Qr5i/K8/omqbxhPNPqVhzFOAVA8Nod3d/C3bSR9UHar4gYGDNcksSMLg2xUDLicU5gnMOC46/9RqcO1mm66mUdjMki4TeDDCkBTykq9vjNiUmGFVQhtCNjbnGG7tDrK63cXNtn+t8CGcxxyzPvRA5FbXziiZxRq8iKTyJQIeDRq25NdWafmN2bv6NqenZa34p2k2sbXcGg26HGo1Kq99ud8fra2uj9bX1kbtXgd6pT7duVZqNa81GfRfoJBwkucbvj/CjPsK28fTTT6fUUIPuTne3Gi1c6R96L/f64c5wUBry/JcGp2KytIJez6LdnjDCNsSQewenqDUXKaG2jylEOa1Sma7PbKuOFZ4nzszUUK2G8DyBUgKI4mJyKiqA8kswTEeJxS73KLe39nFzfQdr2/t0Y0eMBFrkfJ6Jx7yhm9TGuvunGDe20O324YRjYW4OZ0+t4BwjsgszzULoUlqYajlCvV5Fha6ciBOetLCO4KU5Xk90cV763e9+B9/+9rfoum+jXIoQhj7Hqtg24IbrSAvgMeNpxf2zhkud8BcuJNsOFMvdM6YuH7CuI5/PfAF8ph7pCKAEB5lWAJUgjYcjDGi52weHaB8ckA7RbXfQp0Ud8VlKK53REucMihDngHBsWkNxDor9aeZFsZgKQlghT1Ma8RS+r4u5BIFHxZhSmXK96L0kdF+5kAVALRVmRhCOuwcocxuy2Kpitl6Gl8fo7ZHHB/vIGNRrlH0cW5jG+TPHceGRc5ibmUGlXAGBgxJTS8s5olufUIEqPwK1bqFI270x+qMc++0Ely7v4jq9o42dQxwSvEMazVj5SJSHBIpKWhCn5shzoItbqzTGx5ZPbh87fvri8RNnXp1ZWnhD88zS+npfyqXDoFzuqcAfUmENr169Prx89UovybN2uVW7vXz6+OWp+Zkb9aXFfZFzsYgYfMSX+ojbd83bk9w8j1FGqdaU+fmTSRA0sv2DsZpMBMYEUCrCwUH2nocYAAAQAElEQVQft25vYn1zC4edPmJat5B7mlIlghcEvI8RM2qqxGJxbgpnTizjOPeBka+QcrEdAHIKaJdu3dGChihX69CMzAWVKqbmFjC3uIRqo4kuz8nGXHhnJZ3wToYDlMIAZ0+dxKPnT3Fv1EI1CuEcF0OXM/Q9VKKgsHwZLZWjlFZDOLuI7wW+D1CIR9yv7u/tUksPcXxlBTNT0wg5dt/z4FHoOXRWMwXxi5bTgpgDF5qpFOTaFH7xg7uEey/2Q8wU/YGWE7wXEYgckeV9SjC5sfS7HXTah+h02vRMehhw/xsz0OV5Gh7HrAg2ah5YDoyjon9i3iJnFiwHVxCfs0Ouk4LwP2ssTG44XoUoihCSHKjjOC7+0mdr0/1xkoXm+269hNbXWdXQUyiHPiL2r2HhlEuF/Juj0nVrOsugUcA6TiFYzs26uZD/Y7rt7I7LoZEawQY9otX1fQaKUgypwJ0HlEHBaA+WfB4nMde4R6W0D6ewphoNXDh3DqdWlqqNWvnEeND/QuarY9OLS8nxRx66fPrRR1899tD5S3lU3oh1sONV69uLZ86vnXv8s5fPPv7EjxZPnf5+bW7+1ahS6SAppfcux33k33cV9b7ffA8vvsCVLZXLtjU7Zx5+6LHO6TPne/MLK2i25mgBW1zcGoGX44Bu2PbuLnap7TvU8tRasAIorUF5gOGXFoVmrYpFRk+d5p2bqnJ/GCIKPUAMUueCCaAICB0EABfM80NUanX2N4U6walZltN6pNT4lm5phcBbJuDPnljEKe5r55plhFrB0rqAFDAf+Fx4gt+VWSc4zIOpVgKPZjCl0G9vbxEEXXhK48Sx44w2NykyqiChUCuSWJAbcDncvYgrOHIPOEU4ctUMhdMdoxi6z/kdYhGfExzMuHJXpyD3nGPNSRld0IzzSiikE7qd8WRCCz9BSg/EECiK49Ukl4oGHNGfhlFsl5SLQc6UOIBVADS/SIZZNy4mEP6nlIYmLz3Ph8u7cR8ettEm+UEAPwghrOPGZMkvRV6VCMac49jaWMfarZvY3VxHOh5A8gQBx1JlUK1Zq6BJVzcKQ4gInNIV9iPsJxeFA0Zw9+kVpRQOYR/uF2A6Yl2tkXG/PmYAI54MwD0SWrUylnlmfmxpDtPNerUU+cuUkydV4J2vLsxOnfncZyfnfvVX22c+//m9xolTW6X55fXGysmbxx957Oq5J5++eOELX3jp9KOPX+Sz29H03ACzw8zN/xdB6hfRyVNwinaQnz11evzVf/6frv7e7//exu/9578Xf+ELv2pOnjyNRmOqAI/yNPY7B3QzN3CLi7axu4d2f0TAgQtdopauwNMh5UjBad/5VhmPnV/BExeOg/hC4AvKlQgBLS4rEfAxElqRlNrXUHIC3ydg6ji5soRQgDEtyzy19iOnT+BzF87hxEIVjbJQUMgVCriQqBYgBKEDqQMm5Qsex6m1IjYzTBiFNRS8Ltt64/XX4AI0M9OzWF5aQRSWeC6bwAWBiAkIFJRoKKUgwn5IgIVl+/ymZQAymoiM7mbK8aYEXMKxT6hIYqape0Z05GA9PndlGevkpHEcY0wQjrnfy9mZ8hTCKCx44VNxeYGHIPDhc+yGR1GW57fC/Z/mRlaTbx6RoQIFeALDslwscjEFSIXvqSCg4BsqBnD8Gp4fQJRGSg8n53jBeQVBiR6OQcz7Sr2FUq0BFUQYc/xjutuuXhgE2N/fxV//1V/gj//3/xXuD8bfePVVXL98EZ29bcwxMn7+zAk8cv4MXd0pVCslBOw/JGh9Alu04rjAcSl45RJa3ILMryxT8TahNTAZ9RkobMPn/JZmm3j83Ek8RKVb9ix8lZU8yWdLZf90UPI/a0L9BdWoPVxZWVpsPfRI6cl/+JWDX/ndf3btid/+3ddOPf1rL8+cfew11Vq4Zqqz+1aF43YaJsDJHL+gS33U/YhwlQETpNU4qEbj1nQzmp2aKk9NTetWsyW1eh3VWo3grNENrSIkw2Nav/3uIYHaxmGvhx7dxTHdF64xbC4wRggYga8VqiUP9YqPkMIlnI21OQzJUuiV1tBKcYqWAEmRMgCSE6zO1ZomKOnm4MTyAoM+Tcw0QtQChZDVtQA+3/P5vu95UMw7ofB8j+DJGGAYgYiCx2d+EMIB/5D7uzdef4MWKkGr2cT09DRKUVTU41A4hqMP+QHhf0d3P/lNYwCIABC+RgXAlDhknveunI+sKwMIZntEtKIOoBmVRE7iYwi1iAOo5hyK8SuwDOBUyBOBFoFiRWsNzB2ybMeCl6iiohTvalgOwHkaTskkBFma5NDag1YeODC2osgXg/5gyNRCE7hhqYyc7024fYAoKooS/MDH6u1bePPNi7h+7RoO6SEltO6eFjTpes7OTKNarRCQEe8jLCy2MEsPqVwpY8i98j55fNBuszlNJVyBx/Y4enAimJ2bwczsFBV9FbPTTZwgYC/wqGW6WUNE2SiFGlHoqSjyAy8MmlbrZQaCzg3S9PF+nD5Ge/hw7EUPm3LzfF6dPptUpxeHpWqrY1Stm9rSINPBaDTyrl27RubgF3L9QjoSArTbQmwz0+dq9pWnEt/3/CAMVIlgrFQqqBGgNS5QvdUEKBQDHt63u13s00XaO+zAnX2NGZThesNSggy/clqSlGBL6SYZCljO/WBMC+Iop9Vjv1BceMopQZ3B0NWzdHtc2H+qUcUyI4azzTqqtLTUqBBjoAzAV2ihFYehIYqCx04z9qUIxpx1JrRQoEh6ng/PC3gcNGbwZxc3b67CAcEBs1atwaeQunoCsDbu6xJh7YLc0jBfvHlPymeWiCiIPHCAcnN/m9wTwI1baV2MRxwD2IQ4AuCJhlIkFjjVaTknw/lZWjw4xQcF5ercIVeHCIYjB9KUPFfi6ii4d9lMofgOCLaMfHfzduTaTKgQtfZQKpUI0AhbW5u4desWYwwH9GySgkdOQc/RAs7NzzMY5ECsoX1hfZ+phiH/e4M+OpSHARWA4pqEYQAmdGgyciPndqXKYFKjoIXZWawsLeA4PaRqOYTvgcrbpwX22J6nleeVrNKtFGoptersJMfDcS4PMwL8WCrq8Vj0E4n4D6USnbJeaXmi1BSBXA55UU7ZGn4hl/qF9MJOTgLJfCPasnH2P4rIt0SJ73meBBTgcrmMWqOOqekWZmZmUalW4eSkzejpxuY2bty4xUDRDjoM5BgRcK1hCcYuzytvbezj2s1tHBx2uXg9HHY6TLvU4gNasTEsLYnmLANfo1IK0ayW4YAZeopRQ0b+urTO+wc8a+3wvQRjHt8I6wsF2nDZh3GKQ47joNOjVSByRUEpLrLnQZjm3OOt3rqN27e5d6LrOb+wiOWV43ym+baAmbdIhPe4v0tEIPI23X3L3gHk3dQ4YJHcOBy5e1dXRKAJzrukKMkirj0FAedQkAdlSbmG0CMRIzyuEXhGQTOv6MAJ3dbIC1EtVVAOCBxRsFSCIGByKrskHsMQkO6XUBvcisQMzjlXWSSnggNBoVFYriiA8yR8P0RBQYScfQiV29TMPCpUzCEj21HkwbKP7iDFpavreP3Na7h6/SZGjNr7QUDLWoWb44TxgoQuvE83PAo8bh/GnJdFnbJTr9fgBz7Xf8L+gTK9K8cHBn4Llzvj3K32lQ5KvheU6kGpMh2UyoteubIsQem4CsIT8PxHvDB6otJsPdFszCzVms1qWKtVoygKyHvBL+BSv4A+ii7+8A//UHq9Xtkq84U8Sx4jqTzLOEkL7WmUuDA1MrVFy7m4tIRjDKjU6g1M6M6uM4J76eo1XLx8BVdv3oL7v0sd9EboEJz77R4DBAPkVqBoyTSJ8suFiXl00CtoQitsGeKHSSlYMQMQQ1qBFJpBj4xuVZ+u897eHrZ2dkh72CXQe+MJF9IAFHAvDOEz6muVgtI+uGiA8rgHszyHi3Fj9RacdV9cPoYlAnOKe86UPniW830CAhQb3LlE5E7u3RMRgYgUD0WO0uLmzhcFA3fJCamjnArCkcu7ZyLCYeu36C4wAbZHPpnccv5CYGp44h2RZd6oApQOmB6Hru8QuAaG7qmh5wLOS7E/7hMgVHwe+6LDjYz8HQ56cFuG0PdgHHAJoDEj4S5KvMXz36tXr8Ipss3tXRxQ2SUch+NlpV6H429CJbPXHuDm2g4uX7uNtY0d7B90MRiPMeTWZjgcot/vY0gr6tbU/QZdIQd7K/aalCl4HuegABcL2N3dpZKeUIYMp2CRsj8H0BwKRmlHihFeL1d+wOO30Cg/sjooWx3WeD+fGDk1itNHepPxk/3B6DO9yWQlBlpbQOnrX/+6xkd8cRofbQ8UFiH5v/M7v9OcZPKQiPzbLE2/ktEVdQua080UgiQIfBQWtF5jMGUJZ86cxcLCEgKCosND6OsE5WsXL+OV1y/j2u3t4nexbQLUWc8RQ+3K9xGVqd0rTmsGFJaM55Zd9LhHGfa6DNzFsDz+SKnZB7SWLh/QdQKDI5PxEG0eOWwx2lr8vyG39rDX7mNAq2m0QqlaQZXjIjLh+vE5JqsU3TL2wYDVrbUNuB8xnDn3EBYI0DJd9JhCnDlwUhA4Z0AEgCPwupsye+dDHt3JASJSEHiJvJ2/W8elDoiOcgLlLrl7vgLFsWmnVGjdXeruRd5ux7hxGYEmMH3x4TP1RENbBc1yB0yvSAU+AWoJypR7vnQ0Jg+p1Jz2o2vr0XpG7MMB0jJOkNGK+lrgvBRLaxozWDYgmBzdoiv7wosv4Y03L+EGPY2tvTao5VCuNRBya+PUdGc4werWIS5dW8OlK6vY3W8TWAkAgdtKuKCbO6rqdg7hjr+EsqNJYhKk8YgKISa3DQyVxpBHajs7u2yji3Z3XPzQxCkDZzVzUQyFKaRsN+Y86dbC/VqMri3o2qrYeEFidZ35+cEkOz0cx0/3R/EXJ3F6dhzn82owqD766KMaH/GlPuL2XfPRQb9/hlrxWSX5fwubPyIwgSVTDS2ZKVJKADc25BkUraii9gu4D1xYWoD7R7LOPvQIWnR9UqOwtrVLzbqJ25s72Ke7OUpz5MrpTgXPD1CpVBBFEUQAJxwxgcdVo1sWoF4OUQ19avwUYOheKFC+BoWJ77LPlPddHqpvUMvfXFvH6sY2dg576PEA24kIR8ktmVDjKtCDRXcwwjYjyhMKb4mKYYXWPuAYUo5J04ILAQJFFguJYlMM6q0Udy4L0EUXMC3oTvFPSQyty710F5gudaB1rzlAegSNS0XEFRUk7FuRNIHowFiQ0nBpAUxaVc8qhHweKg+R9hCQQs4l4rwchVEJQakEpQSaPPPJTyIDZkJvJJtAGCX1lUUp9BDxWbVSxvLyMgIGzvb29+H+8qRNZav8EOceeQxnH3kUmXLreojL1zexvdfBMM5g2a+ro/0AHvv3HC/JJ/eDh+7hAcHZw0yrBi05UvZdK4coBR5AYHJo8Dl/3/exwTPX6/RsDro9pFTEKhCuHzChu94dZlzf5a6hIwAAEABJREFUATZ2O5SrA7h/QmX7sI/93hjtQcxAZOIRlPX+cLJIgJ5NUvuZzMoJyf3qhQsX3KLio7w+0g42Nzdn9rv7F/IkecZk2W9aa76kjJ3RsFqLJWMtFFMlBnDauBBOi5hBBCfwlUqExcVZnDt7AidOnoT7IYHiXsX9QGHAPUifFnOUGsT0Vca0cu7IBBB4XNjA8xD6HqrUylOM2C0vTOHYYqugpbnpAqxCjQuSpZLIqeldoGPMYE+XQYddBqHc3wzeWNvC1VvruLG+VfxVxIj9cLQEKdDlWewq95qGfTaa3C/PzsGjEOYEEERBSICCdakI5G6Ku5cDpMu79C45Vliyw92/nbfkjwPl3TS/x2K6/N1nzkreSyLiOihIRKCULvijtQetFEdHYlduCXiCAo95H1KkmhZW0UJq9qWcNqJ7aWiRUheY2dtFb3cb/b0dbLvzyvXbGNMjMfRMnFeS0KV1gCpTaXkEWLc/wK21TfS5XXCgq7WmuZ6L0GEVNxk3cMDYPRxwfz/EkOvqeOoHAQLf5zgBQ7dZuEaRrzDbanAdZ7A838B0o4xy6IGBdrrpOUAF6wmgteO/YECLf9jpst0eerTMw0nG9g0GNJe9cYYOQXjYH2OfHtAB04P+BIcklz/sDRVlwScRoOP5JDMn6BnP5CUJrx0eBl//utX4CC/1UbRtrRWSChrBKbL1Gdjsn1mTf57MbWgxPhWu+M79IQNd6jSdwMBSGHLSgEx0i6moFWd4lnnmxALOnT+PU2fOYW5xpXCFrA4wIacmBOeImrY/pOsymsBFB4WTcn+z534Zsjg/ixPHFnDm5ALOn57Hw2cW8Mi5U5jleZrmfsVmMdKY71GYUiqFNMu4NzHos63t/UNcoTv94mtv4vlXL+Hm+i463OdmdOdApdLudnDtxiq0H2F6dh7N1hQ8P4ChBaKMw1LILQEBIZsdcVxHH4GIHGVZ606mSMi3InVfP55394bAd2D8cXLPRASKgNNaUzh1kXfld0lEinKPAu8UmBKFYhSGI2W7ylp4QAFMIRgtPQJL4bZ0Zw0VVkLLN97YQO/mTexcu4LNK5ewcekiLr38Im68+Qa6PKdMh324rUOXUXZh66VSBUOuzRq9kGurt5FTnutTM5jlOnrlKpyVeum1G9ja7WJMj8OBd8x+M8qBA2bgeQXoMrrMipZvulHBZ3gm/fRnHsGppSaOL7QwN9WAooJ1f+YHAtjTCppC5XgFzjFhu+1OH3uHY1KCw15Kq5hhSLkZ8lhomBgMEgv3p2m9cYr2MMahA2t3UIC60+sHPCaqJ0k2m1nUoiDw5qemgiefLNhFjn00H/VhN/vNb37T2xvuzR90d55RcfabXo4vUdmdCrU0Iq10QK4FSlHTCTz27hGUmueSQiI6iWWDWiXEzFQN2tMYpcABPabeKKGFzCFeAEUweGEJXlRGyAWuVOuo1xt0Z0NaY6HF9IuQ+qkTx3Dq5Arcr3+qAcsVih8vtOoRTh9fwqMPn8OJ48uYpiYOfA3DxU8YyIi5X0xpLeiKUwHkHEOGdm8AF/i5cfM2LcA2bnLfu869aZvWs1yrozUzixL3u8699QjQhMJtnNCLkMUCl4gI8/zcSZhzGD8id2OPvixB4qi4u5N394YAcnQ3n3OMd8mVufpKKXieB02Aihx15J45grtVAmEdl6d95pxzgGZTa0FAHvhMaaYKK3iwsYZbly/jxquv4soLz+PVH/4AL3zvO3j5B9/D1rWr2Lu1is3rV7F++RJ2V28gbh/AIzhq3JM3Gk3Um1NudfHcS6/ijUtXuQ2YoNqc5r78BBZWTnA9gQ5BQP3KvWVebBVqdb7n1pJWc0ALPex14JTo+VPH8KWnHsOXf/UJXDg9i4WmX/yt6OJUBSfn69yuaFDOWNdC6P7mVLJOUbv1KFWqRft7B22sMxi1yyBidxRzbWkSvAgqrMCPqtBRBZb3KTFHA4s+vbPdgw5d7UPZ2W/rg26/1B+MW71BNnvQmVSTxp6Pj/BSH1bbXHxF8p944vyimtjHtMiXlMWvaLGPBJ6eDT1dDjylCE747NVjx5qAVCQhKJTbK3ApFS1JFHjFsUduhG5JSu01ZjpBTA0I5cEqAkmOSCiIfhgyXF6CVopeDXeHbLNajrC4MIeluRam6Pp4wg5zA0Vhr0ZeYTmP8ZxzZWGe9WZ52D1NgNcRUrAsqyZc3DE1+IiH7q7fEV2tLQYYblD7X7p0Da8xMLXOfa8VhUazhcJqBiGU5xfCbwhMw3aKj+vboYEkzPPzdjHnKyRwXGDqEvKxeO7SHydzB6D3pnfriAi01gUppeAu98zVdam7ZxVYgtHQa3BkmbqAnOcLfF+jeI0u5KBzgJ2127hBy7hN4LU3N3BQ0HphIX2xKCnAY7Q7JYDiThv5sAdN5RZyTcp0ZxWPYHrjBO5fN2gThNPzS5hbOkareQzNmQWkRmHI/bwRDXDcTmm48YHgEjLCycEM95Xuj9wfO38cjs7Ri5pvVVClH6spM7WQa9msYHGmCfdTvYAaX8PC40RCyoVHL0GUpsUW9OmRtWkNe7TkzmrG9LxSKOSUKaMDWB2SguI+Fw2rfIQEbBCWrBf40NrXWnse9Zufq8QLtFaOpx8VfWiNX7x40et0Vivkyec8lf99lZtf0bDnCM75UhCUQqrlwPfgcz6EF12nnGdrGUBBEC6oIkA1wel+IOCA5BZnNMrR6YxwSPdySPcqZUjfWkFKkE1o3SaFG5pzKSw8tp1Ta4+GfZ55jeA4ONWoYarqoeQD3DphzJBcQlfG5xsRO6mWAizMtHDy+AoeOn8OJ7mvnZmdgc8FnRCUfR7BDLjPcv1l7LNH1+4mwfnCSy/hu9//AdY3NtGcamGaVrNK65lTqNx+0xCYTspFBODi8+vOR+6kltr9TrZILEdE4vuw1mGUibtnvnjOIpY7gN1L5h6gumoiwm5VQSICEXmrHfceW4Hr2JDX+R2yBKfS4Jw1FJWiUPIMI+ndgwNscC955eLrGBCokRYCwkMzCjHXbOD8Q+fwMOnMyiJm6xVU2IYmUMWtJ8fl+QH3dSm29ju4TQ+j1prFr/69L+PkuUcwRZCWqg0YUQSohfZ8lCsVBARTj9ayy8h5xjPM48sL+PyTj+E3f/1pPHXhJE7MNQqFoHPAxAYJvSlDhV0phXjo7HHuQ+e4//TBKRRHc9MzMzBcCxe/0FQYzPJIJafFNqQcE8YqJjTbk9QiZpupFThQCscj9NDqtPznH34EZ8+ds8dOnDCLS0vp9PTUqBp6g4oJKBJTby8QPvxLfdAmv/a1r9EY2UarVTnT603+Xh5nX/CAz0SBf7a9tzN/8aWXK9/68z/TP/r2t/DmSy/i9ReewxpdoYTnXwIDz1PwkCPUCmXfQ4UCErLMEHx7dEEO9w8IthjC/zztQSvFbYUphC6KSlC8T4k8d+4lBCcxh87BPq6+eRE/+O7f4vLlG+gcdhF61PShRkDrAAoteLlEuJK+65fBp/n5aZw5cwJPPHEB586doTWdZ1WFSRzzEHyMjNZURNyb3EcNKdA+jh87humpaYS0mjHrWYJIaQ03LhFX14GMr9z9uCLmRQRyN3V5knvHu/MuHxUf116RufNlKPiOXLmIUPhMQSJCXpI/fF/EtYyCR65NzTJHHAktSAZnKaEMrFAi6d6gsKQZ8mQEw2irlAJ4gUKtWsKJY0s4dvY05ulWVsoh10lAI8vnAYTduABQxLQW+GjyrNp3CKDQa6/EfV2MHi3nyXMP4/RDj9BiLiOq1KGDCJ7zUIRrSaXn+DrgWfN4NECjVsFpbkc+c+E8LpxdxrH5BhrUrpHW8GERUqlEHHeJ4y5TYSjyA+wv0gpzUw0cX16ET/nJKBPOtdUeeUKwsRuAbeQQdBiccj8HhfY5jhIUnxuQX5yQS3POwQ8CeFTSbmxKdBYF0USLjkVUElPg0iBKBikFl+99VB/1QRqmgKg/+IM/8Hu9vbkAeDiA/nWbpZ+xxpzxPb3U63Sbt65dC954/nl59bkf4Y3nn8NrTG9efhMD7k9c4CDhUUfvcA+9w30MGe2b0PINuVC9dhf9TgcTHjwz0guuBTSZp7mgSilqRwWtFAxdm4waO08mKIUeZlt1VKMA8aiP2zdv4CYDNmuMqB7s7mA46CLjWSeltpi2U3ucA28thAtfogaenWnh9OnjOHP6BIG3zL3rVHE8E4QBIgqUVor13RJaVHn+ubS0RLe2gYCLabgHZDPgMDk+wU9elhLAUleBiasoIkwUyaUkts8i95T9sD5zboxMOFfzDnLljhxYRQSOL5oCiHuuu2UudZ1bZ50dMx043U+AmLeOuBUwPF6yPAEUKjGP4CyVAs6f/KRlpO9D/lsI61la1j6PM9o722iTr4pKsUxBjpSGpSVzf/uaMnLSY2BlyIDLwrGTxT6z2piCohIzUHAASKnsUnpNbg0L/gc+FhhJP3NiCQ+dWcGJpRZmahFCsdBcZ81+fJMi5Bgjjt95P84LEyLP45zrlTJmp1ugYYCbZ8b2tfbgeQEg5LFiLaYJwWwgUHxmRZBToaasa8FLUNy7fJamttvpZqPxcMy2+nmetZPMDHLjx2RdXGpzIHzlo/qoD9iwPxgM6pNO/4TN7ePVsPR5leUn8zhuWSuVPIm9ZNCHW7wOD/gvvvIS3nj5BVynVXP/i7r+9gZ2b17Hyz/6IV74/nfwwg++j4uvvEJ6Azeu3IC2lm5KAJ8Ca8k8Q2uquFCVEheMYBnR+jptmxJwgaewzP3lZx87i//o730BX3j6czhJrd+jEniZbuhffuOv8dILL2JjfQ00gQXYLds3BFTM45Nef4Ae9yMTBgE8JRSSJs7TVXrisUfx+KOP4qFz57G4tAiuJdzfSVbLJUy3Wmg1mygR1EHgFdYTRCcXkcLB5WX77t69g+JiGbj6TCyToqj4cjdHVIyJ77n0Lrkqd/M5x3svuXIRgcg7yb3jSOTtclbi6Dh9a5DTWlp3duLIgZOp0O0Q5okwCq5QSDMctg+xwcjsGtes16OyZGR70OviKtfs1e99F+5/bZjSY/DYz5iKdDwaod8fYnfvEF1GtpNc4PZu4gXQJGfoxuR3u90mv7v0iibwqVCO0eK5AN05F8CjtWxVNV1YgUdeKM5ZshiK56iaR18erbuPHIFYBFwrt17MQjhhTytUymUCNIBbW8Vx+VQcPl1mYT/aD9BstFBhkEiUMJYxRK/f55ZnzDUzUKzPEcPJ1d7Bbn779upofX2ts7W1ub13sL/a6x7uxSYeH4x2JhcuIGWXH9nn/YJTvv71r+tut1vmyGZKpfJKOQyO+8DxqFSeowtQkzjWw4MD6e7tAVw8SzJcuEYUYobarbU4j1K9htxk2N9cx21G/64zHH/tjTdw5Y3XsHr1CjLu94TaMqdApDzqcHshzQ5DT8OjmI1pZRU1eb0SYW66gdmpKmYaIZZmqjh1bA4Pnz9LgJ3GsbxJxQ4AABAASURBVOUl1GtVxJMYmxtb4P4Yq7duodPuwFJaPC6aQMH9ZckGn68z7B8zUFErl3B8cQqnj8/j7OkVnD9zCq1GnUJgMTczXVDVHchzLO4XMULt7lKwzYBj1BQUEWF9kgAi/AKvO6ll1pFh6j4ub11bFEgHurvkLOO9lFNY75KrIyJF2yLimnmLRH7y3gmkUgLFsSlPQUhWATkBC5aJdu8YhFSAipasS1fT/W8NKZg86ki5N8uR0FIppRlAa2Jp5RiqtSYMtc0hvZ02zxS7BOeI8YGY1tPRiApvRN6PKQO0QARNBsN1d0p2cbaFx84t4cyxKSzPVjBbD1CPNCKOQwMQ8lR4dqloMTUB6butEJHIWAYceS5PnuVU3GwYgVZoUK5KlLOcrq2bq895hASn53lwV0pr7ZTO+voG1tfW0KYCz7lX5qtwyt/tdwf9DnV/b5/l69ZkV02WXsyTyes2y2/JOOt6BwepCDt3DX5ExGV57y07gXjyySc9CkjVS9MZbezypNdf3t/amo2H40YWJyX3jwSNDw8x4QZfkXEBGVjl3u4YAy4nVpYwt7SASr0KIbPHnUN0drYYHbyF9ZvXsEF3dI+AzcYjWBf0ITBzAhRcpGIxKEiWzEz4PAo8zHGvsUSrOV0voRwA1RCYY5Tv7KkTePSRhwo6ffoUKuUytXofV67T3V29Re2+hzEPxTMee+QcowMnFSSt6zZGjOz5WmO6UcL8dA1Lc1NYWZpHk0GmkIu9MDeLIxeKC+4UCF1rw/EZ5kFw+Z6GVorzA0RIOLpEeHOULb7fAmRxB/fqndxR4nh9lwxB7ygnODN6Eo7cMxGBcn0xFRH2d0S4c4kc3SumBVHwlVZQmmNnagTIHE8V+2c7lFBE1TI8Kp4B+T/mfIwfwC9XAFq/3AFzdo570fM49+hnUGXgJGUj/dEEvcGkiIqOqNzoPcKKYjAuw4TgjAlOJ88R16xZK2FhpolTK3N46NQClmdraDKqVAsFkUJhMcXYI3ASyJpy4tbekeJ4HYg0LDzmXUrwAASyT2XTpBteIjjplnIqCr7vw4FTc00cvxKuVYeWe3t7Gwc8uyUKyfec71Np5InJkhGdsfFunibXy5Xo9SgKXi6H/ouBL696Hm7JqNK9cOFCho/4Uu+zfTU1NRVWra2k43FrffX2iR997wdL/+P/+/8TfON/+9/Ui9/8Jm6++jpAjTnfaKLGDXczKmGebuDS9DSagQ90O8gIyHx/l+5KjJDuVMAFSKmpXVqPQigKu2XUDumEi5XjrhuTcD8Z02pqCtQczyhPrsxjabqMakmD6wXKLhdFUI50cYyyOD+DUydP4jhpcXkFLQZwYgrd2toGrnJPevXaDdzgwfrBwQGt6wSUXXCNi9TxJ+Gh16g/xqjXpzts0CJAF+ZmGLyoQiwXlePkilJ3JOw/h3AQlmNzKfEAxXvKkGvqx8iVOvqx4ne5tQSIIwdORw6gjlxVRUA5EhGIHJErFznKi9ybKtbRBQFCjltkFOqETEstkLOuJfjCWh1hvYHcC3Dy8Sfw+d/6bTzxq1/ENC2lRGXMnTiNhYcfRZOBnpEOMDKCcnMWAaOwKU2x+yMC94MS5/Y3nesfBuSD4XrU6IEcw699/jE8+ehxLM3UMRllyBLDzkF8WVhaZkeOtxqg26tIHpUd7zhXkLegohJHzAvJcA1cGhCttbKPKFTIOS9OEVpr+ESVuBsAHvMlegYNGof52Sm0mHrcw3ba++i292Nls72l+ZnnLjx09s9OrCz/0dLCwjco79+fqjYum2hxj2KUiHBfwLY+yo96P42/8MILKjJRRQVBCyJzh3t7Cwc7O1OHu/ve7uottX3jJvbW1tGnVsp4/KCo5QMy0qNViblf2b99CzdffokAfrk4vFbcM0b0ECLueyzB2CxH1KTTBKMpQFmmxiv5GqFWvDfIaEkN32lQu8+0qphpllAONXy2IRQy4aIIQaPIPyEwNN+LaAWmpqewRBf3+MnjWFxaRpXC16MLtrt3QJe2DSf87nzMoTsZjZFwb6QICtevpeW+ceUSg1adYjEdQCulkAC2XHiOi324vpQIFMdBrQvLcSj2LwAK4perwwTvvO6UEhx8/Z2PeOfGdS8Z8tLdu1RECuFTFNq7JCIQ+elEWQanBYDLTyBZaI6SJBpGPOTKhwOgdvsyEsISQRoiYXmfZ4P7PPPdHYyw0+lj+6CHPVrLiQSozi1DlesQ1q9RKYcEpONDj57RqN8rlG2jEmF+qo6F6Tpm6mU0ygFK1ISBQrF+Hgycu+rIWUkuPTTBpbSGKI6P7nNOi5pznS35IJyI47FbJ5dqYTtsz1PMWECJQCsFzfctJ24IYnBdhHlPAVHgwaNhyOMRutxj9tq7wzwdb5dD//WVxdnnV5YXXqKX9+bKcuuWOjXXfmoRE/kFABO8ODx+v8fPU089pTKbVfM8nyUYlkf9/nQeJ5V6qaRNnMjwsM2D6n10dnbQ29+DpWCDlsoBdW9jHTd5dvbG97+LN557DuvXr0EINGc5SxyNzhO4f3T42Pwso3IUfDK/ykWu0NpGSrjAORwwHRDnGVmdaZYLi8lXAS6YZAmtW0aLlsHt/xLuOxK6rIYLUq1UMT8/j5MnT+AMAzzHj58C17f4cyQXpIiCEKHvI6f7Nej2MGaASFGLlz2BTYd449WX0WVkebpZQ71aRokLqynWoe8j4PgUx+dpBQGQcb6W41HMK4JVHLGu8OERMcNnYG3ryMI9BZgXufuMZZy/vUMOjHfzLgUvEYFS6i0SEYgcEXiJCL9xT5lQNi0sLZ21iuUeBdiH0iFc4MYQgI6sF0JKFfj1JtoM7Kyub+Lm7j42e0PsEoyX17bwxuXruPTmFex2R0ijKhpLJ6CqTXjlGpXfCo+tPPJrH2sM+nX2tqG4b2zwOKZeChBwtj7nRQPHoxKNig+EtF4hgRKQfA0UwOTcHLCU0rCiYDhmspVLbeH4wYlAWQsFuUPg2qPIa64HP2BT0OSDcLEtDYTNUzhPxzDqLFTioMxlk5Ed9topqZMlw7U47l6pT3mXplrBzf2p0tapVqvzqMgvxGLizqXupPedUCgEO+Sbp0s2zubzJDkv1s5kkzjs8+hjxD3mgIGWzu4eQjJzttlkKvBhEQho+SiFDiy0frn7kTSPQDSZpsk03xrUorCoGzMS2+PxypiW1pKJjnLWTScDhJ5gulnHCUb4GjzOEL4PMtimE9h0DKKLexGDkCtcJrDLUUAg+dB8L+dCDumm5oYLSvdGaY/AilAul6GVQkxruc8gVpsubo/zGfdH2Kdl3eWZ62jQRY1W/djSIuqVEpzmBfdDboG10/gkdln0G/ge2xM4UPKLH5eXn8tnkbfrOOEjvwshdPm75MruNiQiUBy3iLzVh8jbefASuXOvNJRojtsj+Qh0gMgvIyKwwqgM8SIY5TEEqTFkMCcRD+XWDPYJzkvux//be5BKAysPXYCuT2GsAgzgYebEGRx/5HHMnjqL+ZNnENWbWNvYwMU3XsdrL7+IVUZ7k/EAs/Ry5ujlVLgOzjOZMLqb8ijNZhPKRUb5sHBKV8MAVKaGKHSuaUYFmXG9cgLTWXbLMTrXm1MDuJ7CjM+11IrgpWUf0U1O6KN7LFOiAFYgC1Aql1Cv1VBh6heLlxPYOSJfo9WomhMr892TxxavH1ua/85Uq3E76WMwD8RfBnL8HVwc+XvuVXejbqC0KqdpMp0l6fL81HT9xPJycPr4cZw5cQKL7pcZFHIhCANyRhF0HruJqApDrcG14XQzCDWYEJRCAQcjaJr1alEEB8TOwR4OeI7W4Z502OsgI5gNraJJY7qwPqaaVcxO1VAKfTLYwuOC+mLgU/v6dI81tS+XiouXwxK8lsqBQ4BbJEd9utt7+4dwkUTDhVcUXO3GRgo8n+PL4X7beXt1Fa+//AquvPkmSoGPudnpgiL2q8k9Yb+G83DkLKQWwOeDiErBpwDwFnKnb9f/zyMHPEeGY3aUOwG9h1yZe+7ItSUiEHkn/bRy1oJWmuML4BNYWnyCNSBRdRKIk4RzHqfo0209oIXsxRmCWhM2KtOX8zBmnZBgnTp2Eop7y9gvISag/Ra9nCmKca2FiM9zHu5fpUe0zu2LW78R16/H/dze1gY2Vq9je/0Welxfp0w9yr2mRVV3SGwGUB4syRCgOYHpFGnm3FlwRQtgcn04Fk7cTZXE9fc83iqkqUG3O8R4FOMInMLnRx9DGctJwiKtBFwetpiDAmetSbNy6PUYqFpfWVx8Y7Y2vU0HYMg3uQ0Xy/QX/lHvtcfV1VXPT/2oFJTKJsvrNrfNc2fPlr70q1/0fucf/Bb+EQMHn//c5xCRWSkBFVM7OpD6ZEhEoS8FASICwGPHHrnkAOmAaQk64WLUSiESRmG3eR65TRd4hwvqfkAwoea1BKclEGqVEqYaVVoxofa3BThDoiIKNEoEjQORT+Yb1p1wDCMeyUySFJYC77G8FPnY4374zctXi3+jaMSIbc6IrRaNerWG5TuW0QnVqy8+j7/6iz/HCzzXW5ybw/GVZZ5tNuBpBQc6xXlltOyOXL4oU0CJ8/B9D8J1dWUFcb4iwjLBT7ssLcFdMhxvfgeYGfft7t7R3ecude0opeBIRIq2RcQVFyQib5UJRVGJR8tegu/AaT3yRCHLLGICsdMbwP3LEvudATZ2D+AAqstVNOaWGAg6gcrsIqqzC6jMEIiVOnKCNgsrBGgJQ/HRobXK/Kj4Q4GLPBdtE4DFunDx93mm/aPvfQd/+ed/jud/8D0cbK1BE5BVroVPBad4fmnzSbFlyQkgQ6WdE5iGijN3RKuZQ6OwnLT4QgXg5kN2wV2e1kyE80hxyFOCIeXOp1ek3PyLJxbup4GHB/usM4FTpKGvoanQk/HQdDt7CV3afjzs7tVL3lotCA9XQJ3kFpDv/1181HvttFQq6eFkWOkPO8e8MFyu1GpN5Xm+T/eyeeoUvHIF5CVEaWiG3y0F54DBgN12F3t0effpKh4wdX/NYdh5UCqjQkCI8jGJExx0eugxJD9mHH6Y5ugyf8AoqSFwNPeErs0wjBB4AYg9UPEW4MwpvG5Rcy6qoUA7IArb97hAIRVC6PtcCEVhBLe/BrMzs/js44/iVz//JH7lqc/giccv4JFHzuLkiWWCr47NzQ08/8Jz+B4P2ruMLDebDbQYafa8AGNGod1YnWAEYci5qgIcnqe5F8qovWP2k3Lvk0Ihg5KMfWdQSEgpxJVx4ALHAUd3FLNrkN6DpZIyBWUwxXyY8j7nvAwBa1wdzg1sjZ3TLisYEVg5Sg3z5m6evbm8Jf/cWji31agAqfUxSgTdYUwQjrBz2Mfa5h5ub+xgbWsHt3jWu33QRmIFI3pAYyovxblO2H97OELGPkq1OmYWFlGu1xBVygyw1aHIbzdGsJ7lmrg9nmZdxXGk3Ievra3hlVdexXe+8z1cuUrleHAIeqIcuwaoOISSy1GyAAAQAElEQVRKXVOJa+55NddMMS/KA/i+5VhyI+Qx+I7AKI1cFHLywc2NOgZjnq92KC9DKlzwuREF494lVapU6AwCagLZUEgdP10+CIIkCsKeHwQbnu9tc42Ho9RNkZoVf3eXeq9dD4PAs4EtJ2k+Dy2zXuDXhGWae7YS95dDd4Y06ANksvgBMuWhR4ZZMqZ56jSajENH0zPIyCDrBQAXwLJOQmbFZLxXqsL4YRGab48SDMjx3I+KMkONaShkQRQhJFnWd+xTIgCZ7xbviFBcigujlYJH8tlfUc8SCDnQokBxf0E3fAWnji/j2PI85hhgqlZLYFUGifo8B93FLbpmhsvbnJpCiYonzQ3dpgFGBGjKMSvtQ9wLSqC0wCKjJZpgMu6RukjjHpRxFmGAyeAAnYNN9A63MRl1YbjXsjalHGd8z5A4NsuUQLRO8xCMRDngnlDYc967AFfGMVgROOEV7cFyflY0hVXBMHXCSl+syJviucdnHkemMSYSHF/3emNst4fY2OtgfaeNjd02dgnQg+4QbVKP57wjnlVOqCCHDJBNGFgLGPGG1pjQg8nIR0XLE5YCBIEH5ym4M2BDazgeDSHkjXA6RyTkSYYRI+D73ErscA+/d9jB3mEXbbrPA7rRMdckEw85ySkQcNzQPqxoWK6tYX+GPLBsF+7i/ME6rm7C532O8YCWf5fKv88zVRpxCOXPkDcZ30mcolAaBc+UhignMwCtsmt6opRu+75/2w+iTcaIxuVZssv183dI6r32Peu1POtF5UxMMwVqqVahqVa0ECw0SbhFzXhjfR3G82HInJgMHDFdfupp/IN/+2/xzL/+N3j8N38TjYUFSKWCsREcDMY4HCcwYRknLzzOZ8cwpMu12Rth4pUwdfwMbLmOkegiUOFTSMrVChQZr0RBk9nUdvC8EErTknGBtfLgk7j1LARFWxAkFi6NPIWyJyhRIfsAmIUWCxcM6vd66DD0X66WMTXbgk/hq7WaqBOcmZVCcLf32+jR4kwoASnLQCGCp5FxVUUZLvgY7fYWD7jX0WtvAmkPk/4Odtav4vLrP8K1Sy9hd/sWLXAXJk+QEYiGgHRAZHAN1llLusp8yHEBgVYUP4uMoBhS8BMCBaJRoseh6U0462EJGieoudLIoChZmgrQgyXvbRAg93z6aIp8jnFlcwcXb2/i9dV1vHZjDZdubeLW1gH6saFF9RgQ8lGqNBBEFYxogQa0lAldzVqtijK3FB7HYwnCyZgRk+4BbBajHGjMtmqcJwG3twtFJRNw7X2uAXFV/KjjsN3DkMG4UrWFk+cuwC830J3k2GoP0GE6NhoxNP0LNwYPOfMZ1y2l1U7TDDkBJmzX04Dn88v3YTi3Edfg9l6H81jH5dU1jK2CLlehS/TiuDYTKrPuaESPbAinaChy0HxPB6EdTSbpcBwPkjjby613Q4f+BtLO5CTYPWXj7/Kj7rdz7m+EpPvZuJKZfDq1+Xyc5804Tb14MpHRcIgeLWaX+8U293ltRmI32ofY7HRBvxVhaxolBgtK3GX7XHRDxjmLmOoACUlzoaLmDOvMEpzLWDx9Do89/QWc4CF3QPfJaUd6ughLEUQULK2IokBrAkIzFQqspdvkFIQqnhkoalrNZ8oJfzKBoVVXFLJIOZAagIuuCUq2Bga2sL21Cfdzrj1GayMqm5O09L/y+S/gc1Qsjzz6GFaOnUSt3nKvYZ9af4sR3B1GpWO26fk+6PLTpU2wu7OJ1159ERu3r/EoYQtba1ext3UTAwI2Hh7yrHQP+wTnsLvPeUwYPQzg9sEBBVxRo4tIYS0yjj/hGJ31Sjh5ZmEJSkfQGlZRmGkJ3fPU8B0KoqaC8ymYHvmrghLBptFnkGePwNjYOaCVPMA+lV6fwZ9U+VDcM2quh2ZdQ6GOaSlHVJQp+3N89gjukydP4oknHseJEyto8hjJ8xUgFhwmNLMKhvyboEeltrWxht3tTc4rh/tHtg7otg55Jlqp1nDu/MN46le+gEc/8znMLZ/AMLG4fnsLL7z2JtwfQDsrn4uGs/oZQAUDWEWg+R6C0Cd58APF3oRzinF7ex9Xbq7jzeu3cINHPd3hGLQbVKpzVKbT8MIQCZk2nkyKLZMiv3zfpw6kEkpSikOc2Nx2taj1cql0qRqFN1vR1E62vz9m9znp7/RD1t53/4rHllGSxVOc0JKIXrBAgzPQaZJITMGfULOBDNF0YW0UMronGAkQNKfgVWpwAjQcxug7dzVX6GeCYS6YwIOuNlCemoNfbaJMEM8uH8eFz34OKydPQyggjsmGWjNiu8LlcW6fJ3kRglc8QkkHPST9LlxqJkMgnkDSmC3ntJYcJa2OJUBd4EkjL4BLf5K6GQUxWIedrW24PdH29g5yatspjuM8Ber4iZOYm1vE9MwcwdnkFEsEqMWI7tOAlix3ykAJPE9TN0wYkNjD7dVr2N/ZQL+9h+2NmzjcXadbewhkI2Rxj0Ddxbh/ABMPGaAR+B7HwdUQtiMUImgPhoJKjCDmFzFT3IsXQryAQusjE4WcdXLxmfp87iHnbDJSYgRjWsI+o5aH/SH2uOd3e8j9Th+jOEVqKfgEuA5CeEEE5dpkWw6ggCBgeZWAmqbHcPr0KQLrLGZmp+D479xLQ6UoADzPg9JCfmUY9AfoUCEPqaTDMICnFZQSVGtVHDt2HI899gQeJS1ybY142KWCu8nz0murG+jQOhulOAfFsQliKp0xJ+2URUIl5RRVSo9iHI/RYT87+124f4libWsXmwxedXjklUOhzDFXqvVi/BnXxQFzTOufUnkrahNfUZ2nmUnjSZLHcV9bu1OOgqutVvPVmcbUqgsEnTt3LhYRam9O8O/wo+6372uAl/mHrcDkJwKtz1fC8mIpKtejiLHXIBCfe87qdAvHHzqHC089iUc//zQeZnri0UdRX1yG9Upod4a4Snfq8q0t3OI+5/ZuBxt0afYJWEsNXqLl9AnSXAVwQC7XGvC4/4wZbTV088RkCMgzjy6Vz5B7lVrUtwmyQRu97TV0N26jxyjgmAfeaecAdtSnmBoEvkbEhRcC1J2tcmEofiz3NLQIPCVMgS6DUdsMhmxsbGJ9fQvbPNfr08psrO/gFt0l99zzfLgfMpw+fRoneWw0xwhuQG2ccfFHowESCo+iEqmWI4BjHPFs1FHCsdh0DJ/wCUjKxMRpDzHHng4OwSgh9ckIlEkQLVDkhwrKEL8Eq0PyLwSY17RyrtyVJUYhpPtZp1LzuFefZMKA2gBrm7u4cWsD11ZvY9XNY6+NzmCC2PmI4kETUNZa9hej3++jR1d+xPNG8Kpxu7C4sAAHyEceOU+L+RBmZ5uwnFOf+9BOt4+Oq89AnQOM40fAAF0YlRDQ2yhVqnCBs2PHV/DoYxfwxS99Ab/1D38Tv/4f/T08dOEhKPZ9e30DP/jhc7j45hVGzduISnWIDrjmYAAK3NMCg4nFYXeC7YM+1rYPsbq5j2u3tnHx6i24fyL16o0b6HKPqf2ASnMWKyvHMMNYhu8FGDAgtEePZpdr2eeZ+4QureX6gGST2OSTcUxPq+1brNfLpTebtcpLc/X6i7VArSfHGwOy4Zfio+5nFG+88UYg13ca6Xi8AivnaDkfNrmdhUFEpUa4UA6doJfLDLkv8UD6PM5+9jE88itP4fEvfJ5g/RUsnDwJr1zhnsKH+6mXCavIKHyJjhCrEFKqFTTKhQukkCsf9DyokQ2Bo1AKQ4RaIaMQjXsdTHqHyCjwe2s3ce21l3DpJS728z/Axed+gDdf+BEuv/xcUd4mYDNaVaVssXcLtEAD0CL0zAQpj1hyuj7K3dNyCDxYCn2PQZFDaucOjxV26Q6ucn/2xsU3iwjj7bV1uMU/PGxzb9ktQN2jQIwoBGwaTsBXlpYQBZwDrXigwb7BlnP4kqESKkzVSrToBAeDQ+s3LmF3Y5Vt7WNARcTtF62iDwdG69xNL0ROgLqAmANlLgEcMMeJ4T4qRpuW0VmOLgHYZ5hxxHIaR6T0Tlw9R5nVBL6GsQLiEjCmUFAeeVqmImk1m1Q6s1hamsfy8iw9hSZarSqqlTKCwIOnhVbQQ0AQVqk066xfrdURcP+vCRDxfHi0tu53y4uc+wpd4NmFGVRqZYqJQafXxdb2Nvbo5vZo+WIGCXMjyEjjOMPq7R28+vp1vH7xJi5dvY0bq5tY29jFJl3X7b1DWtkODsnjPq0g4cW5WL6bAcYWlHNPOib/e90OejwNmAwGMPScFOfpc8bK5JmJ43EeT7ra5tuRry/VyuGP6pXou81y5ZWZuam11tmF/lMAG8WHdn2QhtT9vLywsBCVPTMtmTpNf+5ha8w5k2XNLM/9lILtopaZCIynUaH1nKHWXDh7GqeoOR968kk89NknCc7TCOsNKILQ52F1dXYJpekFRNT6QWMGQWMWutLEmMBIhezUAYaTBK59PwhQLZcRsv1kOMCIe5v+/i4G+ztYu3oJl195EbfefA2rF1/DtVdfxlXeX+L55EUehexcu4zRwS4srZXvKwLGg8dZ8wOuGa1HSoC69RD4PhUA92whrVZMhPRoNYf9GA6g29xfvvnmZTiAvnn5Mi7zjPT6tRu0qLfh/rmSnZ1dHPDoIWbU0A98WpsZhL4u9mIUBETs23NjAMEZKMw0KnBWf9Dewa1rF7G1fhMHtPgdJ4Cc94RCm6kAR+QjIbQT6yElyGLyaMIhD/l10B1gmwGqvXYfHQbWRgx7OiDCi6A5D00FqGlxxY/grJNoDyICrRWi0C8Uifu71Hl6AM5izs/NYGqqhnLZJxiBlK5lSqQ7JWaI6pDgrDeaqDdaiEplWNGYEGhjjtnVdWWNVgvNqQb8yOOzMXZ2t3H95nW8eeUytnd3WZYipKWPKjUoL8JgmODqtQ0898IlvPDSZbz2xnVcubZKcNJ72dvHPl3yNq31YDJGCgM/DBGVS/A4B8uYQso95ZB867Xb6NGtntCtzpMYBCR8WEM1l/jWjGyaHHJB1kORK/Vy6YWF2dZ3ji/PfufY8YU3/Zny4UkgERGiHb8UVyGjP2sk1loZjWzNSrCscvWYFv+UhjdFdz6g665SaqbUWky4H+iReb14gi73dp14jDGtVRJ4GOSGZY6E+1AfPsE4f/phgvdJnH/yC3R/fxVnnngKy4zgNeaPoUT3VnPxEgMuhROiCAGFyoNA0b3K2XaXh8k3LlOoV6/D0II+fu40Puf+aYtTx3CMUdaI9ry7s42tW6twfy+KYR9C1xgcr6FC4ZqBppO6JmfQwIAyCLdltuDsdMSefApniCisoRzVUaZSKZVrfMdDn4GHDe5Lr928VfwvIl5/4028/MpreP755/HSiy/hIu/Xbt2ie9XjBAyMc6e5L84zxhl42K7oiisbw6ZD5OMu4v4+Rt09dNv72NnfK6zEfneEQ4KtQ5f/iCZwaW8cY0BLMyRzhqlBTE8j45i5veQaWIwzltF9TWkhcyo55ZfglKoqpQAAEABJREFUc+xlKsRGa5bAIzVbmJ2ZwcL8XEHTUy0GpQg08qbP4M3ubhdbW21sbhxgc+uQQLlNq3YVly5dxa3b6zxiOsDOzh7cv3R/iUrqlVdfx4svvYrnSW9euYprdDnfvHwJq+T93uEu974jxOR9nCTIKAvGCiz3h5rA1BwfqITGcQ53hLN70GX7h7SwbXTpEQxoKccE2pCyNZyMqLDH9KgIPGKoXqtQLtgWLaRxWwbKW5XR9XLo0SvJ7LjXMaNeZ5gMuwfa5mvVkn+xVSv/oFUv/VmjWvp2s1J7SWXmVjBbaZ8FUgGHhV+e62eCk8DUW1tbpUh78572TkdhdFYrvaSUqkLEE6Ugng8dBEw9JAROTKCOidweGTrmYudawx2pZEwTCEPfITQ37RGDLeXpeVRmFlGeWWJZC6lX4vmmQgIPlm4cuGhQHrmlEMcJMrouzlXUbCdmIGZrfQ0TRolLvod6KUKzVDqicgWh4ju0su7XRe29XYJgBM4H0B6EYyHyABFo34e7T43FmBZgQsFPKdyGFgriQ3EcxiqwawoFCGTLvKX2zzGitXD7sEPuVbcorKu31rHGqOEu9ztDAlgpjSgKkRH1bk8Km8NFhx1Yx4MO0skAkscoBQLhPnpCl73b79N9G+CAgnnIIEebYOmwrR73eAMGoIYU4gkBeAQ+8kn5sOST0NPQfgQvJBijMlwe2iMoDC3TGAeHHQo9wb+7j0NamIN95ulmbqzdxk2C6SrB5P7XfBffuFgolzfeuEQv4TIuXiS9eQ2XrlzD1avXGDBbL9rZZ3uuTZfuMb9HF9+5rB3uA4e0ZC54k1Apxdzn5ZbGSAkUeR1EJXhBCDIdhnzNjZCfKPKW9+S9ncSpHY3HpBGPm0YYca0H3Lu3OwfY29vCDuMLm/Q01m5ewebtG4yE30aHXseAwbcJtzvpsGtMPJpwC3FQ8uxqJfJfqVfCv21Wo2+16pW/mWk0fjjfqL+xsDC/9vmHl7sEprOYhvLAgeKX5lI/aySrq6u+53l1T/nHfD84FwTBSa31DGdQ4kQoez58Cl9YLjMtAZ4HQ8FP2eiIrtAkN8iVhs/nKgxgPIFEEUDhcedTKQUqpmDFykeHQrdHN3KH7lmf7pphmRM05QVIc4ue26fQZSxxcQPfh9tj7NPl8UTQINhTCm5CLcuNCCI/oEsZAFQWvW6PFqmDjO9aURAKhqJbBI7TKoWQ+y2nXNyh+oh1BrRMI9c/BUUITgtNIBpay5g0wYTWyigPmiDQdIF1ENFZVbQOKQMYPXS6AwwZITXsq1SuourG5sBJz0KzzPM0cp4Ldg73in/nyFMG080qwoDlrDOiYPcYuWwTnAcU9EMe0rt/7qMYF5VH/BYwNcQLIX4ITQqCMqJSBWX25yggnywUgTniXm+XbuMNvEGL/vrrr+PK5SsE4Ot4iZb++9/9Lr7zN9/Gt7/9LXznO3+DH3z/e3jhuefoAbyAl19+GS+S3rx0CTdu3OQ+8Bbc/1Rqn+57AULyKqbWoi7jHlAc66koFHyucYOubVSpQPkeHK81xxjRDa7U6ggZ1HLAJBARJ3lBIh6CsGQ9zzdClZVnWZ4msYknIzse9+iFHKKzv42dzVXcunUZl998CS/88G9x+bUXsM49+97mTRxs3sLh1m3bP9zOXei+WfJWjy1MvfzQqZVvf+bhk//hM48/9CcXPnP826dOnrhYzec3zkxJV0QyEkUav3SX+mkjstZq3/croyxbmtj8fCb24UzJYmxtZUxhi2kVnaV0C1OQATKCSCsPvhcSuxpKKEAisARJbiwXTyDagxHBiBp1QDfHWVlDAObah6Wgl7iXqfDopcK05tJaEyHBrLm4YNuWYEnZ4dE+JyUoclozUPN69Ek8VgnQoPs2t7iCxWOnUOX5ql+moWfbfEghQmEhB5OU52wZUr6VcmkmdGpSo2CVD6cU3H6oVKkVgq84PsX3A9478qIqjAqQi4ccPnRYQ1BpkJruf4QD55Kurm0zUDNGLj6E72s/PGpLa/YI5OSfsbZgv1ICrRW0pyDag4HACf2E3kJC4c+tQKj4tB/AkdIeRGmIKDhlValWwQJGXofY2tjGNVo5ZwFff/U1XHrzTawSWDt0w3udDhxt8ixyc4MWcHcHPQZQUiolt3+rUInWajUqlCp8z0dOD8gFuXKun2L/gIIjK0J+g/NQEK6b70fwyB+Xh/JgOa6MNZ3CcxHdnNNMuJUY0tMY0ANw24I+FVDOBwH50qg1MB6O8v3t3VE2mexQT92ulcOb5dDbLAXoVcjqVj2ws9MlLM5VsTBVwvGFOp44fwzunzg5d2wK8w0ftTBDSU3MfCPoH59vXH7k3Mk/W56f/eN6Ofhbz6Y3lRdvRqXSQbuF0YUL3Pzjl/tSP214ly9fLh+m6exgPD41TMenB2l8fJylzUwh4MrhLhmlQKwgpZVMaVUEHnwdgNYWmouprPDbFqSVwLl5fugjhyChgMbuPeYntAjOKlAlQHHBHEDUnUUPqGnLlRoCgjS3iv0pGPHgsTxlfwNa3VFi4Sxul9HK2LLnsIKoPgVdqsIy4mlp5awX8D2NhG1MOC63TyMmuU/L0eNBvTtXSwy4aq59jdzV4WY0o2Jx/aZ8L2d/ufhFG2NKoNv7peyPHXE8NaigAueSJ0ajzzZ7PNO1BDIfwlCQMyMUXo6dY1IEAJuGA6FLtfagWWZFqOhypA6Y5JEoBY/A9APy1ffh7i2Bnd0BT4egOzg4wC4Pojc3N7C+vo4NksvvMwDT7bQL9z/jvi/PUh73TOBSjgQ+LVsY+lyXAAHb9rSGiBSk2K8jNy6lWc57kKyoApy5BVMFKK8gqzTnpmGgkDo+WhR5iC54mfKF3LBXKxDW0XzPIyl3Z+1Ew+7WS+XXm7Xq95z7OdusvjpVj3jcocetqpdP1TzMNgNMM52p+VgkSAlEzFQ1WiWLZmjQiKydqXvJ8nSp+9DJ2e1HTjfXTy5PbYik+3p/v3dMZPw0b0SEI8Qv9aXebXRceDkwZmo8mZygtnuoPR6d6I7H053JJMw0dNSoIKpV4JdKUBSYnIKSUJASurJCAfYlgE8B1hRazYXw2EnIr1IoaNTLqFbL8AMPVoSLaDChJe6PhuhwvzWkq5RmBpRJxO6Yg4sZEoRN7lEr1QbrCxww/VINrbkVwC+jSxAcDCbY5JnYrZ1DbDCocMAIoPsZVwwPmQ7hwGn8EDkVh/FCGAp75nmIraDPcR/Qfeyz75Gz5uy3P56gMxgWrupwnMBZ6i4DNA5wI45vRBT3qAja/Ql6BOAkF2gqhAqDWS1GomcWj3FeCtt7XYI9KACbkjfjxMIqH7XmNHzOK+X8Djt9uDlrj5aRABUKK9eAPDAQEfhaIySfwzCE7/mgK0LgpogZJFlfW8PF19/A5Utvcu94naBcg/vLi0G/V4DQEsAaZJNWfFcjigLUalVMMwg0Pz+LxcV5TM9MocIjE4HlOzH3eeOi74B9NptNvhNBEXj8wl0izooxJ7SIR8oLBQCtqCKNnVLjfEF+OyUr2gcI0oBrUC5VOYZGYfXdXEaMrlbLpf7p48dufv7Jz3zr7//6F77+D3/jV/9fn3vi3F+fWp66NNPwO40yMhIaBGE9ylHxEgT5AF7Sg5f2UJYJmiVgjuBtlhRKflZOBjuL8WB/WqeHUdPzJlRgOT5Gl/rxsVIohGVK+37lsD+avb23d/Lm1sbsja318s2dTXWNGvnS6i28ySDClZs3cfP2GlxQIOVilChsNrMwtGQlFaIkPgIDRkljWEZwJU8RegAjZZibaaFWLUF7goTPEmp1R0MGRfoM5AwJVuPMCa2tKIWIQZ5qYwoNBpFCRh69ShMBLWM0NQ+pTmN7kGBvkqOTa1zfbWN1v4c2zWLGSGsvV3iVh9cvXbqBly5fZ/4GLvHc8sbGHlY327jFiOT2QQce92xTs/OYXVzE9NwcWoxoNqfYJ2lqZg7zSyuYXlhi+SLmV07i+JnzOPPwozh+9mEcO/MQ6WGcYMT52NlHsHDsLEqNWcR0NPYJ4M4oQ8ygvtAFznUJfY51wrEar4SgwmAYPIxTxywFn9asRGCUohC+pym/Od2+AQ55fLSxfgur16/hGsF46Y3XsLbKvRbd00G3XfypHajotDUIyLNy4KNaClErl1CvREW+HAYoc08YsA8tYCQ5u0M52BEU+a21giLR8CGnljQk6l8qCicuArcsDmiiuJjKWUWwTGAJvpyAPCKOm+tv4YOiAXB+ng45PEPKIVSKhmOFyW2gxcTDfna4t9lTkl2abZTWJqPt4cbVN9TtK6/5W6uXMNhfZ1T+EKEZoUQgltUEJTUmdwcI7RC1IEMjMixLpLt7M1q79urcpdeeO/u9b3/j2Df+5H9u9Xq31FM8xORAPjYf9W4j/RaIJ2P8URZXBpPR1EG/W93pdYLdXk/WGeq/wf3KzY0N3Ga0b5tBGRd+z6lKoyACfU6YJCMoNXyj4OUGiq6UIjAVI5KBBoUkYBCkTitaoaAE0GIhsMhNhjgew0UtJ7QKWZ4hp2ZOuYiGNTS1blCuwScFBGepOYsarWdlbhlpWEVebkBqU+hbH9SpyAkEXZ9GQgCs7Xdxc+cAN7b2sMqD7dvbB8UvTzZo2XbbA/RoKaNqDdPzC5hbXMI8ATq/6PLzmFtYxBwP1peOnyBAjxGgy0W6dOwklk6cxuzScUxxDE1azPrMEqpTCwhq0/CrU0BYRz8R9CbAiG5H7lVgSNT7GBsPE4415/iMjmDgISe/cs43J89SHkuNqah6nQ4OyPe97S3s0G3d3lwv0t2tTfR4rpdQoeWMjgv553NFHTAjgrpEAFYIxio3bpUoQIneSkQKfA2tFBwYTcFjApQWFrzUHXCKCO8AB0y3N7buThRXiStFYAnzohRECELem6KC4hw0cquZeqxLEjcnvgMNpXzOj+vMNXV9W9cnzyk9JdTdQ9M92I8lH+xP1T0ef3RsZ3/DDtvb2bizm5pxJ5O4Zzxay4AADS2BSfLyITwzRCQxQsSUt5GM+3thr73daO9tLBxs325tbt0uu+F/3Ej9+IBFxH6ba1KqBXFYCiZeOUoQ+lnuKWu5sANauL1uF53RCKMkQUaVakXBaVHhQojlomYWDqCGAQ1LF5HeLEIF+GKp0S1dDoVaOQD3FZhq1tBsVAuQ+nzVsH3DEHxOSuMRxqMB+r0euoy69uhmjumCGhVQ+BtozC9h9vgpLNJqLZ9/FI6WmC6eewRzp85jauUkwbuEkK6mKtfhXNvcC5FTSAY8MmmzvcEkRkrB0mGESqNJqzhDMC5gYXkZy8eO4cTJkzh+6gSOMV05fhyLK8cI3GW4/+VfjQGrqFKHolJKOfdRYot9ZrsfMyhE19Aro9Kahxc1EduA7rfFJPfJiDqi2hxiE5CPOY9NYmgqknK1idFogvbBIXYJxLXbq7hJK3mdh/fOWm7ShXX/fErKiK6nnJILUS1HVAmKXgAAABAASURBVHZHVIlClEMfJbonDogOnCFBGmgFn0DyHfAEUISNkPATFxnxruXCmo6YwKXubUd3W3Kp5psuvUMEqL1LVDqW4LTsGSRhG+7tu6SQUeJSiKRK5Ul1eNivV4Iomm5WOnNT1b2l6cZho+SNQskymwwg6QiSj6BI4FmxSYawLMvGfSSjrpQ8kcij1sgSj7wwU7VqZkxmX3gBH6tLvdto/wDksw1GOgz2tBfcyiAHmbGTXKwR30fAvWbIyJ5zNSNGQqNSGWEQIfR8+DqAR/D4BfGePFIEsOQZeJ5BSrg8OesqVKMQ9UoJdbq35VDDk5ygplCnE4BkSXky5msj7oVGmNCqjuO4UAoj+krjHLQ8CpkfoTK3hObyCTQJyNbySTRpzeqM2FZnF1GemkVIlzisNRERACWmDohVRoTL9SaqjQbqrSYaTeZrNUSlCF7gQTyyR4ljBnJaJed2J2kMl8Yp93zcZ8cFGUaMDWKOJ86EqSLwFJQDXH0WYW0GRpcxiIVgNOhyeqPMR3tksNueYH2vj/YgLYC9S09kz/3aiMGdw709dA8Pin9hfsx9mQOlZb/i7JIWBL6HUhigUgpRdpbREe/DgGvkK/iegNiEVgB1KziVgoTr4ZYY73oJS4VzJsm7EFjmqHjmWrlz78ocOeUMxQea5JFc6u5JfM6G2b77OEVgWGJ4YygPYqhQrBJqEaRoNKqT+bmZzRNLy9dPnzh2ZX5maqdeCoeaplzZzHpsKKIstpp1uH+k3M3f0+LmagJfJ/Vqecj3OyuLc3tLC/OHwHT81FNP5fgYXY5j7zrcvGaHBOeu8v1Va7CdW9PNrU205+UEpY1KZYTco4VRBX5AYSajPO3B035BmqnmnkSJ5v7CwhKcltbQ5gQnD+MDLRSqoNh/tmoV1MshKoFCoHJoE0OyMayjdAxDygjMhOT+KmFEd28wmcC5oh0GcQYZF7hUheZe1CcIAwZbApfWmvBo2TSfqagML+RY3ZjLVZ4H1lHhmVuJ924upWI+nEfgc9ktMo43SZMCiBPuicfjEYbDPkaDAUZ0NUd0JRkwY6CIdbKM+yqLjIKZw0MOH7kEEK8MRbdWk3IpFeDc7yXY68Y46KcFufz2wQg77RH26F7v7R3ikJHXbruNEYM68XjM+acFD8kyeJRdX2vcpZBKpMQxO4qYBryncBKYCqxGstBioAhoRw5KRMy7rjkIlbfIgY/39qeSa4WtvVXP3ePoIh/AHgHNe0eKqRyRS8hhV1s4JkHOHnLrabFhIFZMIkabbGqqNDh3/NjGo4+cu/zw2TOvL0xP3eZe+dBmJjYJFyeH8b3AtKam7cz8vA3DUu55Xqq1F7P5QRRFeysrS7dPnj6x+dgTZw7Pnj2biJARHMXH5eO49hNj5SSsHqjxeJJ3RLydLMs28zTbNKnZs7kdMGiUGWOtOwfjM6S0YikBkhgnoBbcflJQQYHNSVnR/t01EQtopeCEqMogRatZw9x0C4tzU1hemOH51QzqkQf6JwVZuiyMFiBj6tzceDLCiEAZ0K3uDofokA7pnu5QmHd4ZLBDl3ufbvBBrw9Hh11aJR7md/sD9PnOiGCO6W5zcgTbED3WdT9UcK7zgO/06T532YYrdyCMqQh4GM45TmjBSbTkOZWFIXAt99GWwZKjCSoo5UN5AbQfwgvKcL9zPeyOMIwtRqnCIBHsHI5we/MQN9Z2sdeJ4faig1hjc7eH2wxQDfojegkJXLue9lCKItRqNTTq9YLqVGTlUoQw9OHTsjuwKuX6FvYPKAGJTMady7q8gaGGtSQ2jAI7dx6//0T4KumtxpiHE6cjEuvSozKXF9YTNxS4L0cGIFaIF94YYi4xSToxiUlNbvKUbB1VqtVdiaKreRg9b7V/kaGMm8NRstUdxJ3uIBkNYpPYUsN4rTkTWzWMc2nHmd3dO+xsHLY7b9brrR9U661bKq4PnEzjY3Y5Dr7rkPuLi4kfBN3Ak00t+oqnvFc9yGtE3pUsTtfSSbI7GcXEx3gyHA5THoHk4zhDQp5nFBZDtW0oXEZpAlVA7CI3tiBDzlsKDRmGwNOolvxi/zk/VcfyXAsrc00sz9ax0KpgphaiXtIoeZY2KYXNCRCCIyFIYrqYjpxlG8ZjOGs6pEXtj8cFEPsEbo/uYI9HNH2Cc0QQTxgFjkdjpAwAJaTxYIAJLWFC4GYMqmQEnQOjYUDGCTKnAq0AT1loycHZQDGwhTxGnnIs8QiT0QBD9uP2xe12B+6vVfb229jePcDmzj629zpo98YYTgzHleGQiNw5HIKnPTCqBB3V4QDcHdBjUD48Atz3fBxRwPSIPJ8pKbhDPlNF/lraHrjLui8U4g8iwTLnish25o7K3T2K+sKyn0136/30FD/jEg7hDr1Vy/VOEsOSo9FZFHmbEo/jJM4nkyxLUolLpeoQ5XI/qDZ3vErlOlf/eYj/XUj0A1Gll6xXfg2q/Ar3K6+pqPGq1eUXrCo9R1fph6nRP5wkeEkH1UtVqe9NJTVuJNjlx+yjftp4nxHJmlE0aIpsNqLwYiMoPVeLSt9TRp5LR8lr8WB8bTIcbfZ7/W6n2xt2u/2kP57kkzw3qYjNfQ8mCGD9ABk1amYEOc8CGYwsAJrlOXK6gzA5PA1UaC1btTLmW1WcWJzG2ePzOL08jZX5JuYI0lY1QDlUdOdyKIIEbNXajEubIWeacU+Y0pIldJ0LwNLiOQs7JPBGBI7bszkQxgSnA2LOvaslEDMCOSVlvAfHIxzPUWoowhZaK/ZnodiTZp/K0MXMYxgGINLJAGO6nn1a7PbBPvZ3t7G9tYWN4u9BN7CxuY3N7T1sMEK8T5d1FBvE3JPyWBTdYYrUeFBBDVF1mi373LcKgrCCKKogCCL4fsj+fVpEDYiCOFKaZR555hcgdmXUc3AAvEsW4GhB8N0lYf5tApiXn02uzltEq4e7xHePyvFzLuFzOarNAYkbJJi5S8I8yfKBFWMym+fcx2eJNakRmQCNETA7Bnb6YWi2PT37nI5m/rrcWPnLytSxb5Wby9/Wldlvqmj6r8Wb+mtE038Z1Oa+EdWX/qrUWPpr8RvP+5m6hV7UkUcfTTiYj91H/awRr3//+wnq9f0w19ealcbztbD6N/VS7RutWutP6pXaX3jK+24ap6+2O70b2/t7G2vbm7tbB/vtg2F/NLImz31lEVG4whJ0WIZH0n4JUH4hTM4lTgiKmODIua9DNoG2CRolD4vTNVrRJt3cKZxaniHN4dTKPE4sLxTu7zzd4OnpBpp0i6vVMvzAo9AK3N9tKieaNoclYEHgClOhMlAEnmIqTAMtKHkePAqLKxcCm6YQKUHtAN3vddBhMGafZ4ibPLpYW1vFJmlr/Sa2N1axs3ELu5u3sbe9hv2dTRwQmIc8hzw82OOe8RDux+XOhU6SHIPhhMGsjD15CEt1lCoNBEyVX4Z4JXhBFUFYhx9WoQlKTYXmOfLCAoBa+9DagxCYVgROwWXcO2QZPRHKuAFghLPmM+uogIQCRMOSwPeEqSgFR1YAvoaP8hK60IqAFJLrjaoAjlzeWUsCEo4MAZqzovK9VEfhxPNVojzPgSnl+Di1pzLgiYmpV3ZEVy9Hreb3Gq3Fv5yaWf6T6vTKn3p+/X+HH/xvlebUX5bqU39Tr9a+G1TLz1erwbVr/Y0uzp517bCpj99H/awhP/vss/kzp05Nnlj+tf2FmeXbrWbjynSj/spsfepHzWr9+4EXfJ/M/wH3by+1u73Xdw4PLm0f7t/i/m9np9fp7w16o26cjBMrCaUuFS/KlR9x+xBBU/C08qAoMIrComDh0d0JiGePdsQzCSJlUAsFU9UQ81PVAqzHFmdwfGkWx0grpKXFWSySlhaYOnK/epmfweL8NJaYrizM2ZXFOXtscdasLMyYYwvTdmWhhbKnENOlHXCv2nMBGAKxe4fa+/sE2NvkALq37QC4hfb+NroH2+i19zDoHmI86CJhcCijcjHOFabLLgIoUSQN5eaofc43IIUEYRlhqYaIRzuKwLTiI7es50XwgzLAe4gH4XuagNR0b5Uj7RdlDmwGUmwTUvblrKUVck8ER6nLHxFY7qgoJ5+tI2E9vs+OgPtO8Z4u4u1Oy5apG63h+4Z5W6RghQKg4D0FiMrCcGypFZ1kSqdJluUiYkj2DuVLS0+P9sf1g4UTX7594okvXjl28rMXF1YevthsLL5eajVeb51YubLw0GeuT59/6NZv/8f/l62/94//q865c1+J+b5hpx/Lj7qfUT/6qCR/7+HZ/m+cW9z77SdO3G4tnrw8v3DslVal+cNqqfptiPztYDz4we7+7nO3dzYv3thaW722cWvv+tbWwdrBQWeYZoPUqLERPxEvNB6tQxiVEJDCKEIUBogCjdBXJEGejCj4B4j7bYD5SOVoln3MNSs4xj3pCQLUWdHTJ5Zw+vgKzpw8jofPn8EjD50t6ALTxx85Z5+4cN5+9tFHzOceu5A/9fgj2eceO589+eiZ/MkLJ22VLvIBXdCdtXVs3V7DBmlrfZ1WcQM7PNzf41HGAV3VNg/524f7tKL7HNM+Rj0Cst9Bysit4X4TtLgelUjEg/1KKUKtWi0CN61GE5VyBSXOsV5roFKpEZilI4AShGWC0yMgc6OKH++D4POCEqxVBYHAEq2htIamhdcFQAlaoTWEwFiLlF5ADl4EHUTgiNIMK2zDEVwqvBcYPjdgSrLvkdgw7vci7iAAeyBxjIoEuB7BywJiAJBY0ZIM87wzmbU8JDIJdw1ZklVZxGo/9nnmmWeyY8eOjaemznTrK48c1Jce2pfGsUORU51W68nO9PS53sLCZ4YikpHY2Y818DG7Ve9jvOaLK0gSvd9T9WCzUa9drjXLL081Gz+stxrfC8PoOzbPvjsa9r/XPjz40dbW1gu31tafW11be3ltY/Pizt7+9cNud70/nOwlqWkbI30rekhrMRbR1HQqZRumxuhkuVKhlfWtgTVJlpoJAwajyTiL4zhJGNrLs3wIa3taqY7v63YQ6IMgUHukncBTOyVfbZd8bEcBNksh1kMfm4GHLeJoN9Sqy0P6iacsPascllbPOPHI6H4aA6UUfN9HiUcsZR69VKo1VEkOfLVKlWAroRSFiHwPAet6sBC60sIoP9hWTspILvDl3iuXqtDKK34vnKT01PiOA5+IQu78VAi0AyJJlMC9l3EsSZJgwiCXo4RR5ty9a1HUDbmn11pBKOS453LvvkWGNorzMQW5PF/mx71yv3RP0xDeuPeYHOU5b5cHU44abixFSlC6PJnCx+yQz10d3rzzI8oICCblxUp5E+P5WW748jtrfSrv1HudtdNIpMLd/cePH+/OfeHszq9+5uzNk8dXLq3MzbxWqwQvUgZ/kGXJ3wwHne/Q8nx3c2f7+xvbWz/c2t790fbe3nO7e+0XDzvdVzrd3sXeYHS5PxjdIFhv9Ufxem8Yb01y7Bnx2hl0N7WqlxANBuR9AAAQAElEQVTAcY5+nJkBqZ8a2+X6tU1uDrnmuwqyoZWsasFVLeqip9WrvlaveFpIeMVX9hWCx9HLWvCSBl7M02RVIeuVoyAJfW0UNTjfIyA1fCLYI+ictdIEaFAqISJI/TCCF4R8HsD3fJIHn2DyROCJhWYb2hoQ73fIQvGZUhqKYISwFwvkrMPxAyJghSIRTgR8X0QgOLqsMeDOneDNSRkM98qW77q6ipU8tqdcVcoyuycO7BGxTFhGhMPRO/Mo2ufr7yt1w3T9OyraBtgO+wWKFJzD22RdIatxHlRcbuxaqUKxCMduqDiomNyMciVqosQfmSxPSrUsx4MLxdq+Xz6IiHkayM5OTfX33nhur/L047fPLj98+TPLp148Nzv1rTOL83+5PF3/q8Dzvk1r8U0C8hu3b2/88eUrl/+Pl19+7T+8/Nobf/Lyaxe/cfHS9W9dun7ru5dvrv3o8urWizc3999YO+hd2+5Nbh6M89u9TG+MEW6lXnnL+uVteNEWtL+pPH9Na3XDWnspS80LaWa/Y3LzV5SDP+OK/3GSZH88GU7+dDwc/9lwnPz5ZBT/STLO/488zv+X/b3d5+N4uDs9VRs06pU08IWWsYQ6LXaN5NPdphSBigBCIGoCM+PeMM0FjPFwzycECzlHEChKrGbWAZSKAPTOSYKQAPc9Tcs3xISBJsNB+SwTCmjMY6CMVlYRJVHo8+2MHnIMuAAW21Ms0UrBI/hdG448LeBWGYoAEAdUutRC11bR8ioCWVHYHWmmmrjQABXGEXnMO3Jl3NYTxHh/xLGJI867SN1YABT5O2W0z8j5n3UdcSIZx5nSi8g5Zt/34TPYpUTTwTBIE3LFINNKjwKlB7ky4/LsLF0LfOovsu4D8kCE2xyxz7rgkUj2hbNTo9kyOrPHju3MTE+vSxjeLFu5Emi5pMLwouf7r3mq/KIo9SPGfb4PK3+bZOZbSZz+9XgS/2VvNP6LdnfwpweH/T/a3W//yT5pd+/gT7d39/50e3vvT7Z29/6Y+T/a2z34D3s7B//hYP/gj/rd7h/1up0/Y4T1r4aj0bcno/F3k3T0vThOGU2Ov5vEyfeS0fgH8SR/LhnHr04m6dWQ1jUK/JdHo+EuPeSJVqqwTrT4RZoTOBkFP6Pgp1TkSWYobkJRVKA9JAkZ5wgUTEcW+o5w3q3hgOdqUHnwPQvLG3un0JURiXzRQhQJFmAtCNN7iOzFW+2xjrwvwp0xfjgpeHEqRZvMMrUFFWPn+FCQ4SNbkPMalBy9kZOfzmLyATQVj1bKKIPUE6/vB37PNyU680UDrsqnmj44OB377iERyU4xwvuZhYXh02fOdH/36af3/+lv/dr2oyu/sfHIZ35t7fTZx249+tjjN86ePH955tjKG4ut1iuhV31BS/jDSZx+b5zEf7u1e/DNG6u3//L6rdvfuHrz5jeuXr/+jYtXrvzFxYuX/uLSxYt/fvGNN//8tVcu//ml1y7+xSsvXvyrF3/0wt9cfOmN711949XnX3n5+VdffO3Fi69du3bpR2++cunmsPPm6hsvX7p18eXLq3u3ru0erN/s7O+tN1uNN5uN2iuDfnc7mYyHSsFQu9uYUdc0TajVackIypwWKaW4pMwbosvegQrghA13Lsu7t+lIOC2f3SVm+bl751Le8uNyHzWxm4/8c+8c2FnBGiojKhv3rbSC0hqUDWRO4ZGfrOXAaekZ5PR7J0y7kR91a1MVcv8BOB1/PnRwukZ/nLgo5sIFpE8tYvJrD80Mb7zQGmw9frwXHJ45jMxgb9i0W+iurU9jcbWVVG+eqMxfXggar586NvvKylzj5Zml6ReXVk6+ON+afmnp1NLL07WZ14O56M3WYuNyMPBu+qcW1/dvlferQCfd2+v/01/7teH3n3hifPEv/iL+9n//3yff/va3C/ryhQsj9PvduOJtTddnVsMwvB6Pxhsmz9rU7JOMPlbKc1emsLScQjdUUU4stb2lUP34vB7c/3QOUI8Rcw6a1oEQnudBK3onBGZO3jrPwVPaeKKSPE8HImhXa7V2YCS9AKL6pzf9qXnyCwGn46bQPyMZR88+K/mzIvkzz0j29NNPp88++mjyla98JX7mmVOT3/7tJ0Zf/vKF0T/6R18YfPmzn+3/g89/vjv35JOd337iTPu3v/REu3b+fDf84oXeV596qv/bTzwxevbZL43d+//lf/l06kLtzr12fXxNxHzta197B7nyp556KntqcXEytbSyr4H1Srl0KwiDPaVkAmsMd0AcrqWWBxS5o5RQqAAB4LxNPLh+Lgccr5Q4tQY4EArzSikIeWmp8MhmOPdcAVR7ZjyJ464F2pVKpXc4su4HCObndvIpqED+/HLNUkQsqQAx05yU3fk3X1LmU5d/RiRj3tXhmr638fO9ov3jDQy0ku2Fxfmb1Up1R2kXLVSMGgoFBwSkHJEASpgXFOVM8OD6ORwgv4RgdLWo7VwCEYEDLIrLQinh2uWZyfPxZDzpWJN35+Zn+1H3sltnU1T7lH/90oHzF7ge+dzKzPDM6dM3qLHXPa1GgecZEjylKEiAwEIY+nU2gLJV3NMW4Jf6+qUYnECEXDPCoyALwyitdcEyMpEKsVB6bpjGmDTP0lEaT9o2y/pzpVrcbp+27tkDAj7N4MTp6QvxyVMntrWn21p7aRD6xvc0iE2Ikw66YMbtjyhcoHBZgtUVP6CfzQHHOyEHRaSomDvnlYE1p9gUmes8Ecv7PMtSm2cDJdgLAr/fODaXnD/ffwDOgmv4dINzfh6mVq71ibkRLaf1PQ++A6eAFpOeFUF5F5xOmPDgum8OiAhEjshZTUMPxDLOo4hECGFKXFqTxdaaXikMdqMo7Nemo3Tvy19+AM47XFZ30k9dsrWF6IUbm7MXL115mPJynIwoUVCUA6E4K0nNTn+sOLukgwa3RaJMfer49H4m7NBlHP/4sohQ9xk6HobsNA6XgLF5nmexyU2fSnGfUdqNkqcP6vX6+Kt8ytcefMgByiS/P0Ufay2xZ9VQBpXBQXv+5o1rj42Ho5PG2LLJcu1cMGsoXtbSelpoCpcjxdSJ2aeIVe9/quQd+QwR4RbBiZiF46kjIpXws3mepLE1eVuL2m3WGju1ctRbARJhQBCflOsDzsNx7gM28bF73RlA3yajWq97uLR6+9Znur3u6TzNq2maeXmWUpBygG6Yq+hpDU8raCWcqL1DTB58fiYH3gKndiLm1Bp5xz280LWFzbjdzMbWGB5hYWt2anq/OhWNCEwy/mc2+6l66Dj3qZrwt1ZXgytX1mdeeO3VR9a3dp72PP80ZWZ6HE/CJM1UnhmC01LrKxJFiftOaniWmU8Vnz7IZC1fpvE8+jVQnsP3PSo47UodGc/zJtVqpW1tvjsZjfYb061Bpdl88Htacufej7r35pOef95av9HOaqu7OyvtdvfCYDh6wkKv5Bb1NMu9PM/FebSAHP0nNKBErnGFTtrw4LpfDtAKFh6ss6BK6SP31rms1joQDrWWPQW7SSO6c7JZGzy5spLeb9uflnrq0zJRN8/Seq/WSftLh/v75+Nx8nCSZGfTPJ/KrY0ABREFF01UyuWFe0731gN6LxywrOyAqTWtpedBa42M3kjO4xRxSLV2nMZx+/DgYNsL9OryyuK6d2p2cPbsWQdavv3gc5cD6m7mk5xSJvTmpi1v3by+cHtt66H17e3P90aj85Mkm0nSvGxy6/6gBCJkh2jApRBYEYAp7vN6UO2dHHBKzhH3lnwgVmnl9pQjRoP2RsPhdQXZnJtudeJr15zVNKz04HMPB9Q9+U9klsCUF7a2wt38oLXVPjjV7vYe6w1GT44n8UkCs57n1qdbq6wDodIQWk0IQekITAv6RLLmI5uUZcuG2wGQd0JFxzUA2WmU0gnjtt3cmM00nlzzRLZPPnyi/+Uvf9n9TNO9hgfX2xz4xIOTU1X99Xb9cH3t5N7O3lPdbu9X6GWtmBxNY21Al1ZZSxDSYloIY4mqIGsBJ1SOwOeWBD4/Ijy4fgYHLPfoqfvrE551ko0QEShIqgW9PE83iNcbU63WNa9a3l966qmxuL0oHlw/zgH14wWflHuCym1x9EvXrk1t726fvnJt9enBcPh4nOSnDfQUfazIilZwoKS0WEcUIYBAdcR7kCzzzt+yeHDdLwdoHUHFB+PAack5EZeb5GnWztJslSy9Ob+wsFOrTA8uANn9tvtpq6c+wRNWOzs70cFeZ2XUHzx62D744jjJHsos5gm6imjPI4EgJTlrKbCUGj6DELAo3FuyRxy5Z59gTn2EU7N0QNh8nmf5ME6SvTRObjBCe/vCIw+3nzhWnQiBy+cf+ueT0CAl75MwjZ+cwws3blQvb+wdX72+9tnt3f2nu8PxwxYyL8orp7kRel5gHiAQLS2mAQFIQAr3ncQttPahSUp5EAdQ3LGoeHD9PA4I+eUxWqvJS0Xw0c0dp2m6x33+Te4OboRlfxNNb8DrgdX8GcxUP+PZx/LR16xVz29ulndubs6v39o4f9BuPzGeTB6hX7VkrdQB5TFPcBKMOCJDibGcrYjmUx4B+AH8IIQXBNDaAyhseHDdNweENUUEopQVkcxaMzR5vk2X9nopCjamyo32V7/4xfirX/2qYdUHn5/CAfVTyj+2xf/khRd0Lc9b3WHvxM7u7uP9weCxOEnPiKebFhIYh0Q5AiWjtNwXcYdkSSiECdrzC2D6YVSk7l4egPM9yYNlbbIUQpdWiUp57/4ObFOp/NpUvbF77jNnh0KLSuIjVn7weVcOfKLAaa1V/X4/vPbmtdnba+tnN7Y2P5NZs+z7fpVuls5MJlmeIgh8KC0EZkbKSVTglCYlCp7WYH0Evg/PYz2lICwHBA+un8+Bgks8RsnTBDbPJmLtARm8qgXXPC9aHSk5bF+pxT+/pQc11CeEBcU0Ll686CVJUL69vTk/GI5OJFl6mpiaZlA2UooIM7lYk0OJLUgYAgIFiYUQB062ovgC6/JbSCzgNzU8IIJP3+UMm6OjmYsI2fBOOnryY990RMhnA5MPJc/3TJZeI6tvNqrl7dmsOnD/3tOPvfHg9l04oN6l7GNblE1P+yMPtd399kKW5wtRKZrmZKrGZoG4f3VWDG9zOK0uNoevAM1TTSGBIHVEoYLJMuRZiizNqPQNiNtCKPnyp+hjOdd7CQUPRARKqYJEpCgDL+uYxJR6D4o3nphU8qxnssnWqN+9OpkM1z735Gd6ld84nbHag899cIDieR+1PiZVwo5W42zg02KGeZ4z8GN4UiK572kTBN6Rq6o5ZZvTUprCejorqgVwxQXxS1H4RIQCKIXwKcW88D04EnxaL2KumLpLHbmbu6mIFLxiQl5KFgZBn5ptM5lMrgVaXdPwtqtmdrj1R0/l7r0H9PM54KTt59f6mNTYxwGU1kbEpsaasbWGAmJHNH1uj5MTY0Y76bljJVkO4dxcUQFA5SyCwIHTkYhApkqNAAAAEABJREFU5IiYAV0zfNova23BApc6Km74JSL85kdgycYk8Lw2YG6NR8Or5Vq4NjVVPfzKV87FX/ta4b6w4oPPz+PAJwqcqlLJ/ESPSmFlV/vebWvNjcl4sjsYDnv9Xn+cxHFmTG4IXCp1U5C9I2yOUSJCDB6Ru79LRZUjmbxb9ClIhXN04qHe4onjlSPDsyiXOmKl4vndVIBMlBpoX7YtzPVxPLlSa9YPPnfmsxNX5wHdPwfU/Vf95a8ZX7uWlqZKvXqtcrteq75erVZ+EITBc0rkNZNnNyDYFJG2CMYWNre0oI5QmEQnjESg+xCNTgDvkqvj6JefAx/VCB1vjtq25M29dFT6ju8Jnx+maXrbWHs7s+kWUOrNzsbuL0/eUfHBzc/mwCcKnO5ffB/cvj387Nkn1s+eOvfGqePHvz89NfXdarn8fU97L3m+fzEI/FXm25w4hcg4KBYcImDhyAGVwlVY1Tw34N61yBsKZVHxU/zl+HIvvYMV3EvwnhE3cT842BuPJ6s2z9Zr0+G+HF4bubXh8wef98AByuh7qP0xqOp+dZJlB/1SI9paWpi5cvzYyR8dO3nimyePH//T48vLfzQzO/9XjXrjShiGB1qrRHOPqpXbayqCUwq6O01bWFYL64BJGN8t/7SnBT9+kglO08V81uHWYWsyHl8TY3dOlY6N37hw4QH3fpJfP7dE/dwaH7MKQg3utHS8uTk6s7h4ePaR42vnTpy+tHxs+cWVY8d+ODcz88NWq/ViuVy+7Xv+KPB9c/SjAw+e5xXBILbxY7MWgB88uH6CA45XjuhxZNaYkcmzXZOb27y/BYPDU6dq8dcf/EzvJ/h2PwUfAjjvp5tffB33PzQ6d+5c7P43hL/+1CPb/+Q3vnD9n/z6U5dOPXz61WPHF58vV8qrUVQahEFowiDgMYsDpwYt6dsAFSLSfQri1y9+Gr+0PYoIRI6oGKS1WW7yYW7NBk+Hb/oq3PTqWYfrkAgVZlHnwdd74oB6T7U/ppXvCIdzrVLko7G20lNKj3zfSzzfc/8a3FughFDn042lewZLR41ZODr6+pgy4H0N2zHiDjmm3NMG+QlHSglTPuDRFfkzsibvmMys2cyuNedr/UfmPv8gCET2vN/PpwKcjjkUJgdOjA/G6I1GEG4ltVIFKLVWR9YSQmTyw6MC44h7Th68wDA1BUJdS58SKrhFfjie3JkyeYifICXuX+lOyc6BMfm+EbMp1m5PtxYHJ08++EPqO6x7X8mnBpyOO6ur0ONRGh7uH1azLC0RlFpR2sTJIHh6ziMV64Bo6Jjl+VuR2iOAUvz43LXzaSSRgkk/MXWWWoi4QFCPodpt8m8nSUcHh9d+9CBC+xPcem8Fnypw9no7epT2/WQ0DGkffRHxIPyPHxEcWU9mLK1klmfFb2uzLANYpmhlXXlhUZ1V/aWkox9WvP8xWpj8DtGlv9sO2QHqrOKZ1l7xVztxHGM8mdgsTY0S5X5g0Bl0+1t5kranFmYeRGjxwa9PFTg9T8mgP9GTZOxZk3li8db8hbwUCL+PPqYAXw4HSFciQstKKXX3n1giIDlFzpmqi5m783QOA2/pSRjHikKJFfxhCMhY41zaER8cJsloHaLaJ5ZOTh69eNGy7MHnA3DgLeH8AG18bF7Nsi07Nj07Ho8kzzIrYgz3R4Skk6MjEodPfokw4+jO7KyT0Dv5T2PigJplGfIsJ3htcezkB36ulI7zPB+QP3uVev1mrVFut1YeTv7gD/7AMfTTyKoPbc6fKnCWy+WsWi4Pq9XKHs8028jNCBa5uPDQHZY6CyHMCyErwm8S7QiccLL4U/YRztcRE36ctSQQC16Qf9Da/ZGBTJIk6aVpclitVPd9Xwaz8bVUhH4J33nwef8c+FSB86WzZ7NaeX64vLCyFXj+noH0IJIQeIWWZ/oWJylcfCQFOcAWz1wtR2/V+rRkpJio4wHdWDiQKiVQSuXWmiRN414Sx+1ypdLlifHY/QgEn/rrgzPgUwXOrwJmobw0evihhza10ttk3yF3khPI3ZC/Qx5JBELOKAog6/BDp40ItY5oaovU5T9xhMIqHs3v7Txz5AEgQr6AHOO8HUDzPDNZliVJnPSTSdoLapURggojaHhwfQgcoAh+CK18TJoQulpf/OJKenx2xe2RutaavrU2pvAZYq4QTOYpfoASOSIlrqh4Rtjik329+wwdEB3RjYXIETgJTGR5zqNNm3Dz3rMa/Xo1iBe9kvlk8+gXN7tPFTjvsNVOJkjTLBlbmw8tTOoMQYFAVmCe34AodUQ0oU5kCWIUl7spMp+eLwdMR3Rj74DTIHOBoZyHwWITsqqvRAYzjak0OF99AM4PSTTUh9TOx6aZixcv6s3+VpnRDOLRjmkX3U/MCoG6C0ARKYRQhKmbGRHrnlma14Lu3n/SUs61mOePzcthkCbyLZ4c1THGis219mLf94ZBGI1awYyZX1n5FKovMu4j+HzqwHnrViD9btsTYzOIGlOSUjpqBTjv5a8IgUmiRBKSDscFLO+t8s78J+GOoHy3abhiR85yQsgLfnhvBYrg1JmCFyurkuZ0lJ9IErIUD64PgQOfOnCeOJHYJM0MJSixxkwoZylE8rd5ySe8oQyyWEi8ITwtpZGJu/kUkLxjjiJCPiiSkF38kBd0Za3SYrSSnBY0s8izSZKZ8fjB326+g3kf4EZ9gHc/lq+Ox2M7V64nWuyIMtdTFgOKWwKaT4EzoI6IVR7TMX7EOTqwvhvx0cf6czSnt3+EAceCgsiPIpVCG1kQgPC0wlv8cKoNAiEqWddkaYxhMhQ8uD5UDqgPtbWPQWM3btww4xkvDoNSpxSGe56nD5VgBJ7eUfgoboa5jDMxEHGUQxUphZmpLQDM/B3Bxc9M2cydj+D+/ntHc3wHP404BBqwo+5/Wp2fKEdxOdAdEefH+dwF6DvKXPkdopUkQNmVzWFNRsohIm4EjKwlkrMMWYpWqwU8VXTx4OtD4MCnDpzPPvts/qWVlcmTn/3M3srKsdtRFGx7WrqCnHtPmgQKYE5LAG5JHSg1PV5N8+pICE6QbEEWlvL54wRQZu+QCJwQHxEE6uf8J9zFuR+YO9BZ5oXvuLd+nMBn7vlRXWGX90lsj5Uh1jL3NqEAIQGHOyQZn98h5hV5ICSTJ8izGDSVUI4HJlWT0cgHHduSV8J42Felixc5GPzdXp+Q3j914CzWTcSWqs1YeeGAUtjP8nzMo4Gc+0qKrQXEwhR/lZLyyICWgiigdcUHun6WyBJsDnDgYOAQjaPKHAw4pncl8BI5qsfsfX+O3rCc4hEBTB25zpgW9z+e5/wLi8mTE/ece033vjO0SilRGsqzSunhYMDmL9z3WB5U/NkcUD/78Sf3aVCuZV6gJsZgbPI8yYlQ5okFW4AhyzJkSUq3LQNoUEUod2+x4978W4VFxhbfR1+FjB9l2SbuiP67pezzTr17W+Zg+B6fsaF783eqFonIvW8URT/9687gjt5wN/dHluA0ZI4joeLQip1aKAGUFuVBIVS5DXZGA/mrW9fkpw/gwZP3woFPLTiblPmc0pbn/M6tyTPDLxYa0HWzcP+flCRNmeYEiKJIeuSrIsAUDGXTsMRQKh1Zq4i4O8Qy+xYJcX1Elm8bguxdia0auP9Yi22zavGxrO/I3AGGyzsqHvJLRDg2jvlOPffsZxL7YVX3Jonj5ThxH2Rp2TkEuHGICBTxaDlJC/GU9nxPFz8LKnVvH6jDnXXBg+tD4YBboQ+loY9bI7d7HTUeDr3MQBuA20GCzlikWV5YS562IOcDEIT2LVIUb7LMgZGvuGfvJPCSHyPe8mMd8RHlnLn7//w0sN1/Cz9Z043lJ0t/fokhf0BeiNxRCsYooeVUyi/7vlfa7h543fYeZ4kH14fAAUrah9DK33ET76f7g91tncSZn+VZYCFaFMMeNA9pkiGOE+41La2SQESzeSeMJDh23SUpyoF7U9y57pbduf2x5C5AXeroxx5/dLf27abvyb5deB+54j0RKi5D/nDyAp++bYVUHnQOfL15yzHoPlp6UOXnceBTy8he51APxqMgzdKQTPI1pctZhoT7zMk4Rp5biHjwdACBRmE0HJLehViTTilgRMGwdkHEp3kHWRhGOB0xB8t8kYJC7vIFWfz4JSJQShUkIhA5Itxz/TTr+hPlsATU231YAe6HwHoFKZcBeWEK4m6AcWx4olRVPK+W5nEproT6nqE9yH4ADnxqwdnNEjVOYi/LrWcNtIVIRh83STMkaU4hBgGhobQHPoMt0Ok4Lfz6cWIRXNm9qcu/O1kWvzsRPOztblMiApGfJL7+wT/yHprgGDgQOCUBvudAf/S2KGNMwMc1EWnkRiomGfh8zlpHNR58v38OqPf/6sf7zeQwljRNFQNBygDiwJflWQHQNDeEiEBEQWkNd7lADpyZgfD23YjFxXOm7sO8JQIpqPgJgnX2kt+2INfbXeIr7m1Q2OHA8G7knjm6227xwnv4utvH/b7i5uH603d5QfffjYtlznL6gNTESCPPTdWGDd7DMQgPrg/GgU8tOP3QZAoysWLdGWfC6KwxOSFISRQnWkyd8NMygJYVINgEfMOlBYGIPiJ+A4U8uhcd4edcBCXPUtk3mz3Ks4PiHddnkeGXiBQAdaBwdAcQEGEfd8YHXu6d+yawP/cO3B76/ihnX9RXEEUvQhTo8cN5FMJB8egzMgQnfY2mze009wjVP712zed4OEh29ODzvjmg3vebH/MXQ55z6sAbWSOH1uSdLMsmBGfmZFbJEVssLQTLYK0psCMUUidx7yTrXrmHG+7+ntsia4vvoy/mXQMESdHo3fSeMnYDESlI3dlv3pu6dtiKSzi2u7ni9md/uapULGz4Tq/3B043HqotCMcCCEBSdPdJjlGBtVIiYJupxXym8tpgPXHWEw+uD8YBx9wP1sLH9O2lU1Op70cDbjY3aTV3GQjq5yZPyJDcoxA6ETTcZxqaBmsp1bR094LJPXei7cynSx255668YMlb9d0d3y/gwPw7ynn/1ueojqXD69pxxSICEcG9wBQ5KgOvYlxM7/8jrHov8fY+PoZKyvXlxiHi3gfcP/DFewWBT+BGNjcNa80SUtTT4aH/7/89n9xH2w+q/HQOqJ/+6JP9ZA9IomrlsDHVuCxQr+V59jrlbi0I/MNGrToIfG8iNs/yzP3BioHmQ+UARitqTYY8S3ncQkpTmCyDNTlxaguJdEzVQHEPlmvKs/urDu0piCgYCjv3u0iTpGgDBKT2NKIoQrVSRa1WRbVaLe7pOb5dn33lVBbufUuFcTfFe7zcu3wdllb0fkh4nCQcd07f1lpAmM94HmxyxqNFicnz0FjbCLxgKc6S1ivPvVx648IfctZ4cH0ADqgP8O7H+tWvXriQVZunBo2F6fUgkjdE4Ue0fq8Tg9dFyVaepYdZGg9sno7F2thTkojYVJDnAmMUgVoQLaE7YSK+N24AABAASURBVHAAVMyLdS5wDmtIeUZskpg3JBaC7UPxBa0UPE/BJyg932NK8n0E7v94FoRF6qyTiOvNsNe8IENgO3DhfV7EFjj09/G2sH8DB07AjcmSC9bdK5aFnHpdlF6gezvTSeL6yjqCr32t+LUGHlzvjwMfFJzvr9dfgrdExGD9+8mpYKY9s7L45uzc9LeUst8eD/s/2t/bvtTtHNwejwbb1ub7noeO1nYgyEYKJvaVZL6vbRR6KIc+XBoQZD65Ke6vWmhtk2SCND2yjHEcI55MkMQJLMHlE4TVahn1ep1WsoZKqQxXxjGBcg8QPQ6E95ID5F1ihQ/0IaRwt637Td1Yfrzu3UFw3D5EqqJkVkTNQWFmuVKqTH3+T/27dR6k750DFKf3/tIn5Y2vfvWrBl++MJG8fFDz9Y2pRvP5RqP5V7Vy5X+vlMP/uRyG/4en5dvJaPSj8aD/SpZM3jRpfC2JR7eT8WCDQN5jeWc07A/i8WCcxuPE5ImzrJZGkaALUK9VUC2XUIpChM5C8jjCI/kMqBRE5HtKQysFJQIhcx0IHBjyPKd1MrRYR6krc+SeOxJxtfnCe/lYgFvp90TWub8cmeW7jtz7d1PqERpN8SGqrEQ1OIcTyuDUxtbV5uGPbvrvZWgP6r6TA+qdt5+uOxGxz4hk/9dnnxnMVrD39O988crnvvDZ55987Mm/Pnfq+J/NzzX+tBSovyIYvz0a9r4Dk37XmOQHBOhzaTJ6KRkP35iMBw6sa2k62TV51lZi+gT0OPRVUor8rFKO8nKpZEqliJY2QHAHoFodgVFZodgDGgpaFPNSWDUHQgfOjPtZl79LDpQu/35Xivhi+3hvxM4cGC1HdxeYLn+3DBAtkEhEV0XUcWP16f5oNLPe7lS+9rXCtRU8uN4zB9R7fuMT+sKzzz5r2i+cHuyXsR9hZiOvq+vTc4uvPHTm/DcfPfvQnzx09vj/Ottq/uFMq/4/NBuV/2+9Vvkf6rXy/1Krl/6sWgq/Q3qxXA4ulUvhKgG5WSlFh1qpPt3YiVZI6faaiPvJkOQspTNdhkGV3IEvd/tUi7sSbIkAB8x7yQHybWBagsu+tRKu/H6JL/Jz9P79vnNvPdfp3XuXdyTCkStF3SJlEVkSJaeR4YT2ZBqLfxR97WtfYwVX8wG9Fw6o91L5E17XPvus5P/l00+nzz77aPLfPPvs+L/6/X/c+wdfurDz2QuPr5155MSNaqt1tVKtXGzUSq9M1WrPNaYb35tqznx7eqr+jVq1+qe1Suk/RGHwx76Sv6JR/r412St5mlzOs/RWnqY7tKwdm+dDWBMrSEZBtkqENvNIdi3x5gTfMKhkuDd14HSpK3OEO5erdyd7b3JfeXZR1HPpeyIOkeEgxpUtPVm8ld5tg41qK1KCUi3RshxEpfMI9eKt1dcqfKZIDz7vkQMPmPYzGCYi+alTpybPPPPo4Nnf+q3uf/Pvnj38v/9X/8Xu/+O//ncb/+3/7d/e/Df/2b+7+J/99m+9+Bt/79e/88Tnzn3j5KmVP5puVP+D56s/tln+lyZN/yZLkx9mcfJymsSX0ji5lSXJnk3znlhMNCTVoownupD4uwC813LeLeNYipG6+7tUFLyPr+J9Quwu2H5eagnMuyB0qat/Ny3y7rmA00HEckZt1XwYRec1vGOj/X5rcxMB+xQ8uN4TBx6A8z2x66gygUIZhPn+9/8wGY93+oPd1cMmsN1U2VorrF1ZnJ19YeXY/F+vHF/+o+OLK//T7NzM/69erf5PkR/8qTXmhSxLbxCse3mW94yxY1IuhbkkRunh8h6GltMRhRrs7x10NIr3+U2IFO1BUKTy81PXk8hRPZd35MblUkcuf5dEJNSiprTnn9K+f45R6dPhYmnq3/93/13o6j6g++fAA3DeP6/eUZNCSDf42fxpusFf+cpX4meeeWbyu7/7u6Pf//1/3P0//+f/dO8rv/fPbn3hi5+98pmzj7+2uDz/wtR04/ulcvk73HN+U2n1txT1560110yW75L6JjeJtTyHoc/KtACnS12n7IveoirI5V2Ze+bI5e+XnEY5qisgMgEwvQ9yfco76qG4OFTQAL9NrtTCZ1Jl+Zz29JmoXH7YZlg4uLJV+/rXreaYhc8ffO6DAw/AeR9Mei9VKMiGlB4TGT995kz3N37j3N6//Moz61946AtXHn/6iRcunDr/jbnWzJ9GUekv6dq+ROt5M83SfWvygRiTwlpjaTUtJd+R61spBa31W+Bk+664IFfnvomIcXXd+0Kw3T8piJBw9AYKP1cKUHKYHDKzDvksZ0IASpTlpqVEnQrC8JHJJDk+iZPW7OyqAy5fLIb+Sf76UOamPpRWHjTyczlw46nFuDzc7ahWtqlL0ZVaLXreD/Q3PGW+oZC9IDCrpA6QTwCTu18aucUREYi8kxzAXId30yIv7vteIkyIftxLYNlbdG/d+8uLHHUicpS6t94xBodUFjLYrHNry1luZ0gndOBf8Mrh8e+/9s3av//3f+ixyoPPfXDArf99VHtQ5YNy4FmR3Lm+zz7zzGDhyRO7J0+dvjFVLr0clLwfRL76Pkxy0aSTDeTOguYpaI8cBoQC7yxpziOXPM9Zaguw8qvIG/ecg+NuFUVwhuBz+SNyJY7cezlrObJM3yvxlQKPfK9I797DDQPF5cod8cYqKPYUpiZvZrlZFuVfgFVnb29vzaMxLH/dWs1qDz4/hwMPwPlzGPRRPH720UeT/+TLn+1+8d99df2hM2feOH9q4dtZMnxuMupdJUjbsHmsrKGMA0LIGWI1Ln7+FxO7ORTdXKU0nwAOnI5oqXhv79wbpvk7yHLjZ2xOQDsyhLAjy/R+iHV5vONqgm9ALArFQekRJRCXCsdKso6YtSI6y20lyfN55XmPWNEPD0bDE1mWtUovvPAgOISff5GtP7/SgxofPgdExP4RkJfmysNmubFbKYWXgtB/TazdIKq6BEKqxBolAkciAsHRZS1TfllHLkuCFfDWJSS+fbcyispwgHLA4hPW4zcrF+9/BGlOCz+mMlG+55Uq5Yoxdjoz5nQYVB7rDXuLr33v1Qr7fmuEeHC9KwcegPNd2fJeC99f/a+JmH/y1FPxzEy522o0btcq5SsKdhUwB2It957WOAlmYAWK1lLE3bm+CC4HOuvycLmjDOHrihzdKbiTuJIfpzuPPoLEGAMGuThm0X7gh7TqdXZzzPP0hWSSnNo63J797771rfDrX//6A/eWjPlpnwfg/Gmc+QWVi0j+1FNPjedWZtthpbJpRa4YazZJY5o4Q7xRyBW0UhASLQ6LCU5avHth+Qsa7n138/Y4oTiXkkDmPM8/M4onj/W7kzNZL28Mh7MuenvfbX7aKqpP24R/Gecrwk1cqTQOQ39fe94NQm+Ldq5nrI2JwdwBVMSNnE9YwM8RLo8K3YN3Ib5gSe5lR2/lj151bbwNoLvtfjipKIH7u9Q0TTEcDoWXp7Sq0PGei/zgfODr85deeXnl1uRS/fnnn38A0HdZPVek3NcD+rvnwOlaLS6X6u3I12tiZYsjOjTWjK3lBo6hniNIsZSfAlRMf/7nHnA6gN594QiZd+8+9FREwfd9pGmG8WgExQIl2v1DYK0g8E962j/XPWifHfUm0zf6/ZCugBsoHlzv5MADcL6TH39nd3RtszEG40qjcehF/qZSdtPwWMWYPHV7ONq0YmwFMC3tKokWqSi7/y+HAdov9zp3qnfb+rBTp0jc2Dh2ZHkGxciyKPHZbdULw2lR+vQkiZ8ctwfHrl65UmP5/U/h59b85FR4AM5fkrWkMNt8u5pWSq1eFAbrvudfg9hDYnBiDL8LCS6+aGgcVI/y7xw+y/gBXVi+wUe8cRkmvHGY4bsux/fvlrnbD5k4XvDIBCKKFjQAUCgExTiRnyRp3VizWCpVzydpfnbj5s7KH/7htyrf/OY3H/w4Ae+8HoDznfz4O71b+K//UTa15A/L5ep6FIVX6QruEaAjoionlvhhzoENR+A6snhHZW/nee9mwdquKhPWZpkDbFF+9K5D6dE77v7DJUMUpkkKrT2EQQRjbEHsT8WTuJxn+UxUKR9nFPehZByf3su7rbW1JOTwnGln8uDjOPAAnI4LvyT0VcDU03RcrlTaYRDsKK13RVSPQEo5REMqPgXorGGxgx6YOrJM7yFCkmAoyvjFD+vyRX4XedY8Sl3Zh0xsGML/uNcERJBx75nnBiwTY61vRcqi9ZTS6hQ8debW9evLN7av1Wg9NccseHAVHHgAzoINvxxfwqjtM888k5V9GXk6avsEpxJ0KNUxHUOD4ipgRflnegdUYIUjwtFlKd+OXDnRaO/ki5T3cOX46C7l3FnP5xhBYKY888xoOTl80fD8QEHpKI7Tph+Ei6TTOzu753uT/vy4VCpzVEJ68CEHPv7g5CQ+aZ9qay6JqmFPaaHlxKHAxnRvKd1ElpDuWE1amXum7mTa0d0il3fkltil70Z36364qVIKYcggLN3ZyTgmQB04AWF5qVyBUl7AI5a69oK5MCyf6A8GT4zHkxPdbtz4f77wgsaDq+CAW7ki8+Drl4cDp1tLaVCtDKIw3BSl9nOTT/IsM8bkbw1SmBNx38y8x497TWg9Rfj9EZC1lscoKUSkAKkDqtYaOV3bJMloUV15WWVZXuNxy1JzauZclppHvvu3f3NOXdmY+pOrV93+8z3O6pNXXX3ypvTxn1GptJg1vepQPL9tYXq5MbGxhvETbiTd9Cj0lHyXu08S1nPEBC4l8ePuPgqyHGbO41kRgfY8eCQR2n8a/TznF8egfV+I1XJu7EwYlo4bUefHo/TcwcHh3OqPLpcJ8I9whPhYXA/A+Uu4TBcuINs53IoVkvH/n50ra27iCMLdM7MrXwp2CSxc2AYbuxKo/Og8wysvPKTwU1xJSiFH4RRUKjhcLlmAJWOhY3en87W0a8uKOUJhI0tattU9PVf3bn/q2Vlh8b5J5NvGcmIsoh72MjPCm5CBNNCheOfJqElJUg7NlznT+WGHiIEjcIZNSMx5JNqiMeGqs+FatfpmoVx5ld8gsqMO0DE4v0ykfmhWabV3pd5oSIzlbOKThJk9kwFWPeKZCMvdDjgRwD1cAZsR8heiHmdHoe2ACLTVYlZ3OlznwSx4TJYOqQ2HRFoDEiU4JSYQ4jwRFz3Rysta9ebeXmW5cvfuVxsbGyP9/DkGJw3uEbVbHEUR+xhhy0ZYV4bYDGLCv24BYJM+B7ivDACmmv6WqfoUmACUJw8rUAvsJ4Ez4J6M9WQnibggxMvey028ell9+OfT4lalMoEvlZGN0ZF1nAb74LBubbsZh1ESO2ROZhHs04JEYDmowyGeeCpAlbRSeUZaHgwS/XIBOIXgGhnjiXUbt5ibmlr3ib/x5Onz60nNzm5sb4eDYfHZWzEG59lf8w/OWCKyJn8pEPEB8otjZl3e4ZUnQdTlILLhe8GpUzA+lMAOz/6QyudOAAAE4klEQVTyYcUpCTofPKCTCH4c6eGXzbF1XzHTArxbxQbY+ouX5eL973+eOiXj/vewZ91hDM6zvuIfMV9hm2wwIyHyZEhsAmOMFcIDJyGaicgDmB7LWyJoUT7x1CphNFFKW6iuOwT0qe4UWGcaHReCwAbBnMepO72gjaR1SJ6OyUxjWVvwRMts7frbg/3F3WfPZ0VG809qjsFJg3c82v/dcugCE9qJMLC5IHAIXI975bEPhJ1OScj3vPNE8HaePY9xALdbhn8CMAg+DnXITb0y6rptof8MMoaGPciWnSnx8Z8x1R6tV4KMDkJMXsi2o3iGycxj5/ZatVr9pnpQW97c3LxQKpVG7ofxuOE0PgbsCkzncqZVP8iJ+LxhnjKGgyTxxnuPBGNIuYLTGNw+JMbj5qtC6UgrqZjxtHh6TCdSSmfoEaFR25QgpqcQgOkJfuk+ku7eUud/rrA1a0J+5cf7fxVLpb/13SccTjuNABspZ8/L/azs7NhmvTVBib+ApJNH8IZxEpsk8Sk4EbKaZqwh/R3rkV8a9L10VDMokjCTwMReIlFgwicRNsbi/SZNJ5JcdM6tEPPqTnlnse5fzWxtbY1U9hyD891R+8Vqnj6uBAf15nSjlVxqJ34WoMxFiecEgGTsDQkhwEHGOGJGpH+EpQqGrFm3f1o6VvGesd7Vrl+flbG3TIq6dJrjTOdRUi18gQ8ebb3AMvXJ2oDZ5MGKcHupul+7WjtoFR48eIFXLtpnNGgMzgG6zyLC9+7dc7v15sybZlRox1SME5rzwtgYckbIUpwgjAEANpaQZIjZ4PkOMJCMBOWUEPCQ8JnVEXltRwAGxiDlhKMjg+uZycqVUp1ov4+m7qzaXSXqWKAD9RJsyOYH9zCs8/tEAJVtCFzmJmJPBbi7JC63tld7u/jbo4e6OWT0OvWONKyyGVbHzqNft2+TqdD8hI95rhXJQixmIUrMXOxdGASTwGJAzWabPILZ2IAYWUYgHwEHUEABwQsQCmmwHxGhrDDJQAEuepU0BFQGYSxSUlQpV4KMIQF49AWAdJO4Uz4max0I4+ncYB04whqSwwyqWuo7sjlhG8aLE4HdTC7IcRBOBc1E8jHxFTsxeWO/EV3frpTnt7bIYRDtCDbcp96Z4fbwHHm3+ex2+MuvP12s1Gprb5utb5ltESlk2rrAAYysYGTriJEtNdO02xFhyfuJHmp8K2l35R+i3nb9clZW3kcdcKpOwZmRljPqzovnS7LWUrvdpkarRa0oYXZ2wgThnJC9EotcQ/lK6dkPs99tbIRZ72HmY3AOyN29deuWbTd3p2ov31xuNZprPvFfG3YXjbWTWMIapEkGEQOYRN2lbIw1r2aqT3eBe7p+Lrl3SOkpqNhfVp0SsqULAE5HURxTCwCNkpiNdc44OyPMl0TMMr6Ilv55Ui6UKxXsZCOla9chJjPEvp0r1/b2JnNT2PxpNPaXfBSvYum4EoTBrLUuZOBGsJ703nd8YoYCkpYFDSGe+9NaS85ZigHOOIopThKyxpBhE2IjbFbYLwrJ8s6Lx5dfPy5Pw+Ghj92hdxA38Vyc26/+mNyvHcyT0Lq1Zilw7oKzLjB40akg1KBVrmBkZjIGgQtiZhqegzt+MXd90jzrhSweeHMA6TxWyFfLO7tr1df1wp07paHPnv8CAAD//wm83f8AAAAGSURBVAMA6Kd8/9cWkCs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274" name="AutoShape 10" descr="data:image/png;base64,iVBORw0KGgoAAAANSUhEUgAAAJQAAAC0CAIAAAD98pK1AAAQAElEQVR4Aez9B7hlx3UeiFbY+eRzc+qcMxpo5JxIAKSYRCXasiVZkiXbGj/Znhn7m3ljy54gj60wo5EtK1qJFCVmEASJHBuh0Tmn2zeHk8POu6ref85pXDSABokmCVL+5m3+d51Vq9KqtWpV2Bsg2MnzZ4ET584cP3u6B/AAhFcFsq6KqxY+fuEscOzi2Q8OV+33vYRQBrgmZS7OTp+9dBFDPnbmFJo9M3nh3NQkAP77ArR8VfQaX8nquQb09MXzPUATRq72UEqvJr5mGVPXXOWaKtBrbP9a9UH7rVYrjmNd11OplGVZlNIwDNvt9jXp+V0XRnfvqCu6j5QSvx3nKfWWDVD6+w5G6AcE+l09718ZNK9pGij857ouHOn7PgwHX0L4QaPnNvQCpkfBoHcAngNlSPeA7CvRE76bXlnm/w282X0Qc/g1DANuAwX/QY8dlkcXoECPAQVWIg3MW87rFUL2/x9XWiCKIp1r/cW+NatWr129Zmhg0NSNOIwYufpyQr9PD9wBoDFQYIVhjIEH7QAZVwIZPVwpvJLv5f6/hHJCNcaxQMGFWDk7k71jM/YDGz4sj75AgR7T7b+jQIeBQsgAkAdcyYB//0DdqwLj/0Bx1U6/jfCalEE7WCGxwdTr9XK53Gg04EVYrbcRIvd7x7e3MNpHgR69kgEPMPxdE9DQVXFNjfw3VBjegvM457Ztp9NpUCiPAyfo9wVXNSaE72h8RYJgWwGm0WWsZGOVgLqXpYxBbwBzrQf2Hg+qXx2K4MBNpAIY6ewTnDIAQlAsSqDge7lIogwkhqZjawGFBLlKSDDIQjEADMqAgufv8VBKoWkvE0wPSKIdNKhzzWu7uUxWxAmaQhKtgUEugAIyEWgcvG2acRhmUqn+QjHwvOXFxSgIOMVyyhghgGNZ/cXiyNDQYH9/NpuFZWF3UJgROsBo6Br2hARyAEIADCQog9yrAqoCqA6AQZleLfBgUBdg+ENDPUDaY1bouyUrWe9gUPId6CXRPhhoAIBBEhqvAMkrATnGD2SueJAEesXQArS/Eu9QYyWJkj1A0quL8fd0AIMWwEMOHkAZUADCFaAMWsCyCQY3hEazgasCNETw5fN5VAHT19dXLBYRkSjmOE4hl0s7KRxH9e6D6kmSwHNoGUASQMUewEPY469KUeBKOZLAlRJMncvJXgZoD5CCAQV6DOi3AYq9F6Aixg/0CqARGAiH76ui57X0m08vCYpGekD1HtOjSF4VMBkMDfeAgk/efFZ0gHlxBkEjqI4yyO/RHgMhSqIi3Ib46y0DKduxTQvLAE6bAOSQIAshCyHilTPe398P1+ZyuUKhgEH02sdIMfwej2ahFdr/jkBJoFcMzJXoCTvOQ1u9DIjAgPYAHgC/QsG8F1DsvdCr0usFY8BI8LYCIwQwyB56PKjGNZiAUUYJ/hh4VOk5GzMa40c7sDKAZul7P/ANOkI0oC/Qlbqo3gMKBEGABtA+JOgCPJqFw9AL6gKmrmNdBQOgGBoBRQEA1cGjCtRAEi4HVURBc9uy0WnaSaNflEHjaBZtojCA8isUQiS/DXolUWCFuZLvOA/pFaAQsNIoeGStUDDXCmjPKSVSKiHAYAvB/pHLZLBVOKZlGyZoh7csUCQpUVeCKEmVAlArZduwJhpBawCE0O290JsTmP79xf6BgQEsbjBoz+I65wA0EXFsGQb6RbP5bBbtQw6kHaeIeZTNYjFUSqEWji04beLMCQbJTrP9/WiQUgoFYC74teP+zv6uEpFACNDug/jG25mOa9EWxtIVvk+y0sgKg4or/FvOg/Td6JVboWDeC++u25PAFqgipUQStrC7D8ILgxFSYKpKhUyJZOcHriIdc6BKd6QdAr5XF9URAcBlS1G4TzGCzKsApkRFtAnKaeesCAmag5/AYEqhHZgVbSI+oBRcgpK9AEIBQzegUrPZnJqa6pkeyV43aAQF4DlUQfuoAgmyUB3DQRI8JRRJFMOCj/bBoy9k9UrC2QCESIK+H6DNlWIrPFsR9RhkAD0etMf3KJIA+GsCzARFAVgcNsJIOONoB3oDGHwPPR4UWbQ7cjDASl/gYQu0AHPg/IJ2kFzJfTeDEIHRESttry2U6PUCB6Ad9AIGVXDih2LwAZpCARgXtZAFIYrBc7OzswsLC9jeLMO0TawNNg7ApHtyBkWrPeBoCoCHEM1qTMMQ0CkmTSaV6evrg7ZoGe2jF7SMMgAYaALmqkBuT95jevQdkrc5D3koBKww4K/Eipyqjvg7UhSAIVALFM7DZO95Lk5izjmEnPHe0+HBMfgVthEY1ZVAZyJRaAcBYZkWjgloSufsbdqTzppFieyBKBFHge96QBLFjFDcBzSmR4mMEhLGKoml74UiUd11muH0wSkDTI3bho5G4sCvV8roK5VJc879MPA8LxYJnA0JfEwY1XRdM3QoDx5DASOlJIQIkaBwksTgHdNGdREnQnSuHxgFlAGFcTBGFLgqUKAnX2F6ySspuruMnhRFAYjQH9BjerSXRMcANp53UEY6tnsHRRIaR0EI1WEdmI8SIjubH+yOVQ87msRsZYTCahiMVAkgiJBUwlddcEo4USjP0QKqiySBPyxDz6Sd4cEB7JWmbqERxIRjGSqJTY2Dus2GiMKMbQ0UiinTEmGSeJGmOGeWaWaAZjtU1MCpMI6ViKXOjcjzY9elUUTCkEipJ4lfr49PjIZxBFiOrRm6bhpM49V6LZECEFj5KYGEcob1HxJLNySyosixbFPDJCBJHGF0GoxIKJqFKUCpIjrn0Jm+x4PiADJJ9wEDQKKueFg36xoIKgCo8H4oikFLzrmuQ1VEFQQdQI/Oz7v+UPgtGZWEsJUvcFEUhWFMZGeKGKaGOaCUjCPfNmkUtC2YlEnPb8HDlChD11KOnXIcQ9eVkHEYYQIhJjB4g2scP93PcoVsTudEo9TSuNuoUxEVs5mRwUHNNokU5aW5yYvnsLdhzUBgQTGFphXmF+ZPohk6JEEUYnFue26SJJQxznir3apVKtVqFRS857ar1Wq72UTv8Bmq9OxG1eXnbUNG9rWg19Q11IDdrwloGoPHXgWKip0xEAKGvPcDh62AEtKDbRlUSREHREZcozIOdK40npw+feill75Vqcw5DmwnTV3DBQB9wZIaN2DQKIld3wsiX1GpQ0BiEruJ36gtz2ZsRkTMmbDTRi5jp22TMxX6LQKEbiGX3bBubTabNk2TEAJjM8aguZQSrsKq2HFbu42tEe886/U6bvGu5/YOpRDWarVS92k0GlAJ1dEI0GsE7YCHEMxVgdzviGt23nds8R0FoBkGD+dpGsKlYwJIgHcUezMJfYBeilEEWpelOIUyoukMdmMc+20iRUg1qpv81Kk3Dh1+oVye0nUhRWRaOqKMMR74kcBhljAUhf8SGRMmNJ00aksajUeGCuMj/avWjCdhe27q3OTpE616eWlp4dyZEy+88OyjX/3Kk9/8xslTJ+AeaM4Y+pWEYB0Ae1k9uMfvfpiFCD5AyeXl5ZmZGfi1VxIUPIACpmli+bkSEALvbQfU/s64rMp3LvhmCfR3TYDPjO6DWrK7maMljBb0qqAKCyOjCgADyI7nOkUllULjhHbmgFhamE78euBVGGkWCjQISkcOv3zgtRdEEqZTqSSWSnHGsenYlOsKgcwJ4VSpZHx8MOsYfrN65sThp7/xlT//sz8CvvTFv/rKV7944LX9lUoZ7u8bKK5Zt3rfTTc89MiHYXFoK4SACj1zg2JQGA6y4BV4F8AQkUQZnKSQxGLrOA5yATCZTAYFsHcAKIYWegCPdq4KNPUdcc3O+44tvqNAT2noBxOsOG+FeUfhqyZpR4qJLymTVGfYjaJ2/elnnvjmNx977OtfSJL66FB6bvrU49/48lNPPdZqVNLpNGLO0Dtm1E2N6xrXNGpwweHToN1uVGuldquey2cHBot33HHbz/zM3/vVf/UvP/zhDz/0kUce/uhH7n7wQ9ddv2901epMoeikM3AbAOVhboyiowshMLqGNilFFmILw4FX4DDc7DFeOGwFSCILgDbgUXGlETBAr8Hvjn7fnAc9rgpojHFCud4ge2UwWkiuim7MvRl2pLPhkd7iqSTpKKtE6C6XFg4fOXDm9PEL50+3WkuKtLHnFQv2qlVjjBF01LURU5ImCYnxSEGYopwkFLGvdNMYGBu94fbbNm3Zumbdesq16tKymUknjDYDv+m5rTDCncBPpC+lkJ2lHp4DoLwQAsqDgTvBoG1cFkHBowCcBIrcHsADBAPA2VXXYQfIUbHXCKog63tBxx7fS/3vWLdrR6xXqqcxtEeVa9db4upEYHn8dSnuGXjptX7DGsfWOUty+fRP/OSnf+bv/d3+/j6v1YaZwjD2OjezoO17OKmiU4pLB2NWOo30UmkZt7aZ+SVcF7idsnIFzUolVPNiGUquDAtCotuScPiuU5dSuGHF7mAwEEjQka5f9goGiI6QhdEBqNUD5PAuCqMKcpFELih4ML0y3x1laAJAK6BAjwFFT0Cvyx5FEkCZlZ6QBJALQN7DO3KhJUIBxSzLwmLSK4NwRDHw6AgAjwJoBOgYi1HKGYATAqG0QxFQutZut5HUU6nxNWv+w2/91o98/GOXLl1CszjXbd68+eLFi+gIPDYYnO4wadA+pRR9gUd8QCiUbAexlSnqTs6LSWFwtI1rOtVbofAFrbthpjhoZgqBZHByRPV2LBQCU9MYYxgIIQRDQINoGfyVQEfoBb6EEDwABgADIapgmKiFJIoBEPYoWgYgB1AeQDEAzFWBdiBHYeBy5IGDCOgxPYrkOwA58A7hVZMrxXRdh5bQBr1i/GCQtQLojVwkkYtpi/MbCsDEKAlPxAmmLBDFcYJe0BQhVCXxC8+/8LWvfO2xxx5bLlVb7SCT7b80OfPiC/tfff2N/v6BRruFZg1D0xlnjBhcg4OxEeJNleOkNMuRmhERLVQ8ZjiwWtx0NNsWVBsaWxUrVm+0JNXcIA4Tkc0VCLlsIvL+HnQNYEQojkElyeUxQHglkIuRogCY7xoM3QCo36MrDJLAu5OQ9HBlbk8C+g4hkq7rYspjDNAVBaAueAAMACcBYJALgIE9O8dKJeHCXhQyHDl0PQojHCGFkJSb5y9cOn7izNxCad2GLV7A8FIlCMjSctO20/AUggPfEHRdo0zJ7sMJZYQLLIleIiSLYuoHSYCYE5SyjnM13WSablt2uVpre34mldYYzqYE1oHOVwW9xgeNoEbPf2CQ7I0XzDUBdVfwHaYVyl216Z58hYLpAYXBgAI9BmsdnAdFOcehT9N1HXKYFEkIEW1hGMKXSJqm6aRSCrFFCAwbIuRwQNc445xQrpu27WQ4N4I4lkRrtv1QKG5kCEktlf1836oNG3ds3Ljj9QMHcX1eWlpQRAiRJFGYRHEUhm69VZ6vTE/OVCv1Wq3ebLZQDP1CE6iBtzCOaS4tLS4vzFs6S5mawZSts3ajZT2yhQAAEABJREFUDh/Sqz0Y4LcBasBPGBSWRwwZEN2n1x0qogDo9wjMLbTznkDrvbwV5spkTwi6AuT2+CsZWKereeeqhFyMxzAMMPAO4rLZbK44uCOUSTto11v1ah02bjRabS+MIpFIwuJEKsLxAnLHzj3X7b1p377bx8c33HvvJ+6771MPPvipn/2ZXxkeXVutNQeHhhjHIdOXIiQqJjJRiQq9sFauLi0sl5aXG7Va6PtKJlzhcJJwEbMkMYicn7ygJUHRMUuzU43lBYtKLmOqJLR6NzDAb4OV8qr7SCl7FuhRJCFGdTh4peT7ZFBrBd8h8lZaRIUVHkwv2aPfJokCcBV0bbVaeFW0tLSEAwU2NkgaDdiwhvd+eJ8E4PUEPr4sLM5VGpVaveO5agNB0ihVK/OlpfnFpbnFxdn5xXq7Xa23JtZs2Hv9TXuvv3Htus3p7ND6dbsZQwiaTzz5DKOa78M1noTHlGCMaIwzQomkSJFYBS1XxKFOicW5yYmuFN7bmExyIoJWbXSgoPzW2aMHG8uzPPH60zZqkmt5GLscD0opDBPeSroP7IAstKS6DxgYpycB/92B9aqhITCgK1hJ9pgefUcuhACEK3SF6Ql7SWgL/eEzBFmlUoEL4Sc4DEmsmSgJoAAcDCGc2nJxykvwql43DMZ5IpQXRK4fekE4M7vYaHpLy5WWG2DPqzeCdGbQcQZ0PeP6ot5w9+y9Ht0NDw8ToijudvgREitnEgmqmMZ0RJvNKRZGG20TyVSiK2lqtDY/jU8SfSlrfvK8W10cKWR45Foa4ZRAvfcPIToXQQwcjsFqib0AL1wcxwEFDxeiKWgIoAx40GsCqqzg8jRBfYhAV/CO5IociwiAZI8qSgnuXhQpKanE9Qt0RQKGaRyLJN4+4LyHU5+UsuekOI4ppRDiW+Xg4CCOGCiD0cZBqKRAlXQ2ky/m8sVCJpe10o6UkjPdd4NCrsipViwMZrOFLVu22oa5tDjPGT139sxAX38xX5iensZUYIxTSlEriiLMm9DzkzBSidC5pmuazg1O8K2ciEQqRQlji0sLhCZSBHOzF9OOPrB2jKsocVu8MyZGFMMI8VUQEG8GI0Qatt83gSTFTovFPVGdicIt28ikUwWMI5/LW6YD52GAjF0OGKLAdOaXhAlhqS4l7/mg/3fmMUwBAGIMFQCDJACmh56wx4NKQgGhQJVQQNL5/EZEZ3RM9ijpnDAI1SgArYTqHB3hRXykKfb3DY+OjI6P4XtmNp+DY0zbIoxSziAZGhoaHxqZGByBG+xUKuE0okoZGviBoaHB/sG1q9Zk7czE6Op8ppjN9cExOg1zKaERd2H6/K7tG/1Wc+PadV7bMzRToyYnOHAoEcf4dKMkXlvzJEmGh8YTQYOIFvtGNKsvoSZhxlKt2jfUd+Ls8clLp/dev5MQQWxTy+RSVt6msLtNDCNgKjZppKuQxEQqmxmyEeSIlbPz1IvQtK1rOSeLJZpAI2GgAYOR0OuajGqO7WSzafguFoIwjWr4YgiLdYylGIURCGcdhrMuoxQ8SxXtATmMgCcwqJSIb/iIIfFdQHWnCTwI13Z51aVEErSphELjSSw6QBrt9ygKrwCxhWnIOYdkpQAYjWJYkLLegyFRxihnHD+sQzlFLgfLqMYYkzIpDgycO3MK81x0L4ZhkDh2lhIT78YSwZlmcabHQmLOWZaDtRQLcIIUYZ4nY2Qo6nou1oMoCAYK2Qfvu/fg/pf+9S/8Qu30ufqpM0dfeNYy9TjwPdflXHf9gGK9NTDGtpVObKvtty+65ZPN9mTLnVounWu78xqLUrYmksBtEylIFAjfJ0pIjA6D1TTN0DqaK9mJewg7vu38vPcfIgWZPQrmTbA3mWv7hRKo0KMEs6Vj2Y5BKWU9EEIhB+DVnudI90EVWByA8zAMMBCjQA+EoDqnFE11GMY6g+xwnWaJxmjn4oCfbtsEpbjuBTjEmtNz5VVrNzmZPt1M+1h3lYZVuYOEgXohASKByW5l8jnCBN74Z7K2QiAZLGUbXr3Wn04PZdIvPfHUoedfXL443WekCms3fesLX/jSX/5huDxJ/XaaG/12Rpf4SEGSqKHoEtHniH2+IQ7Uold9fiw2zvvqbNM7F6tFbjakLLvuXBCFcdJstWsKL1YJoYpwzjFroQqVVErJFISgkqoOZW9RgizSe1Rn3SagveSb9Jqdh8gFELtwQ6+RDoN2FaOEM0zLLjgzMcN0brzpFYKHvvmw7oMUhCsFkASgIjYMDAzrBJWKqs4YqFJMdnhOKNCr1aGMWo5dWloUShWL/Z14olQzOKUUcc91DaVbbrvRaiZCMM4TqgRJWn5TkZBrMgiaInKl356+cLZZWmiXy7W5eRomqh00F0vP//4fnz9xbOe2CdMMcgNZxGxjqSVdogk9Cy9yRVSjFSwIVjUyUabACn3WwJBDeL3tTfrBLNUakrSlaGlcQBGNcbhKCIH1FoOC8oDG8ApeMtLZ9d5yFTLeH67deZgpRKJPii4VY4R3bA3bJkom2AO7bu3KO1kwHiEwJSEdusIQlJJyxW1IIguAT7uRCmeheVgH7QKCSsGk4JiVGLcSSsJNiSKCUJl27DPnTw2PDAgZ1GvLceymM3hpkhAaOildt5kftwHD0e2MpWhk2FzXqe0YKUe3TJq2dSy97eryQC7jaPyh++5bPza2cHFq56bt5bnlres3PP61v/z1f/cvyudPWk46rWXWDAzIttkqy5Q50G4l1WpAWaqYH8tnxnP2RF96NY5TXjTjhrOG6RtGJKRHWeI4FmNMCRlHUZJAealkAhvqutbxnFIIOAz4SsAmVwBuYpJ2cIWQQHpl8n3wVFJKe+UoBcMoxUzXleKAlOTtkIzi3EJ7T69Wz2c9CdaQFTDGKN7iK0oQxKozKC4JE0qTRMfy0nWehj6Q3Zk3AhMAjXgB/udt3rCxkM0V81lOKEmSSnkZdhJJREUCianphmFoGkN5QiSDpgR7XWholOgUMyAJfcfSXnt1vxJx567i+R/92McGh8YOHDr0X/7rH97/oXv7160lhNSWG0SQtK2NjYyZZr9M7MAnMjE16ujEIIqj8UzKEKotlW9anDIhRMwohgj70DgWUQjfYY4rlKRMck7BdHyACCAQopNrQKfiNRSH1Sj6kKhCKTomlIIyoqhpWIZuAhrXGdxJWM9JcAlAKYqhUgc9ua53DGp0H/AogzxkMcYphRu51qFUp0wjCkM3pDIIMRhF6z0XcqIMyifPXRgbHNcEF15iKKOxXC/PlcqzpWapNndxZnluGdPV1G2/FTQq7dBPeldMXCcmL5wvl5Zit+HVSvVmzU477dAdX7fmjp/92f/x3/5bWhzgheKGvTeSifVjG7YTwglnfcM5zSAah8EBxzYGTd4X+yxoBMLziFsVrYV2q5EIapgOZUYUK8otw8oSxaNQhJHAlCEYIFpgShK8rI0waljvMggjb4ISApDLSYKHKdgUv28Bpd9KvG9Odbe9XvGO58A5TsrGhzHLMQwDzuAa6z2UoTDtPSgG9/QoivWAwhqCgnU0kVKiFmUaHMgZ0wnTKaY0MRUxqEJPBGYgSmNKpwDRWdyoTa9dm5mcfP3Y0acnz7964dzL5aUTjJTqldMzU68vzh1RssRZtdG4sFw+5XkLlBGuG0KIIIq5pum2pTtWKpc9NzW59bpdKu1EpWVz21ZSKNzymZ/6mf/13/ttIz2yvdYSXijgBcEQeySIEN5Ch8PtdBR6njtHk1kizvmtM8vLy2FoanpRSMcPdc4zlmUSRsKYwJexpIRpOHdhoYxJEikIMLsuo+sd1qMEJVCNfLuHvVcmhgdTqu7TKwMWEkoJ/MIJVQmWpYhKlUmlBvtylk4iP3AsmkkZhgZq9uUzoe/igoyKeJMSx3E6jVsOg8Q0TbzPBAMhOgLQMnrhnBumhcLwK5UCnsNB26vXuGMR2yKtGkKPhK7mWJZteo2a31rw3OMvvfT7FycfXSo9PTXzWLny3LkLXz516q8vTH51bu6b9dbLEB488ufzpWd8cWRy9qULF08dP3aGMtv1osPHjh8/cXpheWnrnp3KMWdq9fTqVXEm1XJbfsqKDFOZ9jdenX7qjSVzYJCkeA325qQRRZpDNIu03fKq9QPV+rlm6yghh936VzXtFHaNjRtvS9sbKB/MF9cnMrNcJQvLSUJ4wgyqG9y0qGnGlMZKJoR6kYgEV8xieorphmI8TDBRIkmophloDVskY531N/QDjXFYCUmOBZfS93QeSqyAvvlwxjTGdF2H9R08ducfi0MxtAhoOvrALyFwqYoJSWxbx15td58EW1GlAm9ZlkXe+5FSQTPP80zDSGI/nbKKQwNiaf61L/3NE1/90p/+2q99+U/+5Oi3Hlc43GdSmpL33/+h+x740IMf+tDDH37kow8/8omP/sgnPvIjn/iRjz78wIce+vCHr9+7F29wMunc+vUbb73l9vsffGj7rn2btl23UG4OjqxKFwaeeu7Fc9OzF+cXiOWkhgYVM2U219JNmhlsW/ZXXjgy0zYWPbsiSECItAiWuZjFvsI7b5bODhG9f3h09dLSYrUyR0SVKFfX8k03PbMUnL1YnZptuSHNFsjAqCYYiSkPJAmkiLHzGIaeyliZvJHKEd0OJXPjJEoo08xMttA/MMx1k2kGTAEYhgGjgTL2Nn+9LXGlSVGOUtqT0Cuejud0w7GxZKQy6bRtWhpaVARFbdMQSRyFvsYlQ+BIN5XSFxfn8TIatTKZjKZpUCKVSgVBgCbROIKyB/CQAJJK3dKTJNZw18VGEoZExc8+9vXXnn1atpss8JTXOn3owNNf/4po1BxngKj1RF5HyA2EXc+Mm7h9k5G6xUrfmh1+cHjVR1et/eSerT95162/fP+d/92OTT+xZtUDmeLGc7OV9dv2Hj8388qBE5/8qb93972PrN6wde2W7TtuuDkkZjlIWKbQJGyy2jq7XHeGN/DihKtIm5Bm3KGlpjez3HrtyNTLh+a/9NUDM/NmpZqLozEqx86fdY+drL5+aOb5l8++8PKpg0cvXpit13wSUbL/0Nn9Bw6+/Pqhlw4c3v/GkTeOnD568sKp87NuTEOiw3/czErNChJaa+LlbTUIkzjG4qaEEDIRRCoKVsYw1Are03krNl1hYFl41DRNTAGNa5zDIxwmhu/QHAKccUKp4BoxdKbxzs5kdmJR4PwWRZFpmqiOkmgHUdhjQHtAL2AkJWEcEUYN22BU4W0TSeIzzz1z8OUXtqwd3zw+cscNe1YPFLXIP/bq/oVLFwi1kqYVtXKilSPtAnELxCuSoEi8flkxRc2W7bTljI2Ob9TM7EJJe+0wppJcu+OGp/cfmim3b733Q25I6kE4PrZhYHhVIT281G4KvI4jmXOzS68dOp0pDi/WG+dnZp57Zf4bzxx/9BtPPfr4s089f+CJpw8ePLF0aVH5apyndp+fdj77+VNHj+vLpX7FxxQrMKyhCsAAABAASURBVLvPzo3a+UFmpj1BYkJiqnyiXCmaQVL14uVmuFgL5yvt51898sqhE8fPT80slhteLJihO9lUtuBFMaFcM03OdCGUiGMpZcfACna6DHb5910/sCaACgAY5MP0gK4ZoEhCCIeBoRQ+I1EcSZzmNaJxyOIgadTbS6For1u/FjEH52GHw2LYbrfhOcQfpRTlALQDgAEopZGIAcsyoshP5VIkZR498FrO0e++8Qblt2fOnCJ+mwXBUCa9ePEC8X3NyjIrze00sVIdGA4xbGKZLJcS3GwEpBURzP0z0/LYufnlZuJr6Zl6lB5ec8OdD2QGJ6YWK3g7U2l5UUiDRHJiD6VHvUhOnZ9vVXwZkWJfJlOwhIqUooynmFYo9q3L9G1g9ngjLibmBo9saos9T7/ELs5sC5Kb2lHekyzGVZ5rzSi8MHdp/xuT33j+YkBlgpWT8YhqQaK3fFZqqIVK5CdapRlcnFk6evbS8TOTF2YWqk0vSJRu2Nl8rthXhPU0TYNxOGU67zDge2C9n3dT9eYDgwKcczSh6zqjnSoCc0HgdaFUb04EmJtxyRlNZHhp9twrr7z43AtPfuMbX3PdFmqZpskYw97XcxskaBOdvtlJpxVIAJThGiVURoFHRESIKC/Njw70ufWKqaTD1N7t23gc6iJZmrpETF2QxCfEJcRXJFQqlDIWJBSEcMIyxMgS5XRyl5q1lozy42PTlZY9MLZq6+ZzsyUv0fyIfu2xpwqZQsYuNKpuId0H8+x/6uWkLdYMrpVBEoUNJdth0JZYuhI99FksDTdSA6tXBTpfDsJ5NzL719H8xlBbJ631EXUiRaFJTFVERSvySq3KQmXBjQNfxFLTdCfj5IYyhbFscVWub3W2OIKtV7fzidIqTe/S9OKRE6cPvHE4gnUJYYzAREIIJRKRRFEcwDKwWw+s90MIeQcDOwKwOKBpGsxtGAZ8oJRUQqJJqggjlFFCFFGyQ0WcEJJIEU5dOn/ixKFTJ46+cfD1kyePa5qWSWeUUmgknU5jHkAbSlGz0yfknZ83/zQD00vDgROzIcab3Tjuy2VkFJ4+dlwl8eqxUTLQt35ifGl2ariYJyQWRiitWFihMIPE9KUVCMsDnS4v1GPfpbEH1Ryi5Uls+g3RGFq/thqq/Uen8iNjh0+d+8pj39qxY2+9GWuEFdLFsBmeOHi2MlvJs4y72DITpqnI1ASTkuG7esLCQMRCeKL1+skXKvF0nc/NhxeOLhyaas/tP310sloihpbQJCKR0BJmKm4R7lAjbTS8et3DDGpXGu5yvb1cCyq1uFIP50qNWitICDedrJMtaJYjFfWCaH5haW6+ND9fqlQqcejDC5Si3fhNO3V+YX9YHLaXcAZVrAfkwOcr0DjF0ov3ShbXlRBdc0s0xzgahG3wdpwoQbxWQIhmaGbHpEoVUk4eRw+vWsjhzO9Xy3OlxdkwaCuREExjIi9fFhVTkiupEWlSYoR+KIUIo0i3HMU1ouvrN28NhfSj6PSZc4ePHT3+xLc2btuiOLv+rluJ31JKKIIh4aAmOgrzTiXO1ejoYNaxHVPXCEkzsnkVPvj0yyguLZWg9Z49q0+dPV9r1H/1v/8n99xznWHrpXIt69jl2enzxw5uH+sb0sMDj32W16fTSduRgRF5WuxpSWiSKJ9i/Vnt5r0b7rhp83U7xz/60G2/+s9/+S8+96f/+F/800/8+Kfuf/CO++675b47b7zn9uvuvmXnnTfvuv36Hbdev/W+u26489br9u7esHnD2MRQoS9jZgxic1XIpBxL51TFYRD6XhzHgnKl27PlxtRSdaZUr7Z9QTTbtlO2pWmcKTjnMhgWZ6pLuEdjTCeaQQ2D6pwyXK4VxyTAwhVZjDq6wRUnbsg1EgVtrKEhrp2K4GOHlETjBFeDLA7FiUkSfc3ARErqmheN5511w9bC+f2vPvU3rzz7taXpszJsURm6bq2rBXwoJGUMc4NaVGlKMEszDd2007lGEESaMXX+4p477hrZsGVyueJTrqdzxy9e/MPP/sXN99+tHD2MvJlLM265LVrCELrNHZOl4gaWKjeqRbIpZZ2omhJ1ortkVB/IRuau8QF3ceHJrzz94F0bBgfz2CITQjwR2hmTkDBriXUDnFROTL/2+esG6q3jjw3GtRFNyNrMjVtGf/bHb77v1s0P3b7ux+7Z8uC20RuHMvesmRghZLVlr+3vWzs+mrZ1kxPhtpJmJSPlmE2GddLPgn7mjWXkhiFzx7r8rk2FfduH7tw7fvd14zdvHe63I0f5cXOZRq2Mo3NO/UgmuqOc/iOTpUpslANmZPsiSX23bemXlytCCKVwERWEStJ9qEIwMEIgZarzCNKND8wLCAlKMYMkGiMGUUzXdUKJiWVBJ5Vq49nnnzp18tD5069ePH1gceEcLmnFnCGS5pNP/c3L+x87d/FQqzlfby4sLU9HcWtwuGjb3LaZY1HLkIaB2UM4I9ANk2BxbtHUdMrNmhfCYU+/dvD2H//MvR/7dGp4VS1hY1t2feynf+6GH/spOrLq4lIlFgi/dq1cWV4uN8qV+enpubm5Rq3abjS8disJPRUHXBBNkbROhlLmk5//8vKpwx+5be/xl44ffvHJl596DjtJv2XmTL40fWbq5BtHX36yqLmf/pW/uzodZmV1+tRR5QeYvqHXxFFsbDhncyITohMCbwNgKOk8khBFSJSoyPPbtVZtqVQvecIP05Y9nB/gsC0hnCiNCLwYSpu0P6+vGnK2rR2+Y9/2W/duKaY1t7IQei3GSXc+qdePnXzh1UMIvqn5ZaqbuUIRV6xOT2/+MUWoQq8Uf0zBa2AIkZTAdyijWCedwEuUEQYBJ1I39RyJGZNKJYHrLcRy8fGn//NT+3//mf1/+Oxrf/bc6589eOrJij8ZG62St9BUjUV/cdlbxn7TTHAmqDSjGqNJMyq5YcmPlqJkMRFLlJY01tCol3LIQL4fXRm61XADM130lBZFavV9j9zzs7/0sX/xr+/4xX8xct2drba+3OLGwBplWF7kV5vl5er89MKl89OnZ5cv1YNSI1hyk3JIKjGvhrQaMZ877Xw+2jGR+jv33XTDqvyIFt65ffX5/U+PGYT7ZSrdmeOHdL/9kx996Lmvf33x61974Mc+xZLkxMmzktv5oXE3obWARJSEhFRdcezC4qEzs/uPXnj+tRNPvnDw60+/8tUnXvryt156/sUDrx08c/Tk1JFTU68dOdfNPfLYi288tf/EgRNTU0uemxiKpQXRE0GkIGvGcmMFY+Pqod1b1mxaNzbSn83Yuk5VfyGvUdbyXK5pl2bn2n5AdBNBCdeQNx9GOj5hkjAJzxHMHaY6EnCMUopiOJzEiYiSREmC/giiMSFeA4tzTHWVyWg6DxbLp03HS3gpVIu+XPZUReiBnuFW1iqODTuFvsQwAoSWnc0Uh61UMSI4xDhct3TdNDT8kU7w6bGmxURKFnpPP/5EaW62L5tXhGzdtedr33qCaDpJZUkqTzQr5hmfpnyW1p0BM5Vjmi4UxSciPw5b7XY7dAXDbTZULFQ6TuZhTFuRrAvWghYP3nbDttVFVS9tHil84t478lydeuNVLEkwpEl4q94KvXjfDbe47YgsVu+45wFPUiOTdwpDOMK//PrJbzx94KvfOvDUS6+cPD99anJ6cnZ5rlyrNAM3Qo+GZLbrU0ktzS5QqxDSdCPUllpkupq0RXp6KXz18IVvPfXa08+8euz4OddNijkydfrUgZeenD71xsSAvW/HhomhnE6j0GtQInbt2rFx48Zcsa/abC7Vmi0/Mp00UXAZ6T3g4C2uKBOUCgoXdsOOEkopJ5wSnkgSJKIdRQ0cNqI4Dki7IZaWFubnZyulxVqz7EaNi5fO22nDTlmapZtYJjJOTJJm2BaGefrCQqnJgiTTDlJekFFsSKjhetPibEhjQ5T0EZKRiRWHPPGl9CMSh8sXT//Z7/7WVz/7Z8M5J3IbukYTKivLc0Hgu+1mqYR5T9PFbCqVjQXjzGY8xbWUxh3KLEINqbiQRBKCiUAwAzWGYUkVEhqbJtWEV568lNV4wTR0w/zQ3ff91V9+Vsv2kYTtvO9hauaY3bf3jvuffPVoLdLN4kRxbF0jFHU3bIai0vYrTb/a8hNqhJJFSosUD7s0kNxLSCio4eR0Kyc1xxO6l2ixnueZUauwZrYqqr6hjP50fkIzs7Wqe+zYif3PHzx37JVLJ/bXF06zoJrRw/GB1PqJgZHB7KWLp0fHhjK5bNv3BOF+lDRxgE1lFCUrDyM4hhBQBqmEu7FgdrNBGKGcUkykSCTwny+EK+OS21xoLNaD1lKtUq61SpX23HzLMod8z+CkEIdWFOiGnk0SXq00PTdcs37Hbbc/8NGPf+a+Bz65fecdI6OrUyk9kzVb+ITiMT+0EpEhLK8ZRS3dz1IFouSa9Ws2jQ5+6S//64XjhwZzqeWFS2vXjC6VF61CKtWfzfdlhQx9N4rdSBNKRIpJnSlDJjqTpsYdIk3fQwkSBVQkjBKDM4sT0+A4rjlJLHO5gh/Fhp1RYbJx2y6qZ08fP0tYeuHSskgN/vs/+Jw2sOHhn/6V3/2bJ07MN3ffeJsfiWqzRZhuptL5/sFMoWjZ6XQml84W0rl8JpN3MllITNPmmhH4YZJIJSkmEFQLhKr70WLNHRzfaGeHg1gr19uVSq1eq0RegwkvqEwXrbhgJgvnjx557TnhVTetGd20YYKoRNOYF/rVRhP9hgT3S+b6OLgw8ubDqOpAUaYIg/8ASQhVhEqFUlwS8IQwicYYi7lcDhZbrJ4dK+RHhvvHNg6N7Robu+nTn/xnw4WbN66+L6tt9iqOTYcGsqsyZl/WKqbNDFNaEpI44qWl5tFjpTcOtl9/w19aJktlUqmTaovWfdZOGOYywXbeconOP/3IQ3DCt778xZSmchbTaLQ4f76+PCn9stuYz5qiz2Ep6TO3qSfKYpZOLBIzIgxTy2o0HbpcRGbiG9I3WZzSZVbDFIkcmThauo/nciU3aUltwVVVae6976O/+7lHf+MPPv87n398NkkP7Lrj9x979fnJxg2f+vmGNTg4sS4RkSJCyLhcWurhEj4GnjszPXlxeWHebTZEFGqc2oaesa2BYm6kPz86UhwfH5xYNTS6aqR/aDCbL1Rqjbbn67o50Nc/OFB0TOI2lhanTxiyZcmWai9Pnz14+JWnL509JoKmpZFtm9fGkaeU0A2DGWat2TTSGYSQQqSRyw8cdJnDDzwHyohkHecJTUpdUY1QDg/Cu1wTBs+OjWTHR/tHRu3+wYjbpWo8PdOyzJHBvk3jQ9tV7MxeLNdLriZ0njAax5oK5mfPnTl5cG76bL1WKpeXFpbmYYPjpy4eOXXuwLFT+48cff7AoadePfjNl994+oWXL525sHzoWEK02++4+8ixk/PzC2MTq2KRRHHMLY2ljEzGZiqO2g0t9saKuRQnKZ1aDDpHGpXulG55AAAQAElEQVQ2zMM1KgiVoJpKdC5NHls0NmmgxwE1HefomclVm8ZCrlc9P9PvbL3+xlBLTddca3DVgi99Kx/lB9tW4Ww9aGrWqfNn56YmuRIZ29SpGizmd23bcuPePffddcfdt91y2403XL9rx5aN69aMDg/25YsZWwUtt75Ynr+wOHO6WplRSSuXNYaHimtWjRbzOSJjt1lp1xaDVokndYv568aLaT3RlZtP8ZyjcelzFeXTztjoSLPVoJRmMhmcL5bL1Uw2YzopOGgFzNDMKEyQVvAYx6+MwkBjsi+dkZ4vXC9nmn6rmbJspnGlWbadqUR8/7mpg6envvbNZ158/fCZC5Nf/OrXNE370pe/cOrYsYFCNm1oXCa6iGTYMGitXTtTWTzmu5c+9ODehx7c8dBDmx740Kr7H1p374c23vXA1tvu3XXLPdfdfOfem++4ft+9t1qr1g1ef9fmWx7oX79nfPP1ONTtP3KWWHmX6icuTimil9021DVM03EcFft9Re61pzKpYNVoiiQ1Lr1i1vJb1STwVRyzWCqsXKHgCbWokdJ014/WbFxbayVu5Dq5jJeQdhTc+6EHAgJHa/PV2unZ2bl6o5rEoWlYudzunVsffuCuO27e+8Dduz/zybvuvWPXdVtHb9s9vm40t3Ntdvvq9LrR1JZV2Z3ri7s3Du3bOXrXzdsevHvPA3fu3b11PG14jdKF8sIZtzadtuRIMTUxmC/YWs4hXmsun0nSdiSjhqaiVr3UbpT7C+mhgSKRsdeqjQ6kdUZ1Tl3X5ZwPDAxEkcDpFO4EGGMdSqXijLBuIkmwPiSOpaU0bXlmSrbdvmIf/NeXyWmUhn6QCPrYy6cPnVy8NN+uu5IYViCCN4690g5Krx95ply9mMomfQMYtEiSJqGxY/OLF07FQSuXsTgTJ0688c0nn/ryo89+46k3nnrxxBMvH3ty/5GnXzv87IGjzx89/sKJU88fO+dnhs5XwkWRrvPCF595/VsvH8+NbE4Nr+f50VpiLHgJTv2lQM5UGjPLzZrbajamGvWz1cqZeu1iEC4pUmfcM03huaXQr4vEoypiJCYijH0vcNsybqvEZdS3uODEZ0Jmbb5qrH9x5gJT/pqJwR//0Y/ec88tH/3oHT/26Zs/dM+mbZuHt28aWTtoZxjRCXE4MSkhkticcEIE3u1EkgvCEgxXkUDSyFNB22LehvHCnTduvf2GzRMDlmgvz1846dUWMgYZwbad0hOvFvoVy5QaU4ahZzIpy9SlTExdS6dsSpWQJOVYIk4c24Tlc+lMEmFjkOSKhxElEDQoTYhKkpgS6ZgGS+Kx9esH1qwhUrqlciGXZ3F88eyZZ5/ZP3mhKZL+VtuYmatEKt68Y5XSy2a2mulv9o24+ZHQyDQishzIqtQCI2WmU/1ostVImo1weanhe3ESK5HQpaXK4lJtcbm+sISre3N+rjkz17qw6H3++SNfPXzxscOXJq6/71f+l9/eevNDpxeC5w9NTTcUsIDmJ1Y7g4P5ibH02ETfqjUJb7v+xXOT+w8cfvz4qeeXymeY3hwadwhvStoQqiFJi5A2pR7jvkY9i3hG0nBUO8M9Rza5X8rD0IP2gzdvH7SSH3/41rt3je9eV1ydIU5n7yC6UgZMI4nn+m6zLYKQJgmoQVXoBkm7pSWBkSR6HBtJyOIga2omiVjSNmk7z+O1famtq4pbVvdpUStpVeNWPWXw/kIGF58odjWNBkkcC0EojxVpNtseFgylgiCSkqSdlIwjS+NUJIUsjg4xUQIOWnEf6y6WSoqYss6pBaFqMFJZXPidf/Wv3vjiFyafeyGnm6JWP37wcL1cSVvOxPBaETAZKmy8E+Mj2zasz+R4Js+GJ3K5AYMYiadwn0QR1kpopQW98nGSF6SQSo8b5kAmP5pK9zMtNTG+btXYutGR1cMD4wPFsWJutOAMOk4/y/UV1m+sRPHUci0mZkwszczmi+PZ4kRInP2HT33l6cNfef7k4/snT816ZS85euJoubbENJktpAr9Gcmj5driQnmOmVSw2E88N2x6SVvSQNMT0yaWrrgMNBE5XFlE0KDBwlaKhLddt2Xh7NFBbKFRO8cCiyRxdckWvkFjmYRKxpbJso7lGMwxtJxj2hrFRgtJX9ZJ25qDXNtMWzojxOCaTmXsNd3WYhQs9ae0XRvW7NmyMWua1cXFZqWWcjKZXEFxLcK04Ho7Un5CYsndIK7W264XEEJ0TjihlKjQ9/MZO2sZNtegFLJWwCiRXMkoCjhROqMaV1REU+fOfuqRh0dyhc/90R8f3//q41/80otPPVVZWPCqVU0Ey1Pn8ya77/atOzeuNbByhFHgR7Ozy6V6GEpHaP2xMRQbI64+1CKD52dJIEaGx/Zt3Xlfrn9zOj1hOQPZ9EC7GXotP25F0k1UZ+eR1CNgmo1S2ysND+eH+zKJW1vVX9w0Pj519uzC1JSMsTQQxY1aO5xeqrxx4uzXvvX8YhXXIMdKDaYyQ3ZmUPK0L3TJbT+hfkJ8IQIpE6IiqmImIxVTymUsRSSoZDrlGK4Kw8Tz1wwP5U1t/1PfspLAUrEuvOGsmdKZzTG/JYxja7qpaVLEoe+KJIzCAMOG9RANjVq9Xqt47SYYtxkowWzTcXRTV5LgBV8U6CLZtKp/tDigItKoe4nUqZYKle4KTOO80lMxNbmVMdMFQViUqGymCA8FQaBTFrrt8aEhkypHJzSOGNpEXheMSEkZUTLhGmVUcUoQpAvTk26lyuN4z6ZN1z/8CAujyuycruhgIVVbPL11TebWvev7bCIDH/Nj3fhWTRY1NpZJbcsUdhmpbUJfR9Pb+lbdtm7Xgz/zj/+nOz/8qfzIOk/o+Fx8aWFudmF2eu6i5dC0w4oZfahgT/Rn1w4XNowMbJzou+36DasGNC1Y7DPD69YNxctTJ196evtY//aJ0TVDRZoELA6TKDB0LZtN5/J9tj3C9ZFm25pbFuUaawWW5IVM31pf2oGyE+YQPUUNhxsODJUoLRA8UmakdEEMqjm6kWHcEQnJ5fsfevCRF599kVsYmAqabcr1Vq2ipEiUxHkvSqJIxFJKoRSSOERguzENExLfdVUiIImixEllGbcSrHCK2rqRMiyDwFART8hg32BffkhIww0UdAiVGSiz88bBSCfUTJSRzvfb6aKgmCZWoxH6nqcxmjKNscF+nSkWRxoRVHX91iVMJhGnDBEKt2FaySTWKQ3arQ27dixeuqhLSUql2tJSMZtJW2azMjecd++7Y2zdCG0slzWMxmMj+Z2j/beuHv3QQP/9qdSt3LjBTN2cHbijMHJnfvSGkzNLb5w9+frpozO1OWElm/esueuB6x985IYbb153yy1rbrlx1W17J27ZPXTjrsINO1M3b0nvmjDvWNP/sds2PnTD6lu2j5x78dE//j/+VVE0jNYCbyzofmXzxMA2uNphrfL85LlJP8gmYlzQCcPEAr5NM1ZX6/b0bJTQAS9J19t6qSGqbdUM4TNH8nzIcsIaktaQT/OBykijj5p9Ui+UKoFm9wVCv3h2hlCT6ilCDd3KCKpZRkq37GqjWW+1bSudSqU5okrTuW4QSsIoiYXK5Ap2Op3O5CUlgmhC6kmsMCeopJjfBjfikOTTJJ0qhBFLhGmm+q3MEDFy56cWiOEQbre8yErl+waG0WyUiLm5hcgPOKX4hJl1bIOxdqNuaZwR2XVch8B5ghGqMa5j04tiksSMd70b+icvnBvbuIFIUW62qe5oZsqyja0bB1N6a37uLGdqeCh/4dLC6YvlwuA2LxmouZmGZxOj2D+ydmBwnRLFxTn/9Inztq7dfcfNP/7wPQ/cc+PWsfRgjhZMYnNhkISTSBFPJO0kaEStWthc7iORrio5EpCkRYR7484N60cLp15/aTRnm0lAW/WJYnbv1rW37tv14Qfu/LEf/fiGTdv7BtZKkm66you5JA4zMtwpxspsBmSm3Dg7Wzk7V52uerWYeZopLfjC0FOG4KYvjYDqie5IzQmpMb1Y3rV331PPPCsF0RmslFim5fpxQkgrSM5cnD11/lKlHQSKTC+Wjp29cPTE2YNHTh44fOz4qdNzi6UwljOLlal5r+4T5qSs3LDQHTcUvh8mYZDiJG0SxLDruug6M7RWH9gQmCMXl4W0xog92o5ThjM8MLTOsQoiluWlRSUTKuPxsWF4zNA0t+lqmkEI6/it+8dMDTYJ9UQF9VZ/OqtJcurEidE1q5Za9apGt95/19HZ6UueL3KFgNqtQPT35WUUFIv9VjrbFOTU3Lw1PDLrRVWhq3TWKBrKbNiZpsFqS5OXGlPlD++77aO33H7D6lVG4E3o1BaCtJqGlEHTtYhpEFslOnTAUp4yZC5jmdjZqi5RWmeGKbHrhr0RkW7oYkZpceIQUpqaTmkk75B8nqSyZMv2VTfesv2hR+6+94Hb12+aSBfhibjSWnZlEOHYkHJC25yP4sPzi08eO/vo/jfOTs/Pl+qtQCWcxDh9EtKWKmDsqf0vE1O/+babL1w4U16aZpYibplEnuVY1Yicn63OV4Oz08tPvPj615/c/9qRMyfOTV1cKJ+bW7y4sFzxw6lS5dCpsycuXHrh4ImvP3foiVcvvH5uvhoZdmGEaTj0eFGz4jBi0oaNI6ShTbXjujk2HQ6sv+XHW2zdvNvXlqMDY9e7nu22aBKo2UuTowO5226+TmdJEPhSylzfQBDBKqzruA5hhHPGNUq5jGUcxpzrA8NjG3ftnm+2hzZuevHosZNLS0b/UG5klXJyxYFxBL5GeRK0wqDebLe9MHBDkjDLyucbYbvu1wZG85pOpqcumJrasXnDplVjOUPniGnPVX4bB8CMpjuMDWazLV+WmhHXsP3oLTdYrtQJ5YQ5mXQ/YRahOjGd4R07d+/b9/xLL8okISLSksgmIs0QX4REpF1rLs3MTZ2/cP7ksYtnjtWW5x1drV81fMOubbmM4RiUMkmoYhrVDIPoaJweO37owBuv739t/5Fjx6Zm58r1RqXVWqxW77z33r033ujkMnuu3/vCC8+RwCcph3CF+9biQu3MmTOzs7OmaW/fvv2e+255+JF7PvLIvR/9yH0fefjeH/3kRx752CM4JJ46d37brj1YORG3F5Yqhy/MHJ9ZnGv4lJmWYZoaJYq0/bqZNedq1YBoWMkDkgpZYcnX2zI1uHZHRFOZPpNoxrFjJ0ZHhgq5NFSWIlIiVkpRyhnsQ956WKSY4DrRsc8bgeQxN5zCwPDq9Tv23fyjP/cLLJUHNuzc0zextoYTN6JPG9CVZZtRLpekHZqzbRIznRicBboWUJJkMwPttra05A6OFtZuyiuOd+0kTiQ3Hc00FGHgsRAtN4Jf+9//z1o7jAj5l//bbz538HR+dP2ZmdqlShSY6ZbQXWURZs5OL1TcAK+DY5HIJI69Zqs021qcd5fmvaVL7cWLYXUhqCyG1eWkWorKS7Wpi9PHj5x89cWsDActl8DsVgAAEABJREFUui7vrM5a0DgVNU2vwv3aaLFgclIvl8+ePHHk8MHzZ842a3WKbT6IJOZDou594MPnp2db7YBQvVlv2IxsmSjcdcNOYONon0UTFndufvVqW8SkVGklqNZZrk6+/PLLke9vWr1mbGgoInKmWbtQKi/gakhMjWUsLec240aYmIVi1WuZppljrGiahsnRnKeCsfXjmWErJuTo2ZOX5qdXr1nT19enY3PC4SdJmBQaUUgydYXzAkFCxYSmUzOlDDNUWjtRbkKboSCGw9MFX/D04KieLfiUh1KTsRa7QeguJ8FC7C9aesKS2DZ5u1Eu5DOZTCH0SXnZZ7qzduOE5hA/Vk0vigXRDYtSDjMxHZOQ7H/1wN33PThXbvzB559eu2MfL4w/uv9438S405dZCkisEZey//xnX/wvf/Z5K9/vRnG5XMY1ZmQwP9afzRkyzaKCHg9YdDSXmujPbRwd3LF29c41oxuHi0OOllPRmddeKp0/pRrLmcTNSXdAE+uKzu7Vo2G7lk7ZG9eu2rxpY38+47mtS5MXTp04OTU9e/7CpYtTs3hJ4kby2LlJwvRsvr9ZW04zuW64eNPurbs2rxnM2ZrwRRhnHNPRSdaxZSJtjfzIRx7+9Kc+sW3jwLpRfev6gYHRQZa2K3G80HL9hEURxya/XGmHVIsUw1WFJGFGSc1rR2Fb6YmVMTP9WdMgJ6aWT547tXrDmv7hgVTKZlTBbYxIRrCCIPwUueJh1DQSReHCmFKl2THVWkLVgqSV0HPT8/0Ta2LdbCWkEUocZRHRbr3ZKi3WFi8tz55cnj+m0wpT1ZSRJKFnMlMnTuCrKFZmKm1lKOZRKk11w6Bci6Ko1WpJIfAiiBBy9z23e5GouuHIui2jm/ewwnhF2JM+qRBCLbL/rP/bf/S16Yqn5waZlbUz+TCJx0eHb7x+94bdW2laN22S0eN+U7nLc9W56fnzZ6dOH5s7f6oxP01aVSvx7rxu64jD/cWpsDRdIEFGuLNHXnv0L/7oL//o9/7mc3/5zBPfPHfquOe2LY3quk4IqVarx06d3f/aG5/7wlfKzeCr33x6udwmup1LpWTQOU+psJm1tL6MjZOTQRAHkkjFlQg9Nwzk2tVj+67f224SbGyDBZLO2srSWyKp+pHQNMEJicncYo1qZrXZ1BmV7WYqCmSlRJN2FLtbtm8wU7TkBqfOnVi9YfW2nVt1nTIqqMDWTEwOXhGZKJkQKqFtD8yyLMVolMShkDEyGSfcZJY5snpCT6XHxgeHx1fHkpQbTWIYsYjKy5MkafTl9LGhzNiwtnGDlXLwFngxZzleK/HbQiTMdhzFxGLZpZxEiiSK6Lpm6Lir4FU/EUlUq7eOHDldqdVjhU085cY05Law+4+eD6cq5C++cfHAsXPczsXUpIYzODrecP0TJ08dPPjGo1/98n/+d//m3/yjX/w7Dz/4qQ/d/7GHH/yFn/t7v/wL/+BX/vE//Bf/n1/5n/77f/7v/pd/9Ru//u9+97f+w2/9+v/24lPfcMv4+Diz/8nHP/v7/88X//QPXvjW1zUlSguzWDCPHXpjcXYqDHwp4iAIuGaYtjU4OpEp9D38sR8dGl/XDFVCGMe6Zpq6ZWmaEQZBq9lstRtJFFqG5rqttGMifOPQk1GcsngStpUgOkNcgcG0t+xM3skQLUXOXGwvLJYRSMr38lz1aWpIk8MGWV3MDWfTW0cHqRAH33hNyfimG/fKJOrsc3EMocYIZzhiJomKJKZAz29dyohKKMAE45JiQaUS7tM0bWZ+MU6S5Zrf199v2J2rqG2bmi6iZCGT9vtG+zLZ9HCebR4xCtmSiGctzUhcLKom3l5yPZEsmlkoU0LcNomDkCqla8QxNd3SPbd15uTJA6+/Oj4+3t8/4IdJqDhi1MzleMqcnpdSKmaYmm2PrV4zt7R88uyZex984OkXnnvqueeee+GlI8ePuZ63bt26e++992Mf/+SPfvrH/97P/dyv/ot//q//7a/9H//nr//H3/yPv/Vbv/nbv/2bv/a//H8H+/v++nN/9qd/9F9U7P/qP/mlr33x8889+8Rff/bPP//Zv/jLP/3j//v/+q1/9k//0ac/+fAtN+7bsmVTs1VPYpkIZTl5ZqacfP/+Q8e/9Pizrx48MTVfiZUpuEWtrOQGNxwnkxNKCSGkkpwQS8dbKY8kccrkuoYIIUG1bETRSL4wMjSSEDLXJMcvXgiS2JIiJwUtLeXDVlKeTInmhGPevGGjqdTy+XO2Ejs3rtPQru+zRLBEciU1ogiaVElCRSd9ZeQlYYvK0NJYytQNFBQhXpXFSRQE7ujIcKtdW7N6eHS437E5J3EUVDPZyE55RNQIWfaS85Qs6nrJNlsq8U1u2IbdrLeCsG10JmaMqZLPENPQMLm9VjMOA6JkxraVTPbu3jU6PBSGYSqVymatcs2t1tpxTEK3SUU8VMy265WpS+dx6PrMZz7zS7/88//xN37r3//Gb/76b/7mb/8/v/fvf/9Pfu0//8E/+l9//R/8s//hZ/7Hf/mZf/arH/vFX7rvJ3/i5ocf3n3XnZvvuG39rTetvXnfL/yjX/q//9Pv/u7v/ed/9Cv/ZPPNN9G+IknZRArTMnDZoyr23CCOxchAes/2tT/ykQdvvfXWTCZDNe3c+YuFvqFEMrxgu7BUP3p+9tCZqcV2nDBqptJKs+p+SLnmpDNhGPuBjwiwDF0lIWeS6iROkqhRScXxcApxx3AiO3pxtuw3UhknLWRfHHtnTsXT5y8cenH5/BFWLU0UcqdeeunS0cM3bN2yc+2GmfPnRvr6NYmjbtdZSmKvEwo+l4ojvMjKwwwqbK40FSVhS8Uhllc4kqlkdLCvvDiTRlqE4wP5gqMLt17I8MXF07EsEd6MvLk4XmqRaU5bm9YPU9EWUUuEGAkNgziKVRDRNw4uM0ybKKREplIOlEjcFtXYvn3XM07XrC6kbfvMqeP1Sn20P2VQGbfqeuxacStulsaKqZv2bPvFf/DpHdtWBaHYvntPtn+wb2yV0T9CzDTR04Q5xMoSzSRYVCQhlBPDIqZDmEEIpiHV8sWJrVsnduwwh4cJY1CEMMocmxBMIcGowqzilCaCSElsnQz3G3feed0dt96667rrwiTxwrDhRQ2h12n69TNzX37ylaPTDZ8QiVgzzZAQL8RapWHf6TaY6B3LxlKTBw69ImrVzQODt24aHzHIoYu1UzMXUsN506Lu9KXg9GlncaE/bA5acZr6Z5575qv/8bfXWM7HbrvTSRIaeutHJ0ozM5YiBmFcUaJUp33OEp3FTCpGVx5kC0ZibLwAfEZJAnCVRH7b0XnGYJqKsyafGMznHa1dLcVJ2HDrUxcOK+4zLg+/cXDLpq14hdNfMHIZxXH0iX2d2SmrkMRyfn7+7IVKIe8YhtVoNM1cXkvnypWabli33LTn1ddOP/fs07l0aqCQC1teUC81Fqf0qMHDhqO8m3ZtfuSe3Y5GsA4zncdKxpKGEmsJk9jFcWIQmiCmoHrCjYRrCTMSqgumCdxZ4SpuENMkZopoFqGaVFQoLuGnRCjYiFKNa5au6YzBPDgHKEmEIlSSQp5dt33i/ntuueG66/oGh3BMW3ajGOdmO/vqoVN/9FdPv3TkEsNMgEU1QzN4mJBqvcG4zjCqlLP/0IHphZm1I+MP3HhDnpBjJ+bOXDw3uG50uVVuezXSrLXOnds3NvzArm37tq3RkuZ4Jh0vLCflipVOpwhfnp0Pms01YxNMES4JV4wppigRTOFrUNLrF113AdUlU5KSDhjpxClXoEoGnsmJQZX0miaJ8VJ4zVDeNpgXkunFaivC8dPzAxb59nh+T94a3blzrZP24rjkmCRl9SW+7ruuxsnps2fciMD6keRhKDw/ZlYuoQRTuOEGGzZs2Ll9c7OyuDx7PqeLgpbMnT54/abxj9x789Y1gzohtUrNMjV8pULQUN1gpoNVK2FWRO1ESysLi5gtuS3xiku3iG4pbgOSWSHhMdEFMYCYGjEcTPVIccpNRbkQMk5ifBqIE7yfjYmKQz/UCLEQVQkRkqQMsmHd4L69uzdu2qKZqXYQx4ra2UJucGh2qfrZrzz/2rEpapBGQMpNd3B0jJv2han505dmn3jlleGJtQ/ed6/NyMKUuzg33w7cpXo5P5ArLc9pobt7zQRuNUeff/rs8QPX79zYnJtxl5aU65IwYtgRU45j2bVqFT7jisB/VBGAEALnSUIUBXsZrPvbpYqRLli3tMY52koCN/LaKg4yFp8Y7tu8boNQmZlFLyGpxeVgarK9aeOdkuSbbVEsZNauLoyPOpT6uEkrQbK2nUrZUSL3HziyUA3SA32+MomdNjPOQou8fAAf7FqC8naz1SqXhFdnYTNuLf/YRz90+w1bChZJfE8jBDuxyWmpsuT7fpTEkijJuKAsVjQhVBASK5IQ1QWNlAylCEQSCLxRS9pB1PajdhQpwjm1uZaSRKdMF5K2Xb9SrVer1XazIeKQYzWCxrFACOJI5tXbzZrLBRnKkq1rjC3r12xat6qYTXvtut9uMcaw/s/NLz7xzIGphWUzm/YVKftyqRl+8/lXN++84ZZbbiY6OXJ04ZlnX05iUuwfcH3PNPVsOuU2ao3SPBHh2vGhvmwKkzKNgCDC910SuFgD7UyaGVqj2e74RTGqGJes668u6Ujf+oOnuCRcKR0jlFTrgGiKUl0zkyQRQhiarhEVe76laRNjawZHtnFz3bMvTJ87H1+8SHRtnd9OydBq1lvrx8b27N7k4JLVWrQNgruw54Xcyp6bLR06PVmPCAzoU/LGxdaXnth/ano5YmY7TMrVSsfabtNm0X237sMHIbfpqUTm0w70TTkGJTKTdkqlpWq13Gw2vTefdttvNz231fS78JoNt+m2G+1WvdWsNf22D1pertQrzdBPKCKXMClYo9WuN1vNtut5AZ4kimSCJTnK2EbktYNWPWNqI8V0IWWRKBDIbCtZnxvJ8lv3rNu9foIlXuTWC/nsUrlEdePQiTNPvnhorqGOXpg7cnFu9y333X3HrTEhrx6rPX/oxFzNq/uYUWywMDB98VLKtARRLd+bvXgh31ecGB4dmFg1tm6VlrN9TZCMnVjaVG254rrDqyckwegpgydUx39wIQIRSXLFwwQxMB8F1QTtMHAkeEXgPyaRoZvZbNY0zTAIQrfNmbF1+80bt971tUdPTE9ZYTB8/gwGl81mUiZL+2Fkm/S63Ru2bBuK42p1ucSo1fRFpn98utJ+7sDFsyXy9Zcvfe7rT883o4VmUBxdZ6RycwslKeL1ayau37F1/Vh/rdYMAk/XML9xzWjojC+XFy9duhQnYRj5YeBFgS+SSIokicIkCGgckygCZYkEBa/CUAZR1Pb8ptes1soLS5XlCuqFfgyPTs8uLpXrbhgRpukIB13HsqPiiCSxwQXu7JqKmEy4DB2TZg127tDLqj7nxM2iTm7cNvqJDzxS/lAAABAASURBVN+7fmJkaW5mfGR08tJsIjVmZfG2+sSFhXU7bhrfMOgS8sSri19//rXZVqQNDEXcKpfqlcWyRfVVY+Mbt2y2i7nXjh56bv/+o4eOLl+YPHn+bGZscHTzemJSlyfSMWKDSY1LCr0YhecU4RL+A6Udf6q3vAfn6XBbgq2eckG7LgRDtFhSJBnWdcKUQi2CtSKKleVkB4Z3Bd666cm0RtaVlpNLU/O1qnQso1lPvLY7ks/s2j0yNm4ams6pEymDOrmIO+fnyi8fOnvw9KWlthB2PtQyF2aXjp48V2u2sPPdd/vu1cOFerNRLGT7B/ulItVGUzMsReif/umf/tmf/Wk+m3UsS+cEN2CdSpNLW+tsUdilUpzbGrcY68GkFIALaRILP2yWqwtTM3OTU6W5hUqp7AdhiBVFUcqZ1n0YUQhu32ulbDuTsgK32aguERFoKpZBo714Ydfq4sYhp3Th+PLMdL9Nbtm7+f6773Aca2JiQjKtVHc1Jy+MzNRyY7lFvvzoxQOHzy/5iWuk2txoRAKTjUTqum27tm/dsXHXjsQySDbjFHCgU3/zN1/0qNi8b1ff5rWloIXPCZniAPw3Xy1hCZWk8yDaOLrpgvdEHXHnD1lMwiAdHhujpDi8qE5CKIyJhUK0XQw35JpmGbAJrTR8LyCbttw0M92OE5Nr6dfeOHDs1MlKg/T1OelM31KjQkV0157r9+3a2K4t5vNZXLRjSgtDI8pw1mzaum3n7umZuSjwLpw5mTa0Tz5y/y3bhxghURj0Z1IiRlwlzWarmMvahu65zUMH3rjz9ttzmQycxzCTpCRKMEoZ72xlrKstKCMSlEoFEJEopThlGInvecvLi/Pzs6VSqdlopFOOaRqoG5MkUEAsNKV0mEVxzpWUMhGFfJ/lZEI/evH5FwyuUSlUHKVMvZhxdCJNQtaPFXZv26IRIQVWxaTRaHHdSBR76tkzoVAI6whd20a9WZueuphi6r5bblk9PDI3P1MYG/3wT/7EfT/+47OR5ANjD//k3//4z/zchptuQt+tINCYHsnArdVMXSdEKiYFQDFaqQjDiYQq7LedQWFcAJOUECoZwRBiQ4UAZhwnicY4obpkOtF0qhucc4QuZ9LuPNb//uv/+v/4D//m1jtuHBwpZvqzZ2bOv378yMnJihvyXHrcJgNMiG1j9t/75A0iqeaKjmHxVtCMRKBInM+a+3ZsLF08cdPWNT/20G3bh4hFCGkHpsANQMmwbeoEN92w3UBAPPa1RyfGx3du39lutqMgooRr3KBMw2CkwtrAfEECpTwhWlgp4ziiNCTETRKczbAhNtwmXGqnbStl6ZZupwzs3pwEhknMNJYEjgG3ufSYZOm0lwjFzFS64OJ8THTdSC1V2/3jm1hmuOIJX9Jcvvhffu/3/s3//D8998STb7z41J7Nax6597aJwXzO4sWsbcBqIrBy9tY924aG835zqb54cdt48dMfuqOoCy7dfDGLqCLjo7lb7/jk//zv7vvH/8Oaez9KRtZHRrbmCpPa2URPtaIx0y5ypRNMAFxR4kCLA65iqrCXUQqnkpWH9TimJJfwY8JVB1RJyLGaKMIExYS+XAxubrVaYeQzGqcdPZ/PFPoLA0P9/SMDS5WlmaWlheVWyyMi1lSCdUzh23E2bSdJEsex2dlguO82vXqZxO79d960Z9u60QIxSAeY17btEEKtVKpZqxm4GKZSYRA99dQza1evGx4cwaQDCCbgZRDoBhBGCeWXwWhHZ/icYAAqkQJAAaZxAKUIkYbONfzEcRgGyMXiyXWNG2YYxgGOps1ODFHCCSHzy6VMtmimMgulsm7afQNDX/7qVw4cOMApwXJy5x23FfK5Yobs3bNucHDw5MmT5y9cmJiY0E2tUlvesXPrqrHh3Vs3ffRD99E4yqfMYj5jpRyXyFLbX662llthJdaqylxohaU2BqqYwksaZkhqJJLHmMdCUimoTBgoEYzAPUTBEQC06wBhiKkpqeokiGIS6xIlPRN0RFRipIRKiRyIFen4FdGsYBNqW1ahUBgbG1u7di0zzIvTMy+9euD0+UtCJ9wks+XaUy8fnF8uz84tLC4u+20Xq1LKNPrymYnRwSTwluZmzpyZqzSEQE86b4fx/FKJUE1QTbfTYB77xjfjRN5+x11hlPTcQ7sPigO0MxzZFVwmECqlZPcRQmDGgCJP13XsbgwP4ZxgScKOqXMsLjHRE2YIrsVkMJ3PmLaKcelQbbdJKDly4ijVFF5rFGw9m9KLWeytPJXJeolctWGzk3FMmzZi8tVvHXjyhZeVZvcNjdSbba/d6i/k6rVSsZiHU5vNdn+/yXSjHYhIUWpkjFTOyBT1dIGYjmBG/9h4rm8wWxxI5YpUMxNBokR4QSihAcbzbYG5Cn+8rYjsWaXjNCIJPIZc/BLScaRKOZalcZHEoedGuIpRmsvlhkdG73vwrtVr1l2Ynv7CVx/70qPPnbhUnilVZxYrVqowMDCCsFtaWJyfmY7cZui25i9N5lJWEgXTkxffOHj48JlLy62IWWbf8EikSLZQ8GPZDuJvPf3cLXfcObFqTdv1CeW0+5C3P11Zh/TESnWcB5/Bc4CUEm5DHIN2ClEaB5Ip3dIch5mWMkzc8BNmRsotlaN6w6aKeO1cyiQEgdgo5Dv/jllpfnr20qXPfu6zTz/99NGTp8x0PlvIRYS8emLxL77w9OTsIjPsxVLp1JkL2FZF5JtU1sslHX1FweGjR+eWgqYXB4JGTBeaFjIjZHqsGYluxZpdqrcWlsvlerPlo5gPzxmmbdkpRUkP3XF1oosp0nVB1xek8zAGB3W80kn0SisEH/C2ykhjzJKRBBcIgIpIJB3AVJjQhkEYJ3tu2Hjfhx7ODQ4fOXP+xdePXCrVhJGSihUL/Wkn06jXvWZjIJcd6c/RBPPQtXRm22bDax8/dW7/waNn5xshIQklCSGCsCPHTxHKtu/Y3fZC00kpdEA7qxmlFDOOks4cI0oohTF1lMcfeHgLnku6CzUohHr3QS3wjGmcMIObiAVNciOmKaVnmZnWjHQ6h6gyUhnCiJky42aVJh7CM5c2M7axfeeO6enpU+cuSm7+xE//g4CQR585fubSvKCWbmUN0zF0y3dbk+dPb1w1Xi8tjA/1wUSMsUwm8+Qzz88tV800E5wst8SZ6fLRc7OnJsuTy+5C3a1i/Wy0I0F1y5FMSxQXVIMLe16Azm9CwnMd/72Zxi/sAMdAYfCXIXuGeYtK0rFUx6pY90K3KePAYNQxuK3jMEMILBWp2dlayiB7dw7c++CH123dyZ1MK6KtIClVGm0smJSN9Pfv3Lr5tps23Ldv7YP33I5jUei3m62GFwa+kLPl8lP7X/3Dv/4GgrAdEU0nz7/0yqp1GweHR7lpxVhNsPUyTrr+u6xo9wcOW0HPcwi4HpDknMN3oOBRDIxhW4hChUHGQlfUUZSEMak3Sb0uz50LTx678NzT559/5ltf+NzC+dPEa01fmhoeHSuVyk8/91Iq379uyy5f8M8/+gqUXKw0gijGwsOorJUXxgaLv/DTn9m7Lb9r8/qo3UwC37HMRCrCtJmF5fOz/mw5Kbfiqp+U3WSh5c+UW5ML5ZnF8sJyxY+Vbpu64SiNo4IX4HsM647vLYJF4a1El2OUkK5Ukm78YVCq600MCoDb4G1KJCOKK8WUcHSW1lha11IaNynBAYeKBEfzzesKhJCFBlmuNLiRMrIFM1tIF/uHRkaJVJlU6sa91916w9a8TjRCxgfNhx64e8f2zamUHYShF8W+5O1YVb3omRf3Hzp84uDxyen5xXWbtuSKA3Yq3fYCesWDjgAqO3ulevuDsAMQc/AfcuAnrJmoCiH8RzmjBk8oTBrrGs2YOonD2vmzx599+sAX/ubrf/6nf/2ffnfh2NFTLz577Nkn3dkLfaY+OjJWGF71e3/82YsL1bXbrtu695bzs0uR0qstd2L1mmKxODN5XnqNT3/kgV/8qTt3ryJ5TnDzyRpch+Gk8jxvdNWaphsdPnH24iw2B0XMjJHp01L5mJnNQJ6/NHOuM9ZyoxW7fgjjm46TyqQxQEngvw7whyRAFchb6MgpIStSOOwyOjUJHniOd9wmNSkNKTPZLE5Nmka4iFnssTjSlLAwwQlZrpHz55eq9YagzI9l3fO9KDF1rVZewkxcu6o4mCFCkkZTckKyJtm+fuzOu27ftWe3Ztndd19twvT5hcUnn372937/DweGhzZu2KwYbTRaTjpFKaYk1GFQj6iO2khgbpHO1y64qQO4pwe4CoAIoQZQihNXpxylKpZxSELJhdWZhgaJvYunT770xDfzGhtJW2uL+ds//tG7d+1YlUnZbluPI2akLy41Xjt57qd+7pfXbtmVHxxtBYIb9sjIyPSlyfLCzL237fvVf/jJB28Yz2FUEfGbEufnh+7bm884SsTr1q6vlGtMN/xIuIlsBnEzSFpREilOdFOzUvfce//1N+zbuHFTMaczrkXISuIgxpa6MsbOQN+W6Ag6f53TZscEHb6zOHbtcrkkVQS32ZRptatVPRGZbPqlp574jX/1L5/4yz9/4q8+65eWeDalJUEu6xRSDPF06PVDntvKZdKY741GI5svwpStWrkvY58+duh3fvN33njjosNIX5ahg0QSSjouvG7r6o997L6bbrxZ04zFUlkpmk6nW63W9ddf39fX12w2kUySBJ4AumoSesXTCyx01MuCzwDGWBiGuq6bpgk5KoJBMkow3algieRxrIKoWSJ9mbSt3XXrjRs++SN5Q3MQzTix12p9hKzJ5lXLt7KDrxy/+LGf/Aert+xhdoGZmUQxxNO5M6c2rhn/yY8/dN++Vf0a0RLpRCE284wmQl9ZhNx2084kDHzPS2cziaS6nZ6ZW2K6mcrlsGIoyqNEZvK5WrPhOA6UbAcE8wzDiaIIQ4DOPSALWBkx+BXAjCs8mM68lvhF2EnVqNb6svnKwuJosSg9j0jSXl62RPzsN772+Bf+evrMyej82Uf/+i+/9Md/8NKTTz/x2HNDxZyj8aDd0ogaHxmtlsrtVt3WyEP37v7Vf/L3b9t33UvPP/Ubv/17L778hk6IxjrdzC03pxaaGUbuuG71hx948P6779q0cf3khXOrxkdXjY1btpG2nTD0MY0wwxiFu2WHp10dOw0woeC4TlRhqOAwbHgaayZjKE7xdEp1/8Bj3Q9VKJggukLwMVMjSajZ2qXZS2f+/E/xkcEP3Jf//X947MtfLaazXqVeKzVOnpuuh0QZaW5lwkTOzc3VKqW0bfzIQw/cvm/T2n4Kw7M4YX7DEm2bhA4XJlUqQQ9kqL8v6c4hO+VIQscwopSJa1Othi+anFBRWlw4fPDA6VMn5+fnPNenRJmmbhmmpRsYb1fry0Re/n3bD0MFpi6L3vztJE3TzGWyodteNTyMjyjZoVHiuReOHOG+nyLy3huv33z3HcbEmLu0+MbumxXAAAAQAElEQVQLzz3/+GPPf/MxQwRBo+LXKwYVtsGr5aXxgb6b9mzB+8ChDLnnzpv+zk98+tabb5qfnfn8F752+uwUusFt9+iRI68evoDJuG3CvHPv6nvuuE2KeO+uHYVMKmg3Jc7YcZR2LHrFg4qApB3/w2FwGwBGCAHPYeYCcF4PV9SjkGBVMCyd6lqoBDE0QmXf6MhcrXp6esqnFAvamk2bH/7Yp5xs36XZpen55UCymGglfD+q1dE47LVt49of+/CuzSNsyCEmIUwqGrVNFeECRbgwiLR0Evmhwcm6VRNhEMAZmVSac1qrVV96af+hg2/IJEyZPHBrs1PnsykrbcFhzNAoJjSjmGCKdj3BEC5dSIy2C0W7P2+SzvgJymIuX95IIIFDabVcK+bzJBFvvPzKP/3FX/6b3/yPx7/xzY2jo0VL3zQ6un5khNSq4shB6rb6LC1pVSf6csptUb/tcJXitDI3bRJ5/a5tawc0zKLASxCVEyP5m/bt2bFrJ85vR48ff/G1I6+9erDdaLqNuowJwtH1SL28NNxf3LppPVOJjPwowFc9hRcmsBonUH5lIJdHAN9c5giBC4Xo+A+RhyUIQO6V0CjTGOdUQ8kgikOqBOP5NatD0/rYv/61uz79k56VHn3wkexDP3Kx3MqMrraLQyfOnMFbiNGRYZVEW9av/pmfuPPOvWNei6iYkJjIOKGJb3KiGzphjEgJtTFezDkIRweMJImwXFsWFqzEdsyhgb4tG9Y6pnbu9DEeBx97+P7bb75h946tY0N9jsGVjGQYKZmgIWBlXD0Gg+8xK5SRjm9Xkl2mS4q5vNf0LKbNnLs43j9QnppZuDB58cgRFgRBtXz45Rcf/83/8OW/+DPlNfpTBvOad+7bw8L2UN4pQosk9OvlLWtXrernMkpI7FuaoDIOowTvDtZtWH/rLXsf+PDDcwul+fn5sZFRXZHSbBmzGHP5L/7kDyaG+weK2P7xgjiHM6FlcLfZgOcwK2n3IZQrgvWCSUV7D1SWbz5wDKBpGpzHug/KdH8Zp0z5gsWUU5NpluBWqJsyneODo6cPH331/MXDS+Wnn3nhuS8/drrh57deV5bs1ttua9eWDrz4jPSqa4eyaUKwTo5kSIoRrJAWl7quUcMi3JQC7kjwUBnplHBCKCGcdTYIhFQSBZHvhV5LJ0nQLE+dPeE3lvIO7c/ZiDydSZhHRgHqakRojFIiAfLWw4hiEL0lIATOuzJ5macE7/jDtGV7eF8uBF5wNZbK8+cvbF+/gYShw2hKY9J3eew7ROlxUEyZUbM2e+Ec9V0SerFbHyrkbtixlUlCYzd2ayRq2zqxDS3rwGqkHRGm0RRuxdl8HIRzU5cWZy5VS+1Tx8669eq+63ZhPCQJmYxhBdvC3cxg9LKjLqv45g+l2GGUePOBB5XqLDqcc9Z9UKCHbkrTqW4yK2vlsrl+wsyAGgtukFm99mv7X3tlcvr6hz9Ws9KTgbjho59ce8tda/fse/3Aa1//0l8df/3F9aN9awfMuO1HbVcFnsVj2IAqiZ4ToXB6jLgjuC2xAQhhwqOEVKpxZ/eS0EeNDg/1FTJUxBjU6EDhjpv33H7DbouoqN2KfBduQ9xhkJwSgtEkEVXdBVH1xskUPNnJgr+AnvBK51HZk7FuBce0LNNym60f+djH/9l/90//h1/9VZYkzVIFa3rWtrKGQYOAhkHit4Xvjvf3nT125MKpY5NnT8nAk6G/dnx0MEdorHKOlkvrmZSWJF6jXfcioRNiGuTxbz5XKlfiOLZMfdumjRYlX/3CX//6v/0399x2y9qJUYzQYKrd6nxYkCLO5zKMdvXv+qGnp+oGn1KdE0uSJFH3AaO6zmNvPt0alwkjPGdmTWLJmAaeujSzfGm+/Mapi8bA6Jrrb8qu35LfssPP9fnZ/rqdnY4J7Rv45uOP5gxVdNhX/+q//s5/+D8nTx7KpzSLd5YTErmdbpMkECwgesRNaaYI50pI0zSDAJf+c4ZhENoJmHNnToZtN+uYnMSLMxeblaVC2kqZVGc40itIAWyTnGHDkxKnYtJ1Q2+o70EZ/EgVAXoFJOm8wFaE1FrNcq3UNziAmTBwww1hGGqUWZZzdmru4sLi5MJSqVHPFvsGRobdMLowM9uOZSOQlxYqeiqnGRa+v/sBwdz0Aj+MEiUZo5rGDayBlJAwIA9/6K4f+9TDn/joPfffdf3qVSOPfv2Lf/03f9k3WFi1alWthm3QS+fyCCrLMly3SVXECRQINOJzEnISUyIJ7QCWgncBkUQdCCGlxFgoZ4TiVRMTtIOEMcG5YJo0M81Imy/752dKB09cOH52+tCJcxHTK26gZ7IXFhaoZW/cuUNPpzG6RAgqEukHCAhsb88999x/+YPfP3fmbIIemKY0mxkWN9KMG4pwkZAoJkozQ8aUrjWj5NLcPNF0QTTJ6NiqVYR3LjCWYaadVMp2dJ23mk1T5xrKC5mISKA7ypim4YojCeyEcQCMYLCEMNUB0itghmLYauEYJWmUxIGIO9ulqWUG+wIiAxhoaID47reeeiqVyweMB9niL/zp5/7+H/7J0NYdbY1NVioLXnj7xz7dsAqvT5dX77u7qWXrCesf6acKOhPd7hd6XvI0vvYwommScEEcSooGsQmxKdaW6vTsuS27Nkg92rhjY8MPT52brbdjP6HcSsUqMW0yM3ty6uIbBqlPn3398S//2cWzh4j0o8AnUjEVS99jcewYOpWiUa9GUVToK0rCsB0ljAeKhFwndjrRrZrkjx89/diRU4++fuzV05cC6iTSHB1ZXS8166XaqtGRrGlIv12du5hWwZbRvguHXzMpw7cqqbSLM0v1mO2986GFgBydKdWl2VJGSA1BaBLhi2KC20AGYWZZsZ16/dz011/cTwp9NFcMGCs13eWGC1ukcsWlSs0N4ky2GISJadpxJDRNU5QJSbhmSEXDCE1qYADIKaWcUkY6Cw9RoudI0n0w6rj3KLhdEZ0wbFSYzp7nSaLcKHCXlioL89U4nKyWnj9+3BxdQ/QUafue6bi6FZjp/Kr1WmFo8w23/eyv/Pdmcbjc8rKFQhgkBk1SXMXtetRqYcoZSWxJKd1AemHeILEXW4yIWLzy8ovnzp1bv37jz/78L3z0E5/ce/2NhpU+cfLskRMnqKHl8/ml5Zm/+av/2ijNvPri48uzp7WkPnn6YKsyNziYy2YsxhjhPIxFq+25YUK5yUwnYUa54fpCaql8un/YzBQaYXJ2euHVYycW2n5iZwpjE+nikBcllVozjlQmnfv7P/1Te3ZvNg2NKpG2LF2JhckLR19/jSl56sTJSqVyzwMf+uVf+dVNO/cePTv9V195QulccZoQIhixUiyD5cYkXkBeOXr2S088/+qxU9m+oS07rzNT6Uq91Wx7GAhWL7TDFBkbHsJEcUwrwPGayq4jQBhc9Q5A2gMjhBGUlCtrJOSMmJrSMH6G8E1zLAF6KqFWKNOK96XyGBWOGdmJkds//pE7f/ITN338I7k162ql1tMvvvH6+Zkjk6WZeti3ZrNdHKl64dDYWLNRU2HgMKHF7SIM2y6VT7zRPHUonD7NmyXbECmbJo1K5HoZS9c5sXU+eX7m7MkLJ46dr5S8l184UCk31qxZc8cdd2zZuElEcQOFPW+gkGvUltvVZRnUHS02hNsuT0WVGbe+JLBwOAWW6Yv0tDAyWrZI7ayXsLH1WzQnP7dcf/3Y6ZdeP3L01IXFSitRum1ase+WFhdr1TLMt3XTprvuvuORD99kWqRU9uYXlmBorht2OmfYmb7+wev27Pr0j37in//zf/aRRx6qVOt//pefe/W1Q/n+YUFITEgtJOfnvMNnl18/OffEK8e/+uSzy6Xa+Nia66+7IZfrm7s0ffHM+Vq5RDBBQj9pNw2ZjA0UNk6MjuZTaYIrZMThEfJdPkzChBrH/GWE6orqidIiwYJYelHkhkEQBVKqbGr9zddf9/CDD/z0T37q538pPz4kc4P51ZuNwVVJeoAXxmaqbWbllko1y7ImRgdb5aXFybP+8tyjf/Enj//X3//6H/7Ol//g/3n8z34fp0kiwnzWMjglkritQBKSzw3k8sOzM5Xl+caZU9N/+bm/fvSxx5574eVDR45NTc3UarVcLnfrzTc1KsvDxSymhc2iLeuG4+bSi0996fypQ0u1mqcM6WSlmY01O2JOK2HLreDI2UnsalU3IlrKyvTrTkEyOyEM0x99F/PpLRvWX793z/btY30FIgjh0CTvbNyyZdOWrZlCf0KYbqe27Nix+7qdukEPHTzw5a98BfrkC/25vuH5xdrv/snjf/z5Z77+rVcPHj95enpqurQUMTUwNoTjUtBuzU9N4ZVpdXnJYjRnGrqIvFrVZmrzxNjujevHijkSBipwswh0GOK79B1hXhKFIo5FooQgiaCR5AkWcmYzU8YiikVI6Hy7PRe1L/qNIJued72lkLias+6Gu2555NN3/shn9tzzUN+67aniSNOPEak6pZqM/ery/qe/OX/q6N956J6P7tu7Y6hYPn/6xCvPk8gliPwkJpT4oQhj4oZS17JJpGdSw7nMcLF/pOmGh46egP8e/9aTX/jCVx599NHDhw8zopKwLYK2LgNTedIreaVLlcXp05emLizX5+v+fMOfr3lLzbDmJjVfxtT2Ytr0pRfzhFialS8Mjk+s2rBqYmzrxnXbN28aHCgGrnvxQunkiYWTp+a+8cSrTz2z/9z5SyfPnH/uxZe//Og3vvL1x187eOiZZ586d/60H3p4hKSEWbadU8xeKrcuXFo4Pz1XbjZboV9u46ZT8eP2yHCfijzhtwazqaJtNEtz9YVpS0WrBvIbx4e2rB5dhQyupN9ikecYDDOJfLcPE0oqSrmmMU1TjHLOsYs66SyWDoq/dCZV7Je6FjOt7HkBo05fPuGEZ4uJlfZ4qsWsc4v1U1OLPtXMdC6I4qmpqXw2Zxvm+XPnMLubi8vSaw9ms0ngnz19ilSrxDRIylGc5PtTkSJL5Uat6StiKWFUa97cUt3HiS1T0NN5PyGX5hcXS3XDSo2vWo2X3ZQqy+TTk2dir7ZmrE+poNJozpZrlxYroMtNtxkkMdU1O0s003RyfYOjg0OjhpmaWyi99OKrX/3K1/a/8PyjX/niH/2X//yf/u//6w9+//c+99m/+OIX/+ZLX/zKy/tfefX1A+cvXsK618bCQ41IUaZb42vWGqbJDRyi8wNDY4rorp/4XoxV0TRsmURuu95sLC0uXjx+4tWXnv/Gn//Bb73+9GNTJw9cPPFqZebMYJrfvHvL3TftufW6bVvXYbE0aJKoJDKY4thORfzdOq5Tr+MuzdA101CcBkK2ReRREWm8FgYtmYSKREKGsXKsjEFNnWhJIoOE6LbVCMJSEAorHWtO38Ta/OBY/8hEKlvkhq2I1vaSRjtseoIaacXM4c3bt+6+3u4bUIZFKK+5wZIbB4Q0IxIz9AMnPwAAEABJREFUrE+FgcEReEjTU6nisJXtj6gRKjNVGAGWG94rh04kSudGSrcdypgQAocuXaOmpmm66YVR0/USRXTLBqimU8aHR0YloefOnXv2mee/8Y1vvvzCyxfPTzYbjRNHj54/c7pcWtI1NjTYP9TfpzGOaaGbUJvi7BNJHGF1I5URzIgoiwnzhQwlrbW8UrVRLlU514cGhk8cOSx8ty/r5CySt8T60czO9cXN4+lP3HvdAzduWt+vZ1Rzz7qBz3z0vjv3bnCYN5ijOUdjKgjCVpJEzNCZoflxRL6HhxEpsUxHSrTjsOw255v1+VZj3m9aQ4XUQJ+eSoWxjL0kjWCRhhYqi8mMTcZGh0zHjIRshuH0wnK10RaUwIJ2Jrduw+ZAMqk5Ext3zTej88uNl09NX5yrVoTh6mmZ60t0h2bSgaGHhEwuNWptvxH4y9Xa7PwC3DC3XG1GqhaomUpjqRkyOHP15nVb9rx27CxzCqHUam48MLqam87MQombpmboUsokSQzDyGQypqUncdxuNZ/45rdefP6540ePLc7NBm4bs9zWNRwjhwf6N65bvX3LZrgtCYN6vc45HxkZYQzzWKdcjyT1IhErJqhGdLvhh5Jbmp1R3ExncwMDg45p1UrLe3ds+8lPfvSX/v6PPHj73jX99lBKjGbEgOXp/iJtzxZ4a8OQ1W9F7dK5oD5rEr9RWYyDBmWJUrgQJjijxpgZiqjvxXlp0w48H+O3c5mWSo5MX3zxzLH950498cbrj7344ouvHyiV6/2ZAb/cHGS5gtKZ25SeB/9tWbcqm7H9diuRMRaO5eUKZZ1FOF3sH127ScsPWv2r+tfvObjgVuy+rx48MxVzOrzur5999a+efuELz7zyyonzz5+cP3H+wsSmjWs2rFu3ef2qNRMjq8a3X3f96JpN2/fefPt9j1x3693X3XrfDXd+eN3Om1h6+PR0pSVMqzgx34hb0sgMrC43fMRBJu0UsimmkuWF+WOHD7347FNPPv716QvnmpUSTQKbq7xjDBUyg4VMLmVl0w72Gd9rh4HHOouwThgN40jAiownUnHNAKIYAg2OjKkp9ZQbYMnItNqBkjTysVfxydNH92zOpRXZ/60vnXjpcX/uVCauFlmzT2vZ8dKAE49kxMk3nnjlma/+zm/8W5P6GYdqHK0LzARpGh6hHmHKwBmKInh6kFKCkd0HkwmglK44F0lgJQmGiSjWGEOdhCgjl2a5VGiwxDLOLy0stZq+xNB0TWlaxDREVytKc2WzKMVlIWetHhkcGR5IWTwKWkRgU29WK8ulUqnhhXqqMLJhx8Yb79x8xwMb7/jQ+lvvH9l5S2b1VpYficxcoDlTy5VK26WWMzw+tn7zxm27tu++Yfee6/ds37lz07btY6vXZYqDUkvVfTlX8i4ttgYmttDU8Fw98VQ6M7i21KZTJXds3Y7Scnn6/LnDBw68/PzzB197ZW5qkoq4P5/ty6WL2VQhZWccM2PqKR1GoyanVEkMmxDVRZe9kiiGlKSsA0IV0STRBTEF1SXRCKGESqYkJ7FK3NJCrV1dWNWf2b5urM/Cpbishy0V1hKvQsJavTwzkLeYcNeNDyaRS4kgnWuhkowIyhKqxUxLYHna6ZF8V0/HeaZuwNmxSOx0SnMcL0kCSvJDw8XhkUL/YCpTSFmmrTtpHdkWj4PEb8iw5WgEc3m4kLKZiFtlGjQA4Td9r9ny3IrrLbXD2XacXb+tsGXPwNY9/Vt25ldvSo+szg1P9A2Pr1q7eXR8zfjExNDIsGbrkYjcoNVo1ZZL89iQarVKs9l2gyiIeajMiDjZwfWpgbVV35hcDsquMbkYHj5fXmok586cn75wfnl2tl2tCt/XpLQ5dzQNnwPzaSebstK2YZpU1xXnglFYUHYNRQmBb5gisF0HkrAOum4jigIKZlVUEl0RrjqeQzFCiCIUW4QoZh0a+3lHv+uWGx66/571ExOGQBOqkM3t3r07nU5buobXtrv37Lzv/nsKxTwhslOZ4ofBeYKiFS4oh/C7BlYOYhgd5+HVoKlbFtfBiCgRsUwSGUSJH0U4oUSEuVK6foDIZZRwqlKWPjyQ27B6dPuGVbs2rSJeWXol6VaidqXdrNYa9aVada5SPzW3cHZxeXK5Mr1YnllcXihVa/W254aNWmMJV+LFxVJpaWFhrlRZbgc45bmh34yDhgh9JSNGKNd03UxzqzA9X8Ma2YzM4+eWXjk2udCUZZe99PqJer2dhFHKsocG+sZGhkAzacc0NF1jGqccoUYVJ1hZBBGJlAkhBObvUpDvCIQGTAQQ+LlbVVKSEJq4XqvRbilGrYERUhjmerpejxaX2y2fGZv3NDwZKfP4mcnBkTUDI6sDPyYEgcsIpgXpNIWJ8x37/o4FGOYWpYopwqSyCc/rzqCV6zfTUc1tlurlpTLMXfEjXydx2ooztitkFMsgSsIwFnGUMtjqwdzOdWN37du+b+uq9aPpgq24cOOwHccRSsQiCuPA85vNRrVWLjWXlt1qNaw1ZNtzK/W45VEhlZQ4NVgpx7L0rMXSPGFxy6/j2j47ee788eMnDx8+duT4uWMnLtZashVqU/PY8vpyQxsWK0EuN5BJZTHtONWoYhrTTdN2nLQQaBWnMSIVFURJgBJFWWegb1JJWQcYeif+3mkrLLAAk52lEwGNPRWgKlFUKSpbvic4S5glIo3QLLXH0gNbcsM7SHY1MYdIZsIZ3GDn17RDQ9FU21dK6QTBLzVNss5aLIkhJBiq3tnv+08zpbFYJJwyi2m6JINOdvPwxMbBiV1rt4wVhwIvPHtx8uDpU6eXl8saEQWLO2nDzuqGLSTeV3teuyGCtqn8LWP9uzeMXL917b4d6/ds37AFt+GJwaGhvKFTHeuEjGkSMsyBJDbwgSIK+2wH8c5w8oqSVr2xsLBw4eLFI0cPnTry2tljr58/eXjyzLHpC2fnpibnZ2bn5xbDSC5XWniLm+ufsLPDRMvpaSg7pJtp03AMw9Q1izMdrooTGUYJnAQIyhAcknHCNMU1whm8Bet0KQPz7YESupQAV1g6sVtJQrFpJYJKAytjYZAaqbbQFUkXJnbsvPmRffd8auPeB4jIb73hwU277/noj/28m5jU6svkRhQxmTSoYvyy85QulSEUZtO31+Hb5MJjepIknHCLcO5GeWqs7xtelSluGhpbP7xqIN8fJPHZhZlXzp94/tyJV85faiGuGA4AuXQmn85mUraVtnhGJ5WFc35lLk2C1UPZnevHb9i+5sY962/cu/X+O2687459D95x08P33P6JB+/55IO3f/yBGz923+65c2fPHjpy8uChcydOnD19ZnJycnoOL5UmS/OXmkszYXOZxK6j00I2NTI4MD46mrLTQ4OjTiqnG+lcYVhSq9GO7XRfnBAFz+imYdqG6VBuJFIFUSwZAwicRxlcdRlEQ+F3ohORbzMRVrceqIJxlaZUJ/KIQpJgz8IfZTig+5J5hFRCrZHYAe8nudX6wEaW31D2LLN/A0mN2YWxmOUF0d2AEmkSWFhyRBt2R1NIAM0i4219X0uCccNMJMFORgkJfJckSdrAHCY0CSYGsjft3Xr3bTfu2LbRsfTlxZnjp449/8prrx8+efrC7FINWxRRXFfcEEzrGxx3cn2Cai3Xq7tu04/DiChJbEtLmUba0nIpVkiRfIqkDGIzknMMnSQi9KPAl0mk6zreu/f3I1hH+vv7C7ls1rEtRjTsUpGfYAUIvJGREdOwavUG0w3dsMIgNroPgeZB0Gq12u12FEWcc9u2IewBC5ZSBCcyKZWSEkKqOnsYVYiitwA5gDgAwLwD8BskinaqdxmicZ1yDbyTcnSdoEkvUm2ftCPC7ZyXkIYfLyy3+vr7E0HabXj5cl9oHw4DxakVDFr4rsFcN6ZMl4SFImIm0xwSkXaQVE0zJKplSHc0q92wbuS+HZvu27bp5o2bGNVnyq1XD5/4xtMvPPrUi0+9dOj5Q6dfPDp5ZKZ+thwvRmab5xMjRU2d6QSj8wOB4BCCBIFoNP1Ktd1uRn5Ilpcmt2xZZZlkeKgwODhgmp0FwE5l2zF3Ex5hYZKEU2kyYXFhayqXsSrlpUjETibleS0pglzWDIMGURGjUteoaXADfXLYSCqRMCl74FJqUukKIIghLknXcFensOaVIBRzJ4ESbuR5ke9kspqmuW3MNmUbdl/WxmTA3VYjWCZaOZOwxDVIxAkuEmHK4qmUHoY+nnzWViSSJJE0EUxCuYSrhFPBqULQXIv3WPehlHZ+CWEAmuhCKpooFhMKhJQEVPq6CBwii4Y2mk6NFfL33H7H3Xfffeedd954442bNm3K5gtBKJYq9QNHTr7yxtHnXn79yWdf+uYTz3/rWy8++a0Xn3rihVdfffW11147dOjQ8RNHz507MzU1idVxaWF6y+Z1k5fOGQaHM8PAi8IAq7frBYJqghqSwCCEEkmJeBMSprwSPfmVEvDdKqh1JXrtrFAw74l3m1FgChDBTYNq3A8DSZRpmnB/1klRQrgCJJIa9FQxIxElCXsXsI5BN0BRWBggknWg6Ls7vAYJPHf10nCsUgpvEWFTMJhxjuPkshkZeiZJ+jP2urHBHRvHb9i58Za9u27fd92PfvS+jz907yP33/3gXbfdf8ct991+M5gH77njln37btp3w/X4wHXddXv37Lluz86dWzduXLdq165dzVodB3q33YTzFGakkkkcXl2bH6oURsDyrOt64LlEKse0oijo7y/CdnAbVVIpglCAlX7AakKBq/cIbQAoJKWE9nAhIJLI4Nh5I034NHJ5EmP3Kjh8MGfrEqey2FChSSKLxg4XgI3CHKufokLGUegHXrvttjzcHJKxwTwCl3Pe6x5e5AznUsaU7En+llDGGAYOU0BV2IFxQplqNZrjY6P8zbgRQlJKYSjQH6Ta7L06gyrwHLSB9qDgMYYkDDKm7mhUV4kMXL9RbVWWW5VSu1qK3SYkLAk1GSOXi4jGgYo8gtt+F+hJ59zUdVPHPO6sivffd6+h84zjGJxpnDIpOAq9l0I/JDlneiIJ3AYjGBrmFonDCJNw1fgYo4QS7DoSD2NYXn/Q0+49rQV1oRM05pxjzQQ6DKe1ypLfrhMRWjpNWVra1kEBnUmDK1MjkINqFEeOiCQxV5KJzuiJkFQqrDOYB1Ji+SGDg0U0a1sGPEdEgjVT4mRG/hY9ihBYAIjjWKpE13URR1EUOI6N2wulBI9SqjM0SmExAldC9IPCezqPdh+oAeUAMBBgfmG7Nk0D0LHSMSplx+pxHIEBBFJJDD+AAaSIHcvAKz5D5/CQxjkaQWuYFo2Gf+DAYfgSPJUKbtOUuvbDF/T6YCGl1HWdKqESoTEehqES8cT46ECfwwmhcC9RUia9cYGSH+Dzns5DTMBVMDRWy7j7gEmEUIrifVYUJ0EYhVEMnmu6admUcULhCwoKvie0bDvEa7TQx7cLIjqrSpILsecAABAASURBVCeMeaftRrP99NPPCCGiIJQioUqYuq5z6NMp9gO0wHfoKlFS0zqLPLxIiEyiAKvl+PCQpRFKCCOdAyOsRCkFhSs76e/Q5PctG8a6eltdXQnvPowxKAdW0wzFNcl0QHHwBphIUj+WonPExym/g4TwWDHIY0ENTW/WG5ZlpVJOpVLRdapr5NKl+cefeCKdydWbbd+H8xQaFyImWE+vrs4PTYrpGgRBOp2GBWCTocGBxfm5W2+5KYrhSugrMROhPLI4jKO6LlQKSfX2BxIAsh4F08P3MrD3dN57NSop3lQy3MME/c5UURZFycBA55+pqtSb2Vwec3O54h0+chRXOrzZxtxlXMPkYFiBuqN5r35/WHLTNLHuB35EVeduhnvqDXt2D/X3Y8FkRFKCXRz0h7NasGsyCjynCFMUoO+HShQmBIfLIMC7MppKW3iBtP+1N06fn2y5YRAmilCm6UCnte60vSZ9fgCFMaMQWNgysKhLkdRrldtuuSmf0Xqe+wEo8G26uDbn9RqiCr+w9HemKIGrQbPRVooUihlJyBsHj5w8fSaRJMZmgmgjmqJcoDEYSXbmMWIRtf72AGumhN6cYXnEi67V4xNr165Jko7qWDd/uLfSa3MedKWdtQJmfl/A9IRThJLZfAoWOHj47BuHjrh+xHR827YUMzprLzyHAKVcMY7I/tvjtp4mihIMgTG8BHa9duu2W2/G4TmKI3iPqc6ZhRKMrFNWYRQ4wXTYH9DftTkPSnHVfaf6fqnErSiXy6Li2XNzL7/8SqlWN8yUHwqO7Z0h5hgBZ1iGaWNqo9jfNhi6CcWwbNbr9Ww2u3fvXpw4NMrgOUIlgu+HqPC1OQ+zDJduTYr3CUoSzhjlZPLS0rPPPb9Uquj4AiWwiDJ8dcM1QxLKNd1yUlYqremmItemzw/AcAg7zjmuNGD27ds3MJDhlGgaJ0Ri++iAyB+AGlftgqF7ZLx/isLXAMU0y44FOXDo4PGTJyzHxp2h1Wo4jiVwLY9xvZO4vkOYsjqRBwNdQ+M/kKKx73MpmRSZlH3Tvut1SrCEIvhI91Gd4COXrUc6qyj5AT4MUx19v0/KcDDurOxcES4VA4TEnf0t9CSgALJw4eMGn14sHTtzJtdXFCIWSYh5LGPX0pRGEyJxt4tFjGNBgKUJc/wHOPZ3dgWvQAGA9m7cCvsd0YlQkb80O3XXrTePDDiVmmtanX9bBTfbRAp4EVAoif3vTay0C/kK/x7M9ySG1y4vVR3uzaPee/HdrpjqXBXeF5VEBQmpt118CUsEPnxrTspyLFOKiCupMalx3NmZjmWIdWY0DNft4odA6JsOu+wMpCnWe5VJObXS0tqJsW1bNtdqwUAh5boBRQDigt5VU3UpVYr1uG7yHeTdXny35B1V3k+y56b3U/J9lenp1KO9CpQSy9Dz2RyMgj2/Wq0KvLRQChQSSinmOyiA8ldWRPIHDPQOlYBev1AJsAytWqncfvvtY+NFvCVEllJSqcuO6jGgEhmEgOkBKTA92mPAAz2+R1eSYL47sO+u2rtrQSEA8ispFmSRxCMjI7fddsvunbv6igWVxJre2Wix56Fkb7bCXkn3gUfRwg8F8BP6hSbQCkASgKTZbOZymdtuuyEOSF8x02yHjuOoBIculFJYWPGDYsAK8w4eSQC5QI8BBXpJMN81vm/O62nQU2iFgnFb7ZTFbrxhz9133/nggw9iCl933XUDAwPamw8iD9MYk7lnuF47PxQKbXuA2wDoI4SoVMp33HpbyiRB4Bsacb0WdEMuKKHQuus/SrBBSNqR9VoA926mJwQFkAv6PeL75rwVbXpMj0I5xihePSeRwPqzdfO6O++45YF7b9u+YyvmL2A7Jl6e9bY6WARAlR8uMJkA6ADnJXGczWTuuvsOPyQ4EjdaQdpJ+W4Lnz96nkMxoDdYULgQsQjJCiB8N98TggIrud8F831zHvpeUaXHgAKWbiRR5HvtRq0ex9LSicE7bzttu3Nt0HUdloKZ8AoqkYhA8sN9MHugDwA1EHZ4w3DTTfsGikbgh7pGRRJBa3yNRTEMDWUAMHCYVNgiLhuzI1GdsYC5XABcV9JLrlAw3wsu9/e9NHFlXSh5ZZIQGYSepmn9xVyxkMP1ttkKm+3kwtlzGqOcMlgBnsMJBmcB7Ho4fxP1fVbp7fp8hxT0WUFXMbFv3/VBRGzb9H0vlXISERmGJmXSa+jyeK/QWfVWz172u+jl8u+Sf3cCTLKOsaAo2oXeSKOhXhKSHnpJUKAneTdFxR7QCIBGADRt6rgOqEqlwjnjjCBZKpVct8UYMglKwrUoGYYhnIdAxHz/oQAjQr+ZTKaGC0EQYDGfn5/fsWNHLuNIrAkiMQ1NJYKIzgc8FIbOmJrwFCCIAkX8dcKtmwHyZhmwHSAJdLjuHwbeQzf1XZKOBb/Lqu+vmhICDmNEee2miCLH4obGcPjudEw7a023Gak6QUgVNg3aFfzACUzZm0C2bWMO+b7f19e3c+dOKZWU8F4ipZAKtAcJz71Dx47/4MC3S5W60qFvz/ueUx0bvncj34ccBJgSMVWCU4KpjbmLPX/9+nVSvm3lQSDCfBJb3/ehz++mCSiApRswTRP1cSXFkXj79nGi8A5TUNmhSuGGAMAhAtMMgGck/NM7bSoURdUOFIoQ0qNIrzDgv4/4vjkP+l0NQtdY4LtKJsV8Fvc7rJ+5XPqRRx5BYYqhk+7YKeWcE8al7CSR9YOHlBI6gGKGwYWu6/b39+NsRXALIApnyy4jO0z3fWbPB9Czx3RpZ0CQAEj26JUM+O8v2Pe3uXe01hmNlERKRBWyMB5MYUMjWZsqzF2ICIEQvzAc5j5sB/6HApwhEXPQE4snVII+o6OjghBIMOcYoR3QDqWdB2p35hnp6o/yVzI9HhToZYH5IMC+X41Cy6sCszhlmxpj7VZDJlE+n48icujIWRRG16AArAFjgcJ5SP5QAJ9pmoauEXlgcKuD8+KYYLeGYnjx2XmhS1WXJ6BQHo7r0o4Nlby8V+MXjXTlcLACgyQA5vuOTsff90avbBD+QEhhtBgAKI6ecRLW6hVFMK0lSkIO2iuDwuB/KOgpAM+BgfM6cy6Vws4Fla4KKAnNATC90yYokgAkQI/pUSQ/CHzgzmOMh2FMCE2nsvh012q5hJDVE6swqk7fVDFsKlRiajMqFfi3AWXfG6j63pnfNkd236m+jZqaTohUieAcMUbw0RE8gULdEyaROGRK3BPgSCWU7GlKLkdbtzV8KlOdHbHbsYLbu8wHSjoGRE8rQGes+0ACHkC4AGCAFSH49wemsNIQjSjNdUNQomgSJuvWjX34gQds02BEcaaSwOUq4SoydYw/UVS+G9ChA4JDK+ekBwams17Bi4rRbhZRaJKtCHvJtyiBiSUjEsfDd1AcrJIoSOJQ57TVrGOpj6OASJRHi0mnPBpVnR7RKUNfkhPBSaclRRVW14RRwTA8+FYp8ubT0bn7B9NdFYh1QHafXoFe1R7frXqZ9CS93B5lvZ8PkComMbQOMLK3+slkstAG9sJ8J0ThRUwY+Zg2HWvQt4pdlZOY8qpbqEvRDtAdvgQDXLXWihC2JrC6gkCu8ELEMhGaxhB+nFNO2eLifMcLWBVIp2i3P9RD87QrYwxu7YwLNuy2Q6GXRKM/MKDjD7Av2FZ1woh0mG4/YHrj45wnUoSxkFiNhPS9MAxiSjnpmkNS1gFhEknYCDOg25AkqgspyGVgWqJhWHTFeUhCCMlVgVxFu/q8nWItxGd+zdBBmca5rl28NEkpoZQSAhczRZiiHZC3PRL+vCzo6nmZ/4H8fLDOwxC6luosg5JitkPQNRwhi8vlOBaUa2EUt1w/SSRlBumMv7PGEtWl8FynBpQEOtzKn6Kddt5KXuGoFeG1MnA/Qh9HFVBcG+bm5jSNdFSinFK48C0drujtney1dvq9lH9Loe+llW9ft+M2GAHmJj3/dTrFvA7j2NDxwjdstbBgaqZpC6E6Pul5pkcJgo92WqCdum8yUtIOOtHYWdo68QGLA5TCyuSdFr0i3VG1M0VYxytXMJRwRjWFdrtBbehWq+lGCUoxRTkWAIXFkhChFNAJt64C5G0PxgW8TfSBJj7ozt40cXeokiEEO97B4PH+N8K7MkKwWgIwnKbponNzh0pXQHWcgTpX2P8tVsBN3XzGGNZhgDHU/fYWu3oBNIpXmng5jkYQgqA4R5TLTYXT1mWgIoAuUfY98e37/v7mdrT5/rZ4ZWuSwuyXIwZeUIQAhMB3JNW5RakgiGApWBzxIxKFiY9TwJsgTAFv07ATavTyDOjyHVNSSmFrrfuAQVK99wOVropYCm7okUgM20oUNlSFmTE1PUMoV4QS7HbQpTMc1hkIJYTKDkjnYapzeGEKJTrJH9jf20zzgfWqYGj4DMMmFA7q9FMsFnGuw8t7JExdl1LimN6xCblsW8iRJFR2VKQKSbRw+beb6LSGJlQnC+6H2wAwyITvQK8CrJNXkXZEiDNUR0XsdqDQB3RxcZEQqmhn2ZQUruvoQghmjAD9oeOyNt+7HhjqVUEpxREAWegCDCj4Wt3bvn3r2rWrw8DjjAwOFKjCrcE3OONEqSSOAz/q/CuZIZEd52mwWxIjtGBZRhGvnu+7VJF0KoUPN3iDjDiG9TEV0AXaB4+OrgqpFCL33aBMC6OEcd3Ht1fKwWu6+cprr3tBVGu0ddN0vYDpWi80wyTutIMdEFArD13h3s1cVRkI2Xs8yPqO+L4579v31IkhgtVHEiKZkoRK2zI3bVi3eeM6KaLpqQuV5QVKEstiROKaLFOOmU87mbRt6lwmge+1EZduqwEQQvqKxZGRkVwuh4EjiSgR3QcMrAYJZgzoVYEC3xGoiBbQOKPaM8++ODxSLJVrmc6/CtqkjGEOoTcMAcU6oLJDL/8x8t7BfbnI9+/nB+M8CoWpIpdBFPwXeM2tW9Z94uMf+eTHP3LPXbfv2L7R0sjUhTMicv12rVaeLy1Ol8tzbqtCpbB1bWxkaKCvmE2nbEM3NR03MQD2RcswJQIuSRIwAFwI4XtBSnJVKKzs3SwwhDBKOWMa4dpLr7wyO990Mpk4kYBh2a7f+Qc73t0+7Q7w3fIPTvLBOg97OFXYzC/v5PAZJbILXAmEEpHGxMhg4dYb9/7oxz/yd3/qUz/14x9fOzG8anRgdCg/UMwUsw7cVcilC/lMHAb4BJ9Nw3sOzJSEEWzJFe/wSRJFUc9tUmI9U4ib7xhe374ALI5GOOdxJL78la/lM1rb9/CRHWHXaDQsBx9sFSFAN+w6wQdLUtT6QQJdfuDdwb6060IMjik4suM/29IDr1WvlJLYS6W0oaHsti2r77nrln/483/3H/3Dn/uHP/8zP/2ZH3/owfu2bVqftvXQbQZu0202vVZThBEn1EDwMR37I3yQdB8wMDcGoxRsit+rA8VwjHw3OjpR0pODV9haGSWUFvsH3jg43xZNAAAJtElEQVR8+NJMK5vL6RZupbiSQkyv3jp5L/l7FP/exB+08zph19OwN6xu2GHbSxLf1yjpL2aHh/pMrkrLC3MzU6Wl2XJpqdWsaFSODBX37tr+0Icf+Duf+Ylf+sWf/5GPPHL9dbuzqXTg+Z7rIvIILoWiE2eIOQC9IFBA4Z73giSdoISPrwrUBVbqgieEGbqVSee+8IUvmCbBMaXZbmdyWQQ6HNwt8MMkH7TzOmPrXoMQcADc1gFcKJNICrzPbDfr5VazykiSz6XgyP5iOu0YVMWB22g2ql67LuKAEnXj3k133Hb7rbfeunnz5mw6I7BUBiF2L9gangOF5wCG2fJtI49SBNRVwCinpCOHf3GiAsAQQsI4QvCdOnv2wKHTQnX+P1kgRI+gb6ETp2+lfmBcx3my29v7od2C10a6a+ZKlU53mM5YPLF/OKYFcxOpDMPIpNJwwPLyMt68eF5bKQGh4ximpWkMqej0mUucin17195/z+27tm/Ipy2mQqYiJgVVCu0imOA5UHSGCFNweBdIEuxJPRCM8uqLKioCncKEQBMwoECUYG9NsrnC4998gnM9k8m2mm5HbZS4Am92d/XGryh4FRY6Qfp+KIqhI9AeWKcOo4pSTDtQRQk+O2KKEcYgQS4MIRQm4pvv9OS1PUIRACHyDuCtND7SyljqTEdoRj4OIBKvNyk+inJNEhYLgVkfx6FUicbF6Ei/TNpLC8sace+6bc9nfuLhPTvWNMrTImpTKXTORBzW63UcOw3LioVMUE3JREmhki4iKSOpIkwEReS7ITE+uBaWwLg54pPQzrGfKo01w1BznNm5hUNHjkehNDQbCN2oU4MwgQdf9gwquXQjT6pEXsuD0kLJd1NYfsUXvVyhFCTkiof10u+T9opdUf27YBEkqLVCwVwBhBDuEVhfaW/RQkkAA5FR0DZ1aptwkheH7bSljQ7lx0b6sNIRIhmliAaNdYYjpcQwoSrQqdydn2A68Qe3dfKu4a/Zag8MDXthkMpmX3j+pVKpknKytVrDcdK6biLW0XIsIj/0EpWYpg5dIXmfWCncU/X90CtbhuGuTP7t5UNMf00zTRNHyyDo/BPNY2NjW7ZsoVRJmSglOs7T8AmHSMT4e47jmseL1gCRKMdxJqcuvf7GAUkUZzqiIIklZgEuD4xpWEiSJOn58j07/35nvOdgoNbfKsAuMCLQY+I4zmQymzZtgjuhJwzXiT9EHhKwK6UdQ12eyW8bYzf/Gkg6nZ6bm7MNUwoyODj86iuvnTt3YWBoCO/v8DYuChNGNWzPmDpYPqMIy/I1NP5tinb0/05/bxvYdyr8w8y3LAsBh/iDpeC/drsNRw4NDRWLeUjgPNgO+vXMQRGPPe57pugL/eq6jumSSqfbfvDs8y+GQazjVR43E6miJEYncB4nXGB7hxI/KLD36ggK/a0CVid4CBaEmWBQeBEAs27dunwhi7CDL0ExnC6D3xV0Dh6E9GjnJHlN4/I8r7/Yh64p5ZVKdWhw5OSJM6++dtAwbSuV4rqJr1qu2/2PXug6dKPX1Pp7F17R/tsw7+m8b1Pnh5KFwEI8AT3fwJdgXNfFtW9gYACRATtAMVDIATAdYIPq/PT+YFigx79fyghFX0EQYKIkiaRcMyz76eeem19cimLcZ8zOwThG8HVOTGgUOvzAwH5gPX2PHWE7gREBBAF8g60O07zdbg32W/l8Tjc4ZaobeThEIH/lHEe6x9Ze2L1JyTU8+NhUq+IGgnc5eFU2WCrXxiZWnzt/8cy5i/Vmi3HdMExGNcwqeC6J4mto+nsuyjBQ9Iq+0RRmd8804CH/WwVoCN2gIRgoDF9CPcuyqo3o+uuvh4mRBSE0RwGgs05iqUT67UDWNQExh8bxSgHte16QSefKler4qjV4W12uNsI4sewU07VW03UsGy1Dq+8LMEa0A9pTHy33ACEAOejVIw95vTp/+ylUxXttibu4Ehqu+0phfcPA3q45JXAkLpFvl15jqhO4EgEOEO6k89964qlEkmbbtW3HMIxms2lf8V9SucbG31kc4+qJekyP9iQr9J3OQ6H/thAEvmEQHCsQdtj54DYsp6BvjuIdm9w7km+Weu9fVACUwkmHYC2WigrFE0IZ12bmFp555tlCvtiotwqFQqXz/+Orv3dL15YDD/Uq9JgehQTMCt5yHjIAZID+NwQsa3FC2u1mHEcUNwQiQOhbw8KAeglKCEC+54cqgt1Vw6Wg0Nf/9DPPLS0t4+DpeT7e7eHm90Gb7kr9OwPDmHuiKzvuSf72U8syXDdEqCHgoC3Ggq0RAwH/Ft5aML9b/6EFhfdsAOIPjTCmGYmQXDc/+/nPDwwUq9VqsVjEO+y3Ov3euN4QQFeA9sCDroBhtCsJMMj+bwswWbm8jN0Oh5ckibDh4f6HQb1zFLK7+L1Teg1pfKftlkY7tMMT5vthJpM7efLkgQNH+vv7sefhFVq3zAdI4KMVdCJvJfEB9vmBNW0aZHJyshN5GsUSivjrbX5vDgoDBN5Mfa+/TPXemCsaRQnXdayThXzfo48+ihkjhAD9rgd61YrQF/Ie7THgV/DWwN6dt1LoSkYSrBsdARj8fH8pGoR1QK8AeljBihhqd6AojRJyaWrO7f7HAbyg86YxUcTQzZWiK4zCatdRvvvTS3xH2iuAWm9VQr9okiH4NM2i+J5lmMvV+rMvvzK+dvX00rIknaUVJaD0d6Qo8GYPYK+CnlN6FNkrDHgAy6bCDg/1AIUvVEqAAaRMrgqhEgCfPz4YihBaQVcBfB7rIhFRPp/t5uHgwXHA07g5MTr8lUefXSy7sTTdgGSyfW0vNA2LEKZwqxYo3mkkUbIDiU+VnSG/eW2nhLAVHp8ipFDvpBICghUXBgGoAgt0/Ic3mjE+NeSK7VAZuf5vPf/ahcXm4Or1+LIgVBKJCN+JEpUoKgXBK88EPOTvpujhqhDdp5cFn/UA7cGAYl9gePCDxLVCdSt8AFR2DNptvEMokvhFPwpLYq1e8TwP2uM9Sy6X1zRjZr5++sxkte4yDS5LUa4zpsHeWL5Q7b3Rsf6bHX17/r3aYHjF44ch5grVDcUNT8iDx0822h5hFHWgMSihb/E9ybtpp9i1/NHu06vRU73Ho69ODhKdn79lf+l0GtMQsw2eAwPbtVqtp556Ct9rsMnhtIIsyKH8CgP+gwMUSJIEex706fXy8ssvl8vlK83Wk/folfLvhe+1BopGOs7DTw8QAeBB/7YBzoOZYDJQeAtKIgrfeOMNXMxxxgON4xjRCTl40A9a/94CgI4ATBqod+bMmSud94EqgE4JIf8/AAAA//8PZogDAAAABklEQVQDAFFANzl6S6ZVAAAAAElFTkSuQmC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6" name="Picture 2" descr="https://tse2.mm.bing.net/th/id/OIP.iN3vQC4_JqeJWvUrskWKPgHaEK?pid=Api&amp;P=0&amp;h=1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94375" y="5105400"/>
            <a:ext cx="3048000" cy="1181100"/>
          </a:xfrm>
          <a:prstGeom prst="rect">
            <a:avLst/>
          </a:prstGeom>
          <a:noFill/>
        </p:spPr>
      </p:pic>
      <p:pic>
        <p:nvPicPr>
          <p:cNvPr id="1028" name="Picture 4" descr="https://tse1.mm.bing.net/th/id/OIP.d1w7-3IiSFoiPfKNkKCw_gHaEw?pid=Api&amp;P=0&amp;h=18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46375" y="5105400"/>
            <a:ext cx="3048000" cy="1143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478</TotalTime>
  <Words>334</Words>
  <Application>Microsoft Office PowerPoint</Application>
  <PresentationFormat>Custom</PresentationFormat>
  <Paragraphs>103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Georgia</vt:lpstr>
      <vt:lpstr>Calibri</vt:lpstr>
      <vt:lpstr>Minion</vt:lpstr>
      <vt:lpstr>Corporate template-set Universiteit Leiden</vt:lpstr>
      <vt:lpstr>Accounting Fundamentals  European Institute of Innovation, Entrepreneurship and Technology Lessingstraße 79, 13158 Berlin, Germany </vt:lpstr>
      <vt:lpstr>INDEX</vt:lpstr>
      <vt:lpstr>Accounting</vt:lpstr>
      <vt:lpstr>Nature of Accounting</vt:lpstr>
      <vt:lpstr>Objectives</vt:lpstr>
      <vt:lpstr>Importance</vt:lpstr>
      <vt:lpstr>Users of Accounting Information</vt:lpstr>
      <vt:lpstr>Branches of Accounting</vt:lpstr>
      <vt:lpstr>Accounting Principles</vt:lpstr>
      <vt:lpstr>Accounting Standards, Ethics &amp; Limitations</vt:lpstr>
      <vt:lpstr>Limitations of Accounting:</vt:lpstr>
      <vt:lpstr>Summary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ANCHALIKA</cp:lastModifiedBy>
  <cp:revision>263</cp:revision>
  <dcterms:created xsi:type="dcterms:W3CDTF">2023-10-18T00:40:52Z</dcterms:created>
  <dcterms:modified xsi:type="dcterms:W3CDTF">2026-01-05T19:41:39Z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