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Crisis Communication Response for Earth Resort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Your Name</a:t>
            </a:r>
          </a:p>
          <a:p>
            <a:r>
              <a:t>Student ID</a:t>
            </a:r>
          </a:p>
          <a:p>
            <a:r>
              <a:t>Information and Communication in Tourism</a:t>
            </a:r>
          </a:p>
          <a:p>
            <a:r>
              <a:t>April 2025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 THIS PRESENTATION COVERS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Crisis Background</a:t>
            </a:r>
          </a:p>
          <a:p>
            <a:r>
              <a:t>Communication Strategy</a:t>
            </a:r>
          </a:p>
          <a:p>
            <a:r>
              <a:t>Key Messages Delivered</a:t>
            </a:r>
          </a:p>
          <a:p>
            <a:r>
              <a:t>Communication Models Applied</a:t>
            </a:r>
          </a:p>
          <a:p>
            <a:r>
              <a:t>Digital Tools and KPIs</a:t>
            </a:r>
          </a:p>
          <a:p>
            <a:r>
              <a:t>Final Reflections and Recommendations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Understanding the Crisis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Eco-resort accused of environmental misconduct</a:t>
            </a:r>
          </a:p>
          <a:p>
            <a:r>
              <a:t>Viral video sparked public outrage</a:t>
            </a:r>
          </a:p>
          <a:p>
            <a:r>
              <a:t>Social media backlash spread rapidly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How the Crisis Unfolded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Day 1: Viral video posted by influencer</a:t>
            </a:r>
          </a:p>
          <a:p>
            <a:r>
              <a:t>Day 2: Negative hashtags trend globally</a:t>
            </a:r>
          </a:p>
          <a:p>
            <a:r>
              <a:t>Day 3: News coverage expands backlash</a:t>
            </a:r>
          </a:p>
          <a:p>
            <a:r>
              <a:t>Day 4: Internal team response begins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2286000"/>
            <a:ext cx="8229600" cy="914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>
                <a:solidFill>
                  <a:srgbClr val="0066CC"/>
                </a:solidFill>
              </a:rPr>
              <a:t>Timeline: Day 1 - Viral Video • Day 2 - Hashtags Trend • Day 3 - News Coverage • Day 4 - Response Begins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Our Communication Goals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Rebuild trust with the public</a:t>
            </a:r>
          </a:p>
          <a:p>
            <a:r>
              <a:t>Support and guide employees</a:t>
            </a:r>
          </a:p>
          <a:p>
            <a:r>
              <a:t>Maintain transparency and honesty</a:t>
            </a:r>
          </a:p>
          <a:p>
            <a:r>
              <a:t>Take full responsibility and act fast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How We Took Control of the Narrative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Clear and consistent messaging</a:t>
            </a:r>
          </a:p>
          <a:p>
            <a:r>
              <a:t>Multiple channels: press, CEO, social media, staff</a:t>
            </a:r>
          </a:p>
          <a:p>
            <a:r>
              <a:t>Tone: calm, honest, culturally aware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 We Told the Public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Acknowledged the issue immediately</a:t>
            </a:r>
          </a:p>
          <a:p>
            <a:r>
              <a:t>Paused operations and launched audit</a:t>
            </a:r>
          </a:p>
          <a:p>
            <a:r>
              <a:t>Committed to transparency and action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Leadership Response from CEO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Took responsibility on behalf of the company</a:t>
            </a:r>
          </a:p>
          <a:p>
            <a:r>
              <a:t>Promised public updates and policy review</a:t>
            </a:r>
          </a:p>
          <a:p>
            <a:r>
              <a:t>Reinforced Earth Resort's values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 We Told Our Team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Informed staff before rumors spread further</a:t>
            </a:r>
          </a:p>
          <a:p>
            <a:r>
              <a:t>Provided guidance on guest communication</a:t>
            </a:r>
          </a:p>
          <a:p>
            <a:r>
              <a:t>Supported staff with facts and reassurance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Our Social Media Response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Aft>
                <a:spcPts val="1000"/>
              </a:spcAft>
              <a:defRPr sz="1200"/>
            </a:pPr>
            <a:r>
              <a:t>📢 Twitter:</a:t>
            </a:r>
            <a:br/>
            <a:r>
              <a:t>We are aware of the concerns and have launched an independent audit. </a:t>
            </a:r>
          </a:p>
          <a:p>
            <a:pPr>
              <a:spcAft>
                <a:spcPts val="2000"/>
              </a:spcAft>
            </a:pPr>
            <a:r>
              <a:t>Earth Resort is committed to transparency. #Sustainability #EarthResort</a:t>
            </a:r>
          </a:p>
          <a:p>
            <a:pPr>
              <a:spcAft>
                <a:spcPts val="1000"/>
              </a:spcAft>
              <a:defRPr sz="1200"/>
            </a:pPr>
            <a:r>
              <a:t>📸 Instagram:</a:t>
            </a:r>
            <a:br/>
            <a:r>
              <a:t>🌿 We’re listening. An environmental review is underway, and we will share our findings.</a:t>
            </a:r>
          </a:p>
          <a:p>
            <a:pPr>
              <a:spcAft>
                <a:spcPts val="2000"/>
              </a:spcAft>
            </a:pPr>
            <a:r>
              <a:t>Our commitment to the planet remains unchanged. 🌍 #EcoTourism</a:t>
            </a:r>
          </a:p>
          <a:p>
            <a:pPr>
              <a:spcAft>
                <a:spcPts val="1000"/>
              </a:spcAft>
              <a:defRPr sz="1200"/>
            </a:pPr>
            <a:r>
              <a:t>💼 LinkedIn:</a:t>
            </a:r>
            <a:br/>
            <a:r>
              <a:t>Earth Resort acknowledges recent concerns and is taking immediate action through a transparent, independent review.</a:t>
            </a:r>
          </a:p>
          <a:p>
            <a:pPr>
              <a:spcAft>
                <a:spcPts val="1000"/>
              </a:spcAft>
            </a:pPr>
            <a:r>
              <a:t>We thank our guests and partners for their trust and support.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How Theory Guided Practice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Shannon-Weaver: Focused on clarity, reduced noise</a:t>
            </a:r>
          </a:p>
          <a:p>
            <a:r>
              <a:t>Schramm: Built in feedback and response loops</a:t>
            </a:r>
          </a:p>
          <a:p>
            <a:r>
              <a:t>Models helped shape structure and tone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Listening and Measuring Impact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Tools used: Hootsuite, Google Alerts, Brandwatch</a:t>
            </a:r>
          </a:p>
          <a:p>
            <a:r>
              <a:t>KPIs tracked: Engagement, sentiment, response time</a:t>
            </a:r>
          </a:p>
          <a:p>
            <a:r>
              <a:t>Continuous monitoring ensured real-time adaptation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 Earth Resort Learns Moving Forward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Strong crisis response is built on transparency</a:t>
            </a:r>
          </a:p>
          <a:p>
            <a:r>
              <a:t>Listening and acting builds long-term trust</a:t>
            </a:r>
          </a:p>
          <a:p>
            <a:r>
              <a:t>This plan helps protect brand and improve practice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