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272" r:id="rId13"/>
    <p:sldId id="273" r:id="rId14"/>
    <p:sldId id="274" r:id="rId15"/>
    <p:sldId id="275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3525"/>
            <a:ext cx="7772400" cy="19269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Eco-Adventure </a:t>
            </a:r>
            <a:r>
              <a:rPr lang="en-US" b="1" dirty="0" err="1" smtClean="0"/>
              <a:t>Glamping</a:t>
            </a:r>
            <a:r>
              <a:rPr lang="en-US" b="1" dirty="0" smtClean="0"/>
              <a:t> Resorts in Argentina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Name: Harsh Kumar</a:t>
            </a:r>
          </a:p>
          <a:p>
            <a:r>
              <a:rPr lang="nl-NL" smtClean="0"/>
              <a:t>Student Id: DE240086</a:t>
            </a:r>
            <a:endParaRPr lang="nl-NL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Impact on Adventure Tourism in Argentina</a:t>
            </a:r>
          </a:p>
          <a:p>
            <a:pPr lvl="0"/>
            <a:r>
              <a:rPr lang="en-US" dirty="0" smtClean="0"/>
              <a:t>Post-Pandemic Workforce Gaps and Challenges</a:t>
            </a:r>
          </a:p>
          <a:p>
            <a:pPr lvl="0"/>
            <a:r>
              <a:rPr lang="en-US" dirty="0" smtClean="0"/>
              <a:t>Talent Rebuilding Framework</a:t>
            </a:r>
          </a:p>
          <a:p>
            <a:pPr lvl="0"/>
            <a:r>
              <a:rPr lang="en-US" dirty="0" smtClean="0"/>
              <a:t>Gig Workforce Integration Plan</a:t>
            </a:r>
          </a:p>
          <a:p>
            <a:pPr lvl="0"/>
            <a:r>
              <a:rPr lang="en-US" dirty="0" smtClean="0"/>
              <a:t>Hybrid Role Definitions and Advantages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E-Training Modules</a:t>
            </a:r>
          </a:p>
          <a:p>
            <a:pPr lvl="0"/>
            <a:r>
              <a:rPr lang="en-US" dirty="0" smtClean="0"/>
              <a:t>Example Social Media Recruitment Posts</a:t>
            </a:r>
          </a:p>
          <a:p>
            <a:pPr lvl="0"/>
            <a:r>
              <a:rPr lang="en-US" dirty="0" smtClean="0"/>
              <a:t>EVP (Employee Value Proposition) Transformation</a:t>
            </a:r>
          </a:p>
          <a:p>
            <a:pPr lvl="0"/>
            <a:r>
              <a:rPr lang="en-US" dirty="0" smtClean="0"/>
              <a:t>AI-Driven HR and Workforce Management Systems</a:t>
            </a:r>
          </a:p>
          <a:p>
            <a:pPr lvl="0"/>
            <a:r>
              <a:rPr lang="en-US" dirty="0" smtClean="0"/>
              <a:t>Resilience Planning and Risk Mitigation</a:t>
            </a:r>
          </a:p>
          <a:p>
            <a:pPr lvl="0"/>
            <a:r>
              <a:rPr lang="en-US" dirty="0" smtClean="0"/>
              <a:t>Staff Wellness and Retention Strategies</a:t>
            </a:r>
          </a:p>
          <a:p>
            <a:pPr lvl="0"/>
            <a:r>
              <a:rPr lang="en-US" dirty="0" err="1" smtClean="0"/>
              <a:t>Upskilling</a:t>
            </a:r>
            <a:r>
              <a:rPr lang="en-US" dirty="0" smtClean="0"/>
              <a:t> and Multi-Disciplinary Training Programs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Argentina’s adventure travel and </a:t>
            </a:r>
            <a:r>
              <a:rPr lang="en-US" dirty="0" err="1" smtClean="0"/>
              <a:t>glamping</a:t>
            </a:r>
            <a:r>
              <a:rPr lang="en-US" dirty="0" smtClean="0"/>
              <a:t> resorts suffered significant setbacks during COVID-19, with operations halted and staff displaced. As outdoor adventure trends rebound, eco-resorts need strategic, modern talent development models. This assignment proposes an adaptive talent rebuilding strategy for </a:t>
            </a:r>
            <a:r>
              <a:rPr lang="en-US" dirty="0" err="1" smtClean="0"/>
              <a:t>glamping</a:t>
            </a:r>
            <a:r>
              <a:rPr lang="en-US" dirty="0" smtClean="0"/>
              <a:t> startups incorporating gig roles, hybrid staffing, digital </a:t>
            </a:r>
            <a:r>
              <a:rPr lang="en-US" dirty="0" err="1" smtClean="0"/>
              <a:t>onboarding</a:t>
            </a:r>
            <a:r>
              <a:rPr lang="en-US" dirty="0" smtClean="0"/>
              <a:t>, and AI-based management tools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Impact on Adventure Tourism in Argentina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	According to the UNWTO (2021), Argentina experienced a 77% drop in tourism arrivals in 2020. Adventure resorts faced:</a:t>
            </a:r>
          </a:p>
          <a:p>
            <a:pPr>
              <a:buNone/>
            </a:pPr>
            <a:endParaRPr lang="en-US" dirty="0" smtClean="0"/>
          </a:p>
          <a:p>
            <a:pPr lvl="0"/>
            <a:r>
              <a:rPr lang="en-US" dirty="0" smtClean="0"/>
              <a:t>Staff layoffs, especially seasonal and freelance guides.</a:t>
            </a:r>
          </a:p>
          <a:p>
            <a:pPr lvl="0"/>
            <a:r>
              <a:rPr lang="en-US" dirty="0" smtClean="0"/>
              <a:t>Demand for private, nature-based accommodations.</a:t>
            </a:r>
          </a:p>
          <a:p>
            <a:pPr lvl="0"/>
            <a:r>
              <a:rPr lang="en-US" dirty="0" smtClean="0"/>
              <a:t>A surge in digital service preferences, requiring new talent profiles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smtClean="0"/>
              <a:t>Recovery requires dynamic, tech-savvy staffing strategies.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Post-Pandemic Workforce Gaps and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Identified Issues:</a:t>
            </a:r>
            <a:endParaRPr lang="en-US" dirty="0" smtClean="0"/>
          </a:p>
          <a:p>
            <a:pPr lvl="0"/>
            <a:r>
              <a:rPr lang="en-US" dirty="0" smtClean="0"/>
              <a:t>Lack of trained hybrid and remote-friendly staff.</a:t>
            </a:r>
          </a:p>
          <a:p>
            <a:pPr lvl="0"/>
            <a:r>
              <a:rPr lang="en-US" dirty="0" smtClean="0"/>
              <a:t>Need for adventure guides certified in health protocols.</a:t>
            </a:r>
          </a:p>
          <a:p>
            <a:pPr lvl="0"/>
            <a:r>
              <a:rPr lang="en-US" dirty="0" smtClean="0"/>
              <a:t>Talent shortages in wellness and digital event hosting.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Hire gig workers and digital nomads.</a:t>
            </a:r>
          </a:p>
          <a:p>
            <a:pPr lvl="0"/>
            <a:r>
              <a:rPr lang="en-US" dirty="0" err="1" smtClean="0"/>
              <a:t>Upskill</a:t>
            </a:r>
            <a:r>
              <a:rPr lang="en-US" dirty="0" smtClean="0"/>
              <a:t> local staff in hybrid operations.</a:t>
            </a:r>
          </a:p>
          <a:p>
            <a:pPr lvl="0"/>
            <a:r>
              <a:rPr lang="en-US" dirty="0" smtClean="0"/>
              <a:t>Integrate AI-powered workforce management (Yong et al., 2021).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Talent Rebuilding Framework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Strategy Pillars:</a:t>
            </a:r>
            <a:endParaRPr lang="en-US" dirty="0" smtClean="0"/>
          </a:p>
          <a:p>
            <a:pPr lvl="0"/>
            <a:r>
              <a:rPr lang="en-US" b="1" dirty="0" smtClean="0"/>
              <a:t>Gig Workforce Integration:</a:t>
            </a:r>
            <a:r>
              <a:rPr lang="en-US" dirty="0" smtClean="0"/>
              <a:t> Adventure guides, wellness instructors, digital marketers.</a:t>
            </a:r>
          </a:p>
          <a:p>
            <a:pPr lvl="0"/>
            <a:r>
              <a:rPr lang="en-US" b="1" dirty="0" smtClean="0"/>
              <a:t>Hybrid Roles Deployment:</a:t>
            </a:r>
            <a:r>
              <a:rPr lang="en-US" dirty="0" smtClean="0"/>
              <a:t> Cross-role positions blending on-site and remote duties.</a:t>
            </a:r>
          </a:p>
          <a:p>
            <a:pPr lvl="0"/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Systems:</a:t>
            </a:r>
            <a:r>
              <a:rPr lang="en-US" dirty="0" smtClean="0"/>
              <a:t> Virtual training, AI-guided orientation.</a:t>
            </a:r>
          </a:p>
          <a:p>
            <a:endParaRPr lang="en-US" b="1" dirty="0" smtClean="0"/>
          </a:p>
          <a:p>
            <a:r>
              <a:rPr lang="en-US" b="1" dirty="0" smtClean="0"/>
              <a:t>Goals:</a:t>
            </a:r>
            <a:endParaRPr lang="en-US" dirty="0" smtClean="0"/>
          </a:p>
          <a:p>
            <a:pPr lvl="0"/>
            <a:r>
              <a:rPr lang="en-US" dirty="0" smtClean="0"/>
              <a:t>Fill 50% of staffing needs via flexible gig contracts.</a:t>
            </a:r>
          </a:p>
          <a:p>
            <a:pPr lvl="0"/>
            <a:r>
              <a:rPr lang="en-US" dirty="0" smtClean="0"/>
              <a:t>Implement AI workforce analytics by 2025.</a:t>
            </a:r>
          </a:p>
          <a:p>
            <a:pPr lvl="0"/>
            <a:r>
              <a:rPr lang="en-US" dirty="0" smtClean="0"/>
              <a:t>Achieve cross-skilling certification for all permanent staff.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Gig Workforce Integration Plan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Recruitment Channels:</a:t>
            </a:r>
            <a:endParaRPr lang="en-US" dirty="0" smtClean="0"/>
          </a:p>
          <a:p>
            <a:pPr lvl="0"/>
            <a:r>
              <a:rPr lang="en-US" dirty="0" smtClean="0"/>
              <a:t>Freelancer, </a:t>
            </a:r>
            <a:r>
              <a:rPr lang="en-US" dirty="0" err="1" smtClean="0"/>
              <a:t>Workana</a:t>
            </a:r>
            <a:r>
              <a:rPr lang="en-US" dirty="0" smtClean="0"/>
              <a:t>, and Argentine tourism job platforms.</a:t>
            </a:r>
          </a:p>
          <a:p>
            <a:pPr lvl="0"/>
            <a:r>
              <a:rPr lang="en-US" dirty="0" smtClean="0"/>
              <a:t>Adventure sports forums and online wellness communities.</a:t>
            </a:r>
          </a:p>
          <a:p>
            <a:endParaRPr lang="en-US" b="1" dirty="0" smtClean="0"/>
          </a:p>
          <a:p>
            <a:r>
              <a:rPr lang="en-US" b="1" dirty="0" smtClean="0"/>
              <a:t>Key Gig Roles:</a:t>
            </a:r>
            <a:endParaRPr lang="en-US" dirty="0" smtClean="0"/>
          </a:p>
          <a:p>
            <a:pPr lvl="0"/>
            <a:r>
              <a:rPr lang="en-US" dirty="0" err="1" smtClean="0"/>
              <a:t>Glamping</a:t>
            </a:r>
            <a:r>
              <a:rPr lang="en-US" dirty="0" smtClean="0"/>
              <a:t> site manager.</a:t>
            </a:r>
          </a:p>
          <a:p>
            <a:pPr lvl="0"/>
            <a:r>
              <a:rPr lang="en-US" dirty="0" smtClean="0"/>
              <a:t>Remote adventure tour sales host.</a:t>
            </a:r>
          </a:p>
          <a:p>
            <a:pPr lvl="0"/>
            <a:r>
              <a:rPr lang="en-US" dirty="0" smtClean="0"/>
              <a:t>Virtual wellness session leader.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Flexibility during high/low seasons.</a:t>
            </a:r>
          </a:p>
          <a:p>
            <a:pPr lvl="0"/>
            <a:r>
              <a:rPr lang="en-US" dirty="0" smtClean="0"/>
              <a:t>Lower fixed overhead costs.</a:t>
            </a:r>
          </a:p>
          <a:p>
            <a:pPr lvl="0"/>
            <a:r>
              <a:rPr lang="en-US" dirty="0" smtClean="0"/>
              <a:t>Access to niche expertise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Role Definitions and Advantages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Examples:</a:t>
            </a:r>
            <a:endParaRPr lang="en-US" dirty="0" smtClean="0"/>
          </a:p>
          <a:p>
            <a:pPr lvl="0"/>
            <a:r>
              <a:rPr lang="en-US" dirty="0" smtClean="0"/>
              <a:t>Eco-guide &amp; guest content creator.</a:t>
            </a:r>
          </a:p>
          <a:p>
            <a:pPr lvl="0"/>
            <a:r>
              <a:rPr lang="en-US" dirty="0" smtClean="0"/>
              <a:t>Wellness concierge &amp; digital event manager.</a:t>
            </a:r>
          </a:p>
          <a:p>
            <a:pPr lvl="0"/>
            <a:r>
              <a:rPr lang="en-US" dirty="0" smtClean="0"/>
              <a:t>Remote social media and guest relations manager.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Enhanced operational resilience.</a:t>
            </a:r>
          </a:p>
          <a:p>
            <a:pPr lvl="0"/>
            <a:r>
              <a:rPr lang="en-US" dirty="0" smtClean="0"/>
              <a:t>Broader talent acquisition reach.</a:t>
            </a:r>
          </a:p>
          <a:p>
            <a:pPr lvl="0"/>
            <a:r>
              <a:rPr lang="en-US" dirty="0" smtClean="0"/>
              <a:t>Elevated guest satisfaction through digital engagement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E-Training Modules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Platform Features:</a:t>
            </a:r>
            <a:endParaRPr lang="en-US" dirty="0" smtClean="0"/>
          </a:p>
          <a:p>
            <a:pPr lvl="0"/>
            <a:r>
              <a:rPr lang="en-US" dirty="0" smtClean="0"/>
              <a:t>Virtual reality </a:t>
            </a:r>
            <a:r>
              <a:rPr lang="en-US" dirty="0" err="1" smtClean="0"/>
              <a:t>glamping</a:t>
            </a:r>
            <a:r>
              <a:rPr lang="en-US" dirty="0" smtClean="0"/>
              <a:t> tours.</a:t>
            </a:r>
          </a:p>
          <a:p>
            <a:pPr lvl="0"/>
            <a:r>
              <a:rPr lang="en-US" dirty="0" smtClean="0"/>
              <a:t>AI-powered FAQs and training </a:t>
            </a:r>
            <a:r>
              <a:rPr lang="en-US" dirty="0" err="1" smtClean="0"/>
              <a:t>chatbots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Interactive e-learning modules on health protocols, adventure safety.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Accelerated staff readiness.</a:t>
            </a:r>
          </a:p>
          <a:p>
            <a:pPr lvl="0"/>
            <a:r>
              <a:rPr lang="en-US" dirty="0" smtClean="0"/>
              <a:t>Higher training consistency.</a:t>
            </a:r>
          </a:p>
          <a:p>
            <a:pPr lvl="0"/>
            <a:r>
              <a:rPr lang="en-US" dirty="0" smtClean="0"/>
              <a:t>Lower induction costs.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Example Social Media Recruitment Posts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where adventure meets luxury! Join Argentina’s top eco-</a:t>
            </a:r>
            <a:r>
              <a:rPr lang="en-US" dirty="0" err="1" smtClean="0"/>
              <a:t>glamping</a:t>
            </a:r>
            <a:r>
              <a:rPr lang="en-US" dirty="0" smtClean="0"/>
              <a:t> resorts. Hiring gig guides, digital hosts, wellness </a:t>
            </a:r>
            <a:r>
              <a:rPr lang="en-US" dirty="0" err="1" smtClean="0"/>
              <a:t>coaches,Flexible</a:t>
            </a:r>
            <a:r>
              <a:rPr lang="en-US" dirty="0" smtClean="0"/>
              <a:t> work, unforgettable views. #</a:t>
            </a:r>
            <a:r>
              <a:rPr lang="en-US" dirty="0" err="1" smtClean="0"/>
              <a:t>ArgentinaJobs</a:t>
            </a:r>
            <a:r>
              <a:rPr lang="en-US" dirty="0" smtClean="0"/>
              <a:t> #</a:t>
            </a:r>
            <a:r>
              <a:rPr lang="en-US" dirty="0" err="1" smtClean="0"/>
              <a:t>EcoGlampingCareers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“Dream gig for digital nomads! Remote guest managers, content creators, and yoga instructors needed at Patagonia’s new </a:t>
            </a:r>
            <a:r>
              <a:rPr lang="en-US" dirty="0" err="1" smtClean="0"/>
              <a:t>glamping</a:t>
            </a:r>
            <a:r>
              <a:rPr lang="en-US" dirty="0" smtClean="0"/>
              <a:t> sites. DM us for details! #</a:t>
            </a:r>
            <a:r>
              <a:rPr lang="en-US" dirty="0" err="1" smtClean="0"/>
              <a:t>RemoteWork</a:t>
            </a:r>
            <a:r>
              <a:rPr lang="en-US" dirty="0" smtClean="0"/>
              <a:t> #</a:t>
            </a:r>
            <a:r>
              <a:rPr lang="en-US" dirty="0" err="1" smtClean="0"/>
              <a:t>TourismJobs</a:t>
            </a:r>
            <a:r>
              <a:rPr lang="en-US" dirty="0" smtClean="0"/>
              <a:t>”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Transformation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“Work in the wild.”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“Redefine outdoor hospitality. At our </a:t>
            </a:r>
            <a:r>
              <a:rPr lang="en-US" dirty="0" err="1" smtClean="0"/>
              <a:t>glamping</a:t>
            </a:r>
            <a:r>
              <a:rPr lang="en-US" dirty="0" smtClean="0"/>
              <a:t> resorts, enjoy:</a:t>
            </a:r>
          </a:p>
          <a:p>
            <a:pPr lvl="0"/>
            <a:r>
              <a:rPr lang="en-US" dirty="0" smtClean="0"/>
              <a:t>Flexible, hybrid jobs.</a:t>
            </a:r>
          </a:p>
          <a:p>
            <a:pPr lvl="0"/>
            <a:r>
              <a:rPr lang="en-US" dirty="0" smtClean="0"/>
              <a:t>Wellness retreats and adventure perks.</a:t>
            </a:r>
          </a:p>
          <a:p>
            <a:pPr lvl="0"/>
            <a:r>
              <a:rPr lang="en-US" dirty="0" smtClean="0"/>
              <a:t>Digital career development tools.</a:t>
            </a:r>
          </a:p>
          <a:p>
            <a:pPr lvl="0"/>
            <a:r>
              <a:rPr lang="en-US" dirty="0" smtClean="0"/>
              <a:t>A vibrant eco-tourism community.”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Attracts modern, wellness-focused professionals and adventure freelancers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AI-Driven HR and Workforce Management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Recommended Tools: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</a:t>
            </a:r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pPr lvl="0"/>
            <a:r>
              <a:rPr lang="en-US" dirty="0" err="1" smtClean="0"/>
              <a:t>AdventureRes</a:t>
            </a:r>
            <a:r>
              <a:rPr lang="en-US" dirty="0" smtClean="0"/>
              <a:t> Workforce Analytics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Predict staff shortages.</a:t>
            </a:r>
          </a:p>
          <a:p>
            <a:pPr lvl="0"/>
            <a:r>
              <a:rPr lang="en-US" dirty="0" smtClean="0"/>
              <a:t>Monitor performance and guest feedback.</a:t>
            </a:r>
          </a:p>
          <a:p>
            <a:pPr lvl="0"/>
            <a:r>
              <a:rPr lang="en-US" dirty="0" smtClean="0"/>
              <a:t>Automate scheduling based on occupancy trends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Resilience Planning and Risk Mitigation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Strategies:</a:t>
            </a:r>
            <a:endParaRPr lang="en-US" dirty="0" smtClean="0"/>
          </a:p>
          <a:p>
            <a:pPr lvl="0"/>
            <a:r>
              <a:rPr lang="en-US" dirty="0" smtClean="0"/>
              <a:t>Pandemic-proof operational protocols.</a:t>
            </a:r>
          </a:p>
          <a:p>
            <a:pPr lvl="0"/>
            <a:r>
              <a:rPr lang="en-US" dirty="0" smtClean="0"/>
              <a:t>AI-driven guest trend forecasting.</a:t>
            </a:r>
          </a:p>
          <a:p>
            <a:pPr lvl="0"/>
            <a:r>
              <a:rPr lang="en-US" dirty="0" smtClean="0"/>
              <a:t>Emergency staffing and virtual service contingency plans.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Maintains guest service standards during crises.</a:t>
            </a:r>
          </a:p>
          <a:p>
            <a:pPr lvl="0"/>
            <a:r>
              <a:rPr lang="en-US" dirty="0" smtClean="0"/>
              <a:t>Safeguards staff well-being and job security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Staff Wellness and Retention Strategies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Free nature retreats for staff.</a:t>
            </a:r>
          </a:p>
          <a:p>
            <a:pPr lvl="0"/>
            <a:r>
              <a:rPr lang="en-US" dirty="0" smtClean="0"/>
              <a:t>Wellness stipends for outdoor gear, health checkups.</a:t>
            </a:r>
          </a:p>
          <a:p>
            <a:pPr lvl="0"/>
            <a:r>
              <a:rPr lang="en-US" dirty="0" smtClean="0"/>
              <a:t>Flexible shift swaps and remote work options.</a:t>
            </a:r>
          </a:p>
          <a:p>
            <a:pPr lvl="0"/>
            <a:r>
              <a:rPr lang="en-US" dirty="0" smtClean="0"/>
              <a:t>Virtual wellness workshops.</a:t>
            </a:r>
          </a:p>
          <a:p>
            <a:endParaRPr lang="en-US" b="1" dirty="0" smtClean="0"/>
          </a:p>
          <a:p>
            <a:r>
              <a:rPr lang="en-US" b="1" dirty="0" smtClean="0"/>
              <a:t>Results:</a:t>
            </a:r>
            <a:endParaRPr lang="en-US" dirty="0" smtClean="0"/>
          </a:p>
          <a:p>
            <a:pPr lvl="0"/>
            <a:r>
              <a:rPr lang="en-US" dirty="0" smtClean="0"/>
              <a:t>Enhanced job satisfaction.</a:t>
            </a:r>
          </a:p>
          <a:p>
            <a:pPr lvl="0"/>
            <a:r>
              <a:rPr lang="en-US" dirty="0" smtClean="0"/>
              <a:t>Stronger employee loyalty.</a:t>
            </a:r>
          </a:p>
          <a:p>
            <a:pPr lvl="0"/>
            <a:r>
              <a:rPr lang="en-US" dirty="0" smtClean="0"/>
              <a:t>Positive employer branding.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r>
              <a:rPr lang="en-US" dirty="0" smtClean="0"/>
              <a:t>Post-pandemic, Argentina’s </a:t>
            </a:r>
            <a:r>
              <a:rPr lang="en-US" dirty="0" err="1" smtClean="0"/>
              <a:t>glamping</a:t>
            </a:r>
            <a:r>
              <a:rPr lang="en-US" dirty="0" smtClean="0"/>
              <a:t> resorts can thrive by integrating flexible, AI-powered talent solutions. Combining gig contracts, hybrid roles, and digital </a:t>
            </a:r>
            <a:r>
              <a:rPr lang="en-US" dirty="0" err="1" smtClean="0"/>
              <a:t>onboarding</a:t>
            </a:r>
            <a:r>
              <a:rPr lang="en-US" dirty="0" smtClean="0"/>
              <a:t> systems with wellness-driven EVP campaigns will ensure operational agility, high employee satisfaction, and long-term business resilience.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COVID-19: Argentina tourism data report 2021</a:t>
            </a:r>
            <a:r>
              <a:rPr lang="en-US" dirty="0" smtClean="0"/>
              <a:t>. United Nations World Tourism Organization. </a:t>
            </a:r>
            <a:r>
              <a:rPr lang="en-US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dirty="0" smtClean="0">
                <a:hlinkClick r:id="rId5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632</Words>
  <Application>Microsoft Macintosh PowerPoint</Application>
  <PresentationFormat>On-screen Show (4:3)</PresentationFormat>
  <Paragraphs>136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Eco-Adventure Glamping Resorts in Argentina</vt:lpstr>
      <vt:lpstr>Index</vt:lpstr>
      <vt:lpstr>Introduction</vt:lpstr>
      <vt:lpstr>COVID-19 Impact on Adventure Tourism in Argentina</vt:lpstr>
      <vt:lpstr>Post-Pandemic Workforce Gaps and Challenges</vt:lpstr>
      <vt:lpstr>Talent Rebuilding Framework</vt:lpstr>
      <vt:lpstr>Gig Workforce Integration Plan</vt:lpstr>
      <vt:lpstr>Hybrid Role Definitions and Advantages</vt:lpstr>
      <vt:lpstr>Digital Onboarding and E-Training Modules</vt:lpstr>
      <vt:lpstr>Example Social Media Recruitment Posts</vt:lpstr>
      <vt:lpstr>EVP (Employee Value Proposition) Transformation</vt:lpstr>
      <vt:lpstr>AI-Driven HR and Workforce Management Systems</vt:lpstr>
      <vt:lpstr>Resilience Planning and Risk Mitigation</vt:lpstr>
      <vt:lpstr>Staff Wellness and Retention Strategies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27</cp:revision>
  <dcterms:created xsi:type="dcterms:W3CDTF">2013-01-27T09:14:16Z</dcterms:created>
  <dcterms:modified xsi:type="dcterms:W3CDTF">2025-06-23T19:11:31Z</dcterms:modified>
  <cp:category/>
</cp:coreProperties>
</file>