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slides/slide262.xml" ContentType="application/vnd.openxmlformats-officedocument.presentationml.slide+xml"/>
  <Override PartName="/ppt/slides/slide263.xml" ContentType="application/vnd.openxmlformats-officedocument.presentationml.slide+xml"/>
  <Override PartName="/ppt/slides/slide264.xml" ContentType="application/vnd.openxmlformats-officedocument.presentationml.slide+xml"/>
  <Override PartName="/ppt/slides/slide265.xml" ContentType="application/vnd.openxmlformats-officedocument.presentationml.slide+xml"/>
  <Override PartName="/ppt/slides/slide266.xml" ContentType="application/vnd.openxmlformats-officedocument.presentationml.slide+xml"/>
  <Override PartName="/ppt/slides/slide267.xml" ContentType="application/vnd.openxmlformats-officedocument.presentationml.slide+xml"/>
  <Override PartName="/ppt/slides/slide268.xml" ContentType="application/vnd.openxmlformats-officedocument.presentationml.slide+xml"/>
  <Override PartName="/ppt/slides/slide269.xml" ContentType="application/vnd.openxmlformats-officedocument.presentationml.slide+xml"/>
  <Override PartName="/ppt/slides/slide270.xml" ContentType="application/vnd.openxmlformats-officedocument.presentationml.slide+xml"/>
  <Override PartName="/ppt/slides/slide271.xml" ContentType="application/vnd.openxmlformats-officedocument.presentationml.slide+xml"/>
  <Override PartName="/ppt/slides/slide272.xml" ContentType="application/vnd.openxmlformats-officedocument.presentationml.slide+xml"/>
  <Override PartName="/ppt/slides/slide273.xml" ContentType="application/vnd.openxmlformats-officedocument.presentationml.slide+xml"/>
  <Override PartName="/ppt/slides/slide274.xml" ContentType="application/vnd.openxmlformats-officedocument.presentationml.slide+xml"/>
  <Override PartName="/ppt/slides/slide275.xml" ContentType="application/vnd.openxmlformats-officedocument.presentationml.slide+xml"/>
  <Override PartName="/ppt/slides/slide276.xml" ContentType="application/vnd.openxmlformats-officedocument.presentationml.slide+xml"/>
  <Override PartName="/ppt/slides/slide277.xml" ContentType="application/vnd.openxmlformats-officedocument.presentationml.slide+xml"/>
  <Override PartName="/ppt/slides/slide278.xml" ContentType="application/vnd.openxmlformats-officedocument.presentationml.slide+xml"/>
  <Override PartName="/ppt/slides/slide279.xml" ContentType="application/vnd.openxmlformats-officedocument.presentationml.slide+xml"/>
  <Override PartName="/ppt/slides/slide280.xml" ContentType="application/vnd.openxmlformats-officedocument.presentationml.slide+xml"/>
  <Override PartName="/ppt/slides/slide281.xml" ContentType="application/vnd.openxmlformats-officedocument.presentationml.slide+xml"/>
  <Override PartName="/ppt/slides/slide282.xml" ContentType="application/vnd.openxmlformats-officedocument.presentationml.slide+xml"/>
  <Override PartName="/ppt/slides/slide283.xml" ContentType="application/vnd.openxmlformats-officedocument.presentationml.slide+xml"/>
  <Override PartName="/ppt/slides/slide284.xml" ContentType="application/vnd.openxmlformats-officedocument.presentationml.slide+xml"/>
  <Override PartName="/ppt/slides/slide285.xml" ContentType="application/vnd.openxmlformats-officedocument.presentationml.slide+xml"/>
  <Override PartName="/ppt/slides/slide286.xml" ContentType="application/vnd.openxmlformats-officedocument.presentationml.slide+xml"/>
  <Override PartName="/ppt/slides/slide287.xml" ContentType="application/vnd.openxmlformats-officedocument.presentationml.slide+xml"/>
  <Override PartName="/ppt/slides/slide288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  <p:sldId id="365" r:id="rId115"/>
    <p:sldId id="366" r:id="rId116"/>
    <p:sldId id="367" r:id="rId117"/>
    <p:sldId id="368" r:id="rId118"/>
    <p:sldId id="369" r:id="rId119"/>
    <p:sldId id="370" r:id="rId120"/>
    <p:sldId id="371" r:id="rId121"/>
    <p:sldId id="372" r:id="rId122"/>
    <p:sldId id="373" r:id="rId123"/>
    <p:sldId id="374" r:id="rId124"/>
    <p:sldId id="375" r:id="rId125"/>
    <p:sldId id="376" r:id="rId126"/>
    <p:sldId id="377" r:id="rId127"/>
    <p:sldId id="378" r:id="rId128"/>
    <p:sldId id="379" r:id="rId129"/>
    <p:sldId id="380" r:id="rId130"/>
    <p:sldId id="381" r:id="rId131"/>
    <p:sldId id="382" r:id="rId132"/>
    <p:sldId id="383" r:id="rId133"/>
    <p:sldId id="384" r:id="rId134"/>
    <p:sldId id="385" r:id="rId135"/>
    <p:sldId id="386" r:id="rId136"/>
    <p:sldId id="387" r:id="rId137"/>
    <p:sldId id="388" r:id="rId138"/>
    <p:sldId id="389" r:id="rId139"/>
    <p:sldId id="390" r:id="rId140"/>
    <p:sldId id="391" r:id="rId141"/>
    <p:sldId id="392" r:id="rId142"/>
    <p:sldId id="393" r:id="rId143"/>
    <p:sldId id="394" r:id="rId144"/>
    <p:sldId id="395" r:id="rId145"/>
    <p:sldId id="396" r:id="rId146"/>
    <p:sldId id="397" r:id="rId147"/>
    <p:sldId id="398" r:id="rId148"/>
    <p:sldId id="399" r:id="rId149"/>
    <p:sldId id="400" r:id="rId150"/>
    <p:sldId id="401" r:id="rId151"/>
    <p:sldId id="402" r:id="rId152"/>
    <p:sldId id="403" r:id="rId153"/>
    <p:sldId id="404" r:id="rId154"/>
    <p:sldId id="405" r:id="rId155"/>
    <p:sldId id="406" r:id="rId156"/>
    <p:sldId id="407" r:id="rId157"/>
    <p:sldId id="408" r:id="rId158"/>
    <p:sldId id="409" r:id="rId159"/>
    <p:sldId id="410" r:id="rId160"/>
    <p:sldId id="411" r:id="rId161"/>
    <p:sldId id="412" r:id="rId162"/>
    <p:sldId id="413" r:id="rId163"/>
    <p:sldId id="414" r:id="rId164"/>
    <p:sldId id="415" r:id="rId165"/>
    <p:sldId id="416" r:id="rId166"/>
    <p:sldId id="417" r:id="rId167"/>
    <p:sldId id="418" r:id="rId168"/>
    <p:sldId id="419" r:id="rId169"/>
    <p:sldId id="420" r:id="rId170"/>
    <p:sldId id="421" r:id="rId171"/>
    <p:sldId id="422" r:id="rId172"/>
    <p:sldId id="423" r:id="rId173"/>
    <p:sldId id="424" r:id="rId174"/>
    <p:sldId id="425" r:id="rId175"/>
    <p:sldId id="426" r:id="rId176"/>
    <p:sldId id="427" r:id="rId177"/>
    <p:sldId id="428" r:id="rId178"/>
    <p:sldId id="429" r:id="rId179"/>
    <p:sldId id="430" r:id="rId180"/>
    <p:sldId id="431" r:id="rId181"/>
    <p:sldId id="432" r:id="rId182"/>
    <p:sldId id="433" r:id="rId183"/>
    <p:sldId id="434" r:id="rId184"/>
    <p:sldId id="435" r:id="rId185"/>
    <p:sldId id="436" r:id="rId186"/>
    <p:sldId id="437" r:id="rId187"/>
    <p:sldId id="438" r:id="rId188"/>
    <p:sldId id="439" r:id="rId189"/>
    <p:sldId id="440" r:id="rId190"/>
    <p:sldId id="441" r:id="rId191"/>
    <p:sldId id="442" r:id="rId192"/>
    <p:sldId id="443" r:id="rId193"/>
    <p:sldId id="444" r:id="rId194"/>
    <p:sldId id="445" r:id="rId195"/>
    <p:sldId id="446" r:id="rId196"/>
    <p:sldId id="447" r:id="rId197"/>
    <p:sldId id="448" r:id="rId198"/>
    <p:sldId id="449" r:id="rId199"/>
    <p:sldId id="450" r:id="rId200"/>
    <p:sldId id="451" r:id="rId201"/>
    <p:sldId id="452" r:id="rId202"/>
    <p:sldId id="453" r:id="rId203"/>
    <p:sldId id="454" r:id="rId204"/>
    <p:sldId id="455" r:id="rId205"/>
    <p:sldId id="456" r:id="rId206"/>
    <p:sldId id="457" r:id="rId207"/>
    <p:sldId id="458" r:id="rId208"/>
    <p:sldId id="459" r:id="rId209"/>
    <p:sldId id="460" r:id="rId210"/>
    <p:sldId id="461" r:id="rId211"/>
    <p:sldId id="462" r:id="rId212"/>
    <p:sldId id="463" r:id="rId213"/>
    <p:sldId id="464" r:id="rId214"/>
    <p:sldId id="465" r:id="rId215"/>
    <p:sldId id="466" r:id="rId216"/>
    <p:sldId id="467" r:id="rId217"/>
    <p:sldId id="468" r:id="rId218"/>
    <p:sldId id="469" r:id="rId219"/>
    <p:sldId id="470" r:id="rId220"/>
    <p:sldId id="471" r:id="rId221"/>
    <p:sldId id="472" r:id="rId222"/>
    <p:sldId id="473" r:id="rId223"/>
    <p:sldId id="474" r:id="rId224"/>
    <p:sldId id="475" r:id="rId225"/>
    <p:sldId id="476" r:id="rId226"/>
    <p:sldId id="477" r:id="rId227"/>
    <p:sldId id="478" r:id="rId228"/>
    <p:sldId id="479" r:id="rId229"/>
    <p:sldId id="480" r:id="rId230"/>
    <p:sldId id="481" r:id="rId231"/>
    <p:sldId id="482" r:id="rId232"/>
    <p:sldId id="483" r:id="rId233"/>
    <p:sldId id="484" r:id="rId234"/>
    <p:sldId id="485" r:id="rId235"/>
    <p:sldId id="486" r:id="rId236"/>
    <p:sldId id="487" r:id="rId237"/>
    <p:sldId id="488" r:id="rId238"/>
    <p:sldId id="489" r:id="rId239"/>
    <p:sldId id="490" r:id="rId240"/>
    <p:sldId id="491" r:id="rId241"/>
    <p:sldId id="492" r:id="rId242"/>
    <p:sldId id="493" r:id="rId243"/>
    <p:sldId id="494" r:id="rId244"/>
    <p:sldId id="495" r:id="rId245"/>
    <p:sldId id="496" r:id="rId246"/>
    <p:sldId id="497" r:id="rId247"/>
    <p:sldId id="498" r:id="rId248"/>
    <p:sldId id="499" r:id="rId249"/>
    <p:sldId id="500" r:id="rId250"/>
    <p:sldId id="501" r:id="rId251"/>
    <p:sldId id="502" r:id="rId252"/>
    <p:sldId id="503" r:id="rId253"/>
    <p:sldId id="504" r:id="rId254"/>
    <p:sldId id="505" r:id="rId255"/>
    <p:sldId id="506" r:id="rId256"/>
    <p:sldId id="507" r:id="rId257"/>
    <p:sldId id="508" r:id="rId258"/>
    <p:sldId id="509" r:id="rId259"/>
    <p:sldId id="510" r:id="rId260"/>
    <p:sldId id="511" r:id="rId261"/>
    <p:sldId id="512" r:id="rId262"/>
    <p:sldId id="513" r:id="rId263"/>
    <p:sldId id="514" r:id="rId264"/>
    <p:sldId id="515" r:id="rId265"/>
    <p:sldId id="516" r:id="rId266"/>
    <p:sldId id="517" r:id="rId267"/>
    <p:sldId id="518" r:id="rId268"/>
    <p:sldId id="519" r:id="rId269"/>
    <p:sldId id="520" r:id="rId270"/>
    <p:sldId id="521" r:id="rId271"/>
    <p:sldId id="522" r:id="rId272"/>
    <p:sldId id="523" r:id="rId273"/>
    <p:sldId id="524" r:id="rId274"/>
    <p:sldId id="525" r:id="rId275"/>
    <p:sldId id="526" r:id="rId276"/>
    <p:sldId id="527" r:id="rId277"/>
    <p:sldId id="528" r:id="rId278"/>
    <p:sldId id="529" r:id="rId279"/>
    <p:sldId id="530" r:id="rId280"/>
    <p:sldId id="531" r:id="rId281"/>
    <p:sldId id="532" r:id="rId282"/>
    <p:sldId id="533" r:id="rId283"/>
    <p:sldId id="534" r:id="rId284"/>
    <p:sldId id="535" r:id="rId285"/>
    <p:sldId id="536" r:id="rId286"/>
    <p:sldId id="537" r:id="rId287"/>
    <p:sldId id="538" r:id="rId288"/>
    <p:sldId id="539" r:id="rId289"/>
    <p:sldId id="540" r:id="rId290"/>
    <p:sldId id="541" r:id="rId291"/>
    <p:sldId id="542" r:id="rId292"/>
    <p:sldId id="543" r:id="rId293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Relationship Id="rId83" Type="http://schemas.openxmlformats.org/officeDocument/2006/relationships/slide" Target="slides/slide78.xml"/><Relationship Id="rId84" Type="http://schemas.openxmlformats.org/officeDocument/2006/relationships/slide" Target="slides/slide79.xml"/><Relationship Id="rId85" Type="http://schemas.openxmlformats.org/officeDocument/2006/relationships/slide" Target="slides/slide80.xml"/><Relationship Id="rId86" Type="http://schemas.openxmlformats.org/officeDocument/2006/relationships/slide" Target="slides/slide81.xml"/><Relationship Id="rId87" Type="http://schemas.openxmlformats.org/officeDocument/2006/relationships/slide" Target="slides/slide82.xml"/><Relationship Id="rId88" Type="http://schemas.openxmlformats.org/officeDocument/2006/relationships/slide" Target="slides/slide83.xml"/><Relationship Id="rId89" Type="http://schemas.openxmlformats.org/officeDocument/2006/relationships/slide" Target="slides/slide84.xml"/><Relationship Id="rId90" Type="http://schemas.openxmlformats.org/officeDocument/2006/relationships/slide" Target="slides/slide85.xml"/><Relationship Id="rId91" Type="http://schemas.openxmlformats.org/officeDocument/2006/relationships/slide" Target="slides/slide86.xml"/><Relationship Id="rId92" Type="http://schemas.openxmlformats.org/officeDocument/2006/relationships/slide" Target="slides/slide87.xml"/><Relationship Id="rId93" Type="http://schemas.openxmlformats.org/officeDocument/2006/relationships/slide" Target="slides/slide88.xml"/><Relationship Id="rId94" Type="http://schemas.openxmlformats.org/officeDocument/2006/relationships/slide" Target="slides/slide89.xml"/><Relationship Id="rId95" Type="http://schemas.openxmlformats.org/officeDocument/2006/relationships/slide" Target="slides/slide90.xml"/><Relationship Id="rId96" Type="http://schemas.openxmlformats.org/officeDocument/2006/relationships/slide" Target="slides/slide91.xml"/><Relationship Id="rId97" Type="http://schemas.openxmlformats.org/officeDocument/2006/relationships/slide" Target="slides/slide92.xml"/><Relationship Id="rId98" Type="http://schemas.openxmlformats.org/officeDocument/2006/relationships/slide" Target="slides/slide93.xml"/><Relationship Id="rId99" Type="http://schemas.openxmlformats.org/officeDocument/2006/relationships/slide" Target="slides/slide94.xml"/><Relationship Id="rId100" Type="http://schemas.openxmlformats.org/officeDocument/2006/relationships/slide" Target="slides/slide95.xml"/><Relationship Id="rId101" Type="http://schemas.openxmlformats.org/officeDocument/2006/relationships/slide" Target="slides/slide96.xml"/><Relationship Id="rId102" Type="http://schemas.openxmlformats.org/officeDocument/2006/relationships/slide" Target="slides/slide97.xml"/><Relationship Id="rId103" Type="http://schemas.openxmlformats.org/officeDocument/2006/relationships/slide" Target="slides/slide98.xml"/><Relationship Id="rId104" Type="http://schemas.openxmlformats.org/officeDocument/2006/relationships/slide" Target="slides/slide99.xml"/><Relationship Id="rId105" Type="http://schemas.openxmlformats.org/officeDocument/2006/relationships/slide" Target="slides/slide100.xml"/><Relationship Id="rId106" Type="http://schemas.openxmlformats.org/officeDocument/2006/relationships/slide" Target="slides/slide101.xml"/><Relationship Id="rId107" Type="http://schemas.openxmlformats.org/officeDocument/2006/relationships/slide" Target="slides/slide102.xml"/><Relationship Id="rId108" Type="http://schemas.openxmlformats.org/officeDocument/2006/relationships/slide" Target="slides/slide103.xml"/><Relationship Id="rId109" Type="http://schemas.openxmlformats.org/officeDocument/2006/relationships/slide" Target="slides/slide104.xml"/><Relationship Id="rId110" Type="http://schemas.openxmlformats.org/officeDocument/2006/relationships/slide" Target="slides/slide105.xml"/><Relationship Id="rId111" Type="http://schemas.openxmlformats.org/officeDocument/2006/relationships/slide" Target="slides/slide106.xml"/><Relationship Id="rId112" Type="http://schemas.openxmlformats.org/officeDocument/2006/relationships/slide" Target="slides/slide107.xml"/><Relationship Id="rId113" Type="http://schemas.openxmlformats.org/officeDocument/2006/relationships/slide" Target="slides/slide108.xml"/><Relationship Id="rId114" Type="http://schemas.openxmlformats.org/officeDocument/2006/relationships/slide" Target="slides/slide109.xml"/><Relationship Id="rId115" Type="http://schemas.openxmlformats.org/officeDocument/2006/relationships/slide" Target="slides/slide110.xml"/><Relationship Id="rId116" Type="http://schemas.openxmlformats.org/officeDocument/2006/relationships/slide" Target="slides/slide111.xml"/><Relationship Id="rId117" Type="http://schemas.openxmlformats.org/officeDocument/2006/relationships/slide" Target="slides/slide112.xml"/><Relationship Id="rId118" Type="http://schemas.openxmlformats.org/officeDocument/2006/relationships/slide" Target="slides/slide113.xml"/><Relationship Id="rId119" Type="http://schemas.openxmlformats.org/officeDocument/2006/relationships/slide" Target="slides/slide114.xml"/><Relationship Id="rId120" Type="http://schemas.openxmlformats.org/officeDocument/2006/relationships/slide" Target="slides/slide115.xml"/><Relationship Id="rId121" Type="http://schemas.openxmlformats.org/officeDocument/2006/relationships/slide" Target="slides/slide116.xml"/><Relationship Id="rId122" Type="http://schemas.openxmlformats.org/officeDocument/2006/relationships/slide" Target="slides/slide117.xml"/><Relationship Id="rId123" Type="http://schemas.openxmlformats.org/officeDocument/2006/relationships/slide" Target="slides/slide118.xml"/><Relationship Id="rId124" Type="http://schemas.openxmlformats.org/officeDocument/2006/relationships/slide" Target="slides/slide119.xml"/><Relationship Id="rId125" Type="http://schemas.openxmlformats.org/officeDocument/2006/relationships/slide" Target="slides/slide120.xml"/><Relationship Id="rId126" Type="http://schemas.openxmlformats.org/officeDocument/2006/relationships/slide" Target="slides/slide121.xml"/><Relationship Id="rId127" Type="http://schemas.openxmlformats.org/officeDocument/2006/relationships/slide" Target="slides/slide122.xml"/><Relationship Id="rId128" Type="http://schemas.openxmlformats.org/officeDocument/2006/relationships/slide" Target="slides/slide123.xml"/><Relationship Id="rId129" Type="http://schemas.openxmlformats.org/officeDocument/2006/relationships/slide" Target="slides/slide124.xml"/><Relationship Id="rId130" Type="http://schemas.openxmlformats.org/officeDocument/2006/relationships/slide" Target="slides/slide125.xml"/><Relationship Id="rId131" Type="http://schemas.openxmlformats.org/officeDocument/2006/relationships/slide" Target="slides/slide126.xml"/><Relationship Id="rId132" Type="http://schemas.openxmlformats.org/officeDocument/2006/relationships/slide" Target="slides/slide127.xml"/><Relationship Id="rId133" Type="http://schemas.openxmlformats.org/officeDocument/2006/relationships/slide" Target="slides/slide128.xml"/><Relationship Id="rId134" Type="http://schemas.openxmlformats.org/officeDocument/2006/relationships/slide" Target="slides/slide129.xml"/><Relationship Id="rId135" Type="http://schemas.openxmlformats.org/officeDocument/2006/relationships/slide" Target="slides/slide130.xml"/><Relationship Id="rId136" Type="http://schemas.openxmlformats.org/officeDocument/2006/relationships/slide" Target="slides/slide131.xml"/><Relationship Id="rId137" Type="http://schemas.openxmlformats.org/officeDocument/2006/relationships/slide" Target="slides/slide132.xml"/><Relationship Id="rId138" Type="http://schemas.openxmlformats.org/officeDocument/2006/relationships/slide" Target="slides/slide133.xml"/><Relationship Id="rId139" Type="http://schemas.openxmlformats.org/officeDocument/2006/relationships/slide" Target="slides/slide134.xml"/><Relationship Id="rId140" Type="http://schemas.openxmlformats.org/officeDocument/2006/relationships/slide" Target="slides/slide135.xml"/><Relationship Id="rId141" Type="http://schemas.openxmlformats.org/officeDocument/2006/relationships/slide" Target="slides/slide136.xml"/><Relationship Id="rId142" Type="http://schemas.openxmlformats.org/officeDocument/2006/relationships/slide" Target="slides/slide137.xml"/><Relationship Id="rId143" Type="http://schemas.openxmlformats.org/officeDocument/2006/relationships/slide" Target="slides/slide138.xml"/><Relationship Id="rId144" Type="http://schemas.openxmlformats.org/officeDocument/2006/relationships/slide" Target="slides/slide139.xml"/><Relationship Id="rId145" Type="http://schemas.openxmlformats.org/officeDocument/2006/relationships/slide" Target="slides/slide140.xml"/><Relationship Id="rId146" Type="http://schemas.openxmlformats.org/officeDocument/2006/relationships/slide" Target="slides/slide141.xml"/><Relationship Id="rId147" Type="http://schemas.openxmlformats.org/officeDocument/2006/relationships/slide" Target="slides/slide142.xml"/><Relationship Id="rId148" Type="http://schemas.openxmlformats.org/officeDocument/2006/relationships/slide" Target="slides/slide143.xml"/><Relationship Id="rId149" Type="http://schemas.openxmlformats.org/officeDocument/2006/relationships/slide" Target="slides/slide144.xml"/><Relationship Id="rId150" Type="http://schemas.openxmlformats.org/officeDocument/2006/relationships/slide" Target="slides/slide145.xml"/><Relationship Id="rId151" Type="http://schemas.openxmlformats.org/officeDocument/2006/relationships/slide" Target="slides/slide146.xml"/><Relationship Id="rId152" Type="http://schemas.openxmlformats.org/officeDocument/2006/relationships/slide" Target="slides/slide147.xml"/><Relationship Id="rId153" Type="http://schemas.openxmlformats.org/officeDocument/2006/relationships/slide" Target="slides/slide148.xml"/><Relationship Id="rId154" Type="http://schemas.openxmlformats.org/officeDocument/2006/relationships/slide" Target="slides/slide149.xml"/><Relationship Id="rId155" Type="http://schemas.openxmlformats.org/officeDocument/2006/relationships/slide" Target="slides/slide150.xml"/><Relationship Id="rId156" Type="http://schemas.openxmlformats.org/officeDocument/2006/relationships/slide" Target="slides/slide151.xml"/><Relationship Id="rId157" Type="http://schemas.openxmlformats.org/officeDocument/2006/relationships/slide" Target="slides/slide152.xml"/><Relationship Id="rId158" Type="http://schemas.openxmlformats.org/officeDocument/2006/relationships/slide" Target="slides/slide153.xml"/><Relationship Id="rId159" Type="http://schemas.openxmlformats.org/officeDocument/2006/relationships/slide" Target="slides/slide154.xml"/><Relationship Id="rId160" Type="http://schemas.openxmlformats.org/officeDocument/2006/relationships/slide" Target="slides/slide155.xml"/><Relationship Id="rId161" Type="http://schemas.openxmlformats.org/officeDocument/2006/relationships/slide" Target="slides/slide156.xml"/><Relationship Id="rId162" Type="http://schemas.openxmlformats.org/officeDocument/2006/relationships/slide" Target="slides/slide157.xml"/><Relationship Id="rId163" Type="http://schemas.openxmlformats.org/officeDocument/2006/relationships/slide" Target="slides/slide158.xml"/><Relationship Id="rId164" Type="http://schemas.openxmlformats.org/officeDocument/2006/relationships/slide" Target="slides/slide159.xml"/><Relationship Id="rId165" Type="http://schemas.openxmlformats.org/officeDocument/2006/relationships/slide" Target="slides/slide160.xml"/><Relationship Id="rId166" Type="http://schemas.openxmlformats.org/officeDocument/2006/relationships/slide" Target="slides/slide161.xml"/><Relationship Id="rId167" Type="http://schemas.openxmlformats.org/officeDocument/2006/relationships/slide" Target="slides/slide162.xml"/><Relationship Id="rId168" Type="http://schemas.openxmlformats.org/officeDocument/2006/relationships/slide" Target="slides/slide163.xml"/><Relationship Id="rId169" Type="http://schemas.openxmlformats.org/officeDocument/2006/relationships/slide" Target="slides/slide164.xml"/><Relationship Id="rId170" Type="http://schemas.openxmlformats.org/officeDocument/2006/relationships/slide" Target="slides/slide165.xml"/><Relationship Id="rId171" Type="http://schemas.openxmlformats.org/officeDocument/2006/relationships/slide" Target="slides/slide166.xml"/><Relationship Id="rId172" Type="http://schemas.openxmlformats.org/officeDocument/2006/relationships/slide" Target="slides/slide167.xml"/><Relationship Id="rId173" Type="http://schemas.openxmlformats.org/officeDocument/2006/relationships/slide" Target="slides/slide168.xml"/><Relationship Id="rId174" Type="http://schemas.openxmlformats.org/officeDocument/2006/relationships/slide" Target="slides/slide169.xml"/><Relationship Id="rId175" Type="http://schemas.openxmlformats.org/officeDocument/2006/relationships/slide" Target="slides/slide170.xml"/><Relationship Id="rId176" Type="http://schemas.openxmlformats.org/officeDocument/2006/relationships/slide" Target="slides/slide171.xml"/><Relationship Id="rId177" Type="http://schemas.openxmlformats.org/officeDocument/2006/relationships/slide" Target="slides/slide172.xml"/><Relationship Id="rId178" Type="http://schemas.openxmlformats.org/officeDocument/2006/relationships/slide" Target="slides/slide173.xml"/><Relationship Id="rId179" Type="http://schemas.openxmlformats.org/officeDocument/2006/relationships/slide" Target="slides/slide174.xml"/><Relationship Id="rId180" Type="http://schemas.openxmlformats.org/officeDocument/2006/relationships/slide" Target="slides/slide175.xml"/><Relationship Id="rId181" Type="http://schemas.openxmlformats.org/officeDocument/2006/relationships/slide" Target="slides/slide176.xml"/><Relationship Id="rId182" Type="http://schemas.openxmlformats.org/officeDocument/2006/relationships/slide" Target="slides/slide177.xml"/><Relationship Id="rId183" Type="http://schemas.openxmlformats.org/officeDocument/2006/relationships/slide" Target="slides/slide178.xml"/><Relationship Id="rId184" Type="http://schemas.openxmlformats.org/officeDocument/2006/relationships/slide" Target="slides/slide179.xml"/><Relationship Id="rId185" Type="http://schemas.openxmlformats.org/officeDocument/2006/relationships/slide" Target="slides/slide180.xml"/><Relationship Id="rId186" Type="http://schemas.openxmlformats.org/officeDocument/2006/relationships/slide" Target="slides/slide181.xml"/><Relationship Id="rId187" Type="http://schemas.openxmlformats.org/officeDocument/2006/relationships/slide" Target="slides/slide182.xml"/><Relationship Id="rId188" Type="http://schemas.openxmlformats.org/officeDocument/2006/relationships/slide" Target="slides/slide183.xml"/><Relationship Id="rId189" Type="http://schemas.openxmlformats.org/officeDocument/2006/relationships/slide" Target="slides/slide184.xml"/><Relationship Id="rId190" Type="http://schemas.openxmlformats.org/officeDocument/2006/relationships/slide" Target="slides/slide185.xml"/><Relationship Id="rId191" Type="http://schemas.openxmlformats.org/officeDocument/2006/relationships/slide" Target="slides/slide186.xml"/><Relationship Id="rId192" Type="http://schemas.openxmlformats.org/officeDocument/2006/relationships/slide" Target="slides/slide187.xml"/><Relationship Id="rId193" Type="http://schemas.openxmlformats.org/officeDocument/2006/relationships/slide" Target="slides/slide188.xml"/><Relationship Id="rId194" Type="http://schemas.openxmlformats.org/officeDocument/2006/relationships/slide" Target="slides/slide189.xml"/><Relationship Id="rId195" Type="http://schemas.openxmlformats.org/officeDocument/2006/relationships/slide" Target="slides/slide190.xml"/><Relationship Id="rId196" Type="http://schemas.openxmlformats.org/officeDocument/2006/relationships/slide" Target="slides/slide191.xml"/><Relationship Id="rId197" Type="http://schemas.openxmlformats.org/officeDocument/2006/relationships/slide" Target="slides/slide192.xml"/><Relationship Id="rId198" Type="http://schemas.openxmlformats.org/officeDocument/2006/relationships/slide" Target="slides/slide193.xml"/><Relationship Id="rId199" Type="http://schemas.openxmlformats.org/officeDocument/2006/relationships/slide" Target="slides/slide194.xml"/><Relationship Id="rId200" Type="http://schemas.openxmlformats.org/officeDocument/2006/relationships/slide" Target="slides/slide195.xml"/><Relationship Id="rId201" Type="http://schemas.openxmlformats.org/officeDocument/2006/relationships/slide" Target="slides/slide196.xml"/><Relationship Id="rId202" Type="http://schemas.openxmlformats.org/officeDocument/2006/relationships/slide" Target="slides/slide197.xml"/><Relationship Id="rId203" Type="http://schemas.openxmlformats.org/officeDocument/2006/relationships/slide" Target="slides/slide198.xml"/><Relationship Id="rId204" Type="http://schemas.openxmlformats.org/officeDocument/2006/relationships/slide" Target="slides/slide199.xml"/><Relationship Id="rId205" Type="http://schemas.openxmlformats.org/officeDocument/2006/relationships/slide" Target="slides/slide200.xml"/><Relationship Id="rId206" Type="http://schemas.openxmlformats.org/officeDocument/2006/relationships/slide" Target="slides/slide201.xml"/><Relationship Id="rId207" Type="http://schemas.openxmlformats.org/officeDocument/2006/relationships/slide" Target="slides/slide202.xml"/><Relationship Id="rId208" Type="http://schemas.openxmlformats.org/officeDocument/2006/relationships/slide" Target="slides/slide203.xml"/><Relationship Id="rId209" Type="http://schemas.openxmlformats.org/officeDocument/2006/relationships/slide" Target="slides/slide204.xml"/><Relationship Id="rId210" Type="http://schemas.openxmlformats.org/officeDocument/2006/relationships/slide" Target="slides/slide205.xml"/><Relationship Id="rId211" Type="http://schemas.openxmlformats.org/officeDocument/2006/relationships/slide" Target="slides/slide206.xml"/><Relationship Id="rId212" Type="http://schemas.openxmlformats.org/officeDocument/2006/relationships/slide" Target="slides/slide207.xml"/><Relationship Id="rId213" Type="http://schemas.openxmlformats.org/officeDocument/2006/relationships/slide" Target="slides/slide208.xml"/><Relationship Id="rId214" Type="http://schemas.openxmlformats.org/officeDocument/2006/relationships/slide" Target="slides/slide209.xml"/><Relationship Id="rId215" Type="http://schemas.openxmlformats.org/officeDocument/2006/relationships/slide" Target="slides/slide210.xml"/><Relationship Id="rId216" Type="http://schemas.openxmlformats.org/officeDocument/2006/relationships/slide" Target="slides/slide211.xml"/><Relationship Id="rId217" Type="http://schemas.openxmlformats.org/officeDocument/2006/relationships/slide" Target="slides/slide212.xml"/><Relationship Id="rId218" Type="http://schemas.openxmlformats.org/officeDocument/2006/relationships/slide" Target="slides/slide213.xml"/><Relationship Id="rId219" Type="http://schemas.openxmlformats.org/officeDocument/2006/relationships/slide" Target="slides/slide214.xml"/><Relationship Id="rId220" Type="http://schemas.openxmlformats.org/officeDocument/2006/relationships/slide" Target="slides/slide215.xml"/><Relationship Id="rId221" Type="http://schemas.openxmlformats.org/officeDocument/2006/relationships/slide" Target="slides/slide216.xml"/><Relationship Id="rId222" Type="http://schemas.openxmlformats.org/officeDocument/2006/relationships/slide" Target="slides/slide217.xml"/><Relationship Id="rId223" Type="http://schemas.openxmlformats.org/officeDocument/2006/relationships/slide" Target="slides/slide218.xml"/><Relationship Id="rId224" Type="http://schemas.openxmlformats.org/officeDocument/2006/relationships/slide" Target="slides/slide219.xml"/><Relationship Id="rId225" Type="http://schemas.openxmlformats.org/officeDocument/2006/relationships/slide" Target="slides/slide220.xml"/><Relationship Id="rId226" Type="http://schemas.openxmlformats.org/officeDocument/2006/relationships/slide" Target="slides/slide221.xml"/><Relationship Id="rId227" Type="http://schemas.openxmlformats.org/officeDocument/2006/relationships/slide" Target="slides/slide222.xml"/><Relationship Id="rId228" Type="http://schemas.openxmlformats.org/officeDocument/2006/relationships/slide" Target="slides/slide223.xml"/><Relationship Id="rId229" Type="http://schemas.openxmlformats.org/officeDocument/2006/relationships/slide" Target="slides/slide224.xml"/><Relationship Id="rId230" Type="http://schemas.openxmlformats.org/officeDocument/2006/relationships/slide" Target="slides/slide225.xml"/><Relationship Id="rId231" Type="http://schemas.openxmlformats.org/officeDocument/2006/relationships/slide" Target="slides/slide226.xml"/><Relationship Id="rId232" Type="http://schemas.openxmlformats.org/officeDocument/2006/relationships/slide" Target="slides/slide227.xml"/><Relationship Id="rId233" Type="http://schemas.openxmlformats.org/officeDocument/2006/relationships/slide" Target="slides/slide228.xml"/><Relationship Id="rId234" Type="http://schemas.openxmlformats.org/officeDocument/2006/relationships/slide" Target="slides/slide229.xml"/><Relationship Id="rId235" Type="http://schemas.openxmlformats.org/officeDocument/2006/relationships/slide" Target="slides/slide230.xml"/><Relationship Id="rId236" Type="http://schemas.openxmlformats.org/officeDocument/2006/relationships/slide" Target="slides/slide231.xml"/><Relationship Id="rId237" Type="http://schemas.openxmlformats.org/officeDocument/2006/relationships/slide" Target="slides/slide232.xml"/><Relationship Id="rId238" Type="http://schemas.openxmlformats.org/officeDocument/2006/relationships/slide" Target="slides/slide233.xml"/><Relationship Id="rId239" Type="http://schemas.openxmlformats.org/officeDocument/2006/relationships/slide" Target="slides/slide234.xml"/><Relationship Id="rId240" Type="http://schemas.openxmlformats.org/officeDocument/2006/relationships/slide" Target="slides/slide235.xml"/><Relationship Id="rId241" Type="http://schemas.openxmlformats.org/officeDocument/2006/relationships/slide" Target="slides/slide236.xml"/><Relationship Id="rId242" Type="http://schemas.openxmlformats.org/officeDocument/2006/relationships/slide" Target="slides/slide237.xml"/><Relationship Id="rId243" Type="http://schemas.openxmlformats.org/officeDocument/2006/relationships/slide" Target="slides/slide238.xml"/><Relationship Id="rId244" Type="http://schemas.openxmlformats.org/officeDocument/2006/relationships/slide" Target="slides/slide239.xml"/><Relationship Id="rId245" Type="http://schemas.openxmlformats.org/officeDocument/2006/relationships/slide" Target="slides/slide240.xml"/><Relationship Id="rId246" Type="http://schemas.openxmlformats.org/officeDocument/2006/relationships/slide" Target="slides/slide241.xml"/><Relationship Id="rId247" Type="http://schemas.openxmlformats.org/officeDocument/2006/relationships/slide" Target="slides/slide242.xml"/><Relationship Id="rId248" Type="http://schemas.openxmlformats.org/officeDocument/2006/relationships/slide" Target="slides/slide243.xml"/><Relationship Id="rId249" Type="http://schemas.openxmlformats.org/officeDocument/2006/relationships/slide" Target="slides/slide244.xml"/><Relationship Id="rId250" Type="http://schemas.openxmlformats.org/officeDocument/2006/relationships/slide" Target="slides/slide245.xml"/><Relationship Id="rId251" Type="http://schemas.openxmlformats.org/officeDocument/2006/relationships/slide" Target="slides/slide246.xml"/><Relationship Id="rId252" Type="http://schemas.openxmlformats.org/officeDocument/2006/relationships/slide" Target="slides/slide247.xml"/><Relationship Id="rId253" Type="http://schemas.openxmlformats.org/officeDocument/2006/relationships/slide" Target="slides/slide248.xml"/><Relationship Id="rId254" Type="http://schemas.openxmlformats.org/officeDocument/2006/relationships/slide" Target="slides/slide249.xml"/><Relationship Id="rId255" Type="http://schemas.openxmlformats.org/officeDocument/2006/relationships/slide" Target="slides/slide250.xml"/><Relationship Id="rId256" Type="http://schemas.openxmlformats.org/officeDocument/2006/relationships/slide" Target="slides/slide251.xml"/><Relationship Id="rId257" Type="http://schemas.openxmlformats.org/officeDocument/2006/relationships/slide" Target="slides/slide252.xml"/><Relationship Id="rId258" Type="http://schemas.openxmlformats.org/officeDocument/2006/relationships/slide" Target="slides/slide253.xml"/><Relationship Id="rId259" Type="http://schemas.openxmlformats.org/officeDocument/2006/relationships/slide" Target="slides/slide254.xml"/><Relationship Id="rId260" Type="http://schemas.openxmlformats.org/officeDocument/2006/relationships/slide" Target="slides/slide255.xml"/><Relationship Id="rId261" Type="http://schemas.openxmlformats.org/officeDocument/2006/relationships/slide" Target="slides/slide256.xml"/><Relationship Id="rId262" Type="http://schemas.openxmlformats.org/officeDocument/2006/relationships/slide" Target="slides/slide257.xml"/><Relationship Id="rId263" Type="http://schemas.openxmlformats.org/officeDocument/2006/relationships/slide" Target="slides/slide258.xml"/><Relationship Id="rId264" Type="http://schemas.openxmlformats.org/officeDocument/2006/relationships/slide" Target="slides/slide259.xml"/><Relationship Id="rId265" Type="http://schemas.openxmlformats.org/officeDocument/2006/relationships/slide" Target="slides/slide260.xml"/><Relationship Id="rId266" Type="http://schemas.openxmlformats.org/officeDocument/2006/relationships/slide" Target="slides/slide261.xml"/><Relationship Id="rId267" Type="http://schemas.openxmlformats.org/officeDocument/2006/relationships/slide" Target="slides/slide262.xml"/><Relationship Id="rId268" Type="http://schemas.openxmlformats.org/officeDocument/2006/relationships/slide" Target="slides/slide263.xml"/><Relationship Id="rId269" Type="http://schemas.openxmlformats.org/officeDocument/2006/relationships/slide" Target="slides/slide264.xml"/><Relationship Id="rId270" Type="http://schemas.openxmlformats.org/officeDocument/2006/relationships/slide" Target="slides/slide265.xml"/><Relationship Id="rId271" Type="http://schemas.openxmlformats.org/officeDocument/2006/relationships/slide" Target="slides/slide266.xml"/><Relationship Id="rId272" Type="http://schemas.openxmlformats.org/officeDocument/2006/relationships/slide" Target="slides/slide267.xml"/><Relationship Id="rId273" Type="http://schemas.openxmlformats.org/officeDocument/2006/relationships/slide" Target="slides/slide268.xml"/><Relationship Id="rId274" Type="http://schemas.openxmlformats.org/officeDocument/2006/relationships/slide" Target="slides/slide269.xml"/><Relationship Id="rId275" Type="http://schemas.openxmlformats.org/officeDocument/2006/relationships/slide" Target="slides/slide270.xml"/><Relationship Id="rId276" Type="http://schemas.openxmlformats.org/officeDocument/2006/relationships/slide" Target="slides/slide271.xml"/><Relationship Id="rId277" Type="http://schemas.openxmlformats.org/officeDocument/2006/relationships/slide" Target="slides/slide272.xml"/><Relationship Id="rId278" Type="http://schemas.openxmlformats.org/officeDocument/2006/relationships/slide" Target="slides/slide273.xml"/><Relationship Id="rId279" Type="http://schemas.openxmlformats.org/officeDocument/2006/relationships/slide" Target="slides/slide274.xml"/><Relationship Id="rId280" Type="http://schemas.openxmlformats.org/officeDocument/2006/relationships/slide" Target="slides/slide275.xml"/><Relationship Id="rId281" Type="http://schemas.openxmlformats.org/officeDocument/2006/relationships/slide" Target="slides/slide276.xml"/><Relationship Id="rId282" Type="http://schemas.openxmlformats.org/officeDocument/2006/relationships/slide" Target="slides/slide277.xml"/><Relationship Id="rId283" Type="http://schemas.openxmlformats.org/officeDocument/2006/relationships/slide" Target="slides/slide278.xml"/><Relationship Id="rId284" Type="http://schemas.openxmlformats.org/officeDocument/2006/relationships/slide" Target="slides/slide279.xml"/><Relationship Id="rId285" Type="http://schemas.openxmlformats.org/officeDocument/2006/relationships/slide" Target="slides/slide280.xml"/><Relationship Id="rId286" Type="http://schemas.openxmlformats.org/officeDocument/2006/relationships/slide" Target="slides/slide281.xml"/><Relationship Id="rId287" Type="http://schemas.openxmlformats.org/officeDocument/2006/relationships/slide" Target="slides/slide282.xml"/><Relationship Id="rId288" Type="http://schemas.openxmlformats.org/officeDocument/2006/relationships/slide" Target="slides/slide283.xml"/><Relationship Id="rId289" Type="http://schemas.openxmlformats.org/officeDocument/2006/relationships/slide" Target="slides/slide284.xml"/><Relationship Id="rId290" Type="http://schemas.openxmlformats.org/officeDocument/2006/relationships/slide" Target="slides/slide285.xml"/><Relationship Id="rId291" Type="http://schemas.openxmlformats.org/officeDocument/2006/relationships/slide" Target="slides/slide286.xml"/><Relationship Id="rId292" Type="http://schemas.openxmlformats.org/officeDocument/2006/relationships/slide" Target="slides/slide287.xml"/><Relationship Id="rId293" Type="http://schemas.openxmlformats.org/officeDocument/2006/relationships/slide" Target="slides/slide288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1788" y="-23672"/>
            <a:ext cx="12034773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4F5D17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9700" y="3556889"/>
            <a:ext cx="6372225" cy="177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4F5D17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4F5D17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700" b="0" i="0">
                <a:solidFill>
                  <a:srgbClr val="4F5D17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6453339"/>
            <a:ext cx="12198350" cy="405130"/>
          </a:xfrm>
          <a:custGeom>
            <a:avLst/>
            <a:gdLst/>
            <a:ahLst/>
            <a:cxnLst/>
            <a:rect l="l" t="t" r="r" b="b"/>
            <a:pathLst>
              <a:path w="12198350" h="405129">
                <a:moveTo>
                  <a:pt x="12198350" y="0"/>
                </a:moveTo>
                <a:lnTo>
                  <a:pt x="0" y="0"/>
                </a:lnTo>
                <a:lnTo>
                  <a:pt x="0" y="404660"/>
                </a:lnTo>
                <a:lnTo>
                  <a:pt x="12198350" y="404660"/>
                </a:lnTo>
                <a:lnTo>
                  <a:pt x="12198350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788" y="-23672"/>
            <a:ext cx="12034773" cy="6972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700" b="0" i="0">
                <a:solidFill>
                  <a:srgbClr val="4F5D17"/>
                </a:solidFill>
                <a:latin typeface="Trebuchet MS"/>
                <a:cs typeface="Trebuchet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148453" y="2184273"/>
            <a:ext cx="7087870" cy="41605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040383" y="6474055"/>
            <a:ext cx="3735298" cy="390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Relationship Id="rId3" Type="http://schemas.openxmlformats.org/officeDocument/2006/relationships/hyperlink" Target="mailto:info@eiiet.com" TargetMode="External"/><Relationship Id="rId4" Type="http://schemas.openxmlformats.org/officeDocument/2006/relationships/image" Target="../media/image2.jpg"/><Relationship Id="rId5" Type="http://schemas.openxmlformats.org/officeDocument/2006/relationships/image" Target="../media/image3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hyperlink" Target="https://www.linkedin.com/in/sofia-blanco-moreno/" TargetMode="External"/><Relationship Id="rId4" Type="http://schemas.openxmlformats.org/officeDocument/2006/relationships/image" Target="../media/image5.jpg"/><Relationship Id="rId5" Type="http://schemas.openxmlformats.org/officeDocument/2006/relationships/image" Target="../media/image6.png"/><Relationship Id="rId6" Type="http://schemas.openxmlformats.org/officeDocument/2006/relationships/image" Target="../media/image7.jpg"/><Relationship Id="rId7" Type="http://schemas.openxmlformats.org/officeDocument/2006/relationships/image" Target="../media/image8.jpg"/><Relationship Id="rId8" Type="http://schemas.openxmlformats.org/officeDocument/2006/relationships/image" Target="../media/image9.jpg"/><Relationship Id="rId9" Type="http://schemas.openxmlformats.org/officeDocument/2006/relationships/image" Target="../media/image10.jpg"/><Relationship Id="rId10" Type="http://schemas.openxmlformats.org/officeDocument/2006/relationships/image" Target="../media/image11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jpg"/><Relationship Id="rId4" Type="http://schemas.openxmlformats.org/officeDocument/2006/relationships/hyperlink" Target="https://www.linkedin.com/in/sofia-blanco-moreno/" TargetMode="External"/><Relationship Id="rId5" Type="http://schemas.openxmlformats.org/officeDocument/2006/relationships/image" Target="../media/image12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png"/><Relationship Id="rId3" Type="http://schemas.openxmlformats.org/officeDocument/2006/relationships/image" Target="../media/image14.jp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6" Type="http://schemas.openxmlformats.org/officeDocument/2006/relationships/image" Target="../media/image17.png"/><Relationship Id="rId7" Type="http://schemas.openxmlformats.org/officeDocument/2006/relationships/image" Target="../media/image18.jpg"/><Relationship Id="rId8" Type="http://schemas.openxmlformats.org/officeDocument/2006/relationships/image" Target="../media/image19.png"/><Relationship Id="rId9" Type="http://schemas.openxmlformats.org/officeDocument/2006/relationships/image" Target="../media/image20.png"/><Relationship Id="rId10" Type="http://schemas.openxmlformats.org/officeDocument/2006/relationships/image" Target="../media/image21.jpg"/><Relationship Id="rId11" Type="http://schemas.openxmlformats.org/officeDocument/2006/relationships/image" Target="../media/image22.png"/><Relationship Id="rId12" Type="http://schemas.openxmlformats.org/officeDocument/2006/relationships/image" Target="../media/image23.jpg"/><Relationship Id="rId13" Type="http://schemas.openxmlformats.org/officeDocument/2006/relationships/image" Target="../media/image24.jpg"/><Relationship Id="rId14" Type="http://schemas.openxmlformats.org/officeDocument/2006/relationships/image" Target="../media/image25.png"/><Relationship Id="rId15" Type="http://schemas.openxmlformats.org/officeDocument/2006/relationships/image" Target="../media/image26.jpg"/><Relationship Id="rId16" Type="http://schemas.openxmlformats.org/officeDocument/2006/relationships/image" Target="../media/image27.jpg"/><Relationship Id="rId17" Type="http://schemas.openxmlformats.org/officeDocument/2006/relationships/image" Target="../media/image28.png"/><Relationship Id="rId18" Type="http://schemas.openxmlformats.org/officeDocument/2006/relationships/image" Target="../media/image29.jpg"/><Relationship Id="rId19" Type="http://schemas.openxmlformats.org/officeDocument/2006/relationships/image" Target="../media/image30.jpg"/><Relationship Id="rId20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3" Type="http://schemas.openxmlformats.org/officeDocument/2006/relationships/image" Target="../media/image31.jpg"/><Relationship Id="rId4" Type="http://schemas.openxmlformats.org/officeDocument/2006/relationships/image" Target="../media/image32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hyperlink" Target="https://mktingphotodatatour.unileon.es/plataforma/" TargetMode="External"/><Relationship Id="rId4" Type="http://schemas.openxmlformats.org/officeDocument/2006/relationships/image" Target="../media/image33.jp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hyperlink" Target="https://app.powerbi.com/view?r=eyJrIjoiYzM5ZDlmOWUtNGU0OS00MzcwLWJhOTEtYjU1NmEwZDBiMDY1IiwidCI6ImI0ZGFmNDQzLTU2Y2ItNDIzNC05MjkyLWY4YTk5NGFhODQwYSIsImMiOjl9" TargetMode="External"/><Relationship Id="rId6" Type="http://schemas.openxmlformats.org/officeDocument/2006/relationships/image" Target="../media/image36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40.jpg"/><Relationship Id="rId4" Type="http://schemas.openxmlformats.org/officeDocument/2006/relationships/image" Target="../media/image41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https://www.youtube.com/watch?v=8X3Yre5jB78" TargetMode="External"/><Relationship Id="rId3" Type="http://schemas.openxmlformats.org/officeDocument/2006/relationships/image" Target="../media/image42.jpg"/><Relationship Id="rId4" Type="http://schemas.openxmlformats.org/officeDocument/2006/relationships/image" Target="../media/image39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jpg"/><Relationship Id="rId3" Type="http://schemas.openxmlformats.org/officeDocument/2006/relationships/image" Target="../media/image39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app.powerbi.com/groups/0f76e0ec-b939-4268-b927-51c62208c0c7/reports/f172e5a9-de4c-4c16-8885-8ef0fc0a657e/ReportSection" TargetMode="External"/><Relationship Id="rId3" Type="http://schemas.openxmlformats.org/officeDocument/2006/relationships/image" Target="../media/image44.jpg"/><Relationship Id="rId4" Type="http://schemas.openxmlformats.org/officeDocument/2006/relationships/image" Target="../media/image39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45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png"/><Relationship Id="rId3" Type="http://schemas.openxmlformats.org/officeDocument/2006/relationships/image" Target="../media/image46.png"/><Relationship Id="rId4" Type="http://schemas.openxmlformats.org/officeDocument/2006/relationships/image" Target="../media/image47.jpg"/><Relationship Id="rId5" Type="http://schemas.openxmlformats.org/officeDocument/2006/relationships/hyperlink" Target="https://www.lanuevacronica.com/un-radar-de-selfies-en-leon" TargetMode="External"/><Relationship Id="rId6" Type="http://schemas.openxmlformats.org/officeDocument/2006/relationships/image" Target="../media/image48.jpg"/><Relationship Id="rId7" Type="http://schemas.openxmlformats.org/officeDocument/2006/relationships/hyperlink" Target="https://www.heraldo.es/noticias/economia/2022/09/01/nuevas-vias-ideas-investigar-economia-calatayud-1596994.html" TargetMode="External"/><Relationship Id="rId8" Type="http://schemas.openxmlformats.org/officeDocument/2006/relationships/image" Target="../media/image49.jpg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png"/><Relationship Id="rId3" Type="http://schemas.openxmlformats.org/officeDocument/2006/relationships/image" Target="../media/image50.jpg"/></Relationships>
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png"/><Relationship Id="rId3" Type="http://schemas.openxmlformats.org/officeDocument/2006/relationships/image" Target="../media/image51.jpg"/></Relationships>
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52.jpg"/></Relationships>
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9.png"/><Relationship Id="rId3" Type="http://schemas.openxmlformats.org/officeDocument/2006/relationships/image" Target="../media/image53.jpg"/></Relationships>
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.jpg"/><Relationship Id="rId3" Type="http://schemas.openxmlformats.org/officeDocument/2006/relationships/hyperlink" Target="https://mktingphotodatatour.unileon.es/plataforma/" TargetMode="External"/><Relationship Id="rId4" Type="http://schemas.openxmlformats.org/officeDocument/2006/relationships/image" Target="../media/image39.png"/></Relationships>
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.png"/></Relationships>
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5.png"/><Relationship Id="rId3" Type="http://schemas.openxmlformats.org/officeDocument/2006/relationships/image" Target="../media/image56.png"/><Relationship Id="rId4" Type="http://schemas.openxmlformats.org/officeDocument/2006/relationships/image" Target="../media/image57.png"/><Relationship Id="rId5" Type="http://schemas.openxmlformats.org/officeDocument/2006/relationships/image" Target="../media/image58.png"/><Relationship Id="rId6" Type="http://schemas.openxmlformats.org/officeDocument/2006/relationships/image" Target="../media/image59.png"/><Relationship Id="rId7" Type="http://schemas.openxmlformats.org/officeDocument/2006/relationships/image" Target="../media/image34.png"/><Relationship Id="rId8" Type="http://schemas.openxmlformats.org/officeDocument/2006/relationships/image" Target="../media/image4.png"/><Relationship Id="rId9" Type="http://schemas.openxmlformats.org/officeDocument/2006/relationships/image" Target="../media/image35.png"/></Relationships>
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60.png"/><Relationship Id="rId6" Type="http://schemas.openxmlformats.org/officeDocument/2006/relationships/image" Target="../media/image61.png"/><Relationship Id="rId7" Type="http://schemas.openxmlformats.org/officeDocument/2006/relationships/image" Target="../media/image62.png"/><Relationship Id="rId8" Type="http://schemas.openxmlformats.org/officeDocument/2006/relationships/image" Target="../media/image63.png"/><Relationship Id="rId9" Type="http://schemas.openxmlformats.org/officeDocument/2006/relationships/image" Target="../media/image64.png"/><Relationship Id="rId10" Type="http://schemas.openxmlformats.org/officeDocument/2006/relationships/image" Target="../media/image65.png"/><Relationship Id="rId11" Type="http://schemas.openxmlformats.org/officeDocument/2006/relationships/image" Target="../media/image66.png"/><Relationship Id="rId12" Type="http://schemas.openxmlformats.org/officeDocument/2006/relationships/image" Target="../media/image67.png"/><Relationship Id="rId13" Type="http://schemas.openxmlformats.org/officeDocument/2006/relationships/image" Target="../media/image68.png"/><Relationship Id="rId14" Type="http://schemas.openxmlformats.org/officeDocument/2006/relationships/image" Target="../media/image69.png"/><Relationship Id="rId15" Type="http://schemas.openxmlformats.org/officeDocument/2006/relationships/image" Target="../media/image70.png"/><Relationship Id="rId16" Type="http://schemas.openxmlformats.org/officeDocument/2006/relationships/image" Target="../media/image71.png"/><Relationship Id="rId17" Type="http://schemas.openxmlformats.org/officeDocument/2006/relationships/image" Target="../media/image72.png"/><Relationship Id="rId18" Type="http://schemas.openxmlformats.org/officeDocument/2006/relationships/image" Target="../media/image73.png"/><Relationship Id="rId19" Type="http://schemas.openxmlformats.org/officeDocument/2006/relationships/image" Target="../media/image74.png"/><Relationship Id="rId20" Type="http://schemas.openxmlformats.org/officeDocument/2006/relationships/image" Target="../media/image75.png"/><Relationship Id="rId21" Type="http://schemas.openxmlformats.org/officeDocument/2006/relationships/image" Target="../media/image76.png"/><Relationship Id="rId22" Type="http://schemas.openxmlformats.org/officeDocument/2006/relationships/image" Target="../media/image77.png"/><Relationship Id="rId23" Type="http://schemas.openxmlformats.org/officeDocument/2006/relationships/image" Target="../media/image78.png"/><Relationship Id="rId24" Type="http://schemas.openxmlformats.org/officeDocument/2006/relationships/image" Target="../media/image79.png"/><Relationship Id="rId25" Type="http://schemas.openxmlformats.org/officeDocument/2006/relationships/image" Target="../media/image80.png"/><Relationship Id="rId26" Type="http://schemas.openxmlformats.org/officeDocument/2006/relationships/image" Target="../media/image81.png"/><Relationship Id="rId27" Type="http://schemas.openxmlformats.org/officeDocument/2006/relationships/image" Target="../media/image82.png"/><Relationship Id="rId28" Type="http://schemas.openxmlformats.org/officeDocument/2006/relationships/image" Target="../media/image83.png"/><Relationship Id="rId29" Type="http://schemas.openxmlformats.org/officeDocument/2006/relationships/image" Target="../media/image84.png"/><Relationship Id="rId30" Type="http://schemas.openxmlformats.org/officeDocument/2006/relationships/image" Target="../media/image85.png"/></Relationships>
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6.png"/><Relationship Id="rId3" Type="http://schemas.openxmlformats.org/officeDocument/2006/relationships/image" Target="../media/image87.png"/><Relationship Id="rId4" Type="http://schemas.openxmlformats.org/officeDocument/2006/relationships/image" Target="../media/image88.png"/><Relationship Id="rId5" Type="http://schemas.openxmlformats.org/officeDocument/2006/relationships/image" Target="../media/image89.png"/><Relationship Id="rId6" Type="http://schemas.openxmlformats.org/officeDocument/2006/relationships/image" Target="../media/image90.png"/><Relationship Id="rId7" Type="http://schemas.openxmlformats.org/officeDocument/2006/relationships/image" Target="../media/image91.png"/><Relationship Id="rId8" Type="http://schemas.openxmlformats.org/officeDocument/2006/relationships/image" Target="../media/image92.png"/><Relationship Id="rId9" Type="http://schemas.openxmlformats.org/officeDocument/2006/relationships/image" Target="../media/image93.png"/><Relationship Id="rId10" Type="http://schemas.openxmlformats.org/officeDocument/2006/relationships/image" Target="../media/image94.png"/><Relationship Id="rId11" Type="http://schemas.openxmlformats.org/officeDocument/2006/relationships/image" Target="../media/image95.png"/><Relationship Id="rId12" Type="http://schemas.openxmlformats.org/officeDocument/2006/relationships/image" Target="../media/image96.png"/><Relationship Id="rId13" Type="http://schemas.openxmlformats.org/officeDocument/2006/relationships/image" Target="../media/image97.png"/><Relationship Id="rId14" Type="http://schemas.openxmlformats.org/officeDocument/2006/relationships/image" Target="../media/image98.png"/><Relationship Id="rId15" Type="http://schemas.openxmlformats.org/officeDocument/2006/relationships/image" Target="../media/image99.png"/><Relationship Id="rId16" Type="http://schemas.openxmlformats.org/officeDocument/2006/relationships/image" Target="../media/image100.png"/><Relationship Id="rId17" Type="http://schemas.openxmlformats.org/officeDocument/2006/relationships/image" Target="../media/image101.png"/><Relationship Id="rId18" Type="http://schemas.openxmlformats.org/officeDocument/2006/relationships/image" Target="../media/image102.png"/><Relationship Id="rId19" Type="http://schemas.openxmlformats.org/officeDocument/2006/relationships/image" Target="../media/image103.png"/><Relationship Id="rId20" Type="http://schemas.openxmlformats.org/officeDocument/2006/relationships/image" Target="../media/image104.png"/><Relationship Id="rId21" Type="http://schemas.openxmlformats.org/officeDocument/2006/relationships/image" Target="../media/image39.png"/></Relationships>
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5.png"/><Relationship Id="rId3" Type="http://schemas.openxmlformats.org/officeDocument/2006/relationships/image" Target="../media/image106.png"/><Relationship Id="rId4" Type="http://schemas.openxmlformats.org/officeDocument/2006/relationships/image" Target="../media/image107.jpg"/><Relationship Id="rId5" Type="http://schemas.openxmlformats.org/officeDocument/2006/relationships/image" Target="../media/image108.png"/><Relationship Id="rId6" Type="http://schemas.openxmlformats.org/officeDocument/2006/relationships/image" Target="../media/image109.png"/><Relationship Id="rId7" Type="http://schemas.openxmlformats.org/officeDocument/2006/relationships/image" Target="../media/image110.png"/><Relationship Id="rId8" Type="http://schemas.openxmlformats.org/officeDocument/2006/relationships/image" Target="../media/image111.png"/><Relationship Id="rId9" Type="http://schemas.openxmlformats.org/officeDocument/2006/relationships/image" Target="../media/image112.png"/><Relationship Id="rId10" Type="http://schemas.openxmlformats.org/officeDocument/2006/relationships/image" Target="../media/image113.png"/><Relationship Id="rId11" Type="http://schemas.openxmlformats.org/officeDocument/2006/relationships/image" Target="../media/image114.png"/><Relationship Id="rId12" Type="http://schemas.openxmlformats.org/officeDocument/2006/relationships/image" Target="../media/image115.png"/><Relationship Id="rId13" Type="http://schemas.openxmlformats.org/officeDocument/2006/relationships/image" Target="../media/image116.png"/><Relationship Id="rId14" Type="http://schemas.openxmlformats.org/officeDocument/2006/relationships/image" Target="../media/image117.png"/><Relationship Id="rId15" Type="http://schemas.openxmlformats.org/officeDocument/2006/relationships/image" Target="../media/image118.png"/><Relationship Id="rId16" Type="http://schemas.openxmlformats.org/officeDocument/2006/relationships/image" Target="../media/image119.png"/><Relationship Id="rId17" Type="http://schemas.openxmlformats.org/officeDocument/2006/relationships/image" Target="../media/image120.jpg"/><Relationship Id="rId18" Type="http://schemas.openxmlformats.org/officeDocument/2006/relationships/image" Target="../media/image121.png"/><Relationship Id="rId19" Type="http://schemas.openxmlformats.org/officeDocument/2006/relationships/image" Target="../media/image122.png"/><Relationship Id="rId20" Type="http://schemas.openxmlformats.org/officeDocument/2006/relationships/image" Target="../media/image123.jpg"/><Relationship Id="rId21" Type="http://schemas.openxmlformats.org/officeDocument/2006/relationships/image" Target="../media/image124.jpg"/><Relationship Id="rId22" Type="http://schemas.openxmlformats.org/officeDocument/2006/relationships/image" Target="../media/image125.png"/><Relationship Id="rId23" Type="http://schemas.openxmlformats.org/officeDocument/2006/relationships/image" Target="../media/image126.png"/><Relationship Id="rId24" Type="http://schemas.openxmlformats.org/officeDocument/2006/relationships/image" Target="../media/image127.png"/><Relationship Id="rId25" Type="http://schemas.openxmlformats.org/officeDocument/2006/relationships/image" Target="../media/image128.png"/><Relationship Id="rId26" Type="http://schemas.openxmlformats.org/officeDocument/2006/relationships/image" Target="../media/image129.jpg"/></Relationships>
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0.png"/><Relationship Id="rId3" Type="http://schemas.openxmlformats.org/officeDocument/2006/relationships/image" Target="../media/image86.png"/><Relationship Id="rId4" Type="http://schemas.openxmlformats.org/officeDocument/2006/relationships/image" Target="../media/image131.jpg"/><Relationship Id="rId5" Type="http://schemas.openxmlformats.org/officeDocument/2006/relationships/image" Target="../media/image132.png"/><Relationship Id="rId6" Type="http://schemas.openxmlformats.org/officeDocument/2006/relationships/image" Target="../media/image133.png"/><Relationship Id="rId7" Type="http://schemas.openxmlformats.org/officeDocument/2006/relationships/image" Target="../media/image39.png"/></Relationships>

</file>

<file path=ppt/slides/_rels/slide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4.png"/><Relationship Id="rId3" Type="http://schemas.openxmlformats.org/officeDocument/2006/relationships/image" Target="../media/image135.png"/><Relationship Id="rId4" Type="http://schemas.openxmlformats.org/officeDocument/2006/relationships/image" Target="../media/image136.png"/><Relationship Id="rId5" Type="http://schemas.openxmlformats.org/officeDocument/2006/relationships/image" Target="../media/image137.png"/><Relationship Id="rId6" Type="http://schemas.openxmlformats.org/officeDocument/2006/relationships/image" Target="../media/image138.png"/><Relationship Id="rId7" Type="http://schemas.openxmlformats.org/officeDocument/2006/relationships/image" Target="../media/image39.png"/></Relationships>

</file>

<file path=ppt/slides/_rels/slide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png"/></Relationships>

</file>

<file path=ppt/slides/_rels/slide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39.jpg"/><Relationship Id="rId6" Type="http://schemas.openxmlformats.org/officeDocument/2006/relationships/image" Target="../media/image140.jpg"/><Relationship Id="rId7" Type="http://schemas.openxmlformats.org/officeDocument/2006/relationships/image" Target="../media/image141.jpg"/></Relationships>

</file>

<file path=ppt/slides/_rels/slide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42.png"/></Relationships>

</file>

<file path=ppt/slides/_rels/slide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43.jpg"/><Relationship Id="rId6" Type="http://schemas.openxmlformats.org/officeDocument/2006/relationships/image" Target="../media/image144.jpg"/><Relationship Id="rId7" Type="http://schemas.openxmlformats.org/officeDocument/2006/relationships/hyperlink" Target="https://www.youtube.com/shorts/YvEdEAX1uP4" TargetMode="External"/><Relationship Id="rId8" Type="http://schemas.openxmlformats.org/officeDocument/2006/relationships/image" Target="../media/image145.jpg"/></Relationships>

</file>

<file path=ppt/slides/_rels/slide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43.jpg"/><Relationship Id="rId6" Type="http://schemas.openxmlformats.org/officeDocument/2006/relationships/image" Target="../media/image144.jpg"/><Relationship Id="rId7" Type="http://schemas.openxmlformats.org/officeDocument/2006/relationships/image" Target="../media/image146.jpg"/><Relationship Id="rId8" Type="http://schemas.openxmlformats.org/officeDocument/2006/relationships/image" Target="../media/image147.jpg"/></Relationships>

</file>

<file path=ppt/slides/_rels/slide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43.jpg"/><Relationship Id="rId6" Type="http://schemas.openxmlformats.org/officeDocument/2006/relationships/image" Target="../media/image144.jpg"/></Relationships>

</file>

<file path=ppt/slides/_rels/slide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8.png"/><Relationship Id="rId3" Type="http://schemas.openxmlformats.org/officeDocument/2006/relationships/image" Target="../media/image149.png"/><Relationship Id="rId4" Type="http://schemas.openxmlformats.org/officeDocument/2006/relationships/image" Target="../media/image150.png"/><Relationship Id="rId5" Type="http://schemas.openxmlformats.org/officeDocument/2006/relationships/image" Target="../media/image151.png"/><Relationship Id="rId6" Type="http://schemas.openxmlformats.org/officeDocument/2006/relationships/image" Target="../media/image152.png"/><Relationship Id="rId7" Type="http://schemas.openxmlformats.org/officeDocument/2006/relationships/image" Target="../media/image39.png"/></Relationships>

</file>

<file path=ppt/slides/_rels/slide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153.png"/><Relationship Id="rId4" Type="http://schemas.openxmlformats.org/officeDocument/2006/relationships/image" Target="../media/image154.png"/><Relationship Id="rId5" Type="http://schemas.openxmlformats.org/officeDocument/2006/relationships/image" Target="../media/image155.png"/><Relationship Id="rId6" Type="http://schemas.openxmlformats.org/officeDocument/2006/relationships/image" Target="../media/image156.png"/><Relationship Id="rId7" Type="http://schemas.openxmlformats.org/officeDocument/2006/relationships/image" Target="../media/image157.png"/><Relationship Id="rId8" Type="http://schemas.openxmlformats.org/officeDocument/2006/relationships/image" Target="../media/image158.png"/></Relationships>

</file>

<file path=ppt/slides/_rels/slide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9.png"/><Relationship Id="rId3" Type="http://schemas.openxmlformats.org/officeDocument/2006/relationships/image" Target="../media/image34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image" Target="../media/image160.png"/><Relationship Id="rId4" Type="http://schemas.openxmlformats.org/officeDocument/2006/relationships/image" Target="../media/image161.png"/></Relationships>

</file>

<file path=ppt/slides/_rels/slide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/Relationships>

</file>

<file path=ppt/slides/_rels/slide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2.png"/></Relationships>

</file>

<file path=ppt/slides/_rels/slide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3.png"/><Relationship Id="rId3" Type="http://schemas.openxmlformats.org/officeDocument/2006/relationships/image" Target="../media/image164.png"/><Relationship Id="rId4" Type="http://schemas.openxmlformats.org/officeDocument/2006/relationships/image" Target="../media/image165.png"/><Relationship Id="rId5" Type="http://schemas.openxmlformats.org/officeDocument/2006/relationships/image" Target="../media/image166.png"/><Relationship Id="rId6" Type="http://schemas.openxmlformats.org/officeDocument/2006/relationships/image" Target="../media/image162.png"/></Relationships>

</file>

<file path=ppt/slides/_rels/slide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7.jpg"/><Relationship Id="rId3" Type="http://schemas.openxmlformats.org/officeDocument/2006/relationships/image" Target="../media/image168.jpg"/><Relationship Id="rId4" Type="http://schemas.openxmlformats.org/officeDocument/2006/relationships/image" Target="../media/image169.jpg"/><Relationship Id="rId5" Type="http://schemas.openxmlformats.org/officeDocument/2006/relationships/image" Target="../media/image170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1.jpg"/><Relationship Id="rId3" Type="http://schemas.openxmlformats.org/officeDocument/2006/relationships/image" Target="../media/image34.png"/><Relationship Id="rId4" Type="http://schemas.openxmlformats.org/officeDocument/2006/relationships/image" Target="../media/image4.png"/><Relationship Id="rId5" Type="http://schemas.openxmlformats.org/officeDocument/2006/relationships/image" Target="../media/image35.png"/><Relationship Id="rId6" Type="http://schemas.openxmlformats.org/officeDocument/2006/relationships/hyperlink" Target="https://www.nytimes.com/es/interactive/2024/02/02/espanol/inteligencia-artificial-como-detectar.html" TargetMode="External"/></Relationships>

</file>

<file path=ppt/slides/_rels/slide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72.jpg"/><Relationship Id="rId6" Type="http://schemas.openxmlformats.org/officeDocument/2006/relationships/hyperlink" Target="https://www.rtve.es/noticias/20230625/inteligencia-artificial-sacude-fotografia-profesional/2449006.shtml" TargetMode="External"/></Relationships>

</file>

<file path=ppt/slides/_rels/slide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3.jpg"/><Relationship Id="rId3" Type="http://schemas.openxmlformats.org/officeDocument/2006/relationships/image" Target="../media/image174.png"/><Relationship Id="rId4" Type="http://schemas.openxmlformats.org/officeDocument/2006/relationships/image" Target="../media/image175.jpg"/><Relationship Id="rId5" Type="http://schemas.openxmlformats.org/officeDocument/2006/relationships/image" Target="../media/image176.png"/><Relationship Id="rId6" Type="http://schemas.openxmlformats.org/officeDocument/2006/relationships/image" Target="../media/image34.png"/><Relationship Id="rId7" Type="http://schemas.openxmlformats.org/officeDocument/2006/relationships/image" Target="../media/image4.png"/><Relationship Id="rId8" Type="http://schemas.openxmlformats.org/officeDocument/2006/relationships/image" Target="../media/image35.png"/></Relationships>

</file>

<file path=ppt/slides/_rels/slide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es.wikipedia.org/wiki/Chihuahua_(perro)" TargetMode="External"/><Relationship Id="rId3" Type="http://schemas.openxmlformats.org/officeDocument/2006/relationships/image" Target="../media/image177.png"/><Relationship Id="rId4" Type="http://schemas.openxmlformats.org/officeDocument/2006/relationships/image" Target="../media/image178.png"/><Relationship Id="rId5" Type="http://schemas.openxmlformats.org/officeDocument/2006/relationships/hyperlink" Target="https://culturainquieta.com/estilo-de-vida/cachorros-o-comida-fotografias-que-nos-hacen-dudar/" TargetMode="External"/><Relationship Id="rId6" Type="http://schemas.openxmlformats.org/officeDocument/2006/relationships/image" Target="../media/image179.jpg"/><Relationship Id="rId7" Type="http://schemas.openxmlformats.org/officeDocument/2006/relationships/image" Target="../media/image34.png"/><Relationship Id="rId8" Type="http://schemas.openxmlformats.org/officeDocument/2006/relationships/image" Target="../media/image4.png"/><Relationship Id="rId9" Type="http://schemas.openxmlformats.org/officeDocument/2006/relationships/image" Target="../media/image35.png"/></Relationships>

</file>

<file path=ppt/slides/_rels/slide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hyperlink" Target="https://culturainquieta.com/estilo-de-vida/cachorros-o-comida-fotografias-que-nos-hacen-dudar/" TargetMode="External"/><Relationship Id="rId6" Type="http://schemas.openxmlformats.org/officeDocument/2006/relationships/image" Target="../media/image180.jpg"/></Relationships>

</file>

<file path=ppt/slides/_rels/slide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hyperlink" Target="https://culturainquieta.com/estilo-de-vida/cachorros-o-comida-fotografias-que-nos-hacen-dudar/" TargetMode="External"/><Relationship Id="rId6" Type="http://schemas.openxmlformats.org/officeDocument/2006/relationships/image" Target="../media/image181.jpg"/></Relationships>

</file>

<file path=ppt/slides/_rels/slide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2.jpg"/><Relationship Id="rId3" Type="http://schemas.openxmlformats.org/officeDocument/2006/relationships/image" Target="../media/image34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3.jpg"/><Relationship Id="rId3" Type="http://schemas.openxmlformats.org/officeDocument/2006/relationships/image" Target="../media/image34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4.jpg"/><Relationship Id="rId3" Type="http://schemas.openxmlformats.org/officeDocument/2006/relationships/image" Target="../media/image34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85.jpg"/></Relationships>

</file>

<file path=ppt/slides/_rels/slide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hyperlink" Target="https://www.lavozdigital.es/natural/vivir/abci-platano-pato-perro-fregona-1701088346981-20160311125257_galeria.html#imagen5" TargetMode="External"/><Relationship Id="rId6" Type="http://schemas.openxmlformats.org/officeDocument/2006/relationships/image" Target="../media/image186.jpg"/></Relationships>

</file>

<file path=ppt/slides/_rels/slide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hyperlink" Target="https://www.lavozdigital.es/natural/vivir/abci-platano-pato-perro-fregona-1701088346981-20160311125257_galeria.html#imagen5" TargetMode="External"/><Relationship Id="rId6" Type="http://schemas.openxmlformats.org/officeDocument/2006/relationships/image" Target="../media/image187.jpg"/></Relationships>

</file>

<file path=ppt/slides/_rels/slide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88.jpg"/></Relationships>

</file>

<file path=ppt/slides/_rels/slide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189.jpg"/></Relationships>

</file>

<file path=ppt/slides/_rels/slide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0.png"/><Relationship Id="rId3" Type="http://schemas.openxmlformats.org/officeDocument/2006/relationships/image" Target="../media/image191.png"/><Relationship Id="rId4" Type="http://schemas.openxmlformats.org/officeDocument/2006/relationships/image" Target="../media/image192.jpg"/><Relationship Id="rId5" Type="http://schemas.openxmlformats.org/officeDocument/2006/relationships/image" Target="../media/image193.jpg"/><Relationship Id="rId6" Type="http://schemas.openxmlformats.org/officeDocument/2006/relationships/image" Target="../media/image194.png"/><Relationship Id="rId7" Type="http://schemas.openxmlformats.org/officeDocument/2006/relationships/image" Target="../media/image195.png"/><Relationship Id="rId8" Type="http://schemas.openxmlformats.org/officeDocument/2006/relationships/image" Target="../media/image196.png"/><Relationship Id="rId9" Type="http://schemas.openxmlformats.org/officeDocument/2006/relationships/image" Target="../media/image197.png"/><Relationship Id="rId10" Type="http://schemas.openxmlformats.org/officeDocument/2006/relationships/image" Target="../media/image198.jpg"/><Relationship Id="rId11" Type="http://schemas.openxmlformats.org/officeDocument/2006/relationships/image" Target="../media/image199.png"/><Relationship Id="rId12" Type="http://schemas.openxmlformats.org/officeDocument/2006/relationships/image" Target="../media/image200.png"/><Relationship Id="rId13" Type="http://schemas.openxmlformats.org/officeDocument/2006/relationships/image" Target="../media/image201.png"/><Relationship Id="rId14" Type="http://schemas.openxmlformats.org/officeDocument/2006/relationships/image" Target="../media/image202.png"/><Relationship Id="rId15" Type="http://schemas.openxmlformats.org/officeDocument/2006/relationships/image" Target="../media/image203.png"/><Relationship Id="rId16" Type="http://schemas.openxmlformats.org/officeDocument/2006/relationships/image" Target="../media/image204.png"/><Relationship Id="rId17" Type="http://schemas.openxmlformats.org/officeDocument/2006/relationships/image" Target="../media/image34.png"/><Relationship Id="rId18" Type="http://schemas.openxmlformats.org/officeDocument/2006/relationships/image" Target="../media/image4.png"/><Relationship Id="rId19" Type="http://schemas.openxmlformats.org/officeDocument/2006/relationships/image" Target="../media/image35.png"/></Relationships>

</file>

<file path=ppt/slides/_rels/slide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205.jpg"/></Relationships>

</file>

<file path=ppt/slides/_rels/slide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206.jpg"/></Relationships>

</file>

<file path=ppt/slides/_rels/slide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35.png"/></Relationships>

</file>

<file path=ppt/slides/_rels/slide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5.png"/></Relationships>

</file>

<file path=ppt/slides/_rels/slide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7.png"/><Relationship Id="rId3" Type="http://schemas.openxmlformats.org/officeDocument/2006/relationships/image" Target="../media/image208.jpg"/><Relationship Id="rId4" Type="http://schemas.openxmlformats.org/officeDocument/2006/relationships/image" Target="../media/image209.png"/><Relationship Id="rId5" Type="http://schemas.openxmlformats.org/officeDocument/2006/relationships/image" Target="../media/image210.jpg"/><Relationship Id="rId6" Type="http://schemas.openxmlformats.org/officeDocument/2006/relationships/image" Target="../media/image211.png"/><Relationship Id="rId7" Type="http://schemas.openxmlformats.org/officeDocument/2006/relationships/image" Target="../media/image212.jpg"/><Relationship Id="rId8" Type="http://schemas.openxmlformats.org/officeDocument/2006/relationships/image" Target="../media/image213.png"/><Relationship Id="rId9" Type="http://schemas.openxmlformats.org/officeDocument/2006/relationships/image" Target="../media/image214.jpg"/><Relationship Id="rId10" Type="http://schemas.openxmlformats.org/officeDocument/2006/relationships/hyperlink" Target="https://www.globaldots.com/resources/blog/2018-bad-bot-report-the-year-bad-bots-went-mainstream/" TargetMode="External"/><Relationship Id="rId11" Type="http://schemas.openxmlformats.org/officeDocument/2006/relationships/image" Target="../media/image4.png"/><Relationship Id="rId12" Type="http://schemas.openxmlformats.org/officeDocument/2006/relationships/image" Target="../media/image35.png"/></Relationships>

</file>

<file path=ppt/slides/_rels/slide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5.png"/><Relationship Id="rId3" Type="http://schemas.openxmlformats.org/officeDocument/2006/relationships/image" Target="../media/image216.jp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7.png"/><Relationship Id="rId3" Type="http://schemas.openxmlformats.org/officeDocument/2006/relationships/image" Target="../media/image218.png"/><Relationship Id="rId4" Type="http://schemas.openxmlformats.org/officeDocument/2006/relationships/image" Target="../media/image219.png"/><Relationship Id="rId5" Type="http://schemas.openxmlformats.org/officeDocument/2006/relationships/image" Target="../media/image220.png"/><Relationship Id="rId6" Type="http://schemas.openxmlformats.org/officeDocument/2006/relationships/image" Target="../media/image221.png"/><Relationship Id="rId7" Type="http://schemas.openxmlformats.org/officeDocument/2006/relationships/image" Target="../media/image222.png"/><Relationship Id="rId8" Type="http://schemas.openxmlformats.org/officeDocument/2006/relationships/image" Target="../media/image223.png"/><Relationship Id="rId9" Type="http://schemas.openxmlformats.org/officeDocument/2006/relationships/image" Target="../media/image224.png"/><Relationship Id="rId10" Type="http://schemas.openxmlformats.org/officeDocument/2006/relationships/image" Target="../media/image225.png"/><Relationship Id="rId11" Type="http://schemas.openxmlformats.org/officeDocument/2006/relationships/image" Target="../media/image226.png"/><Relationship Id="rId12" Type="http://schemas.openxmlformats.org/officeDocument/2006/relationships/image" Target="../media/image227.png"/><Relationship Id="rId13" Type="http://schemas.openxmlformats.org/officeDocument/2006/relationships/image" Target="../media/image228.png"/><Relationship Id="rId14" Type="http://schemas.openxmlformats.org/officeDocument/2006/relationships/image" Target="../media/image229.png"/><Relationship Id="rId15" Type="http://schemas.openxmlformats.org/officeDocument/2006/relationships/image" Target="../media/image230.png"/><Relationship Id="rId16" Type="http://schemas.openxmlformats.org/officeDocument/2006/relationships/image" Target="../media/image231.png"/><Relationship Id="rId17" Type="http://schemas.openxmlformats.org/officeDocument/2006/relationships/image" Target="../media/image232.png"/><Relationship Id="rId18" Type="http://schemas.openxmlformats.org/officeDocument/2006/relationships/image" Target="../media/image233.png"/><Relationship Id="rId19" Type="http://schemas.openxmlformats.org/officeDocument/2006/relationships/image" Target="../media/image234.png"/><Relationship Id="rId20" Type="http://schemas.openxmlformats.org/officeDocument/2006/relationships/image" Target="../media/image235.png"/><Relationship Id="rId21" Type="http://schemas.openxmlformats.org/officeDocument/2006/relationships/image" Target="../media/image236.png"/><Relationship Id="rId22" Type="http://schemas.openxmlformats.org/officeDocument/2006/relationships/image" Target="../media/image237.png"/><Relationship Id="rId23" Type="http://schemas.openxmlformats.org/officeDocument/2006/relationships/image" Target="../media/image4.png"/><Relationship Id="rId24" Type="http://schemas.openxmlformats.org/officeDocument/2006/relationships/image" Target="../media/image35.png"/></Relationships>

</file>

<file path=ppt/slides/_rels/slide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8.png"/><Relationship Id="rId3" Type="http://schemas.openxmlformats.org/officeDocument/2006/relationships/image" Target="../media/image239.jpg"/><Relationship Id="rId4" Type="http://schemas.openxmlformats.org/officeDocument/2006/relationships/image" Target="../media/image240.png"/><Relationship Id="rId5" Type="http://schemas.openxmlformats.org/officeDocument/2006/relationships/image" Target="../media/image241.png"/><Relationship Id="rId6" Type="http://schemas.openxmlformats.org/officeDocument/2006/relationships/image" Target="../media/image242.jpg"/><Relationship Id="rId7" Type="http://schemas.openxmlformats.org/officeDocument/2006/relationships/image" Target="../media/image243.jpg"/><Relationship Id="rId8" Type="http://schemas.openxmlformats.org/officeDocument/2006/relationships/hyperlink" Target="https://phantombuster.com/" TargetMode="External"/><Relationship Id="rId9" Type="http://schemas.openxmlformats.org/officeDocument/2006/relationships/image" Target="../media/image244.png"/><Relationship Id="rId10" Type="http://schemas.openxmlformats.org/officeDocument/2006/relationships/image" Target="../media/image4.png"/><Relationship Id="rId11" Type="http://schemas.openxmlformats.org/officeDocument/2006/relationships/image" Target="../media/image35.png"/></Relationships>

</file>

<file path=ppt/slides/_rels/slide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5.png"/></Relationships>

</file>

<file path=ppt/slides/_rels/slide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5.png"/></Relationships>

</file>

<file path=ppt/slides/_rels/slide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png"/><Relationship Id="rId3" Type="http://schemas.openxmlformats.org/officeDocument/2006/relationships/image" Target="../media/image35.png"/></Relationships>

</file>

<file path=ppt/slides/_rels/slide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5.png"/><Relationship Id="rId3" Type="http://schemas.openxmlformats.org/officeDocument/2006/relationships/image" Target="../media/image246.png"/><Relationship Id="rId4" Type="http://schemas.openxmlformats.org/officeDocument/2006/relationships/hyperlink" Target="https://www.octoparse.es/blog/5-cosas-que-saber-antes-de-scraping-de-facebook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35.png"/></Relationships>

</file>

<file path=ppt/slides/_rels/slide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benbernardblog.com/web-scraping-and-crawling-are-perfectly-legal-right/" TargetMode="External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35.png"/><Relationship Id="rId4" Type="http://schemas.openxmlformats.org/officeDocument/2006/relationships/image" Target="../media/image247.jpg"/></Relationships>

</file>

<file path=ppt/slides/_rels/slide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yoursite.com/mybot.html)" TargetMode="External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3" Type="http://schemas.openxmlformats.org/officeDocument/2006/relationships/image" Target="../media/image35.png"/><Relationship Id="rId4" Type="http://schemas.openxmlformats.org/officeDocument/2006/relationships/image" Target="../media/image248.jpg"/><Relationship Id="rId5" Type="http://schemas.openxmlformats.org/officeDocument/2006/relationships/image" Target="../media/image249.jpg"/></Relationships>

</file>

<file path=ppt/slides/_rels/slide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35.png"/></Relationships>

</file>

<file path=ppt/slides/_rels/slide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0.png"/><Relationship Id="rId3" Type="http://schemas.openxmlformats.org/officeDocument/2006/relationships/hyperlink" Target="https://www.octoparse.es/" TargetMode="External"/><Relationship Id="rId4" Type="http://schemas.openxmlformats.org/officeDocument/2006/relationships/hyperlink" Target="https://phantombuster.com/" TargetMode="External"/><Relationship Id="rId5" Type="http://schemas.openxmlformats.org/officeDocument/2006/relationships/hyperlink" Target="https://apify.com/" TargetMode="External"/><Relationship Id="rId6" Type="http://schemas.openxmlformats.org/officeDocument/2006/relationships/hyperlink" Target="https://signup.import.io/" TargetMode="External"/><Relationship Id="rId7" Type="http://schemas.openxmlformats.org/officeDocument/2006/relationships/hyperlink" Target="https://www.zyte.com/ai-web-scraping/" TargetMode="External"/><Relationship Id="rId8" Type="http://schemas.openxmlformats.org/officeDocument/2006/relationships/hyperlink" Target="https://www.selenium.dev/" TargetMode="External"/><Relationship Id="rId9" Type="http://schemas.openxmlformats.org/officeDocument/2006/relationships/hyperlink" Target="https://parsehub.com/" TargetMode="External"/><Relationship Id="rId10" Type="http://schemas.openxmlformats.org/officeDocument/2006/relationships/hyperlink" Target="https://webz.io/" TargetMode="External"/><Relationship Id="rId11" Type="http://schemas.openxmlformats.org/officeDocument/2006/relationships/hyperlink" Target="https://webscraper.io/" TargetMode="External"/><Relationship Id="rId12" Type="http://schemas.openxmlformats.org/officeDocument/2006/relationships/hyperlink" Target="https://chrome.google.com/webstore/detail/data-scraper-easy-web-scr/nndknepjnldbdbepjfgmncbggmopgden" TargetMode="External"/><Relationship Id="rId13" Type="http://schemas.openxmlformats.org/officeDocument/2006/relationships/hyperlink" Target="https://chrome.google.com/webstore/detail/scraper/mbigbapnjcgaffohmbkdlecaccepngjd?hl=es" TargetMode="External"/><Relationship Id="rId14" Type="http://schemas.openxmlformats.org/officeDocument/2006/relationships/hyperlink" Target="https://dataminer.io/" TargetMode="External"/><Relationship Id="rId15" Type="http://schemas.openxmlformats.org/officeDocument/2006/relationships/hyperlink" Target="https://www.dexi.io/" TargetMode="External"/><Relationship Id="rId16" Type="http://schemas.openxmlformats.org/officeDocument/2006/relationships/hyperlink" Target="https://www.outwit.com/" TargetMode="External"/><Relationship Id="rId17" Type="http://schemas.openxmlformats.org/officeDocument/2006/relationships/image" Target="../media/image4.png"/><Relationship Id="rId18" Type="http://schemas.openxmlformats.org/officeDocument/2006/relationships/image" Target="../media/image35.png"/></Relationships>

</file>

<file path=ppt/slides/_rels/slide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1.jpg"/><Relationship Id="rId3" Type="http://schemas.openxmlformats.org/officeDocument/2006/relationships/image" Target="../media/image252.jpg"/><Relationship Id="rId4" Type="http://schemas.openxmlformats.org/officeDocument/2006/relationships/hyperlink" Target="https://developers.facebook.com/apps/?show_reminder=true" TargetMode="External"/><Relationship Id="rId5" Type="http://schemas.openxmlformats.org/officeDocument/2006/relationships/hyperlink" Target="https://developer.twitter.com/en/docs" TargetMode="External"/><Relationship Id="rId6" Type="http://schemas.openxmlformats.org/officeDocument/2006/relationships/hyperlink" Target="https://developers.google.com/youtube/v3" TargetMode="External"/><Relationship Id="rId7" Type="http://schemas.openxmlformats.org/officeDocument/2006/relationships/hyperlink" Target="https://aws.amazon.com/es/api-gateway/api-management/" TargetMode="External"/><Relationship Id="rId8" Type="http://schemas.openxmlformats.org/officeDocument/2006/relationships/hyperlink" Target="https://developer-tripadvisor.com/content-api/documentation/" TargetMode="External"/><Relationship Id="rId9" Type="http://schemas.openxmlformats.org/officeDocument/2006/relationships/image" Target="../media/image4.png"/><Relationship Id="rId10" Type="http://schemas.openxmlformats.org/officeDocument/2006/relationships/image" Target="../media/image35.png"/></Relationships>

</file>

<file path=ppt/slides/_rels/slide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3.jpg"/><Relationship Id="rId3" Type="http://schemas.openxmlformats.org/officeDocument/2006/relationships/image" Target="../media/image254.png"/><Relationship Id="rId4" Type="http://schemas.openxmlformats.org/officeDocument/2006/relationships/image" Target="../media/image255.jpg"/><Relationship Id="rId5" Type="http://schemas.openxmlformats.org/officeDocument/2006/relationships/image" Target="../media/image4.png"/><Relationship Id="rId6" Type="http://schemas.openxmlformats.org/officeDocument/2006/relationships/image" Target="../media/image35.png"/></Relationships>

</file>

<file path=ppt/slides/_rels/slide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35.png"/><Relationship Id="rId4" Type="http://schemas.openxmlformats.org/officeDocument/2006/relationships/image" Target="../media/image256.jpg"/><Relationship Id="rId5" Type="http://schemas.openxmlformats.org/officeDocument/2006/relationships/hyperlink" Target="https://cloud.google.com/apis?hl=es-419" TargetMode="External"/></Relationships>

</file>

<file path=ppt/slides/_rels/slide8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35.png"/><Relationship Id="rId4" Type="http://schemas.openxmlformats.org/officeDocument/2006/relationships/image" Target="../media/image257.jpg"/><Relationship Id="rId5" Type="http://schemas.openxmlformats.org/officeDocument/2006/relationships/hyperlink" Target="https://www.tripadvisor.com/developerscheckout" TargetMode="External"/></Relationships>

</file>

<file path=ppt/slides/_rels/slide8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chrome.google.com/webstore/detail/tab-save/lkngoeaeclaebmpkgapchgjdbaekacki" TargetMode="External"/><Relationship Id="rId3" Type="http://schemas.openxmlformats.org/officeDocument/2006/relationships/image" Target="../media/image258.jpg"/><Relationship Id="rId4" Type="http://schemas.openxmlformats.org/officeDocument/2006/relationships/image" Target="../media/image240.png"/><Relationship Id="rId5" Type="http://schemas.openxmlformats.org/officeDocument/2006/relationships/hyperlink" Target="https://phantombuster.com/" TargetMode="External"/><Relationship Id="rId6" Type="http://schemas.openxmlformats.org/officeDocument/2006/relationships/image" Target="../media/image244.png"/><Relationship Id="rId7" Type="http://schemas.openxmlformats.org/officeDocument/2006/relationships/image" Target="../media/image259.png"/><Relationship Id="rId8" Type="http://schemas.openxmlformats.org/officeDocument/2006/relationships/image" Target="../media/image260.png"/><Relationship Id="rId9" Type="http://schemas.openxmlformats.org/officeDocument/2006/relationships/image" Target="../media/image261.png"/><Relationship Id="rId10" Type="http://schemas.openxmlformats.org/officeDocument/2006/relationships/image" Target="../media/image262.png"/><Relationship Id="rId11" Type="http://schemas.openxmlformats.org/officeDocument/2006/relationships/image" Target="../media/image263.png"/><Relationship Id="rId12" Type="http://schemas.openxmlformats.org/officeDocument/2006/relationships/image" Target="../media/image264.png"/><Relationship Id="rId13" Type="http://schemas.openxmlformats.org/officeDocument/2006/relationships/hyperlink" Target="https://nocodefunctions.com/" TargetMode="External"/><Relationship Id="rId14" Type="http://schemas.openxmlformats.org/officeDocument/2006/relationships/image" Target="../media/image265.png"/><Relationship Id="rId15" Type="http://schemas.openxmlformats.org/officeDocument/2006/relationships/image" Target="../media/image266.png"/><Relationship Id="rId16" Type="http://schemas.openxmlformats.org/officeDocument/2006/relationships/image" Target="../media/image267.jpg"/><Relationship Id="rId17" Type="http://schemas.openxmlformats.org/officeDocument/2006/relationships/image" Target="../media/image268.jpg"/><Relationship Id="rId18" Type="http://schemas.openxmlformats.org/officeDocument/2006/relationships/image" Target="../media/image269.png"/><Relationship Id="rId19" Type="http://schemas.openxmlformats.org/officeDocument/2006/relationships/image" Target="../media/image270.png"/><Relationship Id="rId20" Type="http://schemas.openxmlformats.org/officeDocument/2006/relationships/image" Target="../media/image271.png"/><Relationship Id="rId21" Type="http://schemas.openxmlformats.org/officeDocument/2006/relationships/image" Target="../media/image272.png"/></Relationships>

</file>

<file path=ppt/slides/_rels/slide8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/Relationships>

</file>

<file path=ppt/slides/_rels/slide8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4.png"/><Relationship Id="rId3" Type="http://schemas.openxmlformats.org/officeDocument/2006/relationships/image" Target="../media/image275.jpg"/><Relationship Id="rId4" Type="http://schemas.openxmlformats.org/officeDocument/2006/relationships/hyperlink" Target="https://www.sciencedirect.com/science/article/pii/S2212571X24000969" TargetMode="External"/></Relationships>

</file>

<file path=ppt/slides/_rels/slide9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9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6.jpg"/><Relationship Id="rId3" Type="http://schemas.openxmlformats.org/officeDocument/2006/relationships/image" Target="../media/image277.jpg"/><Relationship Id="rId4" Type="http://schemas.openxmlformats.org/officeDocument/2006/relationships/image" Target="../media/image278.png"/><Relationship Id="rId5" Type="http://schemas.openxmlformats.org/officeDocument/2006/relationships/image" Target="../media/image279.jpg"/><Relationship Id="rId6" Type="http://schemas.openxmlformats.org/officeDocument/2006/relationships/image" Target="../media/image280.png"/><Relationship Id="rId7" Type="http://schemas.openxmlformats.org/officeDocument/2006/relationships/image" Target="../media/image281.jpg"/></Relationships>

</file>

<file path=ppt/slides/_rels/slide9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2.jpg"/><Relationship Id="rId3" Type="http://schemas.openxmlformats.org/officeDocument/2006/relationships/image" Target="../media/image283.png"/><Relationship Id="rId4" Type="http://schemas.openxmlformats.org/officeDocument/2006/relationships/image" Target="../media/image284.png"/><Relationship Id="rId5" Type="http://schemas.openxmlformats.org/officeDocument/2006/relationships/image" Target="../media/image285.png"/><Relationship Id="rId6" Type="http://schemas.openxmlformats.org/officeDocument/2006/relationships/image" Target="../media/image286.png"/><Relationship Id="rId7" Type="http://schemas.openxmlformats.org/officeDocument/2006/relationships/image" Target="../media/image287.png"/><Relationship Id="rId8" Type="http://schemas.openxmlformats.org/officeDocument/2006/relationships/image" Target="../media/image288.png"/></Relationships>

</file>

<file path=ppt/slides/_rels/slide9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9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9.png"/><Relationship Id="rId3" Type="http://schemas.openxmlformats.org/officeDocument/2006/relationships/image" Target="../media/image290.png"/></Relationships>

</file>

<file path=ppt/slides/_rels/slide9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1.png"/><Relationship Id="rId3" Type="http://schemas.openxmlformats.org/officeDocument/2006/relationships/image" Target="../media/image292.png"/><Relationship Id="rId4" Type="http://schemas.openxmlformats.org/officeDocument/2006/relationships/image" Target="../media/image293.png"/><Relationship Id="rId5" Type="http://schemas.openxmlformats.org/officeDocument/2006/relationships/image" Target="../media/image294.png"/><Relationship Id="rId6" Type="http://schemas.openxmlformats.org/officeDocument/2006/relationships/image" Target="../media/image295.png"/><Relationship Id="rId7" Type="http://schemas.openxmlformats.org/officeDocument/2006/relationships/image" Target="../media/image296.png"/><Relationship Id="rId8" Type="http://schemas.openxmlformats.org/officeDocument/2006/relationships/image" Target="../media/image297.png"/><Relationship Id="rId9" Type="http://schemas.openxmlformats.org/officeDocument/2006/relationships/image" Target="../media/image298.png"/><Relationship Id="rId10" Type="http://schemas.openxmlformats.org/officeDocument/2006/relationships/image" Target="../media/image299.png"/><Relationship Id="rId11" Type="http://schemas.openxmlformats.org/officeDocument/2006/relationships/image" Target="../media/image300.png"/><Relationship Id="rId12" Type="http://schemas.openxmlformats.org/officeDocument/2006/relationships/image" Target="../media/image301.png"/><Relationship Id="rId13" Type="http://schemas.openxmlformats.org/officeDocument/2006/relationships/image" Target="../media/image302.png"/></Relationships>

</file>

<file path=ppt/slides/_rels/slide9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9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3.jpg"/></Relationships>

</file>

<file path=ppt/slides/_rels/slide9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4.png"/><Relationship Id="rId3" Type="http://schemas.openxmlformats.org/officeDocument/2006/relationships/image" Target="../media/image305.png"/></Relationships>

</file>

<file path=ppt/slides/_rels/slide9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6.png"/><Relationship Id="rId3" Type="http://schemas.openxmlformats.org/officeDocument/2006/relationships/image" Target="../media/image307.png"/><Relationship Id="rId4" Type="http://schemas.openxmlformats.org/officeDocument/2006/relationships/image" Target="../media/image308.jpg"/></Relationships>

</file>

<file path=ppt/slides/_rels/slide10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9.png"/><Relationship Id="rId3" Type="http://schemas.openxmlformats.org/officeDocument/2006/relationships/image" Target="../media/image310.png"/><Relationship Id="rId4" Type="http://schemas.openxmlformats.org/officeDocument/2006/relationships/image" Target="../media/image311.jpg"/></Relationships>

</file>

<file path=ppt/slides/_rels/slide10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2.jpg"/><Relationship Id="rId3" Type="http://schemas.openxmlformats.org/officeDocument/2006/relationships/image" Target="../media/image313.jpg"/><Relationship Id="rId4" Type="http://schemas.openxmlformats.org/officeDocument/2006/relationships/image" Target="../media/image314.png"/><Relationship Id="rId5" Type="http://schemas.openxmlformats.org/officeDocument/2006/relationships/hyperlink" Target="https://link.springer.com/chapter/10.1007/978-3-031-25840-4_35" TargetMode="External"/></Relationships>

</file>

<file path=ppt/slides/_rels/slide10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5.jpg"/><Relationship Id="rId3" Type="http://schemas.openxmlformats.org/officeDocument/2006/relationships/hyperlink" Target="https://rodin.uca.es/handle/10498/33447" TargetMode="External"/></Relationships>

</file>

<file path=ppt/slides/_rels/slide10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6.jpg"/></Relationships>

</file>

<file path=ppt/slides/_rels/slide10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link.springer.com/article/10.1186/s40359-024-01882-8" TargetMode="External"/><Relationship Id="rId3" Type="http://schemas.openxmlformats.org/officeDocument/2006/relationships/image" Target="../media/image317.jpg"/></Relationships>

</file>

<file path=ppt/slides/_rels/slide10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emerald.com/insight/content/doi/10.1108/jmd-04-2023-0131/full/pdf" TargetMode="External"/><Relationship Id="rId3" Type="http://schemas.openxmlformats.org/officeDocument/2006/relationships/image" Target="../media/image318.jpg"/></Relationships>

</file>

<file path=ppt/slides/_rels/slide10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9.jpg"/><Relationship Id="rId3" Type="http://schemas.openxmlformats.org/officeDocument/2006/relationships/image" Target="../media/image320.jpg"/></Relationships>

</file>

<file path=ppt/slides/_rels/slide10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1.png"/><Relationship Id="rId3" Type="http://schemas.openxmlformats.org/officeDocument/2006/relationships/image" Target="../media/image322.png"/><Relationship Id="rId4" Type="http://schemas.openxmlformats.org/officeDocument/2006/relationships/image" Target="../media/image323.png"/><Relationship Id="rId5" Type="http://schemas.openxmlformats.org/officeDocument/2006/relationships/image" Target="../media/image324.png"/><Relationship Id="rId6" Type="http://schemas.openxmlformats.org/officeDocument/2006/relationships/image" Target="../media/image325.jpg"/><Relationship Id="rId7" Type="http://schemas.openxmlformats.org/officeDocument/2006/relationships/image" Target="../media/image326.jpg"/><Relationship Id="rId8" Type="http://schemas.openxmlformats.org/officeDocument/2006/relationships/image" Target="../media/image327.png"/><Relationship Id="rId9" Type="http://schemas.openxmlformats.org/officeDocument/2006/relationships/image" Target="../media/image328.jpg"/><Relationship Id="rId10" Type="http://schemas.openxmlformats.org/officeDocument/2006/relationships/image" Target="../media/image329.png"/><Relationship Id="rId11" Type="http://schemas.openxmlformats.org/officeDocument/2006/relationships/image" Target="../media/image240.png"/><Relationship Id="rId12" Type="http://schemas.openxmlformats.org/officeDocument/2006/relationships/image" Target="../media/image330.png"/><Relationship Id="rId13" Type="http://schemas.openxmlformats.org/officeDocument/2006/relationships/image" Target="../media/image331.png"/><Relationship Id="rId14" Type="http://schemas.openxmlformats.org/officeDocument/2006/relationships/image" Target="../media/image332.jpg"/><Relationship Id="rId15" Type="http://schemas.openxmlformats.org/officeDocument/2006/relationships/image" Target="../media/image333.png"/><Relationship Id="rId16" Type="http://schemas.openxmlformats.org/officeDocument/2006/relationships/image" Target="../media/image334.png"/><Relationship Id="rId17" Type="http://schemas.openxmlformats.org/officeDocument/2006/relationships/image" Target="../media/image335.png"/><Relationship Id="rId18" Type="http://schemas.openxmlformats.org/officeDocument/2006/relationships/image" Target="../media/image336.png"/><Relationship Id="rId19" Type="http://schemas.openxmlformats.org/officeDocument/2006/relationships/image" Target="../media/image337.jpg"/><Relationship Id="rId20" Type="http://schemas.openxmlformats.org/officeDocument/2006/relationships/image" Target="../media/image4.png"/><Relationship Id="rId21" Type="http://schemas.openxmlformats.org/officeDocument/2006/relationships/image" Target="../media/image35.png"/></Relationships>

</file>

<file path=ppt/slides/_rels/slide10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8.jpg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1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9.jpg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1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0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.png"/><Relationship Id="rId4" Type="http://schemas.openxmlformats.org/officeDocument/2006/relationships/image" Target="../media/image35.png"/><Relationship Id="rId5" Type="http://schemas.openxmlformats.org/officeDocument/2006/relationships/image" Target="../media/image341.jpg"/><Relationship Id="rId6" Type="http://schemas.openxmlformats.org/officeDocument/2006/relationships/hyperlink" Target="http://www.octoparse.com/download" TargetMode="External"/></Relationships>

</file>

<file path=ppt/slides/_rels/slide1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2.jpg"/><Relationship Id="rId3" Type="http://schemas.openxmlformats.org/officeDocument/2006/relationships/image" Target="../media/image343.png"/><Relationship Id="rId4" Type="http://schemas.openxmlformats.org/officeDocument/2006/relationships/image" Target="../media/image240.png"/><Relationship Id="rId5" Type="http://schemas.openxmlformats.org/officeDocument/2006/relationships/image" Target="../media/image4.png"/><Relationship Id="rId6" Type="http://schemas.openxmlformats.org/officeDocument/2006/relationships/image" Target="../media/image35.png"/></Relationships>

</file>

<file path=ppt/slides/_rels/slide1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4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4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4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5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4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6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4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7.jpg"/><Relationship Id="rId3" Type="http://schemas.openxmlformats.org/officeDocument/2006/relationships/image" Target="../media/image240.png"/><Relationship Id="rId4" Type="http://schemas.openxmlformats.org/officeDocument/2006/relationships/image" Target="../media/image4.png"/><Relationship Id="rId5" Type="http://schemas.openxmlformats.org/officeDocument/2006/relationships/image" Target="../media/image35.png"/></Relationships>

</file>

<file path=ppt/slides/_rels/slide1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8.jpg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1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49.png"/><Relationship Id="rId3" Type="http://schemas.openxmlformats.org/officeDocument/2006/relationships/image" Target="../media/image350.png"/><Relationship Id="rId4" Type="http://schemas.openxmlformats.org/officeDocument/2006/relationships/image" Target="../media/image351.jpg"/><Relationship Id="rId5" Type="http://schemas.openxmlformats.org/officeDocument/2006/relationships/image" Target="../media/image352.jpg"/><Relationship Id="rId6" Type="http://schemas.openxmlformats.org/officeDocument/2006/relationships/image" Target="../media/image353.jpg"/><Relationship Id="rId7" Type="http://schemas.openxmlformats.org/officeDocument/2006/relationships/image" Target="../media/image354.jpg"/><Relationship Id="rId8" Type="http://schemas.openxmlformats.org/officeDocument/2006/relationships/image" Target="../media/image355.jpg"/><Relationship Id="rId9" Type="http://schemas.openxmlformats.org/officeDocument/2006/relationships/image" Target="../media/image356.jpg"/><Relationship Id="rId10" Type="http://schemas.openxmlformats.org/officeDocument/2006/relationships/image" Target="../media/image357.jpg"/><Relationship Id="rId11" Type="http://schemas.openxmlformats.org/officeDocument/2006/relationships/image" Target="../media/image358.png"/><Relationship Id="rId12" Type="http://schemas.openxmlformats.org/officeDocument/2006/relationships/image" Target="../media/image359.jpg"/><Relationship Id="rId13" Type="http://schemas.openxmlformats.org/officeDocument/2006/relationships/image" Target="../media/image360.jpg"/><Relationship Id="rId14" Type="http://schemas.openxmlformats.org/officeDocument/2006/relationships/image" Target="../media/image361.jpg"/><Relationship Id="rId15" Type="http://schemas.openxmlformats.org/officeDocument/2006/relationships/hyperlink" Target="https://capitalespanoladelagastronomia.es/" TargetMode="External"/><Relationship Id="rId16" Type="http://schemas.openxmlformats.org/officeDocument/2006/relationships/image" Target="../media/image362.jpg"/><Relationship Id="rId17" Type="http://schemas.openxmlformats.org/officeDocument/2006/relationships/image" Target="../media/image363.png"/></Relationships>

</file>

<file path=ppt/slides/_rels/slide1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4.png"/><Relationship Id="rId3" Type="http://schemas.openxmlformats.org/officeDocument/2006/relationships/image" Target="../media/image4.png"/><Relationship Id="rId4" Type="http://schemas.openxmlformats.org/officeDocument/2006/relationships/image" Target="../media/image35.png"/></Relationships>

</file>

<file path=ppt/slides/_rels/slide1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9.png"/><Relationship Id="rId3" Type="http://schemas.openxmlformats.org/officeDocument/2006/relationships/image" Target="../media/image240.png"/><Relationship Id="rId4" Type="http://schemas.openxmlformats.org/officeDocument/2006/relationships/image" Target="../media/image365.jpg"/><Relationship Id="rId5" Type="http://schemas.openxmlformats.org/officeDocument/2006/relationships/hyperlink" Target="https://www.tripadvisor.com/Tourism-g262065-Cuenca_Province_of_Cuenca_Castile_La_Mancha-Vacations.html" TargetMode="External"/></Relationships>

</file>

<file path=ppt/slides/_rels/slide1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366.jpg"/><Relationship Id="rId4" Type="http://schemas.openxmlformats.org/officeDocument/2006/relationships/image" Target="../media/image367.jpg"/><Relationship Id="rId5" Type="http://schemas.openxmlformats.org/officeDocument/2006/relationships/hyperlink" Target="https://www.tripadvisor.com/Hotels-g262065-Cuenca_Province_of_Cuenca_Castile_La_Mancha-Hotels.html" TargetMode="External"/><Relationship Id="rId6" Type="http://schemas.openxmlformats.org/officeDocument/2006/relationships/hyperlink" Target="https://www.tripadvisor.es/Hotels-g262065-Cuenca_Province_of_Cuenca_Castile_La_Mancha-Hotels.html" TargetMode="External"/></Relationships>

</file>

<file path=ppt/slides/_rels/slide1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9.png"/><Relationship Id="rId3" Type="http://schemas.openxmlformats.org/officeDocument/2006/relationships/image" Target="../media/image240.png"/><Relationship Id="rId4" Type="http://schemas.openxmlformats.org/officeDocument/2006/relationships/image" Target="../media/image368.png"/></Relationships>

</file>

<file path=ppt/slides/_rels/slide1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69.jpg"/><Relationship Id="rId3" Type="http://schemas.openxmlformats.org/officeDocument/2006/relationships/image" Target="../media/image240.png"/></Relationships>

</file>

<file path=ppt/slides/_rels/slide1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0.jpg"/><Relationship Id="rId3" Type="http://schemas.openxmlformats.org/officeDocument/2006/relationships/image" Target="../media/image240.png"/></Relationships>

</file>

<file path=ppt/slides/_rels/slide1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371.jpg"/></Relationships>

</file>

<file path=ppt/slides/_rels/slide1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2.jpg"/><Relationship Id="rId3" Type="http://schemas.openxmlformats.org/officeDocument/2006/relationships/image" Target="../media/image240.png"/></Relationships>

</file>

<file path=ppt/slides/_rels/slide1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3.png"/><Relationship Id="rId3" Type="http://schemas.openxmlformats.org/officeDocument/2006/relationships/image" Target="../media/image349.png"/><Relationship Id="rId4" Type="http://schemas.openxmlformats.org/officeDocument/2006/relationships/image" Target="../media/image240.png"/></Relationships>

</file>

<file path=ppt/slides/_rels/slide1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374.jpg"/></Relationships>

</file>

<file path=ppt/slides/_rels/slide1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5.jpg"/><Relationship Id="rId3" Type="http://schemas.openxmlformats.org/officeDocument/2006/relationships/image" Target="../media/image240.png"/></Relationships>

</file>

<file path=ppt/slides/_rels/slide1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376.jpg"/></Relationships>

</file>

<file path=ppt/slides/_rels/slide1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377.png"/></Relationships>

</file>

<file path=ppt/slides/_rels/slide1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378.jpg"/></Relationships>

</file>

<file path=ppt/slides/_rels/slide1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hyperlink" Target="https://www.tripadvisor.com/Hotels-g262065-Cuenca_Province_of_Cuenca_Castile_La_Mancha-Hotels.html" TargetMode="External"/><Relationship Id="rId4" Type="http://schemas.openxmlformats.org/officeDocument/2006/relationships/hyperlink" Target="https://www.tripadvisor.com/Hotels-g262065-oa30-Cuenca_Province_of_Cuenca_Castile_La_Mancha-Hotels.html" TargetMode="External"/><Relationship Id="rId5" Type="http://schemas.openxmlformats.org/officeDocument/2006/relationships/hyperlink" Target="https://www.tripadvisor.com/Hotels-g262065-oa60-Cuenca_Province_of_Cuenca_Castile_La_Mancha-Hotels.html" TargetMode="External"/><Relationship Id="rId6" Type="http://schemas.openxmlformats.org/officeDocument/2006/relationships/image" Target="../media/image379.jpg"/></Relationships>

</file>

<file path=ppt/slides/_rels/slide1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64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380.jpg"/><Relationship Id="rId4" Type="http://schemas.openxmlformats.org/officeDocument/2006/relationships/hyperlink" Target="https://www.tripadvisor.com/Hotel_Review-g262065-d271762-Reviews-Parador_de_Cuenca-Cuenca_Province_of_Cuenca_Castile_La_Mancha.html" TargetMode="External"/><Relationship Id="rId5" Type="http://schemas.openxmlformats.org/officeDocument/2006/relationships/image" Target="../media/image381.jpg"/><Relationship Id="rId6" Type="http://schemas.openxmlformats.org/officeDocument/2006/relationships/image" Target="../media/image382.jpg"/><Relationship Id="rId7" Type="http://schemas.openxmlformats.org/officeDocument/2006/relationships/hyperlink" Target="https://www.tripadvisor.es/Hotel_Review-g262065-d271762-Reviews-Parador_de_Cuenca-Cuenca_Province_of_Cuenca_Castile_La_Mancha.html" TargetMode="External"/></Relationships>

</file>

<file path=ppt/slides/_rels/slide1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9.png"/><Relationship Id="rId3" Type="http://schemas.openxmlformats.org/officeDocument/2006/relationships/image" Target="../media/image240.png"/><Relationship Id="rId4" Type="http://schemas.openxmlformats.org/officeDocument/2006/relationships/image" Target="../media/image383.png"/></Relationships>

</file>

<file path=ppt/slides/_rels/slide1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4.png"/><Relationship Id="rId3" Type="http://schemas.openxmlformats.org/officeDocument/2006/relationships/image" Target="../media/image240.png"/></Relationships>

</file>

<file path=ppt/slides/_rels/slide1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5.png"/><Relationship Id="rId3" Type="http://schemas.openxmlformats.org/officeDocument/2006/relationships/image" Target="../media/image240.png"/></Relationships>

</file>

<file path=ppt/slides/_rels/slide1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6.png"/><Relationship Id="rId3" Type="http://schemas.openxmlformats.org/officeDocument/2006/relationships/image" Target="../media/image240.png"/></Relationships>

</file>

<file path=ppt/slides/_rels/slide1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7.png"/><Relationship Id="rId3" Type="http://schemas.openxmlformats.org/officeDocument/2006/relationships/image" Target="../media/image240.png"/></Relationships>

</file>

<file path=ppt/slides/_rels/slide1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8.png"/><Relationship Id="rId3" Type="http://schemas.openxmlformats.org/officeDocument/2006/relationships/image" Target="../media/image240.png"/></Relationships>

</file>

<file path=ppt/slides/_rels/slide1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389.jpg"/><Relationship Id="rId4" Type="http://schemas.openxmlformats.org/officeDocument/2006/relationships/image" Target="../media/image349.png"/></Relationships>

</file>

<file path=ppt/slides/_rels/slide1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9.png"/><Relationship Id="rId3" Type="http://schemas.openxmlformats.org/officeDocument/2006/relationships/image" Target="../media/image240.png"/><Relationship Id="rId4" Type="http://schemas.openxmlformats.org/officeDocument/2006/relationships/image" Target="../media/image390.jpg"/></Relationships>

</file>

<file path=ppt/slides/_rels/slide1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91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2.jpg"/><Relationship Id="rId3" Type="http://schemas.openxmlformats.org/officeDocument/2006/relationships/image" Target="../media/image393.jpg"/><Relationship Id="rId4" Type="http://schemas.openxmlformats.org/officeDocument/2006/relationships/image" Target="../media/image240.png"/><Relationship Id="rId5" Type="http://schemas.openxmlformats.org/officeDocument/2006/relationships/hyperlink" Target="https://www.civitatis.com/es/cuenca/" TargetMode="External"/><Relationship Id="rId6" Type="http://schemas.openxmlformats.org/officeDocument/2006/relationships/hyperlink" Target="https://www.civitatis.com/es/cuenca/free-tour-cuenca/" TargetMode="External"/><Relationship Id="rId7" Type="http://schemas.openxmlformats.org/officeDocument/2006/relationships/image" Target="../media/image394.jpg"/><Relationship Id="rId8" Type="http://schemas.openxmlformats.org/officeDocument/2006/relationships/hyperlink" Target="https://www.civitatis.com/en/cuenca/" TargetMode="External"/></Relationships>

</file>

<file path=ppt/slides/_rels/slide1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395.jpg"/><Relationship Id="rId4" Type="http://schemas.openxmlformats.org/officeDocument/2006/relationships/hyperlink" Target="https://www.civitatis.com/es/cuenca/free-tour-cuenca/opiniones/" TargetMode="External"/><Relationship Id="rId5" Type="http://schemas.openxmlformats.org/officeDocument/2006/relationships/hyperlink" Target="https://www.civitatis.com/es/cuenca/free-tour-cuenca/opiniones/2/" TargetMode="External"/><Relationship Id="rId6" Type="http://schemas.openxmlformats.org/officeDocument/2006/relationships/hyperlink" Target="https://www.civitatis.com/es/cuenca/free-tour-cuenca/opiniones/3/" TargetMode="External"/><Relationship Id="rId7" Type="http://schemas.openxmlformats.org/officeDocument/2006/relationships/image" Target="../media/image396.png"/></Relationships>

</file>

<file path=ppt/slides/_rels/slide1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397.jpg"/><Relationship Id="rId4" Type="http://schemas.openxmlformats.org/officeDocument/2006/relationships/image" Target="../media/image398.jpg"/></Relationships>

</file>

<file path=ppt/slides/_rels/slide1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9.png"/><Relationship Id="rId3" Type="http://schemas.openxmlformats.org/officeDocument/2006/relationships/image" Target="../media/image240.png"/></Relationships>

</file>

<file path=ppt/slides/_rels/slide1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0.png"/><Relationship Id="rId3" Type="http://schemas.openxmlformats.org/officeDocument/2006/relationships/image" Target="../media/image240.png"/></Relationships>

</file>

<file path=ppt/slides/_rels/slide1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1.png"/><Relationship Id="rId3" Type="http://schemas.openxmlformats.org/officeDocument/2006/relationships/image" Target="../media/image240.png"/></Relationships>

</file>

<file path=ppt/slides/_rels/slide1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2.png"/><Relationship Id="rId3" Type="http://schemas.openxmlformats.org/officeDocument/2006/relationships/image" Target="../media/image240.png"/></Relationships>

</file>

<file path=ppt/slides/_rels/slide1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3.png"/><Relationship Id="rId3" Type="http://schemas.openxmlformats.org/officeDocument/2006/relationships/image" Target="../media/image240.png"/></Relationships>

</file>

<file path=ppt/slides/_rels/slide1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4.png"/><Relationship Id="rId3" Type="http://schemas.openxmlformats.org/officeDocument/2006/relationships/image" Target="../media/image240.png"/></Relationships>

</file>

<file path=ppt/slides/_rels/slide1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05.png"/></Relationships>

</file>

<file path=ppt/slides/_rels/slide1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06.jpg"/></Relationships>

</file>

<file path=ppt/slides/_rels/slide1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24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07.jpg"/><Relationship Id="rId4" Type="http://schemas.openxmlformats.org/officeDocument/2006/relationships/image" Target="../media/image408.jpg"/><Relationship Id="rId5" Type="http://schemas.openxmlformats.org/officeDocument/2006/relationships/hyperlink" Target="https://es.wikiloc.com/rutas-senderismo/una-escaleron-miradores-puntal-de-san-roque-la-raya-21107026" TargetMode="External"/><Relationship Id="rId6" Type="http://schemas.openxmlformats.org/officeDocument/2006/relationships/image" Target="../media/image409.png"/><Relationship Id="rId7" Type="http://schemas.openxmlformats.org/officeDocument/2006/relationships/image" Target="../media/image410.jpg"/><Relationship Id="rId8" Type="http://schemas.openxmlformats.org/officeDocument/2006/relationships/hyperlink" Target="https://es.wikiloc.com/rutas/senderismo/espana/castilla-la-mancha/cuenca" TargetMode="External"/></Relationships>

</file>

<file path=ppt/slides/_rels/slide1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11.jpg"/></Relationships>

</file>

<file path=ppt/slides/_rels/slide1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2.png"/><Relationship Id="rId3" Type="http://schemas.openxmlformats.org/officeDocument/2006/relationships/image" Target="../media/image240.png"/></Relationships>

</file>

<file path=ppt/slides/_rels/slide1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3.png"/><Relationship Id="rId3" Type="http://schemas.openxmlformats.org/officeDocument/2006/relationships/image" Target="../media/image240.png"/></Relationships>

</file>

<file path=ppt/slides/_rels/slide1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14.jpg"/></Relationships>

</file>

<file path=ppt/slides/_rels/slide1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15.jpg"/><Relationship Id="rId3" Type="http://schemas.openxmlformats.org/officeDocument/2006/relationships/image" Target="../media/image240.png"/><Relationship Id="rId4" Type="http://schemas.openxmlformats.org/officeDocument/2006/relationships/image" Target="../media/image416.png"/><Relationship Id="rId5" Type="http://schemas.openxmlformats.org/officeDocument/2006/relationships/image" Target="../media/image417.jpg"/></Relationships>

</file>

<file path=ppt/slides/_rels/slide1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18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19.jpg"/><Relationship Id="rId4" Type="http://schemas.openxmlformats.org/officeDocument/2006/relationships/hyperlink" Target="https://www.google.com/maps/search/parador%2Bcuenca/%4040.0746944%2C-2.1422807%2C15z/data%3D!3m1!4b1?entry=ttu" TargetMode="External"/></Relationships>

</file>

<file path=ppt/slides/_rels/slide1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20.jpg"/></Relationships>

</file>

<file path=ppt/slides/_rels/slide1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google.es/travel/search?q=hotel%20cuenca&amp;ved=0CAAQ5JsGahcKEwjwxsiEgPmCAxUAAAAAHQAAAAAQBg" TargetMode="External"/><Relationship Id="rId3" Type="http://schemas.openxmlformats.org/officeDocument/2006/relationships/image" Target="../media/image240.png"/><Relationship Id="rId4" Type="http://schemas.openxmlformats.org/officeDocument/2006/relationships/image" Target="../media/image421.jpg"/></Relationships>

</file>

<file path=ppt/slides/_rels/slide1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hyperlink" Target="http://www.google.es/travel/search?q=hotel%20cuenca&amp;ved=0CAAQ5JsGahcKEwjwxsiEgPmCAxUAAAAAHQAAAAAQbA&amp;qs=MiZDaGdJek5QUjdKT3JxTy04QVJvTEwyY3ZNWFJxZWpSeE5qWVFBUTg" TargetMode="External"/><Relationship Id="rId4" Type="http://schemas.openxmlformats.org/officeDocument/2006/relationships/image" Target="../media/image422.jpg"/></Relationships>

</file>

<file path=ppt/slides/_rels/slide1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23.jpg"/></Relationships>

</file>

<file path=ppt/slides/_rels/slide1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24.jpg"/></Relationships>

</file>

<file path=ppt/slides/_rels/slide1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25.png"/><Relationship Id="rId3" Type="http://schemas.openxmlformats.org/officeDocument/2006/relationships/image" Target="../media/image240.png"/></Relationships>

</file>

<file path=ppt/slides/_rels/slide1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26.png"/></Relationships>

</file>

<file path=ppt/slides/_rels/slide1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27.jpg"/></Relationships>

</file>

<file path=ppt/slides/_rels/slide1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28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29.jpg"/><Relationship Id="rId4" Type="http://schemas.openxmlformats.org/officeDocument/2006/relationships/image" Target="../media/image430.jpg"/><Relationship Id="rId5" Type="http://schemas.openxmlformats.org/officeDocument/2006/relationships/hyperlink" Target="https://www.booking.com/city/es/cuenca.es.html" TargetMode="External"/><Relationship Id="rId6" Type="http://schemas.openxmlformats.org/officeDocument/2006/relationships/hyperlink" Target="https://www.booking.com/hotel/es/parador-de-cuenca.en-gb.html?lang=en-gb" TargetMode="External"/><Relationship Id="rId7" Type="http://schemas.openxmlformats.org/officeDocument/2006/relationships/hyperlink" Target="https://www.booking.com/hotel/es/parador-de-cuenca.en-gb.html?lang=en-gb&amp;tab-reviews" TargetMode="External"/></Relationships>

</file>

<file path=ppt/slides/_rels/slide1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1.png"/><Relationship Id="rId3" Type="http://schemas.openxmlformats.org/officeDocument/2006/relationships/image" Target="../media/image240.png"/></Relationships>

</file>

<file path=ppt/slides/_rels/slide1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2.png"/><Relationship Id="rId3" Type="http://schemas.openxmlformats.org/officeDocument/2006/relationships/image" Target="../media/image240.png"/></Relationships>

</file>

<file path=ppt/slides/_rels/slide1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33.jpg"/></Relationships>

</file>

<file path=ppt/slides/_rels/slide1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34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35.jpg"/><Relationship Id="rId3" Type="http://schemas.openxmlformats.org/officeDocument/2006/relationships/image" Target="../media/image436.jpg"/><Relationship Id="rId4" Type="http://schemas.openxmlformats.org/officeDocument/2006/relationships/image" Target="../media/image240.png"/><Relationship Id="rId5" Type="http://schemas.openxmlformats.org/officeDocument/2006/relationships/hyperlink" Target="https://www.airbnb.es/rooms/634004?adults=1&amp;children=0&amp;infants=0&amp;check_in=2023-12-10&amp;check_out=2023-12-15&amp;source_impression_id=p3_1701807081_dBTm6YzNkWC65EUB&amp;previous_page_section_name=1000&amp;federated_search_id=f0500cd5-c409-4f50-9bf2-378135b40709" TargetMode="External"/><Relationship Id="rId6" Type="http://schemas.openxmlformats.org/officeDocument/2006/relationships/hyperlink" Target="https://www.airbnb.es/cuenca-spain/stays/apartments" TargetMode="External"/></Relationships>

</file>

<file path=ppt/slides/_rels/slide1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37.jpg"/></Relationships>

</file>

<file path=ppt/slides/_rels/slide18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38.jpg"/></Relationships>

</file>

<file path=ppt/slides/_rels/slide18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9.png"/><Relationship Id="rId3" Type="http://schemas.openxmlformats.org/officeDocument/2006/relationships/image" Target="../media/image240.png"/></Relationships>

</file>

<file path=ppt/slides/_rels/slide18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40.jpg"/></Relationships>

</file>

<file path=ppt/slides/_rels/slide18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41.jpg"/></Relationships>

</file>

<file path=ppt/slides/_rels/slide19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2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9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3.jpg"/><Relationship Id="rId3" Type="http://schemas.openxmlformats.org/officeDocument/2006/relationships/image" Target="../media/image444.jpg"/><Relationship Id="rId4" Type="http://schemas.openxmlformats.org/officeDocument/2006/relationships/image" Target="../media/image240.png"/><Relationship Id="rId5" Type="http://schemas.openxmlformats.org/officeDocument/2006/relationships/hyperlink" Target="https://www.yelp.com/search?find_desc=Restaurants&amp;find_loc=Cuenca" TargetMode="External"/><Relationship Id="rId6" Type="http://schemas.openxmlformats.org/officeDocument/2006/relationships/hyperlink" Target="https://www.yelp.com/biz/el-secreto-cuenca?osq=Restaurants" TargetMode="External"/></Relationships>

</file>

<file path=ppt/slides/_rels/slide19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45.png"/></Relationships>

</file>

<file path=ppt/slides/_rels/slide19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46.png"/><Relationship Id="rId3" Type="http://schemas.openxmlformats.org/officeDocument/2006/relationships/image" Target="../media/image240.png"/></Relationships>

</file>

<file path=ppt/slides/_rels/slide19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47.jpg"/></Relationships>

</file>

<file path=ppt/slides/_rels/slide19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48.jp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19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9.jpg"/><Relationship Id="rId3" Type="http://schemas.openxmlformats.org/officeDocument/2006/relationships/image" Target="../media/image240.png"/><Relationship Id="rId4" Type="http://schemas.openxmlformats.org/officeDocument/2006/relationships/image" Target="../media/image450.jpg"/><Relationship Id="rId5" Type="http://schemas.openxmlformats.org/officeDocument/2006/relationships/hyperlink" Target="https://www.airlinequality.com/review-pages/a-z-airline-reviews/" TargetMode="External"/><Relationship Id="rId6" Type="http://schemas.openxmlformats.org/officeDocument/2006/relationships/hyperlink" Target="https://www.airlinequality.com/airline-reviews/iberia" TargetMode="External"/></Relationships>

</file>

<file path=ppt/slides/_rels/slide19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51.png"/></Relationships>

</file>

<file path=ppt/slides/_rels/slide19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52.png"/><Relationship Id="rId3" Type="http://schemas.openxmlformats.org/officeDocument/2006/relationships/image" Target="../media/image240.png"/></Relationships>

</file>

<file path=ppt/slides/_rels/slide19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53.jpg"/></Relationships>

</file>

<file path=ppt/slides/_rels/slide20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54.jp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0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55.jpg"/></Relationships>

</file>

<file path=ppt/slides/_rels/slide20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56.jpg"/><Relationship Id="rId3" Type="http://schemas.openxmlformats.org/officeDocument/2006/relationships/image" Target="../media/image457.jpg"/><Relationship Id="rId4" Type="http://schemas.openxmlformats.org/officeDocument/2006/relationships/image" Target="../media/image240.png"/><Relationship Id="rId5" Type="http://schemas.openxmlformats.org/officeDocument/2006/relationships/hyperlink" Target="https://www.amazon.es/gp/bestsellers/luggage/2007999031/ref%3Dzg_bs_nav_luggage_1" TargetMode="External"/><Relationship Id="rId6" Type="http://schemas.openxmlformats.org/officeDocument/2006/relationships/hyperlink" Target="https://www.amazon.es/product-reviews/B0BVQ5518V/ref%3Dzg_bs_g_2007999031_cr_sccl_2/259-0766864-6286915" TargetMode="External"/></Relationships>

</file>

<file path=ppt/slides/_rels/slide20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58.jpg"/></Relationships>

</file>

<file path=ppt/slides/_rels/slide20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59.jpg"/><Relationship Id="rId3" Type="http://schemas.openxmlformats.org/officeDocument/2006/relationships/image" Target="../media/image240.png"/></Relationships>

</file>

<file path=ppt/slides/_rels/slide20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60.png"/><Relationship Id="rId3" Type="http://schemas.openxmlformats.org/officeDocument/2006/relationships/image" Target="../media/image240.png"/></Relationships>

</file>

<file path=ppt/slides/_rels/slide20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61.jpg"/></Relationships>

</file>

<file path=ppt/slides/_rels/slide20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2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0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63.jpg"/><Relationship Id="rId3" Type="http://schemas.openxmlformats.org/officeDocument/2006/relationships/image" Target="../media/image240.png"/><Relationship Id="rId4" Type="http://schemas.openxmlformats.org/officeDocument/2006/relationships/hyperlink" Target="https://www.smartbox.com/es/nuestras-smartbox/gastronomia/cena-de-alta-cocina-en-restaurante-bib-gourmand-1415630.html" TargetMode="External"/><Relationship Id="rId5" Type="http://schemas.openxmlformats.org/officeDocument/2006/relationships/hyperlink" Target="https://www.elcorteingles.es/smartbox/cajas-regalo/spa-bienestar/" TargetMode="External"/><Relationship Id="rId6" Type="http://schemas.openxmlformats.org/officeDocument/2006/relationships/image" Target="../media/image464.jpg"/></Relationships>

</file>

<file path=ppt/slides/_rels/slide20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65.jpg"/></Relationships>

</file>

<file path=ppt/slides/_rels/slide2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66.png"/><Relationship Id="rId3" Type="http://schemas.openxmlformats.org/officeDocument/2006/relationships/image" Target="../media/image240.png"/></Relationships>

</file>

<file path=ppt/slides/_rels/slide2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67.jpg"/></Relationships>

</file>

<file path=ppt/slides/_rels/slide2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68.jp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69.jpg"/></Relationships>

</file>

<file path=ppt/slides/_rels/slide2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0.png"/><Relationship Id="rId3" Type="http://schemas.openxmlformats.org/officeDocument/2006/relationships/image" Target="../media/image470.png"/><Relationship Id="rId4" Type="http://schemas.openxmlformats.org/officeDocument/2006/relationships/image" Target="../media/image471.jpg"/><Relationship Id="rId5" Type="http://schemas.openxmlformats.org/officeDocument/2006/relationships/hyperlink" Target="https://uk.trustpilot.com/review/www.destinia.com" TargetMode="External"/></Relationships>

</file>

<file path=ppt/slides/_rels/slide2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72.jpg"/></Relationships>

</file>

<file path=ppt/slides/_rels/slide2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73.jpg"/></Relationships>

</file>

<file path=ppt/slides/_rels/slide21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74.jpg"/><Relationship Id="rId3" Type="http://schemas.openxmlformats.org/officeDocument/2006/relationships/image" Target="../media/image240.png"/></Relationships>

</file>

<file path=ppt/slides/_rels/slide21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75.jpg"/></Relationships>

</file>

<file path=ppt/slides/_rels/slide21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Relationship Id="rId4" Type="http://schemas.openxmlformats.org/officeDocument/2006/relationships/image" Target="../media/image476.png"/></Relationships>

</file>

<file path=ppt/slides/_rels/slide22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77.jpg"/></Relationships>

</file>

<file path=ppt/slides/_rels/slide22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78.jpg"/><Relationship Id="rId4" Type="http://schemas.openxmlformats.org/officeDocument/2006/relationships/image" Target="../media/image479.jpg"/><Relationship Id="rId5" Type="http://schemas.openxmlformats.org/officeDocument/2006/relationships/hyperlink" Target="https://www.glassdoor.es/Opiniones/Meli%C3%A1-Hotels-International-Opiniones-E665085.htm" TargetMode="External"/></Relationships>

</file>

<file path=ppt/slides/_rels/slide2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80.jpg"/></Relationships>

</file>

<file path=ppt/slides/_rels/slide22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0.png"/><Relationship Id="rId3" Type="http://schemas.openxmlformats.org/officeDocument/2006/relationships/image" Target="../media/image481.jpg"/></Relationships>

</file>

<file path=ppt/slides/_rels/slide22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0.png"/><Relationship Id="rId3" Type="http://schemas.openxmlformats.org/officeDocument/2006/relationships/image" Target="../media/image482.jpg"/></Relationships>

</file>

<file path=ppt/slides/_rels/slide22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8.png"/><Relationship Id="rId3" Type="http://schemas.openxmlformats.org/officeDocument/2006/relationships/image" Target="../media/image483.png"/></Relationships>

</file>

<file path=ppt/slides/_rels/slide2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84.png"/><Relationship Id="rId3" Type="http://schemas.openxmlformats.org/officeDocument/2006/relationships/image" Target="../media/image485.jpg"/></Relationships>

</file>

<file path=ppt/slides/_rels/slide22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86.png"/><Relationship Id="rId3" Type="http://schemas.openxmlformats.org/officeDocument/2006/relationships/image" Target="../media/image487.png"/><Relationship Id="rId4" Type="http://schemas.openxmlformats.org/officeDocument/2006/relationships/image" Target="../media/image488.png"/><Relationship Id="rId5" Type="http://schemas.openxmlformats.org/officeDocument/2006/relationships/image" Target="../media/image489.jpg"/><Relationship Id="rId6" Type="http://schemas.openxmlformats.org/officeDocument/2006/relationships/image" Target="../media/image490.png"/><Relationship Id="rId7" Type="http://schemas.openxmlformats.org/officeDocument/2006/relationships/hyperlink" Target="https://phantombuster.com/" TargetMode="External"/><Relationship Id="rId8" Type="http://schemas.openxmlformats.org/officeDocument/2006/relationships/image" Target="../media/image491.png"/><Relationship Id="rId9" Type="http://schemas.openxmlformats.org/officeDocument/2006/relationships/image" Target="../media/image241.png"/><Relationship Id="rId10" Type="http://schemas.openxmlformats.org/officeDocument/2006/relationships/image" Target="../media/image492.png"/><Relationship Id="rId11" Type="http://schemas.openxmlformats.org/officeDocument/2006/relationships/image" Target="../media/image493.png"/><Relationship Id="rId12" Type="http://schemas.openxmlformats.org/officeDocument/2006/relationships/image" Target="../media/image494.jpg"/><Relationship Id="rId13" Type="http://schemas.openxmlformats.org/officeDocument/2006/relationships/image" Target="../media/image495.png"/><Relationship Id="rId14" Type="http://schemas.openxmlformats.org/officeDocument/2006/relationships/image" Target="../media/image496.png"/><Relationship Id="rId15" Type="http://schemas.openxmlformats.org/officeDocument/2006/relationships/image" Target="../media/image497.png"/><Relationship Id="rId16" Type="http://schemas.openxmlformats.org/officeDocument/2006/relationships/image" Target="../media/image498.png"/><Relationship Id="rId17" Type="http://schemas.openxmlformats.org/officeDocument/2006/relationships/image" Target="../media/image4.png"/><Relationship Id="rId18" Type="http://schemas.openxmlformats.org/officeDocument/2006/relationships/image" Target="../media/image499.jpg"/></Relationships>

</file>

<file path=ppt/slides/_rels/slide22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/Relationships>

</file>

<file path=ppt/slides/_rels/slide22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0.jpg"/><Relationship Id="rId3" Type="http://schemas.openxmlformats.org/officeDocument/2006/relationships/image" Target="../media/image4.png"/><Relationship Id="rId4" Type="http://schemas.openxmlformats.org/officeDocument/2006/relationships/image" Target="../media/image499.jpg"/></Relationships>

</file>

<file path=ppt/slides/_rels/slide23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1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3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2.jpg"/><Relationship Id="rId3" Type="http://schemas.openxmlformats.org/officeDocument/2006/relationships/image" Target="../media/image503.png"/></Relationships>

</file>

<file path=ppt/slides/_rels/slide23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4.jpg"/><Relationship Id="rId3" Type="http://schemas.openxmlformats.org/officeDocument/2006/relationships/image" Target="../media/image503.png"/></Relationships>

</file>

<file path=ppt/slides/_rels/slide23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3.png"/><Relationship Id="rId3" Type="http://schemas.openxmlformats.org/officeDocument/2006/relationships/image" Target="../media/image505.jpg"/></Relationships>

</file>

<file path=ppt/slides/_rels/slide23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03.png"/><Relationship Id="rId3" Type="http://schemas.openxmlformats.org/officeDocument/2006/relationships/image" Target="../media/image506.jpg"/></Relationships>

</file>

<file path=ppt/slides/_rels/slide23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3.png"/><Relationship Id="rId3" Type="http://schemas.openxmlformats.org/officeDocument/2006/relationships/image" Target="../media/image507.jpg"/></Relationships>

</file>

<file path=ppt/slides/_rels/slide23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3.png"/><Relationship Id="rId3" Type="http://schemas.openxmlformats.org/officeDocument/2006/relationships/image" Target="../media/image508.png"/></Relationships>

</file>

<file path=ppt/slides/_rels/slide23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/Relationships>

</file>

<file path=ppt/slides/_rels/slide23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09.jpg"/><Relationship Id="rId3" Type="http://schemas.openxmlformats.org/officeDocument/2006/relationships/image" Target="../media/image510.png"/></Relationships>

</file>

<file path=ppt/slides/_rels/slide23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0.png"/><Relationship Id="rId3" Type="http://schemas.openxmlformats.org/officeDocument/2006/relationships/image" Target="../media/image511.jpg"/></Relationships>

</file>

<file path=ppt/slides/_rels/slide24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0.png"/><Relationship Id="rId3" Type="http://schemas.openxmlformats.org/officeDocument/2006/relationships/image" Target="../media/image512.jpg"/></Relationships>

</file>

<file path=ppt/slides/_rels/slide24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3.jp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4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10.png"/><Relationship Id="rId3" Type="http://schemas.openxmlformats.org/officeDocument/2006/relationships/image" Target="../media/image514.jpg"/><Relationship Id="rId4" Type="http://schemas.openxmlformats.org/officeDocument/2006/relationships/hyperlink" Target="https://twitter.com/Turismo_Cuenca" TargetMode="External"/></Relationships>

</file>

<file path=ppt/slides/_rels/slide24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5.jpg"/><Relationship Id="rId3" Type="http://schemas.openxmlformats.org/officeDocument/2006/relationships/image" Target="../media/image510.png"/></Relationships>

</file>

<file path=ppt/slides/_rels/slide24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6.jpg"/><Relationship Id="rId3" Type="http://schemas.openxmlformats.org/officeDocument/2006/relationships/image" Target="../media/image510.png"/></Relationships>

</file>

<file path=ppt/slides/_rels/slide24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0.png"/><Relationship Id="rId3" Type="http://schemas.openxmlformats.org/officeDocument/2006/relationships/image" Target="../media/image517.jpg"/></Relationships>

</file>

<file path=ppt/slides/_rels/slide24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0.png"/><Relationship Id="rId3" Type="http://schemas.openxmlformats.org/officeDocument/2006/relationships/image" Target="../media/image518.png"/></Relationships>

</file>

<file path=ppt/slides/_rels/slide24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0.png"/><Relationship Id="rId3" Type="http://schemas.openxmlformats.org/officeDocument/2006/relationships/image" Target="../media/image519.jpg"/></Relationships>

</file>

<file path=ppt/slides/_rels/slide24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10.png"/><Relationship Id="rId3" Type="http://schemas.openxmlformats.org/officeDocument/2006/relationships/image" Target="../media/image520.jpg"/></Relationships>

</file>

<file path=ppt/slides/_rels/slide24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/Relationships>

</file>

<file path=ppt/slides/_rels/slide25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/Relationships>

</file>

<file path=ppt/slides/_rels/slide25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5.pn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5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21.jpg"/><Relationship Id="rId3" Type="http://schemas.openxmlformats.org/officeDocument/2006/relationships/image" Target="../media/image4.png"/><Relationship Id="rId4" Type="http://schemas.openxmlformats.org/officeDocument/2006/relationships/image" Target="../media/image499.jpg"/></Relationships>

</file>

<file path=ppt/slides/_rels/slide25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2.jpg"/><Relationship Id="rId3" Type="http://schemas.openxmlformats.org/officeDocument/2006/relationships/image" Target="../media/image523.png"/><Relationship Id="rId4" Type="http://schemas.openxmlformats.org/officeDocument/2006/relationships/image" Target="../media/image524.png"/><Relationship Id="rId5" Type="http://schemas.openxmlformats.org/officeDocument/2006/relationships/image" Target="../media/image525.png"/><Relationship Id="rId6" Type="http://schemas.openxmlformats.org/officeDocument/2006/relationships/image" Target="../media/image526.png"/><Relationship Id="rId7" Type="http://schemas.openxmlformats.org/officeDocument/2006/relationships/image" Target="../media/image527.jpg"/><Relationship Id="rId8" Type="http://schemas.openxmlformats.org/officeDocument/2006/relationships/image" Target="../media/image528.png"/><Relationship Id="rId9" Type="http://schemas.openxmlformats.org/officeDocument/2006/relationships/image" Target="../media/image529.jpg"/><Relationship Id="rId10" Type="http://schemas.openxmlformats.org/officeDocument/2006/relationships/image" Target="../media/image4.png"/><Relationship Id="rId11" Type="http://schemas.openxmlformats.org/officeDocument/2006/relationships/image" Target="../media/image499.jpg"/></Relationships>

</file>

<file path=ppt/slides/_rels/slide25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30.jpg"/><Relationship Id="rId3" Type="http://schemas.openxmlformats.org/officeDocument/2006/relationships/image" Target="../media/image522.jpg"/><Relationship Id="rId4" Type="http://schemas.openxmlformats.org/officeDocument/2006/relationships/image" Target="../media/image523.png"/><Relationship Id="rId5" Type="http://schemas.openxmlformats.org/officeDocument/2006/relationships/image" Target="../media/image524.png"/><Relationship Id="rId6" Type="http://schemas.openxmlformats.org/officeDocument/2006/relationships/image" Target="../media/image525.png"/><Relationship Id="rId7" Type="http://schemas.openxmlformats.org/officeDocument/2006/relationships/image" Target="../media/image526.png"/><Relationship Id="rId8" Type="http://schemas.openxmlformats.org/officeDocument/2006/relationships/image" Target="../media/image527.jpg"/><Relationship Id="rId9" Type="http://schemas.openxmlformats.org/officeDocument/2006/relationships/image" Target="../media/image528.png"/><Relationship Id="rId10" Type="http://schemas.openxmlformats.org/officeDocument/2006/relationships/image" Target="../media/image4.png"/><Relationship Id="rId11" Type="http://schemas.openxmlformats.org/officeDocument/2006/relationships/image" Target="../media/image499.jpg"/></Relationships>

</file>

<file path=ppt/slides/_rels/slide25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31.jpg"/><Relationship Id="rId3" Type="http://schemas.openxmlformats.org/officeDocument/2006/relationships/image" Target="../media/image4.png"/><Relationship Id="rId4" Type="http://schemas.openxmlformats.org/officeDocument/2006/relationships/image" Target="../media/image499.jpg"/></Relationships>

</file>

<file path=ppt/slides/_rels/slide25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32.jpg"/><Relationship Id="rId3" Type="http://schemas.openxmlformats.org/officeDocument/2006/relationships/image" Target="../media/image4.png"/><Relationship Id="rId4" Type="http://schemas.openxmlformats.org/officeDocument/2006/relationships/image" Target="../media/image499.jpg"/></Relationships>

</file>

<file path=ppt/slides/_rels/slide25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2.jpg"/><Relationship Id="rId3" Type="http://schemas.openxmlformats.org/officeDocument/2006/relationships/image" Target="../media/image523.png"/><Relationship Id="rId4" Type="http://schemas.openxmlformats.org/officeDocument/2006/relationships/image" Target="../media/image524.png"/><Relationship Id="rId5" Type="http://schemas.openxmlformats.org/officeDocument/2006/relationships/image" Target="../media/image525.png"/><Relationship Id="rId6" Type="http://schemas.openxmlformats.org/officeDocument/2006/relationships/image" Target="../media/image526.png"/><Relationship Id="rId7" Type="http://schemas.openxmlformats.org/officeDocument/2006/relationships/image" Target="../media/image527.jpg"/><Relationship Id="rId8" Type="http://schemas.openxmlformats.org/officeDocument/2006/relationships/image" Target="../media/image528.png"/><Relationship Id="rId9" Type="http://schemas.openxmlformats.org/officeDocument/2006/relationships/image" Target="../media/image533.jpg"/><Relationship Id="rId10" Type="http://schemas.openxmlformats.org/officeDocument/2006/relationships/image" Target="../media/image4.png"/><Relationship Id="rId11" Type="http://schemas.openxmlformats.org/officeDocument/2006/relationships/image" Target="../media/image499.jpg"/></Relationships>

</file>

<file path=ppt/slides/_rels/slide25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2.jpg"/><Relationship Id="rId3" Type="http://schemas.openxmlformats.org/officeDocument/2006/relationships/image" Target="../media/image523.png"/><Relationship Id="rId4" Type="http://schemas.openxmlformats.org/officeDocument/2006/relationships/image" Target="../media/image524.png"/><Relationship Id="rId5" Type="http://schemas.openxmlformats.org/officeDocument/2006/relationships/image" Target="../media/image525.png"/><Relationship Id="rId6" Type="http://schemas.openxmlformats.org/officeDocument/2006/relationships/image" Target="../media/image526.png"/><Relationship Id="rId7" Type="http://schemas.openxmlformats.org/officeDocument/2006/relationships/image" Target="../media/image527.jpg"/><Relationship Id="rId8" Type="http://schemas.openxmlformats.org/officeDocument/2006/relationships/image" Target="../media/image528.png"/><Relationship Id="rId9" Type="http://schemas.openxmlformats.org/officeDocument/2006/relationships/image" Target="../media/image534.jpg"/><Relationship Id="rId10" Type="http://schemas.openxmlformats.org/officeDocument/2006/relationships/image" Target="../media/image4.png"/><Relationship Id="rId11" Type="http://schemas.openxmlformats.org/officeDocument/2006/relationships/image" Target="../media/image499.jpg"/></Relationships>

</file>

<file path=ppt/slides/_rels/slide25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35.jpg"/><Relationship Id="rId3" Type="http://schemas.openxmlformats.org/officeDocument/2006/relationships/image" Target="../media/image4.png"/><Relationship Id="rId4" Type="http://schemas.openxmlformats.org/officeDocument/2006/relationships/image" Target="../media/image499.jpg"/></Relationships>

</file>

<file path=ppt/slides/_rels/slide26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22.jpg"/><Relationship Id="rId3" Type="http://schemas.openxmlformats.org/officeDocument/2006/relationships/image" Target="../media/image523.png"/><Relationship Id="rId4" Type="http://schemas.openxmlformats.org/officeDocument/2006/relationships/image" Target="../media/image524.png"/><Relationship Id="rId5" Type="http://schemas.openxmlformats.org/officeDocument/2006/relationships/image" Target="../media/image525.png"/><Relationship Id="rId6" Type="http://schemas.openxmlformats.org/officeDocument/2006/relationships/image" Target="../media/image526.png"/><Relationship Id="rId7" Type="http://schemas.openxmlformats.org/officeDocument/2006/relationships/image" Target="../media/image527.jpg"/><Relationship Id="rId8" Type="http://schemas.openxmlformats.org/officeDocument/2006/relationships/image" Target="../media/image528.png"/><Relationship Id="rId9" Type="http://schemas.openxmlformats.org/officeDocument/2006/relationships/image" Target="../media/image536.png"/><Relationship Id="rId10" Type="http://schemas.openxmlformats.org/officeDocument/2006/relationships/image" Target="../media/image537.png"/><Relationship Id="rId11" Type="http://schemas.openxmlformats.org/officeDocument/2006/relationships/image" Target="../media/image538.png"/><Relationship Id="rId12" Type="http://schemas.openxmlformats.org/officeDocument/2006/relationships/image" Target="../media/image4.png"/><Relationship Id="rId13" Type="http://schemas.openxmlformats.org/officeDocument/2006/relationships/image" Target="../media/image499.jpg"/></Relationships>

</file>

<file path=ppt/slides/_rels/slide26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22.jpg"/><Relationship Id="rId3" Type="http://schemas.openxmlformats.org/officeDocument/2006/relationships/image" Target="../media/image523.png"/><Relationship Id="rId4" Type="http://schemas.openxmlformats.org/officeDocument/2006/relationships/image" Target="../media/image524.png"/><Relationship Id="rId5" Type="http://schemas.openxmlformats.org/officeDocument/2006/relationships/image" Target="../media/image525.png"/><Relationship Id="rId6" Type="http://schemas.openxmlformats.org/officeDocument/2006/relationships/image" Target="../media/image526.png"/><Relationship Id="rId7" Type="http://schemas.openxmlformats.org/officeDocument/2006/relationships/image" Target="../media/image527.jpg"/><Relationship Id="rId8" Type="http://schemas.openxmlformats.org/officeDocument/2006/relationships/image" Target="../media/image528.png"/><Relationship Id="rId9" Type="http://schemas.openxmlformats.org/officeDocument/2006/relationships/image" Target="../media/image539.png"/><Relationship Id="rId10" Type="http://schemas.openxmlformats.org/officeDocument/2006/relationships/image" Target="../media/image540.png"/><Relationship Id="rId11" Type="http://schemas.openxmlformats.org/officeDocument/2006/relationships/image" Target="../media/image541.png"/><Relationship Id="rId12" Type="http://schemas.openxmlformats.org/officeDocument/2006/relationships/image" Target="../media/image542.png"/><Relationship Id="rId13" Type="http://schemas.openxmlformats.org/officeDocument/2006/relationships/image" Target="../media/image543.png"/><Relationship Id="rId14" Type="http://schemas.openxmlformats.org/officeDocument/2006/relationships/image" Target="../media/image544.png"/><Relationship Id="rId15" Type="http://schemas.openxmlformats.org/officeDocument/2006/relationships/image" Target="../media/image545.png"/><Relationship Id="rId16" Type="http://schemas.openxmlformats.org/officeDocument/2006/relationships/image" Target="../media/image546.png"/><Relationship Id="rId17" Type="http://schemas.openxmlformats.org/officeDocument/2006/relationships/image" Target="../media/image547.png"/><Relationship Id="rId18" Type="http://schemas.openxmlformats.org/officeDocument/2006/relationships/image" Target="../media/image548.png"/><Relationship Id="rId19" Type="http://schemas.openxmlformats.org/officeDocument/2006/relationships/image" Target="../media/image4.png"/><Relationship Id="rId20" Type="http://schemas.openxmlformats.org/officeDocument/2006/relationships/image" Target="../media/image499.jpg"/></Relationships>

</file>

<file path=ppt/slides/_rels/slide26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273.jpg"/></Relationships>

</file>

<file path=ppt/slides/_rels/slide26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49.jpg"/><Relationship Id="rId3" Type="http://schemas.openxmlformats.org/officeDocument/2006/relationships/image" Target="../media/image550.jpg"/><Relationship Id="rId4" Type="http://schemas.openxmlformats.org/officeDocument/2006/relationships/image" Target="../media/image551.jpg"/><Relationship Id="rId5" Type="http://schemas.openxmlformats.org/officeDocument/2006/relationships/image" Target="../media/image4.png"/><Relationship Id="rId6" Type="http://schemas.openxmlformats.org/officeDocument/2006/relationships/image" Target="../media/image499.jpg"/><Relationship Id="rId7" Type="http://schemas.openxmlformats.org/officeDocument/2006/relationships/hyperlink" Target="https://cloud.google.com/natural-language?hl=en" TargetMode="External"/></Relationships>

</file>

<file path=ppt/slides/_rels/slide26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6.png"/><Relationship Id="rId3" Type="http://schemas.openxmlformats.org/officeDocument/2006/relationships/image" Target="../media/image552.jpg"/><Relationship Id="rId4" Type="http://schemas.openxmlformats.org/officeDocument/2006/relationships/hyperlink" Target="https://www.meaningcloud.com/" TargetMode="External"/><Relationship Id="rId5" Type="http://schemas.openxmlformats.org/officeDocument/2006/relationships/hyperlink" Target="https://www.meaningcloud.com/blog/machine-learning-for-nlp-text-analytics" TargetMode="External"/><Relationship Id="rId6" Type="http://schemas.openxmlformats.org/officeDocument/2006/relationships/image" Target="../media/image4.png"/><Relationship Id="rId7" Type="http://schemas.openxmlformats.org/officeDocument/2006/relationships/image" Target="../media/image499.jpg"/></Relationships>

</file>

<file path=ppt/slides/_rels/slide26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499.jpg"/><Relationship Id="rId4" Type="http://schemas.openxmlformats.org/officeDocument/2006/relationships/image" Target="../media/image553.jpg"/><Relationship Id="rId5" Type="http://schemas.openxmlformats.org/officeDocument/2006/relationships/hyperlink" Target="https://appsource.microsoft.com/en-gb/product/office/WA200002421?tab=Overview" TargetMode="External"/><Relationship Id="rId6" Type="http://schemas.openxmlformats.org/officeDocument/2006/relationships/image" Target="../media/image554.png"/><Relationship Id="rId7" Type="http://schemas.openxmlformats.org/officeDocument/2006/relationships/image" Target="../media/image555.png"/></Relationships>

</file>

<file path=ppt/slides/_rels/slide26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56.png"/><Relationship Id="rId3" Type="http://schemas.openxmlformats.org/officeDocument/2006/relationships/image" Target="../media/image555.png"/><Relationship Id="rId4" Type="http://schemas.openxmlformats.org/officeDocument/2006/relationships/hyperlink" Target="https://www.meaningcloud.com/developer/excel-365-addin/doc/1.0/sentiment-analysis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499.jpg"/></Relationships>

</file>

<file path=ppt/slides/_rels/slide26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499.jpg"/><Relationship Id="rId4" Type="http://schemas.openxmlformats.org/officeDocument/2006/relationships/image" Target="../media/image557.jpg"/><Relationship Id="rId5" Type="http://schemas.openxmlformats.org/officeDocument/2006/relationships/image" Target="../media/image558.png"/><Relationship Id="rId6" Type="http://schemas.openxmlformats.org/officeDocument/2006/relationships/hyperlink" Target="https://www.boardflare.com/tasks/nlp/sentiment" TargetMode="External"/><Relationship Id="rId7" Type="http://schemas.openxmlformats.org/officeDocument/2006/relationships/hyperlink" Target="https://appsource.microsoft.com/en-us/product/office/WA200006918?src=office&amp;corrid=0ed30655-f7c5-895a-3d2e-8483a33262b5&amp;omexanonuid&amp;referralurl" TargetMode="External"/></Relationships>

</file>

<file path=ppt/slides/_rels/slide26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499.jpg"/><Relationship Id="rId4" Type="http://schemas.openxmlformats.org/officeDocument/2006/relationships/image" Target="../media/image559.jpg"/><Relationship Id="rId5" Type="http://schemas.openxmlformats.org/officeDocument/2006/relationships/image" Target="../media/image560.jpg"/><Relationship Id="rId6" Type="http://schemas.openxmlformats.org/officeDocument/2006/relationships/hyperlink" Target="https://appsource.microsoft.com/en-gb/product/office/wa104379638?tab=overview" TargetMode="External"/></Relationships>

</file>

<file path=ppt/slides/_rels/slide26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61.jpg"/><Relationship Id="rId3" Type="http://schemas.openxmlformats.org/officeDocument/2006/relationships/hyperlink" Target="https://www.tidytextmining.com/sentiment.html" TargetMode="External"/><Relationship Id="rId4" Type="http://schemas.openxmlformats.org/officeDocument/2006/relationships/image" Target="../media/image562.png"/><Relationship Id="rId5" Type="http://schemas.openxmlformats.org/officeDocument/2006/relationships/image" Target="../media/image4.png"/><Relationship Id="rId6" Type="http://schemas.openxmlformats.org/officeDocument/2006/relationships/image" Target="../media/image499.jpg"/><Relationship Id="rId7" Type="http://schemas.openxmlformats.org/officeDocument/2006/relationships/image" Target="../media/image264.png"/></Relationships>

</file>

<file path=ppt/slides/_rels/slide27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63.png"/><Relationship Id="rId3" Type="http://schemas.openxmlformats.org/officeDocument/2006/relationships/image" Target="../media/image564.png"/><Relationship Id="rId4" Type="http://schemas.openxmlformats.org/officeDocument/2006/relationships/hyperlink" Target="https://nocodefunctions.com/" TargetMode="External"/></Relationships>

</file>

<file path=ppt/slides/_rels/slide27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5.png"/><Relationship Id="rId3" Type="http://schemas.openxmlformats.org/officeDocument/2006/relationships/hyperlink" Target="https://cloud.google.com/vision" TargetMode="External"/><Relationship Id="rId4" Type="http://schemas.openxmlformats.org/officeDocument/2006/relationships/image" Target="../media/image566.jpg"/><Relationship Id="rId5" Type="http://schemas.openxmlformats.org/officeDocument/2006/relationships/image" Target="../media/image567.jpg"/><Relationship Id="rId6" Type="http://schemas.openxmlformats.org/officeDocument/2006/relationships/image" Target="../media/image4.png"/><Relationship Id="rId7" Type="http://schemas.openxmlformats.org/officeDocument/2006/relationships/image" Target="../media/image499.jpg"/></Relationships>

</file>

<file path=ppt/slides/_rels/slide27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https://colab.research.google.com/drive/1aiYwLBfV6jg3nXpfexxBWLr2Cf12nd0e#scrollTo%3DopNkn_Lgpat4" TargetMode="External"/><Relationship Id="rId3" Type="http://schemas.openxmlformats.org/officeDocument/2006/relationships/image" Target="../media/image568.jpg"/><Relationship Id="rId4" Type="http://schemas.openxmlformats.org/officeDocument/2006/relationships/image" Target="../media/image4.png"/><Relationship Id="rId5" Type="http://schemas.openxmlformats.org/officeDocument/2006/relationships/image" Target="../media/image499.jpg"/></Relationships>

</file>

<file path=ppt/slides/_rels/slide27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9.png"/><Relationship Id="rId3" Type="http://schemas.openxmlformats.org/officeDocument/2006/relationships/hyperlink" Target="https://www.neuraldesigner.com/learning/neural-networks-tutorial" TargetMode="External"/><Relationship Id="rId4" Type="http://schemas.openxmlformats.org/officeDocument/2006/relationships/hyperlink" Target="https://www.neuraldesigner.com/" TargetMode="External"/><Relationship Id="rId5" Type="http://schemas.openxmlformats.org/officeDocument/2006/relationships/image" Target="../media/image570.png"/><Relationship Id="rId6" Type="http://schemas.openxmlformats.org/officeDocument/2006/relationships/image" Target="../media/image4.png"/><Relationship Id="rId7" Type="http://schemas.openxmlformats.org/officeDocument/2006/relationships/image" Target="../media/image499.jpg"/></Relationships>

</file>

<file path=ppt/slides/_rels/slide27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71.jpg"/><Relationship Id="rId3" Type="http://schemas.openxmlformats.org/officeDocument/2006/relationships/image" Target="../media/image4.png"/><Relationship Id="rId4" Type="http://schemas.openxmlformats.org/officeDocument/2006/relationships/image" Target="../media/image499.jpg"/></Relationships>

</file>

<file path=ppt/slides/_rels/slide27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72.jpg"/><Relationship Id="rId3" Type="http://schemas.openxmlformats.org/officeDocument/2006/relationships/image" Target="../media/image4.png"/><Relationship Id="rId4" Type="http://schemas.openxmlformats.org/officeDocument/2006/relationships/image" Target="../media/image273.jpg"/></Relationships>

</file>

<file path=ppt/slides/_rels/slide27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teachablemachine.withgoogle.com/train/image" TargetMode="External"/><Relationship Id="rId3" Type="http://schemas.openxmlformats.org/officeDocument/2006/relationships/image" Target="../media/image573.jpg"/><Relationship Id="rId4" Type="http://schemas.openxmlformats.org/officeDocument/2006/relationships/image" Target="../media/image563.png"/></Relationships>

</file>

<file path=ppt/slides/_rels/slide27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3.png"/><Relationship Id="rId3" Type="http://schemas.openxmlformats.org/officeDocument/2006/relationships/image" Target="../media/image574.jpg"/><Relationship Id="rId4" Type="http://schemas.openxmlformats.org/officeDocument/2006/relationships/hyperlink" Target="https://github.com/topics" TargetMode="External"/><Relationship Id="rId5" Type="http://schemas.openxmlformats.org/officeDocument/2006/relationships/hyperlink" Target="https://github.com/" TargetMode="External"/></Relationships>

</file>

<file path=ppt/slides/_rels/slide27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3.png"/><Relationship Id="rId3" Type="http://schemas.openxmlformats.org/officeDocument/2006/relationships/hyperlink" Target="https://www.kaggle.com/" TargetMode="External"/><Relationship Id="rId4" Type="http://schemas.openxmlformats.org/officeDocument/2006/relationships/image" Target="../media/image575.jpg"/></Relationships>

</file>

<file path=ppt/slides/_rels/slide27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3.png"/><Relationship Id="rId3" Type="http://schemas.openxmlformats.org/officeDocument/2006/relationships/hyperlink" Target="https://www.kaggle.com/" TargetMode="External"/><Relationship Id="rId4" Type="http://schemas.openxmlformats.org/officeDocument/2006/relationships/image" Target="../media/image576.jpg"/></Relationships>

</file>

<file path=ppt/slides/_rels/slide28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3.png"/><Relationship Id="rId3" Type="http://schemas.openxmlformats.org/officeDocument/2006/relationships/hyperlink" Target="https://www.kaggle.com/" TargetMode="External"/><Relationship Id="rId4" Type="http://schemas.openxmlformats.org/officeDocument/2006/relationships/image" Target="../media/image577.jpg"/></Relationships>

</file>

<file path=ppt/slides/_rels/slide28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63.png"/><Relationship Id="rId3" Type="http://schemas.openxmlformats.org/officeDocument/2006/relationships/hyperlink" Target="https://archive.ics.uci.edu/ml/about.html" TargetMode="External"/><Relationship Id="rId4" Type="http://schemas.openxmlformats.org/officeDocument/2006/relationships/image" Target="../media/image578.jpg"/></Relationships>

</file>

<file path=ppt/slides/_rels/slide28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hyperlink" Target="https://huggingface.co/" TargetMode="External"/><Relationship Id="rId3" Type="http://schemas.openxmlformats.org/officeDocument/2006/relationships/image" Target="../media/image579.jpg"/><Relationship Id="rId4" Type="http://schemas.openxmlformats.org/officeDocument/2006/relationships/image" Target="../media/image563.png"/></Relationships>

</file>

<file path=ppt/slides/_rels/slide28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63.png"/><Relationship Id="rId3" Type="http://schemas.openxmlformats.org/officeDocument/2006/relationships/hyperlink" Target="https://paperswithcode.com/sota" TargetMode="External"/><Relationship Id="rId4" Type="http://schemas.openxmlformats.org/officeDocument/2006/relationships/image" Target="../media/image580.jpg"/></Relationships>

</file>

<file path=ppt/slides/_rels/slide28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3" Type="http://schemas.openxmlformats.org/officeDocument/2006/relationships/hyperlink" Target="https://azure.microsoft.com/es-es/products/cognitive-services/computer-vision/#overview" TargetMode="External"/><Relationship Id="rId4" Type="http://schemas.openxmlformats.org/officeDocument/2006/relationships/image" Target="../media/image581.png"/><Relationship Id="rId5" Type="http://schemas.openxmlformats.org/officeDocument/2006/relationships/image" Target="../media/image582.png"/><Relationship Id="rId6" Type="http://schemas.openxmlformats.org/officeDocument/2006/relationships/hyperlink" Target="https://aws.amazon.com/es/deep-learning/" TargetMode="External"/></Relationships>

</file>

<file path=ppt/slides/_rels/slide28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hyperlink" Target="http://localhost:8888/notebooks/Documents/deepface/deepfacedemo.ipynb" TargetMode="External"/><Relationship Id="rId3" Type="http://schemas.openxmlformats.org/officeDocument/2006/relationships/image" Target="../media/image583.jpg"/><Relationship Id="rId4" Type="http://schemas.openxmlformats.org/officeDocument/2006/relationships/hyperlink" Target="https://pypi.org/project/deepface/" TargetMode="External"/><Relationship Id="rId5" Type="http://schemas.openxmlformats.org/officeDocument/2006/relationships/image" Target="../media/image562.png"/><Relationship Id="rId6" Type="http://schemas.openxmlformats.org/officeDocument/2006/relationships/image" Target="../media/image39.png"/></Relationships>

</file>

<file path=ppt/slides/_rels/slide28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png"/><Relationship Id="rId3" Type="http://schemas.openxmlformats.org/officeDocument/2006/relationships/image" Target="../media/image584.jpg"/></Relationships>

</file>

<file path=ppt/slides/_rels/slide28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85.jpg"/><Relationship Id="rId3" Type="http://schemas.openxmlformats.org/officeDocument/2006/relationships/hyperlink" Target="https://blog.apify.com/gpt-scraper-chatgpt-access-internet/" TargetMode="External"/><Relationship Id="rId4" Type="http://schemas.openxmlformats.org/officeDocument/2006/relationships/hyperlink" Target="https://chat.openai.com/share/0b53c3a5-1177-427c-8a59-b4c425ee4bf9" TargetMode="External"/><Relationship Id="rId5" Type="http://schemas.openxmlformats.org/officeDocument/2006/relationships/image" Target="../media/image4.png"/><Relationship Id="rId6" Type="http://schemas.openxmlformats.org/officeDocument/2006/relationships/image" Target="../media/image499.jpg"/></Relationships>

</file>

<file path=ppt/slides/_rels/slide28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8661" y="4797171"/>
            <a:ext cx="1668145" cy="1522730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0" y="0"/>
            <a:ext cx="12198350" cy="4522470"/>
            <a:chOff x="0" y="0"/>
            <a:chExt cx="12198350" cy="4522470"/>
          </a:xfrm>
        </p:grpSpPr>
        <p:sp>
          <p:nvSpPr>
            <p:cNvPr id="4" name="object 4" descr=""/>
            <p:cNvSpPr/>
            <p:nvPr/>
          </p:nvSpPr>
          <p:spPr>
            <a:xfrm>
              <a:off x="0" y="3719321"/>
              <a:ext cx="12198350" cy="802640"/>
            </a:xfrm>
            <a:custGeom>
              <a:avLst/>
              <a:gdLst/>
              <a:ahLst/>
              <a:cxnLst/>
              <a:rect l="l" t="t" r="r" b="b"/>
              <a:pathLst>
                <a:path w="12198350" h="802639">
                  <a:moveTo>
                    <a:pt x="0" y="802639"/>
                  </a:moveTo>
                  <a:lnTo>
                    <a:pt x="12198350" y="802639"/>
                  </a:lnTo>
                  <a:lnTo>
                    <a:pt x="12198350" y="0"/>
                  </a:lnTo>
                  <a:lnTo>
                    <a:pt x="0" y="0"/>
                  </a:lnTo>
                  <a:lnTo>
                    <a:pt x="0" y="802639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0" y="0"/>
              <a:ext cx="12198350" cy="3719829"/>
            </a:xfrm>
            <a:custGeom>
              <a:avLst/>
              <a:gdLst/>
              <a:ahLst/>
              <a:cxnLst/>
              <a:rect l="l" t="t" r="r" b="b"/>
              <a:pathLst>
                <a:path w="12198350" h="3719829">
                  <a:moveTo>
                    <a:pt x="12198350" y="0"/>
                  </a:moveTo>
                  <a:lnTo>
                    <a:pt x="0" y="0"/>
                  </a:lnTo>
                  <a:lnTo>
                    <a:pt x="0" y="3719322"/>
                  </a:lnTo>
                  <a:lnTo>
                    <a:pt x="12198350" y="3719322"/>
                  </a:lnTo>
                  <a:lnTo>
                    <a:pt x="12198350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325932" y="63246"/>
            <a:ext cx="8698865" cy="2952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Introduction</a:t>
            </a:r>
            <a:r>
              <a:rPr dirty="0" sz="4800" spc="-17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to</a:t>
            </a:r>
            <a:r>
              <a:rPr dirty="0" sz="4800" spc="-17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spc="-25" b="1">
                <a:solidFill>
                  <a:srgbClr val="FFFFFF"/>
                </a:solidFill>
                <a:latin typeface="Georgia"/>
                <a:cs typeface="Georgia"/>
              </a:rPr>
              <a:t>Web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Scraping</a:t>
            </a:r>
            <a:r>
              <a:rPr dirty="0" sz="4800" spc="-5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dirty="0" sz="4800" spc="-4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spc="-10" b="1">
                <a:solidFill>
                  <a:srgbClr val="FFFFFF"/>
                </a:solidFill>
                <a:latin typeface="Georgia"/>
                <a:cs typeface="Georgia"/>
              </a:rPr>
              <a:t>Sentiment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Analysis</a:t>
            </a:r>
            <a:r>
              <a:rPr dirty="0" sz="4800" spc="-12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for</a:t>
            </a:r>
            <a:r>
              <a:rPr dirty="0" sz="4800" spc="-1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4800" spc="-11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spc="-10" b="1">
                <a:solidFill>
                  <a:srgbClr val="FFFFFF"/>
                </a:solidFill>
                <a:latin typeface="Georgia"/>
                <a:cs typeface="Georgia"/>
              </a:rPr>
              <a:t>Processing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4800" spc="-6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Structured</a:t>
            </a:r>
            <a:r>
              <a:rPr dirty="0" sz="4800" spc="-6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b="1">
                <a:solidFill>
                  <a:srgbClr val="FFFFFF"/>
                </a:solidFill>
                <a:latin typeface="Georgia"/>
                <a:cs typeface="Georgia"/>
              </a:rPr>
              <a:t>Tourism</a:t>
            </a:r>
            <a:r>
              <a:rPr dirty="0" sz="4800" spc="-5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4800" spc="-20" b="1">
                <a:solidFill>
                  <a:srgbClr val="FFFFFF"/>
                </a:solidFill>
                <a:latin typeface="Georgia"/>
                <a:cs typeface="Georgia"/>
              </a:rPr>
              <a:t>Data</a:t>
            </a:r>
            <a:endParaRPr sz="4800">
              <a:latin typeface="Georgia"/>
              <a:cs typeface="Georgi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25932" y="3206877"/>
            <a:ext cx="4719320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SOFÍA</a:t>
            </a:r>
            <a:r>
              <a:rPr dirty="0" sz="2400" spc="-7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BLANCO</a:t>
            </a:r>
            <a:r>
              <a:rPr dirty="0" sz="2400" spc="-7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MORENO|</a:t>
            </a:r>
            <a:r>
              <a:rPr dirty="0" sz="2400" spc="-8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Berlin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25932" y="3733545"/>
            <a:ext cx="11442700" cy="26079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European</a:t>
            </a:r>
            <a:r>
              <a:rPr dirty="0" sz="1800" spc="-5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Institute</a:t>
            </a:r>
            <a:r>
              <a:rPr dirty="0" sz="1800" spc="-8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1800" spc="-3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Innovation,</a:t>
            </a:r>
            <a:r>
              <a:rPr dirty="0" sz="18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Entrepreneurship</a:t>
            </a:r>
            <a:r>
              <a:rPr dirty="0" sz="1800" spc="-7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dirty="0" sz="1800" spc="-5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Georgia"/>
                <a:cs typeface="Georgia"/>
              </a:rPr>
              <a:t>Technology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400" b="1">
                <a:solidFill>
                  <a:srgbClr val="FFFFFF"/>
                </a:solidFill>
                <a:latin typeface="Georgia"/>
                <a:cs typeface="Georgia"/>
              </a:rPr>
              <a:t>Lessingstraße</a:t>
            </a:r>
            <a:r>
              <a:rPr dirty="0" sz="1400" spc="-4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b="1">
                <a:solidFill>
                  <a:srgbClr val="FFFFFF"/>
                </a:solidFill>
                <a:latin typeface="Georgia"/>
                <a:cs typeface="Georgia"/>
              </a:rPr>
              <a:t>79,</a:t>
            </a:r>
            <a:r>
              <a:rPr dirty="0" sz="1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b="1">
                <a:solidFill>
                  <a:srgbClr val="FFFFFF"/>
                </a:solidFill>
                <a:latin typeface="Georgia"/>
                <a:cs typeface="Georgia"/>
              </a:rPr>
              <a:t>13158</a:t>
            </a:r>
            <a:r>
              <a:rPr dirty="0" sz="1400" spc="-1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b="1">
                <a:solidFill>
                  <a:srgbClr val="FFFFFF"/>
                </a:solidFill>
                <a:latin typeface="Georgia"/>
                <a:cs typeface="Georgia"/>
              </a:rPr>
              <a:t>Berlin,</a:t>
            </a:r>
            <a:r>
              <a:rPr dirty="0" sz="1400" spc="-3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400" spc="-10" b="1">
                <a:solidFill>
                  <a:srgbClr val="FFFFFF"/>
                </a:solidFill>
                <a:latin typeface="Georgia"/>
                <a:cs typeface="Georgia"/>
              </a:rPr>
              <a:t>Germany</a:t>
            </a:r>
            <a:endParaRPr sz="1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250"/>
              </a:spcBef>
            </a:pPr>
            <a:endParaRPr sz="1400">
              <a:latin typeface="Georgia"/>
              <a:cs typeface="Georgia"/>
            </a:endParaRPr>
          </a:p>
          <a:p>
            <a:pPr marL="8745855">
              <a:lnSpc>
                <a:spcPct val="100000"/>
              </a:lnSpc>
              <a:spcBef>
                <a:spcPts val="5"/>
              </a:spcBef>
            </a:pP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Lessingstraße</a:t>
            </a:r>
            <a:r>
              <a:rPr dirty="0" sz="1600" spc="-7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spc="-25" b="1">
                <a:solidFill>
                  <a:srgbClr val="001157"/>
                </a:solidFill>
                <a:latin typeface="Georgia"/>
                <a:cs typeface="Georgia"/>
              </a:rPr>
              <a:t>79,</a:t>
            </a:r>
            <a:endParaRPr sz="1600">
              <a:latin typeface="Georgia"/>
              <a:cs typeface="Georgia"/>
            </a:endParaRPr>
          </a:p>
          <a:p>
            <a:pPr marL="8745855">
              <a:lnSpc>
                <a:spcPct val="100000"/>
              </a:lnSpc>
              <a:spcBef>
                <a:spcPts val="1005"/>
              </a:spcBef>
            </a:pP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13158</a:t>
            </a:r>
            <a:r>
              <a:rPr dirty="0" sz="1600" spc="-2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Berlin,</a:t>
            </a:r>
            <a:r>
              <a:rPr dirty="0" sz="1600" spc="-5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Georgia"/>
                <a:cs typeface="Georgia"/>
              </a:rPr>
              <a:t>Germany</a:t>
            </a:r>
            <a:endParaRPr sz="1600">
              <a:latin typeface="Georgia"/>
              <a:cs typeface="Georgia"/>
            </a:endParaRPr>
          </a:p>
          <a:p>
            <a:pPr marL="8745855">
              <a:lnSpc>
                <a:spcPct val="100000"/>
              </a:lnSpc>
              <a:spcBef>
                <a:spcPts val="1010"/>
              </a:spcBef>
            </a:pP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Phone:</a:t>
            </a:r>
            <a:r>
              <a:rPr dirty="0" sz="1600" spc="-3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+49</a:t>
            </a:r>
            <a:r>
              <a:rPr dirty="0" sz="1600" spc="-3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30</a:t>
            </a:r>
            <a:r>
              <a:rPr dirty="0" sz="1600" spc="-4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Georgia"/>
                <a:cs typeface="Georgia"/>
              </a:rPr>
              <a:t>233618555</a:t>
            </a:r>
            <a:endParaRPr sz="1600">
              <a:latin typeface="Georgia"/>
              <a:cs typeface="Georgia"/>
            </a:endParaRPr>
          </a:p>
          <a:p>
            <a:pPr marL="8745855">
              <a:lnSpc>
                <a:spcPct val="100000"/>
              </a:lnSpc>
              <a:spcBef>
                <a:spcPts val="1005"/>
              </a:spcBef>
            </a:pP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Fax:</a:t>
            </a:r>
            <a:r>
              <a:rPr dirty="0" sz="1600" spc="-2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+49</a:t>
            </a:r>
            <a:r>
              <a:rPr dirty="0" sz="1600" spc="-2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30</a:t>
            </a:r>
            <a:r>
              <a:rPr dirty="0" sz="1600" spc="-10" b="1">
                <a:solidFill>
                  <a:srgbClr val="001157"/>
                </a:solidFill>
                <a:latin typeface="Georgia"/>
                <a:cs typeface="Georgia"/>
              </a:rPr>
              <a:t> 233618556</a:t>
            </a:r>
            <a:endParaRPr sz="1600">
              <a:latin typeface="Georgia"/>
              <a:cs typeface="Georgia"/>
            </a:endParaRPr>
          </a:p>
          <a:p>
            <a:pPr marL="8745855">
              <a:lnSpc>
                <a:spcPct val="100000"/>
              </a:lnSpc>
              <a:spcBef>
                <a:spcPts val="1010"/>
              </a:spcBef>
            </a:pPr>
            <a:r>
              <a:rPr dirty="0" sz="1600" b="1">
                <a:solidFill>
                  <a:srgbClr val="001157"/>
                </a:solidFill>
                <a:latin typeface="Georgia"/>
                <a:cs typeface="Georgia"/>
              </a:rPr>
              <a:t>Email:</a:t>
            </a:r>
            <a:r>
              <a:rPr dirty="0" sz="1600" spc="-8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Georgia"/>
                <a:cs typeface="Georgia"/>
                <a:hlinkClick r:id="rId3"/>
              </a:rPr>
              <a:t>info@eiiet.com</a:t>
            </a:r>
            <a:endParaRPr sz="1600">
              <a:latin typeface="Georgia"/>
              <a:cs typeface="Georgia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9205594" y="0"/>
            <a:ext cx="2992755" cy="3717290"/>
            <a:chOff x="9205594" y="0"/>
            <a:chExt cx="2992755" cy="3717290"/>
          </a:xfrm>
        </p:grpSpPr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205594" y="0"/>
              <a:ext cx="2992501" cy="371703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0428478" y="1417573"/>
              <a:ext cx="1769745" cy="1514475"/>
            </a:xfrm>
            <a:custGeom>
              <a:avLst/>
              <a:gdLst/>
              <a:ahLst/>
              <a:cxnLst/>
              <a:rect l="l" t="t" r="r" b="b"/>
              <a:pathLst>
                <a:path w="1769745" h="1514475">
                  <a:moveTo>
                    <a:pt x="1769618" y="267030"/>
                  </a:moveTo>
                  <a:lnTo>
                    <a:pt x="1294765" y="0"/>
                  </a:lnTo>
                  <a:lnTo>
                    <a:pt x="756018" y="958049"/>
                  </a:lnTo>
                  <a:lnTo>
                    <a:pt x="0" y="958049"/>
                  </a:lnTo>
                  <a:lnTo>
                    <a:pt x="0" y="1411097"/>
                  </a:lnTo>
                  <a:lnTo>
                    <a:pt x="1045235" y="1411097"/>
                  </a:lnTo>
                  <a:lnTo>
                    <a:pt x="1228852" y="1514348"/>
                  </a:lnTo>
                  <a:lnTo>
                    <a:pt x="1286903" y="1411097"/>
                  </a:lnTo>
                  <a:lnTo>
                    <a:pt x="1377315" y="1411097"/>
                  </a:lnTo>
                  <a:lnTo>
                    <a:pt x="1377315" y="1250340"/>
                  </a:lnTo>
                  <a:lnTo>
                    <a:pt x="1769618" y="552704"/>
                  </a:lnTo>
                  <a:lnTo>
                    <a:pt x="1769618" y="267030"/>
                  </a:lnTo>
                  <a:close/>
                </a:path>
              </a:pathLst>
            </a:custGeom>
            <a:solidFill>
              <a:srgbClr val="000913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850500" y="2207260"/>
              <a:ext cx="1525270" cy="789812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4" name="object 14" descr=""/>
          <p:cNvSpPr txBox="1"/>
          <p:nvPr/>
        </p:nvSpPr>
        <p:spPr>
          <a:xfrm>
            <a:off x="1065377" y="6474055"/>
            <a:ext cx="371030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5175" cy="732790"/>
            <a:chOff x="3175" y="0"/>
            <a:chExt cx="12195175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0920730" cy="732790"/>
            </a:xfrm>
            <a:custGeom>
              <a:avLst/>
              <a:gdLst/>
              <a:ahLst/>
              <a:cxnLst/>
              <a:rect l="l" t="t" r="r" b="b"/>
              <a:pathLst>
                <a:path w="10920730" h="732790">
                  <a:moveTo>
                    <a:pt x="10920476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0920476" y="732282"/>
                  </a:lnTo>
                  <a:lnTo>
                    <a:pt x="1092047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40744" y="92748"/>
              <a:ext cx="1122603" cy="53831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0923651" y="695325"/>
              <a:ext cx="1275080" cy="0"/>
            </a:xfrm>
            <a:custGeom>
              <a:avLst/>
              <a:gdLst/>
              <a:ahLst/>
              <a:cxnLst/>
              <a:rect l="l" t="t" r="r" b="b"/>
              <a:pathLst>
                <a:path w="1275079" h="0">
                  <a:moveTo>
                    <a:pt x="0" y="0"/>
                  </a:moveTo>
                  <a:lnTo>
                    <a:pt x="1274699" y="0"/>
                  </a:lnTo>
                </a:path>
              </a:pathLst>
            </a:custGeom>
            <a:ln w="57150">
              <a:solidFill>
                <a:srgbClr val="00115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435660" y="4515358"/>
            <a:ext cx="493649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600" spc="-10" b="1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3"/>
              </a:rPr>
              <a:t>https://www.linkedin.com/in/sofia</a:t>
            </a:r>
            <a:r>
              <a:rPr dirty="0" u="sng" sz="1600" spc="-10" b="1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3"/>
              </a:rPr>
              <a:t>-</a:t>
            </a:r>
            <a:r>
              <a:rPr dirty="0" u="sng" sz="1600" b="1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3"/>
              </a:rPr>
              <a:t>blanco</a:t>
            </a:r>
            <a:r>
              <a:rPr dirty="0" u="sng" sz="1600" b="1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3"/>
              </a:rPr>
              <a:t>-</a:t>
            </a:r>
            <a:r>
              <a:rPr dirty="0" u="sng" sz="1600" spc="-10" b="1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3"/>
              </a:rPr>
              <a:t>moreno/</a:t>
            </a:r>
            <a:endParaRPr sz="1600">
              <a:latin typeface="Trebuchet MS"/>
              <a:cs typeface="Trebuchet MS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6120" y="865758"/>
            <a:ext cx="6521069" cy="3527298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7653019" y="770381"/>
            <a:ext cx="3927475" cy="38373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768A22"/>
                </a:solidFill>
                <a:latin typeface="Trebuchet MS"/>
                <a:cs typeface="Trebuchet MS"/>
              </a:rPr>
              <a:t>EDUCATION: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Marketing</a:t>
            </a:r>
            <a:r>
              <a:rPr dirty="0" sz="1600" spc="-8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and</a:t>
            </a:r>
            <a:r>
              <a:rPr dirty="0" sz="1600" spc="-11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Market</a:t>
            </a:r>
            <a:r>
              <a:rPr dirty="0" sz="1600" spc="-8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Research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Tourism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Multiplatform</a:t>
            </a:r>
            <a:r>
              <a:rPr dirty="0" sz="1600" spc="-6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25" b="1">
                <a:solidFill>
                  <a:srgbClr val="4F5D17"/>
                </a:solidFill>
                <a:latin typeface="Trebuchet MS"/>
                <a:cs typeface="Trebuchet MS"/>
              </a:rPr>
              <a:t>Application</a:t>
            </a:r>
            <a:r>
              <a:rPr dirty="0" sz="1600" spc="-8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Development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Marketing</a:t>
            </a:r>
            <a:r>
              <a:rPr dirty="0" sz="1600" spc="-8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Data</a:t>
            </a:r>
            <a:r>
              <a:rPr dirty="0" sz="1600" spc="-114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Analytics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Social</a:t>
            </a:r>
            <a:r>
              <a:rPr dirty="0" sz="1600" spc="-7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media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Journalism</a:t>
            </a:r>
            <a:endParaRPr sz="16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215"/>
              </a:spcBef>
            </a:pPr>
            <a:r>
              <a:rPr dirty="0" sz="1600" spc="-30" b="1">
                <a:solidFill>
                  <a:srgbClr val="768A22"/>
                </a:solidFill>
                <a:latin typeface="Trebuchet MS"/>
                <a:cs typeface="Trebuchet MS"/>
              </a:rPr>
              <a:t>EXPERTISE</a:t>
            </a:r>
            <a:r>
              <a:rPr dirty="0" sz="1600" spc="-70" b="1">
                <a:solidFill>
                  <a:srgbClr val="768A22"/>
                </a:solidFill>
                <a:latin typeface="Trebuchet MS"/>
                <a:cs typeface="Trebuchet MS"/>
              </a:rPr>
              <a:t> </a:t>
            </a:r>
            <a:r>
              <a:rPr dirty="0" sz="1600" spc="-100" b="1">
                <a:solidFill>
                  <a:srgbClr val="768A22"/>
                </a:solidFill>
                <a:latin typeface="Trebuchet MS"/>
                <a:cs typeface="Trebuchet MS"/>
              </a:rPr>
              <a:t>(10</a:t>
            </a:r>
            <a:r>
              <a:rPr dirty="0" sz="1600" spc="-75" b="1">
                <a:solidFill>
                  <a:srgbClr val="768A22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768A22"/>
                </a:solidFill>
                <a:latin typeface="Trebuchet MS"/>
                <a:cs typeface="Trebuchet MS"/>
              </a:rPr>
              <a:t>years):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30" b="1">
                <a:solidFill>
                  <a:srgbClr val="4F5D17"/>
                </a:solidFill>
                <a:latin typeface="Trebuchet MS"/>
                <a:cs typeface="Trebuchet MS"/>
              </a:rPr>
              <a:t>Tourism</a:t>
            </a:r>
            <a:r>
              <a:rPr dirty="0" sz="1600" spc="-8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marketing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25" b="1">
                <a:solidFill>
                  <a:srgbClr val="4F5D17"/>
                </a:solidFill>
                <a:latin typeface="Trebuchet MS"/>
                <a:cs typeface="Trebuchet MS"/>
              </a:rPr>
              <a:t>Food</a:t>
            </a:r>
            <a:r>
              <a:rPr dirty="0" sz="1600" spc="-8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Marketing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30" b="1">
                <a:solidFill>
                  <a:srgbClr val="4F5D17"/>
                </a:solidFill>
                <a:latin typeface="Trebuchet MS"/>
                <a:cs typeface="Trebuchet MS"/>
              </a:rPr>
              <a:t>Communication</a:t>
            </a:r>
            <a:r>
              <a:rPr dirty="0" sz="1600" spc="-6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4F5D17"/>
                </a:solidFill>
                <a:latin typeface="Trebuchet MS"/>
                <a:cs typeface="Trebuchet MS"/>
              </a:rPr>
              <a:t>&amp;</a:t>
            </a:r>
            <a:r>
              <a:rPr dirty="0" sz="1600" spc="-6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Branding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Ecommerce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Social</a:t>
            </a:r>
            <a:r>
              <a:rPr dirty="0" sz="1600" spc="-9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20" b="1">
                <a:solidFill>
                  <a:srgbClr val="4F5D17"/>
                </a:solidFill>
                <a:latin typeface="Trebuchet MS"/>
                <a:cs typeface="Trebuchet MS"/>
              </a:rPr>
              <a:t>media</a:t>
            </a:r>
            <a:r>
              <a:rPr dirty="0" sz="1600" spc="-7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4F5D17"/>
                </a:solidFill>
                <a:latin typeface="Trebuchet MS"/>
                <a:cs typeface="Trebuchet MS"/>
              </a:rPr>
              <a:t>&amp;</a:t>
            </a:r>
            <a:r>
              <a:rPr dirty="0" sz="1600" spc="-7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35" b="1">
                <a:solidFill>
                  <a:srgbClr val="4F5D17"/>
                </a:solidFill>
                <a:latin typeface="Trebuchet MS"/>
                <a:cs typeface="Trebuchet MS"/>
              </a:rPr>
              <a:t>Community</a:t>
            </a:r>
            <a:r>
              <a:rPr dirty="0" sz="1600" spc="-8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manager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35" b="1">
                <a:solidFill>
                  <a:srgbClr val="4F5D17"/>
                </a:solidFill>
                <a:latin typeface="Trebuchet MS"/>
                <a:cs typeface="Trebuchet MS"/>
              </a:rPr>
              <a:t>Graphic</a:t>
            </a:r>
            <a:r>
              <a:rPr dirty="0" sz="1600" spc="-5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design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20" b="1">
                <a:solidFill>
                  <a:srgbClr val="4F5D17"/>
                </a:solidFill>
                <a:latin typeface="Trebuchet MS"/>
                <a:cs typeface="Trebuchet MS"/>
              </a:rPr>
              <a:t>Computing</a:t>
            </a:r>
            <a:r>
              <a:rPr dirty="0" sz="1600" spc="-6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4F5D17"/>
                </a:solidFill>
                <a:latin typeface="Trebuchet MS"/>
                <a:cs typeface="Trebuchet MS"/>
              </a:rPr>
              <a:t>&amp;</a:t>
            </a:r>
            <a:r>
              <a:rPr dirty="0" sz="1600" spc="-9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35" b="1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600" spc="-9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Development</a:t>
            </a:r>
            <a:endParaRPr sz="1600">
              <a:latin typeface="Trebuchet MS"/>
              <a:cs typeface="Trebuchet MS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94111" y="5557272"/>
            <a:ext cx="1832347" cy="24400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425121" y="5443752"/>
            <a:ext cx="1231374" cy="283515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4096639" y="5213743"/>
            <a:ext cx="3806825" cy="999490"/>
            <a:chOff x="4096639" y="5213743"/>
            <a:chExt cx="3806825" cy="999490"/>
          </a:xfrm>
        </p:grpSpPr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55842" y="5326684"/>
              <a:ext cx="1547367" cy="70518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96639" y="5213743"/>
              <a:ext cx="2230882" cy="998918"/>
            </a:xfrm>
            <a:prstGeom prst="rect">
              <a:avLst/>
            </a:prstGeom>
          </p:spPr>
        </p:pic>
      </p:grpSp>
      <p:pic>
        <p:nvPicPr>
          <p:cNvPr id="14" name="object 1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970901" y="5169052"/>
            <a:ext cx="2067305" cy="1079182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2641" y="5023510"/>
            <a:ext cx="1836927" cy="1102575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-12700" y="-20319"/>
            <a:ext cx="1238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Georgia"/>
                <a:cs typeface="Georgia"/>
              </a:rPr>
              <a:t>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8" name="object 1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561238" y="71120"/>
            <a:ext cx="645477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WHO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-3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AM?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dirty="0" sz="2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SOFIA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BLANCO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Georgia"/>
                <a:cs typeface="Georgia"/>
              </a:rPr>
              <a:t>MORENO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5175" cy="732790"/>
            <a:chOff x="3175" y="0"/>
            <a:chExt cx="12195175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0920730" cy="732790"/>
            </a:xfrm>
            <a:custGeom>
              <a:avLst/>
              <a:gdLst/>
              <a:ahLst/>
              <a:cxnLst/>
              <a:rect l="l" t="t" r="r" b="b"/>
              <a:pathLst>
                <a:path w="10920730" h="732790">
                  <a:moveTo>
                    <a:pt x="10920476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0920476" y="732282"/>
                  </a:lnTo>
                  <a:lnTo>
                    <a:pt x="1092047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40744" y="92748"/>
              <a:ext cx="1122603" cy="53831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0923651" y="695325"/>
              <a:ext cx="1275080" cy="0"/>
            </a:xfrm>
            <a:custGeom>
              <a:avLst/>
              <a:gdLst/>
              <a:ahLst/>
              <a:cxnLst/>
              <a:rect l="l" t="t" r="r" b="b"/>
              <a:pathLst>
                <a:path w="1275079" h="0">
                  <a:moveTo>
                    <a:pt x="0" y="0"/>
                  </a:moveTo>
                  <a:lnTo>
                    <a:pt x="1274699" y="0"/>
                  </a:lnTo>
                </a:path>
              </a:pathLst>
            </a:custGeom>
            <a:ln w="57150">
              <a:solidFill>
                <a:srgbClr val="00115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6120" y="865758"/>
            <a:ext cx="6521069" cy="3527298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5473953" y="4927219"/>
            <a:ext cx="288544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35" b="1">
                <a:solidFill>
                  <a:srgbClr val="4F5D17"/>
                </a:solidFill>
                <a:latin typeface="Trebuchet MS"/>
                <a:cs typeface="Trebuchet MS"/>
              </a:rPr>
              <a:t>León</a:t>
            </a:r>
            <a:r>
              <a:rPr dirty="0" sz="1600" spc="-7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4F5D17"/>
                </a:solidFill>
                <a:latin typeface="Trebuchet MS"/>
                <a:cs typeface="Trebuchet MS"/>
              </a:rPr>
              <a:t>&amp;</a:t>
            </a:r>
            <a:r>
              <a:rPr dirty="0" sz="1600" spc="-100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Salamanca</a:t>
            </a:r>
            <a:r>
              <a:rPr dirty="0" sz="1600" spc="-7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Universities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7936356" y="5374640"/>
            <a:ext cx="1210310" cy="681355"/>
          </a:xfrm>
          <a:custGeom>
            <a:avLst/>
            <a:gdLst/>
            <a:ahLst/>
            <a:cxnLst/>
            <a:rect l="l" t="t" r="r" b="b"/>
            <a:pathLst>
              <a:path w="1210309" h="681354">
                <a:moveTo>
                  <a:pt x="869442" y="0"/>
                </a:moveTo>
                <a:lnTo>
                  <a:pt x="869442" y="170307"/>
                </a:lnTo>
                <a:lnTo>
                  <a:pt x="0" y="170307"/>
                </a:lnTo>
                <a:lnTo>
                  <a:pt x="0" y="510870"/>
                </a:lnTo>
                <a:lnTo>
                  <a:pt x="869442" y="510870"/>
                </a:lnTo>
                <a:lnTo>
                  <a:pt x="869442" y="681189"/>
                </a:lnTo>
                <a:lnTo>
                  <a:pt x="1210056" y="340563"/>
                </a:lnTo>
                <a:lnTo>
                  <a:pt x="869442" y="0"/>
                </a:lnTo>
                <a:close/>
              </a:path>
            </a:pathLst>
          </a:custGeom>
          <a:solidFill>
            <a:srgbClr val="16391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9380601" y="4918328"/>
            <a:ext cx="2534285" cy="1488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Assistant</a:t>
            </a:r>
            <a:r>
              <a:rPr dirty="0" sz="1600" spc="-4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Professor: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solidFill>
                  <a:srgbClr val="4F5D17"/>
                </a:solidFill>
                <a:latin typeface="Trebuchet MS"/>
                <a:cs typeface="Trebuchet MS"/>
              </a:rPr>
              <a:t>Tourism</a:t>
            </a:r>
            <a:r>
              <a:rPr dirty="0" sz="1600" spc="5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marketing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solidFill>
                  <a:srgbClr val="4F5D17"/>
                </a:solidFill>
                <a:latin typeface="Trebuchet MS"/>
                <a:cs typeface="Trebuchet MS"/>
              </a:rPr>
              <a:t>Consumer</a:t>
            </a:r>
            <a:r>
              <a:rPr dirty="0" sz="1600" spc="14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behavior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solidFill>
                  <a:srgbClr val="4F5D17"/>
                </a:solidFill>
                <a:latin typeface="Trebuchet MS"/>
                <a:cs typeface="Trebuchet MS"/>
              </a:rPr>
              <a:t>Market</a:t>
            </a:r>
            <a:r>
              <a:rPr dirty="0" sz="1600" spc="-1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research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Internship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solidFill>
                  <a:srgbClr val="4F5D17"/>
                </a:solidFill>
                <a:latin typeface="Trebuchet MS"/>
                <a:cs typeface="Trebuchet MS"/>
              </a:rPr>
              <a:t>Marketing</a:t>
            </a:r>
            <a:r>
              <a:rPr dirty="0" sz="1600" spc="7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Fundamentals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6736715" y="5370703"/>
            <a:ext cx="314325" cy="892810"/>
          </a:xfrm>
          <a:custGeom>
            <a:avLst/>
            <a:gdLst/>
            <a:ahLst/>
            <a:cxnLst/>
            <a:rect l="l" t="t" r="r" b="b"/>
            <a:pathLst>
              <a:path w="314325" h="892810">
                <a:moveTo>
                  <a:pt x="235584" y="0"/>
                </a:moveTo>
                <a:lnTo>
                  <a:pt x="78485" y="0"/>
                </a:lnTo>
                <a:lnTo>
                  <a:pt x="78485" y="735330"/>
                </a:lnTo>
                <a:lnTo>
                  <a:pt x="0" y="735330"/>
                </a:lnTo>
                <a:lnTo>
                  <a:pt x="156971" y="892327"/>
                </a:lnTo>
                <a:lnTo>
                  <a:pt x="314070" y="735330"/>
                </a:lnTo>
                <a:lnTo>
                  <a:pt x="235584" y="735330"/>
                </a:lnTo>
                <a:lnTo>
                  <a:pt x="235584" y="0"/>
                </a:lnTo>
                <a:close/>
              </a:path>
            </a:pathLst>
          </a:custGeom>
          <a:solidFill>
            <a:srgbClr val="16391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6077839" y="6200343"/>
            <a:ext cx="18294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4F5D17"/>
                </a:solidFill>
                <a:latin typeface="Trebuchet MS"/>
                <a:cs typeface="Trebuchet MS"/>
              </a:rPr>
              <a:t>Assistant</a:t>
            </a:r>
            <a:r>
              <a:rPr dirty="0" sz="1600" spc="-45" b="1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Professor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2" name="object 12" descr=""/>
          <p:cNvSpPr/>
          <p:nvPr/>
        </p:nvSpPr>
        <p:spPr>
          <a:xfrm>
            <a:off x="4656454" y="5527166"/>
            <a:ext cx="1198880" cy="681355"/>
          </a:xfrm>
          <a:custGeom>
            <a:avLst/>
            <a:gdLst/>
            <a:ahLst/>
            <a:cxnLst/>
            <a:rect l="l" t="t" r="r" b="b"/>
            <a:pathLst>
              <a:path w="1198879" h="681354">
                <a:moveTo>
                  <a:pt x="340614" y="0"/>
                </a:moveTo>
                <a:lnTo>
                  <a:pt x="0" y="340690"/>
                </a:lnTo>
                <a:lnTo>
                  <a:pt x="340614" y="681304"/>
                </a:lnTo>
                <a:lnTo>
                  <a:pt x="340614" y="510997"/>
                </a:lnTo>
                <a:lnTo>
                  <a:pt x="1198499" y="510997"/>
                </a:lnTo>
                <a:lnTo>
                  <a:pt x="1198499" y="170370"/>
                </a:lnTo>
                <a:lnTo>
                  <a:pt x="340614" y="170370"/>
                </a:lnTo>
                <a:lnTo>
                  <a:pt x="340614" y="0"/>
                </a:lnTo>
                <a:close/>
              </a:path>
            </a:pathLst>
          </a:custGeom>
          <a:solidFill>
            <a:srgbClr val="16391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 descr=""/>
          <p:cNvSpPr txBox="1"/>
          <p:nvPr/>
        </p:nvSpPr>
        <p:spPr>
          <a:xfrm>
            <a:off x="455472" y="4515358"/>
            <a:ext cx="4898390" cy="6597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600" spc="-1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4"/>
              </a:rPr>
              <a:t>https://www.linkedin.com/in/sofia</a:t>
            </a:r>
            <a:r>
              <a:rPr dirty="0" u="sng" sz="1600" spc="-1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4"/>
              </a:rPr>
              <a:t>-</a:t>
            </a:r>
            <a:r>
              <a:rPr dirty="0" u="sng" sz="160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4"/>
              </a:rPr>
              <a:t>blanco</a:t>
            </a:r>
            <a:r>
              <a:rPr dirty="0" u="sng" sz="160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4"/>
              </a:rPr>
              <a:t>-</a:t>
            </a:r>
            <a:r>
              <a:rPr dirty="0" u="sng" sz="1600" spc="-10">
                <a:solidFill>
                  <a:srgbClr val="006FC0"/>
                </a:solidFill>
                <a:uFill>
                  <a:solidFill>
                    <a:srgbClr val="006FC0"/>
                  </a:solidFill>
                </a:uFill>
                <a:latin typeface="Trebuchet MS"/>
                <a:cs typeface="Trebuchet MS"/>
                <a:hlinkClick r:id="rId4"/>
              </a:rPr>
              <a:t>moreno/</a:t>
            </a:r>
            <a:endParaRPr sz="1600">
              <a:latin typeface="Trebuchet MS"/>
              <a:cs typeface="Trebuchet MS"/>
            </a:endParaRPr>
          </a:p>
          <a:p>
            <a:pPr marL="1414780">
              <a:lnSpc>
                <a:spcPct val="100000"/>
              </a:lnSpc>
              <a:spcBef>
                <a:spcPts val="1155"/>
              </a:spcBef>
            </a:pPr>
            <a:r>
              <a:rPr dirty="0" sz="1600" spc="-10" b="1">
                <a:solidFill>
                  <a:srgbClr val="4F5D17"/>
                </a:solidFill>
                <a:latin typeface="Trebuchet MS"/>
                <a:cs typeface="Trebuchet MS"/>
              </a:rPr>
              <a:t>Projects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857882" y="5150358"/>
            <a:ext cx="2526665" cy="1244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solidFill>
                  <a:srgbClr val="4F5D17"/>
                </a:solidFill>
                <a:latin typeface="Trebuchet MS"/>
                <a:cs typeface="Trebuchet MS"/>
              </a:rPr>
              <a:t>PhotoDataTour</a:t>
            </a:r>
            <a:r>
              <a:rPr dirty="0" sz="1600" spc="12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Analytics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20">
                <a:solidFill>
                  <a:srgbClr val="4F5D17"/>
                </a:solidFill>
                <a:latin typeface="Trebuchet MS"/>
                <a:cs typeface="Trebuchet MS"/>
              </a:rPr>
              <a:t>EURECA-</a:t>
            </a:r>
            <a:r>
              <a:rPr dirty="0" sz="1600" spc="-25">
                <a:solidFill>
                  <a:srgbClr val="4F5D17"/>
                </a:solidFill>
                <a:latin typeface="Trebuchet MS"/>
                <a:cs typeface="Trebuchet MS"/>
              </a:rPr>
              <a:t>PRO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EQUBUSINESS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REMODEL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solidFill>
                  <a:srgbClr val="4F5D17"/>
                </a:solidFill>
                <a:latin typeface="Trebuchet MS"/>
                <a:cs typeface="Trebuchet MS"/>
              </a:rPr>
              <a:t>DTI</a:t>
            </a:r>
            <a:r>
              <a:rPr dirty="0" sz="1600" spc="-9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240">
                <a:solidFill>
                  <a:srgbClr val="4F5D17"/>
                </a:solidFill>
                <a:latin typeface="Trebuchet MS"/>
                <a:cs typeface="Trebuchet MS"/>
              </a:rPr>
              <a:t>–</a:t>
            </a:r>
            <a:r>
              <a:rPr dirty="0" sz="1600" spc="-8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00" spc="-10">
                <a:solidFill>
                  <a:srgbClr val="4F5D17"/>
                </a:solidFill>
                <a:latin typeface="Trebuchet MS"/>
                <a:cs typeface="Trebuchet MS"/>
              </a:rPr>
              <a:t>Friendly</a:t>
            </a:r>
            <a:endParaRPr sz="1600">
              <a:latin typeface="Trebuchet MS"/>
              <a:cs typeface="Trebuchet MS"/>
            </a:endParaRPr>
          </a:p>
        </p:txBody>
      </p:sp>
      <p:pic>
        <p:nvPicPr>
          <p:cNvPr id="15" name="object 15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425" y="5401039"/>
            <a:ext cx="1533919" cy="1043210"/>
          </a:xfrm>
          <a:prstGeom prst="rect">
            <a:avLst/>
          </a:prstGeom>
        </p:spPr>
      </p:pic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561238" y="71120"/>
            <a:ext cx="6454775" cy="39116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WHO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-3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AM?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dirty="0" sz="2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SOFIA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BLANCO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Georgia"/>
                <a:cs typeface="Georgia"/>
              </a:rPr>
              <a:t>MORENO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19" name="object 1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7" name="object 17" descr=""/>
          <p:cNvSpPr txBox="1"/>
          <p:nvPr/>
        </p:nvSpPr>
        <p:spPr>
          <a:xfrm>
            <a:off x="-12700" y="-20319"/>
            <a:ext cx="2578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FF"/>
                </a:solidFill>
                <a:latin typeface="Georgia"/>
                <a:cs typeface="Georgia"/>
              </a:rPr>
              <a:t>2ç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7653019" y="770381"/>
            <a:ext cx="3927475" cy="383730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EDUCATION: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001157"/>
                </a:solidFill>
                <a:latin typeface="Trebuchet MS"/>
                <a:cs typeface="Trebuchet MS"/>
              </a:rPr>
              <a:t>Marketing</a:t>
            </a:r>
            <a:r>
              <a:rPr dirty="0" sz="1600" spc="-8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b="1">
                <a:solidFill>
                  <a:srgbClr val="001157"/>
                </a:solidFill>
                <a:latin typeface="Trebuchet MS"/>
                <a:cs typeface="Trebuchet MS"/>
              </a:rPr>
              <a:t>and</a:t>
            </a:r>
            <a:r>
              <a:rPr dirty="0" sz="1600" spc="-11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Market</a:t>
            </a:r>
            <a:r>
              <a:rPr dirty="0" sz="1600" spc="-8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Research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Tourism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Multiplatform</a:t>
            </a:r>
            <a:r>
              <a:rPr dirty="0" sz="1600" spc="-6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25" b="1">
                <a:solidFill>
                  <a:srgbClr val="001157"/>
                </a:solidFill>
                <a:latin typeface="Trebuchet MS"/>
                <a:cs typeface="Trebuchet MS"/>
              </a:rPr>
              <a:t>Application</a:t>
            </a:r>
            <a:r>
              <a:rPr dirty="0" sz="1600" spc="-8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Development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001157"/>
                </a:solidFill>
                <a:latin typeface="Trebuchet MS"/>
                <a:cs typeface="Trebuchet MS"/>
              </a:rPr>
              <a:t>Marketing</a:t>
            </a:r>
            <a:r>
              <a:rPr dirty="0" sz="1600" spc="-8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b="1">
                <a:solidFill>
                  <a:srgbClr val="001157"/>
                </a:solidFill>
                <a:latin typeface="Trebuchet MS"/>
                <a:cs typeface="Trebuchet MS"/>
              </a:rPr>
              <a:t>Data</a:t>
            </a:r>
            <a:r>
              <a:rPr dirty="0" sz="1600" spc="-114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Analytics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001157"/>
                </a:solidFill>
                <a:latin typeface="Trebuchet MS"/>
                <a:cs typeface="Trebuchet MS"/>
              </a:rPr>
              <a:t>Social</a:t>
            </a:r>
            <a:r>
              <a:rPr dirty="0" sz="1600" spc="-7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media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Journalism</a:t>
            </a:r>
            <a:endParaRPr sz="16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215"/>
              </a:spcBef>
            </a:pPr>
            <a:r>
              <a:rPr dirty="0" sz="1600" spc="-30" b="1">
                <a:solidFill>
                  <a:srgbClr val="001157"/>
                </a:solidFill>
                <a:latin typeface="Trebuchet MS"/>
                <a:cs typeface="Trebuchet MS"/>
              </a:rPr>
              <a:t>EXPERTISE</a:t>
            </a:r>
            <a:r>
              <a:rPr dirty="0" sz="1600" spc="-7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0" b="1">
                <a:solidFill>
                  <a:srgbClr val="001157"/>
                </a:solidFill>
                <a:latin typeface="Trebuchet MS"/>
                <a:cs typeface="Trebuchet MS"/>
              </a:rPr>
              <a:t>(10</a:t>
            </a:r>
            <a:r>
              <a:rPr dirty="0" sz="1600" spc="-7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years):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30" b="1">
                <a:solidFill>
                  <a:srgbClr val="001157"/>
                </a:solidFill>
                <a:latin typeface="Trebuchet MS"/>
                <a:cs typeface="Trebuchet MS"/>
              </a:rPr>
              <a:t>Tourism</a:t>
            </a:r>
            <a:r>
              <a:rPr dirty="0" sz="1600" spc="-8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marketing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25" b="1">
                <a:solidFill>
                  <a:srgbClr val="001157"/>
                </a:solidFill>
                <a:latin typeface="Trebuchet MS"/>
                <a:cs typeface="Trebuchet MS"/>
              </a:rPr>
              <a:t>Food</a:t>
            </a:r>
            <a:r>
              <a:rPr dirty="0" sz="1600" spc="-8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Marketing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30" b="1">
                <a:solidFill>
                  <a:srgbClr val="001157"/>
                </a:solidFill>
                <a:latin typeface="Trebuchet MS"/>
                <a:cs typeface="Trebuchet MS"/>
              </a:rPr>
              <a:t>Communication</a:t>
            </a:r>
            <a:r>
              <a:rPr dirty="0" sz="1600" spc="-6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001157"/>
                </a:solidFill>
                <a:latin typeface="Trebuchet MS"/>
                <a:cs typeface="Trebuchet MS"/>
              </a:rPr>
              <a:t>&amp;</a:t>
            </a:r>
            <a:r>
              <a:rPr dirty="0" sz="1600" spc="-6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Branding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Ecommerce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b="1">
                <a:solidFill>
                  <a:srgbClr val="001157"/>
                </a:solidFill>
                <a:latin typeface="Trebuchet MS"/>
                <a:cs typeface="Trebuchet MS"/>
              </a:rPr>
              <a:t>Social</a:t>
            </a:r>
            <a:r>
              <a:rPr dirty="0" sz="1600" spc="-9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20" b="1">
                <a:solidFill>
                  <a:srgbClr val="001157"/>
                </a:solidFill>
                <a:latin typeface="Trebuchet MS"/>
                <a:cs typeface="Trebuchet MS"/>
              </a:rPr>
              <a:t>media</a:t>
            </a:r>
            <a:r>
              <a:rPr dirty="0" sz="1600" spc="-7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001157"/>
                </a:solidFill>
                <a:latin typeface="Trebuchet MS"/>
                <a:cs typeface="Trebuchet MS"/>
              </a:rPr>
              <a:t>&amp;</a:t>
            </a:r>
            <a:r>
              <a:rPr dirty="0" sz="1600" spc="-7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35" b="1">
                <a:solidFill>
                  <a:srgbClr val="001157"/>
                </a:solidFill>
                <a:latin typeface="Trebuchet MS"/>
                <a:cs typeface="Trebuchet MS"/>
              </a:rPr>
              <a:t>Community</a:t>
            </a:r>
            <a:r>
              <a:rPr dirty="0" sz="1600" spc="-8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manager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35" b="1">
                <a:solidFill>
                  <a:srgbClr val="001157"/>
                </a:solidFill>
                <a:latin typeface="Trebuchet MS"/>
                <a:cs typeface="Trebuchet MS"/>
              </a:rPr>
              <a:t>Graphic</a:t>
            </a:r>
            <a:r>
              <a:rPr dirty="0" sz="1600" spc="-5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design</a:t>
            </a: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 spc="-20" b="1">
                <a:solidFill>
                  <a:srgbClr val="001157"/>
                </a:solidFill>
                <a:latin typeface="Trebuchet MS"/>
                <a:cs typeface="Trebuchet MS"/>
              </a:rPr>
              <a:t>Computing</a:t>
            </a:r>
            <a:r>
              <a:rPr dirty="0" sz="1600" spc="-6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75" b="1">
                <a:solidFill>
                  <a:srgbClr val="001157"/>
                </a:solidFill>
                <a:latin typeface="Trebuchet MS"/>
                <a:cs typeface="Trebuchet MS"/>
              </a:rPr>
              <a:t>&amp;</a:t>
            </a:r>
            <a:r>
              <a:rPr dirty="0" sz="1600" spc="-95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35" b="1">
                <a:solidFill>
                  <a:srgbClr val="001157"/>
                </a:solidFill>
                <a:latin typeface="Trebuchet MS"/>
                <a:cs typeface="Trebuchet MS"/>
              </a:rPr>
              <a:t>Web</a:t>
            </a:r>
            <a:r>
              <a:rPr dirty="0" sz="1600" spc="-90" b="1">
                <a:solidFill>
                  <a:srgbClr val="001157"/>
                </a:solidFill>
                <a:latin typeface="Trebuchet MS"/>
                <a:cs typeface="Trebuchet MS"/>
              </a:rPr>
              <a:t> </a:t>
            </a:r>
            <a:r>
              <a:rPr dirty="0" sz="1600" spc="-10" b="1">
                <a:solidFill>
                  <a:srgbClr val="001157"/>
                </a:solidFill>
                <a:latin typeface="Trebuchet MS"/>
                <a:cs typeface="Trebuchet MS"/>
              </a:rPr>
              <a:t>Development</a:t>
            </a:r>
            <a:endParaRPr sz="16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5240" y="1301426"/>
            <a:ext cx="12183110" cy="4811395"/>
            <a:chOff x="15240" y="1301426"/>
            <a:chExt cx="12183110" cy="481139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21220" y="1301426"/>
              <a:ext cx="4076875" cy="240945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280019" y="1461007"/>
              <a:ext cx="3779774" cy="1911985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35521" y="3669791"/>
              <a:ext cx="1800732" cy="1800733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5402" y="4693234"/>
              <a:ext cx="1521714" cy="55999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2358" y="3910429"/>
              <a:ext cx="1623850" cy="379961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56736" y="4767630"/>
              <a:ext cx="1379727" cy="44280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877601" y="3952239"/>
              <a:ext cx="1421421" cy="42435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04053" y="4663427"/>
              <a:ext cx="1479042" cy="66498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414899" y="3814394"/>
              <a:ext cx="1714500" cy="714933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240" y="3621024"/>
              <a:ext cx="8362188" cy="1839467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55552" y="3715384"/>
              <a:ext cx="8232140" cy="1710055"/>
            </a:xfrm>
            <a:custGeom>
              <a:avLst/>
              <a:gdLst/>
              <a:ahLst/>
              <a:cxnLst/>
              <a:rect l="l" t="t" r="r" b="b"/>
              <a:pathLst>
                <a:path w="8232140" h="1710054">
                  <a:moveTo>
                    <a:pt x="0" y="1709547"/>
                  </a:moveTo>
                  <a:lnTo>
                    <a:pt x="8232140" y="1709547"/>
                  </a:lnTo>
                  <a:lnTo>
                    <a:pt x="8232140" y="0"/>
                  </a:lnTo>
                  <a:lnTo>
                    <a:pt x="0" y="0"/>
                  </a:lnTo>
                  <a:lnTo>
                    <a:pt x="0" y="1709547"/>
                  </a:lnTo>
                  <a:close/>
                </a:path>
              </a:pathLst>
            </a:custGeom>
            <a:ln w="28575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855342" y="3802291"/>
              <a:ext cx="1867916" cy="66493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913890" y="4607890"/>
              <a:ext cx="1014933" cy="676198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969641" y="4633506"/>
              <a:ext cx="766241" cy="61299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0154" y="1470278"/>
              <a:ext cx="2807716" cy="194995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5778245" y="1452371"/>
              <a:ext cx="2169668" cy="1935352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447532" y="3282721"/>
              <a:ext cx="3750563" cy="2830068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642476" y="3477666"/>
              <a:ext cx="3373882" cy="2260473"/>
            </a:xfrm>
            <a:prstGeom prst="rect">
              <a:avLst/>
            </a:prstGeom>
          </p:spPr>
        </p:pic>
      </p:grpSp>
      <p:pic>
        <p:nvPicPr>
          <p:cNvPr id="21" name="object 21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2959735" y="1461008"/>
            <a:ext cx="2764536" cy="1935352"/>
          </a:xfrm>
          <a:prstGeom prst="rect">
            <a:avLst/>
          </a:prstGeom>
        </p:spPr>
      </p:pic>
      <p:grpSp>
        <p:nvGrpSpPr>
          <p:cNvPr id="22" name="object 22" descr=""/>
          <p:cNvGrpSpPr/>
          <p:nvPr/>
        </p:nvGrpSpPr>
        <p:grpSpPr>
          <a:xfrm>
            <a:off x="3175" y="0"/>
            <a:ext cx="12195175" cy="732790"/>
            <a:chOff x="3175" y="0"/>
            <a:chExt cx="12195175" cy="732790"/>
          </a:xfrm>
        </p:grpSpPr>
        <p:sp>
          <p:nvSpPr>
            <p:cNvPr id="23" name="object 23" descr=""/>
            <p:cNvSpPr/>
            <p:nvPr/>
          </p:nvSpPr>
          <p:spPr>
            <a:xfrm>
              <a:off x="3175" y="0"/>
              <a:ext cx="10920730" cy="732790"/>
            </a:xfrm>
            <a:custGeom>
              <a:avLst/>
              <a:gdLst/>
              <a:ahLst/>
              <a:cxnLst/>
              <a:rect l="l" t="t" r="r" b="b"/>
              <a:pathLst>
                <a:path w="10920730" h="732790">
                  <a:moveTo>
                    <a:pt x="10920476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0920476" y="732282"/>
                  </a:lnTo>
                  <a:lnTo>
                    <a:pt x="1092047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040744" y="92748"/>
              <a:ext cx="1122603" cy="538314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10923651" y="695325"/>
              <a:ext cx="1275080" cy="0"/>
            </a:xfrm>
            <a:custGeom>
              <a:avLst/>
              <a:gdLst/>
              <a:ahLst/>
              <a:cxnLst/>
              <a:rect l="l" t="t" r="r" b="b"/>
              <a:pathLst>
                <a:path w="1275079" h="0">
                  <a:moveTo>
                    <a:pt x="0" y="0"/>
                  </a:moveTo>
                  <a:lnTo>
                    <a:pt x="1274699" y="0"/>
                  </a:lnTo>
                </a:path>
              </a:pathLst>
            </a:custGeom>
            <a:ln w="57150">
              <a:solidFill>
                <a:srgbClr val="00115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7492" rIns="0" bIns="0" rtlCol="0" vert="horz">
            <a:spAutoFit/>
          </a:bodyPr>
          <a:lstStyle/>
          <a:p>
            <a:pPr marL="49212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WHO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-3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AM?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dirty="0" sz="2400" spc="-1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SOFIA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BLANCO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Georgia"/>
                <a:cs typeface="Georgia"/>
              </a:rPr>
              <a:t>MORENO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27" name="object 2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5175" cy="732790"/>
            <a:chOff x="3175" y="0"/>
            <a:chExt cx="12195175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0920730" cy="732790"/>
            </a:xfrm>
            <a:custGeom>
              <a:avLst/>
              <a:gdLst/>
              <a:ahLst/>
              <a:cxnLst/>
              <a:rect l="l" t="t" r="r" b="b"/>
              <a:pathLst>
                <a:path w="10920730" h="732790">
                  <a:moveTo>
                    <a:pt x="10920476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0920476" y="732282"/>
                  </a:lnTo>
                  <a:lnTo>
                    <a:pt x="1092047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40744" y="92748"/>
              <a:ext cx="1122603" cy="53831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0923651" y="695325"/>
              <a:ext cx="1275080" cy="0"/>
            </a:xfrm>
            <a:custGeom>
              <a:avLst/>
              <a:gdLst/>
              <a:ahLst/>
              <a:cxnLst/>
              <a:rect l="l" t="t" r="r" b="b"/>
              <a:pathLst>
                <a:path w="1275079" h="0">
                  <a:moveTo>
                    <a:pt x="0" y="0"/>
                  </a:moveTo>
                  <a:lnTo>
                    <a:pt x="1274699" y="0"/>
                  </a:lnTo>
                </a:path>
              </a:pathLst>
            </a:custGeom>
            <a:ln w="57150">
              <a:solidFill>
                <a:srgbClr val="00115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024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WHERE</a:t>
            </a:r>
            <a:r>
              <a:rPr dirty="0" sz="2400" spc="-4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dirty="0" sz="24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WHO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DO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WORK</a:t>
            </a:r>
            <a:r>
              <a:rPr dirty="0" sz="24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WITH?</a:t>
            </a:r>
            <a:r>
              <a:rPr dirty="0" sz="24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dirty="0" sz="2400" spc="-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MKTing</a:t>
            </a:r>
            <a:r>
              <a:rPr dirty="0" sz="2400" spc="-3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Georgia"/>
                <a:cs typeface="Georgia"/>
              </a:rPr>
              <a:t>Research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213" y="875296"/>
            <a:ext cx="8210804" cy="5474462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13926" y="4950523"/>
            <a:ext cx="2550287" cy="1288161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77655" y="1426083"/>
            <a:ext cx="2686430" cy="1288161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1" name="object 11" descr=""/>
          <p:cNvSpPr txBox="1"/>
          <p:nvPr/>
        </p:nvSpPr>
        <p:spPr>
          <a:xfrm>
            <a:off x="9531857" y="6538748"/>
            <a:ext cx="154940" cy="285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110"/>
              </a:lnSpc>
            </a:pPr>
            <a:r>
              <a:rPr dirty="0" sz="1800" spc="-50">
                <a:solidFill>
                  <a:srgbClr val="FFFFFF"/>
                </a:solidFill>
                <a:latin typeface="Georgia"/>
                <a:cs typeface="Georgia"/>
              </a:rPr>
              <a:t>4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5175" cy="732790"/>
            <a:chOff x="3175" y="0"/>
            <a:chExt cx="12195175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0920730" cy="732790"/>
            </a:xfrm>
            <a:custGeom>
              <a:avLst/>
              <a:gdLst/>
              <a:ahLst/>
              <a:cxnLst/>
              <a:rect l="l" t="t" r="r" b="b"/>
              <a:pathLst>
                <a:path w="10920730" h="732790">
                  <a:moveTo>
                    <a:pt x="10920476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0920476" y="732282"/>
                  </a:lnTo>
                  <a:lnTo>
                    <a:pt x="1092047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040744" y="92748"/>
              <a:ext cx="1122603" cy="53831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0923651" y="695325"/>
              <a:ext cx="1275080" cy="0"/>
            </a:xfrm>
            <a:custGeom>
              <a:avLst/>
              <a:gdLst/>
              <a:ahLst/>
              <a:cxnLst/>
              <a:rect l="l" t="t" r="r" b="b"/>
              <a:pathLst>
                <a:path w="1275079" h="0">
                  <a:moveTo>
                    <a:pt x="0" y="0"/>
                  </a:moveTo>
                  <a:lnTo>
                    <a:pt x="1274699" y="0"/>
                  </a:lnTo>
                </a:path>
              </a:pathLst>
            </a:custGeom>
            <a:ln w="57150">
              <a:solidFill>
                <a:srgbClr val="001157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3087370" y="6107683"/>
            <a:ext cx="49352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3"/>
              </a:rPr>
              <a:t>https://mktingphotodatatour.unileon.es/plataforma/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3278" rIns="0" bIns="0" rtlCol="0" vert="horz">
            <a:spAutoFit/>
          </a:bodyPr>
          <a:lstStyle/>
          <a:p>
            <a:pPr marL="952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WHERE</a:t>
            </a:r>
            <a:r>
              <a:rPr dirty="0" sz="2400" spc="-4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dirty="0" sz="24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WHO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DO</a:t>
            </a:r>
            <a:r>
              <a:rPr dirty="0" sz="2400" spc="-4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WORK</a:t>
            </a:r>
            <a:r>
              <a:rPr dirty="0" sz="24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WITH?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Wingdings"/>
                <a:cs typeface="Wingdings"/>
              </a:rPr>
              <a:t></a:t>
            </a:r>
            <a:r>
              <a:rPr dirty="0" sz="2400" spc="-1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Photo</a:t>
            </a:r>
            <a:r>
              <a:rPr dirty="0" sz="2400" spc="-1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Data</a:t>
            </a:r>
            <a:r>
              <a:rPr dirty="0" sz="2400" spc="-4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b="1">
                <a:solidFill>
                  <a:srgbClr val="FFFFFF"/>
                </a:solidFill>
                <a:latin typeface="Georgia"/>
                <a:cs typeface="Georgia"/>
              </a:rPr>
              <a:t>Tour</a:t>
            </a:r>
            <a:r>
              <a:rPr dirty="0" sz="2400" spc="-20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 b="1">
                <a:solidFill>
                  <a:srgbClr val="FFFFFF"/>
                </a:solidFill>
                <a:latin typeface="Georgia"/>
                <a:cs typeface="Georgia"/>
              </a:rPr>
              <a:t>Analytics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59788" y="944320"/>
            <a:ext cx="8625586" cy="4988637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11132311" y="6401894"/>
            <a:ext cx="146685" cy="2857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110"/>
              </a:lnSpc>
            </a:pPr>
            <a:r>
              <a:rPr dirty="0" sz="1800" spc="-50">
                <a:latin typeface="Georgia"/>
                <a:cs typeface="Georgia"/>
              </a:rPr>
              <a:t>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539223" y="43345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98043" rIns="0" bIns="0" rtlCol="0" vert="horz">
            <a:spAutoFit/>
          </a:bodyPr>
          <a:lstStyle/>
          <a:p>
            <a:pPr marL="88265">
              <a:lnSpc>
                <a:spcPct val="100000"/>
              </a:lnSpc>
              <a:spcBef>
                <a:spcPts val="105"/>
              </a:spcBef>
            </a:pPr>
            <a:r>
              <a:rPr dirty="0" sz="3200" spc="-740">
                <a:solidFill>
                  <a:srgbClr val="000000"/>
                </a:solidFill>
              </a:rPr>
              <a:t>PHOTO</a:t>
            </a:r>
            <a:r>
              <a:rPr dirty="0" sz="3200" spc="-740">
                <a:solidFill>
                  <a:srgbClr val="FF8416"/>
                </a:solidFill>
              </a:rPr>
              <a:t>DATA</a:t>
            </a:r>
            <a:r>
              <a:rPr dirty="0" sz="3200" spc="-740">
                <a:solidFill>
                  <a:srgbClr val="B31D61"/>
                </a:solidFill>
              </a:rPr>
              <a:t>TOUR</a:t>
            </a:r>
            <a:r>
              <a:rPr dirty="0" sz="3200" spc="-505">
                <a:solidFill>
                  <a:srgbClr val="B31D61"/>
                </a:solidFill>
              </a:rPr>
              <a:t> </a:t>
            </a:r>
            <a:r>
              <a:rPr dirty="0" sz="3200" spc="-585">
                <a:solidFill>
                  <a:srgbClr val="2D95AE"/>
                </a:solidFill>
              </a:rPr>
              <a:t>ANALYTICS</a:t>
            </a:r>
            <a:endParaRPr sz="3200"/>
          </a:p>
        </p:txBody>
      </p:sp>
      <p:pic>
        <p:nvPicPr>
          <p:cNvPr id="8" name="object 8" descr="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30617" y="869365"/>
            <a:ext cx="10139680" cy="554710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92074" y="288162"/>
            <a:ext cx="152717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10" b="1">
                <a:solidFill>
                  <a:srgbClr val="001157"/>
                </a:solidFill>
                <a:latin typeface="Georgia"/>
                <a:cs typeface="Georgia"/>
              </a:rPr>
              <a:t>Index</a:t>
            </a:r>
            <a:endParaRPr sz="40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392074" y="1028826"/>
            <a:ext cx="5168900" cy="4284345"/>
          </a:xfrm>
          <a:prstGeom prst="rect">
            <a:avLst/>
          </a:prstGeom>
        </p:spPr>
        <p:txBody>
          <a:bodyPr wrap="square" lIns="0" tIns="178435" rIns="0" bIns="0" rtlCol="0" vert="horz">
            <a:spAutoFit/>
          </a:bodyPr>
          <a:lstStyle/>
          <a:p>
            <a:pPr marL="375285" indent="-362585">
              <a:lnSpc>
                <a:spcPct val="100000"/>
              </a:lnSpc>
              <a:spcBef>
                <a:spcPts val="1405"/>
              </a:spcBef>
              <a:buAutoNum type="arabicPeriod"/>
              <a:tabLst>
                <a:tab pos="375285" algn="l"/>
              </a:tabLst>
            </a:pP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Photo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Data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Tour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Analytics</a:t>
            </a:r>
            <a:endParaRPr sz="2400">
              <a:latin typeface="Georgia"/>
              <a:cs typeface="Georgia"/>
            </a:endParaRPr>
          </a:p>
          <a:p>
            <a:pPr marL="374015" indent="-361315">
              <a:lnSpc>
                <a:spcPct val="100000"/>
              </a:lnSpc>
              <a:spcBef>
                <a:spcPts val="1310"/>
              </a:spcBef>
              <a:buAutoNum type="arabicPeriod"/>
              <a:tabLst>
                <a:tab pos="374015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Big</a:t>
            </a:r>
            <a:r>
              <a:rPr dirty="0" sz="24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data</a:t>
            </a:r>
            <a:r>
              <a:rPr dirty="0" sz="24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and</a:t>
            </a:r>
            <a:r>
              <a:rPr dirty="0" sz="24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Artificial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Intelligence</a:t>
            </a:r>
            <a:endParaRPr sz="2400">
              <a:latin typeface="Georgia"/>
              <a:cs typeface="Georgia"/>
            </a:endParaRPr>
          </a:p>
          <a:p>
            <a:pPr marL="374015" indent="-361315">
              <a:lnSpc>
                <a:spcPct val="100000"/>
              </a:lnSpc>
              <a:spcBef>
                <a:spcPts val="1310"/>
              </a:spcBef>
              <a:buAutoNum type="arabicPeriod"/>
              <a:tabLst>
                <a:tab pos="374015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What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24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24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is?</a:t>
            </a:r>
            <a:r>
              <a:rPr dirty="0" sz="24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Tools</a:t>
            </a:r>
            <a:endParaRPr sz="2400">
              <a:latin typeface="Georgia"/>
              <a:cs typeface="Georgia"/>
            </a:endParaRPr>
          </a:p>
          <a:p>
            <a:pPr marL="374015" indent="-36131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74015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6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for</a:t>
            </a:r>
            <a:r>
              <a:rPr dirty="0" sz="2400" spc="-5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research</a:t>
            </a:r>
            <a:endParaRPr sz="2400">
              <a:latin typeface="Georgia"/>
              <a:cs typeface="Georgia"/>
            </a:endParaRPr>
          </a:p>
          <a:p>
            <a:pPr marL="373380" indent="-360680">
              <a:lnSpc>
                <a:spcPct val="100000"/>
              </a:lnSpc>
              <a:spcBef>
                <a:spcPts val="1310"/>
              </a:spcBef>
              <a:buAutoNum type="arabicPeriod"/>
              <a:tabLst>
                <a:tab pos="373380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Applied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cases</a:t>
            </a:r>
            <a:r>
              <a:rPr dirty="0" sz="24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with</a:t>
            </a:r>
            <a:r>
              <a:rPr dirty="0" sz="2400" spc="-5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Octoparse</a:t>
            </a:r>
            <a:endParaRPr sz="2400">
              <a:latin typeface="Georgia"/>
              <a:cs typeface="Georgia"/>
            </a:endParaRPr>
          </a:p>
          <a:p>
            <a:pPr marL="374015" indent="-361315">
              <a:lnSpc>
                <a:spcPct val="100000"/>
              </a:lnSpc>
              <a:spcBef>
                <a:spcPts val="1305"/>
              </a:spcBef>
              <a:buAutoNum type="arabicPeriod"/>
              <a:tabLst>
                <a:tab pos="374015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Applied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cases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with</a:t>
            </a:r>
            <a:r>
              <a:rPr dirty="0" sz="24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Social</a:t>
            </a:r>
            <a:r>
              <a:rPr dirty="0" sz="24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Media</a:t>
            </a:r>
            <a:endParaRPr sz="2400">
              <a:latin typeface="Georgia"/>
              <a:cs typeface="Georgia"/>
            </a:endParaRPr>
          </a:p>
          <a:p>
            <a:pPr marL="375285" indent="-362585">
              <a:lnSpc>
                <a:spcPct val="100000"/>
              </a:lnSpc>
              <a:spcBef>
                <a:spcPts val="1325"/>
              </a:spcBef>
              <a:buAutoNum type="arabicPeriod"/>
              <a:tabLst>
                <a:tab pos="375285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6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24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for</a:t>
            </a:r>
            <a:r>
              <a:rPr dirty="0" sz="2400" spc="-5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teaching</a:t>
            </a:r>
            <a:endParaRPr sz="2400">
              <a:latin typeface="Georgia"/>
              <a:cs typeface="Georgia"/>
            </a:endParaRPr>
          </a:p>
          <a:p>
            <a:pPr marL="374015" indent="-361315">
              <a:lnSpc>
                <a:spcPct val="100000"/>
              </a:lnSpc>
              <a:spcBef>
                <a:spcPts val="1305"/>
              </a:spcBef>
              <a:buAutoNum type="arabicPeriod"/>
              <a:tabLst>
                <a:tab pos="374015" algn="l"/>
              </a:tabLst>
            </a:pP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-</a:t>
            </a:r>
            <a:r>
              <a:rPr dirty="0" sz="24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24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24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001157"/>
                </a:solidFill>
                <a:latin typeface="Georgia"/>
                <a:cs typeface="Georgia"/>
              </a:rPr>
              <a:t>data</a:t>
            </a:r>
            <a:r>
              <a:rPr dirty="0" sz="24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001157"/>
                </a:solidFill>
                <a:latin typeface="Georgia"/>
                <a:cs typeface="Georgia"/>
              </a:rPr>
              <a:t>analysis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1697081" y="6548425"/>
            <a:ext cx="10223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FFFFFF"/>
                </a:solidFill>
                <a:latin typeface="Georgia"/>
                <a:cs typeface="Georgia"/>
              </a:rPr>
              <a:t>7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21322" y="549862"/>
            <a:ext cx="5676773" cy="560383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0"/>
            <a:ext cx="12195175" cy="6483350"/>
          </a:xfrm>
          <a:custGeom>
            <a:avLst/>
            <a:gdLst/>
            <a:ahLst/>
            <a:cxnLst/>
            <a:rect l="l" t="t" r="r" b="b"/>
            <a:pathLst>
              <a:path w="12195175" h="6483350">
                <a:moveTo>
                  <a:pt x="0" y="6483057"/>
                </a:moveTo>
                <a:lnTo>
                  <a:pt x="12195175" y="6483057"/>
                </a:lnTo>
                <a:lnTo>
                  <a:pt x="12195175" y="0"/>
                </a:lnTo>
                <a:lnTo>
                  <a:pt x="0" y="0"/>
                </a:lnTo>
                <a:lnTo>
                  <a:pt x="0" y="6483057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3202" y="119252"/>
            <a:ext cx="9243060" cy="25558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600" spc="-3629"/>
              <a:t>WEB</a:t>
            </a:r>
            <a:r>
              <a:rPr dirty="0" sz="16600" spc="-2460"/>
              <a:t> </a:t>
            </a:r>
            <a:r>
              <a:rPr dirty="0" sz="16600" spc="-3145"/>
              <a:t>SCRAPING</a:t>
            </a:r>
            <a:endParaRPr sz="16600"/>
          </a:p>
        </p:txBody>
      </p:sp>
      <p:sp>
        <p:nvSpPr>
          <p:cNvPr id="4" name="object 4" descr=""/>
          <p:cNvSpPr txBox="1"/>
          <p:nvPr/>
        </p:nvSpPr>
        <p:spPr>
          <a:xfrm>
            <a:off x="273202" y="2715641"/>
            <a:ext cx="10568940" cy="3530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1500" spc="-2075">
                <a:solidFill>
                  <a:srgbClr val="4F5D17"/>
                </a:solidFill>
                <a:latin typeface="Trebuchet MS"/>
                <a:cs typeface="Trebuchet MS"/>
              </a:rPr>
              <a:t>TRANsFER</a:t>
            </a:r>
            <a:endParaRPr sz="115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1500" spc="-1885">
                <a:solidFill>
                  <a:srgbClr val="00AFEF"/>
                </a:solidFill>
                <a:latin typeface="Trebuchet MS"/>
                <a:cs typeface="Trebuchet MS"/>
              </a:rPr>
              <a:t>(COMPANIEs</a:t>
            </a:r>
            <a:r>
              <a:rPr dirty="0" sz="11500" spc="-1610">
                <a:solidFill>
                  <a:srgbClr val="00AFEF"/>
                </a:solidFill>
                <a:latin typeface="Trebuchet MS"/>
                <a:cs typeface="Trebuchet MS"/>
              </a:rPr>
              <a:t> </a:t>
            </a:r>
            <a:r>
              <a:rPr dirty="0" sz="11500" spc="-3335">
                <a:solidFill>
                  <a:srgbClr val="00AFEF"/>
                </a:solidFill>
                <a:latin typeface="Trebuchet MS"/>
                <a:cs typeface="Trebuchet MS"/>
              </a:rPr>
              <a:t>&amp;</a:t>
            </a:r>
            <a:r>
              <a:rPr dirty="0" sz="11500" spc="-1610">
                <a:solidFill>
                  <a:srgbClr val="00AFEF"/>
                </a:solidFill>
                <a:latin typeface="Trebuchet MS"/>
                <a:cs typeface="Trebuchet MS"/>
              </a:rPr>
              <a:t> </a:t>
            </a:r>
            <a:r>
              <a:rPr dirty="0" sz="11500" spc="-1875">
                <a:solidFill>
                  <a:srgbClr val="00AFEF"/>
                </a:solidFill>
                <a:latin typeface="Trebuchet MS"/>
                <a:cs typeface="Trebuchet MS"/>
              </a:rPr>
              <a:t>sOCIETY)</a:t>
            </a:r>
            <a:endParaRPr sz="11500">
              <a:latin typeface="Trebuchet MS"/>
              <a:cs typeface="Trebuchet MS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1619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50">
                <a:latin typeface="Georgia"/>
                <a:cs typeface="Georgia"/>
              </a:rPr>
              <a:t>8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40744" y="92748"/>
            <a:ext cx="1122603" cy="537933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382015" y="1110741"/>
            <a:ext cx="582739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75" b="1">
                <a:latin typeface="Trebuchet MS"/>
                <a:cs typeface="Trebuchet MS"/>
              </a:rPr>
              <a:t>Where</a:t>
            </a:r>
            <a:r>
              <a:rPr dirty="0" sz="2400" spc="-110" b="1">
                <a:latin typeface="Trebuchet MS"/>
                <a:cs typeface="Trebuchet MS"/>
              </a:rPr>
              <a:t> </a:t>
            </a:r>
            <a:r>
              <a:rPr dirty="0" sz="2400" spc="-25" b="1">
                <a:latin typeface="Trebuchet MS"/>
                <a:cs typeface="Trebuchet MS"/>
              </a:rPr>
              <a:t>are</a:t>
            </a:r>
            <a:r>
              <a:rPr dirty="0" sz="2400" spc="-125" b="1">
                <a:latin typeface="Trebuchet MS"/>
                <a:cs typeface="Trebuchet MS"/>
              </a:rPr>
              <a:t> </a:t>
            </a:r>
            <a:r>
              <a:rPr dirty="0" sz="2400" spc="-55" b="1">
                <a:latin typeface="Trebuchet MS"/>
                <a:cs typeface="Trebuchet MS"/>
              </a:rPr>
              <a:t>the</a:t>
            </a:r>
            <a:r>
              <a:rPr dirty="0" sz="2400" spc="-114" b="1">
                <a:latin typeface="Trebuchet MS"/>
                <a:cs typeface="Trebuchet MS"/>
              </a:rPr>
              <a:t> </a:t>
            </a:r>
            <a:r>
              <a:rPr dirty="0" sz="2400" b="1">
                <a:latin typeface="Trebuchet MS"/>
                <a:cs typeface="Trebuchet MS"/>
              </a:rPr>
              <a:t>best</a:t>
            </a:r>
            <a:r>
              <a:rPr dirty="0" sz="2400" spc="-105" b="1">
                <a:latin typeface="Trebuchet MS"/>
                <a:cs typeface="Trebuchet MS"/>
              </a:rPr>
              <a:t> </a:t>
            </a:r>
            <a:r>
              <a:rPr dirty="0" sz="2400" b="1">
                <a:latin typeface="Trebuchet MS"/>
                <a:cs typeface="Trebuchet MS"/>
              </a:rPr>
              <a:t>photos</a:t>
            </a:r>
            <a:r>
              <a:rPr dirty="0" sz="2400" spc="-105" b="1">
                <a:latin typeface="Trebuchet MS"/>
                <a:cs typeface="Trebuchet MS"/>
              </a:rPr>
              <a:t> </a:t>
            </a:r>
            <a:r>
              <a:rPr dirty="0" sz="2400" spc="-20" b="1">
                <a:latin typeface="Trebuchet MS"/>
                <a:cs typeface="Trebuchet MS"/>
              </a:rPr>
              <a:t>taken</a:t>
            </a:r>
            <a:r>
              <a:rPr dirty="0" sz="2400" spc="-114" b="1">
                <a:latin typeface="Trebuchet MS"/>
                <a:cs typeface="Trebuchet MS"/>
              </a:rPr>
              <a:t> </a:t>
            </a:r>
            <a:r>
              <a:rPr dirty="0" sz="2400" spc="-35" b="1">
                <a:latin typeface="Trebuchet MS"/>
                <a:cs typeface="Trebuchet MS"/>
              </a:rPr>
              <a:t>in</a:t>
            </a:r>
            <a:r>
              <a:rPr dirty="0" sz="2400" spc="-120" b="1">
                <a:latin typeface="Trebuchet MS"/>
                <a:cs typeface="Trebuchet MS"/>
              </a:rPr>
              <a:t> </a:t>
            </a:r>
            <a:r>
              <a:rPr dirty="0" sz="2400" spc="-10" b="1">
                <a:latin typeface="Trebuchet MS"/>
                <a:cs typeface="Trebuchet MS"/>
              </a:rPr>
              <a:t>León?</a:t>
            </a:r>
            <a:endParaRPr sz="2400">
              <a:latin typeface="Trebuchet MS"/>
              <a:cs typeface="Trebuchet MS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382015" y="1972182"/>
            <a:ext cx="553339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60" b="1">
                <a:latin typeface="Trebuchet MS"/>
                <a:cs typeface="Trebuchet MS"/>
              </a:rPr>
              <a:t>PHOTODATATOUR</a:t>
            </a:r>
            <a:r>
              <a:rPr dirty="0" sz="1600" spc="-55" b="1">
                <a:latin typeface="Trebuchet MS"/>
                <a:cs typeface="Trebuchet MS"/>
              </a:rPr>
              <a:t> </a:t>
            </a:r>
            <a:r>
              <a:rPr dirty="0" sz="1600" spc="-65" b="1">
                <a:latin typeface="Trebuchet MS"/>
                <a:cs typeface="Trebuchet MS"/>
              </a:rPr>
              <a:t>ANALYTICS:</a:t>
            </a:r>
            <a:r>
              <a:rPr dirty="0" sz="1600" spc="30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tourism</a:t>
            </a:r>
            <a:r>
              <a:rPr dirty="0" sz="1600" spc="-45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intelligence</a:t>
            </a:r>
            <a:r>
              <a:rPr dirty="0" sz="1600" spc="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platform</a:t>
            </a:r>
            <a:endParaRPr sz="1600">
              <a:latin typeface="Trebuchet MS"/>
              <a:cs typeface="Trebuchet MS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02613" y="3672251"/>
            <a:ext cx="9582737" cy="237700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15123" y="781684"/>
            <a:ext cx="4858258" cy="2701036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6419" y="919340"/>
            <a:ext cx="10169906" cy="5720588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19985" y="1864321"/>
            <a:ext cx="7606030" cy="471322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388721" y="1011681"/>
            <a:ext cx="1161034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978275" marR="5080" indent="-3966210">
              <a:lnSpc>
                <a:spcPct val="100000"/>
              </a:lnSpc>
              <a:spcBef>
                <a:spcPts val="95"/>
              </a:spcBef>
            </a:pPr>
            <a:r>
              <a:rPr dirty="0" sz="1600" spc="-20" b="1">
                <a:latin typeface="Trebuchet MS"/>
                <a:cs typeface="Trebuchet MS"/>
              </a:rPr>
              <a:t>Validate</a:t>
            </a:r>
            <a:r>
              <a:rPr dirty="0" sz="1600" spc="-10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an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idea</a:t>
            </a:r>
            <a:r>
              <a:rPr dirty="0" sz="1600" spc="-10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or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technology</a:t>
            </a:r>
            <a:r>
              <a:rPr dirty="0" sz="1600" spc="-60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through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35" b="1">
                <a:latin typeface="Trebuchet MS"/>
                <a:cs typeface="Trebuchet MS"/>
              </a:rPr>
              <a:t>experimental</a:t>
            </a:r>
            <a:r>
              <a:rPr dirty="0" sz="1600" spc="-4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tests</a:t>
            </a:r>
            <a:r>
              <a:rPr dirty="0" sz="1600" spc="-80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in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order</a:t>
            </a:r>
            <a:r>
              <a:rPr dirty="0" sz="1600" spc="-8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to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demonstrate</a:t>
            </a:r>
            <a:r>
              <a:rPr dirty="0" sz="1600" spc="-65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that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research</a:t>
            </a:r>
            <a:r>
              <a:rPr dirty="0" sz="1600" spc="-70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can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generate</a:t>
            </a:r>
            <a:r>
              <a:rPr dirty="0" sz="1600" spc="-6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an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interesting </a:t>
            </a:r>
            <a:r>
              <a:rPr dirty="0" sz="1600" spc="-20" b="1">
                <a:latin typeface="Trebuchet MS"/>
                <a:cs typeface="Trebuchet MS"/>
              </a:rPr>
              <a:t>product</a:t>
            </a:r>
            <a:r>
              <a:rPr dirty="0" sz="1600" spc="-10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capable</a:t>
            </a:r>
            <a:r>
              <a:rPr dirty="0" sz="1600" spc="-8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of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entering</a:t>
            </a:r>
            <a:r>
              <a:rPr dirty="0" sz="1600" spc="-65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the</a:t>
            </a:r>
            <a:r>
              <a:rPr dirty="0" sz="1600" spc="-8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market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12990" y="1620391"/>
            <a:ext cx="10172319" cy="5237606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5" name="object 5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775817" y="889508"/>
            <a:ext cx="1083373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34590" marR="5080" indent="-2422525">
              <a:lnSpc>
                <a:spcPct val="100000"/>
              </a:lnSpc>
              <a:spcBef>
                <a:spcPts val="95"/>
              </a:spcBef>
            </a:pPr>
            <a:r>
              <a:rPr dirty="0" sz="1600" spc="-45" b="1">
                <a:latin typeface="Trebuchet MS"/>
                <a:cs typeface="Trebuchet MS"/>
              </a:rPr>
              <a:t>First</a:t>
            </a:r>
            <a:r>
              <a:rPr dirty="0" sz="1600" spc="-10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digital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platform</a:t>
            </a:r>
            <a:r>
              <a:rPr dirty="0" sz="1600" spc="-6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on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35" b="1">
                <a:latin typeface="Trebuchet MS"/>
                <a:cs typeface="Trebuchet MS"/>
              </a:rPr>
              <a:t>the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market</a:t>
            </a:r>
            <a:r>
              <a:rPr dirty="0" sz="1600" spc="-60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that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allows</a:t>
            </a:r>
            <a:r>
              <a:rPr dirty="0" sz="1600" spc="-75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deciphering</a:t>
            </a:r>
            <a:r>
              <a:rPr dirty="0" sz="1600" spc="-70" b="1">
                <a:latin typeface="Trebuchet MS"/>
                <a:cs typeface="Trebuchet MS"/>
              </a:rPr>
              <a:t> </a:t>
            </a:r>
            <a:r>
              <a:rPr dirty="0" sz="1600" spc="-35" b="1">
                <a:latin typeface="Trebuchet MS"/>
                <a:cs typeface="Trebuchet MS"/>
              </a:rPr>
              <a:t>the</a:t>
            </a:r>
            <a:r>
              <a:rPr dirty="0" sz="1600" spc="-9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social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media</a:t>
            </a:r>
            <a:r>
              <a:rPr dirty="0" sz="1600" spc="-8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behavior</a:t>
            </a:r>
            <a:r>
              <a:rPr dirty="0" sz="1600" spc="-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of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travelers</a:t>
            </a:r>
            <a:r>
              <a:rPr dirty="0" sz="1600" spc="-4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and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citizens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in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the </a:t>
            </a:r>
            <a:r>
              <a:rPr dirty="0" sz="1600" spc="-10" b="1">
                <a:latin typeface="Trebuchet MS"/>
                <a:cs typeface="Trebuchet MS"/>
              </a:rPr>
              <a:t>destination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through</a:t>
            </a:r>
            <a:r>
              <a:rPr dirty="0" sz="1600" spc="-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visual</a:t>
            </a:r>
            <a:r>
              <a:rPr dirty="0" sz="1600" spc="-80" b="1">
                <a:latin typeface="Trebuchet MS"/>
                <a:cs typeface="Trebuchet MS"/>
              </a:rPr>
              <a:t> </a:t>
            </a:r>
            <a:r>
              <a:rPr dirty="0" sz="1600" spc="-35" b="1">
                <a:latin typeface="Trebuchet MS"/>
                <a:cs typeface="Trebuchet MS"/>
              </a:rPr>
              <a:t>content</a:t>
            </a:r>
            <a:r>
              <a:rPr dirty="0" sz="1600" spc="-9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and</a:t>
            </a:r>
            <a:r>
              <a:rPr dirty="0" sz="1600" spc="-95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their</a:t>
            </a:r>
            <a:r>
              <a:rPr dirty="0" sz="1600" spc="-9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shared</a:t>
            </a:r>
            <a:r>
              <a:rPr dirty="0" sz="1600" spc="-7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experiences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200278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w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3055393" y="6486755"/>
            <a:ext cx="170751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orld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5" name="object 5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24555" y="1911222"/>
            <a:ext cx="9273540" cy="4946775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80543" y="2766441"/>
            <a:ext cx="222885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665" algn="l"/>
                <a:tab pos="593090" algn="l"/>
                <a:tab pos="966469" algn="l"/>
                <a:tab pos="1995170" algn="l"/>
              </a:tabLst>
            </a:pPr>
            <a:r>
              <a:rPr dirty="0" sz="1600" spc="-25">
                <a:latin typeface="Trebuchet MS"/>
                <a:cs typeface="Trebuchet MS"/>
              </a:rPr>
              <a:t>It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25">
                <a:latin typeface="Trebuchet MS"/>
                <a:cs typeface="Trebuchet MS"/>
              </a:rPr>
              <a:t>is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10">
                <a:latin typeface="Trebuchet MS"/>
                <a:cs typeface="Trebuchet MS"/>
              </a:rPr>
              <a:t>powered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35">
                <a:latin typeface="Trebuchet MS"/>
                <a:cs typeface="Trebuchet MS"/>
              </a:rPr>
              <a:t>by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409143" y="3009671"/>
            <a:ext cx="1925320" cy="546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6900"/>
              </a:lnSpc>
              <a:spcBef>
                <a:spcPts val="100"/>
              </a:spcBef>
              <a:tabLst>
                <a:tab pos="888365" algn="l"/>
                <a:tab pos="1263650" algn="l"/>
                <a:tab pos="1691639" algn="l"/>
              </a:tabLst>
            </a:pPr>
            <a:r>
              <a:rPr dirty="0" sz="1600" spc="-10">
                <a:latin typeface="Trebuchet MS"/>
                <a:cs typeface="Trebuchet MS"/>
              </a:rPr>
              <a:t>extracted</a:t>
            </a:r>
            <a:r>
              <a:rPr dirty="0" sz="1600">
                <a:latin typeface="Trebuchet MS"/>
                <a:cs typeface="Trebuchet MS"/>
              </a:rPr>
              <a:t>		</a:t>
            </a:r>
            <a:r>
              <a:rPr dirty="0" sz="1600" spc="-20">
                <a:latin typeface="Trebuchet MS"/>
                <a:cs typeface="Trebuchet MS"/>
              </a:rPr>
              <a:t>from </a:t>
            </a:r>
            <a:r>
              <a:rPr dirty="0" sz="1600" spc="-10">
                <a:latin typeface="Trebuchet MS"/>
                <a:cs typeface="Trebuchet MS"/>
              </a:rPr>
              <a:t>content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10">
                <a:latin typeface="Trebuchet MS"/>
                <a:cs typeface="Trebuchet MS"/>
              </a:rPr>
              <a:t>shared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25">
                <a:latin typeface="Trebuchet MS"/>
                <a:cs typeface="Trebuchet MS"/>
              </a:rPr>
              <a:t>by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09143" y="3548253"/>
            <a:ext cx="196913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647700" algn="l"/>
                <a:tab pos="1225550" algn="l"/>
              </a:tabLst>
            </a:pPr>
            <a:r>
              <a:rPr dirty="0" sz="1600" spc="-20">
                <a:latin typeface="Trebuchet MS"/>
                <a:cs typeface="Trebuchet MS"/>
              </a:rPr>
              <a:t>more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20">
                <a:latin typeface="Trebuchet MS"/>
                <a:cs typeface="Trebuchet MS"/>
              </a:rPr>
              <a:t>than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65" b="1">
                <a:latin typeface="Trebuchet MS"/>
                <a:cs typeface="Trebuchet MS"/>
              </a:rPr>
              <a:t>150,000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2474467" y="2749067"/>
            <a:ext cx="572770" cy="1068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 indent="129539">
              <a:lnSpc>
                <a:spcPct val="106900"/>
              </a:lnSpc>
              <a:spcBef>
                <a:spcPts val="100"/>
              </a:spcBef>
            </a:pPr>
            <a:r>
              <a:rPr dirty="0" sz="1600" spc="-20">
                <a:latin typeface="Trebuchet MS"/>
                <a:cs typeface="Trebuchet MS"/>
              </a:rPr>
              <a:t>data </a:t>
            </a:r>
            <a:r>
              <a:rPr dirty="0" sz="1600" spc="-10">
                <a:latin typeface="Trebuchet MS"/>
                <a:cs typeface="Trebuchet MS"/>
              </a:rPr>
              <a:t>visual users: </a:t>
            </a:r>
            <a:r>
              <a:rPr dirty="0" sz="1600" spc="-10" b="1">
                <a:latin typeface="Trebuchet MS"/>
                <a:cs typeface="Trebuchet MS"/>
              </a:rPr>
              <a:t>posts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09143" y="3808857"/>
            <a:ext cx="215011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20" b="1">
                <a:latin typeface="Trebuchet MS"/>
                <a:cs typeface="Trebuchet MS"/>
              </a:rPr>
              <a:t>for</a:t>
            </a:r>
            <a:r>
              <a:rPr dirty="0" sz="1600" spc="-95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more</a:t>
            </a:r>
            <a:r>
              <a:rPr dirty="0" sz="1600" spc="-90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than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165" b="1">
                <a:latin typeface="Trebuchet MS"/>
                <a:cs typeface="Trebuchet MS"/>
              </a:rPr>
              <a:t>12</a:t>
            </a:r>
            <a:r>
              <a:rPr dirty="0" sz="1600" spc="-110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years</a:t>
            </a:r>
            <a:r>
              <a:rPr dirty="0" sz="1600" spc="-25">
                <a:latin typeface="Trebuchet MS"/>
                <a:cs typeface="Trebuchet MS"/>
              </a:rPr>
              <a:t>.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80543" y="4192676"/>
            <a:ext cx="1200150" cy="546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marR="5080" indent="-228600">
              <a:lnSpc>
                <a:spcPct val="106900"/>
              </a:lnSpc>
              <a:spcBef>
                <a:spcPts val="100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1600" spc="-10">
                <a:latin typeface="Trebuchet MS"/>
                <a:cs typeface="Trebuchet MS"/>
              </a:rPr>
              <a:t>Transform tourist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404366" y="4192676"/>
            <a:ext cx="1642745" cy="5467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320040">
              <a:lnSpc>
                <a:spcPct val="106900"/>
              </a:lnSpc>
              <a:spcBef>
                <a:spcPts val="100"/>
              </a:spcBef>
              <a:tabLst>
                <a:tab pos="1212215" algn="l"/>
                <a:tab pos="1442085" algn="l"/>
              </a:tabLst>
            </a:pPr>
            <a:r>
              <a:rPr dirty="0" sz="1600" spc="-10">
                <a:latin typeface="Trebuchet MS"/>
                <a:cs typeface="Trebuchet MS"/>
              </a:rPr>
              <a:t>millions</a:t>
            </a:r>
            <a:r>
              <a:rPr dirty="0" sz="1600">
                <a:latin typeface="Trebuchet MS"/>
                <a:cs typeface="Trebuchet MS"/>
              </a:rPr>
              <a:t>		</a:t>
            </a:r>
            <a:r>
              <a:rPr dirty="0" sz="1600" spc="-25">
                <a:latin typeface="Trebuchet MS"/>
                <a:cs typeface="Trebuchet MS"/>
              </a:rPr>
              <a:t>of </a:t>
            </a:r>
            <a:r>
              <a:rPr dirty="0" sz="1600" spc="-10">
                <a:latin typeface="Trebuchet MS"/>
                <a:cs typeface="Trebuchet MS"/>
              </a:rPr>
              <a:t>behavior</a:t>
            </a:r>
            <a:r>
              <a:rPr dirty="0" sz="1600">
                <a:latin typeface="Trebuchet MS"/>
                <a:cs typeface="Trebuchet MS"/>
              </a:rPr>
              <a:t>	</a:t>
            </a:r>
            <a:r>
              <a:rPr dirty="0" sz="1600" spc="-20">
                <a:latin typeface="Trebuchet MS"/>
                <a:cs typeface="Trebuchet MS"/>
              </a:rPr>
              <a:t>data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09143" y="4715408"/>
            <a:ext cx="2640330" cy="13290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6900"/>
              </a:lnSpc>
              <a:spcBef>
                <a:spcPts val="100"/>
              </a:spcBef>
            </a:pPr>
            <a:r>
              <a:rPr dirty="0" sz="1600">
                <a:latin typeface="Trebuchet MS"/>
                <a:cs typeface="Trebuchet MS"/>
              </a:rPr>
              <a:t>displayed</a:t>
            </a:r>
            <a:r>
              <a:rPr dirty="0" sz="1600" spc="35">
                <a:latin typeface="Trebuchet MS"/>
                <a:cs typeface="Trebuchet MS"/>
              </a:rPr>
              <a:t>  </a:t>
            </a:r>
            <a:r>
              <a:rPr dirty="0" sz="1600" spc="60">
                <a:latin typeface="Trebuchet MS"/>
                <a:cs typeface="Trebuchet MS"/>
              </a:rPr>
              <a:t>on</a:t>
            </a:r>
            <a:r>
              <a:rPr dirty="0" sz="1600" spc="40">
                <a:latin typeface="Trebuchet MS"/>
                <a:cs typeface="Trebuchet MS"/>
              </a:rPr>
              <a:t>  </a:t>
            </a:r>
            <a:r>
              <a:rPr dirty="0" sz="1600" b="1">
                <a:latin typeface="Trebuchet MS"/>
                <a:cs typeface="Trebuchet MS"/>
              </a:rPr>
              <a:t>social</a:t>
            </a:r>
            <a:r>
              <a:rPr dirty="0" sz="1600" spc="40" b="1">
                <a:latin typeface="Trebuchet MS"/>
                <a:cs typeface="Trebuchet MS"/>
              </a:rPr>
              <a:t>  </a:t>
            </a:r>
            <a:r>
              <a:rPr dirty="0" sz="1600" spc="-20" b="1">
                <a:latin typeface="Trebuchet MS"/>
                <a:cs typeface="Trebuchet MS"/>
              </a:rPr>
              <a:t>media </a:t>
            </a:r>
            <a:r>
              <a:rPr dirty="0" sz="1600" b="1">
                <a:latin typeface="Trebuchet MS"/>
                <a:cs typeface="Trebuchet MS"/>
              </a:rPr>
              <a:t>platforms</a:t>
            </a:r>
            <a:r>
              <a:rPr dirty="0" sz="1600" spc="25" b="1">
                <a:latin typeface="Trebuchet MS"/>
                <a:cs typeface="Trebuchet MS"/>
              </a:rPr>
              <a:t>  </a:t>
            </a:r>
            <a:r>
              <a:rPr dirty="0" sz="1600" b="1">
                <a:latin typeface="Trebuchet MS"/>
                <a:cs typeface="Trebuchet MS"/>
              </a:rPr>
              <a:t>into</a:t>
            </a:r>
            <a:r>
              <a:rPr dirty="0" sz="1600" spc="20" b="1">
                <a:latin typeface="Trebuchet MS"/>
                <a:cs typeface="Trebuchet MS"/>
              </a:rPr>
              <a:t>  </a:t>
            </a:r>
            <a:r>
              <a:rPr dirty="0" sz="1600" b="1">
                <a:latin typeface="Trebuchet MS"/>
                <a:cs typeface="Trebuchet MS"/>
              </a:rPr>
              <a:t>useful</a:t>
            </a:r>
            <a:r>
              <a:rPr dirty="0" sz="1600" spc="25" b="1">
                <a:latin typeface="Trebuchet MS"/>
                <a:cs typeface="Trebuchet MS"/>
              </a:rPr>
              <a:t>  </a:t>
            </a:r>
            <a:r>
              <a:rPr dirty="0" sz="1600" spc="-25" b="1">
                <a:latin typeface="Trebuchet MS"/>
                <a:cs typeface="Trebuchet MS"/>
              </a:rPr>
              <a:t>and </a:t>
            </a:r>
            <a:r>
              <a:rPr dirty="0" sz="1600" b="1">
                <a:latin typeface="Trebuchet MS"/>
                <a:cs typeface="Trebuchet MS"/>
              </a:rPr>
              <a:t>valuable</a:t>
            </a:r>
            <a:r>
              <a:rPr dirty="0" sz="1600" spc="125" b="1">
                <a:latin typeface="Trebuchet MS"/>
                <a:cs typeface="Trebuchet MS"/>
              </a:rPr>
              <a:t>  </a:t>
            </a:r>
            <a:r>
              <a:rPr dirty="0" sz="1600" b="1">
                <a:latin typeface="Trebuchet MS"/>
                <a:cs typeface="Trebuchet MS"/>
              </a:rPr>
              <a:t>information</a:t>
            </a:r>
            <a:r>
              <a:rPr dirty="0" sz="1600" spc="130" b="1">
                <a:latin typeface="Trebuchet MS"/>
                <a:cs typeface="Trebuchet MS"/>
              </a:rPr>
              <a:t>  </a:t>
            </a:r>
            <a:r>
              <a:rPr dirty="0" sz="1600" spc="-20">
                <a:latin typeface="Trebuchet MS"/>
                <a:cs typeface="Trebuchet MS"/>
              </a:rPr>
              <a:t>that </a:t>
            </a:r>
            <a:r>
              <a:rPr dirty="0" sz="1600">
                <a:latin typeface="Trebuchet MS"/>
                <a:cs typeface="Trebuchet MS"/>
              </a:rPr>
              <a:t>helps</a:t>
            </a:r>
            <a:r>
              <a:rPr dirty="0" sz="1600" spc="345">
                <a:latin typeface="Trebuchet MS"/>
                <a:cs typeface="Trebuchet MS"/>
              </a:rPr>
              <a:t>    </a:t>
            </a:r>
            <a:r>
              <a:rPr dirty="0" sz="1600">
                <a:latin typeface="Trebuchet MS"/>
                <a:cs typeface="Trebuchet MS"/>
              </a:rPr>
              <a:t>make</a:t>
            </a:r>
            <a:r>
              <a:rPr dirty="0" sz="1600" spc="345">
                <a:latin typeface="Trebuchet MS"/>
                <a:cs typeface="Trebuchet MS"/>
              </a:rPr>
              <a:t>    </a:t>
            </a:r>
            <a:r>
              <a:rPr dirty="0" sz="1600" spc="-10">
                <a:latin typeface="Trebuchet MS"/>
                <a:cs typeface="Trebuchet MS"/>
              </a:rPr>
              <a:t>strategic decisions.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80543" y="905359"/>
            <a:ext cx="11737975" cy="17291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7300"/>
              </a:lnSpc>
              <a:spcBef>
                <a:spcPts val="100"/>
              </a:spcBef>
            </a:pPr>
            <a:r>
              <a:rPr dirty="0" sz="1600">
                <a:latin typeface="Trebuchet MS"/>
                <a:cs typeface="Trebuchet MS"/>
              </a:rPr>
              <a:t>Its</a:t>
            </a:r>
            <a:r>
              <a:rPr dirty="0" sz="1600" spc="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purpose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is</a:t>
            </a:r>
            <a:r>
              <a:rPr dirty="0" sz="1600" spc="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</a:t>
            </a:r>
            <a:r>
              <a:rPr dirty="0" sz="1600" spc="5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decipher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social</a:t>
            </a:r>
            <a:r>
              <a:rPr dirty="0" sz="1600" spc="3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media</a:t>
            </a:r>
            <a:r>
              <a:rPr dirty="0" sz="1600" spc="5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behavior</a:t>
            </a:r>
            <a:r>
              <a:rPr dirty="0" sz="1600" spc="4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of</a:t>
            </a:r>
            <a:r>
              <a:rPr dirty="0" sz="1600" spc="4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travelers</a:t>
            </a:r>
            <a:r>
              <a:rPr dirty="0" sz="1600" spc="5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at</a:t>
            </a:r>
            <a:r>
              <a:rPr dirty="0" sz="1600" spc="3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the</a:t>
            </a:r>
            <a:r>
              <a:rPr dirty="0" sz="1600" spc="45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destination</a:t>
            </a:r>
            <a:r>
              <a:rPr dirty="0" sz="1600" spc="-20">
                <a:latin typeface="Trebuchet MS"/>
                <a:cs typeface="Trebuchet MS"/>
              </a:rPr>
              <a:t>,</a:t>
            </a:r>
            <a:r>
              <a:rPr dirty="0" sz="1600" spc="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through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visual</a:t>
            </a:r>
            <a:r>
              <a:rPr dirty="0" sz="1600" spc="4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content</a:t>
            </a:r>
            <a:r>
              <a:rPr dirty="0" sz="1600" spc="50" b="1">
                <a:latin typeface="Trebuchet MS"/>
                <a:cs typeface="Trebuchet MS"/>
              </a:rPr>
              <a:t>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their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shared </a:t>
            </a:r>
            <a:r>
              <a:rPr dirty="0" sz="1600">
                <a:latin typeface="Trebuchet MS"/>
                <a:cs typeface="Trebuchet MS"/>
              </a:rPr>
              <a:t>experiences,</a:t>
            </a:r>
            <a:r>
              <a:rPr dirty="0" sz="1600" spc="3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through</a:t>
            </a:r>
            <a:r>
              <a:rPr dirty="0" sz="1600" spc="34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an</a:t>
            </a:r>
            <a:r>
              <a:rPr dirty="0" sz="1600" spc="3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extensive</a:t>
            </a:r>
            <a:r>
              <a:rPr dirty="0" sz="1600" spc="3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and</a:t>
            </a:r>
            <a:r>
              <a:rPr dirty="0" sz="1600" spc="3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deep</a:t>
            </a:r>
            <a:r>
              <a:rPr dirty="0" sz="1600" spc="3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in-situ</a:t>
            </a:r>
            <a:r>
              <a:rPr dirty="0" sz="1600" spc="3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analysis</a:t>
            </a:r>
            <a:r>
              <a:rPr dirty="0" sz="1600" spc="3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obtained</a:t>
            </a:r>
            <a:r>
              <a:rPr dirty="0" sz="1600" spc="3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after</a:t>
            </a:r>
            <a:r>
              <a:rPr dirty="0" sz="1600" spc="3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325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implementation</a:t>
            </a:r>
            <a:r>
              <a:rPr dirty="0" sz="1600" spc="34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of</a:t>
            </a:r>
            <a:r>
              <a:rPr dirty="0" sz="1600" spc="33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Artificial</a:t>
            </a:r>
            <a:r>
              <a:rPr dirty="0" sz="1600" spc="330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Intelligence algorithms</a:t>
            </a:r>
            <a:r>
              <a:rPr dirty="0" sz="1600" spc="-10">
                <a:latin typeface="Trebuchet MS"/>
                <a:cs typeface="Trebuchet MS"/>
              </a:rPr>
              <a:t>.</a:t>
            </a:r>
            <a:endParaRPr sz="16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1390"/>
              </a:spcBef>
            </a:pPr>
            <a:endParaRPr sz="1600">
              <a:latin typeface="Trebuchet MS"/>
              <a:cs typeface="Trebuchet MS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 sz="1600">
                <a:latin typeface="Trebuchet MS"/>
                <a:cs typeface="Trebuchet MS"/>
              </a:rPr>
              <a:t>Pioneering</a:t>
            </a:r>
            <a:r>
              <a:rPr dirty="0" sz="1600" spc="49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platform</a:t>
            </a:r>
            <a:r>
              <a:rPr dirty="0" sz="1600" spc="49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</a:t>
            </a:r>
            <a:r>
              <a:rPr dirty="0" sz="1600" spc="475">
                <a:latin typeface="Trebuchet MS"/>
                <a:cs typeface="Trebuchet MS"/>
              </a:rPr>
              <a:t> </a:t>
            </a:r>
            <a:r>
              <a:rPr dirty="0" sz="1600" spc="-25">
                <a:latin typeface="Trebuchet MS"/>
                <a:cs typeface="Trebuchet MS"/>
              </a:rPr>
              <a:t>the</a:t>
            </a:r>
            <a:endParaRPr sz="1600">
              <a:latin typeface="Trebuchet MS"/>
              <a:cs typeface="Trebuchet MS"/>
            </a:endParaRPr>
          </a:p>
          <a:p>
            <a:pPr marL="241300">
              <a:lnSpc>
                <a:spcPct val="100000"/>
              </a:lnSpc>
              <a:spcBef>
                <a:spcPts val="145"/>
              </a:spcBef>
            </a:pPr>
            <a:r>
              <a:rPr dirty="0" sz="1600" b="1">
                <a:latin typeface="Trebuchet MS"/>
                <a:cs typeface="Trebuchet MS"/>
              </a:rPr>
              <a:t>Smartdata</a:t>
            </a:r>
            <a:r>
              <a:rPr dirty="0" sz="1600" spc="-8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market</a:t>
            </a:r>
            <a:r>
              <a:rPr dirty="0" sz="1600" spc="-10">
                <a:latin typeface="Trebuchet MS"/>
                <a:cs typeface="Trebuchet MS"/>
              </a:rPr>
              <a:t>.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305815" y="853566"/>
            <a:ext cx="716788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Trebuchet MS"/>
                <a:cs typeface="Trebuchet MS"/>
              </a:rPr>
              <a:t>Real</a:t>
            </a:r>
            <a:r>
              <a:rPr dirty="0" sz="2400" spc="-10">
                <a:latin typeface="Trebuchet MS"/>
                <a:cs typeface="Trebuchet MS"/>
              </a:rPr>
              <a:t> </a:t>
            </a:r>
            <a:r>
              <a:rPr dirty="0" sz="2400">
                <a:latin typeface="Trebuchet MS"/>
                <a:cs typeface="Trebuchet MS"/>
              </a:rPr>
              <a:t>implementation</a:t>
            </a:r>
            <a:r>
              <a:rPr dirty="0" sz="2400" spc="10">
                <a:latin typeface="Trebuchet MS"/>
                <a:cs typeface="Trebuchet MS"/>
              </a:rPr>
              <a:t> </a:t>
            </a:r>
            <a:r>
              <a:rPr dirty="0" sz="2400" spc="-40">
                <a:latin typeface="Trebuchet MS"/>
                <a:cs typeface="Trebuchet MS"/>
              </a:rPr>
              <a:t>capacity:</a:t>
            </a:r>
            <a:r>
              <a:rPr dirty="0" sz="2400" spc="-20">
                <a:latin typeface="Trebuchet MS"/>
                <a:cs typeface="Trebuchet MS"/>
              </a:rPr>
              <a:t> </a:t>
            </a:r>
            <a:r>
              <a:rPr dirty="0" sz="2400" spc="-10">
                <a:latin typeface="Trebuchet MS"/>
                <a:cs typeface="Trebuchet MS"/>
              </a:rPr>
              <a:t>intellectual property</a:t>
            </a:r>
            <a:endParaRPr sz="2400">
              <a:latin typeface="Trebuchet MS"/>
              <a:cs typeface="Trebuchet MS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5903976" y="1196339"/>
            <a:ext cx="6294120" cy="1711325"/>
            <a:chOff x="5903976" y="1196339"/>
            <a:chExt cx="6294120" cy="171132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03976" y="1196339"/>
              <a:ext cx="6294119" cy="171132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9175" y="1391843"/>
              <a:ext cx="5811774" cy="1141171"/>
            </a:xfrm>
            <a:prstGeom prst="rect">
              <a:avLst/>
            </a:prstGeom>
          </p:spPr>
        </p:pic>
      </p:grpSp>
      <p:grpSp>
        <p:nvGrpSpPr>
          <p:cNvPr id="10" name="object 10" descr=""/>
          <p:cNvGrpSpPr/>
          <p:nvPr/>
        </p:nvGrpSpPr>
        <p:grpSpPr>
          <a:xfrm>
            <a:off x="196557" y="1658302"/>
            <a:ext cx="11871960" cy="5066665"/>
            <a:chOff x="196557" y="1658302"/>
            <a:chExt cx="11871960" cy="5066665"/>
          </a:xfrm>
        </p:grpSpPr>
        <p:pic>
          <p:nvPicPr>
            <p:cNvPr id="11" name="object 11" descr="">
              <a:hlinkClick r:id="rId5"/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29199" y="3535743"/>
              <a:ext cx="6538849" cy="3051429"/>
            </a:xfrm>
            <a:prstGeom prst="rect">
              <a:avLst/>
            </a:prstGeom>
          </p:spPr>
        </p:pic>
        <p:pic>
          <p:nvPicPr>
            <p:cNvPr id="12" name="object 12" descr="">
              <a:hlinkClick r:id="rId7"/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6557" y="1658302"/>
              <a:ext cx="5332730" cy="5066665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297586" y="813333"/>
            <a:ext cx="11631930" cy="5499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1600">
                <a:latin typeface="Trebuchet MS"/>
                <a:cs typeface="Trebuchet MS"/>
              </a:rPr>
              <a:t>It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allows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visitor</a:t>
            </a:r>
            <a:r>
              <a:rPr dirty="0" sz="1600" spc="-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</a:t>
            </a:r>
            <a:r>
              <a:rPr dirty="0" sz="1600" spc="-30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personalize </a:t>
            </a:r>
            <a:r>
              <a:rPr dirty="0" sz="1600" spc="-30" b="1">
                <a:latin typeface="Trebuchet MS"/>
                <a:cs typeface="Trebuchet MS"/>
              </a:rPr>
              <a:t>their</a:t>
            </a:r>
            <a:r>
              <a:rPr dirty="0" sz="1600" spc="-2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own</a:t>
            </a:r>
            <a:r>
              <a:rPr dirty="0" sz="1600" spc="-10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trip</a:t>
            </a:r>
            <a:r>
              <a:rPr dirty="0" sz="1600" spc="-4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through</a:t>
            </a:r>
            <a:r>
              <a:rPr dirty="0" sz="1600" spc="-15" b="1">
                <a:latin typeface="Trebuchet MS"/>
                <a:cs typeface="Trebuchet MS"/>
              </a:rPr>
              <a:t> </a:t>
            </a:r>
            <a:r>
              <a:rPr dirty="0" sz="1600" spc="-20" b="1">
                <a:latin typeface="Trebuchet MS"/>
                <a:cs typeface="Trebuchet MS"/>
              </a:rPr>
              <a:t>the</a:t>
            </a:r>
            <a:r>
              <a:rPr dirty="0" sz="1600" spc="-25" b="1">
                <a:latin typeface="Trebuchet MS"/>
                <a:cs typeface="Trebuchet MS"/>
              </a:rPr>
              <a:t> </a:t>
            </a:r>
            <a:r>
              <a:rPr dirty="0" sz="1600" spc="-35" b="1">
                <a:latin typeface="Trebuchet MS"/>
                <a:cs typeface="Trebuchet MS"/>
              </a:rPr>
              <a:t>experiences</a:t>
            </a:r>
            <a:r>
              <a:rPr dirty="0" sz="1600" spc="-10" b="1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shared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both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by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other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tourists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by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particular </a:t>
            </a:r>
            <a:r>
              <a:rPr dirty="0" sz="1600">
                <a:latin typeface="Trebuchet MS"/>
                <a:cs typeface="Trebuchet MS"/>
              </a:rPr>
              <a:t>vision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of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inhabitants</a:t>
            </a:r>
            <a:r>
              <a:rPr dirty="0" sz="1600" spc="1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of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destination,</a:t>
            </a:r>
            <a:r>
              <a:rPr dirty="0" sz="1600" spc="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being able to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enjoy</a:t>
            </a:r>
            <a:r>
              <a:rPr dirty="0" sz="1600" spc="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unique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trip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adapted</a:t>
            </a:r>
            <a:r>
              <a:rPr dirty="0" sz="1600" spc="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profile of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each </a:t>
            </a:r>
            <a:r>
              <a:rPr dirty="0" sz="1600" spc="-10">
                <a:latin typeface="Trebuchet MS"/>
                <a:cs typeface="Trebuchet MS"/>
              </a:rPr>
              <a:t>traveler.</a:t>
            </a:r>
            <a:endParaRPr sz="1600">
              <a:latin typeface="Trebuchet MS"/>
              <a:cs typeface="Trebuchet MS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5395" y="1445171"/>
            <a:ext cx="10087610" cy="5179187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61404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Disc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666631" y="6486755"/>
            <a:ext cx="309626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over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5" name="object 5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19452" y="1709102"/>
            <a:ext cx="9678924" cy="499884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66217" y="738911"/>
            <a:ext cx="11919585" cy="8108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7300"/>
              </a:lnSpc>
              <a:spcBef>
                <a:spcPts val="105"/>
              </a:spcBef>
            </a:pPr>
            <a:r>
              <a:rPr dirty="0" sz="1600" b="1">
                <a:latin typeface="Trebuchet MS"/>
                <a:cs typeface="Trebuchet MS"/>
              </a:rPr>
              <a:t>Knowing</a:t>
            </a:r>
            <a:r>
              <a:rPr dirty="0" sz="1600" spc="9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the</a:t>
            </a:r>
            <a:r>
              <a:rPr dirty="0" sz="1600" spc="9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consumer</a:t>
            </a:r>
            <a:r>
              <a:rPr dirty="0" sz="1600" spc="10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is</a:t>
            </a:r>
            <a:r>
              <a:rPr dirty="0" sz="1600" spc="10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the</a:t>
            </a:r>
            <a:r>
              <a:rPr dirty="0" sz="1600" spc="10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key</a:t>
            </a:r>
            <a:r>
              <a:rPr dirty="0" sz="1600" spc="10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to</a:t>
            </a:r>
            <a:r>
              <a:rPr dirty="0" sz="1600" spc="10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success</a:t>
            </a:r>
            <a:r>
              <a:rPr dirty="0" sz="1600">
                <a:latin typeface="Trebuchet MS"/>
                <a:cs typeface="Trebuchet MS"/>
              </a:rPr>
              <a:t>:</a:t>
            </a:r>
            <a:r>
              <a:rPr dirty="0" sz="1600" spc="10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profile</a:t>
            </a:r>
            <a:r>
              <a:rPr dirty="0" sz="1600" spc="8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of</a:t>
            </a:r>
            <a:r>
              <a:rPr dirty="0" sz="1600" spc="9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tourists</a:t>
            </a:r>
            <a:r>
              <a:rPr dirty="0" sz="1600" spc="10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never</a:t>
            </a:r>
            <a:r>
              <a:rPr dirty="0" sz="1600" spc="10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seen</a:t>
            </a:r>
            <a:r>
              <a:rPr dirty="0" sz="1600" spc="9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before,</a:t>
            </a:r>
            <a:r>
              <a:rPr dirty="0" sz="1600" spc="10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their</a:t>
            </a:r>
            <a:r>
              <a:rPr dirty="0" sz="1600" spc="9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own</a:t>
            </a:r>
            <a:r>
              <a:rPr dirty="0" sz="1600" spc="9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vision</a:t>
            </a:r>
            <a:r>
              <a:rPr dirty="0" sz="1600" spc="9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of</a:t>
            </a:r>
            <a:r>
              <a:rPr dirty="0" sz="1600" spc="9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9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destination,</a:t>
            </a:r>
            <a:r>
              <a:rPr dirty="0" sz="1600" spc="8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those </a:t>
            </a:r>
            <a:r>
              <a:rPr dirty="0" sz="1600">
                <a:latin typeface="Trebuchet MS"/>
                <a:cs typeface="Trebuchet MS"/>
              </a:rPr>
              <a:t>places</a:t>
            </a:r>
            <a:r>
              <a:rPr dirty="0" sz="1600" spc="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that</a:t>
            </a:r>
            <a:r>
              <a:rPr dirty="0" sz="1600" spc="5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attract</a:t>
            </a:r>
            <a:r>
              <a:rPr dirty="0" sz="1600" spc="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their</a:t>
            </a:r>
            <a:r>
              <a:rPr dirty="0" sz="1600" spc="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attention</a:t>
            </a:r>
            <a:r>
              <a:rPr dirty="0" sz="1600" spc="5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enough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highlight</a:t>
            </a:r>
            <a:r>
              <a:rPr dirty="0" sz="1600" spc="5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them</a:t>
            </a:r>
            <a:r>
              <a:rPr dirty="0" sz="1600" spc="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through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their</a:t>
            </a:r>
            <a:r>
              <a:rPr dirty="0" sz="1600" spc="4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photographs,</a:t>
            </a:r>
            <a:r>
              <a:rPr dirty="0" sz="1600" spc="50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what,</a:t>
            </a:r>
            <a:r>
              <a:rPr dirty="0" sz="1600" spc="45" b="1">
                <a:latin typeface="Trebuchet MS"/>
                <a:cs typeface="Trebuchet MS"/>
              </a:rPr>
              <a:t> </a:t>
            </a:r>
            <a:r>
              <a:rPr dirty="0" sz="1600" spc="-50" b="1">
                <a:latin typeface="Trebuchet MS"/>
                <a:cs typeface="Trebuchet MS"/>
              </a:rPr>
              <a:t>when,</a:t>
            </a:r>
            <a:r>
              <a:rPr dirty="0" sz="1600" spc="4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where</a:t>
            </a:r>
            <a:r>
              <a:rPr dirty="0" sz="1600" spc="4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and</a:t>
            </a:r>
            <a:r>
              <a:rPr dirty="0" sz="1600" spc="60" b="1">
                <a:latin typeface="Trebuchet MS"/>
                <a:cs typeface="Trebuchet MS"/>
              </a:rPr>
              <a:t> </a:t>
            </a:r>
            <a:r>
              <a:rPr dirty="0" sz="1600" spc="-30" b="1">
                <a:latin typeface="Trebuchet MS"/>
                <a:cs typeface="Trebuchet MS"/>
              </a:rPr>
              <a:t>how</a:t>
            </a:r>
            <a:r>
              <a:rPr dirty="0" sz="1600" spc="-30">
                <a:latin typeface="Trebuchet MS"/>
                <a:cs typeface="Trebuchet MS"/>
              </a:rPr>
              <a:t>.</a:t>
            </a:r>
            <a:r>
              <a:rPr dirty="0" sz="1600" spc="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they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 spc="-20">
                <a:latin typeface="Trebuchet MS"/>
                <a:cs typeface="Trebuchet MS"/>
              </a:rPr>
              <a:t>live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what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they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think</a:t>
            </a:r>
            <a:r>
              <a:rPr dirty="0" sz="1600" spc="-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about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 spc="-100">
                <a:latin typeface="Trebuchet MS"/>
                <a:cs typeface="Trebuchet MS"/>
              </a:rPr>
              <a:t>it,</a:t>
            </a:r>
            <a:r>
              <a:rPr dirty="0" sz="1600" spc="-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seeing</a:t>
            </a:r>
            <a:r>
              <a:rPr dirty="0" sz="1600" spc="1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destiny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with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their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own</a:t>
            </a:r>
            <a:r>
              <a:rPr dirty="0" sz="1600" spc="-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eyes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their</a:t>
            </a:r>
            <a:r>
              <a:rPr dirty="0" sz="1600" spc="-3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own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words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4353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Di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396305" y="6486755"/>
            <a:ext cx="336677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5" name="object 5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34211" y="1770249"/>
            <a:ext cx="9851135" cy="508774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44525" y="801141"/>
            <a:ext cx="11742420" cy="9505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7500"/>
              </a:lnSpc>
              <a:spcBef>
                <a:spcPts val="100"/>
              </a:spcBef>
            </a:pPr>
            <a:r>
              <a:rPr dirty="0" sz="1600">
                <a:latin typeface="Trebuchet MS"/>
                <a:cs typeface="Trebuchet MS"/>
              </a:rPr>
              <a:t>It</a:t>
            </a:r>
            <a:r>
              <a:rPr dirty="0" sz="1600" spc="5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is</a:t>
            </a:r>
            <a:r>
              <a:rPr dirty="0" sz="1600" spc="7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</a:t>
            </a:r>
            <a:r>
              <a:rPr dirty="0" sz="1600" spc="6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pioneering</a:t>
            </a:r>
            <a:r>
              <a:rPr dirty="0" sz="1600" spc="65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initiative</a:t>
            </a:r>
            <a:r>
              <a:rPr dirty="0" sz="1600" spc="7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in</a:t>
            </a:r>
            <a:r>
              <a:rPr dirty="0" sz="1600" spc="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the</a:t>
            </a:r>
            <a:r>
              <a:rPr dirty="0" sz="1600" spc="7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world</a:t>
            </a:r>
            <a:r>
              <a:rPr dirty="0" sz="1600" spc="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that</a:t>
            </a:r>
            <a:r>
              <a:rPr dirty="0" sz="1600" spc="7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converts</a:t>
            </a:r>
            <a:r>
              <a:rPr dirty="0" sz="1600" spc="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the</a:t>
            </a:r>
            <a:r>
              <a:rPr dirty="0" sz="1600" spc="7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data</a:t>
            </a:r>
            <a:r>
              <a:rPr dirty="0" sz="1600" spc="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shared</a:t>
            </a:r>
            <a:r>
              <a:rPr dirty="0" sz="1600" spc="8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by</a:t>
            </a:r>
            <a:r>
              <a:rPr dirty="0" sz="1600" spc="7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tourists</a:t>
            </a:r>
            <a:r>
              <a:rPr dirty="0" sz="1600" spc="70" b="1">
                <a:latin typeface="Trebuchet MS"/>
                <a:cs typeface="Trebuchet MS"/>
              </a:rPr>
              <a:t>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7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users</a:t>
            </a:r>
            <a:r>
              <a:rPr dirty="0" sz="1600" spc="6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</a:t>
            </a:r>
            <a:r>
              <a:rPr dirty="0" sz="1600" spc="6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7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destination,</a:t>
            </a:r>
            <a:r>
              <a:rPr dirty="0" sz="1600" spc="90">
                <a:latin typeface="Trebuchet MS"/>
                <a:cs typeface="Trebuchet MS"/>
              </a:rPr>
              <a:t>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7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</a:t>
            </a:r>
            <a:r>
              <a:rPr dirty="0" sz="1600" spc="6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their </a:t>
            </a:r>
            <a:r>
              <a:rPr dirty="0" sz="1600">
                <a:latin typeface="Trebuchet MS"/>
                <a:cs typeface="Trebuchet MS"/>
              </a:rPr>
              <a:t>social</a:t>
            </a:r>
            <a:r>
              <a:rPr dirty="0" sz="1600" spc="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network</a:t>
            </a:r>
            <a:r>
              <a:rPr dirty="0" sz="1600" spc="1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profiles,</a:t>
            </a:r>
            <a:r>
              <a:rPr dirty="0" sz="1600" spc="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into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tourist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knowledge.</a:t>
            </a:r>
            <a:endParaRPr sz="16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235"/>
              </a:spcBef>
            </a:pPr>
            <a:r>
              <a:rPr dirty="0" sz="1600">
                <a:latin typeface="Trebuchet MS"/>
                <a:cs typeface="Trebuchet MS"/>
              </a:rPr>
              <a:t>This</a:t>
            </a:r>
            <a:r>
              <a:rPr dirty="0" sz="1600" spc="1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information</a:t>
            </a:r>
            <a:r>
              <a:rPr dirty="0" sz="1600" spc="4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is</a:t>
            </a:r>
            <a:r>
              <a:rPr dirty="0" sz="1600" spc="3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displayed</a:t>
            </a:r>
            <a:r>
              <a:rPr dirty="0" sz="1600" spc="8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</a:t>
            </a:r>
            <a:r>
              <a:rPr dirty="0" sz="1600" spc="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</a:t>
            </a:r>
            <a:r>
              <a:rPr dirty="0" sz="1600" spc="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dynamic</a:t>
            </a:r>
            <a:r>
              <a:rPr dirty="0" sz="1600" spc="5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dashboard,</a:t>
            </a:r>
            <a:r>
              <a:rPr dirty="0" sz="1600" spc="7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easy</a:t>
            </a:r>
            <a:r>
              <a:rPr dirty="0" sz="1600" spc="7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to</a:t>
            </a:r>
            <a:r>
              <a:rPr dirty="0" sz="1600" spc="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use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 spc="50">
                <a:latin typeface="Trebuchet MS"/>
                <a:cs typeface="Trebuchet MS"/>
              </a:rPr>
              <a:t>and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interpret</a:t>
            </a:r>
            <a:r>
              <a:rPr dirty="0" sz="1600" spc="4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by</a:t>
            </a:r>
            <a:r>
              <a:rPr dirty="0" sz="1600" spc="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any</a:t>
            </a:r>
            <a:r>
              <a:rPr dirty="0" sz="1600" spc="3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manager.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65390" y="1522983"/>
            <a:ext cx="10329799" cy="5335012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194563" y="802640"/>
            <a:ext cx="1142619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Trebuchet MS"/>
                <a:cs typeface="Trebuchet MS"/>
              </a:rPr>
              <a:t>It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aims to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consolidate itself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 spc="55">
                <a:latin typeface="Trebuchet MS"/>
                <a:cs typeface="Trebuchet MS"/>
              </a:rPr>
              <a:t>as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 </a:t>
            </a:r>
            <a:r>
              <a:rPr dirty="0" sz="1600" spc="-25" b="1">
                <a:latin typeface="Trebuchet MS"/>
                <a:cs typeface="Trebuchet MS"/>
              </a:rPr>
              <a:t>key</a:t>
            </a:r>
            <a:r>
              <a:rPr dirty="0" sz="1600" spc="-6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tool</a:t>
            </a:r>
            <a:r>
              <a:rPr dirty="0" sz="1600" spc="-70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in</a:t>
            </a:r>
            <a:r>
              <a:rPr dirty="0" sz="1600" spc="-70" b="1">
                <a:latin typeface="Trebuchet MS"/>
                <a:cs typeface="Trebuchet MS"/>
              </a:rPr>
              <a:t> </a:t>
            </a:r>
            <a:r>
              <a:rPr dirty="0" sz="1600" spc="-40" b="1">
                <a:latin typeface="Trebuchet MS"/>
                <a:cs typeface="Trebuchet MS"/>
              </a:rPr>
              <a:t>the</a:t>
            </a:r>
            <a:r>
              <a:rPr dirty="0" sz="1600" spc="-75" b="1">
                <a:latin typeface="Trebuchet MS"/>
                <a:cs typeface="Trebuchet MS"/>
              </a:rPr>
              <a:t> </a:t>
            </a:r>
            <a:r>
              <a:rPr dirty="0" sz="1600" spc="-25" b="1">
                <a:latin typeface="Trebuchet MS"/>
                <a:cs typeface="Trebuchet MS"/>
              </a:rPr>
              <a:t>development</a:t>
            </a:r>
            <a:r>
              <a:rPr dirty="0" sz="1600" spc="-20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of</a:t>
            </a:r>
            <a:r>
              <a:rPr dirty="0" sz="1600" spc="-75" b="1">
                <a:latin typeface="Trebuchet MS"/>
                <a:cs typeface="Trebuchet MS"/>
              </a:rPr>
              <a:t> </a:t>
            </a:r>
            <a:r>
              <a:rPr dirty="0" sz="1600" b="1">
                <a:latin typeface="Trebuchet MS"/>
                <a:cs typeface="Trebuchet MS"/>
              </a:rPr>
              <a:t>sustainable</a:t>
            </a:r>
            <a:r>
              <a:rPr dirty="0" sz="1600" spc="-45" b="1">
                <a:latin typeface="Trebuchet MS"/>
                <a:cs typeface="Trebuchet MS"/>
              </a:rPr>
              <a:t> </a:t>
            </a:r>
            <a:r>
              <a:rPr dirty="0" sz="1600" spc="-10" b="1">
                <a:latin typeface="Trebuchet MS"/>
                <a:cs typeface="Trebuchet MS"/>
              </a:rPr>
              <a:t>destinations</a:t>
            </a:r>
            <a:r>
              <a:rPr dirty="0" sz="1600" spc="-10">
                <a:latin typeface="Trebuchet MS"/>
                <a:cs typeface="Trebuchet MS"/>
              </a:rPr>
              <a:t>,</a:t>
            </a:r>
            <a:r>
              <a:rPr dirty="0" sz="1600">
                <a:latin typeface="Trebuchet MS"/>
                <a:cs typeface="Trebuchet MS"/>
              </a:rPr>
              <a:t> which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provides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value</a:t>
            </a:r>
            <a:r>
              <a:rPr dirty="0" sz="1600" spc="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in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decision- </a:t>
            </a:r>
            <a:r>
              <a:rPr dirty="0" sz="1600">
                <a:latin typeface="Trebuchet MS"/>
                <a:cs typeface="Trebuchet MS"/>
              </a:rPr>
              <a:t>making</a:t>
            </a:r>
            <a:r>
              <a:rPr dirty="0" sz="1600" spc="10">
                <a:latin typeface="Trebuchet MS"/>
                <a:cs typeface="Trebuchet MS"/>
              </a:rPr>
              <a:t> </a:t>
            </a:r>
            <a:r>
              <a:rPr dirty="0" sz="1600" spc="60">
                <a:latin typeface="Trebuchet MS"/>
                <a:cs typeface="Trebuchet MS"/>
              </a:rPr>
              <a:t>on</a:t>
            </a:r>
            <a:r>
              <a:rPr dirty="0" sz="1600" spc="-10">
                <a:latin typeface="Trebuchet MS"/>
                <a:cs typeface="Trebuchet MS"/>
              </a:rPr>
              <a:t> </a:t>
            </a:r>
            <a:r>
              <a:rPr dirty="0" sz="1600" spc="-25">
                <a:latin typeface="Trebuchet MS"/>
                <a:cs typeface="Trebuchet MS"/>
              </a:rPr>
              <a:t>efficient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and uncrowded tourist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routes,</a:t>
            </a:r>
            <a:r>
              <a:rPr dirty="0" sz="1600">
                <a:latin typeface="Trebuchet MS"/>
                <a:cs typeface="Trebuchet MS"/>
              </a:rPr>
              <a:t> in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line</a:t>
            </a:r>
            <a:r>
              <a:rPr dirty="0" sz="1600" spc="-1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with</a:t>
            </a:r>
            <a:r>
              <a:rPr dirty="0" sz="1600" spc="-1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2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SDGs</a:t>
            </a:r>
            <a:r>
              <a:rPr dirty="0" sz="1600" spc="-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of</a:t>
            </a:r>
            <a:r>
              <a:rPr dirty="0" sz="1600" spc="-1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the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UN</a:t>
            </a:r>
            <a:r>
              <a:rPr dirty="0" sz="1600" spc="-10">
                <a:latin typeface="Trebuchet MS"/>
                <a:cs typeface="Trebuchet MS"/>
              </a:rPr>
              <a:t> </a:t>
            </a:r>
            <a:r>
              <a:rPr dirty="0" sz="1600">
                <a:latin typeface="Trebuchet MS"/>
                <a:cs typeface="Trebuchet MS"/>
              </a:rPr>
              <a:t>2030</a:t>
            </a:r>
            <a:r>
              <a:rPr dirty="0" sz="1600" spc="-25">
                <a:latin typeface="Trebuchet MS"/>
                <a:cs typeface="Trebuchet MS"/>
              </a:rPr>
              <a:t> </a:t>
            </a:r>
            <a:r>
              <a:rPr dirty="0" sz="1600" spc="-10">
                <a:latin typeface="Trebuchet MS"/>
                <a:cs typeface="Trebuchet MS"/>
              </a:rPr>
              <a:t>agenda.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78379" y="832269"/>
            <a:ext cx="9231122" cy="558520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039977" y="6401815"/>
            <a:ext cx="879221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8101" sz="36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baseline="-8101" sz="3600" spc="-82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8101" sz="36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baseline="-8101" sz="3600" spc="-7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8101" sz="36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baseline="-8101" sz="3600" spc="-7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8101" sz="36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baseline="-8101" sz="3600" spc="-67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8101" sz="3600" spc="7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dirty="0" baseline="-8101" sz="3600" spc="15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baseline="-8101" sz="3600" spc="7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baseline="-8101" sz="3600" spc="-2302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h</a:t>
            </a:r>
            <a:r>
              <a:rPr dirty="0" sz="1800" spc="-13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t</a:t>
            </a:r>
            <a:r>
              <a:rPr dirty="0" baseline="-8101" sz="3600" spc="-2047">
                <a:solidFill>
                  <a:srgbClr val="FFFFFF"/>
                </a:solidFill>
                <a:latin typeface="Georgia"/>
                <a:cs typeface="Georgia"/>
                <a:hlinkClick r:id="rId3"/>
              </a:rPr>
              <a:t>T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t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ps://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m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ktingphot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o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da</a:t>
            </a:r>
            <a:r>
              <a:rPr dirty="0" sz="1800" spc="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t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a</a:t>
            </a:r>
            <a:r>
              <a:rPr dirty="0" sz="1800" spc="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t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ou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r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.unil</a:t>
            </a:r>
            <a:r>
              <a:rPr dirty="0" sz="1800" spc="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e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on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.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es/pl</a:t>
            </a:r>
            <a:r>
              <a:rPr dirty="0" sz="1800" spc="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a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t</a:t>
            </a:r>
            <a:r>
              <a:rPr dirty="0" sz="1800" spc="10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a</a:t>
            </a:r>
            <a:r>
              <a:rPr dirty="0" sz="1800" spc="5">
                <a:solidFill>
                  <a:srgbClr val="0033CC"/>
                </a:solidFill>
                <a:latin typeface="Georgia"/>
                <a:cs typeface="Georgia"/>
                <a:hlinkClick r:id="rId3"/>
              </a:rPr>
              <a:t>forma/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4378578" y="6737548"/>
            <a:ext cx="5416550" cy="10795"/>
          </a:xfrm>
          <a:custGeom>
            <a:avLst/>
            <a:gdLst/>
            <a:ahLst/>
            <a:cxnLst/>
            <a:rect l="l" t="t" r="r" b="b"/>
            <a:pathLst>
              <a:path w="5416550" h="10795">
                <a:moveTo>
                  <a:pt x="5416296" y="0"/>
                </a:moveTo>
                <a:lnTo>
                  <a:pt x="0" y="0"/>
                </a:lnTo>
                <a:lnTo>
                  <a:pt x="0" y="10669"/>
                </a:lnTo>
                <a:lnTo>
                  <a:pt x="5416296" y="10669"/>
                </a:lnTo>
                <a:lnTo>
                  <a:pt x="5416296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0" y="11355"/>
            <a:ext cx="2266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5">
                <a:latin typeface="Georgia"/>
                <a:cs typeface="Georgia"/>
              </a:rPr>
              <a:t>19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5910" y="1189482"/>
            <a:ext cx="2899410" cy="477075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5715" rIns="0" bIns="0" rtlCol="0" vert="horz">
            <a:spAutoFit/>
          </a:bodyPr>
          <a:lstStyle/>
          <a:p>
            <a:pPr marL="90805" marR="1223010">
              <a:lnSpc>
                <a:spcPct val="100000"/>
              </a:lnSpc>
              <a:spcBef>
                <a:spcPts val="45"/>
              </a:spcBef>
            </a:pPr>
            <a:r>
              <a:rPr dirty="0" sz="3200" spc="-645">
                <a:solidFill>
                  <a:srgbClr val="4F5D17"/>
                </a:solidFill>
                <a:latin typeface="Trebuchet MS"/>
                <a:cs typeface="Trebuchet MS"/>
              </a:rPr>
              <a:t>AWARDS</a:t>
            </a:r>
            <a:r>
              <a:rPr dirty="0" sz="3200" spc="-52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3200" spc="-685">
                <a:solidFill>
                  <a:srgbClr val="4F5D17"/>
                </a:solidFill>
                <a:latin typeface="Trebuchet MS"/>
                <a:cs typeface="Trebuchet MS"/>
              </a:rPr>
              <a:t>AND </a:t>
            </a:r>
            <a:r>
              <a:rPr dirty="0" sz="3200" spc="-730">
                <a:solidFill>
                  <a:srgbClr val="4F5D17"/>
                </a:solidFill>
                <a:latin typeface="Trebuchet MS"/>
                <a:cs typeface="Trebuchet MS"/>
              </a:rPr>
              <a:t>HONOURS</a:t>
            </a:r>
            <a:endParaRPr sz="3200">
              <a:latin typeface="Trebuchet MS"/>
              <a:cs typeface="Trebuchet MS"/>
            </a:endParaRPr>
          </a:p>
          <a:p>
            <a:pPr marL="377825" marR="83820" indent="-287020">
              <a:lnSpc>
                <a:spcPct val="100000"/>
              </a:lnSpc>
              <a:spcBef>
                <a:spcPts val="320"/>
              </a:spcBef>
              <a:buFont typeface="Arial MT"/>
              <a:buChar char="•"/>
              <a:tabLst>
                <a:tab pos="377825" algn="l"/>
              </a:tabLst>
            </a:pPr>
            <a:r>
              <a:rPr dirty="0" sz="2000" spc="-229">
                <a:solidFill>
                  <a:srgbClr val="4F5D17"/>
                </a:solidFill>
                <a:latin typeface="Tahoma"/>
                <a:cs typeface="Tahoma"/>
              </a:rPr>
              <a:t>Proof</a:t>
            </a:r>
            <a:r>
              <a:rPr dirty="0" sz="2000" spc="-22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04">
                <a:solidFill>
                  <a:srgbClr val="4F5D17"/>
                </a:solidFill>
                <a:latin typeface="Tahoma"/>
                <a:cs typeface="Tahoma"/>
              </a:rPr>
              <a:t>of</a:t>
            </a:r>
            <a:r>
              <a:rPr dirty="0" sz="2000" spc="-19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70">
                <a:solidFill>
                  <a:srgbClr val="4F5D17"/>
                </a:solidFill>
                <a:latin typeface="Tahoma"/>
                <a:cs typeface="Tahoma"/>
              </a:rPr>
              <a:t>Concept</a:t>
            </a:r>
            <a:r>
              <a:rPr dirty="0" sz="2000" spc="50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Competition</a:t>
            </a:r>
            <a:r>
              <a:rPr dirty="0" sz="2000" spc="-229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80">
                <a:solidFill>
                  <a:srgbClr val="4F5D17"/>
                </a:solidFill>
                <a:latin typeface="Tahoma"/>
                <a:cs typeface="Tahoma"/>
              </a:rPr>
              <a:t>promoted</a:t>
            </a: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95">
                <a:solidFill>
                  <a:srgbClr val="4F5D17"/>
                </a:solidFill>
                <a:latin typeface="Tahoma"/>
                <a:cs typeface="Tahoma"/>
              </a:rPr>
              <a:t>by</a:t>
            </a:r>
            <a:r>
              <a:rPr dirty="0" sz="2000" spc="-204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29">
                <a:solidFill>
                  <a:srgbClr val="4F5D17"/>
                </a:solidFill>
                <a:latin typeface="Tahoma"/>
                <a:cs typeface="Tahoma"/>
              </a:rPr>
              <a:t>the </a:t>
            </a:r>
            <a:r>
              <a:rPr dirty="0" sz="2000" spc="-275">
                <a:solidFill>
                  <a:srgbClr val="4F5D17"/>
                </a:solidFill>
                <a:latin typeface="Tahoma"/>
                <a:cs typeface="Tahoma"/>
              </a:rPr>
              <a:t>General</a:t>
            </a: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60">
                <a:solidFill>
                  <a:srgbClr val="4F5D17"/>
                </a:solidFill>
                <a:latin typeface="Tahoma"/>
                <a:cs typeface="Tahoma"/>
              </a:rPr>
              <a:t>Foundation </a:t>
            </a:r>
            <a:r>
              <a:rPr dirty="0" sz="2000" spc="-204">
                <a:solidFill>
                  <a:srgbClr val="4F5D17"/>
                </a:solidFill>
                <a:latin typeface="Tahoma"/>
                <a:cs typeface="Tahoma"/>
              </a:rPr>
              <a:t>of</a:t>
            </a:r>
            <a:r>
              <a:rPr dirty="0" sz="2000" spc="-23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5">
                <a:solidFill>
                  <a:srgbClr val="4F5D17"/>
                </a:solidFill>
                <a:latin typeface="Tahoma"/>
                <a:cs typeface="Tahoma"/>
              </a:rPr>
              <a:t>the </a:t>
            </a:r>
            <a:r>
              <a:rPr dirty="0" sz="2000" spc="-235">
                <a:solidFill>
                  <a:srgbClr val="4F5D17"/>
                </a:solidFill>
                <a:latin typeface="Tahoma"/>
                <a:cs typeface="Tahoma"/>
              </a:rPr>
              <a:t>University</a:t>
            </a:r>
            <a:r>
              <a:rPr dirty="0" sz="2000" spc="-229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04">
                <a:solidFill>
                  <a:srgbClr val="4F5D17"/>
                </a:solidFill>
                <a:latin typeface="Tahoma"/>
                <a:cs typeface="Tahoma"/>
              </a:rPr>
              <a:t>of</a:t>
            </a:r>
            <a:r>
              <a:rPr dirty="0" sz="2000" spc="-21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80">
                <a:solidFill>
                  <a:srgbClr val="4F5D17"/>
                </a:solidFill>
                <a:latin typeface="Tahoma"/>
                <a:cs typeface="Tahoma"/>
              </a:rPr>
              <a:t>León</a:t>
            </a: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00">
                <a:solidFill>
                  <a:srgbClr val="4F5D17"/>
                </a:solidFill>
                <a:latin typeface="Tahoma"/>
                <a:cs typeface="Tahoma"/>
              </a:rPr>
              <a:t>and </a:t>
            </a:r>
            <a:r>
              <a:rPr dirty="0" sz="2000" spc="-229">
                <a:solidFill>
                  <a:srgbClr val="4F5D17"/>
                </a:solidFill>
                <a:latin typeface="Tahoma"/>
                <a:cs typeface="Tahoma"/>
              </a:rPr>
              <a:t>Business</a:t>
            </a:r>
            <a:r>
              <a:rPr dirty="0" sz="2000" spc="-23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90">
                <a:solidFill>
                  <a:srgbClr val="4F5D17"/>
                </a:solidFill>
                <a:latin typeface="Tahoma"/>
                <a:cs typeface="Tahoma"/>
              </a:rPr>
              <a:t>(FGULEM)</a:t>
            </a:r>
            <a:endParaRPr sz="2000">
              <a:latin typeface="Tahoma"/>
              <a:cs typeface="Tahoma"/>
            </a:endParaRPr>
          </a:p>
          <a:p>
            <a:pPr marL="377825" marR="140335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77825" algn="l"/>
              </a:tabLst>
            </a:pPr>
            <a:r>
              <a:rPr dirty="0" sz="2000" spc="-340">
                <a:solidFill>
                  <a:srgbClr val="4F5D17"/>
                </a:solidFill>
                <a:latin typeface="Tahoma"/>
                <a:cs typeface="Tahoma"/>
              </a:rPr>
              <a:t>I</a:t>
            </a:r>
            <a:r>
              <a:rPr dirty="0" sz="2000" spc="-19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75">
                <a:solidFill>
                  <a:srgbClr val="4F5D17"/>
                </a:solidFill>
                <a:latin typeface="Tahoma"/>
                <a:cs typeface="Tahoma"/>
              </a:rPr>
              <a:t>UAM-</a:t>
            </a:r>
            <a:r>
              <a:rPr dirty="0" sz="2000" spc="-254">
                <a:solidFill>
                  <a:srgbClr val="4F5D17"/>
                </a:solidFill>
                <a:latin typeface="Tahoma"/>
                <a:cs typeface="Tahoma"/>
              </a:rPr>
              <a:t>Asseco</a:t>
            </a:r>
            <a:r>
              <a:rPr dirty="0" sz="2000" spc="-24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25">
                <a:solidFill>
                  <a:srgbClr val="4F5D17"/>
                </a:solidFill>
                <a:latin typeface="Tahoma"/>
                <a:cs typeface="Tahoma"/>
              </a:rPr>
              <a:t>Business</a:t>
            </a:r>
            <a:r>
              <a:rPr dirty="0" sz="2000" spc="-229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85">
                <a:solidFill>
                  <a:srgbClr val="4F5D17"/>
                </a:solidFill>
                <a:latin typeface="Tahoma"/>
                <a:cs typeface="Tahoma"/>
              </a:rPr>
              <a:t>Case </a:t>
            </a:r>
            <a:r>
              <a:rPr dirty="0" sz="2000" spc="-325">
                <a:solidFill>
                  <a:srgbClr val="4F5D17"/>
                </a:solidFill>
                <a:latin typeface="Tahoma"/>
                <a:cs typeface="Tahoma"/>
              </a:rPr>
              <a:t>Award</a:t>
            </a:r>
            <a:r>
              <a:rPr dirty="0" sz="2000" spc="-22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00">
                <a:solidFill>
                  <a:srgbClr val="4F5D17"/>
                </a:solidFill>
                <a:latin typeface="Tahoma"/>
                <a:cs typeface="Tahoma"/>
              </a:rPr>
              <a:t>2022</a:t>
            </a:r>
            <a:r>
              <a:rPr dirty="0" sz="2000" spc="-204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75">
                <a:solidFill>
                  <a:srgbClr val="4F5D17"/>
                </a:solidFill>
                <a:latin typeface="Tahoma"/>
                <a:cs typeface="Tahoma"/>
              </a:rPr>
              <a:t>promoted</a:t>
            </a:r>
            <a:r>
              <a:rPr dirty="0" sz="2000" spc="-27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05">
                <a:solidFill>
                  <a:srgbClr val="4F5D17"/>
                </a:solidFill>
                <a:latin typeface="Tahoma"/>
                <a:cs typeface="Tahoma"/>
              </a:rPr>
              <a:t>by</a:t>
            </a:r>
            <a:r>
              <a:rPr dirty="0" sz="2000" spc="-25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15">
                <a:solidFill>
                  <a:srgbClr val="4F5D17"/>
                </a:solidFill>
                <a:latin typeface="Tahoma"/>
                <a:cs typeface="Tahoma"/>
              </a:rPr>
              <a:t>the </a:t>
            </a:r>
            <a:r>
              <a:rPr dirty="0" sz="2000" spc="-375">
                <a:solidFill>
                  <a:srgbClr val="4F5D17"/>
                </a:solidFill>
                <a:latin typeface="Tahoma"/>
                <a:cs typeface="Tahoma"/>
              </a:rPr>
              <a:t>UAM-</a:t>
            </a:r>
            <a:r>
              <a:rPr dirty="0" sz="2000" spc="-270">
                <a:solidFill>
                  <a:srgbClr val="4F5D17"/>
                </a:solidFill>
                <a:latin typeface="Tahoma"/>
                <a:cs typeface="Tahoma"/>
              </a:rPr>
              <a:t>Asseco</a:t>
            </a:r>
            <a:r>
              <a:rPr dirty="0" sz="2000" spc="-24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35">
                <a:solidFill>
                  <a:srgbClr val="4F5D17"/>
                </a:solidFill>
                <a:latin typeface="Tahoma"/>
                <a:cs typeface="Tahoma"/>
              </a:rPr>
              <a:t>Chair</a:t>
            </a:r>
            <a:r>
              <a:rPr dirty="0" sz="2000" spc="-22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5">
                <a:solidFill>
                  <a:srgbClr val="4F5D17"/>
                </a:solidFill>
                <a:latin typeface="Tahoma"/>
                <a:cs typeface="Tahoma"/>
              </a:rPr>
              <a:t>in </a:t>
            </a:r>
            <a:r>
              <a:rPr dirty="0" sz="2000" spc="-250">
                <a:solidFill>
                  <a:srgbClr val="4F5D17"/>
                </a:solidFill>
                <a:latin typeface="Tahoma"/>
                <a:cs typeface="Tahoma"/>
              </a:rPr>
              <a:t>Economics</a:t>
            </a: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75">
                <a:solidFill>
                  <a:srgbClr val="4F5D17"/>
                </a:solidFill>
                <a:latin typeface="Tahoma"/>
                <a:cs typeface="Tahoma"/>
              </a:rPr>
              <a:t>and</a:t>
            </a:r>
            <a:r>
              <a:rPr dirty="0" sz="2000" spc="-24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80">
                <a:solidFill>
                  <a:srgbClr val="4F5D17"/>
                </a:solidFill>
                <a:latin typeface="Tahoma"/>
                <a:cs typeface="Tahoma"/>
              </a:rPr>
              <a:t>Innovation </a:t>
            </a:r>
            <a:r>
              <a:rPr dirty="0" sz="2000" spc="-330">
                <a:solidFill>
                  <a:srgbClr val="4F5D17"/>
                </a:solidFill>
                <a:latin typeface="Tahoma"/>
                <a:cs typeface="Tahoma"/>
              </a:rPr>
              <a:t>Management</a:t>
            </a:r>
            <a:endParaRPr sz="2000">
              <a:latin typeface="Tahoma"/>
              <a:cs typeface="Tahoma"/>
            </a:endParaRPr>
          </a:p>
          <a:p>
            <a:pPr marL="377825" indent="-28702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377825" algn="l"/>
              </a:tabLst>
            </a:pPr>
            <a:r>
              <a:rPr dirty="0" sz="2000" spc="-335">
                <a:solidFill>
                  <a:srgbClr val="4F5D17"/>
                </a:solidFill>
                <a:latin typeface="Tahoma"/>
                <a:cs typeface="Tahoma"/>
              </a:rPr>
              <a:t>IFITT</a:t>
            </a:r>
            <a:r>
              <a:rPr dirty="0" sz="2000" spc="-27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95">
                <a:solidFill>
                  <a:srgbClr val="4F5D17"/>
                </a:solidFill>
                <a:latin typeface="Tahoma"/>
                <a:cs typeface="Tahoma"/>
              </a:rPr>
              <a:t>2025</a:t>
            </a:r>
            <a:r>
              <a:rPr dirty="0" sz="2000" spc="-260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35">
                <a:solidFill>
                  <a:srgbClr val="4F5D17"/>
                </a:solidFill>
                <a:latin typeface="Tahoma"/>
                <a:cs typeface="Tahoma"/>
              </a:rPr>
              <a:t>PhD</a:t>
            </a:r>
            <a:r>
              <a:rPr dirty="0" sz="2000" spc="-254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75">
                <a:solidFill>
                  <a:srgbClr val="4F5D17"/>
                </a:solidFill>
                <a:latin typeface="Tahoma"/>
                <a:cs typeface="Tahoma"/>
              </a:rPr>
              <a:t>and</a:t>
            </a:r>
            <a:r>
              <a:rPr dirty="0" sz="2000" spc="-270">
                <a:solidFill>
                  <a:srgbClr val="4F5D17"/>
                </a:solidFill>
                <a:latin typeface="Tahoma"/>
                <a:cs typeface="Tahoma"/>
              </a:rPr>
              <a:t> Master’s</a:t>
            </a:r>
            <a:endParaRPr sz="2000">
              <a:latin typeface="Tahoma"/>
              <a:cs typeface="Tahoma"/>
            </a:endParaRPr>
          </a:p>
          <a:p>
            <a:pPr marL="377825">
              <a:lnSpc>
                <a:spcPct val="100000"/>
              </a:lnSpc>
            </a:pP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Thesis</a:t>
            </a:r>
            <a:r>
              <a:rPr dirty="0" sz="2000" spc="-204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240">
                <a:solidFill>
                  <a:srgbClr val="4F5D17"/>
                </a:solidFill>
                <a:latin typeface="Tahoma"/>
                <a:cs typeface="Tahoma"/>
              </a:rPr>
              <a:t>Excellence</a:t>
            </a:r>
            <a:r>
              <a:rPr dirty="0" sz="2000" spc="-215">
                <a:solidFill>
                  <a:srgbClr val="4F5D17"/>
                </a:solidFill>
                <a:latin typeface="Tahoma"/>
                <a:cs typeface="Tahoma"/>
              </a:rPr>
              <a:t> </a:t>
            </a:r>
            <a:r>
              <a:rPr dirty="0" sz="2000" spc="-315">
                <a:solidFill>
                  <a:srgbClr val="4F5D17"/>
                </a:solidFill>
                <a:latin typeface="Tahoma"/>
                <a:cs typeface="Tahoma"/>
              </a:rPr>
              <a:t>Awards</a:t>
            </a:r>
            <a:endParaRPr sz="2000">
              <a:latin typeface="Tahoma"/>
              <a:cs typeface="Tahom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8" name="object 8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1788" y="-23672"/>
            <a:ext cx="4733290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19">
                <a:solidFill>
                  <a:srgbClr val="000000"/>
                </a:solidFill>
              </a:rPr>
              <a:t>PHOTO</a:t>
            </a:r>
            <a:r>
              <a:rPr dirty="0" sz="4400" spc="-1019">
                <a:solidFill>
                  <a:srgbClr val="FF8416"/>
                </a:solidFill>
              </a:rPr>
              <a:t>DATA</a:t>
            </a:r>
            <a:r>
              <a:rPr dirty="0" sz="4400" spc="-1019">
                <a:solidFill>
                  <a:srgbClr val="B31D61"/>
                </a:solidFill>
              </a:rPr>
              <a:t>TOUR</a:t>
            </a:r>
            <a:r>
              <a:rPr dirty="0" sz="4400" spc="-700">
                <a:solidFill>
                  <a:srgbClr val="B31D61"/>
                </a:solidFill>
              </a:rPr>
              <a:t> </a:t>
            </a:r>
            <a:r>
              <a:rPr dirty="0" sz="4400" spc="-810">
                <a:solidFill>
                  <a:srgbClr val="2D95AE"/>
                </a:solidFill>
              </a:rPr>
              <a:t>ANALYTICS</a:t>
            </a:r>
            <a:endParaRPr sz="4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8350" cy="6858000"/>
            <a:chOff x="0" y="0"/>
            <a:chExt cx="12198350" cy="6858000"/>
          </a:xfrm>
        </p:grpSpPr>
        <p:sp>
          <p:nvSpPr>
            <p:cNvPr id="3" name="object 3" descr=""/>
            <p:cNvSpPr/>
            <p:nvPr/>
          </p:nvSpPr>
          <p:spPr>
            <a:xfrm>
              <a:off x="0" y="6453339"/>
              <a:ext cx="12198350" cy="405130"/>
            </a:xfrm>
            <a:custGeom>
              <a:avLst/>
              <a:gdLst/>
              <a:ahLst/>
              <a:cxnLst/>
              <a:rect l="l" t="t" r="r" b="b"/>
              <a:pathLst>
                <a:path w="12198350" h="405129">
                  <a:moveTo>
                    <a:pt x="12198350" y="0"/>
                  </a:moveTo>
                  <a:lnTo>
                    <a:pt x="0" y="0"/>
                  </a:lnTo>
                  <a:lnTo>
                    <a:pt x="0" y="404660"/>
                  </a:lnTo>
                  <a:lnTo>
                    <a:pt x="12198350" y="404660"/>
                  </a:lnTo>
                  <a:lnTo>
                    <a:pt x="12198350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3175" y="0"/>
              <a:ext cx="12195175" cy="6453505"/>
            </a:xfrm>
            <a:custGeom>
              <a:avLst/>
              <a:gdLst/>
              <a:ahLst/>
              <a:cxnLst/>
              <a:rect l="l" t="t" r="r" b="b"/>
              <a:pathLst>
                <a:path w="12195175" h="6453505">
                  <a:moveTo>
                    <a:pt x="0" y="0"/>
                  </a:moveTo>
                  <a:lnTo>
                    <a:pt x="0" y="6453339"/>
                  </a:lnTo>
                  <a:lnTo>
                    <a:pt x="12194920" y="6453339"/>
                  </a:lnTo>
                  <a:lnTo>
                    <a:pt x="1219492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EBC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340194" y="606044"/>
              <a:ext cx="2790825" cy="2202180"/>
            </a:xfrm>
            <a:custGeom>
              <a:avLst/>
              <a:gdLst/>
              <a:ahLst/>
              <a:cxnLst/>
              <a:rect l="l" t="t" r="r" b="b"/>
              <a:pathLst>
                <a:path w="2790825" h="2202180">
                  <a:moveTo>
                    <a:pt x="524713" y="29844"/>
                  </a:moveTo>
                  <a:lnTo>
                    <a:pt x="0" y="29844"/>
                  </a:lnTo>
                  <a:lnTo>
                    <a:pt x="0" y="2172207"/>
                  </a:lnTo>
                  <a:lnTo>
                    <a:pt x="545592" y="2172207"/>
                  </a:lnTo>
                  <a:lnTo>
                    <a:pt x="601198" y="2170538"/>
                  </a:lnTo>
                  <a:lnTo>
                    <a:pt x="653801" y="2165527"/>
                  </a:lnTo>
                  <a:lnTo>
                    <a:pt x="703401" y="2157174"/>
                  </a:lnTo>
                  <a:lnTo>
                    <a:pt x="749998" y="2145479"/>
                  </a:lnTo>
                  <a:lnTo>
                    <a:pt x="793592" y="2130440"/>
                  </a:lnTo>
                  <a:lnTo>
                    <a:pt x="834183" y="2112057"/>
                  </a:lnTo>
                  <a:lnTo>
                    <a:pt x="871770" y="2090327"/>
                  </a:lnTo>
                  <a:lnTo>
                    <a:pt x="906353" y="2065250"/>
                  </a:lnTo>
                  <a:lnTo>
                    <a:pt x="937933" y="2036826"/>
                  </a:lnTo>
                  <a:lnTo>
                    <a:pt x="966357" y="2005301"/>
                  </a:lnTo>
                  <a:lnTo>
                    <a:pt x="991434" y="1970842"/>
                  </a:lnTo>
                  <a:lnTo>
                    <a:pt x="1013164" y="1933448"/>
                  </a:lnTo>
                  <a:lnTo>
                    <a:pt x="1031547" y="1893118"/>
                  </a:lnTo>
                  <a:lnTo>
                    <a:pt x="1046586" y="1849853"/>
                  </a:lnTo>
                  <a:lnTo>
                    <a:pt x="1054970" y="1816734"/>
                  </a:lnTo>
                  <a:lnTo>
                    <a:pt x="388289" y="1816734"/>
                  </a:lnTo>
                  <a:lnTo>
                    <a:pt x="388289" y="1234058"/>
                  </a:lnTo>
                  <a:lnTo>
                    <a:pt x="1039222" y="1234058"/>
                  </a:lnTo>
                  <a:lnTo>
                    <a:pt x="1030912" y="1210251"/>
                  </a:lnTo>
                  <a:lnTo>
                    <a:pt x="1012255" y="1170495"/>
                  </a:lnTo>
                  <a:lnTo>
                    <a:pt x="990204" y="1134718"/>
                  </a:lnTo>
                  <a:lnTo>
                    <a:pt x="964761" y="1102919"/>
                  </a:lnTo>
                  <a:lnTo>
                    <a:pt x="935924" y="1075098"/>
                  </a:lnTo>
                  <a:lnTo>
                    <a:pt x="903695" y="1051254"/>
                  </a:lnTo>
                  <a:lnTo>
                    <a:pt x="899006" y="1048639"/>
                  </a:lnTo>
                  <a:lnTo>
                    <a:pt x="829056" y="1048639"/>
                  </a:lnTo>
                  <a:lnTo>
                    <a:pt x="829056" y="1015491"/>
                  </a:lnTo>
                  <a:lnTo>
                    <a:pt x="885918" y="1015491"/>
                  </a:lnTo>
                  <a:lnTo>
                    <a:pt x="916906" y="990425"/>
                  </a:lnTo>
                  <a:lnTo>
                    <a:pt x="953012" y="948358"/>
                  </a:lnTo>
                  <a:lnTo>
                    <a:pt x="983907" y="897635"/>
                  </a:lnTo>
                  <a:lnTo>
                    <a:pt x="992520" y="878585"/>
                  </a:lnTo>
                  <a:lnTo>
                    <a:pt x="388289" y="878585"/>
                  </a:lnTo>
                  <a:lnTo>
                    <a:pt x="388289" y="385317"/>
                  </a:lnTo>
                  <a:lnTo>
                    <a:pt x="1026844" y="385317"/>
                  </a:lnTo>
                  <a:lnTo>
                    <a:pt x="1022978" y="364127"/>
                  </a:lnTo>
                  <a:lnTo>
                    <a:pt x="1009315" y="314594"/>
                  </a:lnTo>
                  <a:lnTo>
                    <a:pt x="991748" y="269045"/>
                  </a:lnTo>
                  <a:lnTo>
                    <a:pt x="970281" y="227482"/>
                  </a:lnTo>
                  <a:lnTo>
                    <a:pt x="944913" y="189911"/>
                  </a:lnTo>
                  <a:lnTo>
                    <a:pt x="915644" y="156336"/>
                  </a:lnTo>
                  <a:lnTo>
                    <a:pt x="886152" y="129789"/>
                  </a:lnTo>
                  <a:lnTo>
                    <a:pt x="853174" y="106364"/>
                  </a:lnTo>
                  <a:lnTo>
                    <a:pt x="816710" y="86063"/>
                  </a:lnTo>
                  <a:lnTo>
                    <a:pt x="776760" y="68885"/>
                  </a:lnTo>
                  <a:lnTo>
                    <a:pt x="733324" y="54831"/>
                  </a:lnTo>
                  <a:lnTo>
                    <a:pt x="686402" y="43899"/>
                  </a:lnTo>
                  <a:lnTo>
                    <a:pt x="635992" y="36091"/>
                  </a:lnTo>
                  <a:lnTo>
                    <a:pt x="582096" y="31406"/>
                  </a:lnTo>
                  <a:lnTo>
                    <a:pt x="524713" y="29844"/>
                  </a:lnTo>
                  <a:close/>
                </a:path>
                <a:path w="2790825" h="2202180">
                  <a:moveTo>
                    <a:pt x="1039222" y="1234058"/>
                  </a:moveTo>
                  <a:lnTo>
                    <a:pt x="503885" y="1234058"/>
                  </a:lnTo>
                  <a:lnTo>
                    <a:pt x="549879" y="1236936"/>
                  </a:lnTo>
                  <a:lnTo>
                    <a:pt x="588571" y="1245552"/>
                  </a:lnTo>
                  <a:lnTo>
                    <a:pt x="644055" y="1279905"/>
                  </a:lnTo>
                  <a:lnTo>
                    <a:pt x="674727" y="1347136"/>
                  </a:lnTo>
                  <a:lnTo>
                    <a:pt x="682393" y="1396724"/>
                  </a:lnTo>
                  <a:lnTo>
                    <a:pt x="684949" y="1456943"/>
                  </a:lnTo>
                  <a:lnTo>
                    <a:pt x="684949" y="1638553"/>
                  </a:lnTo>
                  <a:lnTo>
                    <a:pt x="682846" y="1686224"/>
                  </a:lnTo>
                  <a:lnTo>
                    <a:pt x="676540" y="1725596"/>
                  </a:lnTo>
                  <a:lnTo>
                    <a:pt x="651319" y="1779396"/>
                  </a:lnTo>
                  <a:lnTo>
                    <a:pt x="608066" y="1807400"/>
                  </a:lnTo>
                  <a:lnTo>
                    <a:pt x="545592" y="1816734"/>
                  </a:lnTo>
                  <a:lnTo>
                    <a:pt x="1054970" y="1816734"/>
                  </a:lnTo>
                  <a:lnTo>
                    <a:pt x="1058282" y="1803653"/>
                  </a:lnTo>
                  <a:lnTo>
                    <a:pt x="1066634" y="1754519"/>
                  </a:lnTo>
                  <a:lnTo>
                    <a:pt x="1071645" y="1702449"/>
                  </a:lnTo>
                  <a:lnTo>
                    <a:pt x="1073315" y="1647443"/>
                  </a:lnTo>
                  <a:lnTo>
                    <a:pt x="1073315" y="1468754"/>
                  </a:lnTo>
                  <a:lnTo>
                    <a:pt x="1071619" y="1409088"/>
                  </a:lnTo>
                  <a:lnTo>
                    <a:pt x="1066531" y="1353406"/>
                  </a:lnTo>
                  <a:lnTo>
                    <a:pt x="1058050" y="1301706"/>
                  </a:lnTo>
                  <a:lnTo>
                    <a:pt x="1046178" y="1253988"/>
                  </a:lnTo>
                  <a:lnTo>
                    <a:pt x="1039222" y="1234058"/>
                  </a:lnTo>
                  <a:close/>
                </a:path>
                <a:path w="2790825" h="2202180">
                  <a:moveTo>
                    <a:pt x="829056" y="1015491"/>
                  </a:moveTo>
                  <a:lnTo>
                    <a:pt x="829056" y="1048639"/>
                  </a:lnTo>
                  <a:lnTo>
                    <a:pt x="864314" y="1029854"/>
                  </a:lnTo>
                  <a:lnTo>
                    <a:pt x="829056" y="1015491"/>
                  </a:lnTo>
                  <a:close/>
                </a:path>
                <a:path w="2790825" h="2202180">
                  <a:moveTo>
                    <a:pt x="864314" y="1029854"/>
                  </a:moveTo>
                  <a:lnTo>
                    <a:pt x="829056" y="1048639"/>
                  </a:lnTo>
                  <a:lnTo>
                    <a:pt x="899006" y="1048639"/>
                  </a:lnTo>
                  <a:lnTo>
                    <a:pt x="868072" y="1031385"/>
                  </a:lnTo>
                  <a:lnTo>
                    <a:pt x="864314" y="1029854"/>
                  </a:lnTo>
                  <a:close/>
                </a:path>
                <a:path w="2790825" h="2202180">
                  <a:moveTo>
                    <a:pt x="885918" y="1015491"/>
                  </a:moveTo>
                  <a:lnTo>
                    <a:pt x="829056" y="1015491"/>
                  </a:lnTo>
                  <a:lnTo>
                    <a:pt x="864314" y="1029854"/>
                  </a:lnTo>
                  <a:lnTo>
                    <a:pt x="875588" y="1023848"/>
                  </a:lnTo>
                  <a:lnTo>
                    <a:pt x="885918" y="1015491"/>
                  </a:lnTo>
                  <a:close/>
                </a:path>
                <a:path w="2790825" h="2202180">
                  <a:moveTo>
                    <a:pt x="1026844" y="385317"/>
                  </a:moveTo>
                  <a:lnTo>
                    <a:pt x="515797" y="385317"/>
                  </a:lnTo>
                  <a:lnTo>
                    <a:pt x="549004" y="387887"/>
                  </a:lnTo>
                  <a:lnTo>
                    <a:pt x="577378" y="395589"/>
                  </a:lnTo>
                  <a:lnTo>
                    <a:pt x="619633" y="426338"/>
                  </a:lnTo>
                  <a:lnTo>
                    <a:pt x="644075" y="482647"/>
                  </a:lnTo>
                  <a:lnTo>
                    <a:pt x="650185" y="522190"/>
                  </a:lnTo>
                  <a:lnTo>
                    <a:pt x="652221" y="569340"/>
                  </a:lnTo>
                  <a:lnTo>
                    <a:pt x="652221" y="685545"/>
                  </a:lnTo>
                  <a:lnTo>
                    <a:pt x="649675" y="735931"/>
                  </a:lnTo>
                  <a:lnTo>
                    <a:pt x="642038" y="777922"/>
                  </a:lnTo>
                  <a:lnTo>
                    <a:pt x="611492" y="836676"/>
                  </a:lnTo>
                  <a:lnTo>
                    <a:pt x="559763" y="868108"/>
                  </a:lnTo>
                  <a:lnTo>
                    <a:pt x="486003" y="878585"/>
                  </a:lnTo>
                  <a:lnTo>
                    <a:pt x="992520" y="878585"/>
                  </a:lnTo>
                  <a:lnTo>
                    <a:pt x="1015356" y="817927"/>
                  </a:lnTo>
                  <a:lnTo>
                    <a:pt x="1026372" y="773255"/>
                  </a:lnTo>
                  <a:lnTo>
                    <a:pt x="1034246" y="725376"/>
                  </a:lnTo>
                  <a:lnTo>
                    <a:pt x="1038972" y="674295"/>
                  </a:lnTo>
                  <a:lnTo>
                    <a:pt x="1040549" y="620013"/>
                  </a:lnTo>
                  <a:lnTo>
                    <a:pt x="1040549" y="536575"/>
                  </a:lnTo>
                  <a:lnTo>
                    <a:pt x="1038596" y="475121"/>
                  </a:lnTo>
                  <a:lnTo>
                    <a:pt x="1032739" y="417637"/>
                  </a:lnTo>
                  <a:lnTo>
                    <a:pt x="1026844" y="385317"/>
                  </a:lnTo>
                  <a:close/>
                </a:path>
                <a:path w="2790825" h="2202180">
                  <a:moveTo>
                    <a:pt x="1592237" y="29844"/>
                  </a:moveTo>
                  <a:lnTo>
                    <a:pt x="1203998" y="29844"/>
                  </a:lnTo>
                  <a:lnTo>
                    <a:pt x="1203998" y="2172207"/>
                  </a:lnTo>
                  <a:lnTo>
                    <a:pt x="1592237" y="2172207"/>
                  </a:lnTo>
                  <a:lnTo>
                    <a:pt x="1592237" y="29844"/>
                  </a:lnTo>
                  <a:close/>
                </a:path>
                <a:path w="2790825" h="2202180">
                  <a:moveTo>
                    <a:pt x="2271941" y="0"/>
                  </a:moveTo>
                  <a:lnTo>
                    <a:pt x="2217242" y="1782"/>
                  </a:lnTo>
                  <a:lnTo>
                    <a:pt x="2165497" y="7130"/>
                  </a:lnTo>
                  <a:lnTo>
                    <a:pt x="2116703" y="16044"/>
                  </a:lnTo>
                  <a:lnTo>
                    <a:pt x="2070860" y="28523"/>
                  </a:lnTo>
                  <a:lnTo>
                    <a:pt x="2027968" y="44567"/>
                  </a:lnTo>
                  <a:lnTo>
                    <a:pt x="1988027" y="64177"/>
                  </a:lnTo>
                  <a:lnTo>
                    <a:pt x="1951036" y="87352"/>
                  </a:lnTo>
                  <a:lnTo>
                    <a:pt x="1917178" y="113914"/>
                  </a:lnTo>
                  <a:lnTo>
                    <a:pt x="1886115" y="144144"/>
                  </a:lnTo>
                  <a:lnTo>
                    <a:pt x="1858208" y="177625"/>
                  </a:lnTo>
                  <a:lnTo>
                    <a:pt x="1833584" y="214058"/>
                  </a:lnTo>
                  <a:lnTo>
                    <a:pt x="1812243" y="253440"/>
                  </a:lnTo>
                  <a:lnTo>
                    <a:pt x="1794185" y="295770"/>
                  </a:lnTo>
                  <a:lnTo>
                    <a:pt x="1779411" y="341045"/>
                  </a:lnTo>
                  <a:lnTo>
                    <a:pt x="1767920" y="389264"/>
                  </a:lnTo>
                  <a:lnTo>
                    <a:pt x="1759712" y="440424"/>
                  </a:lnTo>
                  <a:lnTo>
                    <a:pt x="1754785" y="494608"/>
                  </a:lnTo>
                  <a:lnTo>
                    <a:pt x="1753146" y="551560"/>
                  </a:lnTo>
                  <a:lnTo>
                    <a:pt x="1753146" y="1647443"/>
                  </a:lnTo>
                  <a:lnTo>
                    <a:pt x="1754792" y="1705003"/>
                  </a:lnTo>
                  <a:lnTo>
                    <a:pt x="1759717" y="1759420"/>
                  </a:lnTo>
                  <a:lnTo>
                    <a:pt x="1767929" y="1810935"/>
                  </a:lnTo>
                  <a:lnTo>
                    <a:pt x="1779426" y="1859468"/>
                  </a:lnTo>
                  <a:lnTo>
                    <a:pt x="1779486" y="1859720"/>
                  </a:lnTo>
                  <a:lnTo>
                    <a:pt x="1794211" y="1905018"/>
                  </a:lnTo>
                  <a:lnTo>
                    <a:pt x="1794303" y="1905302"/>
                  </a:lnTo>
                  <a:lnTo>
                    <a:pt x="1812412" y="1947888"/>
                  </a:lnTo>
                  <a:lnTo>
                    <a:pt x="1833814" y="1987476"/>
                  </a:lnTo>
                  <a:lnTo>
                    <a:pt x="1858509" y="2024065"/>
                  </a:lnTo>
                  <a:lnTo>
                    <a:pt x="1886496" y="2057653"/>
                  </a:lnTo>
                  <a:lnTo>
                    <a:pt x="1917559" y="2087959"/>
                  </a:lnTo>
                  <a:lnTo>
                    <a:pt x="1951565" y="2114700"/>
                  </a:lnTo>
                  <a:lnTo>
                    <a:pt x="1988514" y="2137875"/>
                  </a:lnTo>
                  <a:lnTo>
                    <a:pt x="2028405" y="2157485"/>
                  </a:lnTo>
                  <a:lnTo>
                    <a:pt x="2071235" y="2173529"/>
                  </a:lnTo>
                  <a:lnTo>
                    <a:pt x="2117005" y="2186008"/>
                  </a:lnTo>
                  <a:lnTo>
                    <a:pt x="2165714" y="2194922"/>
                  </a:lnTo>
                  <a:lnTo>
                    <a:pt x="2217359" y="2200270"/>
                  </a:lnTo>
                  <a:lnTo>
                    <a:pt x="2271941" y="2202053"/>
                  </a:lnTo>
                  <a:lnTo>
                    <a:pt x="2326271" y="2200270"/>
                  </a:lnTo>
                  <a:lnTo>
                    <a:pt x="2377801" y="2194922"/>
                  </a:lnTo>
                  <a:lnTo>
                    <a:pt x="2426412" y="2186008"/>
                  </a:lnTo>
                  <a:lnTo>
                    <a:pt x="2472118" y="2173529"/>
                  </a:lnTo>
                  <a:lnTo>
                    <a:pt x="2514917" y="2157485"/>
                  </a:lnTo>
                  <a:lnTo>
                    <a:pt x="2555075" y="2137743"/>
                  </a:lnTo>
                  <a:lnTo>
                    <a:pt x="2592059" y="2114529"/>
                  </a:lnTo>
                  <a:lnTo>
                    <a:pt x="2626120" y="2087748"/>
                  </a:lnTo>
                  <a:lnTo>
                    <a:pt x="2657259" y="2057400"/>
                  </a:lnTo>
                  <a:lnTo>
                    <a:pt x="2685250" y="2023777"/>
                  </a:lnTo>
                  <a:lnTo>
                    <a:pt x="2709956" y="1987173"/>
                  </a:lnTo>
                  <a:lnTo>
                    <a:pt x="2731375" y="1947587"/>
                  </a:lnTo>
                  <a:lnTo>
                    <a:pt x="2749383" y="1905302"/>
                  </a:lnTo>
                  <a:lnTo>
                    <a:pt x="2749504" y="1905018"/>
                  </a:lnTo>
                  <a:lnTo>
                    <a:pt x="2764260" y="1859720"/>
                  </a:lnTo>
                  <a:lnTo>
                    <a:pt x="2764342" y="1859468"/>
                  </a:lnTo>
                  <a:lnTo>
                    <a:pt x="2767438" y="1846452"/>
                  </a:lnTo>
                  <a:lnTo>
                    <a:pt x="2280831" y="1846452"/>
                  </a:lnTo>
                  <a:lnTo>
                    <a:pt x="2238276" y="1841585"/>
                  </a:lnTo>
                  <a:lnTo>
                    <a:pt x="2176357" y="1802653"/>
                  </a:lnTo>
                  <a:lnTo>
                    <a:pt x="2157001" y="1768597"/>
                  </a:lnTo>
                  <a:lnTo>
                    <a:pt x="2145385" y="1724818"/>
                  </a:lnTo>
                  <a:lnTo>
                    <a:pt x="2141512" y="1671319"/>
                  </a:lnTo>
                  <a:lnTo>
                    <a:pt x="2141512" y="530732"/>
                  </a:lnTo>
                  <a:lnTo>
                    <a:pt x="2145385" y="477190"/>
                  </a:lnTo>
                  <a:lnTo>
                    <a:pt x="2157001" y="433399"/>
                  </a:lnTo>
                  <a:lnTo>
                    <a:pt x="2176357" y="399351"/>
                  </a:lnTo>
                  <a:lnTo>
                    <a:pt x="2238276" y="360458"/>
                  </a:lnTo>
                  <a:lnTo>
                    <a:pt x="2280831" y="355600"/>
                  </a:lnTo>
                  <a:lnTo>
                    <a:pt x="2767816" y="355600"/>
                  </a:lnTo>
                  <a:lnTo>
                    <a:pt x="2764406" y="341339"/>
                  </a:lnTo>
                  <a:lnTo>
                    <a:pt x="2749600" y="296106"/>
                  </a:lnTo>
                  <a:lnTo>
                    <a:pt x="2731507" y="253797"/>
                  </a:lnTo>
                  <a:lnTo>
                    <a:pt x="2710127" y="214411"/>
                  </a:lnTo>
                  <a:lnTo>
                    <a:pt x="2685462" y="177946"/>
                  </a:lnTo>
                  <a:lnTo>
                    <a:pt x="2657513" y="144398"/>
                  </a:lnTo>
                  <a:lnTo>
                    <a:pt x="2626412" y="114093"/>
                  </a:lnTo>
                  <a:lnTo>
                    <a:pt x="2592376" y="87352"/>
                  </a:lnTo>
                  <a:lnTo>
                    <a:pt x="2555405" y="64177"/>
                  </a:lnTo>
                  <a:lnTo>
                    <a:pt x="2515498" y="44567"/>
                  </a:lnTo>
                  <a:lnTo>
                    <a:pt x="2472657" y="28523"/>
                  </a:lnTo>
                  <a:lnTo>
                    <a:pt x="2426881" y="16044"/>
                  </a:lnTo>
                  <a:lnTo>
                    <a:pt x="2378169" y="7130"/>
                  </a:lnTo>
                  <a:lnTo>
                    <a:pt x="2326522" y="1782"/>
                  </a:lnTo>
                  <a:lnTo>
                    <a:pt x="2271941" y="0"/>
                  </a:lnTo>
                  <a:close/>
                </a:path>
                <a:path w="2790825" h="2202180">
                  <a:moveTo>
                    <a:pt x="2790736" y="938148"/>
                  </a:moveTo>
                  <a:lnTo>
                    <a:pt x="2256447" y="938148"/>
                  </a:lnTo>
                  <a:lnTo>
                    <a:pt x="2256447" y="1293621"/>
                  </a:lnTo>
                  <a:lnTo>
                    <a:pt x="2420277" y="1293621"/>
                  </a:lnTo>
                  <a:lnTo>
                    <a:pt x="2420277" y="1671319"/>
                  </a:lnTo>
                  <a:lnTo>
                    <a:pt x="2416403" y="1724818"/>
                  </a:lnTo>
                  <a:lnTo>
                    <a:pt x="2404783" y="1768597"/>
                  </a:lnTo>
                  <a:lnTo>
                    <a:pt x="2385415" y="1802653"/>
                  </a:lnTo>
                  <a:lnTo>
                    <a:pt x="2323439" y="1841585"/>
                  </a:lnTo>
                  <a:lnTo>
                    <a:pt x="2280831" y="1846452"/>
                  </a:lnTo>
                  <a:lnTo>
                    <a:pt x="2767438" y="1846452"/>
                  </a:lnTo>
                  <a:lnTo>
                    <a:pt x="2784111" y="1759569"/>
                  </a:lnTo>
                  <a:lnTo>
                    <a:pt x="2789078" y="1705003"/>
                  </a:lnTo>
                  <a:lnTo>
                    <a:pt x="2790736" y="1647443"/>
                  </a:lnTo>
                  <a:lnTo>
                    <a:pt x="2790736" y="938148"/>
                  </a:lnTo>
                  <a:close/>
                </a:path>
                <a:path w="2790825" h="2202180">
                  <a:moveTo>
                    <a:pt x="2767816" y="355600"/>
                  </a:moveTo>
                  <a:lnTo>
                    <a:pt x="2280831" y="355600"/>
                  </a:lnTo>
                  <a:lnTo>
                    <a:pt x="2323439" y="360458"/>
                  </a:lnTo>
                  <a:lnTo>
                    <a:pt x="2358301" y="375040"/>
                  </a:lnTo>
                  <a:lnTo>
                    <a:pt x="2385415" y="399351"/>
                  </a:lnTo>
                  <a:lnTo>
                    <a:pt x="2404783" y="433399"/>
                  </a:lnTo>
                  <a:lnTo>
                    <a:pt x="2416403" y="477190"/>
                  </a:lnTo>
                  <a:lnTo>
                    <a:pt x="2420277" y="530732"/>
                  </a:lnTo>
                  <a:lnTo>
                    <a:pt x="2420277" y="760602"/>
                  </a:lnTo>
                  <a:lnTo>
                    <a:pt x="2790736" y="760602"/>
                  </a:lnTo>
                  <a:lnTo>
                    <a:pt x="2790736" y="551560"/>
                  </a:lnTo>
                  <a:lnTo>
                    <a:pt x="2789089" y="494608"/>
                  </a:lnTo>
                  <a:lnTo>
                    <a:pt x="2784152" y="440588"/>
                  </a:lnTo>
                  <a:lnTo>
                    <a:pt x="2775924" y="389499"/>
                  </a:lnTo>
                  <a:lnTo>
                    <a:pt x="2767816" y="355600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169032" y="4278248"/>
              <a:ext cx="4587240" cy="2142490"/>
            </a:xfrm>
            <a:custGeom>
              <a:avLst/>
              <a:gdLst/>
              <a:ahLst/>
              <a:cxnLst/>
              <a:rect l="l" t="t" r="r" b="b"/>
              <a:pathLst>
                <a:path w="4587240" h="2142490">
                  <a:moveTo>
                    <a:pt x="530606" y="0"/>
                  </a:moveTo>
                  <a:lnTo>
                    <a:pt x="0" y="0"/>
                  </a:lnTo>
                  <a:lnTo>
                    <a:pt x="0" y="2142363"/>
                  </a:lnTo>
                  <a:lnTo>
                    <a:pt x="530606" y="2142363"/>
                  </a:lnTo>
                  <a:lnTo>
                    <a:pt x="586198" y="2140630"/>
                  </a:lnTo>
                  <a:lnTo>
                    <a:pt x="638675" y="2135431"/>
                  </a:lnTo>
                  <a:lnTo>
                    <a:pt x="688034" y="2126767"/>
                  </a:lnTo>
                  <a:lnTo>
                    <a:pt x="734272" y="2114637"/>
                  </a:lnTo>
                  <a:lnTo>
                    <a:pt x="777389" y="2099041"/>
                  </a:lnTo>
                  <a:lnTo>
                    <a:pt x="817381" y="2079980"/>
                  </a:lnTo>
                  <a:lnTo>
                    <a:pt x="854247" y="2057453"/>
                  </a:lnTo>
                  <a:lnTo>
                    <a:pt x="887984" y="2031460"/>
                  </a:lnTo>
                  <a:lnTo>
                    <a:pt x="918591" y="2002002"/>
                  </a:lnTo>
                  <a:lnTo>
                    <a:pt x="946056" y="1969274"/>
                  </a:lnTo>
                  <a:lnTo>
                    <a:pt x="970286" y="1933471"/>
                  </a:lnTo>
                  <a:lnTo>
                    <a:pt x="991282" y="1894594"/>
                  </a:lnTo>
                  <a:lnTo>
                    <a:pt x="1009044" y="1852643"/>
                  </a:lnTo>
                  <a:lnTo>
                    <a:pt x="1023575" y="1807617"/>
                  </a:lnTo>
                  <a:lnTo>
                    <a:pt x="1028445" y="1786889"/>
                  </a:lnTo>
                  <a:lnTo>
                    <a:pt x="388239" y="1786889"/>
                  </a:lnTo>
                  <a:lnTo>
                    <a:pt x="388239" y="355473"/>
                  </a:lnTo>
                  <a:lnTo>
                    <a:pt x="1028798" y="355473"/>
                  </a:lnTo>
                  <a:lnTo>
                    <a:pt x="1023598" y="333477"/>
                  </a:lnTo>
                  <a:lnTo>
                    <a:pt x="1009088" y="288752"/>
                  </a:lnTo>
                  <a:lnTo>
                    <a:pt x="991357" y="247047"/>
                  </a:lnTo>
                  <a:lnTo>
                    <a:pt x="970405" y="208366"/>
                  </a:lnTo>
                  <a:lnTo>
                    <a:pt x="946234" y="172710"/>
                  </a:lnTo>
                  <a:lnTo>
                    <a:pt x="918844" y="140081"/>
                  </a:lnTo>
                  <a:lnTo>
                    <a:pt x="888275" y="110692"/>
                  </a:lnTo>
                  <a:lnTo>
                    <a:pt x="854564" y="84757"/>
                  </a:lnTo>
                  <a:lnTo>
                    <a:pt x="817710" y="62277"/>
                  </a:lnTo>
                  <a:lnTo>
                    <a:pt x="777715" y="43252"/>
                  </a:lnTo>
                  <a:lnTo>
                    <a:pt x="734577" y="27684"/>
                  </a:lnTo>
                  <a:lnTo>
                    <a:pt x="688297" y="15573"/>
                  </a:lnTo>
                  <a:lnTo>
                    <a:pt x="638875" y="6922"/>
                  </a:lnTo>
                  <a:lnTo>
                    <a:pt x="586311" y="1730"/>
                  </a:lnTo>
                  <a:lnTo>
                    <a:pt x="530606" y="0"/>
                  </a:lnTo>
                  <a:close/>
                </a:path>
                <a:path w="4587240" h="2142490">
                  <a:moveTo>
                    <a:pt x="1028798" y="355473"/>
                  </a:moveTo>
                  <a:lnTo>
                    <a:pt x="524637" y="355473"/>
                  </a:lnTo>
                  <a:lnTo>
                    <a:pt x="555996" y="357878"/>
                  </a:lnTo>
                  <a:lnTo>
                    <a:pt x="583390" y="365093"/>
                  </a:lnTo>
                  <a:lnTo>
                    <a:pt x="626237" y="393953"/>
                  </a:lnTo>
                  <a:lnTo>
                    <a:pt x="652351" y="446627"/>
                  </a:lnTo>
                  <a:lnTo>
                    <a:pt x="661035" y="527684"/>
                  </a:lnTo>
                  <a:lnTo>
                    <a:pt x="661035" y="1611668"/>
                  </a:lnTo>
                  <a:lnTo>
                    <a:pt x="658844" y="1656821"/>
                  </a:lnTo>
                  <a:lnTo>
                    <a:pt x="652272" y="1694613"/>
                  </a:lnTo>
                  <a:lnTo>
                    <a:pt x="625983" y="1748116"/>
                  </a:lnTo>
                  <a:lnTo>
                    <a:pt x="583025" y="1777195"/>
                  </a:lnTo>
                  <a:lnTo>
                    <a:pt x="524637" y="1786889"/>
                  </a:lnTo>
                  <a:lnTo>
                    <a:pt x="1028445" y="1786889"/>
                  </a:lnTo>
                  <a:lnTo>
                    <a:pt x="1034875" y="1759517"/>
                  </a:lnTo>
                  <a:lnTo>
                    <a:pt x="1042946" y="1708342"/>
                  </a:lnTo>
                  <a:lnTo>
                    <a:pt x="1047787" y="1654094"/>
                  </a:lnTo>
                  <a:lnTo>
                    <a:pt x="1049401" y="1596770"/>
                  </a:lnTo>
                  <a:lnTo>
                    <a:pt x="1049401" y="542544"/>
                  </a:lnTo>
                  <a:lnTo>
                    <a:pt x="1047787" y="485756"/>
                  </a:lnTo>
                  <a:lnTo>
                    <a:pt x="1042948" y="431981"/>
                  </a:lnTo>
                  <a:lnTo>
                    <a:pt x="1034885" y="381221"/>
                  </a:lnTo>
                  <a:lnTo>
                    <a:pt x="1028798" y="355473"/>
                  </a:lnTo>
                  <a:close/>
                </a:path>
                <a:path w="4587240" h="2142490">
                  <a:moveTo>
                    <a:pt x="1963420" y="0"/>
                  </a:moveTo>
                  <a:lnTo>
                    <a:pt x="1466977" y="0"/>
                  </a:lnTo>
                  <a:lnTo>
                    <a:pt x="1123695" y="2142363"/>
                  </a:lnTo>
                  <a:lnTo>
                    <a:pt x="1483868" y="2142363"/>
                  </a:lnTo>
                  <a:lnTo>
                    <a:pt x="1543431" y="1734375"/>
                  </a:lnTo>
                  <a:lnTo>
                    <a:pt x="1919986" y="1734375"/>
                  </a:lnTo>
                  <a:lnTo>
                    <a:pt x="1919986" y="1728406"/>
                  </a:lnTo>
                  <a:lnTo>
                    <a:pt x="2240678" y="1728406"/>
                  </a:lnTo>
                  <a:lnTo>
                    <a:pt x="2186994" y="1393748"/>
                  </a:lnTo>
                  <a:lnTo>
                    <a:pt x="1586357" y="1393748"/>
                  </a:lnTo>
                  <a:lnTo>
                    <a:pt x="1702075" y="583568"/>
                  </a:lnTo>
                  <a:lnTo>
                    <a:pt x="1678305" y="421005"/>
                  </a:lnTo>
                  <a:lnTo>
                    <a:pt x="2030954" y="421005"/>
                  </a:lnTo>
                  <a:lnTo>
                    <a:pt x="1963420" y="0"/>
                  </a:lnTo>
                  <a:close/>
                </a:path>
                <a:path w="4587240" h="2142490">
                  <a:moveTo>
                    <a:pt x="2240678" y="1728406"/>
                  </a:moveTo>
                  <a:lnTo>
                    <a:pt x="1919986" y="1728406"/>
                  </a:lnTo>
                  <a:lnTo>
                    <a:pt x="1922526" y="2142363"/>
                  </a:lnTo>
                  <a:lnTo>
                    <a:pt x="2307082" y="2142363"/>
                  </a:lnTo>
                  <a:lnTo>
                    <a:pt x="2240678" y="1728406"/>
                  </a:lnTo>
                  <a:close/>
                </a:path>
                <a:path w="4587240" h="2142490">
                  <a:moveTo>
                    <a:pt x="2030954" y="421005"/>
                  </a:moveTo>
                  <a:lnTo>
                    <a:pt x="1725295" y="421005"/>
                  </a:lnTo>
                  <a:lnTo>
                    <a:pt x="1702075" y="583568"/>
                  </a:lnTo>
                  <a:lnTo>
                    <a:pt x="1820545" y="1393748"/>
                  </a:lnTo>
                  <a:lnTo>
                    <a:pt x="2186994" y="1393748"/>
                  </a:lnTo>
                  <a:lnTo>
                    <a:pt x="2030954" y="421005"/>
                  </a:lnTo>
                  <a:close/>
                </a:path>
                <a:path w="4587240" h="2142490">
                  <a:moveTo>
                    <a:pt x="1725295" y="421005"/>
                  </a:moveTo>
                  <a:lnTo>
                    <a:pt x="1678305" y="421005"/>
                  </a:lnTo>
                  <a:lnTo>
                    <a:pt x="1702075" y="583568"/>
                  </a:lnTo>
                  <a:lnTo>
                    <a:pt x="1725295" y="421005"/>
                  </a:lnTo>
                  <a:close/>
                </a:path>
                <a:path w="4587240" h="2142490">
                  <a:moveTo>
                    <a:pt x="3049270" y="355473"/>
                  </a:moveTo>
                  <a:lnTo>
                    <a:pt x="2661031" y="355473"/>
                  </a:lnTo>
                  <a:lnTo>
                    <a:pt x="2661031" y="2142363"/>
                  </a:lnTo>
                  <a:lnTo>
                    <a:pt x="3049270" y="2142363"/>
                  </a:lnTo>
                  <a:lnTo>
                    <a:pt x="3049270" y="355473"/>
                  </a:lnTo>
                  <a:close/>
                </a:path>
                <a:path w="4587240" h="2142490">
                  <a:moveTo>
                    <a:pt x="3391789" y="0"/>
                  </a:moveTo>
                  <a:lnTo>
                    <a:pt x="2318512" y="0"/>
                  </a:lnTo>
                  <a:lnTo>
                    <a:pt x="2318512" y="355473"/>
                  </a:lnTo>
                  <a:lnTo>
                    <a:pt x="3391789" y="355473"/>
                  </a:lnTo>
                  <a:lnTo>
                    <a:pt x="3391789" y="0"/>
                  </a:lnTo>
                  <a:close/>
                </a:path>
                <a:path w="4587240" h="2142490">
                  <a:moveTo>
                    <a:pt x="4243324" y="0"/>
                  </a:moveTo>
                  <a:lnTo>
                    <a:pt x="3746880" y="0"/>
                  </a:lnTo>
                  <a:lnTo>
                    <a:pt x="3403600" y="2142363"/>
                  </a:lnTo>
                  <a:lnTo>
                    <a:pt x="3763772" y="2142363"/>
                  </a:lnTo>
                  <a:lnTo>
                    <a:pt x="3823334" y="1734375"/>
                  </a:lnTo>
                  <a:lnTo>
                    <a:pt x="4199890" y="1734375"/>
                  </a:lnTo>
                  <a:lnTo>
                    <a:pt x="4199890" y="1728406"/>
                  </a:lnTo>
                  <a:lnTo>
                    <a:pt x="4520582" y="1728406"/>
                  </a:lnTo>
                  <a:lnTo>
                    <a:pt x="4466898" y="1393748"/>
                  </a:lnTo>
                  <a:lnTo>
                    <a:pt x="3866261" y="1393748"/>
                  </a:lnTo>
                  <a:lnTo>
                    <a:pt x="3981979" y="583568"/>
                  </a:lnTo>
                  <a:lnTo>
                    <a:pt x="3958208" y="421005"/>
                  </a:lnTo>
                  <a:lnTo>
                    <a:pt x="4310858" y="421005"/>
                  </a:lnTo>
                  <a:lnTo>
                    <a:pt x="4243324" y="0"/>
                  </a:lnTo>
                  <a:close/>
                </a:path>
                <a:path w="4587240" h="2142490">
                  <a:moveTo>
                    <a:pt x="4520582" y="1728406"/>
                  </a:moveTo>
                  <a:lnTo>
                    <a:pt x="4199890" y="1728406"/>
                  </a:lnTo>
                  <a:lnTo>
                    <a:pt x="4202430" y="2142363"/>
                  </a:lnTo>
                  <a:lnTo>
                    <a:pt x="4586986" y="2142363"/>
                  </a:lnTo>
                  <a:lnTo>
                    <a:pt x="4520582" y="1728406"/>
                  </a:lnTo>
                  <a:close/>
                </a:path>
                <a:path w="4587240" h="2142490">
                  <a:moveTo>
                    <a:pt x="4310858" y="421005"/>
                  </a:moveTo>
                  <a:lnTo>
                    <a:pt x="4005199" y="421005"/>
                  </a:lnTo>
                  <a:lnTo>
                    <a:pt x="3981979" y="583568"/>
                  </a:lnTo>
                  <a:lnTo>
                    <a:pt x="4100449" y="1393748"/>
                  </a:lnTo>
                  <a:lnTo>
                    <a:pt x="4466898" y="1393748"/>
                  </a:lnTo>
                  <a:lnTo>
                    <a:pt x="4310858" y="421005"/>
                  </a:lnTo>
                  <a:close/>
                </a:path>
                <a:path w="4587240" h="2142490">
                  <a:moveTo>
                    <a:pt x="4005199" y="421005"/>
                  </a:moveTo>
                  <a:lnTo>
                    <a:pt x="3958208" y="421005"/>
                  </a:lnTo>
                  <a:lnTo>
                    <a:pt x="3981979" y="583568"/>
                  </a:lnTo>
                  <a:lnTo>
                    <a:pt x="4005199" y="421005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6788277" y="4248403"/>
              <a:ext cx="1026160" cy="2172335"/>
            </a:xfrm>
            <a:custGeom>
              <a:avLst/>
              <a:gdLst/>
              <a:ahLst/>
              <a:cxnLst/>
              <a:rect l="l" t="t" r="r" b="b"/>
              <a:pathLst>
                <a:path w="1026159" h="2172335">
                  <a:moveTo>
                    <a:pt x="1002973" y="355600"/>
                  </a:moveTo>
                  <a:lnTo>
                    <a:pt x="503936" y="355600"/>
                  </a:lnTo>
                  <a:lnTo>
                    <a:pt x="534890" y="358078"/>
                  </a:lnTo>
                  <a:lnTo>
                    <a:pt x="561832" y="365521"/>
                  </a:lnTo>
                  <a:lnTo>
                    <a:pt x="603630" y="395351"/>
                  </a:lnTo>
                  <a:lnTo>
                    <a:pt x="628888" y="448992"/>
                  </a:lnTo>
                  <a:lnTo>
                    <a:pt x="635148" y="486106"/>
                  </a:lnTo>
                  <a:lnTo>
                    <a:pt x="635188" y="486344"/>
                  </a:lnTo>
                  <a:lnTo>
                    <a:pt x="637286" y="530733"/>
                  </a:lnTo>
                  <a:lnTo>
                    <a:pt x="635778" y="577199"/>
                  </a:lnTo>
                  <a:lnTo>
                    <a:pt x="631259" y="622874"/>
                  </a:lnTo>
                  <a:lnTo>
                    <a:pt x="623734" y="667755"/>
                  </a:lnTo>
                  <a:lnTo>
                    <a:pt x="613210" y="711845"/>
                  </a:lnTo>
                  <a:lnTo>
                    <a:pt x="599694" y="755142"/>
                  </a:lnTo>
                  <a:lnTo>
                    <a:pt x="585278" y="791950"/>
                  </a:lnTo>
                  <a:lnTo>
                    <a:pt x="567177" y="831003"/>
                  </a:lnTo>
                  <a:lnTo>
                    <a:pt x="545385" y="872299"/>
                  </a:lnTo>
                  <a:lnTo>
                    <a:pt x="519900" y="915839"/>
                  </a:lnTo>
                  <a:lnTo>
                    <a:pt x="490718" y="961622"/>
                  </a:lnTo>
                  <a:lnTo>
                    <a:pt x="457834" y="1009650"/>
                  </a:lnTo>
                  <a:lnTo>
                    <a:pt x="422189" y="1062409"/>
                  </a:lnTo>
                  <a:lnTo>
                    <a:pt x="391305" y="1112633"/>
                  </a:lnTo>
                  <a:lnTo>
                    <a:pt x="365187" y="1160315"/>
                  </a:lnTo>
                  <a:lnTo>
                    <a:pt x="343843" y="1205449"/>
                  </a:lnTo>
                  <a:lnTo>
                    <a:pt x="327278" y="1248029"/>
                  </a:lnTo>
                  <a:lnTo>
                    <a:pt x="311777" y="1300353"/>
                  </a:lnTo>
                  <a:lnTo>
                    <a:pt x="300704" y="1354085"/>
                  </a:lnTo>
                  <a:lnTo>
                    <a:pt x="294060" y="1409233"/>
                  </a:lnTo>
                  <a:lnTo>
                    <a:pt x="291846" y="1465808"/>
                  </a:lnTo>
                  <a:lnTo>
                    <a:pt x="291846" y="1621256"/>
                  </a:lnTo>
                  <a:lnTo>
                    <a:pt x="638428" y="1621256"/>
                  </a:lnTo>
                  <a:lnTo>
                    <a:pt x="638428" y="1477721"/>
                  </a:lnTo>
                  <a:lnTo>
                    <a:pt x="640617" y="1440128"/>
                  </a:lnTo>
                  <a:lnTo>
                    <a:pt x="647176" y="1401910"/>
                  </a:lnTo>
                  <a:lnTo>
                    <a:pt x="658092" y="1363065"/>
                  </a:lnTo>
                  <a:lnTo>
                    <a:pt x="673353" y="1323594"/>
                  </a:lnTo>
                  <a:lnTo>
                    <a:pt x="710683" y="1252553"/>
                  </a:lnTo>
                  <a:lnTo>
                    <a:pt x="736420" y="1211424"/>
                  </a:lnTo>
                  <a:lnTo>
                    <a:pt x="766862" y="1166565"/>
                  </a:lnTo>
                  <a:lnTo>
                    <a:pt x="802004" y="1117981"/>
                  </a:lnTo>
                  <a:lnTo>
                    <a:pt x="835238" y="1072681"/>
                  </a:lnTo>
                  <a:lnTo>
                    <a:pt x="865599" y="1028550"/>
                  </a:lnTo>
                  <a:lnTo>
                    <a:pt x="893091" y="985589"/>
                  </a:lnTo>
                  <a:lnTo>
                    <a:pt x="917720" y="943802"/>
                  </a:lnTo>
                  <a:lnTo>
                    <a:pt x="939490" y="903189"/>
                  </a:lnTo>
                  <a:lnTo>
                    <a:pt x="958406" y="863755"/>
                  </a:lnTo>
                  <a:lnTo>
                    <a:pt x="974471" y="825500"/>
                  </a:lnTo>
                  <a:lnTo>
                    <a:pt x="990080" y="781316"/>
                  </a:lnTo>
                  <a:lnTo>
                    <a:pt x="1002867" y="736529"/>
                  </a:lnTo>
                  <a:lnTo>
                    <a:pt x="1012825" y="691149"/>
                  </a:lnTo>
                  <a:lnTo>
                    <a:pt x="1019946" y="645188"/>
                  </a:lnTo>
                  <a:lnTo>
                    <a:pt x="1024224" y="598655"/>
                  </a:lnTo>
                  <a:lnTo>
                    <a:pt x="1025651" y="551561"/>
                  </a:lnTo>
                  <a:lnTo>
                    <a:pt x="1024024" y="494646"/>
                  </a:lnTo>
                  <a:lnTo>
                    <a:pt x="1019143" y="440655"/>
                  </a:lnTo>
                  <a:lnTo>
                    <a:pt x="1011010" y="389588"/>
                  </a:lnTo>
                  <a:lnTo>
                    <a:pt x="1002973" y="355600"/>
                  </a:lnTo>
                  <a:close/>
                </a:path>
                <a:path w="1026159" h="2172335">
                  <a:moveTo>
                    <a:pt x="509777" y="0"/>
                  </a:moveTo>
                  <a:lnTo>
                    <a:pt x="449252" y="2256"/>
                  </a:lnTo>
                  <a:lnTo>
                    <a:pt x="392455" y="9026"/>
                  </a:lnTo>
                  <a:lnTo>
                    <a:pt x="339388" y="20312"/>
                  </a:lnTo>
                  <a:lnTo>
                    <a:pt x="290052" y="36115"/>
                  </a:lnTo>
                  <a:lnTo>
                    <a:pt x="244448" y="56436"/>
                  </a:lnTo>
                  <a:lnTo>
                    <a:pt x="202578" y="81278"/>
                  </a:lnTo>
                  <a:lnTo>
                    <a:pt x="164444" y="110640"/>
                  </a:lnTo>
                  <a:lnTo>
                    <a:pt x="130048" y="144526"/>
                  </a:lnTo>
                  <a:lnTo>
                    <a:pt x="102742" y="178072"/>
                  </a:lnTo>
                  <a:lnTo>
                    <a:pt x="78653" y="214537"/>
                  </a:lnTo>
                  <a:lnTo>
                    <a:pt x="57780" y="253920"/>
                  </a:lnTo>
                  <a:lnTo>
                    <a:pt x="40120" y="296222"/>
                  </a:lnTo>
                  <a:lnTo>
                    <a:pt x="25674" y="341444"/>
                  </a:lnTo>
                  <a:lnTo>
                    <a:pt x="14440" y="389588"/>
                  </a:lnTo>
                  <a:lnTo>
                    <a:pt x="6417" y="440655"/>
                  </a:lnTo>
                  <a:lnTo>
                    <a:pt x="1604" y="494646"/>
                  </a:lnTo>
                  <a:lnTo>
                    <a:pt x="0" y="551561"/>
                  </a:lnTo>
                  <a:lnTo>
                    <a:pt x="0" y="787400"/>
                  </a:lnTo>
                  <a:lnTo>
                    <a:pt x="370458" y="787400"/>
                  </a:lnTo>
                  <a:lnTo>
                    <a:pt x="370458" y="530733"/>
                  </a:lnTo>
                  <a:lnTo>
                    <a:pt x="372523" y="486344"/>
                  </a:lnTo>
                  <a:lnTo>
                    <a:pt x="372534" y="486106"/>
                  </a:lnTo>
                  <a:lnTo>
                    <a:pt x="378714" y="448992"/>
                  </a:lnTo>
                  <a:lnTo>
                    <a:pt x="378777" y="448611"/>
                  </a:lnTo>
                  <a:lnTo>
                    <a:pt x="389211" y="418236"/>
                  </a:lnTo>
                  <a:lnTo>
                    <a:pt x="403859" y="394970"/>
                  </a:lnTo>
                  <a:lnTo>
                    <a:pt x="422675" y="377727"/>
                  </a:lnTo>
                  <a:lnTo>
                    <a:pt x="445433" y="365521"/>
                  </a:lnTo>
                  <a:lnTo>
                    <a:pt x="445261" y="365521"/>
                  </a:lnTo>
                  <a:lnTo>
                    <a:pt x="472602" y="358078"/>
                  </a:lnTo>
                  <a:lnTo>
                    <a:pt x="472386" y="358078"/>
                  </a:lnTo>
                  <a:lnTo>
                    <a:pt x="503936" y="355600"/>
                  </a:lnTo>
                  <a:lnTo>
                    <a:pt x="1002973" y="355600"/>
                  </a:lnTo>
                  <a:lnTo>
                    <a:pt x="999626" y="341444"/>
                  </a:lnTo>
                  <a:lnTo>
                    <a:pt x="984993" y="296222"/>
                  </a:lnTo>
                  <a:lnTo>
                    <a:pt x="967116" y="253920"/>
                  </a:lnTo>
                  <a:lnTo>
                    <a:pt x="945997" y="214537"/>
                  </a:lnTo>
                  <a:lnTo>
                    <a:pt x="921641" y="178072"/>
                  </a:lnTo>
                  <a:lnTo>
                    <a:pt x="894057" y="144526"/>
                  </a:lnTo>
                  <a:lnTo>
                    <a:pt x="863171" y="114093"/>
                  </a:lnTo>
                  <a:lnTo>
                    <a:pt x="829416" y="87352"/>
                  </a:lnTo>
                  <a:lnTo>
                    <a:pt x="792686" y="64177"/>
                  </a:lnTo>
                  <a:lnTo>
                    <a:pt x="752981" y="44567"/>
                  </a:lnTo>
                  <a:lnTo>
                    <a:pt x="710298" y="28523"/>
                  </a:lnTo>
                  <a:lnTo>
                    <a:pt x="664638" y="16044"/>
                  </a:lnTo>
                  <a:lnTo>
                    <a:pt x="615998" y="7130"/>
                  </a:lnTo>
                  <a:lnTo>
                    <a:pt x="564378" y="1782"/>
                  </a:lnTo>
                  <a:lnTo>
                    <a:pt x="509777" y="0"/>
                  </a:lnTo>
                  <a:close/>
                </a:path>
                <a:path w="1026159" h="2172335">
                  <a:moveTo>
                    <a:pt x="653288" y="1798853"/>
                  </a:moveTo>
                  <a:lnTo>
                    <a:pt x="276987" y="1798853"/>
                  </a:lnTo>
                  <a:lnTo>
                    <a:pt x="276987" y="2172208"/>
                  </a:lnTo>
                  <a:lnTo>
                    <a:pt x="653288" y="2172208"/>
                  </a:lnTo>
                  <a:lnTo>
                    <a:pt x="653288" y="1798853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-12700" y="-20319"/>
            <a:ext cx="2940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20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6453339"/>
            <a:ext cx="12198350" cy="405130"/>
          </a:xfrm>
          <a:custGeom>
            <a:avLst/>
            <a:gdLst/>
            <a:ahLst/>
            <a:cxnLst/>
            <a:rect l="l" t="t" r="r" b="b"/>
            <a:pathLst>
              <a:path w="12198350" h="405129">
                <a:moveTo>
                  <a:pt x="12198350" y="0"/>
                </a:moveTo>
                <a:lnTo>
                  <a:pt x="0" y="0"/>
                </a:lnTo>
                <a:lnTo>
                  <a:pt x="0" y="404660"/>
                </a:lnTo>
                <a:lnTo>
                  <a:pt x="12198350" y="404660"/>
                </a:lnTo>
                <a:lnTo>
                  <a:pt x="12198350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1996058" y="1649222"/>
            <a:ext cx="8912860" cy="3832225"/>
            <a:chOff x="1996058" y="1649222"/>
            <a:chExt cx="8912860" cy="38322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04159" y="2156454"/>
              <a:ext cx="6587491" cy="3324616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996059" y="1649221"/>
              <a:ext cx="8912860" cy="2209165"/>
            </a:xfrm>
            <a:custGeom>
              <a:avLst/>
              <a:gdLst/>
              <a:ahLst/>
              <a:cxnLst/>
              <a:rect l="l" t="t" r="r" b="b"/>
              <a:pathLst>
                <a:path w="8912860" h="2209165">
                  <a:moveTo>
                    <a:pt x="843534" y="2170938"/>
                  </a:moveTo>
                  <a:lnTo>
                    <a:pt x="820280" y="2135835"/>
                  </a:lnTo>
                  <a:lnTo>
                    <a:pt x="805434" y="2132838"/>
                  </a:lnTo>
                  <a:lnTo>
                    <a:pt x="790638" y="2135835"/>
                  </a:lnTo>
                  <a:lnTo>
                    <a:pt x="778522" y="2143988"/>
                  </a:lnTo>
                  <a:lnTo>
                    <a:pt x="770331" y="2156091"/>
                  </a:lnTo>
                  <a:lnTo>
                    <a:pt x="769251" y="2161413"/>
                  </a:lnTo>
                  <a:lnTo>
                    <a:pt x="47625" y="2161413"/>
                  </a:lnTo>
                  <a:lnTo>
                    <a:pt x="47625" y="624713"/>
                  </a:lnTo>
                  <a:lnTo>
                    <a:pt x="47625" y="622808"/>
                  </a:lnTo>
                  <a:lnTo>
                    <a:pt x="38100" y="624713"/>
                  </a:lnTo>
                  <a:lnTo>
                    <a:pt x="47612" y="622808"/>
                  </a:lnTo>
                  <a:lnTo>
                    <a:pt x="47625" y="586613"/>
                  </a:lnTo>
                  <a:lnTo>
                    <a:pt x="47625" y="622808"/>
                  </a:lnTo>
                  <a:lnTo>
                    <a:pt x="52946" y="621728"/>
                  </a:lnTo>
                  <a:lnTo>
                    <a:pt x="65049" y="613575"/>
                  </a:lnTo>
                  <a:lnTo>
                    <a:pt x="73202" y="601472"/>
                  </a:lnTo>
                  <a:lnTo>
                    <a:pt x="76200" y="586613"/>
                  </a:lnTo>
                  <a:lnTo>
                    <a:pt x="73202" y="571766"/>
                  </a:lnTo>
                  <a:lnTo>
                    <a:pt x="65049" y="559663"/>
                  </a:lnTo>
                  <a:lnTo>
                    <a:pt x="52946" y="551510"/>
                  </a:lnTo>
                  <a:lnTo>
                    <a:pt x="38100" y="548513"/>
                  </a:lnTo>
                  <a:lnTo>
                    <a:pt x="23241" y="551510"/>
                  </a:lnTo>
                  <a:lnTo>
                    <a:pt x="11137" y="559663"/>
                  </a:lnTo>
                  <a:lnTo>
                    <a:pt x="2984" y="571766"/>
                  </a:lnTo>
                  <a:lnTo>
                    <a:pt x="0" y="586613"/>
                  </a:lnTo>
                  <a:lnTo>
                    <a:pt x="2984" y="601472"/>
                  </a:lnTo>
                  <a:lnTo>
                    <a:pt x="11137" y="613575"/>
                  </a:lnTo>
                  <a:lnTo>
                    <a:pt x="23241" y="621728"/>
                  </a:lnTo>
                  <a:lnTo>
                    <a:pt x="28575" y="622808"/>
                  </a:lnTo>
                  <a:lnTo>
                    <a:pt x="28575" y="2176145"/>
                  </a:lnTo>
                  <a:lnTo>
                    <a:pt x="32766" y="2180463"/>
                  </a:lnTo>
                  <a:lnTo>
                    <a:pt x="769251" y="2180463"/>
                  </a:lnTo>
                  <a:lnTo>
                    <a:pt x="770331" y="2185797"/>
                  </a:lnTo>
                  <a:lnTo>
                    <a:pt x="778522" y="2197900"/>
                  </a:lnTo>
                  <a:lnTo>
                    <a:pt x="790638" y="2206053"/>
                  </a:lnTo>
                  <a:lnTo>
                    <a:pt x="805434" y="2209038"/>
                  </a:lnTo>
                  <a:lnTo>
                    <a:pt x="820280" y="2206053"/>
                  </a:lnTo>
                  <a:lnTo>
                    <a:pt x="832383" y="2197900"/>
                  </a:lnTo>
                  <a:lnTo>
                    <a:pt x="840536" y="2185797"/>
                  </a:lnTo>
                  <a:lnTo>
                    <a:pt x="841616" y="2180463"/>
                  </a:lnTo>
                  <a:lnTo>
                    <a:pt x="843534" y="2170938"/>
                  </a:lnTo>
                  <a:close/>
                </a:path>
                <a:path w="8912860" h="2209165">
                  <a:moveTo>
                    <a:pt x="2401189" y="100584"/>
                  </a:moveTo>
                  <a:lnTo>
                    <a:pt x="2398191" y="85801"/>
                  </a:lnTo>
                  <a:lnTo>
                    <a:pt x="2390038" y="73685"/>
                  </a:lnTo>
                  <a:lnTo>
                    <a:pt x="2377935" y="65493"/>
                  </a:lnTo>
                  <a:lnTo>
                    <a:pt x="2363089" y="62484"/>
                  </a:lnTo>
                  <a:lnTo>
                    <a:pt x="2348230" y="65493"/>
                  </a:lnTo>
                  <a:lnTo>
                    <a:pt x="2336127" y="73685"/>
                  </a:lnTo>
                  <a:lnTo>
                    <a:pt x="2327973" y="85801"/>
                  </a:lnTo>
                  <a:lnTo>
                    <a:pt x="2324989" y="100584"/>
                  </a:lnTo>
                  <a:lnTo>
                    <a:pt x="2327973" y="115443"/>
                  </a:lnTo>
                  <a:lnTo>
                    <a:pt x="2336127" y="127546"/>
                  </a:lnTo>
                  <a:lnTo>
                    <a:pt x="2348230" y="135699"/>
                  </a:lnTo>
                  <a:lnTo>
                    <a:pt x="2353564" y="136779"/>
                  </a:lnTo>
                  <a:lnTo>
                    <a:pt x="2353564" y="537210"/>
                  </a:lnTo>
                  <a:lnTo>
                    <a:pt x="1766062" y="537210"/>
                  </a:lnTo>
                  <a:lnTo>
                    <a:pt x="1761744" y="541401"/>
                  </a:lnTo>
                  <a:lnTo>
                    <a:pt x="1761744" y="956589"/>
                  </a:lnTo>
                  <a:lnTo>
                    <a:pt x="1756473" y="957656"/>
                  </a:lnTo>
                  <a:lnTo>
                    <a:pt x="1744357" y="965809"/>
                  </a:lnTo>
                  <a:lnTo>
                    <a:pt x="1736166" y="977912"/>
                  </a:lnTo>
                  <a:lnTo>
                    <a:pt x="1733169" y="992759"/>
                  </a:lnTo>
                  <a:lnTo>
                    <a:pt x="1736166" y="1007554"/>
                  </a:lnTo>
                  <a:lnTo>
                    <a:pt x="1744357" y="1019670"/>
                  </a:lnTo>
                  <a:lnTo>
                    <a:pt x="1756473" y="1027861"/>
                  </a:lnTo>
                  <a:lnTo>
                    <a:pt x="1771269" y="1030859"/>
                  </a:lnTo>
                  <a:lnTo>
                    <a:pt x="1786115" y="1027861"/>
                  </a:lnTo>
                  <a:lnTo>
                    <a:pt x="1798218" y="1019670"/>
                  </a:lnTo>
                  <a:lnTo>
                    <a:pt x="1806371" y="1007554"/>
                  </a:lnTo>
                  <a:lnTo>
                    <a:pt x="1809369" y="992759"/>
                  </a:lnTo>
                  <a:lnTo>
                    <a:pt x="1806371" y="977912"/>
                  </a:lnTo>
                  <a:lnTo>
                    <a:pt x="1798218" y="965809"/>
                  </a:lnTo>
                  <a:lnTo>
                    <a:pt x="1786115" y="957656"/>
                  </a:lnTo>
                  <a:lnTo>
                    <a:pt x="1780819" y="956589"/>
                  </a:lnTo>
                  <a:lnTo>
                    <a:pt x="1780794" y="992759"/>
                  </a:lnTo>
                  <a:lnTo>
                    <a:pt x="1780794" y="956589"/>
                  </a:lnTo>
                  <a:lnTo>
                    <a:pt x="1780794" y="954659"/>
                  </a:lnTo>
                  <a:lnTo>
                    <a:pt x="1780794" y="556260"/>
                  </a:lnTo>
                  <a:lnTo>
                    <a:pt x="2368296" y="556260"/>
                  </a:lnTo>
                  <a:lnTo>
                    <a:pt x="2372614" y="551942"/>
                  </a:lnTo>
                  <a:lnTo>
                    <a:pt x="2372614" y="537210"/>
                  </a:lnTo>
                  <a:lnTo>
                    <a:pt x="2372614" y="138684"/>
                  </a:lnTo>
                  <a:lnTo>
                    <a:pt x="2372614" y="136779"/>
                  </a:lnTo>
                  <a:lnTo>
                    <a:pt x="2377935" y="135699"/>
                  </a:lnTo>
                  <a:lnTo>
                    <a:pt x="2390038" y="127546"/>
                  </a:lnTo>
                  <a:lnTo>
                    <a:pt x="2398191" y="115443"/>
                  </a:lnTo>
                  <a:lnTo>
                    <a:pt x="2401189" y="100584"/>
                  </a:lnTo>
                  <a:close/>
                </a:path>
                <a:path w="8912860" h="2209165">
                  <a:moveTo>
                    <a:pt x="5621020" y="38100"/>
                  </a:moveTo>
                  <a:lnTo>
                    <a:pt x="5618010" y="23253"/>
                  </a:lnTo>
                  <a:lnTo>
                    <a:pt x="5609818" y="11150"/>
                  </a:lnTo>
                  <a:lnTo>
                    <a:pt x="5597703" y="2997"/>
                  </a:lnTo>
                  <a:lnTo>
                    <a:pt x="5582920" y="0"/>
                  </a:lnTo>
                  <a:lnTo>
                    <a:pt x="5568061" y="2997"/>
                  </a:lnTo>
                  <a:lnTo>
                    <a:pt x="5555958" y="11150"/>
                  </a:lnTo>
                  <a:lnTo>
                    <a:pt x="5547804" y="23253"/>
                  </a:lnTo>
                  <a:lnTo>
                    <a:pt x="5544820" y="38100"/>
                  </a:lnTo>
                  <a:lnTo>
                    <a:pt x="5547804" y="52895"/>
                  </a:lnTo>
                  <a:lnTo>
                    <a:pt x="5555958" y="65011"/>
                  </a:lnTo>
                  <a:lnTo>
                    <a:pt x="5568061" y="73202"/>
                  </a:lnTo>
                  <a:lnTo>
                    <a:pt x="5573395" y="74282"/>
                  </a:lnTo>
                  <a:lnTo>
                    <a:pt x="5573395" y="261874"/>
                  </a:lnTo>
                  <a:lnTo>
                    <a:pt x="4097909" y="261874"/>
                  </a:lnTo>
                  <a:lnTo>
                    <a:pt x="4093591" y="266065"/>
                  </a:lnTo>
                  <a:lnTo>
                    <a:pt x="4093591" y="468515"/>
                  </a:lnTo>
                  <a:lnTo>
                    <a:pt x="4088257" y="469595"/>
                  </a:lnTo>
                  <a:lnTo>
                    <a:pt x="4076154" y="477748"/>
                  </a:lnTo>
                  <a:lnTo>
                    <a:pt x="4068000" y="489851"/>
                  </a:lnTo>
                  <a:lnTo>
                    <a:pt x="4065016" y="504698"/>
                  </a:lnTo>
                  <a:lnTo>
                    <a:pt x="4068000" y="519557"/>
                  </a:lnTo>
                  <a:lnTo>
                    <a:pt x="4076154" y="531660"/>
                  </a:lnTo>
                  <a:lnTo>
                    <a:pt x="4088257" y="539813"/>
                  </a:lnTo>
                  <a:lnTo>
                    <a:pt x="4103116" y="542798"/>
                  </a:lnTo>
                  <a:lnTo>
                    <a:pt x="4117962" y="539813"/>
                  </a:lnTo>
                  <a:lnTo>
                    <a:pt x="4130065" y="531660"/>
                  </a:lnTo>
                  <a:lnTo>
                    <a:pt x="4138218" y="519557"/>
                  </a:lnTo>
                  <a:lnTo>
                    <a:pt x="4141216" y="504698"/>
                  </a:lnTo>
                  <a:lnTo>
                    <a:pt x="4138218" y="489851"/>
                  </a:lnTo>
                  <a:lnTo>
                    <a:pt x="4130065" y="477748"/>
                  </a:lnTo>
                  <a:lnTo>
                    <a:pt x="4117962" y="469595"/>
                  </a:lnTo>
                  <a:lnTo>
                    <a:pt x="4112641" y="468515"/>
                  </a:lnTo>
                  <a:lnTo>
                    <a:pt x="4112641" y="466598"/>
                  </a:lnTo>
                  <a:lnTo>
                    <a:pt x="4112641" y="280924"/>
                  </a:lnTo>
                  <a:lnTo>
                    <a:pt x="5588127" y="280924"/>
                  </a:lnTo>
                  <a:lnTo>
                    <a:pt x="5592445" y="276606"/>
                  </a:lnTo>
                  <a:lnTo>
                    <a:pt x="5592445" y="261874"/>
                  </a:lnTo>
                  <a:lnTo>
                    <a:pt x="5592445" y="76200"/>
                  </a:lnTo>
                  <a:lnTo>
                    <a:pt x="5592445" y="74282"/>
                  </a:lnTo>
                  <a:lnTo>
                    <a:pt x="5582920" y="76200"/>
                  </a:lnTo>
                  <a:lnTo>
                    <a:pt x="5592407" y="74282"/>
                  </a:lnTo>
                  <a:lnTo>
                    <a:pt x="5592445" y="38100"/>
                  </a:lnTo>
                  <a:lnTo>
                    <a:pt x="5592445" y="74282"/>
                  </a:lnTo>
                  <a:lnTo>
                    <a:pt x="5597703" y="73202"/>
                  </a:lnTo>
                  <a:lnTo>
                    <a:pt x="5609818" y="65011"/>
                  </a:lnTo>
                  <a:lnTo>
                    <a:pt x="5618010" y="52895"/>
                  </a:lnTo>
                  <a:lnTo>
                    <a:pt x="5621020" y="38100"/>
                  </a:lnTo>
                  <a:close/>
                </a:path>
                <a:path w="8912860" h="2209165">
                  <a:moveTo>
                    <a:pt x="8912860" y="226441"/>
                  </a:moveTo>
                  <a:lnTo>
                    <a:pt x="8909850" y="211594"/>
                  </a:lnTo>
                  <a:lnTo>
                    <a:pt x="8901659" y="199491"/>
                  </a:lnTo>
                  <a:lnTo>
                    <a:pt x="8889543" y="191338"/>
                  </a:lnTo>
                  <a:lnTo>
                    <a:pt x="8874760" y="188341"/>
                  </a:lnTo>
                  <a:lnTo>
                    <a:pt x="8859901" y="191338"/>
                  </a:lnTo>
                  <a:lnTo>
                    <a:pt x="8847798" y="199491"/>
                  </a:lnTo>
                  <a:lnTo>
                    <a:pt x="8839644" y="211594"/>
                  </a:lnTo>
                  <a:lnTo>
                    <a:pt x="8836660" y="226441"/>
                  </a:lnTo>
                  <a:lnTo>
                    <a:pt x="8839644" y="241300"/>
                  </a:lnTo>
                  <a:lnTo>
                    <a:pt x="8847798" y="253403"/>
                  </a:lnTo>
                  <a:lnTo>
                    <a:pt x="8859901" y="261556"/>
                  </a:lnTo>
                  <a:lnTo>
                    <a:pt x="8865235" y="262636"/>
                  </a:lnTo>
                  <a:lnTo>
                    <a:pt x="8865235" y="600075"/>
                  </a:lnTo>
                  <a:lnTo>
                    <a:pt x="6429629" y="600075"/>
                  </a:lnTo>
                  <a:lnTo>
                    <a:pt x="6425438" y="604393"/>
                  </a:lnTo>
                  <a:lnTo>
                    <a:pt x="6425438" y="956589"/>
                  </a:lnTo>
                  <a:lnTo>
                    <a:pt x="6420104" y="957656"/>
                  </a:lnTo>
                  <a:lnTo>
                    <a:pt x="6408001" y="965809"/>
                  </a:lnTo>
                  <a:lnTo>
                    <a:pt x="6399847" y="977912"/>
                  </a:lnTo>
                  <a:lnTo>
                    <a:pt x="6396863" y="992759"/>
                  </a:lnTo>
                  <a:lnTo>
                    <a:pt x="6399847" y="1007554"/>
                  </a:lnTo>
                  <a:lnTo>
                    <a:pt x="6408001" y="1019670"/>
                  </a:lnTo>
                  <a:lnTo>
                    <a:pt x="6420104" y="1027861"/>
                  </a:lnTo>
                  <a:lnTo>
                    <a:pt x="6434963" y="1030859"/>
                  </a:lnTo>
                  <a:lnTo>
                    <a:pt x="6449746" y="1027861"/>
                  </a:lnTo>
                  <a:lnTo>
                    <a:pt x="6461861" y="1019670"/>
                  </a:lnTo>
                  <a:lnTo>
                    <a:pt x="6470053" y="1007554"/>
                  </a:lnTo>
                  <a:lnTo>
                    <a:pt x="6473063" y="992759"/>
                  </a:lnTo>
                  <a:lnTo>
                    <a:pt x="6470053" y="977912"/>
                  </a:lnTo>
                  <a:lnTo>
                    <a:pt x="6461861" y="965809"/>
                  </a:lnTo>
                  <a:lnTo>
                    <a:pt x="6449746" y="957656"/>
                  </a:lnTo>
                  <a:lnTo>
                    <a:pt x="6444488" y="956589"/>
                  </a:lnTo>
                  <a:lnTo>
                    <a:pt x="6444488" y="954659"/>
                  </a:lnTo>
                  <a:lnTo>
                    <a:pt x="6444488" y="619125"/>
                  </a:lnTo>
                  <a:lnTo>
                    <a:pt x="8879967" y="619125"/>
                  </a:lnTo>
                  <a:lnTo>
                    <a:pt x="8884285" y="614807"/>
                  </a:lnTo>
                  <a:lnTo>
                    <a:pt x="8884285" y="600075"/>
                  </a:lnTo>
                  <a:lnTo>
                    <a:pt x="8884285" y="264541"/>
                  </a:lnTo>
                  <a:lnTo>
                    <a:pt x="8884285" y="262636"/>
                  </a:lnTo>
                  <a:lnTo>
                    <a:pt x="8874760" y="264541"/>
                  </a:lnTo>
                  <a:lnTo>
                    <a:pt x="8884247" y="262636"/>
                  </a:lnTo>
                  <a:lnTo>
                    <a:pt x="8884285" y="226441"/>
                  </a:lnTo>
                  <a:lnTo>
                    <a:pt x="8884285" y="262636"/>
                  </a:lnTo>
                  <a:lnTo>
                    <a:pt x="8889543" y="261556"/>
                  </a:lnTo>
                  <a:lnTo>
                    <a:pt x="8901659" y="253403"/>
                  </a:lnTo>
                  <a:lnTo>
                    <a:pt x="8909850" y="241300"/>
                  </a:lnTo>
                  <a:lnTo>
                    <a:pt x="8912860" y="226441"/>
                  </a:lnTo>
                  <a:close/>
                </a:path>
              </a:pathLst>
            </a:custGeom>
            <a:solidFill>
              <a:srgbClr val="768A2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1376299" y="1691132"/>
            <a:ext cx="99504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 b="1">
                <a:latin typeface="Calibri"/>
                <a:cs typeface="Calibri"/>
              </a:rPr>
              <a:t>Volume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3680840" y="1204976"/>
            <a:ext cx="104965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 b="1">
                <a:latin typeface="Calibri"/>
                <a:cs typeface="Calibri"/>
              </a:rPr>
              <a:t>Veracity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6941566" y="1142491"/>
            <a:ext cx="103631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Calibri"/>
                <a:cs typeface="Calibri"/>
              </a:rPr>
              <a:t>Velocity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234041" y="1330833"/>
            <a:ext cx="9239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 b="1">
                <a:latin typeface="Calibri"/>
                <a:cs typeface="Calibri"/>
              </a:rPr>
              <a:t>Variety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2690622" y="4960239"/>
            <a:ext cx="3446779" cy="1203960"/>
          </a:xfrm>
          <a:custGeom>
            <a:avLst/>
            <a:gdLst/>
            <a:ahLst/>
            <a:cxnLst/>
            <a:rect l="l" t="t" r="r" b="b"/>
            <a:pathLst>
              <a:path w="3446779" h="1203960">
                <a:moveTo>
                  <a:pt x="1114806" y="38100"/>
                </a:moveTo>
                <a:lnTo>
                  <a:pt x="1111808" y="23317"/>
                </a:lnTo>
                <a:lnTo>
                  <a:pt x="1103655" y="11201"/>
                </a:lnTo>
                <a:lnTo>
                  <a:pt x="1091552" y="3009"/>
                </a:lnTo>
                <a:lnTo>
                  <a:pt x="1076706" y="0"/>
                </a:lnTo>
                <a:lnTo>
                  <a:pt x="1061910" y="3009"/>
                </a:lnTo>
                <a:lnTo>
                  <a:pt x="1049794" y="11201"/>
                </a:lnTo>
                <a:lnTo>
                  <a:pt x="1041603" y="23317"/>
                </a:lnTo>
                <a:lnTo>
                  <a:pt x="1038606" y="38100"/>
                </a:lnTo>
                <a:lnTo>
                  <a:pt x="1041603" y="52959"/>
                </a:lnTo>
                <a:lnTo>
                  <a:pt x="1049794" y="65062"/>
                </a:lnTo>
                <a:lnTo>
                  <a:pt x="1061910" y="73215"/>
                </a:lnTo>
                <a:lnTo>
                  <a:pt x="1067206" y="74295"/>
                </a:lnTo>
                <a:lnTo>
                  <a:pt x="1067181" y="794880"/>
                </a:lnTo>
                <a:lnTo>
                  <a:pt x="74269" y="794880"/>
                </a:lnTo>
                <a:lnTo>
                  <a:pt x="73202" y="789584"/>
                </a:lnTo>
                <a:lnTo>
                  <a:pt x="65049" y="777468"/>
                </a:lnTo>
                <a:lnTo>
                  <a:pt x="52946" y="769302"/>
                </a:lnTo>
                <a:lnTo>
                  <a:pt x="38100" y="766305"/>
                </a:lnTo>
                <a:lnTo>
                  <a:pt x="23241" y="769302"/>
                </a:lnTo>
                <a:lnTo>
                  <a:pt x="11137" y="777468"/>
                </a:lnTo>
                <a:lnTo>
                  <a:pt x="2984" y="789584"/>
                </a:lnTo>
                <a:lnTo>
                  <a:pt x="0" y="804405"/>
                </a:lnTo>
                <a:lnTo>
                  <a:pt x="2984" y="819238"/>
                </a:lnTo>
                <a:lnTo>
                  <a:pt x="11137" y="831354"/>
                </a:lnTo>
                <a:lnTo>
                  <a:pt x="23241" y="839520"/>
                </a:lnTo>
                <a:lnTo>
                  <a:pt x="38100" y="842505"/>
                </a:lnTo>
                <a:lnTo>
                  <a:pt x="52946" y="839520"/>
                </a:lnTo>
                <a:lnTo>
                  <a:pt x="65049" y="831354"/>
                </a:lnTo>
                <a:lnTo>
                  <a:pt x="73202" y="819238"/>
                </a:lnTo>
                <a:lnTo>
                  <a:pt x="74269" y="813930"/>
                </a:lnTo>
                <a:lnTo>
                  <a:pt x="1082040" y="813930"/>
                </a:lnTo>
                <a:lnTo>
                  <a:pt x="1086231" y="809663"/>
                </a:lnTo>
                <a:lnTo>
                  <a:pt x="1086231" y="804405"/>
                </a:lnTo>
                <a:lnTo>
                  <a:pt x="1086231" y="794880"/>
                </a:lnTo>
                <a:lnTo>
                  <a:pt x="1086231" y="76200"/>
                </a:lnTo>
                <a:lnTo>
                  <a:pt x="1086231" y="74295"/>
                </a:lnTo>
                <a:lnTo>
                  <a:pt x="1091552" y="73215"/>
                </a:lnTo>
                <a:lnTo>
                  <a:pt x="1103655" y="65062"/>
                </a:lnTo>
                <a:lnTo>
                  <a:pt x="1111808" y="52959"/>
                </a:lnTo>
                <a:lnTo>
                  <a:pt x="1114806" y="38100"/>
                </a:lnTo>
                <a:close/>
              </a:path>
              <a:path w="3446779" h="1203960">
                <a:moveTo>
                  <a:pt x="3446653" y="526161"/>
                </a:moveTo>
                <a:lnTo>
                  <a:pt x="3443655" y="511314"/>
                </a:lnTo>
                <a:lnTo>
                  <a:pt x="3435502" y="499211"/>
                </a:lnTo>
                <a:lnTo>
                  <a:pt x="3423399" y="491058"/>
                </a:lnTo>
                <a:lnTo>
                  <a:pt x="3408553" y="488061"/>
                </a:lnTo>
                <a:lnTo>
                  <a:pt x="3393694" y="491058"/>
                </a:lnTo>
                <a:lnTo>
                  <a:pt x="3381591" y="499211"/>
                </a:lnTo>
                <a:lnTo>
                  <a:pt x="3373437" y="511314"/>
                </a:lnTo>
                <a:lnTo>
                  <a:pt x="3370453" y="526161"/>
                </a:lnTo>
                <a:lnTo>
                  <a:pt x="3373437" y="541020"/>
                </a:lnTo>
                <a:lnTo>
                  <a:pt x="3381591" y="553123"/>
                </a:lnTo>
                <a:lnTo>
                  <a:pt x="3393694" y="561276"/>
                </a:lnTo>
                <a:lnTo>
                  <a:pt x="3399028" y="562356"/>
                </a:lnTo>
                <a:lnTo>
                  <a:pt x="3399028" y="836193"/>
                </a:lnTo>
                <a:lnTo>
                  <a:pt x="2540381" y="836193"/>
                </a:lnTo>
                <a:lnTo>
                  <a:pt x="2536190" y="840447"/>
                </a:lnTo>
                <a:lnTo>
                  <a:pt x="2536190" y="1129093"/>
                </a:lnTo>
                <a:lnTo>
                  <a:pt x="2530856" y="1130160"/>
                </a:lnTo>
                <a:lnTo>
                  <a:pt x="2518753" y="1138326"/>
                </a:lnTo>
                <a:lnTo>
                  <a:pt x="2510599" y="1150442"/>
                </a:lnTo>
                <a:lnTo>
                  <a:pt x="2507615" y="1165263"/>
                </a:lnTo>
                <a:lnTo>
                  <a:pt x="2510599" y="1180096"/>
                </a:lnTo>
                <a:lnTo>
                  <a:pt x="2518753" y="1192212"/>
                </a:lnTo>
                <a:lnTo>
                  <a:pt x="2530856" y="1200378"/>
                </a:lnTo>
                <a:lnTo>
                  <a:pt x="2545715" y="1203363"/>
                </a:lnTo>
                <a:lnTo>
                  <a:pt x="2560497" y="1200378"/>
                </a:lnTo>
                <a:lnTo>
                  <a:pt x="2572613" y="1192212"/>
                </a:lnTo>
                <a:lnTo>
                  <a:pt x="2580805" y="1180096"/>
                </a:lnTo>
                <a:lnTo>
                  <a:pt x="2583815" y="1165263"/>
                </a:lnTo>
                <a:lnTo>
                  <a:pt x="2580805" y="1150442"/>
                </a:lnTo>
                <a:lnTo>
                  <a:pt x="2572613" y="1138326"/>
                </a:lnTo>
                <a:lnTo>
                  <a:pt x="2560497" y="1130160"/>
                </a:lnTo>
                <a:lnTo>
                  <a:pt x="2555240" y="1129093"/>
                </a:lnTo>
                <a:lnTo>
                  <a:pt x="2555240" y="1127163"/>
                </a:lnTo>
                <a:lnTo>
                  <a:pt x="2555240" y="855243"/>
                </a:lnTo>
                <a:lnTo>
                  <a:pt x="3413760" y="855243"/>
                </a:lnTo>
                <a:lnTo>
                  <a:pt x="3418078" y="850976"/>
                </a:lnTo>
                <a:lnTo>
                  <a:pt x="3418078" y="836193"/>
                </a:lnTo>
                <a:lnTo>
                  <a:pt x="3418078" y="564261"/>
                </a:lnTo>
                <a:lnTo>
                  <a:pt x="3418078" y="562356"/>
                </a:lnTo>
                <a:lnTo>
                  <a:pt x="3423399" y="561276"/>
                </a:lnTo>
                <a:lnTo>
                  <a:pt x="3435502" y="553123"/>
                </a:lnTo>
                <a:lnTo>
                  <a:pt x="3443655" y="541020"/>
                </a:lnTo>
                <a:lnTo>
                  <a:pt x="3446653" y="526161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379882" y="5518810"/>
            <a:ext cx="172021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C00000"/>
                </a:solidFill>
                <a:latin typeface="Calibri"/>
                <a:cs typeface="Calibri"/>
              </a:rPr>
              <a:t>Cloud</a:t>
            </a:r>
            <a:r>
              <a:rPr dirty="0" sz="2400" spc="-35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storage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410202" y="6125362"/>
            <a:ext cx="158686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Visualization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3" name="object 13" descr=""/>
          <p:cNvGrpSpPr/>
          <p:nvPr/>
        </p:nvGrpSpPr>
        <p:grpSpPr>
          <a:xfrm>
            <a:off x="2833261" y="853998"/>
            <a:ext cx="8097520" cy="4912995"/>
            <a:chOff x="2833261" y="853998"/>
            <a:chExt cx="8097520" cy="4912995"/>
          </a:xfrm>
        </p:grpSpPr>
        <p:sp>
          <p:nvSpPr>
            <p:cNvPr id="14" name="object 14" descr=""/>
            <p:cNvSpPr/>
            <p:nvPr/>
          </p:nvSpPr>
          <p:spPr>
            <a:xfrm>
              <a:off x="8077454" y="3782059"/>
              <a:ext cx="2853055" cy="1985010"/>
            </a:xfrm>
            <a:custGeom>
              <a:avLst/>
              <a:gdLst/>
              <a:ahLst/>
              <a:cxnLst/>
              <a:rect l="l" t="t" r="r" b="b"/>
              <a:pathLst>
                <a:path w="2853054" h="1985010">
                  <a:moveTo>
                    <a:pt x="391668" y="1216279"/>
                  </a:moveTo>
                  <a:lnTo>
                    <a:pt x="388658" y="1201496"/>
                  </a:lnTo>
                  <a:lnTo>
                    <a:pt x="380466" y="1189380"/>
                  </a:lnTo>
                  <a:lnTo>
                    <a:pt x="368350" y="1181188"/>
                  </a:lnTo>
                  <a:lnTo>
                    <a:pt x="353568" y="1178179"/>
                  </a:lnTo>
                  <a:lnTo>
                    <a:pt x="338709" y="1181188"/>
                  </a:lnTo>
                  <a:lnTo>
                    <a:pt x="326605" y="1189380"/>
                  </a:lnTo>
                  <a:lnTo>
                    <a:pt x="318452" y="1201496"/>
                  </a:lnTo>
                  <a:lnTo>
                    <a:pt x="315468" y="1216279"/>
                  </a:lnTo>
                  <a:lnTo>
                    <a:pt x="318452" y="1231138"/>
                  </a:lnTo>
                  <a:lnTo>
                    <a:pt x="326605" y="1243241"/>
                  </a:lnTo>
                  <a:lnTo>
                    <a:pt x="338709" y="1251394"/>
                  </a:lnTo>
                  <a:lnTo>
                    <a:pt x="344043" y="1252474"/>
                  </a:lnTo>
                  <a:lnTo>
                    <a:pt x="344043" y="1572006"/>
                  </a:lnTo>
                  <a:lnTo>
                    <a:pt x="32766" y="1572006"/>
                  </a:lnTo>
                  <a:lnTo>
                    <a:pt x="28575" y="1576197"/>
                  </a:lnTo>
                  <a:lnTo>
                    <a:pt x="28575" y="1910537"/>
                  </a:lnTo>
                  <a:lnTo>
                    <a:pt x="23241" y="1911604"/>
                  </a:lnTo>
                  <a:lnTo>
                    <a:pt x="11137" y="1919770"/>
                  </a:lnTo>
                  <a:lnTo>
                    <a:pt x="2984" y="1931885"/>
                  </a:lnTo>
                  <a:lnTo>
                    <a:pt x="0" y="1946706"/>
                  </a:lnTo>
                  <a:lnTo>
                    <a:pt x="2984" y="1961540"/>
                  </a:lnTo>
                  <a:lnTo>
                    <a:pt x="11137" y="1973643"/>
                  </a:lnTo>
                  <a:lnTo>
                    <a:pt x="23241" y="1981822"/>
                  </a:lnTo>
                  <a:lnTo>
                    <a:pt x="38100" y="1984806"/>
                  </a:lnTo>
                  <a:lnTo>
                    <a:pt x="52882" y="1981822"/>
                  </a:lnTo>
                  <a:lnTo>
                    <a:pt x="64998" y="1973643"/>
                  </a:lnTo>
                  <a:lnTo>
                    <a:pt x="73190" y="1961540"/>
                  </a:lnTo>
                  <a:lnTo>
                    <a:pt x="76200" y="1946706"/>
                  </a:lnTo>
                  <a:lnTo>
                    <a:pt x="73190" y="1931885"/>
                  </a:lnTo>
                  <a:lnTo>
                    <a:pt x="64998" y="1919770"/>
                  </a:lnTo>
                  <a:lnTo>
                    <a:pt x="52882" y="1911604"/>
                  </a:lnTo>
                  <a:lnTo>
                    <a:pt x="47625" y="1910537"/>
                  </a:lnTo>
                  <a:lnTo>
                    <a:pt x="47625" y="1908606"/>
                  </a:lnTo>
                  <a:lnTo>
                    <a:pt x="47625" y="1591056"/>
                  </a:lnTo>
                  <a:lnTo>
                    <a:pt x="358775" y="1591056"/>
                  </a:lnTo>
                  <a:lnTo>
                    <a:pt x="363093" y="1586738"/>
                  </a:lnTo>
                  <a:lnTo>
                    <a:pt x="363093" y="1572006"/>
                  </a:lnTo>
                  <a:lnTo>
                    <a:pt x="363093" y="1254379"/>
                  </a:lnTo>
                  <a:lnTo>
                    <a:pt x="363093" y="1252474"/>
                  </a:lnTo>
                  <a:lnTo>
                    <a:pt x="353568" y="1254379"/>
                  </a:lnTo>
                  <a:lnTo>
                    <a:pt x="363054" y="1252474"/>
                  </a:lnTo>
                  <a:lnTo>
                    <a:pt x="363093" y="1216279"/>
                  </a:lnTo>
                  <a:lnTo>
                    <a:pt x="363093" y="1252474"/>
                  </a:lnTo>
                  <a:lnTo>
                    <a:pt x="368350" y="1251394"/>
                  </a:lnTo>
                  <a:lnTo>
                    <a:pt x="380466" y="1243241"/>
                  </a:lnTo>
                  <a:lnTo>
                    <a:pt x="388658" y="1231138"/>
                  </a:lnTo>
                  <a:lnTo>
                    <a:pt x="391668" y="1216279"/>
                  </a:lnTo>
                  <a:close/>
                </a:path>
                <a:path w="2853054" h="1985010">
                  <a:moveTo>
                    <a:pt x="2852801" y="1348740"/>
                  </a:moveTo>
                  <a:lnTo>
                    <a:pt x="2849803" y="1333893"/>
                  </a:lnTo>
                  <a:lnTo>
                    <a:pt x="2841650" y="1321790"/>
                  </a:lnTo>
                  <a:lnTo>
                    <a:pt x="2829547" y="1313637"/>
                  </a:lnTo>
                  <a:lnTo>
                    <a:pt x="2824251" y="1312570"/>
                  </a:lnTo>
                  <a:lnTo>
                    <a:pt x="2824226" y="1348740"/>
                  </a:lnTo>
                  <a:lnTo>
                    <a:pt x="2824226" y="1312570"/>
                  </a:lnTo>
                  <a:lnTo>
                    <a:pt x="2824226" y="1310640"/>
                  </a:lnTo>
                  <a:lnTo>
                    <a:pt x="2824226" y="47625"/>
                  </a:lnTo>
                  <a:lnTo>
                    <a:pt x="2824226" y="38100"/>
                  </a:lnTo>
                  <a:lnTo>
                    <a:pt x="2824226" y="32893"/>
                  </a:lnTo>
                  <a:lnTo>
                    <a:pt x="2820035" y="28575"/>
                  </a:lnTo>
                  <a:lnTo>
                    <a:pt x="1355572" y="28575"/>
                  </a:lnTo>
                  <a:lnTo>
                    <a:pt x="1354493" y="23253"/>
                  </a:lnTo>
                  <a:lnTo>
                    <a:pt x="1346301" y="11150"/>
                  </a:lnTo>
                  <a:lnTo>
                    <a:pt x="1334185" y="2997"/>
                  </a:lnTo>
                  <a:lnTo>
                    <a:pt x="1319403" y="0"/>
                  </a:lnTo>
                  <a:lnTo>
                    <a:pt x="1304544" y="2997"/>
                  </a:lnTo>
                  <a:lnTo>
                    <a:pt x="1292440" y="11150"/>
                  </a:lnTo>
                  <a:lnTo>
                    <a:pt x="1284287" y="23253"/>
                  </a:lnTo>
                  <a:lnTo>
                    <a:pt x="1281303" y="38100"/>
                  </a:lnTo>
                  <a:lnTo>
                    <a:pt x="1284287" y="52959"/>
                  </a:lnTo>
                  <a:lnTo>
                    <a:pt x="1292440" y="65062"/>
                  </a:lnTo>
                  <a:lnTo>
                    <a:pt x="1304544" y="73215"/>
                  </a:lnTo>
                  <a:lnTo>
                    <a:pt x="1319403" y="76200"/>
                  </a:lnTo>
                  <a:lnTo>
                    <a:pt x="1334185" y="73215"/>
                  </a:lnTo>
                  <a:lnTo>
                    <a:pt x="1346301" y="65062"/>
                  </a:lnTo>
                  <a:lnTo>
                    <a:pt x="1354493" y="52959"/>
                  </a:lnTo>
                  <a:lnTo>
                    <a:pt x="1355572" y="47625"/>
                  </a:lnTo>
                  <a:lnTo>
                    <a:pt x="2805176" y="47625"/>
                  </a:lnTo>
                  <a:lnTo>
                    <a:pt x="2805176" y="1312570"/>
                  </a:lnTo>
                  <a:lnTo>
                    <a:pt x="2799905" y="1313637"/>
                  </a:lnTo>
                  <a:lnTo>
                    <a:pt x="2787789" y="1321790"/>
                  </a:lnTo>
                  <a:lnTo>
                    <a:pt x="2779598" y="1333893"/>
                  </a:lnTo>
                  <a:lnTo>
                    <a:pt x="2776601" y="1348740"/>
                  </a:lnTo>
                  <a:lnTo>
                    <a:pt x="2779598" y="1363599"/>
                  </a:lnTo>
                  <a:lnTo>
                    <a:pt x="2787789" y="1375702"/>
                  </a:lnTo>
                  <a:lnTo>
                    <a:pt x="2799905" y="1383855"/>
                  </a:lnTo>
                  <a:lnTo>
                    <a:pt x="2814701" y="1386840"/>
                  </a:lnTo>
                  <a:lnTo>
                    <a:pt x="2829547" y="1383855"/>
                  </a:lnTo>
                  <a:lnTo>
                    <a:pt x="2841650" y="1375702"/>
                  </a:lnTo>
                  <a:lnTo>
                    <a:pt x="2849803" y="1363599"/>
                  </a:lnTo>
                  <a:lnTo>
                    <a:pt x="2852801" y="134874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05291" y="1078572"/>
              <a:ext cx="1930527" cy="108576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98972" y="853998"/>
              <a:ext cx="832688" cy="83268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33261" y="1057293"/>
              <a:ext cx="742151" cy="742151"/>
            </a:xfrm>
            <a:prstGeom prst="rect">
              <a:avLst/>
            </a:prstGeom>
          </p:spPr>
        </p:pic>
      </p:grpSp>
      <p:sp>
        <p:nvSpPr>
          <p:cNvPr id="18" name="object 18" descr=""/>
          <p:cNvSpPr txBox="1"/>
          <p:nvPr/>
        </p:nvSpPr>
        <p:spPr>
          <a:xfrm>
            <a:off x="7426197" y="5960160"/>
            <a:ext cx="1023619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Analysis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10096627" y="5242941"/>
            <a:ext cx="149352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20">
                <a:solidFill>
                  <a:srgbClr val="C00000"/>
                </a:solidFill>
                <a:latin typeface="Calibri"/>
                <a:cs typeface="Calibri"/>
              </a:rPr>
              <a:t>Information </a:t>
            </a:r>
            <a:r>
              <a:rPr dirty="0" sz="2400" spc="-10">
                <a:solidFill>
                  <a:srgbClr val="C00000"/>
                </a:solidFill>
                <a:latin typeface="Calibri"/>
                <a:cs typeface="Calibri"/>
              </a:rPr>
              <a:t>networks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45833" y="1293406"/>
            <a:ext cx="972019" cy="972019"/>
          </a:xfrm>
          <a:prstGeom prst="rect">
            <a:avLst/>
          </a:prstGeom>
        </p:spPr>
      </p:pic>
      <p:grpSp>
        <p:nvGrpSpPr>
          <p:cNvPr id="21" name="object 21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22" name="object 2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521697" y="37122"/>
              <a:ext cx="1203591" cy="629627"/>
            </a:xfrm>
            <a:prstGeom prst="rect">
              <a:avLst/>
            </a:prstGeom>
          </p:spPr>
        </p:pic>
      </p:grpSp>
      <p:sp>
        <p:nvSpPr>
          <p:cNvPr id="25" name="object 25" descr=""/>
          <p:cNvSpPr txBox="1"/>
          <p:nvPr/>
        </p:nvSpPr>
        <p:spPr>
          <a:xfrm>
            <a:off x="146710" y="66294"/>
            <a:ext cx="111887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85">
                <a:solidFill>
                  <a:srgbClr val="FFFFFF"/>
                </a:solidFill>
                <a:latin typeface="Trebuchet MS"/>
                <a:cs typeface="Trebuchet MS"/>
              </a:rPr>
              <a:t>BIG</a:t>
            </a:r>
            <a:r>
              <a:rPr dirty="0" sz="3200" spc="-48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3200" spc="-680">
                <a:solidFill>
                  <a:srgbClr val="FFFFFF"/>
                </a:solidFill>
                <a:latin typeface="Trebuchet MS"/>
                <a:cs typeface="Trebuchet MS"/>
              </a:rPr>
              <a:t>DATA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29" name="object 2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26" name="object 26" descr=""/>
          <p:cNvSpPr txBox="1"/>
          <p:nvPr/>
        </p:nvSpPr>
        <p:spPr>
          <a:xfrm>
            <a:off x="4932045" y="4087190"/>
            <a:ext cx="2753995" cy="12458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8000" spc="-120" b="1">
                <a:solidFill>
                  <a:srgbClr val="FFFFFF"/>
                </a:solidFill>
                <a:latin typeface="Calibri"/>
                <a:cs typeface="Calibri"/>
              </a:rPr>
              <a:t>VALUE</a:t>
            </a:r>
            <a:endParaRPr sz="80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3472434" y="2652216"/>
            <a:ext cx="2691765" cy="15760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041400">
              <a:lnSpc>
                <a:spcPts val="5740"/>
              </a:lnSpc>
              <a:spcBef>
                <a:spcPts val="100"/>
              </a:spcBef>
            </a:pPr>
            <a:r>
              <a:rPr dirty="0" sz="4800" spc="-70" b="1">
                <a:solidFill>
                  <a:srgbClr val="FFFFFF"/>
                </a:solidFill>
                <a:latin typeface="Calibri"/>
                <a:cs typeface="Calibri"/>
              </a:rPr>
              <a:t>VALUE</a:t>
            </a:r>
            <a:endParaRPr sz="4800">
              <a:latin typeface="Calibri"/>
              <a:cs typeface="Calibri"/>
            </a:endParaRPr>
          </a:p>
          <a:p>
            <a:pPr marL="12700">
              <a:lnSpc>
                <a:spcPts val="6459"/>
              </a:lnSpc>
            </a:pPr>
            <a:r>
              <a:rPr dirty="0" sz="5400" spc="-10" b="1">
                <a:solidFill>
                  <a:srgbClr val="FFFFFF"/>
                </a:solidFill>
                <a:latin typeface="Calibri"/>
                <a:cs typeface="Calibri"/>
              </a:rPr>
              <a:t>VALUE</a:t>
            </a:r>
            <a:endParaRPr sz="540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6209157" y="3145663"/>
            <a:ext cx="2275840" cy="1031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6600" spc="-100" b="1">
                <a:solidFill>
                  <a:srgbClr val="FFFFFF"/>
                </a:solidFill>
                <a:latin typeface="Calibri"/>
                <a:cs typeface="Calibri"/>
              </a:rPr>
              <a:t>VALUE</a:t>
            </a:r>
            <a:endParaRPr sz="6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886460"/>
            <a:chOff x="3175" y="0"/>
            <a:chExt cx="12192000" cy="8864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3268" y="34201"/>
              <a:ext cx="1203591" cy="629627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3212" y="0"/>
              <a:ext cx="692657" cy="88620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231391" y="0"/>
              <a:ext cx="688085" cy="88620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85288" y="0"/>
              <a:ext cx="685038" cy="886205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819">
                <a:solidFill>
                  <a:srgbClr val="FFFFFF"/>
                </a:solidFill>
              </a:rPr>
              <a:t>UGC</a:t>
            </a:r>
            <a:r>
              <a:rPr dirty="0" sz="3200" spc="-475">
                <a:solidFill>
                  <a:srgbClr val="FFFFFF"/>
                </a:solidFill>
              </a:rPr>
              <a:t> </a:t>
            </a:r>
            <a:r>
              <a:rPr dirty="0" sz="3200" spc="-484">
                <a:solidFill>
                  <a:srgbClr val="FFFFFF"/>
                </a:solidFill>
              </a:rPr>
              <a:t>(UsER</a:t>
            </a:r>
            <a:r>
              <a:rPr dirty="0" sz="3200" spc="-500">
                <a:solidFill>
                  <a:srgbClr val="FFFFFF"/>
                </a:solidFill>
              </a:rPr>
              <a:t> </a:t>
            </a:r>
            <a:r>
              <a:rPr dirty="0" sz="3200" spc="-670">
                <a:solidFill>
                  <a:srgbClr val="FFFFFF"/>
                </a:solidFill>
              </a:rPr>
              <a:t>GENERATED</a:t>
            </a:r>
            <a:r>
              <a:rPr dirty="0" sz="3200" spc="-509">
                <a:solidFill>
                  <a:srgbClr val="FFFFFF"/>
                </a:solidFill>
              </a:rPr>
              <a:t> </a:t>
            </a:r>
            <a:r>
              <a:rPr dirty="0" sz="3200" spc="-675">
                <a:solidFill>
                  <a:srgbClr val="FFFFFF"/>
                </a:solidFill>
              </a:rPr>
              <a:t>CONTENT)</a:t>
            </a:r>
            <a:endParaRPr sz="3200"/>
          </a:p>
        </p:txBody>
      </p: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717164" y="3117214"/>
            <a:ext cx="5282692" cy="3198152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2704845" y="1397000"/>
            <a:ext cx="1195070" cy="1111885"/>
            <a:chOff x="2704845" y="1397000"/>
            <a:chExt cx="1195070" cy="1111885"/>
          </a:xfrm>
        </p:grpSpPr>
        <p:sp>
          <p:nvSpPr>
            <p:cNvPr id="12" name="object 12" descr=""/>
            <p:cNvSpPr/>
            <p:nvPr/>
          </p:nvSpPr>
          <p:spPr>
            <a:xfrm>
              <a:off x="2704845" y="1522729"/>
              <a:ext cx="1065530" cy="876300"/>
            </a:xfrm>
            <a:custGeom>
              <a:avLst/>
              <a:gdLst/>
              <a:ahLst/>
              <a:cxnLst/>
              <a:rect l="l" t="t" r="r" b="b"/>
              <a:pathLst>
                <a:path w="1065529" h="876300">
                  <a:moveTo>
                    <a:pt x="992886" y="0"/>
                  </a:moveTo>
                  <a:lnTo>
                    <a:pt x="73406" y="0"/>
                  </a:lnTo>
                  <a:lnTo>
                    <a:pt x="44577" y="5665"/>
                  </a:lnTo>
                  <a:lnTo>
                    <a:pt x="21272" y="21224"/>
                  </a:lnTo>
                  <a:lnTo>
                    <a:pt x="5683" y="44523"/>
                  </a:lnTo>
                  <a:lnTo>
                    <a:pt x="0" y="73406"/>
                  </a:lnTo>
                  <a:lnTo>
                    <a:pt x="0" y="803910"/>
                  </a:lnTo>
                  <a:lnTo>
                    <a:pt x="5683" y="832078"/>
                  </a:lnTo>
                  <a:lnTo>
                    <a:pt x="21272" y="855043"/>
                  </a:lnTo>
                  <a:lnTo>
                    <a:pt x="44576" y="870507"/>
                  </a:lnTo>
                  <a:lnTo>
                    <a:pt x="73406" y="876173"/>
                  </a:lnTo>
                  <a:lnTo>
                    <a:pt x="992886" y="876173"/>
                  </a:lnTo>
                  <a:lnTo>
                    <a:pt x="1021074" y="870507"/>
                  </a:lnTo>
                  <a:lnTo>
                    <a:pt x="1044082" y="855043"/>
                  </a:lnTo>
                  <a:lnTo>
                    <a:pt x="1059590" y="832078"/>
                  </a:lnTo>
                  <a:lnTo>
                    <a:pt x="1065276" y="803910"/>
                  </a:lnTo>
                  <a:lnTo>
                    <a:pt x="1065276" y="73406"/>
                  </a:lnTo>
                  <a:lnTo>
                    <a:pt x="1059590" y="44523"/>
                  </a:lnTo>
                  <a:lnTo>
                    <a:pt x="1044082" y="21224"/>
                  </a:lnTo>
                  <a:lnTo>
                    <a:pt x="1021074" y="5665"/>
                  </a:lnTo>
                  <a:lnTo>
                    <a:pt x="99288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2905492" y="1676400"/>
              <a:ext cx="581025" cy="599440"/>
            </a:xfrm>
            <a:custGeom>
              <a:avLst/>
              <a:gdLst/>
              <a:ahLst/>
              <a:cxnLst/>
              <a:rect l="l" t="t" r="r" b="b"/>
              <a:pathLst>
                <a:path w="581025" h="599439">
                  <a:moveTo>
                    <a:pt x="368694" y="0"/>
                  </a:moveTo>
                  <a:lnTo>
                    <a:pt x="352956" y="633"/>
                  </a:lnTo>
                  <a:lnTo>
                    <a:pt x="335563" y="2587"/>
                  </a:lnTo>
                  <a:lnTo>
                    <a:pt x="316384" y="5947"/>
                  </a:lnTo>
                  <a:lnTo>
                    <a:pt x="295288" y="10795"/>
                  </a:lnTo>
                  <a:lnTo>
                    <a:pt x="292151" y="9405"/>
                  </a:lnTo>
                  <a:lnTo>
                    <a:pt x="283525" y="6350"/>
                  </a:lnTo>
                  <a:lnTo>
                    <a:pt x="270588" y="3294"/>
                  </a:lnTo>
                  <a:lnTo>
                    <a:pt x="254521" y="1904"/>
                  </a:lnTo>
                  <a:lnTo>
                    <a:pt x="234403" y="4363"/>
                  </a:lnTo>
                  <a:lnTo>
                    <a:pt x="213405" y="13287"/>
                  </a:lnTo>
                  <a:lnTo>
                    <a:pt x="193120" y="30997"/>
                  </a:lnTo>
                  <a:lnTo>
                    <a:pt x="175146" y="59816"/>
                  </a:lnTo>
                  <a:lnTo>
                    <a:pt x="157675" y="87222"/>
                  </a:lnTo>
                  <a:lnTo>
                    <a:pt x="136863" y="105709"/>
                  </a:lnTo>
                  <a:lnTo>
                    <a:pt x="115112" y="119692"/>
                  </a:lnTo>
                  <a:lnTo>
                    <a:pt x="94818" y="133588"/>
                  </a:lnTo>
                  <a:lnTo>
                    <a:pt x="78383" y="151811"/>
                  </a:lnTo>
                  <a:lnTo>
                    <a:pt x="68204" y="178778"/>
                  </a:lnTo>
                  <a:lnTo>
                    <a:pt x="66681" y="218904"/>
                  </a:lnTo>
                  <a:lnTo>
                    <a:pt x="76213" y="276605"/>
                  </a:lnTo>
                  <a:lnTo>
                    <a:pt x="82806" y="320067"/>
                  </a:lnTo>
                  <a:lnTo>
                    <a:pt x="71218" y="378949"/>
                  </a:lnTo>
                  <a:lnTo>
                    <a:pt x="41572" y="413505"/>
                  </a:lnTo>
                  <a:lnTo>
                    <a:pt x="25595" y="426557"/>
                  </a:lnTo>
                  <a:lnTo>
                    <a:pt x="11842" y="439406"/>
                  </a:lnTo>
                  <a:lnTo>
                    <a:pt x="2562" y="454009"/>
                  </a:lnTo>
                  <a:lnTo>
                    <a:pt x="0" y="472326"/>
                  </a:lnTo>
                  <a:lnTo>
                    <a:pt x="6402" y="496316"/>
                  </a:lnTo>
                  <a:lnTo>
                    <a:pt x="53367" y="562504"/>
                  </a:lnTo>
                  <a:lnTo>
                    <a:pt x="85087" y="584438"/>
                  </a:lnTo>
                  <a:lnTo>
                    <a:pt x="152540" y="599313"/>
                  </a:lnTo>
                  <a:lnTo>
                    <a:pt x="198008" y="594927"/>
                  </a:lnTo>
                  <a:lnTo>
                    <a:pt x="241773" y="585279"/>
                  </a:lnTo>
                  <a:lnTo>
                    <a:pt x="282038" y="575631"/>
                  </a:lnTo>
                  <a:lnTo>
                    <a:pt x="319672" y="571246"/>
                  </a:lnTo>
                  <a:lnTo>
                    <a:pt x="352914" y="574109"/>
                  </a:lnTo>
                  <a:lnTo>
                    <a:pt x="390919" y="579294"/>
                  </a:lnTo>
                  <a:lnTo>
                    <a:pt x="431114" y="584265"/>
                  </a:lnTo>
                  <a:lnTo>
                    <a:pt x="470929" y="586486"/>
                  </a:lnTo>
                  <a:lnTo>
                    <a:pt x="531397" y="576500"/>
                  </a:lnTo>
                  <a:lnTo>
                    <a:pt x="569862" y="537845"/>
                  </a:lnTo>
                  <a:lnTo>
                    <a:pt x="580768" y="485298"/>
                  </a:lnTo>
                  <a:lnTo>
                    <a:pt x="570910" y="446468"/>
                  </a:lnTo>
                  <a:lnTo>
                    <a:pt x="554146" y="414686"/>
                  </a:lnTo>
                  <a:lnTo>
                    <a:pt x="544335" y="383286"/>
                  </a:lnTo>
                  <a:lnTo>
                    <a:pt x="551050" y="350107"/>
                  </a:lnTo>
                  <a:lnTo>
                    <a:pt x="565836" y="307748"/>
                  </a:lnTo>
                  <a:lnTo>
                    <a:pt x="578598" y="261963"/>
                  </a:lnTo>
                  <a:lnTo>
                    <a:pt x="579241" y="218507"/>
                  </a:lnTo>
                  <a:lnTo>
                    <a:pt x="557670" y="183134"/>
                  </a:lnTo>
                  <a:lnTo>
                    <a:pt x="523682" y="149196"/>
                  </a:lnTo>
                  <a:lnTo>
                    <a:pt x="499034" y="113781"/>
                  </a:lnTo>
                  <a:lnTo>
                    <a:pt x="479519" y="79330"/>
                  </a:lnTo>
                  <a:lnTo>
                    <a:pt x="460934" y="48285"/>
                  </a:lnTo>
                  <a:lnTo>
                    <a:pt x="439071" y="23088"/>
                  </a:lnTo>
                  <a:lnTo>
                    <a:pt x="409726" y="6178"/>
                  </a:lnTo>
                  <a:lnTo>
                    <a:pt x="36869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3052825" y="1706118"/>
              <a:ext cx="346075" cy="441959"/>
            </a:xfrm>
            <a:custGeom>
              <a:avLst/>
              <a:gdLst/>
              <a:ahLst/>
              <a:cxnLst/>
              <a:rect l="l" t="t" r="r" b="b"/>
              <a:pathLst>
                <a:path w="346075" h="441960">
                  <a:moveTo>
                    <a:pt x="172338" y="0"/>
                  </a:moveTo>
                  <a:lnTo>
                    <a:pt x="133041" y="5780"/>
                  </a:lnTo>
                  <a:lnTo>
                    <a:pt x="96851" y="22264"/>
                  </a:lnTo>
                  <a:lnTo>
                    <a:pt x="64840" y="48165"/>
                  </a:lnTo>
                  <a:lnTo>
                    <a:pt x="38078" y="82198"/>
                  </a:lnTo>
                  <a:lnTo>
                    <a:pt x="17637" y="123075"/>
                  </a:lnTo>
                  <a:lnTo>
                    <a:pt x="4587" y="169510"/>
                  </a:lnTo>
                  <a:lnTo>
                    <a:pt x="0" y="220218"/>
                  </a:lnTo>
                  <a:lnTo>
                    <a:pt x="4587" y="270981"/>
                  </a:lnTo>
                  <a:lnTo>
                    <a:pt x="17637" y="317562"/>
                  </a:lnTo>
                  <a:lnTo>
                    <a:pt x="38078" y="358637"/>
                  </a:lnTo>
                  <a:lnTo>
                    <a:pt x="64840" y="392886"/>
                  </a:lnTo>
                  <a:lnTo>
                    <a:pt x="96851" y="418985"/>
                  </a:lnTo>
                  <a:lnTo>
                    <a:pt x="133041" y="435615"/>
                  </a:lnTo>
                  <a:lnTo>
                    <a:pt x="172338" y="441452"/>
                  </a:lnTo>
                  <a:lnTo>
                    <a:pt x="212099" y="435615"/>
                  </a:lnTo>
                  <a:lnTo>
                    <a:pt x="248608" y="418985"/>
                  </a:lnTo>
                  <a:lnTo>
                    <a:pt x="280820" y="392886"/>
                  </a:lnTo>
                  <a:lnTo>
                    <a:pt x="307692" y="358637"/>
                  </a:lnTo>
                  <a:lnTo>
                    <a:pt x="328178" y="317562"/>
                  </a:lnTo>
                  <a:lnTo>
                    <a:pt x="341236" y="270981"/>
                  </a:lnTo>
                  <a:lnTo>
                    <a:pt x="345821" y="220218"/>
                  </a:lnTo>
                  <a:lnTo>
                    <a:pt x="341236" y="169510"/>
                  </a:lnTo>
                  <a:lnTo>
                    <a:pt x="328178" y="123075"/>
                  </a:lnTo>
                  <a:lnTo>
                    <a:pt x="307692" y="82198"/>
                  </a:lnTo>
                  <a:lnTo>
                    <a:pt x="280820" y="48165"/>
                  </a:lnTo>
                  <a:lnTo>
                    <a:pt x="248608" y="22264"/>
                  </a:lnTo>
                  <a:lnTo>
                    <a:pt x="212099" y="5780"/>
                  </a:lnTo>
                  <a:lnTo>
                    <a:pt x="172338" y="0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3227450" y="1936369"/>
              <a:ext cx="31115" cy="62230"/>
            </a:xfrm>
            <a:custGeom>
              <a:avLst/>
              <a:gdLst/>
              <a:ahLst/>
              <a:cxnLst/>
              <a:rect l="l" t="t" r="r" b="b"/>
              <a:pathLst>
                <a:path w="31114" h="62230">
                  <a:moveTo>
                    <a:pt x="10032" y="0"/>
                  </a:moveTo>
                  <a:lnTo>
                    <a:pt x="0" y="58927"/>
                  </a:lnTo>
                  <a:lnTo>
                    <a:pt x="4953" y="61086"/>
                  </a:lnTo>
                  <a:lnTo>
                    <a:pt x="10287" y="62229"/>
                  </a:lnTo>
                  <a:lnTo>
                    <a:pt x="20828" y="62229"/>
                  </a:lnTo>
                  <a:lnTo>
                    <a:pt x="26162" y="61086"/>
                  </a:lnTo>
                  <a:lnTo>
                    <a:pt x="31114" y="58927"/>
                  </a:lnTo>
                  <a:lnTo>
                    <a:pt x="24213" y="44541"/>
                  </a:lnTo>
                  <a:lnTo>
                    <a:pt x="18478" y="29844"/>
                  </a:lnTo>
                  <a:lnTo>
                    <a:pt x="13791" y="14958"/>
                  </a:lnTo>
                  <a:lnTo>
                    <a:pt x="10032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3128518" y="1885060"/>
              <a:ext cx="210185" cy="174625"/>
            </a:xfrm>
            <a:custGeom>
              <a:avLst/>
              <a:gdLst/>
              <a:ahLst/>
              <a:cxnLst/>
              <a:rect l="l" t="t" r="r" b="b"/>
              <a:pathLst>
                <a:path w="210185" h="174625">
                  <a:moveTo>
                    <a:pt x="45593" y="3429"/>
                  </a:moveTo>
                  <a:lnTo>
                    <a:pt x="44450" y="1270"/>
                  </a:lnTo>
                  <a:lnTo>
                    <a:pt x="41148" y="127"/>
                  </a:lnTo>
                  <a:lnTo>
                    <a:pt x="40132" y="0"/>
                  </a:lnTo>
                  <a:lnTo>
                    <a:pt x="37973" y="0"/>
                  </a:lnTo>
                  <a:lnTo>
                    <a:pt x="2159" y="16764"/>
                  </a:lnTo>
                  <a:lnTo>
                    <a:pt x="0" y="19050"/>
                  </a:lnTo>
                  <a:lnTo>
                    <a:pt x="0" y="22352"/>
                  </a:lnTo>
                  <a:lnTo>
                    <a:pt x="2159" y="23495"/>
                  </a:lnTo>
                  <a:lnTo>
                    <a:pt x="2159" y="24003"/>
                  </a:lnTo>
                  <a:lnTo>
                    <a:pt x="2413" y="24257"/>
                  </a:lnTo>
                  <a:lnTo>
                    <a:pt x="3302" y="24257"/>
                  </a:lnTo>
                  <a:lnTo>
                    <a:pt x="3937" y="24003"/>
                  </a:lnTo>
                  <a:lnTo>
                    <a:pt x="4445" y="23495"/>
                  </a:lnTo>
                  <a:lnTo>
                    <a:pt x="4953" y="24003"/>
                  </a:lnTo>
                  <a:lnTo>
                    <a:pt x="5842" y="24257"/>
                  </a:lnTo>
                  <a:lnTo>
                    <a:pt x="7493" y="24257"/>
                  </a:lnTo>
                  <a:lnTo>
                    <a:pt x="8255" y="24003"/>
                  </a:lnTo>
                  <a:lnTo>
                    <a:pt x="8890" y="23495"/>
                  </a:lnTo>
                  <a:lnTo>
                    <a:pt x="14719" y="17945"/>
                  </a:lnTo>
                  <a:lnTo>
                    <a:pt x="21437" y="13652"/>
                  </a:lnTo>
                  <a:lnTo>
                    <a:pt x="28905" y="10896"/>
                  </a:lnTo>
                  <a:lnTo>
                    <a:pt x="36957" y="9906"/>
                  </a:lnTo>
                  <a:lnTo>
                    <a:pt x="37846" y="9906"/>
                  </a:lnTo>
                  <a:lnTo>
                    <a:pt x="40005" y="10160"/>
                  </a:lnTo>
                  <a:lnTo>
                    <a:pt x="43307" y="10160"/>
                  </a:lnTo>
                  <a:lnTo>
                    <a:pt x="45593" y="7874"/>
                  </a:lnTo>
                  <a:lnTo>
                    <a:pt x="45593" y="3429"/>
                  </a:lnTo>
                  <a:close/>
                </a:path>
                <a:path w="210185" h="174625">
                  <a:moveTo>
                    <a:pt x="52197" y="45720"/>
                  </a:moveTo>
                  <a:lnTo>
                    <a:pt x="48895" y="38989"/>
                  </a:lnTo>
                  <a:lnTo>
                    <a:pt x="43307" y="37973"/>
                  </a:lnTo>
                  <a:lnTo>
                    <a:pt x="37719" y="37973"/>
                  </a:lnTo>
                  <a:lnTo>
                    <a:pt x="33274" y="44577"/>
                  </a:lnTo>
                  <a:lnTo>
                    <a:pt x="33274" y="60198"/>
                  </a:lnTo>
                  <a:lnTo>
                    <a:pt x="35560" y="66802"/>
                  </a:lnTo>
                  <a:lnTo>
                    <a:pt x="41148" y="67945"/>
                  </a:lnTo>
                  <a:lnTo>
                    <a:pt x="46736" y="67945"/>
                  </a:lnTo>
                  <a:lnTo>
                    <a:pt x="51054" y="61214"/>
                  </a:lnTo>
                  <a:lnTo>
                    <a:pt x="52197" y="53467"/>
                  </a:lnTo>
                  <a:lnTo>
                    <a:pt x="52197" y="45720"/>
                  </a:lnTo>
                  <a:close/>
                </a:path>
                <a:path w="210185" h="174625">
                  <a:moveTo>
                    <a:pt x="125603" y="171323"/>
                  </a:moveTo>
                  <a:lnTo>
                    <a:pt x="124460" y="170180"/>
                  </a:lnTo>
                  <a:lnTo>
                    <a:pt x="124460" y="169164"/>
                  </a:lnTo>
                  <a:lnTo>
                    <a:pt x="123317" y="168021"/>
                  </a:lnTo>
                  <a:lnTo>
                    <a:pt x="122301" y="168021"/>
                  </a:lnTo>
                  <a:lnTo>
                    <a:pt x="117856" y="168910"/>
                  </a:lnTo>
                  <a:lnTo>
                    <a:pt x="113538" y="169291"/>
                  </a:lnTo>
                  <a:lnTo>
                    <a:pt x="109093" y="169291"/>
                  </a:lnTo>
                  <a:lnTo>
                    <a:pt x="96494" y="168109"/>
                  </a:lnTo>
                  <a:lnTo>
                    <a:pt x="84277" y="164630"/>
                  </a:lnTo>
                  <a:lnTo>
                    <a:pt x="72745" y="159004"/>
                  </a:lnTo>
                  <a:lnTo>
                    <a:pt x="62230" y="151384"/>
                  </a:lnTo>
                  <a:lnTo>
                    <a:pt x="58928" y="151384"/>
                  </a:lnTo>
                  <a:lnTo>
                    <a:pt x="57785" y="152400"/>
                  </a:lnTo>
                  <a:lnTo>
                    <a:pt x="57785" y="154686"/>
                  </a:lnTo>
                  <a:lnTo>
                    <a:pt x="95034" y="173405"/>
                  </a:lnTo>
                  <a:lnTo>
                    <a:pt x="108966" y="174625"/>
                  </a:lnTo>
                  <a:lnTo>
                    <a:pt x="117856" y="174625"/>
                  </a:lnTo>
                  <a:lnTo>
                    <a:pt x="123317" y="173609"/>
                  </a:lnTo>
                  <a:lnTo>
                    <a:pt x="124460" y="173609"/>
                  </a:lnTo>
                  <a:lnTo>
                    <a:pt x="125603" y="171323"/>
                  </a:lnTo>
                  <a:close/>
                </a:path>
                <a:path w="210185" h="174625">
                  <a:moveTo>
                    <a:pt x="176784" y="44577"/>
                  </a:moveTo>
                  <a:lnTo>
                    <a:pt x="172339" y="37973"/>
                  </a:lnTo>
                  <a:lnTo>
                    <a:pt x="166751" y="37973"/>
                  </a:lnTo>
                  <a:lnTo>
                    <a:pt x="161150" y="38989"/>
                  </a:lnTo>
                  <a:lnTo>
                    <a:pt x="157848" y="45720"/>
                  </a:lnTo>
                  <a:lnTo>
                    <a:pt x="157848" y="53467"/>
                  </a:lnTo>
                  <a:lnTo>
                    <a:pt x="159004" y="61214"/>
                  </a:lnTo>
                  <a:lnTo>
                    <a:pt x="163436" y="67945"/>
                  </a:lnTo>
                  <a:lnTo>
                    <a:pt x="167894" y="67945"/>
                  </a:lnTo>
                  <a:lnTo>
                    <a:pt x="173355" y="66802"/>
                  </a:lnTo>
                  <a:lnTo>
                    <a:pt x="176784" y="60198"/>
                  </a:lnTo>
                  <a:lnTo>
                    <a:pt x="176784" y="44577"/>
                  </a:lnTo>
                  <a:close/>
                </a:path>
                <a:path w="210185" h="174625">
                  <a:moveTo>
                    <a:pt x="210058" y="19050"/>
                  </a:moveTo>
                  <a:lnTo>
                    <a:pt x="171196" y="0"/>
                  </a:lnTo>
                  <a:lnTo>
                    <a:pt x="169024" y="0"/>
                  </a:lnTo>
                  <a:lnTo>
                    <a:pt x="167894" y="127"/>
                  </a:lnTo>
                  <a:lnTo>
                    <a:pt x="165608" y="1270"/>
                  </a:lnTo>
                  <a:lnTo>
                    <a:pt x="163436" y="3429"/>
                  </a:lnTo>
                  <a:lnTo>
                    <a:pt x="164592" y="5715"/>
                  </a:lnTo>
                  <a:lnTo>
                    <a:pt x="164592" y="7874"/>
                  </a:lnTo>
                  <a:lnTo>
                    <a:pt x="166751" y="10160"/>
                  </a:lnTo>
                  <a:lnTo>
                    <a:pt x="169024" y="10160"/>
                  </a:lnTo>
                  <a:lnTo>
                    <a:pt x="171069" y="9906"/>
                  </a:lnTo>
                  <a:lnTo>
                    <a:pt x="172085" y="9906"/>
                  </a:lnTo>
                  <a:lnTo>
                    <a:pt x="180340" y="10896"/>
                  </a:lnTo>
                  <a:lnTo>
                    <a:pt x="188137" y="13652"/>
                  </a:lnTo>
                  <a:lnTo>
                    <a:pt x="195186" y="17945"/>
                  </a:lnTo>
                  <a:lnTo>
                    <a:pt x="201168" y="23495"/>
                  </a:lnTo>
                  <a:lnTo>
                    <a:pt x="201803" y="24003"/>
                  </a:lnTo>
                  <a:lnTo>
                    <a:pt x="202565" y="24257"/>
                  </a:lnTo>
                  <a:lnTo>
                    <a:pt x="204216" y="24257"/>
                  </a:lnTo>
                  <a:lnTo>
                    <a:pt x="205105" y="24003"/>
                  </a:lnTo>
                  <a:lnTo>
                    <a:pt x="205613" y="23495"/>
                  </a:lnTo>
                  <a:lnTo>
                    <a:pt x="206502" y="24257"/>
                  </a:lnTo>
                  <a:lnTo>
                    <a:pt x="207137" y="24257"/>
                  </a:lnTo>
                  <a:lnTo>
                    <a:pt x="207899" y="23495"/>
                  </a:lnTo>
                  <a:lnTo>
                    <a:pt x="210058" y="22352"/>
                  </a:lnTo>
                  <a:lnTo>
                    <a:pt x="210058" y="190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3057270" y="2232786"/>
              <a:ext cx="351790" cy="59690"/>
            </a:xfrm>
            <a:custGeom>
              <a:avLst/>
              <a:gdLst/>
              <a:ahLst/>
              <a:cxnLst/>
              <a:rect l="l" t="t" r="r" b="b"/>
              <a:pathLst>
                <a:path w="351789" h="59689">
                  <a:moveTo>
                    <a:pt x="36703" y="0"/>
                  </a:moveTo>
                  <a:lnTo>
                    <a:pt x="27557" y="184"/>
                  </a:lnTo>
                  <a:lnTo>
                    <a:pt x="18399" y="714"/>
                  </a:lnTo>
                  <a:lnTo>
                    <a:pt x="9217" y="1553"/>
                  </a:lnTo>
                  <a:lnTo>
                    <a:pt x="0" y="2666"/>
                  </a:lnTo>
                  <a:lnTo>
                    <a:pt x="21669" y="20893"/>
                  </a:lnTo>
                  <a:lnTo>
                    <a:pt x="53721" y="39322"/>
                  </a:lnTo>
                  <a:lnTo>
                    <a:pt x="97012" y="53584"/>
                  </a:lnTo>
                  <a:lnTo>
                    <a:pt x="152400" y="59309"/>
                  </a:lnTo>
                  <a:lnTo>
                    <a:pt x="203979" y="55332"/>
                  </a:lnTo>
                  <a:lnTo>
                    <a:pt x="254809" y="45116"/>
                  </a:lnTo>
                  <a:lnTo>
                    <a:pt x="304186" y="28662"/>
                  </a:lnTo>
                  <a:lnTo>
                    <a:pt x="351408" y="5968"/>
                  </a:lnTo>
                  <a:lnTo>
                    <a:pt x="334722" y="3702"/>
                  </a:lnTo>
                  <a:lnTo>
                    <a:pt x="317928" y="1936"/>
                  </a:lnTo>
                  <a:lnTo>
                    <a:pt x="300920" y="789"/>
                  </a:lnTo>
                  <a:lnTo>
                    <a:pt x="283591" y="380"/>
                  </a:lnTo>
                  <a:lnTo>
                    <a:pt x="257363" y="12354"/>
                  </a:lnTo>
                  <a:lnTo>
                    <a:pt x="229600" y="21113"/>
                  </a:lnTo>
                  <a:lnTo>
                    <a:pt x="200669" y="26491"/>
                  </a:lnTo>
                  <a:lnTo>
                    <a:pt x="166751" y="28321"/>
                  </a:lnTo>
                  <a:lnTo>
                    <a:pt x="115296" y="23848"/>
                  </a:lnTo>
                  <a:lnTo>
                    <a:pt x="79406" y="14287"/>
                  </a:lnTo>
                  <a:lnTo>
                    <a:pt x="57471" y="4726"/>
                  </a:lnTo>
                  <a:lnTo>
                    <a:pt x="50037" y="380"/>
                  </a:lnTo>
                  <a:lnTo>
                    <a:pt x="36703" y="0"/>
                  </a:lnTo>
                  <a:close/>
                </a:path>
              </a:pathLst>
            </a:custGeom>
            <a:solidFill>
              <a:srgbClr val="5679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3090671" y="2110866"/>
              <a:ext cx="262890" cy="174625"/>
            </a:xfrm>
            <a:custGeom>
              <a:avLst/>
              <a:gdLst/>
              <a:ahLst/>
              <a:cxnLst/>
              <a:rect l="l" t="t" r="r" b="b"/>
              <a:pathLst>
                <a:path w="262889" h="174625">
                  <a:moveTo>
                    <a:pt x="199008" y="0"/>
                  </a:moveTo>
                  <a:lnTo>
                    <a:pt x="82295" y="0"/>
                  </a:lnTo>
                  <a:lnTo>
                    <a:pt x="80307" y="33744"/>
                  </a:lnTo>
                  <a:lnTo>
                    <a:pt x="77152" y="63833"/>
                  </a:lnTo>
                  <a:lnTo>
                    <a:pt x="54482" y="106807"/>
                  </a:lnTo>
                  <a:lnTo>
                    <a:pt x="14781" y="124862"/>
                  </a:lnTo>
                  <a:lnTo>
                    <a:pt x="0" y="126746"/>
                  </a:lnTo>
                  <a:lnTo>
                    <a:pt x="42290" y="151257"/>
                  </a:lnTo>
                  <a:lnTo>
                    <a:pt x="185674" y="174625"/>
                  </a:lnTo>
                  <a:lnTo>
                    <a:pt x="207899" y="161290"/>
                  </a:lnTo>
                  <a:lnTo>
                    <a:pt x="212496" y="160277"/>
                  </a:lnTo>
                  <a:lnTo>
                    <a:pt x="222107" y="157384"/>
                  </a:lnTo>
                  <a:lnTo>
                    <a:pt x="230455" y="152824"/>
                  </a:lnTo>
                  <a:lnTo>
                    <a:pt x="231266" y="146812"/>
                  </a:lnTo>
                  <a:lnTo>
                    <a:pt x="262381" y="126746"/>
                  </a:lnTo>
                  <a:lnTo>
                    <a:pt x="217931" y="107823"/>
                  </a:lnTo>
                  <a:lnTo>
                    <a:pt x="193039" y="42672"/>
                  </a:lnTo>
                  <a:lnTo>
                    <a:pt x="196179" y="12632"/>
                  </a:lnTo>
                  <a:lnTo>
                    <a:pt x="199008" y="0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2902819" y="2233167"/>
              <a:ext cx="670560" cy="167005"/>
            </a:xfrm>
            <a:custGeom>
              <a:avLst/>
              <a:gdLst/>
              <a:ahLst/>
              <a:cxnLst/>
              <a:rect l="l" t="t" r="r" b="b"/>
              <a:pathLst>
                <a:path w="670560" h="167005">
                  <a:moveTo>
                    <a:pt x="204489" y="0"/>
                  </a:moveTo>
                  <a:lnTo>
                    <a:pt x="73945" y="26110"/>
                  </a:lnTo>
                  <a:lnTo>
                    <a:pt x="74166" y="26110"/>
                  </a:lnTo>
                  <a:lnTo>
                    <a:pt x="15228" y="83375"/>
                  </a:lnTo>
                  <a:lnTo>
                    <a:pt x="0" y="140696"/>
                  </a:lnTo>
                  <a:lnTo>
                    <a:pt x="1035" y="166751"/>
                  </a:lnTo>
                  <a:lnTo>
                    <a:pt x="670452" y="166751"/>
                  </a:lnTo>
                  <a:lnTo>
                    <a:pt x="661591" y="113132"/>
                  </a:lnTo>
                  <a:lnTo>
                    <a:pt x="638016" y="72437"/>
                  </a:lnTo>
                  <a:lnTo>
                    <a:pt x="604243" y="42887"/>
                  </a:lnTo>
                  <a:lnTo>
                    <a:pt x="575028" y="27940"/>
                  </a:lnTo>
                  <a:lnTo>
                    <a:pt x="322218" y="27940"/>
                  </a:lnTo>
                  <a:lnTo>
                    <a:pt x="320186" y="27812"/>
                  </a:lnTo>
                  <a:lnTo>
                    <a:pt x="270230" y="23467"/>
                  </a:lnTo>
                  <a:lnTo>
                    <a:pt x="234001" y="13906"/>
                  </a:lnTo>
                  <a:lnTo>
                    <a:pt x="211941" y="4345"/>
                  </a:lnTo>
                  <a:lnTo>
                    <a:pt x="204489" y="0"/>
                  </a:lnTo>
                  <a:close/>
                </a:path>
                <a:path w="670560" h="167005">
                  <a:moveTo>
                    <a:pt x="440455" y="0"/>
                  </a:moveTo>
                  <a:lnTo>
                    <a:pt x="438042" y="0"/>
                  </a:lnTo>
                  <a:lnTo>
                    <a:pt x="411831" y="11973"/>
                  </a:lnTo>
                  <a:lnTo>
                    <a:pt x="384178" y="20732"/>
                  </a:lnTo>
                  <a:lnTo>
                    <a:pt x="355550" y="26110"/>
                  </a:lnTo>
                  <a:lnTo>
                    <a:pt x="326409" y="27940"/>
                  </a:lnTo>
                  <a:lnTo>
                    <a:pt x="575028" y="27940"/>
                  </a:lnTo>
                  <a:lnTo>
                    <a:pt x="564788" y="22701"/>
                  </a:lnTo>
                  <a:lnTo>
                    <a:pt x="524167" y="10099"/>
                  </a:lnTo>
                  <a:lnTo>
                    <a:pt x="486894" y="3301"/>
                  </a:lnTo>
                  <a:lnTo>
                    <a:pt x="457485" y="528"/>
                  </a:lnTo>
                  <a:lnTo>
                    <a:pt x="440455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3043935" y="1697227"/>
              <a:ext cx="372745" cy="259715"/>
            </a:xfrm>
            <a:custGeom>
              <a:avLst/>
              <a:gdLst/>
              <a:ahLst/>
              <a:cxnLst/>
              <a:rect l="l" t="t" r="r" b="b"/>
              <a:pathLst>
                <a:path w="372745" h="259714">
                  <a:moveTo>
                    <a:pt x="186816" y="0"/>
                  </a:moveTo>
                  <a:lnTo>
                    <a:pt x="130175" y="0"/>
                  </a:lnTo>
                  <a:lnTo>
                    <a:pt x="91186" y="8889"/>
                  </a:lnTo>
                  <a:lnTo>
                    <a:pt x="36702" y="66675"/>
                  </a:lnTo>
                  <a:lnTo>
                    <a:pt x="3428" y="124587"/>
                  </a:lnTo>
                  <a:lnTo>
                    <a:pt x="0" y="187960"/>
                  </a:lnTo>
                  <a:lnTo>
                    <a:pt x="1501" y="198802"/>
                  </a:lnTo>
                  <a:lnTo>
                    <a:pt x="1541" y="199092"/>
                  </a:lnTo>
                  <a:lnTo>
                    <a:pt x="6619" y="223583"/>
                  </a:lnTo>
                  <a:lnTo>
                    <a:pt x="15912" y="248074"/>
                  </a:lnTo>
                  <a:lnTo>
                    <a:pt x="30099" y="259207"/>
                  </a:lnTo>
                  <a:lnTo>
                    <a:pt x="31161" y="259207"/>
                  </a:lnTo>
                  <a:lnTo>
                    <a:pt x="43451" y="239793"/>
                  </a:lnTo>
                  <a:lnTo>
                    <a:pt x="49912" y="199092"/>
                  </a:lnTo>
                  <a:lnTo>
                    <a:pt x="49958" y="198802"/>
                  </a:lnTo>
                  <a:lnTo>
                    <a:pt x="60442" y="156549"/>
                  </a:lnTo>
                  <a:lnTo>
                    <a:pt x="84581" y="133476"/>
                  </a:lnTo>
                  <a:lnTo>
                    <a:pt x="115141" y="126924"/>
                  </a:lnTo>
                  <a:lnTo>
                    <a:pt x="138080" y="118014"/>
                  </a:lnTo>
                  <a:lnTo>
                    <a:pt x="152876" y="105152"/>
                  </a:lnTo>
                  <a:lnTo>
                    <a:pt x="159003" y="86741"/>
                  </a:lnTo>
                  <a:lnTo>
                    <a:pt x="170638" y="72634"/>
                  </a:lnTo>
                  <a:lnTo>
                    <a:pt x="194452" y="67040"/>
                  </a:lnTo>
                  <a:lnTo>
                    <a:pt x="216386" y="60184"/>
                  </a:lnTo>
                  <a:lnTo>
                    <a:pt x="222376" y="42291"/>
                  </a:lnTo>
                  <a:lnTo>
                    <a:pt x="297052" y="42291"/>
                  </a:lnTo>
                  <a:lnTo>
                    <a:pt x="278002" y="20066"/>
                  </a:lnTo>
                  <a:lnTo>
                    <a:pt x="229108" y="8889"/>
                  </a:lnTo>
                  <a:lnTo>
                    <a:pt x="186816" y="0"/>
                  </a:lnTo>
                  <a:close/>
                </a:path>
                <a:path w="372745" h="259714">
                  <a:moveTo>
                    <a:pt x="297052" y="42291"/>
                  </a:moveTo>
                  <a:lnTo>
                    <a:pt x="222376" y="42291"/>
                  </a:lnTo>
                  <a:lnTo>
                    <a:pt x="239196" y="51589"/>
                  </a:lnTo>
                  <a:lnTo>
                    <a:pt x="254253" y="64103"/>
                  </a:lnTo>
                  <a:lnTo>
                    <a:pt x="267025" y="79331"/>
                  </a:lnTo>
                  <a:lnTo>
                    <a:pt x="276987" y="96774"/>
                  </a:lnTo>
                  <a:lnTo>
                    <a:pt x="289611" y="118362"/>
                  </a:lnTo>
                  <a:lnTo>
                    <a:pt x="299021" y="126793"/>
                  </a:lnTo>
                  <a:lnTo>
                    <a:pt x="307383" y="132724"/>
                  </a:lnTo>
                  <a:lnTo>
                    <a:pt x="316864" y="146812"/>
                  </a:lnTo>
                  <a:lnTo>
                    <a:pt x="324913" y="168108"/>
                  </a:lnTo>
                  <a:lnTo>
                    <a:pt x="333152" y="193166"/>
                  </a:lnTo>
                  <a:lnTo>
                    <a:pt x="342011" y="214034"/>
                  </a:lnTo>
                  <a:lnTo>
                    <a:pt x="351916" y="222758"/>
                  </a:lnTo>
                  <a:lnTo>
                    <a:pt x="355633" y="221511"/>
                  </a:lnTo>
                  <a:lnTo>
                    <a:pt x="359552" y="217551"/>
                  </a:lnTo>
                  <a:lnTo>
                    <a:pt x="363686" y="210542"/>
                  </a:lnTo>
                  <a:lnTo>
                    <a:pt x="368046" y="200151"/>
                  </a:lnTo>
                  <a:lnTo>
                    <a:pt x="372169" y="155001"/>
                  </a:lnTo>
                  <a:lnTo>
                    <a:pt x="358457" y="117459"/>
                  </a:lnTo>
                  <a:lnTo>
                    <a:pt x="340363" y="91799"/>
                  </a:lnTo>
                  <a:lnTo>
                    <a:pt x="331342" y="82296"/>
                  </a:lnTo>
                  <a:lnTo>
                    <a:pt x="297052" y="422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3006318" y="1906650"/>
              <a:ext cx="429895" cy="99695"/>
            </a:xfrm>
            <a:custGeom>
              <a:avLst/>
              <a:gdLst/>
              <a:ahLst/>
              <a:cxnLst/>
              <a:rect l="l" t="t" r="r" b="b"/>
              <a:pathLst>
                <a:path w="429895" h="99694">
                  <a:moveTo>
                    <a:pt x="74637" y="68859"/>
                  </a:moveTo>
                  <a:lnTo>
                    <a:pt x="66573" y="30734"/>
                  </a:lnTo>
                  <a:lnTo>
                    <a:pt x="37617" y="2133"/>
                  </a:lnTo>
                  <a:lnTo>
                    <a:pt x="26822" y="0"/>
                  </a:lnTo>
                  <a:lnTo>
                    <a:pt x="21996" y="0"/>
                  </a:lnTo>
                  <a:lnTo>
                    <a:pt x="17424" y="1270"/>
                  </a:lnTo>
                  <a:lnTo>
                    <a:pt x="13233" y="4064"/>
                  </a:lnTo>
                  <a:lnTo>
                    <a:pt x="4051" y="14795"/>
                  </a:lnTo>
                  <a:lnTo>
                    <a:pt x="0" y="30518"/>
                  </a:lnTo>
                  <a:lnTo>
                    <a:pt x="1168" y="49149"/>
                  </a:lnTo>
                  <a:lnTo>
                    <a:pt x="25946" y="91147"/>
                  </a:lnTo>
                  <a:lnTo>
                    <a:pt x="47396" y="99314"/>
                  </a:lnTo>
                  <a:lnTo>
                    <a:pt x="52222" y="99314"/>
                  </a:lnTo>
                  <a:lnTo>
                    <a:pt x="56794" y="98044"/>
                  </a:lnTo>
                  <a:lnTo>
                    <a:pt x="60985" y="95250"/>
                  </a:lnTo>
                  <a:lnTo>
                    <a:pt x="70319" y="84556"/>
                  </a:lnTo>
                  <a:lnTo>
                    <a:pt x="74637" y="68859"/>
                  </a:lnTo>
                  <a:close/>
                </a:path>
                <a:path w="429895" h="99694">
                  <a:moveTo>
                    <a:pt x="429348" y="30518"/>
                  </a:moveTo>
                  <a:lnTo>
                    <a:pt x="425030" y="14795"/>
                  </a:lnTo>
                  <a:lnTo>
                    <a:pt x="415696" y="4064"/>
                  </a:lnTo>
                  <a:lnTo>
                    <a:pt x="411505" y="1270"/>
                  </a:lnTo>
                  <a:lnTo>
                    <a:pt x="406933" y="0"/>
                  </a:lnTo>
                  <a:lnTo>
                    <a:pt x="402107" y="0"/>
                  </a:lnTo>
                  <a:lnTo>
                    <a:pt x="362356" y="30734"/>
                  </a:lnTo>
                  <a:lnTo>
                    <a:pt x="354711" y="68859"/>
                  </a:lnTo>
                  <a:lnTo>
                    <a:pt x="358762" y="84556"/>
                  </a:lnTo>
                  <a:lnTo>
                    <a:pt x="367944" y="95250"/>
                  </a:lnTo>
                  <a:lnTo>
                    <a:pt x="372135" y="98044"/>
                  </a:lnTo>
                  <a:lnTo>
                    <a:pt x="376707" y="99314"/>
                  </a:lnTo>
                  <a:lnTo>
                    <a:pt x="381533" y="99314"/>
                  </a:lnTo>
                  <a:lnTo>
                    <a:pt x="421284" y="68580"/>
                  </a:lnTo>
                  <a:lnTo>
                    <a:pt x="429348" y="30518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3036189" y="1956307"/>
              <a:ext cx="378460" cy="66040"/>
            </a:xfrm>
            <a:custGeom>
              <a:avLst/>
              <a:gdLst/>
              <a:ahLst/>
              <a:cxnLst/>
              <a:rect l="l" t="t" r="r" b="b"/>
              <a:pathLst>
                <a:path w="378460" h="66039">
                  <a:moveTo>
                    <a:pt x="25908" y="13195"/>
                  </a:moveTo>
                  <a:lnTo>
                    <a:pt x="21653" y="4330"/>
                  </a:lnTo>
                  <a:lnTo>
                    <a:pt x="12192" y="0"/>
                  </a:lnTo>
                  <a:lnTo>
                    <a:pt x="4445" y="2286"/>
                  </a:lnTo>
                  <a:lnTo>
                    <a:pt x="0" y="10033"/>
                  </a:lnTo>
                  <a:lnTo>
                    <a:pt x="2286" y="16764"/>
                  </a:lnTo>
                  <a:lnTo>
                    <a:pt x="8890" y="62230"/>
                  </a:lnTo>
                  <a:lnTo>
                    <a:pt x="8890" y="64135"/>
                  </a:lnTo>
                  <a:lnTo>
                    <a:pt x="10414" y="65913"/>
                  </a:lnTo>
                  <a:lnTo>
                    <a:pt x="13208" y="65913"/>
                  </a:lnTo>
                  <a:lnTo>
                    <a:pt x="14478" y="65659"/>
                  </a:lnTo>
                  <a:lnTo>
                    <a:pt x="16637" y="65659"/>
                  </a:lnTo>
                  <a:lnTo>
                    <a:pt x="17780" y="63373"/>
                  </a:lnTo>
                  <a:lnTo>
                    <a:pt x="17780" y="61214"/>
                  </a:lnTo>
                  <a:lnTo>
                    <a:pt x="13335" y="28956"/>
                  </a:lnTo>
                  <a:lnTo>
                    <a:pt x="15621" y="28956"/>
                  </a:lnTo>
                  <a:lnTo>
                    <a:pt x="24155" y="22707"/>
                  </a:lnTo>
                  <a:lnTo>
                    <a:pt x="25908" y="13195"/>
                  </a:lnTo>
                  <a:close/>
                </a:path>
                <a:path w="378460" h="66039">
                  <a:moveTo>
                    <a:pt x="378079" y="10033"/>
                  </a:moveTo>
                  <a:lnTo>
                    <a:pt x="373634" y="2286"/>
                  </a:lnTo>
                  <a:lnTo>
                    <a:pt x="365887" y="0"/>
                  </a:lnTo>
                  <a:lnTo>
                    <a:pt x="355917" y="3911"/>
                  </a:lnTo>
                  <a:lnTo>
                    <a:pt x="351497" y="12814"/>
                  </a:lnTo>
                  <a:lnTo>
                    <a:pt x="353123" y="22567"/>
                  </a:lnTo>
                  <a:lnTo>
                    <a:pt x="361315" y="28956"/>
                  </a:lnTo>
                  <a:lnTo>
                    <a:pt x="364744" y="28956"/>
                  </a:lnTo>
                  <a:lnTo>
                    <a:pt x="359156" y="61214"/>
                  </a:lnTo>
                  <a:lnTo>
                    <a:pt x="359156" y="63373"/>
                  </a:lnTo>
                  <a:lnTo>
                    <a:pt x="361315" y="65659"/>
                  </a:lnTo>
                  <a:lnTo>
                    <a:pt x="363601" y="65659"/>
                  </a:lnTo>
                  <a:lnTo>
                    <a:pt x="364363" y="65913"/>
                  </a:lnTo>
                  <a:lnTo>
                    <a:pt x="366649" y="65913"/>
                  </a:lnTo>
                  <a:lnTo>
                    <a:pt x="368300" y="64135"/>
                  </a:lnTo>
                  <a:lnTo>
                    <a:pt x="369189" y="62230"/>
                  </a:lnTo>
                  <a:lnTo>
                    <a:pt x="375793" y="16764"/>
                  </a:lnTo>
                  <a:lnTo>
                    <a:pt x="378079" y="100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631056" y="1397000"/>
              <a:ext cx="250189" cy="251333"/>
            </a:xfrm>
            <a:prstGeom prst="rect">
              <a:avLst/>
            </a:prstGeom>
          </p:spPr>
        </p:pic>
        <p:sp>
          <p:nvSpPr>
            <p:cNvPr id="24" name="object 24" descr=""/>
            <p:cNvSpPr/>
            <p:nvPr/>
          </p:nvSpPr>
          <p:spPr>
            <a:xfrm>
              <a:off x="3554917" y="2195702"/>
              <a:ext cx="344805" cy="313055"/>
            </a:xfrm>
            <a:custGeom>
              <a:avLst/>
              <a:gdLst/>
              <a:ahLst/>
              <a:cxnLst/>
              <a:rect l="l" t="t" r="r" b="b"/>
              <a:pathLst>
                <a:path w="344804" h="313055">
                  <a:moveTo>
                    <a:pt x="171897" y="0"/>
                  </a:moveTo>
                  <a:lnTo>
                    <a:pt x="126289" y="5581"/>
                  </a:lnTo>
                  <a:lnTo>
                    <a:pt x="84612" y="21551"/>
                  </a:lnTo>
                  <a:lnTo>
                    <a:pt x="49002" y="46744"/>
                  </a:lnTo>
                  <a:lnTo>
                    <a:pt x="21590" y="79995"/>
                  </a:lnTo>
                  <a:lnTo>
                    <a:pt x="4511" y="120142"/>
                  </a:lnTo>
                  <a:lnTo>
                    <a:pt x="0" y="161919"/>
                  </a:lnTo>
                  <a:lnTo>
                    <a:pt x="7493" y="201972"/>
                  </a:lnTo>
                  <a:lnTo>
                    <a:pt x="25768" y="238490"/>
                  </a:lnTo>
                  <a:lnTo>
                    <a:pt x="53599" y="269663"/>
                  </a:lnTo>
                  <a:lnTo>
                    <a:pt x="89763" y="293682"/>
                  </a:lnTo>
                  <a:lnTo>
                    <a:pt x="133035" y="308737"/>
                  </a:lnTo>
                  <a:lnTo>
                    <a:pt x="172659" y="312927"/>
                  </a:lnTo>
                  <a:lnTo>
                    <a:pt x="218281" y="307280"/>
                  </a:lnTo>
                  <a:lnTo>
                    <a:pt x="259996" y="291153"/>
                  </a:lnTo>
                  <a:lnTo>
                    <a:pt x="295664" y="265772"/>
                  </a:lnTo>
                  <a:lnTo>
                    <a:pt x="323145" y="232363"/>
                  </a:lnTo>
                  <a:lnTo>
                    <a:pt x="340299" y="192150"/>
                  </a:lnTo>
                  <a:lnTo>
                    <a:pt x="344802" y="150411"/>
                  </a:lnTo>
                  <a:lnTo>
                    <a:pt x="337289" y="110457"/>
                  </a:lnTo>
                  <a:lnTo>
                    <a:pt x="318995" y="74072"/>
                  </a:lnTo>
                  <a:lnTo>
                    <a:pt x="291155" y="43043"/>
                  </a:lnTo>
                  <a:lnTo>
                    <a:pt x="255003" y="19154"/>
                  </a:lnTo>
                  <a:lnTo>
                    <a:pt x="211775" y="4191"/>
                  </a:lnTo>
                  <a:lnTo>
                    <a:pt x="171897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671315" y="2259330"/>
              <a:ext cx="112013" cy="185039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7959597" y="831341"/>
            <a:ext cx="64389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 b="1">
                <a:solidFill>
                  <a:srgbClr val="4F5D17"/>
                </a:solidFill>
                <a:latin typeface="Calibri"/>
                <a:cs typeface="Calibri"/>
              </a:rPr>
              <a:t>TEXT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2705226" y="1036446"/>
            <a:ext cx="88391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4F5D17"/>
                </a:solidFill>
                <a:latin typeface="Calibri"/>
                <a:cs typeface="Calibri"/>
              </a:rPr>
              <a:t>AUDIO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3065145" y="3577844"/>
            <a:ext cx="82994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4F5D17"/>
                </a:solidFill>
                <a:latin typeface="Calibri"/>
                <a:cs typeface="Calibri"/>
              </a:rPr>
              <a:t>VIDEO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8317738" y="2825241"/>
            <a:ext cx="92836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0" b="1">
                <a:solidFill>
                  <a:srgbClr val="4F5D17"/>
                </a:solidFill>
                <a:latin typeface="Calibri"/>
                <a:cs typeface="Calibri"/>
              </a:rPr>
              <a:t>PHOTO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8149590" y="4513833"/>
            <a:ext cx="147637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40" b="1">
                <a:solidFill>
                  <a:srgbClr val="4F5D17"/>
                </a:solidFill>
                <a:latin typeface="Calibri"/>
                <a:cs typeface="Calibri"/>
              </a:rPr>
              <a:t>META</a:t>
            </a:r>
            <a:r>
              <a:rPr dirty="0" sz="2400" spc="-70" b="1">
                <a:solidFill>
                  <a:srgbClr val="4F5D17"/>
                </a:solidFill>
                <a:latin typeface="Calibri"/>
                <a:cs typeface="Calibri"/>
              </a:rPr>
              <a:t> </a:t>
            </a:r>
            <a:r>
              <a:rPr dirty="0" sz="2400" spc="-95" b="1">
                <a:solidFill>
                  <a:srgbClr val="4F5D17"/>
                </a:solidFill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31" name="object 31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263195" y="3689629"/>
            <a:ext cx="862489" cy="60335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36467" y="4506764"/>
            <a:ext cx="663937" cy="917327"/>
          </a:xfrm>
          <a:prstGeom prst="rect">
            <a:avLst/>
          </a:prstGeom>
        </p:spPr>
      </p:pic>
      <p:pic>
        <p:nvPicPr>
          <p:cNvPr id="33" name="object 3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70218" y="3655885"/>
            <a:ext cx="684085" cy="684085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97801" y="4570552"/>
            <a:ext cx="883170" cy="762050"/>
          </a:xfrm>
          <a:prstGeom prst="rect">
            <a:avLst/>
          </a:prstGeom>
        </p:spPr>
      </p:pic>
      <p:pic>
        <p:nvPicPr>
          <p:cNvPr id="35" name="object 35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05538" y="1407271"/>
            <a:ext cx="1202636" cy="294873"/>
          </a:xfrm>
          <a:prstGeom prst="rect">
            <a:avLst/>
          </a:prstGeom>
        </p:spPr>
      </p:pic>
      <p:pic>
        <p:nvPicPr>
          <p:cNvPr id="36" name="object 36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861807" y="1705229"/>
            <a:ext cx="106299" cy="85471"/>
          </a:xfrm>
          <a:prstGeom prst="rect">
            <a:avLst/>
          </a:prstGeom>
        </p:spPr>
      </p:pic>
      <p:grpSp>
        <p:nvGrpSpPr>
          <p:cNvPr id="37" name="object 37" descr=""/>
          <p:cNvGrpSpPr/>
          <p:nvPr/>
        </p:nvGrpSpPr>
        <p:grpSpPr>
          <a:xfrm>
            <a:off x="3731640" y="1316659"/>
            <a:ext cx="5641975" cy="3080385"/>
            <a:chOff x="3731640" y="1316659"/>
            <a:chExt cx="5641975" cy="3080385"/>
          </a:xfrm>
        </p:grpSpPr>
        <p:sp>
          <p:nvSpPr>
            <p:cNvPr id="38" name="object 38" descr=""/>
            <p:cNvSpPr/>
            <p:nvPr/>
          </p:nvSpPr>
          <p:spPr>
            <a:xfrm>
              <a:off x="3731641" y="1718817"/>
              <a:ext cx="5641975" cy="2678430"/>
            </a:xfrm>
            <a:custGeom>
              <a:avLst/>
              <a:gdLst/>
              <a:ahLst/>
              <a:cxnLst/>
              <a:rect l="l" t="t" r="r" b="b"/>
              <a:pathLst>
                <a:path w="5641975" h="2678429">
                  <a:moveTo>
                    <a:pt x="4073017" y="38100"/>
                  </a:moveTo>
                  <a:lnTo>
                    <a:pt x="4049699" y="2997"/>
                  </a:lnTo>
                  <a:lnTo>
                    <a:pt x="4034917" y="0"/>
                  </a:lnTo>
                  <a:lnTo>
                    <a:pt x="4020058" y="2997"/>
                  </a:lnTo>
                  <a:lnTo>
                    <a:pt x="4007955" y="11150"/>
                  </a:lnTo>
                  <a:lnTo>
                    <a:pt x="3999801" y="23253"/>
                  </a:lnTo>
                  <a:lnTo>
                    <a:pt x="3998722" y="28575"/>
                  </a:lnTo>
                  <a:lnTo>
                    <a:pt x="2949956" y="28575"/>
                  </a:lnTo>
                  <a:lnTo>
                    <a:pt x="2945765" y="32766"/>
                  </a:lnTo>
                  <a:lnTo>
                    <a:pt x="2945765" y="2176653"/>
                  </a:lnTo>
                  <a:lnTo>
                    <a:pt x="2200503" y="2176653"/>
                  </a:lnTo>
                  <a:lnTo>
                    <a:pt x="2191562" y="2170633"/>
                  </a:lnTo>
                  <a:lnTo>
                    <a:pt x="2186305" y="2169566"/>
                  </a:lnTo>
                  <a:lnTo>
                    <a:pt x="2186305" y="2167636"/>
                  </a:lnTo>
                  <a:lnTo>
                    <a:pt x="2186305" y="279908"/>
                  </a:lnTo>
                  <a:lnTo>
                    <a:pt x="2186305" y="270383"/>
                  </a:lnTo>
                  <a:lnTo>
                    <a:pt x="2186305" y="265049"/>
                  </a:lnTo>
                  <a:lnTo>
                    <a:pt x="2181987" y="260858"/>
                  </a:lnTo>
                  <a:lnTo>
                    <a:pt x="74269" y="260858"/>
                  </a:lnTo>
                  <a:lnTo>
                    <a:pt x="73190" y="255536"/>
                  </a:lnTo>
                  <a:lnTo>
                    <a:pt x="64998" y="243433"/>
                  </a:lnTo>
                  <a:lnTo>
                    <a:pt x="52882" y="235280"/>
                  </a:lnTo>
                  <a:lnTo>
                    <a:pt x="38100" y="232283"/>
                  </a:lnTo>
                  <a:lnTo>
                    <a:pt x="23241" y="235280"/>
                  </a:lnTo>
                  <a:lnTo>
                    <a:pt x="11137" y="243433"/>
                  </a:lnTo>
                  <a:lnTo>
                    <a:pt x="2984" y="255536"/>
                  </a:lnTo>
                  <a:lnTo>
                    <a:pt x="0" y="270383"/>
                  </a:lnTo>
                  <a:lnTo>
                    <a:pt x="2984" y="285242"/>
                  </a:lnTo>
                  <a:lnTo>
                    <a:pt x="11137" y="297345"/>
                  </a:lnTo>
                  <a:lnTo>
                    <a:pt x="23241" y="305498"/>
                  </a:lnTo>
                  <a:lnTo>
                    <a:pt x="38100" y="308483"/>
                  </a:lnTo>
                  <a:lnTo>
                    <a:pt x="52882" y="305498"/>
                  </a:lnTo>
                  <a:lnTo>
                    <a:pt x="64998" y="297345"/>
                  </a:lnTo>
                  <a:lnTo>
                    <a:pt x="73190" y="285242"/>
                  </a:lnTo>
                  <a:lnTo>
                    <a:pt x="74269" y="279908"/>
                  </a:lnTo>
                  <a:lnTo>
                    <a:pt x="2167255" y="279908"/>
                  </a:lnTo>
                  <a:lnTo>
                    <a:pt x="2167255" y="2169566"/>
                  </a:lnTo>
                  <a:lnTo>
                    <a:pt x="2161921" y="2170633"/>
                  </a:lnTo>
                  <a:lnTo>
                    <a:pt x="2152980" y="2176653"/>
                  </a:lnTo>
                  <a:lnTo>
                    <a:pt x="1911832" y="2176653"/>
                  </a:lnTo>
                  <a:lnTo>
                    <a:pt x="1910765" y="2171395"/>
                  </a:lnTo>
                  <a:lnTo>
                    <a:pt x="1902612" y="2159279"/>
                  </a:lnTo>
                  <a:lnTo>
                    <a:pt x="1890509" y="2151088"/>
                  </a:lnTo>
                  <a:lnTo>
                    <a:pt x="1875663" y="2148078"/>
                  </a:lnTo>
                  <a:lnTo>
                    <a:pt x="1860867" y="2151088"/>
                  </a:lnTo>
                  <a:lnTo>
                    <a:pt x="1848751" y="2159279"/>
                  </a:lnTo>
                  <a:lnTo>
                    <a:pt x="1840560" y="2171395"/>
                  </a:lnTo>
                  <a:lnTo>
                    <a:pt x="1837563" y="2186178"/>
                  </a:lnTo>
                  <a:lnTo>
                    <a:pt x="1840560" y="2201037"/>
                  </a:lnTo>
                  <a:lnTo>
                    <a:pt x="1848751" y="2213140"/>
                  </a:lnTo>
                  <a:lnTo>
                    <a:pt x="1860867" y="2221293"/>
                  </a:lnTo>
                  <a:lnTo>
                    <a:pt x="1875663" y="2224278"/>
                  </a:lnTo>
                  <a:lnTo>
                    <a:pt x="1890509" y="2221293"/>
                  </a:lnTo>
                  <a:lnTo>
                    <a:pt x="1902612" y="2213140"/>
                  </a:lnTo>
                  <a:lnTo>
                    <a:pt x="1910765" y="2201037"/>
                  </a:lnTo>
                  <a:lnTo>
                    <a:pt x="1911845" y="2195703"/>
                  </a:lnTo>
                  <a:lnTo>
                    <a:pt x="2140686" y="2195703"/>
                  </a:lnTo>
                  <a:lnTo>
                    <a:pt x="2161921" y="2240838"/>
                  </a:lnTo>
                  <a:lnTo>
                    <a:pt x="2176780" y="2243836"/>
                  </a:lnTo>
                  <a:lnTo>
                    <a:pt x="2191562" y="2240838"/>
                  </a:lnTo>
                  <a:lnTo>
                    <a:pt x="2203678" y="2232647"/>
                  </a:lnTo>
                  <a:lnTo>
                    <a:pt x="2211870" y="2220531"/>
                  </a:lnTo>
                  <a:lnTo>
                    <a:pt x="2214880" y="2205736"/>
                  </a:lnTo>
                  <a:lnTo>
                    <a:pt x="2212835" y="2195703"/>
                  </a:lnTo>
                  <a:lnTo>
                    <a:pt x="2960497" y="2195703"/>
                  </a:lnTo>
                  <a:lnTo>
                    <a:pt x="2964815" y="2191512"/>
                  </a:lnTo>
                  <a:lnTo>
                    <a:pt x="2964815" y="2186178"/>
                  </a:lnTo>
                  <a:lnTo>
                    <a:pt x="2964815" y="2176653"/>
                  </a:lnTo>
                  <a:lnTo>
                    <a:pt x="2964815" y="47625"/>
                  </a:lnTo>
                  <a:lnTo>
                    <a:pt x="3998734" y="47625"/>
                  </a:lnTo>
                  <a:lnTo>
                    <a:pt x="3999801" y="52895"/>
                  </a:lnTo>
                  <a:lnTo>
                    <a:pt x="4007955" y="65011"/>
                  </a:lnTo>
                  <a:lnTo>
                    <a:pt x="4020058" y="73202"/>
                  </a:lnTo>
                  <a:lnTo>
                    <a:pt x="4034917" y="76200"/>
                  </a:lnTo>
                  <a:lnTo>
                    <a:pt x="4049699" y="73202"/>
                  </a:lnTo>
                  <a:lnTo>
                    <a:pt x="4061815" y="65011"/>
                  </a:lnTo>
                  <a:lnTo>
                    <a:pt x="4070007" y="52895"/>
                  </a:lnTo>
                  <a:lnTo>
                    <a:pt x="4071074" y="47625"/>
                  </a:lnTo>
                  <a:lnTo>
                    <a:pt x="4073017" y="38100"/>
                  </a:lnTo>
                  <a:close/>
                </a:path>
                <a:path w="5641975" h="2678429">
                  <a:moveTo>
                    <a:pt x="5641467" y="1583055"/>
                  </a:moveTo>
                  <a:lnTo>
                    <a:pt x="5635790" y="1554226"/>
                  </a:lnTo>
                  <a:lnTo>
                    <a:pt x="5620334" y="1530921"/>
                  </a:lnTo>
                  <a:lnTo>
                    <a:pt x="5597360" y="1515338"/>
                  </a:lnTo>
                  <a:lnTo>
                    <a:pt x="5569204" y="1509649"/>
                  </a:lnTo>
                  <a:lnTo>
                    <a:pt x="4649597" y="1509649"/>
                  </a:lnTo>
                  <a:lnTo>
                    <a:pt x="4620780" y="1515338"/>
                  </a:lnTo>
                  <a:lnTo>
                    <a:pt x="4597527" y="1530921"/>
                  </a:lnTo>
                  <a:lnTo>
                    <a:pt x="4581969" y="1554226"/>
                  </a:lnTo>
                  <a:lnTo>
                    <a:pt x="4576318" y="1583055"/>
                  </a:lnTo>
                  <a:lnTo>
                    <a:pt x="4576318" y="1943201"/>
                  </a:lnTo>
                  <a:lnTo>
                    <a:pt x="4569587" y="1941830"/>
                  </a:lnTo>
                  <a:lnTo>
                    <a:pt x="4554728" y="1944827"/>
                  </a:lnTo>
                  <a:lnTo>
                    <a:pt x="4542625" y="1952980"/>
                  </a:lnTo>
                  <a:lnTo>
                    <a:pt x="4534471" y="1965083"/>
                  </a:lnTo>
                  <a:lnTo>
                    <a:pt x="4533392" y="1970405"/>
                  </a:lnTo>
                  <a:lnTo>
                    <a:pt x="4327271" y="1970405"/>
                  </a:lnTo>
                  <a:lnTo>
                    <a:pt x="4322953" y="1974596"/>
                  </a:lnTo>
                  <a:lnTo>
                    <a:pt x="4322953" y="2630424"/>
                  </a:lnTo>
                  <a:lnTo>
                    <a:pt x="4131678" y="2630424"/>
                  </a:lnTo>
                  <a:lnTo>
                    <a:pt x="4130598" y="2625102"/>
                  </a:lnTo>
                  <a:lnTo>
                    <a:pt x="4122445" y="2612999"/>
                  </a:lnTo>
                  <a:lnTo>
                    <a:pt x="4110342" y="2604846"/>
                  </a:lnTo>
                  <a:lnTo>
                    <a:pt x="4095496" y="2601849"/>
                  </a:lnTo>
                  <a:lnTo>
                    <a:pt x="4080700" y="2604846"/>
                  </a:lnTo>
                  <a:lnTo>
                    <a:pt x="4068584" y="2612999"/>
                  </a:lnTo>
                  <a:lnTo>
                    <a:pt x="4060393" y="2625102"/>
                  </a:lnTo>
                  <a:lnTo>
                    <a:pt x="4057396" y="2639949"/>
                  </a:lnTo>
                  <a:lnTo>
                    <a:pt x="4060393" y="2654744"/>
                  </a:lnTo>
                  <a:lnTo>
                    <a:pt x="4068584" y="2666860"/>
                  </a:lnTo>
                  <a:lnTo>
                    <a:pt x="4080700" y="2675051"/>
                  </a:lnTo>
                  <a:lnTo>
                    <a:pt x="4095496" y="2678049"/>
                  </a:lnTo>
                  <a:lnTo>
                    <a:pt x="4110342" y="2675051"/>
                  </a:lnTo>
                  <a:lnTo>
                    <a:pt x="4122445" y="2666860"/>
                  </a:lnTo>
                  <a:lnTo>
                    <a:pt x="4130598" y="2654744"/>
                  </a:lnTo>
                  <a:lnTo>
                    <a:pt x="4131665" y="2649474"/>
                  </a:lnTo>
                  <a:lnTo>
                    <a:pt x="4337812" y="2649474"/>
                  </a:lnTo>
                  <a:lnTo>
                    <a:pt x="4342003" y="2645156"/>
                  </a:lnTo>
                  <a:lnTo>
                    <a:pt x="4342003" y="2639949"/>
                  </a:lnTo>
                  <a:lnTo>
                    <a:pt x="4342003" y="2630424"/>
                  </a:lnTo>
                  <a:lnTo>
                    <a:pt x="4342003" y="1989455"/>
                  </a:lnTo>
                  <a:lnTo>
                    <a:pt x="4533392" y="1989455"/>
                  </a:lnTo>
                  <a:lnTo>
                    <a:pt x="4534471" y="1994789"/>
                  </a:lnTo>
                  <a:lnTo>
                    <a:pt x="4542625" y="2006892"/>
                  </a:lnTo>
                  <a:lnTo>
                    <a:pt x="4554728" y="2015045"/>
                  </a:lnTo>
                  <a:lnTo>
                    <a:pt x="4569587" y="2018030"/>
                  </a:lnTo>
                  <a:lnTo>
                    <a:pt x="4576318" y="2016671"/>
                  </a:lnTo>
                  <a:lnTo>
                    <a:pt x="4576318" y="2313559"/>
                  </a:lnTo>
                  <a:lnTo>
                    <a:pt x="4581969" y="2341791"/>
                  </a:lnTo>
                  <a:lnTo>
                    <a:pt x="4597527" y="2364740"/>
                  </a:lnTo>
                  <a:lnTo>
                    <a:pt x="4620780" y="2380183"/>
                  </a:lnTo>
                  <a:lnTo>
                    <a:pt x="4649597" y="2385822"/>
                  </a:lnTo>
                  <a:lnTo>
                    <a:pt x="5569204" y="2385822"/>
                  </a:lnTo>
                  <a:lnTo>
                    <a:pt x="5597360" y="2380183"/>
                  </a:lnTo>
                  <a:lnTo>
                    <a:pt x="5620334" y="2364740"/>
                  </a:lnTo>
                  <a:lnTo>
                    <a:pt x="5635790" y="2341791"/>
                  </a:lnTo>
                  <a:lnTo>
                    <a:pt x="5641467" y="2313559"/>
                  </a:lnTo>
                  <a:lnTo>
                    <a:pt x="5641467" y="1583055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8508525" y="3382137"/>
              <a:ext cx="581025" cy="599440"/>
            </a:xfrm>
            <a:custGeom>
              <a:avLst/>
              <a:gdLst/>
              <a:ahLst/>
              <a:cxnLst/>
              <a:rect l="l" t="t" r="r" b="b"/>
              <a:pathLst>
                <a:path w="581025" h="599439">
                  <a:moveTo>
                    <a:pt x="368774" y="0"/>
                  </a:moveTo>
                  <a:lnTo>
                    <a:pt x="352962" y="652"/>
                  </a:lnTo>
                  <a:lnTo>
                    <a:pt x="335532" y="2651"/>
                  </a:lnTo>
                  <a:lnTo>
                    <a:pt x="316339" y="6054"/>
                  </a:lnTo>
                  <a:lnTo>
                    <a:pt x="295241" y="10922"/>
                  </a:lnTo>
                  <a:lnTo>
                    <a:pt x="292123" y="9513"/>
                  </a:lnTo>
                  <a:lnTo>
                    <a:pt x="283541" y="6413"/>
                  </a:lnTo>
                  <a:lnTo>
                    <a:pt x="270648" y="3313"/>
                  </a:lnTo>
                  <a:lnTo>
                    <a:pt x="254601" y="1904"/>
                  </a:lnTo>
                  <a:lnTo>
                    <a:pt x="234412" y="4383"/>
                  </a:lnTo>
                  <a:lnTo>
                    <a:pt x="213389" y="13350"/>
                  </a:lnTo>
                  <a:lnTo>
                    <a:pt x="193129" y="31105"/>
                  </a:lnTo>
                  <a:lnTo>
                    <a:pt x="175226" y="59943"/>
                  </a:lnTo>
                  <a:lnTo>
                    <a:pt x="157754" y="87349"/>
                  </a:lnTo>
                  <a:lnTo>
                    <a:pt x="136943" y="105836"/>
                  </a:lnTo>
                  <a:lnTo>
                    <a:pt x="115192" y="119819"/>
                  </a:lnTo>
                  <a:lnTo>
                    <a:pt x="94898" y="133715"/>
                  </a:lnTo>
                  <a:lnTo>
                    <a:pt x="78463" y="151938"/>
                  </a:lnTo>
                  <a:lnTo>
                    <a:pt x="68284" y="178905"/>
                  </a:lnTo>
                  <a:lnTo>
                    <a:pt x="66761" y="219031"/>
                  </a:lnTo>
                  <a:lnTo>
                    <a:pt x="76293" y="276732"/>
                  </a:lnTo>
                  <a:lnTo>
                    <a:pt x="82857" y="320191"/>
                  </a:lnTo>
                  <a:lnTo>
                    <a:pt x="71240" y="379053"/>
                  </a:lnTo>
                  <a:lnTo>
                    <a:pt x="41589" y="413577"/>
                  </a:lnTo>
                  <a:lnTo>
                    <a:pt x="25611" y="426612"/>
                  </a:lnTo>
                  <a:lnTo>
                    <a:pt x="11857" y="439444"/>
                  </a:lnTo>
                  <a:lnTo>
                    <a:pt x="2572" y="454033"/>
                  </a:lnTo>
                  <a:lnTo>
                    <a:pt x="0" y="472337"/>
                  </a:lnTo>
                  <a:lnTo>
                    <a:pt x="6384" y="496319"/>
                  </a:lnTo>
                  <a:lnTo>
                    <a:pt x="53320" y="562578"/>
                  </a:lnTo>
                  <a:lnTo>
                    <a:pt x="85040" y="584549"/>
                  </a:lnTo>
                  <a:lnTo>
                    <a:pt x="152493" y="599439"/>
                  </a:lnTo>
                  <a:lnTo>
                    <a:pt x="198032" y="595054"/>
                  </a:lnTo>
                  <a:lnTo>
                    <a:pt x="241821" y="585406"/>
                  </a:lnTo>
                  <a:lnTo>
                    <a:pt x="282063" y="575758"/>
                  </a:lnTo>
                  <a:lnTo>
                    <a:pt x="319752" y="571373"/>
                  </a:lnTo>
                  <a:lnTo>
                    <a:pt x="352976" y="574236"/>
                  </a:lnTo>
                  <a:lnTo>
                    <a:pt x="390951" y="579421"/>
                  </a:lnTo>
                  <a:lnTo>
                    <a:pt x="431141" y="584392"/>
                  </a:lnTo>
                  <a:lnTo>
                    <a:pt x="471009" y="586613"/>
                  </a:lnTo>
                  <a:lnTo>
                    <a:pt x="531381" y="576580"/>
                  </a:lnTo>
                  <a:lnTo>
                    <a:pt x="569942" y="537971"/>
                  </a:lnTo>
                  <a:lnTo>
                    <a:pt x="580775" y="485354"/>
                  </a:lnTo>
                  <a:lnTo>
                    <a:pt x="570878" y="446500"/>
                  </a:lnTo>
                  <a:lnTo>
                    <a:pt x="554101" y="414742"/>
                  </a:lnTo>
                  <a:lnTo>
                    <a:pt x="544288" y="383413"/>
                  </a:lnTo>
                  <a:lnTo>
                    <a:pt x="551051" y="350234"/>
                  </a:lnTo>
                  <a:lnTo>
                    <a:pt x="565843" y="307875"/>
                  </a:lnTo>
                  <a:lnTo>
                    <a:pt x="578587" y="262090"/>
                  </a:lnTo>
                  <a:lnTo>
                    <a:pt x="579206" y="218634"/>
                  </a:lnTo>
                  <a:lnTo>
                    <a:pt x="557623" y="183261"/>
                  </a:lnTo>
                  <a:lnTo>
                    <a:pt x="523642" y="149316"/>
                  </a:lnTo>
                  <a:lnTo>
                    <a:pt x="499012" y="113883"/>
                  </a:lnTo>
                  <a:lnTo>
                    <a:pt x="479522" y="79407"/>
                  </a:lnTo>
                  <a:lnTo>
                    <a:pt x="460964" y="48335"/>
                  </a:lnTo>
                  <a:lnTo>
                    <a:pt x="439126" y="23113"/>
                  </a:lnTo>
                  <a:lnTo>
                    <a:pt x="409799" y="6185"/>
                  </a:lnTo>
                  <a:lnTo>
                    <a:pt x="36877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0" name="object 40" descr=""/>
            <p:cNvSpPr/>
            <p:nvPr/>
          </p:nvSpPr>
          <p:spPr>
            <a:xfrm>
              <a:off x="8655938" y="3411981"/>
              <a:ext cx="346075" cy="441959"/>
            </a:xfrm>
            <a:custGeom>
              <a:avLst/>
              <a:gdLst/>
              <a:ahLst/>
              <a:cxnLst/>
              <a:rect l="l" t="t" r="r" b="b"/>
              <a:pathLst>
                <a:path w="346075" h="441960">
                  <a:moveTo>
                    <a:pt x="172338" y="0"/>
                  </a:moveTo>
                  <a:lnTo>
                    <a:pt x="133041" y="5773"/>
                  </a:lnTo>
                  <a:lnTo>
                    <a:pt x="96851" y="22242"/>
                  </a:lnTo>
                  <a:lnTo>
                    <a:pt x="64840" y="48125"/>
                  </a:lnTo>
                  <a:lnTo>
                    <a:pt x="38078" y="82144"/>
                  </a:lnTo>
                  <a:lnTo>
                    <a:pt x="17637" y="123019"/>
                  </a:lnTo>
                  <a:lnTo>
                    <a:pt x="4587" y="169470"/>
                  </a:lnTo>
                  <a:lnTo>
                    <a:pt x="0" y="220217"/>
                  </a:lnTo>
                  <a:lnTo>
                    <a:pt x="4587" y="270981"/>
                  </a:lnTo>
                  <a:lnTo>
                    <a:pt x="17637" y="317562"/>
                  </a:lnTo>
                  <a:lnTo>
                    <a:pt x="38078" y="358637"/>
                  </a:lnTo>
                  <a:lnTo>
                    <a:pt x="64840" y="392886"/>
                  </a:lnTo>
                  <a:lnTo>
                    <a:pt x="96851" y="418985"/>
                  </a:lnTo>
                  <a:lnTo>
                    <a:pt x="133041" y="435615"/>
                  </a:lnTo>
                  <a:lnTo>
                    <a:pt x="172338" y="441451"/>
                  </a:lnTo>
                  <a:lnTo>
                    <a:pt x="212060" y="435615"/>
                  </a:lnTo>
                  <a:lnTo>
                    <a:pt x="248553" y="418985"/>
                  </a:lnTo>
                  <a:lnTo>
                    <a:pt x="280767" y="392886"/>
                  </a:lnTo>
                  <a:lnTo>
                    <a:pt x="307652" y="358637"/>
                  </a:lnTo>
                  <a:lnTo>
                    <a:pt x="328156" y="317562"/>
                  </a:lnTo>
                  <a:lnTo>
                    <a:pt x="341229" y="270981"/>
                  </a:lnTo>
                  <a:lnTo>
                    <a:pt x="345820" y="220217"/>
                  </a:lnTo>
                  <a:lnTo>
                    <a:pt x="341229" y="169470"/>
                  </a:lnTo>
                  <a:lnTo>
                    <a:pt x="328156" y="123019"/>
                  </a:lnTo>
                  <a:lnTo>
                    <a:pt x="307652" y="82144"/>
                  </a:lnTo>
                  <a:lnTo>
                    <a:pt x="280767" y="48125"/>
                  </a:lnTo>
                  <a:lnTo>
                    <a:pt x="248553" y="22242"/>
                  </a:lnTo>
                  <a:lnTo>
                    <a:pt x="212060" y="5773"/>
                  </a:lnTo>
                  <a:lnTo>
                    <a:pt x="172338" y="0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8830563" y="3642106"/>
              <a:ext cx="31115" cy="62865"/>
            </a:xfrm>
            <a:custGeom>
              <a:avLst/>
              <a:gdLst/>
              <a:ahLst/>
              <a:cxnLst/>
              <a:rect l="l" t="t" r="r" b="b"/>
              <a:pathLst>
                <a:path w="31115" h="62864">
                  <a:moveTo>
                    <a:pt x="9905" y="0"/>
                  </a:moveTo>
                  <a:lnTo>
                    <a:pt x="0" y="58928"/>
                  </a:lnTo>
                  <a:lnTo>
                    <a:pt x="4952" y="61214"/>
                  </a:lnTo>
                  <a:lnTo>
                    <a:pt x="10159" y="62357"/>
                  </a:lnTo>
                  <a:lnTo>
                    <a:pt x="20827" y="62357"/>
                  </a:lnTo>
                  <a:lnTo>
                    <a:pt x="26034" y="61214"/>
                  </a:lnTo>
                  <a:lnTo>
                    <a:pt x="31114" y="58928"/>
                  </a:lnTo>
                  <a:lnTo>
                    <a:pt x="24193" y="44612"/>
                  </a:lnTo>
                  <a:lnTo>
                    <a:pt x="18415" y="29940"/>
                  </a:lnTo>
                  <a:lnTo>
                    <a:pt x="13684" y="15029"/>
                  </a:lnTo>
                  <a:lnTo>
                    <a:pt x="9905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8731504" y="3590924"/>
              <a:ext cx="210185" cy="174625"/>
            </a:xfrm>
            <a:custGeom>
              <a:avLst/>
              <a:gdLst/>
              <a:ahLst/>
              <a:cxnLst/>
              <a:rect l="l" t="t" r="r" b="b"/>
              <a:pathLst>
                <a:path w="210184" h="174625">
                  <a:moveTo>
                    <a:pt x="45593" y="3429"/>
                  </a:moveTo>
                  <a:lnTo>
                    <a:pt x="44450" y="1143"/>
                  </a:lnTo>
                  <a:lnTo>
                    <a:pt x="41148" y="127"/>
                  </a:lnTo>
                  <a:lnTo>
                    <a:pt x="40132" y="0"/>
                  </a:lnTo>
                  <a:lnTo>
                    <a:pt x="37973" y="0"/>
                  </a:lnTo>
                  <a:lnTo>
                    <a:pt x="27876" y="1181"/>
                  </a:lnTo>
                  <a:lnTo>
                    <a:pt x="18173" y="4533"/>
                  </a:lnTo>
                  <a:lnTo>
                    <a:pt x="9448" y="9817"/>
                  </a:lnTo>
                  <a:lnTo>
                    <a:pt x="0" y="19050"/>
                  </a:lnTo>
                  <a:lnTo>
                    <a:pt x="0" y="22352"/>
                  </a:lnTo>
                  <a:lnTo>
                    <a:pt x="2286" y="23495"/>
                  </a:lnTo>
                  <a:lnTo>
                    <a:pt x="2286" y="24003"/>
                  </a:lnTo>
                  <a:lnTo>
                    <a:pt x="2540" y="24257"/>
                  </a:lnTo>
                  <a:lnTo>
                    <a:pt x="3429" y="24257"/>
                  </a:lnTo>
                  <a:lnTo>
                    <a:pt x="3937" y="24003"/>
                  </a:lnTo>
                  <a:lnTo>
                    <a:pt x="4445" y="23495"/>
                  </a:lnTo>
                  <a:lnTo>
                    <a:pt x="5080" y="24003"/>
                  </a:lnTo>
                  <a:lnTo>
                    <a:pt x="5842" y="24257"/>
                  </a:lnTo>
                  <a:lnTo>
                    <a:pt x="7493" y="24257"/>
                  </a:lnTo>
                  <a:lnTo>
                    <a:pt x="8382" y="24003"/>
                  </a:lnTo>
                  <a:lnTo>
                    <a:pt x="14732" y="17894"/>
                  </a:lnTo>
                  <a:lnTo>
                    <a:pt x="21488" y="13614"/>
                  </a:lnTo>
                  <a:lnTo>
                    <a:pt x="28956" y="10871"/>
                  </a:lnTo>
                  <a:lnTo>
                    <a:pt x="36957" y="9906"/>
                  </a:lnTo>
                  <a:lnTo>
                    <a:pt x="37973" y="9906"/>
                  </a:lnTo>
                  <a:lnTo>
                    <a:pt x="40132" y="10160"/>
                  </a:lnTo>
                  <a:lnTo>
                    <a:pt x="43434" y="10160"/>
                  </a:lnTo>
                  <a:lnTo>
                    <a:pt x="45593" y="7874"/>
                  </a:lnTo>
                  <a:lnTo>
                    <a:pt x="45593" y="3429"/>
                  </a:lnTo>
                  <a:close/>
                </a:path>
                <a:path w="210184" h="174625">
                  <a:moveTo>
                    <a:pt x="52324" y="45720"/>
                  </a:moveTo>
                  <a:lnTo>
                    <a:pt x="48895" y="38989"/>
                  </a:lnTo>
                  <a:lnTo>
                    <a:pt x="43434" y="37846"/>
                  </a:lnTo>
                  <a:lnTo>
                    <a:pt x="37846" y="37846"/>
                  </a:lnTo>
                  <a:lnTo>
                    <a:pt x="33401" y="44577"/>
                  </a:lnTo>
                  <a:lnTo>
                    <a:pt x="33401" y="60071"/>
                  </a:lnTo>
                  <a:lnTo>
                    <a:pt x="35560" y="66802"/>
                  </a:lnTo>
                  <a:lnTo>
                    <a:pt x="41148" y="67945"/>
                  </a:lnTo>
                  <a:lnTo>
                    <a:pt x="46736" y="67945"/>
                  </a:lnTo>
                  <a:lnTo>
                    <a:pt x="51181" y="61214"/>
                  </a:lnTo>
                  <a:lnTo>
                    <a:pt x="52324" y="53467"/>
                  </a:lnTo>
                  <a:lnTo>
                    <a:pt x="52324" y="45720"/>
                  </a:lnTo>
                  <a:close/>
                </a:path>
                <a:path w="210184" h="174625">
                  <a:moveTo>
                    <a:pt x="125730" y="171323"/>
                  </a:moveTo>
                  <a:lnTo>
                    <a:pt x="124587" y="170180"/>
                  </a:lnTo>
                  <a:lnTo>
                    <a:pt x="124587" y="169037"/>
                  </a:lnTo>
                  <a:lnTo>
                    <a:pt x="123444" y="168021"/>
                  </a:lnTo>
                  <a:lnTo>
                    <a:pt x="122301" y="168021"/>
                  </a:lnTo>
                  <a:lnTo>
                    <a:pt x="117983" y="168910"/>
                  </a:lnTo>
                  <a:lnTo>
                    <a:pt x="113538" y="169291"/>
                  </a:lnTo>
                  <a:lnTo>
                    <a:pt x="109220" y="169291"/>
                  </a:lnTo>
                  <a:lnTo>
                    <a:pt x="96621" y="168109"/>
                  </a:lnTo>
                  <a:lnTo>
                    <a:pt x="84404" y="164617"/>
                  </a:lnTo>
                  <a:lnTo>
                    <a:pt x="72872" y="158953"/>
                  </a:lnTo>
                  <a:lnTo>
                    <a:pt x="62357" y="151257"/>
                  </a:lnTo>
                  <a:lnTo>
                    <a:pt x="58928" y="151257"/>
                  </a:lnTo>
                  <a:lnTo>
                    <a:pt x="57785" y="152400"/>
                  </a:lnTo>
                  <a:lnTo>
                    <a:pt x="57785" y="154686"/>
                  </a:lnTo>
                  <a:lnTo>
                    <a:pt x="95034" y="173405"/>
                  </a:lnTo>
                  <a:lnTo>
                    <a:pt x="108966" y="174625"/>
                  </a:lnTo>
                  <a:lnTo>
                    <a:pt x="117856" y="174625"/>
                  </a:lnTo>
                  <a:lnTo>
                    <a:pt x="123444" y="173482"/>
                  </a:lnTo>
                  <a:lnTo>
                    <a:pt x="124587" y="173482"/>
                  </a:lnTo>
                  <a:lnTo>
                    <a:pt x="125730" y="171323"/>
                  </a:lnTo>
                  <a:close/>
                </a:path>
                <a:path w="210184" h="174625">
                  <a:moveTo>
                    <a:pt x="176784" y="44577"/>
                  </a:moveTo>
                  <a:lnTo>
                    <a:pt x="172339" y="37846"/>
                  </a:lnTo>
                  <a:lnTo>
                    <a:pt x="166751" y="37846"/>
                  </a:lnTo>
                  <a:lnTo>
                    <a:pt x="161290" y="38989"/>
                  </a:lnTo>
                  <a:lnTo>
                    <a:pt x="157861" y="45720"/>
                  </a:lnTo>
                  <a:lnTo>
                    <a:pt x="157861" y="53467"/>
                  </a:lnTo>
                  <a:lnTo>
                    <a:pt x="159004" y="61214"/>
                  </a:lnTo>
                  <a:lnTo>
                    <a:pt x="163449" y="67945"/>
                  </a:lnTo>
                  <a:lnTo>
                    <a:pt x="167894" y="67945"/>
                  </a:lnTo>
                  <a:lnTo>
                    <a:pt x="173482" y="66802"/>
                  </a:lnTo>
                  <a:lnTo>
                    <a:pt x="176784" y="60071"/>
                  </a:lnTo>
                  <a:lnTo>
                    <a:pt x="176784" y="44577"/>
                  </a:lnTo>
                  <a:close/>
                </a:path>
                <a:path w="210184" h="174625">
                  <a:moveTo>
                    <a:pt x="210185" y="19050"/>
                  </a:moveTo>
                  <a:lnTo>
                    <a:pt x="171323" y="0"/>
                  </a:lnTo>
                  <a:lnTo>
                    <a:pt x="169037" y="0"/>
                  </a:lnTo>
                  <a:lnTo>
                    <a:pt x="167894" y="127"/>
                  </a:lnTo>
                  <a:lnTo>
                    <a:pt x="165735" y="1143"/>
                  </a:lnTo>
                  <a:lnTo>
                    <a:pt x="163449" y="3429"/>
                  </a:lnTo>
                  <a:lnTo>
                    <a:pt x="164592" y="5588"/>
                  </a:lnTo>
                  <a:lnTo>
                    <a:pt x="164592" y="7874"/>
                  </a:lnTo>
                  <a:lnTo>
                    <a:pt x="166751" y="10160"/>
                  </a:lnTo>
                  <a:lnTo>
                    <a:pt x="169037" y="10160"/>
                  </a:lnTo>
                  <a:lnTo>
                    <a:pt x="171196" y="9906"/>
                  </a:lnTo>
                  <a:lnTo>
                    <a:pt x="172212" y="9906"/>
                  </a:lnTo>
                  <a:lnTo>
                    <a:pt x="180416" y="10871"/>
                  </a:lnTo>
                  <a:lnTo>
                    <a:pt x="188226" y="13614"/>
                  </a:lnTo>
                  <a:lnTo>
                    <a:pt x="195300" y="17894"/>
                  </a:lnTo>
                  <a:lnTo>
                    <a:pt x="201803" y="24003"/>
                  </a:lnTo>
                  <a:lnTo>
                    <a:pt x="202692" y="24257"/>
                  </a:lnTo>
                  <a:lnTo>
                    <a:pt x="204343" y="24257"/>
                  </a:lnTo>
                  <a:lnTo>
                    <a:pt x="205232" y="24003"/>
                  </a:lnTo>
                  <a:lnTo>
                    <a:pt x="205740" y="23495"/>
                  </a:lnTo>
                  <a:lnTo>
                    <a:pt x="206248" y="24003"/>
                  </a:lnTo>
                  <a:lnTo>
                    <a:pt x="206629" y="24257"/>
                  </a:lnTo>
                  <a:lnTo>
                    <a:pt x="207137" y="24257"/>
                  </a:lnTo>
                  <a:lnTo>
                    <a:pt x="208026" y="23495"/>
                  </a:lnTo>
                  <a:lnTo>
                    <a:pt x="210185" y="22352"/>
                  </a:lnTo>
                  <a:lnTo>
                    <a:pt x="210185" y="190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3" name="object 43" descr=""/>
            <p:cNvSpPr/>
            <p:nvPr/>
          </p:nvSpPr>
          <p:spPr>
            <a:xfrm>
              <a:off x="8660383" y="3938650"/>
              <a:ext cx="351790" cy="59690"/>
            </a:xfrm>
            <a:custGeom>
              <a:avLst/>
              <a:gdLst/>
              <a:ahLst/>
              <a:cxnLst/>
              <a:rect l="l" t="t" r="r" b="b"/>
              <a:pathLst>
                <a:path w="351790" h="59689">
                  <a:moveTo>
                    <a:pt x="41148" y="0"/>
                  </a:moveTo>
                  <a:lnTo>
                    <a:pt x="36575" y="0"/>
                  </a:lnTo>
                  <a:lnTo>
                    <a:pt x="27432" y="184"/>
                  </a:lnTo>
                  <a:lnTo>
                    <a:pt x="18288" y="714"/>
                  </a:lnTo>
                  <a:lnTo>
                    <a:pt x="9144" y="1553"/>
                  </a:lnTo>
                  <a:lnTo>
                    <a:pt x="0" y="2667"/>
                  </a:lnTo>
                  <a:lnTo>
                    <a:pt x="21595" y="20893"/>
                  </a:lnTo>
                  <a:lnTo>
                    <a:pt x="53609" y="39322"/>
                  </a:lnTo>
                  <a:lnTo>
                    <a:pt x="96887" y="53584"/>
                  </a:lnTo>
                  <a:lnTo>
                    <a:pt x="152273" y="59309"/>
                  </a:lnTo>
                  <a:lnTo>
                    <a:pt x="203872" y="55332"/>
                  </a:lnTo>
                  <a:lnTo>
                    <a:pt x="254746" y="45116"/>
                  </a:lnTo>
                  <a:lnTo>
                    <a:pt x="304166" y="28662"/>
                  </a:lnTo>
                  <a:lnTo>
                    <a:pt x="351409" y="5968"/>
                  </a:lnTo>
                  <a:lnTo>
                    <a:pt x="334702" y="3702"/>
                  </a:lnTo>
                  <a:lnTo>
                    <a:pt x="317865" y="1936"/>
                  </a:lnTo>
                  <a:lnTo>
                    <a:pt x="300813" y="789"/>
                  </a:lnTo>
                  <a:lnTo>
                    <a:pt x="283464" y="381"/>
                  </a:lnTo>
                  <a:lnTo>
                    <a:pt x="257256" y="12301"/>
                  </a:lnTo>
                  <a:lnTo>
                    <a:pt x="229536" y="21066"/>
                  </a:lnTo>
                  <a:lnTo>
                    <a:pt x="200650" y="26473"/>
                  </a:lnTo>
                  <a:lnTo>
                    <a:pt x="168783" y="28321"/>
                  </a:lnTo>
                  <a:lnTo>
                    <a:pt x="164592" y="28193"/>
                  </a:lnTo>
                  <a:lnTo>
                    <a:pt x="115242" y="23848"/>
                  </a:lnTo>
                  <a:lnTo>
                    <a:pt x="79359" y="14287"/>
                  </a:lnTo>
                  <a:lnTo>
                    <a:pt x="57453" y="4726"/>
                  </a:lnTo>
                  <a:lnTo>
                    <a:pt x="50038" y="381"/>
                  </a:lnTo>
                  <a:lnTo>
                    <a:pt x="41148" y="0"/>
                  </a:lnTo>
                  <a:close/>
                </a:path>
              </a:pathLst>
            </a:custGeom>
            <a:solidFill>
              <a:srgbClr val="5679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4" name="object 44" descr=""/>
            <p:cNvSpPr/>
            <p:nvPr/>
          </p:nvSpPr>
          <p:spPr>
            <a:xfrm>
              <a:off x="8693784" y="3816731"/>
              <a:ext cx="262890" cy="174625"/>
            </a:xfrm>
            <a:custGeom>
              <a:avLst/>
              <a:gdLst/>
              <a:ahLst/>
              <a:cxnLst/>
              <a:rect l="l" t="t" r="r" b="b"/>
              <a:pathLst>
                <a:path w="262890" h="174625">
                  <a:moveTo>
                    <a:pt x="199009" y="0"/>
                  </a:moveTo>
                  <a:lnTo>
                    <a:pt x="82169" y="0"/>
                  </a:lnTo>
                  <a:lnTo>
                    <a:pt x="80200" y="33742"/>
                  </a:lnTo>
                  <a:lnTo>
                    <a:pt x="77089" y="63817"/>
                  </a:lnTo>
                  <a:lnTo>
                    <a:pt x="54483" y="106680"/>
                  </a:lnTo>
                  <a:lnTo>
                    <a:pt x="14728" y="124860"/>
                  </a:lnTo>
                  <a:lnTo>
                    <a:pt x="0" y="126746"/>
                  </a:lnTo>
                  <a:lnTo>
                    <a:pt x="42164" y="151257"/>
                  </a:lnTo>
                  <a:lnTo>
                    <a:pt x="185674" y="174498"/>
                  </a:lnTo>
                  <a:lnTo>
                    <a:pt x="207899" y="161163"/>
                  </a:lnTo>
                  <a:lnTo>
                    <a:pt x="212478" y="160170"/>
                  </a:lnTo>
                  <a:lnTo>
                    <a:pt x="222059" y="157321"/>
                  </a:lnTo>
                  <a:lnTo>
                    <a:pt x="230401" y="152804"/>
                  </a:lnTo>
                  <a:lnTo>
                    <a:pt x="231267" y="146812"/>
                  </a:lnTo>
                  <a:lnTo>
                    <a:pt x="262382" y="126746"/>
                  </a:lnTo>
                  <a:lnTo>
                    <a:pt x="217932" y="107823"/>
                  </a:lnTo>
                  <a:lnTo>
                    <a:pt x="193040" y="42672"/>
                  </a:lnTo>
                  <a:lnTo>
                    <a:pt x="196179" y="12632"/>
                  </a:lnTo>
                  <a:lnTo>
                    <a:pt x="199009" y="0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5" name="object 45" descr=""/>
            <p:cNvSpPr/>
            <p:nvPr/>
          </p:nvSpPr>
          <p:spPr>
            <a:xfrm>
              <a:off x="8505914" y="3939031"/>
              <a:ext cx="670560" cy="167005"/>
            </a:xfrm>
            <a:custGeom>
              <a:avLst/>
              <a:gdLst/>
              <a:ahLst/>
              <a:cxnLst/>
              <a:rect l="l" t="t" r="r" b="b"/>
              <a:pathLst>
                <a:path w="670559" h="167004">
                  <a:moveTo>
                    <a:pt x="204507" y="0"/>
                  </a:moveTo>
                  <a:lnTo>
                    <a:pt x="73999" y="26092"/>
                  </a:lnTo>
                  <a:lnTo>
                    <a:pt x="74149" y="26092"/>
                  </a:lnTo>
                  <a:lnTo>
                    <a:pt x="15198" y="83375"/>
                  </a:lnTo>
                  <a:lnTo>
                    <a:pt x="0" y="140696"/>
                  </a:lnTo>
                  <a:lnTo>
                    <a:pt x="1053" y="166751"/>
                  </a:lnTo>
                  <a:lnTo>
                    <a:pt x="670343" y="166751"/>
                  </a:lnTo>
                  <a:lnTo>
                    <a:pt x="661482" y="113132"/>
                  </a:lnTo>
                  <a:lnTo>
                    <a:pt x="637909" y="72437"/>
                  </a:lnTo>
                  <a:lnTo>
                    <a:pt x="604141" y="42887"/>
                  </a:lnTo>
                  <a:lnTo>
                    <a:pt x="574932" y="27940"/>
                  </a:lnTo>
                  <a:lnTo>
                    <a:pt x="324268" y="27940"/>
                  </a:lnTo>
                  <a:lnTo>
                    <a:pt x="322236" y="27813"/>
                  </a:lnTo>
                  <a:lnTo>
                    <a:pt x="320077" y="27813"/>
                  </a:lnTo>
                  <a:lnTo>
                    <a:pt x="270140" y="23467"/>
                  </a:lnTo>
                  <a:lnTo>
                    <a:pt x="233955" y="13906"/>
                  </a:lnTo>
                  <a:lnTo>
                    <a:pt x="211939" y="4345"/>
                  </a:lnTo>
                  <a:lnTo>
                    <a:pt x="204507" y="0"/>
                  </a:lnTo>
                  <a:close/>
                </a:path>
                <a:path w="670559" h="167004">
                  <a:moveTo>
                    <a:pt x="440473" y="0"/>
                  </a:moveTo>
                  <a:lnTo>
                    <a:pt x="437933" y="0"/>
                  </a:lnTo>
                  <a:lnTo>
                    <a:pt x="411739" y="11920"/>
                  </a:lnTo>
                  <a:lnTo>
                    <a:pt x="384117" y="20685"/>
                  </a:lnTo>
                  <a:lnTo>
                    <a:pt x="355494" y="26092"/>
                  </a:lnTo>
                  <a:lnTo>
                    <a:pt x="326300" y="27940"/>
                  </a:lnTo>
                  <a:lnTo>
                    <a:pt x="574932" y="27940"/>
                  </a:lnTo>
                  <a:lnTo>
                    <a:pt x="564695" y="22701"/>
                  </a:lnTo>
                  <a:lnTo>
                    <a:pt x="524089" y="10099"/>
                  </a:lnTo>
                  <a:lnTo>
                    <a:pt x="486838" y="3301"/>
                  </a:lnTo>
                  <a:lnTo>
                    <a:pt x="457461" y="528"/>
                  </a:lnTo>
                  <a:lnTo>
                    <a:pt x="440473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6" name="object 46" descr=""/>
            <p:cNvSpPr/>
            <p:nvPr/>
          </p:nvSpPr>
          <p:spPr>
            <a:xfrm>
              <a:off x="8647048" y="3403091"/>
              <a:ext cx="372745" cy="259079"/>
            </a:xfrm>
            <a:custGeom>
              <a:avLst/>
              <a:gdLst/>
              <a:ahLst/>
              <a:cxnLst/>
              <a:rect l="l" t="t" r="r" b="b"/>
              <a:pathLst>
                <a:path w="372745" h="259079">
                  <a:moveTo>
                    <a:pt x="186817" y="0"/>
                  </a:moveTo>
                  <a:lnTo>
                    <a:pt x="130048" y="0"/>
                  </a:lnTo>
                  <a:lnTo>
                    <a:pt x="91185" y="8890"/>
                  </a:lnTo>
                  <a:lnTo>
                    <a:pt x="36702" y="66675"/>
                  </a:lnTo>
                  <a:lnTo>
                    <a:pt x="3301" y="124587"/>
                  </a:lnTo>
                  <a:lnTo>
                    <a:pt x="0" y="187960"/>
                  </a:lnTo>
                  <a:lnTo>
                    <a:pt x="1486" y="198802"/>
                  </a:lnTo>
                  <a:lnTo>
                    <a:pt x="1524" y="199072"/>
                  </a:lnTo>
                  <a:lnTo>
                    <a:pt x="6572" y="223520"/>
                  </a:lnTo>
                  <a:lnTo>
                    <a:pt x="15859" y="247967"/>
                  </a:lnTo>
                  <a:lnTo>
                    <a:pt x="30099" y="259080"/>
                  </a:lnTo>
                  <a:lnTo>
                    <a:pt x="31115" y="259080"/>
                  </a:lnTo>
                  <a:lnTo>
                    <a:pt x="43324" y="239793"/>
                  </a:lnTo>
                  <a:lnTo>
                    <a:pt x="49788" y="199072"/>
                  </a:lnTo>
                  <a:lnTo>
                    <a:pt x="49831" y="198802"/>
                  </a:lnTo>
                  <a:lnTo>
                    <a:pt x="60315" y="156549"/>
                  </a:lnTo>
                  <a:lnTo>
                    <a:pt x="84454" y="133477"/>
                  </a:lnTo>
                  <a:lnTo>
                    <a:pt x="115016" y="126906"/>
                  </a:lnTo>
                  <a:lnTo>
                    <a:pt x="137969" y="117967"/>
                  </a:lnTo>
                  <a:lnTo>
                    <a:pt x="152802" y="105098"/>
                  </a:lnTo>
                  <a:lnTo>
                    <a:pt x="159003" y="86741"/>
                  </a:lnTo>
                  <a:lnTo>
                    <a:pt x="170638" y="72580"/>
                  </a:lnTo>
                  <a:lnTo>
                    <a:pt x="194452" y="66992"/>
                  </a:lnTo>
                  <a:lnTo>
                    <a:pt x="216386" y="60166"/>
                  </a:lnTo>
                  <a:lnTo>
                    <a:pt x="222376" y="42291"/>
                  </a:lnTo>
                  <a:lnTo>
                    <a:pt x="297122" y="42291"/>
                  </a:lnTo>
                  <a:lnTo>
                    <a:pt x="278002" y="19938"/>
                  </a:lnTo>
                  <a:lnTo>
                    <a:pt x="228980" y="8890"/>
                  </a:lnTo>
                  <a:lnTo>
                    <a:pt x="186817" y="0"/>
                  </a:lnTo>
                  <a:close/>
                </a:path>
                <a:path w="372745" h="259079">
                  <a:moveTo>
                    <a:pt x="297122" y="42291"/>
                  </a:moveTo>
                  <a:lnTo>
                    <a:pt x="222376" y="42291"/>
                  </a:lnTo>
                  <a:lnTo>
                    <a:pt x="239176" y="51589"/>
                  </a:lnTo>
                  <a:lnTo>
                    <a:pt x="254190" y="64103"/>
                  </a:lnTo>
                  <a:lnTo>
                    <a:pt x="266918" y="79331"/>
                  </a:lnTo>
                  <a:lnTo>
                    <a:pt x="276859" y="96774"/>
                  </a:lnTo>
                  <a:lnTo>
                    <a:pt x="289486" y="118308"/>
                  </a:lnTo>
                  <a:lnTo>
                    <a:pt x="298910" y="126746"/>
                  </a:lnTo>
                  <a:lnTo>
                    <a:pt x="307310" y="132707"/>
                  </a:lnTo>
                  <a:lnTo>
                    <a:pt x="316865" y="146812"/>
                  </a:lnTo>
                  <a:lnTo>
                    <a:pt x="324913" y="168054"/>
                  </a:lnTo>
                  <a:lnTo>
                    <a:pt x="333152" y="193119"/>
                  </a:lnTo>
                  <a:lnTo>
                    <a:pt x="342010" y="214016"/>
                  </a:lnTo>
                  <a:lnTo>
                    <a:pt x="351917" y="222758"/>
                  </a:lnTo>
                  <a:lnTo>
                    <a:pt x="355633" y="221511"/>
                  </a:lnTo>
                  <a:lnTo>
                    <a:pt x="359552" y="217551"/>
                  </a:lnTo>
                  <a:lnTo>
                    <a:pt x="363686" y="210542"/>
                  </a:lnTo>
                  <a:lnTo>
                    <a:pt x="368046" y="200152"/>
                  </a:lnTo>
                  <a:lnTo>
                    <a:pt x="372169" y="155001"/>
                  </a:lnTo>
                  <a:lnTo>
                    <a:pt x="358457" y="117459"/>
                  </a:lnTo>
                  <a:lnTo>
                    <a:pt x="340363" y="91799"/>
                  </a:lnTo>
                  <a:lnTo>
                    <a:pt x="331343" y="82296"/>
                  </a:lnTo>
                  <a:lnTo>
                    <a:pt x="297122" y="422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7" name="object 47" descr=""/>
            <p:cNvSpPr/>
            <p:nvPr/>
          </p:nvSpPr>
          <p:spPr>
            <a:xfrm>
              <a:off x="8609355" y="3612514"/>
              <a:ext cx="429895" cy="99695"/>
            </a:xfrm>
            <a:custGeom>
              <a:avLst/>
              <a:gdLst/>
              <a:ahLst/>
              <a:cxnLst/>
              <a:rect l="l" t="t" r="r" b="b"/>
              <a:pathLst>
                <a:path w="429895" h="99695">
                  <a:moveTo>
                    <a:pt x="74612" y="68808"/>
                  </a:moveTo>
                  <a:lnTo>
                    <a:pt x="66649" y="30734"/>
                  </a:lnTo>
                  <a:lnTo>
                    <a:pt x="37592" y="2108"/>
                  </a:lnTo>
                  <a:lnTo>
                    <a:pt x="26771" y="0"/>
                  </a:lnTo>
                  <a:lnTo>
                    <a:pt x="22072" y="0"/>
                  </a:lnTo>
                  <a:lnTo>
                    <a:pt x="17373" y="1270"/>
                  </a:lnTo>
                  <a:lnTo>
                    <a:pt x="13182" y="4064"/>
                  </a:lnTo>
                  <a:lnTo>
                    <a:pt x="4051" y="14770"/>
                  </a:lnTo>
                  <a:lnTo>
                    <a:pt x="0" y="30467"/>
                  </a:lnTo>
                  <a:lnTo>
                    <a:pt x="1143" y="49098"/>
                  </a:lnTo>
                  <a:lnTo>
                    <a:pt x="25958" y="91097"/>
                  </a:lnTo>
                  <a:lnTo>
                    <a:pt x="47472" y="99314"/>
                  </a:lnTo>
                  <a:lnTo>
                    <a:pt x="52171" y="99314"/>
                  </a:lnTo>
                  <a:lnTo>
                    <a:pt x="56870" y="98044"/>
                  </a:lnTo>
                  <a:lnTo>
                    <a:pt x="61061" y="95250"/>
                  </a:lnTo>
                  <a:lnTo>
                    <a:pt x="70319" y="84531"/>
                  </a:lnTo>
                  <a:lnTo>
                    <a:pt x="74612" y="68808"/>
                  </a:lnTo>
                  <a:close/>
                </a:path>
                <a:path w="429895" h="99695">
                  <a:moveTo>
                    <a:pt x="429310" y="30467"/>
                  </a:moveTo>
                  <a:lnTo>
                    <a:pt x="425030" y="14770"/>
                  </a:lnTo>
                  <a:lnTo>
                    <a:pt x="415772" y="4064"/>
                  </a:lnTo>
                  <a:lnTo>
                    <a:pt x="411581" y="1270"/>
                  </a:lnTo>
                  <a:lnTo>
                    <a:pt x="406882" y="0"/>
                  </a:lnTo>
                  <a:lnTo>
                    <a:pt x="402183" y="0"/>
                  </a:lnTo>
                  <a:lnTo>
                    <a:pt x="362305" y="30734"/>
                  </a:lnTo>
                  <a:lnTo>
                    <a:pt x="354711" y="68808"/>
                  </a:lnTo>
                  <a:lnTo>
                    <a:pt x="358762" y="84531"/>
                  </a:lnTo>
                  <a:lnTo>
                    <a:pt x="367893" y="95250"/>
                  </a:lnTo>
                  <a:lnTo>
                    <a:pt x="372084" y="98044"/>
                  </a:lnTo>
                  <a:lnTo>
                    <a:pt x="376783" y="99314"/>
                  </a:lnTo>
                  <a:lnTo>
                    <a:pt x="381482" y="99314"/>
                  </a:lnTo>
                  <a:lnTo>
                    <a:pt x="421233" y="68580"/>
                  </a:lnTo>
                  <a:lnTo>
                    <a:pt x="429310" y="30467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8" name="object 48" descr=""/>
            <p:cNvSpPr/>
            <p:nvPr/>
          </p:nvSpPr>
          <p:spPr>
            <a:xfrm>
              <a:off x="8639302" y="3662171"/>
              <a:ext cx="378460" cy="66040"/>
            </a:xfrm>
            <a:custGeom>
              <a:avLst/>
              <a:gdLst/>
              <a:ahLst/>
              <a:cxnLst/>
              <a:rect l="l" t="t" r="r" b="b"/>
              <a:pathLst>
                <a:path w="378459" h="66039">
                  <a:moveTo>
                    <a:pt x="25869" y="13195"/>
                  </a:moveTo>
                  <a:lnTo>
                    <a:pt x="21590" y="4330"/>
                  </a:lnTo>
                  <a:lnTo>
                    <a:pt x="12065" y="0"/>
                  </a:lnTo>
                  <a:lnTo>
                    <a:pt x="4318" y="2286"/>
                  </a:lnTo>
                  <a:lnTo>
                    <a:pt x="0" y="10033"/>
                  </a:lnTo>
                  <a:lnTo>
                    <a:pt x="2159" y="16637"/>
                  </a:lnTo>
                  <a:lnTo>
                    <a:pt x="8890" y="62230"/>
                  </a:lnTo>
                  <a:lnTo>
                    <a:pt x="8890" y="64135"/>
                  </a:lnTo>
                  <a:lnTo>
                    <a:pt x="10185" y="65786"/>
                  </a:lnTo>
                  <a:lnTo>
                    <a:pt x="10287" y="65913"/>
                  </a:lnTo>
                  <a:lnTo>
                    <a:pt x="13208" y="65913"/>
                  </a:lnTo>
                  <a:lnTo>
                    <a:pt x="13716" y="65786"/>
                  </a:lnTo>
                  <a:lnTo>
                    <a:pt x="14351" y="65532"/>
                  </a:lnTo>
                  <a:lnTo>
                    <a:pt x="16637" y="65532"/>
                  </a:lnTo>
                  <a:lnTo>
                    <a:pt x="17780" y="63373"/>
                  </a:lnTo>
                  <a:lnTo>
                    <a:pt x="17780" y="61214"/>
                  </a:lnTo>
                  <a:lnTo>
                    <a:pt x="13335" y="28956"/>
                  </a:lnTo>
                  <a:lnTo>
                    <a:pt x="15494" y="28956"/>
                  </a:lnTo>
                  <a:lnTo>
                    <a:pt x="24091" y="22707"/>
                  </a:lnTo>
                  <a:lnTo>
                    <a:pt x="25869" y="13195"/>
                  </a:lnTo>
                  <a:close/>
                </a:path>
                <a:path w="378459" h="66039">
                  <a:moveTo>
                    <a:pt x="377952" y="10033"/>
                  </a:moveTo>
                  <a:lnTo>
                    <a:pt x="373507" y="2159"/>
                  </a:lnTo>
                  <a:lnTo>
                    <a:pt x="365760" y="0"/>
                  </a:lnTo>
                  <a:lnTo>
                    <a:pt x="355841" y="3911"/>
                  </a:lnTo>
                  <a:lnTo>
                    <a:pt x="351434" y="12814"/>
                  </a:lnTo>
                  <a:lnTo>
                    <a:pt x="353072" y="22567"/>
                  </a:lnTo>
                  <a:lnTo>
                    <a:pt x="361315" y="28956"/>
                  </a:lnTo>
                  <a:lnTo>
                    <a:pt x="364617" y="28956"/>
                  </a:lnTo>
                  <a:lnTo>
                    <a:pt x="359029" y="61214"/>
                  </a:lnTo>
                  <a:lnTo>
                    <a:pt x="359029" y="63373"/>
                  </a:lnTo>
                  <a:lnTo>
                    <a:pt x="361315" y="65532"/>
                  </a:lnTo>
                  <a:lnTo>
                    <a:pt x="363601" y="65532"/>
                  </a:lnTo>
                  <a:lnTo>
                    <a:pt x="364363" y="65913"/>
                  </a:lnTo>
                  <a:lnTo>
                    <a:pt x="366522" y="65913"/>
                  </a:lnTo>
                  <a:lnTo>
                    <a:pt x="368173" y="64135"/>
                  </a:lnTo>
                  <a:lnTo>
                    <a:pt x="369062" y="62230"/>
                  </a:lnTo>
                  <a:lnTo>
                    <a:pt x="375793" y="16637"/>
                  </a:lnTo>
                  <a:lnTo>
                    <a:pt x="377952" y="1003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9" name="object 49" descr=""/>
            <p:cNvSpPr/>
            <p:nvPr/>
          </p:nvSpPr>
          <p:spPr>
            <a:xfrm>
              <a:off x="7780908" y="1316659"/>
              <a:ext cx="694055" cy="789305"/>
            </a:xfrm>
            <a:custGeom>
              <a:avLst/>
              <a:gdLst/>
              <a:ahLst/>
              <a:cxnLst/>
              <a:rect l="l" t="t" r="r" b="b"/>
              <a:pathLst>
                <a:path w="694054" h="789305">
                  <a:moveTo>
                    <a:pt x="693737" y="0"/>
                  </a:moveTo>
                  <a:lnTo>
                    <a:pt x="0" y="0"/>
                  </a:lnTo>
                  <a:lnTo>
                    <a:pt x="0" y="788746"/>
                  </a:lnTo>
                  <a:lnTo>
                    <a:pt x="693737" y="788746"/>
                  </a:lnTo>
                  <a:lnTo>
                    <a:pt x="693737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0" name="object 50" descr=""/>
            <p:cNvSpPr/>
            <p:nvPr/>
          </p:nvSpPr>
          <p:spPr>
            <a:xfrm>
              <a:off x="7861808" y="1481937"/>
              <a:ext cx="533400" cy="546100"/>
            </a:xfrm>
            <a:custGeom>
              <a:avLst/>
              <a:gdLst/>
              <a:ahLst/>
              <a:cxnLst/>
              <a:rect l="l" t="t" r="r" b="b"/>
              <a:pathLst>
                <a:path w="533400" h="546100">
                  <a:moveTo>
                    <a:pt x="533336" y="352285"/>
                  </a:moveTo>
                  <a:lnTo>
                    <a:pt x="0" y="352285"/>
                  </a:lnTo>
                  <a:lnTo>
                    <a:pt x="0" y="545744"/>
                  </a:lnTo>
                  <a:lnTo>
                    <a:pt x="533336" y="545744"/>
                  </a:lnTo>
                  <a:lnTo>
                    <a:pt x="533336" y="352285"/>
                  </a:lnTo>
                  <a:close/>
                </a:path>
                <a:path w="533400" h="546100">
                  <a:moveTo>
                    <a:pt x="533336" y="66167"/>
                  </a:moveTo>
                  <a:lnTo>
                    <a:pt x="0" y="66167"/>
                  </a:lnTo>
                  <a:lnTo>
                    <a:pt x="0" y="81051"/>
                  </a:lnTo>
                  <a:lnTo>
                    <a:pt x="533336" y="81051"/>
                  </a:lnTo>
                  <a:lnTo>
                    <a:pt x="533336" y="66167"/>
                  </a:lnTo>
                  <a:close/>
                </a:path>
                <a:path w="533400" h="546100">
                  <a:moveTo>
                    <a:pt x="533336" y="33147"/>
                  </a:moveTo>
                  <a:lnTo>
                    <a:pt x="0" y="33147"/>
                  </a:lnTo>
                  <a:lnTo>
                    <a:pt x="0" y="48031"/>
                  </a:lnTo>
                  <a:lnTo>
                    <a:pt x="533336" y="48031"/>
                  </a:lnTo>
                  <a:lnTo>
                    <a:pt x="533336" y="33147"/>
                  </a:lnTo>
                  <a:close/>
                </a:path>
                <a:path w="533400" h="546100">
                  <a:moveTo>
                    <a:pt x="533336" y="0"/>
                  </a:moveTo>
                  <a:lnTo>
                    <a:pt x="0" y="0"/>
                  </a:lnTo>
                  <a:lnTo>
                    <a:pt x="0" y="14884"/>
                  </a:lnTo>
                  <a:lnTo>
                    <a:pt x="533336" y="14884"/>
                  </a:lnTo>
                  <a:lnTo>
                    <a:pt x="533336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1" name="object 51" descr=""/>
            <p:cNvSpPr/>
            <p:nvPr/>
          </p:nvSpPr>
          <p:spPr>
            <a:xfrm>
              <a:off x="7861807" y="1379971"/>
              <a:ext cx="533400" cy="63500"/>
            </a:xfrm>
            <a:custGeom>
              <a:avLst/>
              <a:gdLst/>
              <a:ahLst/>
              <a:cxnLst/>
              <a:rect l="l" t="t" r="r" b="b"/>
              <a:pathLst>
                <a:path w="533400" h="63500">
                  <a:moveTo>
                    <a:pt x="533336" y="0"/>
                  </a:moveTo>
                  <a:lnTo>
                    <a:pt x="0" y="0"/>
                  </a:lnTo>
                  <a:lnTo>
                    <a:pt x="0" y="63383"/>
                  </a:lnTo>
                  <a:lnTo>
                    <a:pt x="533336" y="63383"/>
                  </a:lnTo>
                  <a:lnTo>
                    <a:pt x="533336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7861807" y="1597776"/>
              <a:ext cx="533400" cy="63500"/>
            </a:xfrm>
            <a:custGeom>
              <a:avLst/>
              <a:gdLst/>
              <a:ahLst/>
              <a:cxnLst/>
              <a:rect l="l" t="t" r="r" b="b"/>
              <a:pathLst>
                <a:path w="533400" h="63500">
                  <a:moveTo>
                    <a:pt x="533336" y="0"/>
                  </a:moveTo>
                  <a:lnTo>
                    <a:pt x="0" y="0"/>
                  </a:lnTo>
                  <a:lnTo>
                    <a:pt x="0" y="63383"/>
                  </a:lnTo>
                  <a:lnTo>
                    <a:pt x="533336" y="63383"/>
                  </a:lnTo>
                  <a:lnTo>
                    <a:pt x="533336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3" name="object 53" descr=""/>
            <p:cNvSpPr/>
            <p:nvPr/>
          </p:nvSpPr>
          <p:spPr>
            <a:xfrm>
              <a:off x="8074278" y="1705229"/>
              <a:ext cx="106680" cy="85725"/>
            </a:xfrm>
            <a:custGeom>
              <a:avLst/>
              <a:gdLst/>
              <a:ahLst/>
              <a:cxnLst/>
              <a:rect l="l" t="t" r="r" b="b"/>
              <a:pathLst>
                <a:path w="106679" h="85725">
                  <a:moveTo>
                    <a:pt x="53467" y="0"/>
                  </a:moveTo>
                  <a:lnTo>
                    <a:pt x="32682" y="3377"/>
                  </a:lnTo>
                  <a:lnTo>
                    <a:pt x="15684" y="12541"/>
                  </a:lnTo>
                  <a:lnTo>
                    <a:pt x="4210" y="26038"/>
                  </a:lnTo>
                  <a:lnTo>
                    <a:pt x="0" y="42418"/>
                  </a:lnTo>
                  <a:lnTo>
                    <a:pt x="4210" y="59164"/>
                  </a:lnTo>
                  <a:lnTo>
                    <a:pt x="15684" y="72850"/>
                  </a:lnTo>
                  <a:lnTo>
                    <a:pt x="32682" y="82083"/>
                  </a:lnTo>
                  <a:lnTo>
                    <a:pt x="53467" y="85471"/>
                  </a:lnTo>
                  <a:lnTo>
                    <a:pt x="73884" y="82083"/>
                  </a:lnTo>
                  <a:lnTo>
                    <a:pt x="90693" y="72850"/>
                  </a:lnTo>
                  <a:lnTo>
                    <a:pt x="102098" y="59164"/>
                  </a:lnTo>
                  <a:lnTo>
                    <a:pt x="106299" y="42418"/>
                  </a:lnTo>
                  <a:lnTo>
                    <a:pt x="102098" y="26038"/>
                  </a:lnTo>
                  <a:lnTo>
                    <a:pt x="90693" y="12541"/>
                  </a:lnTo>
                  <a:lnTo>
                    <a:pt x="73884" y="3377"/>
                  </a:lnTo>
                  <a:lnTo>
                    <a:pt x="53467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4" name="object 54" descr=""/>
            <p:cNvSpPr/>
            <p:nvPr/>
          </p:nvSpPr>
          <p:spPr>
            <a:xfrm>
              <a:off x="8127746" y="1705228"/>
              <a:ext cx="265430" cy="85725"/>
            </a:xfrm>
            <a:custGeom>
              <a:avLst/>
              <a:gdLst/>
              <a:ahLst/>
              <a:cxnLst/>
              <a:rect l="l" t="t" r="r" b="b"/>
              <a:pathLst>
                <a:path w="265429" h="85725">
                  <a:moveTo>
                    <a:pt x="52832" y="42418"/>
                  </a:moveTo>
                  <a:lnTo>
                    <a:pt x="48628" y="26047"/>
                  </a:lnTo>
                  <a:lnTo>
                    <a:pt x="37223" y="12547"/>
                  </a:lnTo>
                  <a:lnTo>
                    <a:pt x="20408" y="3378"/>
                  </a:lnTo>
                  <a:lnTo>
                    <a:pt x="0" y="0"/>
                  </a:lnTo>
                  <a:lnTo>
                    <a:pt x="0" y="42418"/>
                  </a:lnTo>
                  <a:lnTo>
                    <a:pt x="52832" y="42418"/>
                  </a:lnTo>
                  <a:close/>
                </a:path>
                <a:path w="265429" h="85725">
                  <a:moveTo>
                    <a:pt x="265303" y="42418"/>
                  </a:moveTo>
                  <a:lnTo>
                    <a:pt x="261099" y="26047"/>
                  </a:lnTo>
                  <a:lnTo>
                    <a:pt x="249707" y="12547"/>
                  </a:lnTo>
                  <a:lnTo>
                    <a:pt x="232930" y="3378"/>
                  </a:lnTo>
                  <a:lnTo>
                    <a:pt x="212598" y="0"/>
                  </a:lnTo>
                  <a:lnTo>
                    <a:pt x="191808" y="3378"/>
                  </a:lnTo>
                  <a:lnTo>
                    <a:pt x="174802" y="12547"/>
                  </a:lnTo>
                  <a:lnTo>
                    <a:pt x="163334" y="26047"/>
                  </a:lnTo>
                  <a:lnTo>
                    <a:pt x="159131" y="42418"/>
                  </a:lnTo>
                  <a:lnTo>
                    <a:pt x="163334" y="59169"/>
                  </a:lnTo>
                  <a:lnTo>
                    <a:pt x="174815" y="72859"/>
                  </a:lnTo>
                  <a:lnTo>
                    <a:pt x="191808" y="82092"/>
                  </a:lnTo>
                  <a:lnTo>
                    <a:pt x="212598" y="85471"/>
                  </a:lnTo>
                  <a:lnTo>
                    <a:pt x="232930" y="82092"/>
                  </a:lnTo>
                  <a:lnTo>
                    <a:pt x="249707" y="72859"/>
                  </a:lnTo>
                  <a:lnTo>
                    <a:pt x="261099" y="59169"/>
                  </a:lnTo>
                  <a:lnTo>
                    <a:pt x="265303" y="42418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 descr=""/>
            <p:cNvSpPr/>
            <p:nvPr/>
          </p:nvSpPr>
          <p:spPr>
            <a:xfrm>
              <a:off x="8340344" y="1704721"/>
              <a:ext cx="52705" cy="86360"/>
            </a:xfrm>
            <a:custGeom>
              <a:avLst/>
              <a:gdLst/>
              <a:ahLst/>
              <a:cxnLst/>
              <a:rect l="l" t="t" r="r" b="b"/>
              <a:pathLst>
                <a:path w="52704" h="86360">
                  <a:moveTo>
                    <a:pt x="0" y="0"/>
                  </a:moveTo>
                  <a:lnTo>
                    <a:pt x="0" y="85978"/>
                  </a:lnTo>
                  <a:lnTo>
                    <a:pt x="20343" y="82591"/>
                  </a:lnTo>
                  <a:lnTo>
                    <a:pt x="37115" y="73358"/>
                  </a:lnTo>
                  <a:lnTo>
                    <a:pt x="48506" y="59672"/>
                  </a:lnTo>
                  <a:lnTo>
                    <a:pt x="52704" y="42925"/>
                  </a:lnTo>
                  <a:lnTo>
                    <a:pt x="48506" y="26539"/>
                  </a:lnTo>
                  <a:lnTo>
                    <a:pt x="37115" y="12985"/>
                  </a:lnTo>
                  <a:lnTo>
                    <a:pt x="20343" y="367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6" name="object 56" descr=""/>
          <p:cNvGrpSpPr/>
          <p:nvPr/>
        </p:nvGrpSpPr>
        <p:grpSpPr>
          <a:xfrm>
            <a:off x="6877811" y="4893309"/>
            <a:ext cx="2237740" cy="861060"/>
            <a:chOff x="6877811" y="4893309"/>
            <a:chExt cx="2237740" cy="861060"/>
          </a:xfrm>
        </p:grpSpPr>
        <p:sp>
          <p:nvSpPr>
            <p:cNvPr id="57" name="object 57" descr=""/>
            <p:cNvSpPr/>
            <p:nvPr/>
          </p:nvSpPr>
          <p:spPr>
            <a:xfrm>
              <a:off x="6877812" y="4893309"/>
              <a:ext cx="2237740" cy="861060"/>
            </a:xfrm>
            <a:custGeom>
              <a:avLst/>
              <a:gdLst/>
              <a:ahLst/>
              <a:cxnLst/>
              <a:rect l="l" t="t" r="r" b="b"/>
              <a:pathLst>
                <a:path w="2237740" h="861060">
                  <a:moveTo>
                    <a:pt x="2237740" y="396113"/>
                  </a:moveTo>
                  <a:lnTo>
                    <a:pt x="2235073" y="349910"/>
                  </a:lnTo>
                  <a:lnTo>
                    <a:pt x="2227300" y="305282"/>
                  </a:lnTo>
                  <a:lnTo>
                    <a:pt x="2214689" y="262509"/>
                  </a:lnTo>
                  <a:lnTo>
                    <a:pt x="2197557" y="221894"/>
                  </a:lnTo>
                  <a:lnTo>
                    <a:pt x="2176195" y="183743"/>
                  </a:lnTo>
                  <a:lnTo>
                    <a:pt x="2150897" y="148348"/>
                  </a:lnTo>
                  <a:lnTo>
                    <a:pt x="2121954" y="116001"/>
                  </a:lnTo>
                  <a:lnTo>
                    <a:pt x="2089670" y="87007"/>
                  </a:lnTo>
                  <a:lnTo>
                    <a:pt x="2054339" y="61658"/>
                  </a:lnTo>
                  <a:lnTo>
                    <a:pt x="2016239" y="40259"/>
                  </a:lnTo>
                  <a:lnTo>
                    <a:pt x="1975688" y="23088"/>
                  </a:lnTo>
                  <a:lnTo>
                    <a:pt x="1932978" y="10464"/>
                  </a:lnTo>
                  <a:lnTo>
                    <a:pt x="1888401" y="2667"/>
                  </a:lnTo>
                  <a:lnTo>
                    <a:pt x="1842262" y="0"/>
                  </a:lnTo>
                  <a:lnTo>
                    <a:pt x="1796008" y="2705"/>
                  </a:lnTo>
                  <a:lnTo>
                    <a:pt x="1751330" y="10591"/>
                  </a:lnTo>
                  <a:lnTo>
                    <a:pt x="1708505" y="23368"/>
                  </a:lnTo>
                  <a:lnTo>
                    <a:pt x="1667840" y="40728"/>
                  </a:lnTo>
                  <a:lnTo>
                    <a:pt x="1629638" y="62357"/>
                  </a:lnTo>
                  <a:lnTo>
                    <a:pt x="1594205" y="87947"/>
                  </a:lnTo>
                  <a:lnTo>
                    <a:pt x="1561846" y="117208"/>
                  </a:lnTo>
                  <a:lnTo>
                    <a:pt x="1532851" y="149834"/>
                  </a:lnTo>
                  <a:lnTo>
                    <a:pt x="1507540" y="185496"/>
                  </a:lnTo>
                  <a:lnTo>
                    <a:pt x="1486217" y="223913"/>
                  </a:lnTo>
                  <a:lnTo>
                    <a:pt x="1469174" y="264769"/>
                  </a:lnTo>
                  <a:lnTo>
                    <a:pt x="1457020" y="306679"/>
                  </a:lnTo>
                  <a:lnTo>
                    <a:pt x="1445260" y="304292"/>
                  </a:lnTo>
                  <a:lnTo>
                    <a:pt x="1430401" y="307289"/>
                  </a:lnTo>
                  <a:lnTo>
                    <a:pt x="1418297" y="315442"/>
                  </a:lnTo>
                  <a:lnTo>
                    <a:pt x="1410144" y="327545"/>
                  </a:lnTo>
                  <a:lnTo>
                    <a:pt x="1409065" y="332867"/>
                  </a:lnTo>
                  <a:lnTo>
                    <a:pt x="736473" y="332867"/>
                  </a:lnTo>
                  <a:lnTo>
                    <a:pt x="732282" y="337185"/>
                  </a:lnTo>
                  <a:lnTo>
                    <a:pt x="732282" y="813269"/>
                  </a:lnTo>
                  <a:lnTo>
                    <a:pt x="74256" y="813269"/>
                  </a:lnTo>
                  <a:lnTo>
                    <a:pt x="73190" y="807974"/>
                  </a:lnTo>
                  <a:lnTo>
                    <a:pt x="64998" y="795858"/>
                  </a:lnTo>
                  <a:lnTo>
                    <a:pt x="52882" y="787692"/>
                  </a:lnTo>
                  <a:lnTo>
                    <a:pt x="38100" y="784694"/>
                  </a:lnTo>
                  <a:lnTo>
                    <a:pt x="23241" y="787692"/>
                  </a:lnTo>
                  <a:lnTo>
                    <a:pt x="11137" y="795858"/>
                  </a:lnTo>
                  <a:lnTo>
                    <a:pt x="2984" y="807974"/>
                  </a:lnTo>
                  <a:lnTo>
                    <a:pt x="0" y="822794"/>
                  </a:lnTo>
                  <a:lnTo>
                    <a:pt x="2984" y="837628"/>
                  </a:lnTo>
                  <a:lnTo>
                    <a:pt x="11137" y="849731"/>
                  </a:lnTo>
                  <a:lnTo>
                    <a:pt x="23241" y="857910"/>
                  </a:lnTo>
                  <a:lnTo>
                    <a:pt x="38100" y="860894"/>
                  </a:lnTo>
                  <a:lnTo>
                    <a:pt x="52882" y="857910"/>
                  </a:lnTo>
                  <a:lnTo>
                    <a:pt x="64998" y="849731"/>
                  </a:lnTo>
                  <a:lnTo>
                    <a:pt x="73190" y="837628"/>
                  </a:lnTo>
                  <a:lnTo>
                    <a:pt x="74256" y="832319"/>
                  </a:lnTo>
                  <a:lnTo>
                    <a:pt x="747014" y="832319"/>
                  </a:lnTo>
                  <a:lnTo>
                    <a:pt x="751332" y="828052"/>
                  </a:lnTo>
                  <a:lnTo>
                    <a:pt x="751332" y="822794"/>
                  </a:lnTo>
                  <a:lnTo>
                    <a:pt x="751332" y="813269"/>
                  </a:lnTo>
                  <a:lnTo>
                    <a:pt x="751332" y="351917"/>
                  </a:lnTo>
                  <a:lnTo>
                    <a:pt x="1409065" y="351917"/>
                  </a:lnTo>
                  <a:lnTo>
                    <a:pt x="1410144" y="357251"/>
                  </a:lnTo>
                  <a:lnTo>
                    <a:pt x="1418297" y="369354"/>
                  </a:lnTo>
                  <a:lnTo>
                    <a:pt x="1430401" y="377507"/>
                  </a:lnTo>
                  <a:lnTo>
                    <a:pt x="1445260" y="380492"/>
                  </a:lnTo>
                  <a:lnTo>
                    <a:pt x="1447736" y="379996"/>
                  </a:lnTo>
                  <a:lnTo>
                    <a:pt x="1446784" y="398907"/>
                  </a:lnTo>
                  <a:lnTo>
                    <a:pt x="1450213" y="448779"/>
                  </a:lnTo>
                  <a:lnTo>
                    <a:pt x="1459611" y="496785"/>
                  </a:lnTo>
                  <a:lnTo>
                    <a:pt x="1474597" y="542531"/>
                  </a:lnTo>
                  <a:lnTo>
                    <a:pt x="1494790" y="585647"/>
                  </a:lnTo>
                  <a:lnTo>
                    <a:pt x="1519809" y="625741"/>
                  </a:lnTo>
                  <a:lnTo>
                    <a:pt x="1549273" y="662432"/>
                  </a:lnTo>
                  <a:lnTo>
                    <a:pt x="1550924" y="663448"/>
                  </a:lnTo>
                  <a:lnTo>
                    <a:pt x="1553083" y="663321"/>
                  </a:lnTo>
                  <a:lnTo>
                    <a:pt x="1598295" y="654570"/>
                  </a:lnTo>
                  <a:lnTo>
                    <a:pt x="1644840" y="647280"/>
                  </a:lnTo>
                  <a:lnTo>
                    <a:pt x="1692617" y="641502"/>
                  </a:lnTo>
                  <a:lnTo>
                    <a:pt x="1741512" y="637298"/>
                  </a:lnTo>
                  <a:lnTo>
                    <a:pt x="1791436" y="634733"/>
                  </a:lnTo>
                  <a:lnTo>
                    <a:pt x="1842262" y="633857"/>
                  </a:lnTo>
                  <a:lnTo>
                    <a:pt x="1898256" y="634911"/>
                  </a:lnTo>
                  <a:lnTo>
                    <a:pt x="1953120" y="638022"/>
                  </a:lnTo>
                  <a:lnTo>
                    <a:pt x="2006714" y="643102"/>
                  </a:lnTo>
                  <a:lnTo>
                    <a:pt x="2058962" y="650087"/>
                  </a:lnTo>
                  <a:lnTo>
                    <a:pt x="2109724" y="658876"/>
                  </a:lnTo>
                  <a:lnTo>
                    <a:pt x="2112518" y="659511"/>
                  </a:lnTo>
                  <a:lnTo>
                    <a:pt x="2117979" y="659765"/>
                  </a:lnTo>
                  <a:lnTo>
                    <a:pt x="2180945" y="600964"/>
                  </a:lnTo>
                  <a:lnTo>
                    <a:pt x="2205037" y="554291"/>
                  </a:lnTo>
                  <a:lnTo>
                    <a:pt x="2222868" y="504253"/>
                  </a:lnTo>
                  <a:lnTo>
                    <a:pt x="2233930" y="451358"/>
                  </a:lnTo>
                  <a:lnTo>
                    <a:pt x="2237740" y="396113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8" name="object 58" descr=""/>
            <p:cNvSpPr/>
            <p:nvPr/>
          </p:nvSpPr>
          <p:spPr>
            <a:xfrm>
              <a:off x="8772651" y="5078983"/>
              <a:ext cx="247650" cy="448945"/>
            </a:xfrm>
            <a:custGeom>
              <a:avLst/>
              <a:gdLst/>
              <a:ahLst/>
              <a:cxnLst/>
              <a:rect l="l" t="t" r="r" b="b"/>
              <a:pathLst>
                <a:path w="247650" h="448945">
                  <a:moveTo>
                    <a:pt x="185293" y="0"/>
                  </a:moveTo>
                  <a:lnTo>
                    <a:pt x="0" y="0"/>
                  </a:lnTo>
                  <a:lnTo>
                    <a:pt x="0" y="46482"/>
                  </a:lnTo>
                  <a:lnTo>
                    <a:pt x="193928" y="46482"/>
                  </a:lnTo>
                  <a:lnTo>
                    <a:pt x="200787" y="53340"/>
                  </a:lnTo>
                  <a:lnTo>
                    <a:pt x="200787" y="448818"/>
                  </a:lnTo>
                  <a:lnTo>
                    <a:pt x="247142" y="448818"/>
                  </a:lnTo>
                  <a:lnTo>
                    <a:pt x="247142" y="61976"/>
                  </a:lnTo>
                  <a:lnTo>
                    <a:pt x="242300" y="37772"/>
                  </a:lnTo>
                  <a:lnTo>
                    <a:pt x="229076" y="18081"/>
                  </a:lnTo>
                  <a:lnTo>
                    <a:pt x="209423" y="4843"/>
                  </a:lnTo>
                  <a:lnTo>
                    <a:pt x="185293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9" name="object 5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8957944" y="5295645"/>
              <a:ext cx="77343" cy="77469"/>
            </a:xfrm>
            <a:prstGeom prst="rect">
              <a:avLst/>
            </a:prstGeom>
          </p:spPr>
        </p:pic>
        <p:sp>
          <p:nvSpPr>
            <p:cNvPr id="60" name="object 60" descr=""/>
            <p:cNvSpPr/>
            <p:nvPr/>
          </p:nvSpPr>
          <p:spPr>
            <a:xfrm>
              <a:off x="8432672" y="4955158"/>
              <a:ext cx="448309" cy="681355"/>
            </a:xfrm>
            <a:custGeom>
              <a:avLst/>
              <a:gdLst/>
              <a:ahLst/>
              <a:cxnLst/>
              <a:rect l="l" t="t" r="r" b="b"/>
              <a:pathLst>
                <a:path w="448309" h="681354">
                  <a:moveTo>
                    <a:pt x="417195" y="0"/>
                  </a:moveTo>
                  <a:lnTo>
                    <a:pt x="30860" y="0"/>
                  </a:lnTo>
                  <a:lnTo>
                    <a:pt x="18913" y="2430"/>
                  </a:lnTo>
                  <a:lnTo>
                    <a:pt x="9096" y="9064"/>
                  </a:lnTo>
                  <a:lnTo>
                    <a:pt x="2446" y="18913"/>
                  </a:lnTo>
                  <a:lnTo>
                    <a:pt x="0" y="30988"/>
                  </a:lnTo>
                  <a:lnTo>
                    <a:pt x="0" y="590931"/>
                  </a:lnTo>
                  <a:lnTo>
                    <a:pt x="28182" y="617963"/>
                  </a:lnTo>
                  <a:lnTo>
                    <a:pt x="58864" y="642138"/>
                  </a:lnTo>
                  <a:lnTo>
                    <a:pt x="91832" y="663231"/>
                  </a:lnTo>
                  <a:lnTo>
                    <a:pt x="126873" y="681012"/>
                  </a:lnTo>
                  <a:lnTo>
                    <a:pt x="417195" y="681012"/>
                  </a:lnTo>
                  <a:lnTo>
                    <a:pt x="429196" y="678560"/>
                  </a:lnTo>
                  <a:lnTo>
                    <a:pt x="439007" y="671896"/>
                  </a:lnTo>
                  <a:lnTo>
                    <a:pt x="445627" y="662056"/>
                  </a:lnTo>
                  <a:lnTo>
                    <a:pt x="448055" y="650074"/>
                  </a:lnTo>
                  <a:lnTo>
                    <a:pt x="448055" y="30988"/>
                  </a:lnTo>
                  <a:lnTo>
                    <a:pt x="445644" y="18913"/>
                  </a:lnTo>
                  <a:lnTo>
                    <a:pt x="439054" y="9064"/>
                  </a:lnTo>
                  <a:lnTo>
                    <a:pt x="429250" y="2430"/>
                  </a:lnTo>
                  <a:lnTo>
                    <a:pt x="417195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8479027" y="4955158"/>
              <a:ext cx="401955" cy="588645"/>
            </a:xfrm>
            <a:custGeom>
              <a:avLst/>
              <a:gdLst/>
              <a:ahLst/>
              <a:cxnLst/>
              <a:rect l="l" t="t" r="r" b="b"/>
              <a:pathLst>
                <a:path w="401954" h="588645">
                  <a:moveTo>
                    <a:pt x="370840" y="0"/>
                  </a:moveTo>
                  <a:lnTo>
                    <a:pt x="30988" y="0"/>
                  </a:lnTo>
                  <a:lnTo>
                    <a:pt x="18966" y="2430"/>
                  </a:lnTo>
                  <a:lnTo>
                    <a:pt x="9112" y="9064"/>
                  </a:lnTo>
                  <a:lnTo>
                    <a:pt x="2448" y="18913"/>
                  </a:lnTo>
                  <a:lnTo>
                    <a:pt x="0" y="30988"/>
                  </a:lnTo>
                  <a:lnTo>
                    <a:pt x="0" y="89408"/>
                  </a:lnTo>
                  <a:lnTo>
                    <a:pt x="3555" y="92837"/>
                  </a:lnTo>
                  <a:lnTo>
                    <a:pt x="401700" y="92837"/>
                  </a:lnTo>
                  <a:lnTo>
                    <a:pt x="401700" y="65786"/>
                  </a:lnTo>
                  <a:lnTo>
                    <a:pt x="231775" y="65786"/>
                  </a:lnTo>
                  <a:lnTo>
                    <a:pt x="224258" y="64269"/>
                  </a:lnTo>
                  <a:lnTo>
                    <a:pt x="218122" y="60134"/>
                  </a:lnTo>
                  <a:lnTo>
                    <a:pt x="213987" y="53998"/>
                  </a:lnTo>
                  <a:lnTo>
                    <a:pt x="212471" y="46482"/>
                  </a:lnTo>
                  <a:lnTo>
                    <a:pt x="213987" y="38891"/>
                  </a:lnTo>
                  <a:lnTo>
                    <a:pt x="218122" y="32718"/>
                  </a:lnTo>
                  <a:lnTo>
                    <a:pt x="224258" y="28569"/>
                  </a:lnTo>
                  <a:lnTo>
                    <a:pt x="231775" y="27051"/>
                  </a:lnTo>
                  <a:lnTo>
                    <a:pt x="400914" y="27051"/>
                  </a:lnTo>
                  <a:lnTo>
                    <a:pt x="399289" y="18913"/>
                  </a:lnTo>
                  <a:lnTo>
                    <a:pt x="392699" y="9064"/>
                  </a:lnTo>
                  <a:lnTo>
                    <a:pt x="382895" y="2430"/>
                  </a:lnTo>
                  <a:lnTo>
                    <a:pt x="370840" y="0"/>
                  </a:lnTo>
                  <a:close/>
                </a:path>
                <a:path w="401954" h="588645">
                  <a:moveTo>
                    <a:pt x="400914" y="27051"/>
                  </a:moveTo>
                  <a:lnTo>
                    <a:pt x="231775" y="27051"/>
                  </a:lnTo>
                  <a:lnTo>
                    <a:pt x="239365" y="28569"/>
                  </a:lnTo>
                  <a:lnTo>
                    <a:pt x="245538" y="32718"/>
                  </a:lnTo>
                  <a:lnTo>
                    <a:pt x="249687" y="38891"/>
                  </a:lnTo>
                  <a:lnTo>
                    <a:pt x="251205" y="46482"/>
                  </a:lnTo>
                  <a:lnTo>
                    <a:pt x="249687" y="53998"/>
                  </a:lnTo>
                  <a:lnTo>
                    <a:pt x="245538" y="60134"/>
                  </a:lnTo>
                  <a:lnTo>
                    <a:pt x="239365" y="64269"/>
                  </a:lnTo>
                  <a:lnTo>
                    <a:pt x="231775" y="65786"/>
                  </a:lnTo>
                  <a:lnTo>
                    <a:pt x="401700" y="65786"/>
                  </a:lnTo>
                  <a:lnTo>
                    <a:pt x="401700" y="30988"/>
                  </a:lnTo>
                  <a:lnTo>
                    <a:pt x="400914" y="27051"/>
                  </a:lnTo>
                  <a:close/>
                </a:path>
                <a:path w="401954" h="588645">
                  <a:moveTo>
                    <a:pt x="401700" y="123825"/>
                  </a:moveTo>
                  <a:lnTo>
                    <a:pt x="3682" y="123825"/>
                  </a:lnTo>
                  <a:lnTo>
                    <a:pt x="0" y="127254"/>
                  </a:lnTo>
                  <a:lnTo>
                    <a:pt x="0" y="197739"/>
                  </a:lnTo>
                  <a:lnTo>
                    <a:pt x="3555" y="201295"/>
                  </a:lnTo>
                  <a:lnTo>
                    <a:pt x="401700" y="201295"/>
                  </a:lnTo>
                  <a:lnTo>
                    <a:pt x="401700" y="183388"/>
                  </a:lnTo>
                  <a:lnTo>
                    <a:pt x="231775" y="183388"/>
                  </a:lnTo>
                  <a:lnTo>
                    <a:pt x="224258" y="181871"/>
                  </a:lnTo>
                  <a:lnTo>
                    <a:pt x="218122" y="177736"/>
                  </a:lnTo>
                  <a:lnTo>
                    <a:pt x="213987" y="171600"/>
                  </a:lnTo>
                  <a:lnTo>
                    <a:pt x="212471" y="164084"/>
                  </a:lnTo>
                  <a:lnTo>
                    <a:pt x="213987" y="156493"/>
                  </a:lnTo>
                  <a:lnTo>
                    <a:pt x="218122" y="150320"/>
                  </a:lnTo>
                  <a:lnTo>
                    <a:pt x="224258" y="146171"/>
                  </a:lnTo>
                  <a:lnTo>
                    <a:pt x="231775" y="144653"/>
                  </a:lnTo>
                  <a:lnTo>
                    <a:pt x="401700" y="144653"/>
                  </a:lnTo>
                  <a:lnTo>
                    <a:pt x="401700" y="123825"/>
                  </a:lnTo>
                  <a:close/>
                </a:path>
                <a:path w="401954" h="588645">
                  <a:moveTo>
                    <a:pt x="401700" y="144653"/>
                  </a:moveTo>
                  <a:lnTo>
                    <a:pt x="231775" y="144653"/>
                  </a:lnTo>
                  <a:lnTo>
                    <a:pt x="239365" y="146171"/>
                  </a:lnTo>
                  <a:lnTo>
                    <a:pt x="245538" y="150320"/>
                  </a:lnTo>
                  <a:lnTo>
                    <a:pt x="249687" y="156493"/>
                  </a:lnTo>
                  <a:lnTo>
                    <a:pt x="251205" y="164084"/>
                  </a:lnTo>
                  <a:lnTo>
                    <a:pt x="249687" y="171600"/>
                  </a:lnTo>
                  <a:lnTo>
                    <a:pt x="245538" y="177736"/>
                  </a:lnTo>
                  <a:lnTo>
                    <a:pt x="239365" y="181871"/>
                  </a:lnTo>
                  <a:lnTo>
                    <a:pt x="231775" y="183388"/>
                  </a:lnTo>
                  <a:lnTo>
                    <a:pt x="401700" y="183388"/>
                  </a:lnTo>
                  <a:lnTo>
                    <a:pt x="401700" y="144653"/>
                  </a:lnTo>
                  <a:close/>
                </a:path>
                <a:path w="401954" h="588645">
                  <a:moveTo>
                    <a:pt x="401700" y="232156"/>
                  </a:moveTo>
                  <a:lnTo>
                    <a:pt x="3682" y="232156"/>
                  </a:lnTo>
                  <a:lnTo>
                    <a:pt x="0" y="235712"/>
                  </a:lnTo>
                  <a:lnTo>
                    <a:pt x="0" y="306070"/>
                  </a:lnTo>
                  <a:lnTo>
                    <a:pt x="3555" y="309499"/>
                  </a:lnTo>
                  <a:lnTo>
                    <a:pt x="401700" y="309499"/>
                  </a:lnTo>
                  <a:lnTo>
                    <a:pt x="401700" y="290068"/>
                  </a:lnTo>
                  <a:lnTo>
                    <a:pt x="231775" y="290068"/>
                  </a:lnTo>
                  <a:lnTo>
                    <a:pt x="224258" y="288551"/>
                  </a:lnTo>
                  <a:lnTo>
                    <a:pt x="218122" y="284416"/>
                  </a:lnTo>
                  <a:lnTo>
                    <a:pt x="213987" y="278280"/>
                  </a:lnTo>
                  <a:lnTo>
                    <a:pt x="212471" y="270764"/>
                  </a:lnTo>
                  <a:lnTo>
                    <a:pt x="213987" y="263247"/>
                  </a:lnTo>
                  <a:lnTo>
                    <a:pt x="218122" y="257111"/>
                  </a:lnTo>
                  <a:lnTo>
                    <a:pt x="224258" y="252976"/>
                  </a:lnTo>
                  <a:lnTo>
                    <a:pt x="231775" y="251460"/>
                  </a:lnTo>
                  <a:lnTo>
                    <a:pt x="401700" y="251460"/>
                  </a:lnTo>
                  <a:lnTo>
                    <a:pt x="401700" y="232156"/>
                  </a:lnTo>
                  <a:close/>
                </a:path>
                <a:path w="401954" h="588645">
                  <a:moveTo>
                    <a:pt x="401700" y="251460"/>
                  </a:moveTo>
                  <a:lnTo>
                    <a:pt x="231775" y="251460"/>
                  </a:lnTo>
                  <a:lnTo>
                    <a:pt x="239365" y="252976"/>
                  </a:lnTo>
                  <a:lnTo>
                    <a:pt x="245538" y="257111"/>
                  </a:lnTo>
                  <a:lnTo>
                    <a:pt x="249687" y="263247"/>
                  </a:lnTo>
                  <a:lnTo>
                    <a:pt x="251205" y="270764"/>
                  </a:lnTo>
                  <a:lnTo>
                    <a:pt x="249687" y="278280"/>
                  </a:lnTo>
                  <a:lnTo>
                    <a:pt x="245538" y="284416"/>
                  </a:lnTo>
                  <a:lnTo>
                    <a:pt x="239365" y="288551"/>
                  </a:lnTo>
                  <a:lnTo>
                    <a:pt x="231775" y="290068"/>
                  </a:lnTo>
                  <a:lnTo>
                    <a:pt x="401700" y="290068"/>
                  </a:lnTo>
                  <a:lnTo>
                    <a:pt x="401700" y="251460"/>
                  </a:lnTo>
                  <a:close/>
                </a:path>
                <a:path w="401954" h="588645">
                  <a:moveTo>
                    <a:pt x="401700" y="340487"/>
                  </a:moveTo>
                  <a:lnTo>
                    <a:pt x="3682" y="340487"/>
                  </a:lnTo>
                  <a:lnTo>
                    <a:pt x="0" y="343916"/>
                  </a:lnTo>
                  <a:lnTo>
                    <a:pt x="0" y="414401"/>
                  </a:lnTo>
                  <a:lnTo>
                    <a:pt x="3555" y="417957"/>
                  </a:lnTo>
                  <a:lnTo>
                    <a:pt x="401700" y="417957"/>
                  </a:lnTo>
                  <a:lnTo>
                    <a:pt x="401700" y="398399"/>
                  </a:lnTo>
                  <a:lnTo>
                    <a:pt x="231775" y="398399"/>
                  </a:lnTo>
                  <a:lnTo>
                    <a:pt x="224258" y="396882"/>
                  </a:lnTo>
                  <a:lnTo>
                    <a:pt x="218122" y="392747"/>
                  </a:lnTo>
                  <a:lnTo>
                    <a:pt x="213987" y="386611"/>
                  </a:lnTo>
                  <a:lnTo>
                    <a:pt x="212471" y="379095"/>
                  </a:lnTo>
                  <a:lnTo>
                    <a:pt x="213987" y="371631"/>
                  </a:lnTo>
                  <a:lnTo>
                    <a:pt x="218122" y="365490"/>
                  </a:lnTo>
                  <a:lnTo>
                    <a:pt x="224258" y="361324"/>
                  </a:lnTo>
                  <a:lnTo>
                    <a:pt x="231775" y="359791"/>
                  </a:lnTo>
                  <a:lnTo>
                    <a:pt x="401700" y="359791"/>
                  </a:lnTo>
                  <a:lnTo>
                    <a:pt x="401700" y="340487"/>
                  </a:lnTo>
                  <a:close/>
                </a:path>
                <a:path w="401954" h="588645">
                  <a:moveTo>
                    <a:pt x="401700" y="359791"/>
                  </a:moveTo>
                  <a:lnTo>
                    <a:pt x="231775" y="359791"/>
                  </a:lnTo>
                  <a:lnTo>
                    <a:pt x="239365" y="361324"/>
                  </a:lnTo>
                  <a:lnTo>
                    <a:pt x="245538" y="365490"/>
                  </a:lnTo>
                  <a:lnTo>
                    <a:pt x="249687" y="371631"/>
                  </a:lnTo>
                  <a:lnTo>
                    <a:pt x="251205" y="379095"/>
                  </a:lnTo>
                  <a:lnTo>
                    <a:pt x="249687" y="386611"/>
                  </a:lnTo>
                  <a:lnTo>
                    <a:pt x="245538" y="392747"/>
                  </a:lnTo>
                  <a:lnTo>
                    <a:pt x="239365" y="396882"/>
                  </a:lnTo>
                  <a:lnTo>
                    <a:pt x="231775" y="398399"/>
                  </a:lnTo>
                  <a:lnTo>
                    <a:pt x="401700" y="398399"/>
                  </a:lnTo>
                  <a:lnTo>
                    <a:pt x="401700" y="359791"/>
                  </a:lnTo>
                  <a:close/>
                </a:path>
                <a:path w="401954" h="588645">
                  <a:moveTo>
                    <a:pt x="401700" y="448818"/>
                  </a:moveTo>
                  <a:lnTo>
                    <a:pt x="3682" y="448818"/>
                  </a:lnTo>
                  <a:lnTo>
                    <a:pt x="0" y="452374"/>
                  </a:lnTo>
                  <a:lnTo>
                    <a:pt x="0" y="557276"/>
                  </a:lnTo>
                  <a:lnTo>
                    <a:pt x="2448" y="569223"/>
                  </a:lnTo>
                  <a:lnTo>
                    <a:pt x="9112" y="579040"/>
                  </a:lnTo>
                  <a:lnTo>
                    <a:pt x="18966" y="585690"/>
                  </a:lnTo>
                  <a:lnTo>
                    <a:pt x="30988" y="588137"/>
                  </a:lnTo>
                  <a:lnTo>
                    <a:pt x="370840" y="588137"/>
                  </a:lnTo>
                  <a:lnTo>
                    <a:pt x="382841" y="585690"/>
                  </a:lnTo>
                  <a:lnTo>
                    <a:pt x="392652" y="579040"/>
                  </a:lnTo>
                  <a:lnTo>
                    <a:pt x="399272" y="569223"/>
                  </a:lnTo>
                  <a:lnTo>
                    <a:pt x="401700" y="557276"/>
                  </a:lnTo>
                  <a:lnTo>
                    <a:pt x="401700" y="448818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2" name="object 62" descr=""/>
            <p:cNvSpPr/>
            <p:nvPr/>
          </p:nvSpPr>
          <p:spPr>
            <a:xfrm>
              <a:off x="8753347" y="4982209"/>
              <a:ext cx="38735" cy="371475"/>
            </a:xfrm>
            <a:custGeom>
              <a:avLst/>
              <a:gdLst/>
              <a:ahLst/>
              <a:cxnLst/>
              <a:rect l="l" t="t" r="r" b="b"/>
              <a:pathLst>
                <a:path w="38734" h="371475">
                  <a:moveTo>
                    <a:pt x="19303" y="0"/>
                  </a:moveTo>
                  <a:lnTo>
                    <a:pt x="11787" y="1518"/>
                  </a:lnTo>
                  <a:lnTo>
                    <a:pt x="5651" y="5667"/>
                  </a:lnTo>
                  <a:lnTo>
                    <a:pt x="1516" y="11840"/>
                  </a:lnTo>
                  <a:lnTo>
                    <a:pt x="0" y="19431"/>
                  </a:lnTo>
                  <a:lnTo>
                    <a:pt x="1516" y="26947"/>
                  </a:lnTo>
                  <a:lnTo>
                    <a:pt x="5651" y="33083"/>
                  </a:lnTo>
                  <a:lnTo>
                    <a:pt x="11787" y="37218"/>
                  </a:lnTo>
                  <a:lnTo>
                    <a:pt x="19303" y="38734"/>
                  </a:lnTo>
                  <a:lnTo>
                    <a:pt x="26820" y="37218"/>
                  </a:lnTo>
                  <a:lnTo>
                    <a:pt x="32956" y="33083"/>
                  </a:lnTo>
                  <a:lnTo>
                    <a:pt x="37091" y="26947"/>
                  </a:lnTo>
                  <a:lnTo>
                    <a:pt x="38607" y="19431"/>
                  </a:lnTo>
                  <a:lnTo>
                    <a:pt x="37091" y="11840"/>
                  </a:lnTo>
                  <a:lnTo>
                    <a:pt x="32956" y="5667"/>
                  </a:lnTo>
                  <a:lnTo>
                    <a:pt x="26820" y="1518"/>
                  </a:lnTo>
                  <a:lnTo>
                    <a:pt x="19303" y="0"/>
                  </a:lnTo>
                  <a:close/>
                </a:path>
                <a:path w="38734" h="371475">
                  <a:moveTo>
                    <a:pt x="19303" y="117601"/>
                  </a:moveTo>
                  <a:lnTo>
                    <a:pt x="11787" y="119120"/>
                  </a:lnTo>
                  <a:lnTo>
                    <a:pt x="5651" y="123269"/>
                  </a:lnTo>
                  <a:lnTo>
                    <a:pt x="1516" y="129442"/>
                  </a:lnTo>
                  <a:lnTo>
                    <a:pt x="0" y="137032"/>
                  </a:lnTo>
                  <a:lnTo>
                    <a:pt x="1516" y="144549"/>
                  </a:lnTo>
                  <a:lnTo>
                    <a:pt x="5651" y="150685"/>
                  </a:lnTo>
                  <a:lnTo>
                    <a:pt x="11787" y="154820"/>
                  </a:lnTo>
                  <a:lnTo>
                    <a:pt x="19303" y="156337"/>
                  </a:lnTo>
                  <a:lnTo>
                    <a:pt x="26820" y="154820"/>
                  </a:lnTo>
                  <a:lnTo>
                    <a:pt x="32956" y="150685"/>
                  </a:lnTo>
                  <a:lnTo>
                    <a:pt x="37091" y="144549"/>
                  </a:lnTo>
                  <a:lnTo>
                    <a:pt x="38607" y="137032"/>
                  </a:lnTo>
                  <a:lnTo>
                    <a:pt x="37091" y="129442"/>
                  </a:lnTo>
                  <a:lnTo>
                    <a:pt x="32956" y="123269"/>
                  </a:lnTo>
                  <a:lnTo>
                    <a:pt x="26820" y="119120"/>
                  </a:lnTo>
                  <a:lnTo>
                    <a:pt x="19303" y="117601"/>
                  </a:lnTo>
                  <a:close/>
                </a:path>
                <a:path w="38734" h="371475">
                  <a:moveTo>
                    <a:pt x="19303" y="224408"/>
                  </a:moveTo>
                  <a:lnTo>
                    <a:pt x="11787" y="225925"/>
                  </a:lnTo>
                  <a:lnTo>
                    <a:pt x="5651" y="230060"/>
                  </a:lnTo>
                  <a:lnTo>
                    <a:pt x="1516" y="236196"/>
                  </a:lnTo>
                  <a:lnTo>
                    <a:pt x="0" y="243712"/>
                  </a:lnTo>
                  <a:lnTo>
                    <a:pt x="1516" y="251229"/>
                  </a:lnTo>
                  <a:lnTo>
                    <a:pt x="5651" y="257365"/>
                  </a:lnTo>
                  <a:lnTo>
                    <a:pt x="11787" y="261500"/>
                  </a:lnTo>
                  <a:lnTo>
                    <a:pt x="19303" y="263016"/>
                  </a:lnTo>
                  <a:lnTo>
                    <a:pt x="26820" y="261500"/>
                  </a:lnTo>
                  <a:lnTo>
                    <a:pt x="32956" y="257365"/>
                  </a:lnTo>
                  <a:lnTo>
                    <a:pt x="37091" y="251229"/>
                  </a:lnTo>
                  <a:lnTo>
                    <a:pt x="38607" y="243712"/>
                  </a:lnTo>
                  <a:lnTo>
                    <a:pt x="37091" y="236196"/>
                  </a:lnTo>
                  <a:lnTo>
                    <a:pt x="32956" y="230060"/>
                  </a:lnTo>
                  <a:lnTo>
                    <a:pt x="26820" y="225925"/>
                  </a:lnTo>
                  <a:lnTo>
                    <a:pt x="19303" y="224408"/>
                  </a:lnTo>
                  <a:close/>
                </a:path>
                <a:path w="38734" h="371475">
                  <a:moveTo>
                    <a:pt x="19303" y="332739"/>
                  </a:moveTo>
                  <a:lnTo>
                    <a:pt x="11787" y="334273"/>
                  </a:lnTo>
                  <a:lnTo>
                    <a:pt x="5651" y="338439"/>
                  </a:lnTo>
                  <a:lnTo>
                    <a:pt x="1516" y="344580"/>
                  </a:lnTo>
                  <a:lnTo>
                    <a:pt x="0" y="352043"/>
                  </a:lnTo>
                  <a:lnTo>
                    <a:pt x="1516" y="359560"/>
                  </a:lnTo>
                  <a:lnTo>
                    <a:pt x="5651" y="365696"/>
                  </a:lnTo>
                  <a:lnTo>
                    <a:pt x="11787" y="369831"/>
                  </a:lnTo>
                  <a:lnTo>
                    <a:pt x="19303" y="371347"/>
                  </a:lnTo>
                  <a:lnTo>
                    <a:pt x="26820" y="369831"/>
                  </a:lnTo>
                  <a:lnTo>
                    <a:pt x="32956" y="365696"/>
                  </a:lnTo>
                  <a:lnTo>
                    <a:pt x="37091" y="359560"/>
                  </a:lnTo>
                  <a:lnTo>
                    <a:pt x="38607" y="352043"/>
                  </a:lnTo>
                  <a:lnTo>
                    <a:pt x="37091" y="344580"/>
                  </a:lnTo>
                  <a:lnTo>
                    <a:pt x="32956" y="338439"/>
                  </a:lnTo>
                  <a:lnTo>
                    <a:pt x="26820" y="334273"/>
                  </a:lnTo>
                  <a:lnTo>
                    <a:pt x="19303" y="332739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3" name="object 63" descr=""/>
            <p:cNvSpPr/>
            <p:nvPr/>
          </p:nvSpPr>
          <p:spPr>
            <a:xfrm>
              <a:off x="8815069" y="4982209"/>
              <a:ext cx="38735" cy="371475"/>
            </a:xfrm>
            <a:custGeom>
              <a:avLst/>
              <a:gdLst/>
              <a:ahLst/>
              <a:cxnLst/>
              <a:rect l="l" t="t" r="r" b="b"/>
              <a:pathLst>
                <a:path w="38734" h="371475">
                  <a:moveTo>
                    <a:pt x="19303" y="0"/>
                  </a:moveTo>
                  <a:lnTo>
                    <a:pt x="11787" y="1518"/>
                  </a:lnTo>
                  <a:lnTo>
                    <a:pt x="5651" y="5667"/>
                  </a:lnTo>
                  <a:lnTo>
                    <a:pt x="1516" y="11840"/>
                  </a:lnTo>
                  <a:lnTo>
                    <a:pt x="0" y="19431"/>
                  </a:lnTo>
                  <a:lnTo>
                    <a:pt x="1516" y="26947"/>
                  </a:lnTo>
                  <a:lnTo>
                    <a:pt x="5651" y="33083"/>
                  </a:lnTo>
                  <a:lnTo>
                    <a:pt x="11787" y="37218"/>
                  </a:lnTo>
                  <a:lnTo>
                    <a:pt x="19303" y="38734"/>
                  </a:lnTo>
                  <a:lnTo>
                    <a:pt x="26894" y="37218"/>
                  </a:lnTo>
                  <a:lnTo>
                    <a:pt x="33067" y="33083"/>
                  </a:lnTo>
                  <a:lnTo>
                    <a:pt x="37216" y="26947"/>
                  </a:lnTo>
                  <a:lnTo>
                    <a:pt x="38734" y="19431"/>
                  </a:lnTo>
                  <a:lnTo>
                    <a:pt x="37216" y="11840"/>
                  </a:lnTo>
                  <a:lnTo>
                    <a:pt x="33067" y="5667"/>
                  </a:lnTo>
                  <a:lnTo>
                    <a:pt x="26894" y="1518"/>
                  </a:lnTo>
                  <a:lnTo>
                    <a:pt x="19303" y="0"/>
                  </a:lnTo>
                  <a:close/>
                </a:path>
                <a:path w="38734" h="371475">
                  <a:moveTo>
                    <a:pt x="19303" y="117601"/>
                  </a:moveTo>
                  <a:lnTo>
                    <a:pt x="11787" y="119120"/>
                  </a:lnTo>
                  <a:lnTo>
                    <a:pt x="5651" y="123269"/>
                  </a:lnTo>
                  <a:lnTo>
                    <a:pt x="1516" y="129442"/>
                  </a:lnTo>
                  <a:lnTo>
                    <a:pt x="0" y="137032"/>
                  </a:lnTo>
                  <a:lnTo>
                    <a:pt x="1516" y="144549"/>
                  </a:lnTo>
                  <a:lnTo>
                    <a:pt x="5651" y="150685"/>
                  </a:lnTo>
                  <a:lnTo>
                    <a:pt x="11787" y="154820"/>
                  </a:lnTo>
                  <a:lnTo>
                    <a:pt x="19303" y="156337"/>
                  </a:lnTo>
                  <a:lnTo>
                    <a:pt x="26894" y="154820"/>
                  </a:lnTo>
                  <a:lnTo>
                    <a:pt x="33067" y="150685"/>
                  </a:lnTo>
                  <a:lnTo>
                    <a:pt x="37216" y="144549"/>
                  </a:lnTo>
                  <a:lnTo>
                    <a:pt x="38734" y="137032"/>
                  </a:lnTo>
                  <a:lnTo>
                    <a:pt x="37216" y="129442"/>
                  </a:lnTo>
                  <a:lnTo>
                    <a:pt x="33067" y="123269"/>
                  </a:lnTo>
                  <a:lnTo>
                    <a:pt x="26894" y="119120"/>
                  </a:lnTo>
                  <a:lnTo>
                    <a:pt x="19303" y="117601"/>
                  </a:lnTo>
                  <a:close/>
                </a:path>
                <a:path w="38734" h="371475">
                  <a:moveTo>
                    <a:pt x="19303" y="224408"/>
                  </a:moveTo>
                  <a:lnTo>
                    <a:pt x="11787" y="225925"/>
                  </a:lnTo>
                  <a:lnTo>
                    <a:pt x="5651" y="230060"/>
                  </a:lnTo>
                  <a:lnTo>
                    <a:pt x="1516" y="236196"/>
                  </a:lnTo>
                  <a:lnTo>
                    <a:pt x="0" y="243712"/>
                  </a:lnTo>
                  <a:lnTo>
                    <a:pt x="1516" y="251229"/>
                  </a:lnTo>
                  <a:lnTo>
                    <a:pt x="5651" y="257365"/>
                  </a:lnTo>
                  <a:lnTo>
                    <a:pt x="11787" y="261500"/>
                  </a:lnTo>
                  <a:lnTo>
                    <a:pt x="19303" y="263016"/>
                  </a:lnTo>
                  <a:lnTo>
                    <a:pt x="26894" y="261500"/>
                  </a:lnTo>
                  <a:lnTo>
                    <a:pt x="33067" y="257365"/>
                  </a:lnTo>
                  <a:lnTo>
                    <a:pt x="37216" y="251229"/>
                  </a:lnTo>
                  <a:lnTo>
                    <a:pt x="38734" y="243712"/>
                  </a:lnTo>
                  <a:lnTo>
                    <a:pt x="37216" y="236196"/>
                  </a:lnTo>
                  <a:lnTo>
                    <a:pt x="33067" y="230060"/>
                  </a:lnTo>
                  <a:lnTo>
                    <a:pt x="26894" y="225925"/>
                  </a:lnTo>
                  <a:lnTo>
                    <a:pt x="19303" y="224408"/>
                  </a:lnTo>
                  <a:close/>
                </a:path>
                <a:path w="38734" h="371475">
                  <a:moveTo>
                    <a:pt x="19303" y="332739"/>
                  </a:moveTo>
                  <a:lnTo>
                    <a:pt x="11787" y="334273"/>
                  </a:lnTo>
                  <a:lnTo>
                    <a:pt x="5651" y="338439"/>
                  </a:lnTo>
                  <a:lnTo>
                    <a:pt x="1516" y="344580"/>
                  </a:lnTo>
                  <a:lnTo>
                    <a:pt x="0" y="352043"/>
                  </a:lnTo>
                  <a:lnTo>
                    <a:pt x="1516" y="359560"/>
                  </a:lnTo>
                  <a:lnTo>
                    <a:pt x="5651" y="365696"/>
                  </a:lnTo>
                  <a:lnTo>
                    <a:pt x="11787" y="369831"/>
                  </a:lnTo>
                  <a:lnTo>
                    <a:pt x="19303" y="371347"/>
                  </a:lnTo>
                  <a:lnTo>
                    <a:pt x="26894" y="369831"/>
                  </a:lnTo>
                  <a:lnTo>
                    <a:pt x="33067" y="365696"/>
                  </a:lnTo>
                  <a:lnTo>
                    <a:pt x="37216" y="359560"/>
                  </a:lnTo>
                  <a:lnTo>
                    <a:pt x="38734" y="352043"/>
                  </a:lnTo>
                  <a:lnTo>
                    <a:pt x="37216" y="344580"/>
                  </a:lnTo>
                  <a:lnTo>
                    <a:pt x="33067" y="338439"/>
                  </a:lnTo>
                  <a:lnTo>
                    <a:pt x="26894" y="334273"/>
                  </a:lnTo>
                  <a:lnTo>
                    <a:pt x="19303" y="3327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4" name="object 64" descr=""/>
            <p:cNvSpPr/>
            <p:nvPr/>
          </p:nvSpPr>
          <p:spPr>
            <a:xfrm>
              <a:off x="8426576" y="5368416"/>
              <a:ext cx="603250" cy="317500"/>
            </a:xfrm>
            <a:custGeom>
              <a:avLst/>
              <a:gdLst/>
              <a:ahLst/>
              <a:cxnLst/>
              <a:rect l="l" t="t" r="r" b="b"/>
              <a:pathLst>
                <a:path w="603250" h="317500">
                  <a:moveTo>
                    <a:pt x="386588" y="0"/>
                  </a:moveTo>
                  <a:lnTo>
                    <a:pt x="343912" y="5812"/>
                  </a:lnTo>
                  <a:lnTo>
                    <a:pt x="305688" y="22209"/>
                  </a:lnTo>
                  <a:lnTo>
                    <a:pt x="273466" y="47630"/>
                  </a:lnTo>
                  <a:lnTo>
                    <a:pt x="248793" y="80518"/>
                  </a:lnTo>
                  <a:lnTo>
                    <a:pt x="236049" y="75197"/>
                  </a:lnTo>
                  <a:lnTo>
                    <a:pt x="222662" y="71294"/>
                  </a:lnTo>
                  <a:lnTo>
                    <a:pt x="208752" y="68891"/>
                  </a:lnTo>
                  <a:lnTo>
                    <a:pt x="194437" y="68072"/>
                  </a:lnTo>
                  <a:lnTo>
                    <a:pt x="159595" y="73009"/>
                  </a:lnTo>
                  <a:lnTo>
                    <a:pt x="128587" y="86899"/>
                  </a:lnTo>
                  <a:lnTo>
                    <a:pt x="102818" y="108362"/>
                  </a:lnTo>
                  <a:lnTo>
                    <a:pt x="83693" y="136017"/>
                  </a:lnTo>
                  <a:lnTo>
                    <a:pt x="81279" y="136017"/>
                  </a:lnTo>
                  <a:lnTo>
                    <a:pt x="55614" y="139701"/>
                  </a:lnTo>
                  <a:lnTo>
                    <a:pt x="32829" y="150066"/>
                  </a:lnTo>
                  <a:lnTo>
                    <a:pt x="13950" y="166074"/>
                  </a:lnTo>
                  <a:lnTo>
                    <a:pt x="0" y="186690"/>
                  </a:lnTo>
                  <a:lnTo>
                    <a:pt x="32979" y="219135"/>
                  </a:lnTo>
                  <a:lnTo>
                    <a:pt x="69527" y="247592"/>
                  </a:lnTo>
                  <a:lnTo>
                    <a:pt x="109291" y="271696"/>
                  </a:lnTo>
                  <a:lnTo>
                    <a:pt x="151921" y="291081"/>
                  </a:lnTo>
                  <a:lnTo>
                    <a:pt x="197066" y="305380"/>
                  </a:lnTo>
                  <a:lnTo>
                    <a:pt x="244375" y="314228"/>
                  </a:lnTo>
                  <a:lnTo>
                    <a:pt x="293497" y="317258"/>
                  </a:lnTo>
                  <a:lnTo>
                    <a:pt x="346250" y="313770"/>
                  </a:lnTo>
                  <a:lnTo>
                    <a:pt x="396881" y="303601"/>
                  </a:lnTo>
                  <a:lnTo>
                    <a:pt x="444949" y="287198"/>
                  </a:lnTo>
                  <a:lnTo>
                    <a:pt x="490011" y="265006"/>
                  </a:lnTo>
                  <a:lnTo>
                    <a:pt x="531625" y="237469"/>
                  </a:lnTo>
                  <a:lnTo>
                    <a:pt x="569349" y="205035"/>
                  </a:lnTo>
                  <a:lnTo>
                    <a:pt x="602742" y="168148"/>
                  </a:lnTo>
                  <a:lnTo>
                    <a:pt x="590599" y="156279"/>
                  </a:lnTo>
                  <a:lnTo>
                    <a:pt x="576468" y="146827"/>
                  </a:lnTo>
                  <a:lnTo>
                    <a:pt x="560647" y="140162"/>
                  </a:lnTo>
                  <a:lnTo>
                    <a:pt x="543432" y="136652"/>
                  </a:lnTo>
                  <a:lnTo>
                    <a:pt x="530595" y="92789"/>
                  </a:lnTo>
                  <a:lnTo>
                    <a:pt x="506511" y="55193"/>
                  </a:lnTo>
                  <a:lnTo>
                    <a:pt x="473161" y="25863"/>
                  </a:lnTo>
                  <a:lnTo>
                    <a:pt x="432526" y="6799"/>
                  </a:lnTo>
                  <a:lnTo>
                    <a:pt x="386588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8426576" y="5368289"/>
              <a:ext cx="521970" cy="219710"/>
            </a:xfrm>
            <a:custGeom>
              <a:avLst/>
              <a:gdLst/>
              <a:ahLst/>
              <a:cxnLst/>
              <a:rect l="l" t="t" r="r" b="b"/>
              <a:pathLst>
                <a:path w="521970" h="219710">
                  <a:moveTo>
                    <a:pt x="386588" y="0"/>
                  </a:moveTo>
                  <a:lnTo>
                    <a:pt x="343912" y="5812"/>
                  </a:lnTo>
                  <a:lnTo>
                    <a:pt x="305688" y="22209"/>
                  </a:lnTo>
                  <a:lnTo>
                    <a:pt x="273466" y="47630"/>
                  </a:lnTo>
                  <a:lnTo>
                    <a:pt x="248793" y="80518"/>
                  </a:lnTo>
                  <a:lnTo>
                    <a:pt x="236049" y="75197"/>
                  </a:lnTo>
                  <a:lnTo>
                    <a:pt x="222662" y="71294"/>
                  </a:lnTo>
                  <a:lnTo>
                    <a:pt x="208752" y="68891"/>
                  </a:lnTo>
                  <a:lnTo>
                    <a:pt x="194437" y="68072"/>
                  </a:lnTo>
                  <a:lnTo>
                    <a:pt x="159595" y="72989"/>
                  </a:lnTo>
                  <a:lnTo>
                    <a:pt x="128587" y="86836"/>
                  </a:lnTo>
                  <a:lnTo>
                    <a:pt x="102818" y="108255"/>
                  </a:lnTo>
                  <a:lnTo>
                    <a:pt x="83693" y="135890"/>
                  </a:lnTo>
                  <a:lnTo>
                    <a:pt x="81279" y="135890"/>
                  </a:lnTo>
                  <a:lnTo>
                    <a:pt x="55614" y="139592"/>
                  </a:lnTo>
                  <a:lnTo>
                    <a:pt x="32829" y="149987"/>
                  </a:lnTo>
                  <a:lnTo>
                    <a:pt x="13950" y="166000"/>
                  </a:lnTo>
                  <a:lnTo>
                    <a:pt x="0" y="186563"/>
                  </a:lnTo>
                  <a:lnTo>
                    <a:pt x="7874" y="195091"/>
                  </a:lnTo>
                  <a:lnTo>
                    <a:pt x="16033" y="203358"/>
                  </a:lnTo>
                  <a:lnTo>
                    <a:pt x="24431" y="211387"/>
                  </a:lnTo>
                  <a:lnTo>
                    <a:pt x="33020" y="219202"/>
                  </a:lnTo>
                  <a:lnTo>
                    <a:pt x="42977" y="210061"/>
                  </a:lnTo>
                  <a:lnTo>
                    <a:pt x="54101" y="202374"/>
                  </a:lnTo>
                  <a:lnTo>
                    <a:pt x="66274" y="196306"/>
                  </a:lnTo>
                  <a:lnTo>
                    <a:pt x="81279" y="191516"/>
                  </a:lnTo>
                  <a:lnTo>
                    <a:pt x="86487" y="190754"/>
                  </a:lnTo>
                  <a:lnTo>
                    <a:pt x="94615" y="188850"/>
                  </a:lnTo>
                  <a:lnTo>
                    <a:pt x="102076" y="185340"/>
                  </a:lnTo>
                  <a:lnTo>
                    <a:pt x="108632" y="180377"/>
                  </a:lnTo>
                  <a:lnTo>
                    <a:pt x="134649" y="150760"/>
                  </a:lnTo>
                  <a:lnTo>
                    <a:pt x="160194" y="132810"/>
                  </a:lnTo>
                  <a:lnTo>
                    <a:pt x="189716" y="121288"/>
                  </a:lnTo>
                  <a:lnTo>
                    <a:pt x="222250" y="117221"/>
                  </a:lnTo>
                  <a:lnTo>
                    <a:pt x="230655" y="117518"/>
                  </a:lnTo>
                  <a:lnTo>
                    <a:pt x="238918" y="118364"/>
                  </a:lnTo>
                  <a:lnTo>
                    <a:pt x="247038" y="119685"/>
                  </a:lnTo>
                  <a:lnTo>
                    <a:pt x="258318" y="122301"/>
                  </a:lnTo>
                  <a:lnTo>
                    <a:pt x="261620" y="122682"/>
                  </a:lnTo>
                  <a:lnTo>
                    <a:pt x="264795" y="122682"/>
                  </a:lnTo>
                  <a:lnTo>
                    <a:pt x="273432" y="121721"/>
                  </a:lnTo>
                  <a:lnTo>
                    <a:pt x="281606" y="118903"/>
                  </a:lnTo>
                  <a:lnTo>
                    <a:pt x="288994" y="114323"/>
                  </a:lnTo>
                  <a:lnTo>
                    <a:pt x="321153" y="82147"/>
                  </a:lnTo>
                  <a:lnTo>
                    <a:pt x="352186" y="62372"/>
                  </a:lnTo>
                  <a:lnTo>
                    <a:pt x="387340" y="49766"/>
                  </a:lnTo>
                  <a:lnTo>
                    <a:pt x="425576" y="45339"/>
                  </a:lnTo>
                  <a:lnTo>
                    <a:pt x="451885" y="47424"/>
                  </a:lnTo>
                  <a:lnTo>
                    <a:pt x="476885" y="53451"/>
                  </a:lnTo>
                  <a:lnTo>
                    <a:pt x="500264" y="63073"/>
                  </a:lnTo>
                  <a:lnTo>
                    <a:pt x="521716" y="75946"/>
                  </a:lnTo>
                  <a:lnTo>
                    <a:pt x="496780" y="44844"/>
                  </a:lnTo>
                  <a:lnTo>
                    <a:pt x="465010" y="20875"/>
                  </a:lnTo>
                  <a:lnTo>
                    <a:pt x="427811" y="5455"/>
                  </a:lnTo>
                  <a:lnTo>
                    <a:pt x="38658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6" name="object 66" descr=""/>
          <p:cNvGrpSpPr/>
          <p:nvPr/>
        </p:nvGrpSpPr>
        <p:grpSpPr>
          <a:xfrm>
            <a:off x="251764" y="927722"/>
            <a:ext cx="11662410" cy="1821814"/>
            <a:chOff x="251764" y="927722"/>
            <a:chExt cx="11662410" cy="1821814"/>
          </a:xfrm>
        </p:grpSpPr>
        <p:pic>
          <p:nvPicPr>
            <p:cNvPr id="67" name="object 67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759584" y="1269568"/>
              <a:ext cx="729030" cy="729030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020699" y="1823097"/>
              <a:ext cx="774255" cy="777862"/>
            </a:xfrm>
            <a:prstGeom prst="rect">
              <a:avLst/>
            </a:prstGeom>
          </p:spPr>
        </p:pic>
        <p:pic>
          <p:nvPicPr>
            <p:cNvPr id="69" name="object 69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667762" y="1230725"/>
              <a:ext cx="732560" cy="72798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084563" y="927722"/>
              <a:ext cx="1800987" cy="850150"/>
            </a:xfrm>
            <a:prstGeom prst="rect">
              <a:avLst/>
            </a:prstGeom>
          </p:spPr>
        </p:pic>
        <p:pic>
          <p:nvPicPr>
            <p:cNvPr id="71" name="object 71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0642726" y="1419580"/>
              <a:ext cx="1270888" cy="397154"/>
            </a:xfrm>
            <a:prstGeom prst="rect">
              <a:avLst/>
            </a:prstGeom>
          </p:spPr>
        </p:pic>
        <p:pic>
          <p:nvPicPr>
            <p:cNvPr id="72" name="object 72" descr="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593452" y="1875103"/>
              <a:ext cx="793826" cy="643535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51764" y="1898116"/>
              <a:ext cx="625119" cy="625119"/>
            </a:xfrm>
            <a:prstGeom prst="rect">
              <a:avLst/>
            </a:prstGeom>
          </p:spPr>
        </p:pic>
        <p:pic>
          <p:nvPicPr>
            <p:cNvPr id="74" name="object 74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851942" y="2117168"/>
              <a:ext cx="632226" cy="632226"/>
            </a:xfrm>
            <a:prstGeom prst="rect">
              <a:avLst/>
            </a:prstGeom>
          </p:spPr>
        </p:pic>
      </p:grpSp>
      <p:grpSp>
        <p:nvGrpSpPr>
          <p:cNvPr id="75" name="object 75" descr=""/>
          <p:cNvGrpSpPr/>
          <p:nvPr/>
        </p:nvGrpSpPr>
        <p:grpSpPr>
          <a:xfrm>
            <a:off x="9643109" y="2977070"/>
            <a:ext cx="1509395" cy="1477645"/>
            <a:chOff x="9643109" y="2977070"/>
            <a:chExt cx="1509395" cy="1477645"/>
          </a:xfrm>
        </p:grpSpPr>
        <p:pic>
          <p:nvPicPr>
            <p:cNvPr id="76" name="object 7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643109" y="2977070"/>
              <a:ext cx="684085" cy="684085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0281157" y="3583343"/>
              <a:ext cx="871181" cy="871181"/>
            </a:xfrm>
            <a:prstGeom prst="rect">
              <a:avLst/>
            </a:prstGeom>
          </p:spPr>
        </p:pic>
      </p:grpSp>
      <p:pic>
        <p:nvPicPr>
          <p:cNvPr id="78" name="object 78" descr="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0554716" y="3000286"/>
            <a:ext cx="1503933" cy="456399"/>
          </a:xfrm>
          <a:prstGeom prst="rect">
            <a:avLst/>
          </a:prstGeom>
        </p:spPr>
      </p:pic>
      <p:pic>
        <p:nvPicPr>
          <p:cNvPr id="79" name="object 79" descr="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9515220" y="5792393"/>
            <a:ext cx="612813" cy="612813"/>
          </a:xfrm>
          <a:prstGeom prst="rect">
            <a:avLst/>
          </a:prstGeom>
        </p:spPr>
      </p:pic>
      <p:grpSp>
        <p:nvGrpSpPr>
          <p:cNvPr id="80" name="object 80" descr=""/>
          <p:cNvGrpSpPr/>
          <p:nvPr/>
        </p:nvGrpSpPr>
        <p:grpSpPr>
          <a:xfrm>
            <a:off x="9316466" y="4752098"/>
            <a:ext cx="2371090" cy="1229360"/>
            <a:chOff x="9316466" y="4752098"/>
            <a:chExt cx="2371090" cy="1229360"/>
          </a:xfrm>
        </p:grpSpPr>
        <p:pic>
          <p:nvPicPr>
            <p:cNvPr id="81" name="object 81" descr="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9316466" y="4752098"/>
              <a:ext cx="962291" cy="866305"/>
            </a:xfrm>
            <a:prstGeom prst="rect">
              <a:avLst/>
            </a:prstGeom>
          </p:spPr>
        </p:pic>
        <p:pic>
          <p:nvPicPr>
            <p:cNvPr id="82" name="object 82" descr="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0281158" y="5497448"/>
              <a:ext cx="1406398" cy="483933"/>
            </a:xfrm>
            <a:prstGeom prst="rect">
              <a:avLst/>
            </a:prstGeom>
          </p:spPr>
        </p:pic>
      </p:grpSp>
      <p:sp>
        <p:nvSpPr>
          <p:cNvPr id="83" name="object 8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795401"/>
            <a:ext cx="9303385" cy="4461510"/>
            <a:chOff x="0" y="795401"/>
            <a:chExt cx="9303385" cy="4461510"/>
          </a:xfrm>
        </p:grpSpPr>
        <p:sp>
          <p:nvSpPr>
            <p:cNvPr id="3" name="object 3" descr=""/>
            <p:cNvSpPr/>
            <p:nvPr/>
          </p:nvSpPr>
          <p:spPr>
            <a:xfrm>
              <a:off x="552119" y="3998468"/>
              <a:ext cx="969644" cy="1258570"/>
            </a:xfrm>
            <a:custGeom>
              <a:avLst/>
              <a:gdLst/>
              <a:ahLst/>
              <a:cxnLst/>
              <a:rect l="l" t="t" r="r" b="b"/>
              <a:pathLst>
                <a:path w="969644" h="1258570">
                  <a:moveTo>
                    <a:pt x="919396" y="1200958"/>
                  </a:moveTo>
                  <a:lnTo>
                    <a:pt x="893013" y="1221231"/>
                  </a:lnTo>
                  <a:lnTo>
                    <a:pt x="969594" y="1258442"/>
                  </a:lnTo>
                  <a:lnTo>
                    <a:pt x="960379" y="1211071"/>
                  </a:lnTo>
                  <a:lnTo>
                    <a:pt x="927176" y="1211071"/>
                  </a:lnTo>
                  <a:lnTo>
                    <a:pt x="919396" y="1200958"/>
                  </a:lnTo>
                  <a:close/>
                </a:path>
                <a:path w="969644" h="1258570">
                  <a:moveTo>
                    <a:pt x="926930" y="1195169"/>
                  </a:moveTo>
                  <a:lnTo>
                    <a:pt x="919396" y="1200958"/>
                  </a:lnTo>
                  <a:lnTo>
                    <a:pt x="927176" y="1211071"/>
                  </a:lnTo>
                  <a:lnTo>
                    <a:pt x="934669" y="1205229"/>
                  </a:lnTo>
                  <a:lnTo>
                    <a:pt x="926930" y="1195169"/>
                  </a:lnTo>
                  <a:close/>
                </a:path>
                <a:path w="969644" h="1258570">
                  <a:moveTo>
                    <a:pt x="953338" y="1174876"/>
                  </a:moveTo>
                  <a:lnTo>
                    <a:pt x="926930" y="1195169"/>
                  </a:lnTo>
                  <a:lnTo>
                    <a:pt x="934669" y="1205229"/>
                  </a:lnTo>
                  <a:lnTo>
                    <a:pt x="927176" y="1211071"/>
                  </a:lnTo>
                  <a:lnTo>
                    <a:pt x="960379" y="1211071"/>
                  </a:lnTo>
                  <a:lnTo>
                    <a:pt x="953338" y="1174876"/>
                  </a:lnTo>
                  <a:close/>
                </a:path>
                <a:path w="969644" h="1258570">
                  <a:moveTo>
                    <a:pt x="7543" y="0"/>
                  </a:moveTo>
                  <a:lnTo>
                    <a:pt x="0" y="5841"/>
                  </a:lnTo>
                  <a:lnTo>
                    <a:pt x="919396" y="1200958"/>
                  </a:lnTo>
                  <a:lnTo>
                    <a:pt x="926930" y="1195169"/>
                  </a:lnTo>
                  <a:lnTo>
                    <a:pt x="7543" y="0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31942" y="2503805"/>
              <a:ext cx="3671275" cy="2262886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836926"/>
              <a:ext cx="1594485" cy="1727962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18311" y="3741165"/>
              <a:ext cx="721360" cy="358775"/>
            </a:xfrm>
            <a:custGeom>
              <a:avLst/>
              <a:gdLst/>
              <a:ahLst/>
              <a:cxnLst/>
              <a:rect l="l" t="t" r="r" b="b"/>
              <a:pathLst>
                <a:path w="721360" h="358775">
                  <a:moveTo>
                    <a:pt x="650304" y="29884"/>
                  </a:moveTo>
                  <a:lnTo>
                    <a:pt x="0" y="349757"/>
                  </a:lnTo>
                  <a:lnTo>
                    <a:pt x="4203" y="358393"/>
                  </a:lnTo>
                  <a:lnTo>
                    <a:pt x="654546" y="38496"/>
                  </a:lnTo>
                  <a:lnTo>
                    <a:pt x="650304" y="29884"/>
                  </a:lnTo>
                  <a:close/>
                </a:path>
                <a:path w="721360" h="358775">
                  <a:moveTo>
                    <a:pt x="702744" y="24256"/>
                  </a:moveTo>
                  <a:lnTo>
                    <a:pt x="661746" y="24256"/>
                  </a:lnTo>
                  <a:lnTo>
                    <a:pt x="665937" y="32892"/>
                  </a:lnTo>
                  <a:lnTo>
                    <a:pt x="654546" y="38496"/>
                  </a:lnTo>
                  <a:lnTo>
                    <a:pt x="669239" y="68325"/>
                  </a:lnTo>
                  <a:lnTo>
                    <a:pt x="702744" y="24256"/>
                  </a:lnTo>
                  <a:close/>
                </a:path>
                <a:path w="721360" h="358775">
                  <a:moveTo>
                    <a:pt x="661746" y="24256"/>
                  </a:moveTo>
                  <a:lnTo>
                    <a:pt x="650304" y="29884"/>
                  </a:lnTo>
                  <a:lnTo>
                    <a:pt x="654546" y="38496"/>
                  </a:lnTo>
                  <a:lnTo>
                    <a:pt x="665937" y="32892"/>
                  </a:lnTo>
                  <a:lnTo>
                    <a:pt x="661746" y="24256"/>
                  </a:lnTo>
                  <a:close/>
                </a:path>
                <a:path w="721360" h="358775">
                  <a:moveTo>
                    <a:pt x="635584" y="0"/>
                  </a:moveTo>
                  <a:lnTo>
                    <a:pt x="650304" y="29884"/>
                  </a:lnTo>
                  <a:lnTo>
                    <a:pt x="661746" y="24256"/>
                  </a:lnTo>
                  <a:lnTo>
                    <a:pt x="702744" y="24256"/>
                  </a:lnTo>
                  <a:lnTo>
                    <a:pt x="720801" y="507"/>
                  </a:lnTo>
                  <a:lnTo>
                    <a:pt x="635584" y="0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94485" y="808101"/>
              <a:ext cx="3219195" cy="2262886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594485" y="808101"/>
              <a:ext cx="3219450" cy="2263140"/>
            </a:xfrm>
            <a:custGeom>
              <a:avLst/>
              <a:gdLst/>
              <a:ahLst/>
              <a:cxnLst/>
              <a:rect l="l" t="t" r="r" b="b"/>
              <a:pathLst>
                <a:path w="3219450" h="2263140">
                  <a:moveTo>
                    <a:pt x="0" y="377063"/>
                  </a:moveTo>
                  <a:lnTo>
                    <a:pt x="2939" y="329758"/>
                  </a:lnTo>
                  <a:lnTo>
                    <a:pt x="11521" y="284209"/>
                  </a:lnTo>
                  <a:lnTo>
                    <a:pt x="25393" y="240768"/>
                  </a:lnTo>
                  <a:lnTo>
                    <a:pt x="44200" y="199788"/>
                  </a:lnTo>
                  <a:lnTo>
                    <a:pt x="67589" y="161624"/>
                  </a:lnTo>
                  <a:lnTo>
                    <a:pt x="95206" y="126626"/>
                  </a:lnTo>
                  <a:lnTo>
                    <a:pt x="126697" y="95150"/>
                  </a:lnTo>
                  <a:lnTo>
                    <a:pt x="161709" y="67547"/>
                  </a:lnTo>
                  <a:lnTo>
                    <a:pt x="199887" y="44172"/>
                  </a:lnTo>
                  <a:lnTo>
                    <a:pt x="240878" y="25376"/>
                  </a:lnTo>
                  <a:lnTo>
                    <a:pt x="284327" y="11513"/>
                  </a:lnTo>
                  <a:lnTo>
                    <a:pt x="329883" y="2937"/>
                  </a:lnTo>
                  <a:lnTo>
                    <a:pt x="377190" y="0"/>
                  </a:lnTo>
                  <a:lnTo>
                    <a:pt x="2842005" y="0"/>
                  </a:lnTo>
                  <a:lnTo>
                    <a:pt x="2889337" y="2937"/>
                  </a:lnTo>
                  <a:lnTo>
                    <a:pt x="2934909" y="11513"/>
                  </a:lnTo>
                  <a:lnTo>
                    <a:pt x="2978370" y="25376"/>
                  </a:lnTo>
                  <a:lnTo>
                    <a:pt x="3019365" y="44172"/>
                  </a:lnTo>
                  <a:lnTo>
                    <a:pt x="3057542" y="67547"/>
                  </a:lnTo>
                  <a:lnTo>
                    <a:pt x="3092549" y="95150"/>
                  </a:lnTo>
                  <a:lnTo>
                    <a:pt x="3124033" y="126626"/>
                  </a:lnTo>
                  <a:lnTo>
                    <a:pt x="3151640" y="161624"/>
                  </a:lnTo>
                  <a:lnTo>
                    <a:pt x="3175020" y="199788"/>
                  </a:lnTo>
                  <a:lnTo>
                    <a:pt x="3193817" y="240768"/>
                  </a:lnTo>
                  <a:lnTo>
                    <a:pt x="3207681" y="284209"/>
                  </a:lnTo>
                  <a:lnTo>
                    <a:pt x="3216258" y="329758"/>
                  </a:lnTo>
                  <a:lnTo>
                    <a:pt x="3219195" y="377063"/>
                  </a:lnTo>
                  <a:lnTo>
                    <a:pt x="3219195" y="1885696"/>
                  </a:lnTo>
                  <a:lnTo>
                    <a:pt x="3216258" y="1933002"/>
                  </a:lnTo>
                  <a:lnTo>
                    <a:pt x="3207681" y="1978558"/>
                  </a:lnTo>
                  <a:lnTo>
                    <a:pt x="3193817" y="2022007"/>
                  </a:lnTo>
                  <a:lnTo>
                    <a:pt x="3175020" y="2062998"/>
                  </a:lnTo>
                  <a:lnTo>
                    <a:pt x="3151640" y="2101176"/>
                  </a:lnTo>
                  <a:lnTo>
                    <a:pt x="3124033" y="2136188"/>
                  </a:lnTo>
                  <a:lnTo>
                    <a:pt x="3092549" y="2167679"/>
                  </a:lnTo>
                  <a:lnTo>
                    <a:pt x="3057542" y="2195296"/>
                  </a:lnTo>
                  <a:lnTo>
                    <a:pt x="3019365" y="2218685"/>
                  </a:lnTo>
                  <a:lnTo>
                    <a:pt x="2978370" y="2237492"/>
                  </a:lnTo>
                  <a:lnTo>
                    <a:pt x="2934909" y="2251364"/>
                  </a:lnTo>
                  <a:lnTo>
                    <a:pt x="2889337" y="2259946"/>
                  </a:lnTo>
                  <a:lnTo>
                    <a:pt x="2842005" y="2262886"/>
                  </a:lnTo>
                  <a:lnTo>
                    <a:pt x="377190" y="2262886"/>
                  </a:lnTo>
                  <a:lnTo>
                    <a:pt x="329883" y="2259946"/>
                  </a:lnTo>
                  <a:lnTo>
                    <a:pt x="284327" y="2251364"/>
                  </a:lnTo>
                  <a:lnTo>
                    <a:pt x="240878" y="2237492"/>
                  </a:lnTo>
                  <a:lnTo>
                    <a:pt x="199887" y="2218685"/>
                  </a:lnTo>
                  <a:lnTo>
                    <a:pt x="161709" y="2195296"/>
                  </a:lnTo>
                  <a:lnTo>
                    <a:pt x="126697" y="2167679"/>
                  </a:lnTo>
                  <a:lnTo>
                    <a:pt x="95206" y="2136188"/>
                  </a:lnTo>
                  <a:lnTo>
                    <a:pt x="67589" y="2101176"/>
                  </a:lnTo>
                  <a:lnTo>
                    <a:pt x="44200" y="2062998"/>
                  </a:lnTo>
                  <a:lnTo>
                    <a:pt x="25393" y="2022007"/>
                  </a:lnTo>
                  <a:lnTo>
                    <a:pt x="11521" y="1978558"/>
                  </a:lnTo>
                  <a:lnTo>
                    <a:pt x="2939" y="1933002"/>
                  </a:lnTo>
                  <a:lnTo>
                    <a:pt x="0" y="1885696"/>
                  </a:lnTo>
                  <a:lnTo>
                    <a:pt x="0" y="377063"/>
                  </a:lnTo>
                  <a:close/>
                </a:path>
              </a:pathLst>
            </a:custGeom>
            <a:ln w="25400">
              <a:solidFill>
                <a:srgbClr val="768A22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20823" y="797064"/>
              <a:ext cx="2378202" cy="401561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2011172" y="807821"/>
            <a:ext cx="2382520" cy="2233930"/>
          </a:xfrm>
          <a:prstGeom prst="rect">
            <a:avLst/>
          </a:prstGeom>
        </p:spPr>
        <p:txBody>
          <a:bodyPr wrap="square" lIns="0" tIns="44450" rIns="0" bIns="0" rtlCol="0" vert="horz">
            <a:spAutoFit/>
          </a:bodyPr>
          <a:lstStyle/>
          <a:p>
            <a:pPr algn="ctr" marL="1270">
              <a:lnSpc>
                <a:spcPct val="100000"/>
              </a:lnSpc>
              <a:spcBef>
                <a:spcPts val="350"/>
              </a:spcBef>
            </a:pPr>
            <a:r>
              <a:rPr dirty="0" sz="1400" b="1">
                <a:solidFill>
                  <a:srgbClr val="8B2F07"/>
                </a:solidFill>
                <a:latin typeface="Georgia"/>
                <a:cs typeface="Georgia"/>
              </a:rPr>
              <a:t>METADATA</a:t>
            </a:r>
            <a:r>
              <a:rPr dirty="0" sz="1400" spc="-45" b="1">
                <a:solidFill>
                  <a:srgbClr val="8B2F07"/>
                </a:solidFill>
                <a:latin typeface="Georgia"/>
                <a:cs typeface="Georgia"/>
              </a:rPr>
              <a:t> </a:t>
            </a:r>
            <a:r>
              <a:rPr dirty="0" sz="1400" spc="-10" b="1">
                <a:solidFill>
                  <a:srgbClr val="8B2F07"/>
                </a:solidFill>
                <a:latin typeface="Georgia"/>
                <a:cs typeface="Georgia"/>
              </a:rPr>
              <a:t>ANALYSIS</a:t>
            </a:r>
            <a:endParaRPr sz="1400">
              <a:latin typeface="Georgia"/>
              <a:cs typeface="Georgia"/>
            </a:endParaRPr>
          </a:p>
          <a:p>
            <a:pPr algn="ctr" marL="12700" marR="5080">
              <a:lnSpc>
                <a:spcPct val="114999"/>
              </a:lnSpc>
            </a:pPr>
            <a:r>
              <a:rPr dirty="0" sz="1400" b="1">
                <a:latin typeface="Georgia"/>
                <a:cs typeface="Georgia"/>
              </a:rPr>
              <a:t>Image</a:t>
            </a:r>
            <a:r>
              <a:rPr dirty="0" sz="1400" spc="-20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and</a:t>
            </a:r>
            <a:r>
              <a:rPr dirty="0" sz="1400" spc="-35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text</a:t>
            </a:r>
            <a:r>
              <a:rPr dirty="0" sz="1400" spc="-10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of</a:t>
            </a:r>
            <a:r>
              <a:rPr dirty="0" sz="1400" spc="-20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the</a:t>
            </a:r>
            <a:r>
              <a:rPr dirty="0" sz="1400" spc="-25" b="1">
                <a:latin typeface="Georgia"/>
                <a:cs typeface="Georgia"/>
              </a:rPr>
              <a:t> </a:t>
            </a:r>
            <a:r>
              <a:rPr dirty="0" sz="1400" spc="-20" b="1">
                <a:latin typeface="Georgia"/>
                <a:cs typeface="Georgia"/>
              </a:rPr>
              <a:t>post </a:t>
            </a:r>
            <a:r>
              <a:rPr dirty="0" sz="1400" b="1">
                <a:latin typeface="Georgia"/>
                <a:cs typeface="Georgia"/>
              </a:rPr>
              <a:t>User</a:t>
            </a:r>
            <a:r>
              <a:rPr dirty="0" sz="1400" spc="-45" b="1">
                <a:latin typeface="Georgia"/>
                <a:cs typeface="Georgia"/>
              </a:rPr>
              <a:t> </a:t>
            </a:r>
            <a:r>
              <a:rPr dirty="0" sz="1400" spc="-25" b="1">
                <a:latin typeface="Georgia"/>
                <a:cs typeface="Georgia"/>
              </a:rPr>
              <a:t>ID</a:t>
            </a:r>
            <a:endParaRPr sz="1400">
              <a:latin typeface="Georgia"/>
              <a:cs typeface="Georgia"/>
            </a:endParaRPr>
          </a:p>
          <a:p>
            <a:pPr algn="ctr" marL="1270">
              <a:lnSpc>
                <a:spcPct val="100000"/>
              </a:lnSpc>
              <a:spcBef>
                <a:spcPts val="250"/>
              </a:spcBef>
            </a:pPr>
            <a:r>
              <a:rPr dirty="0" sz="1400" b="1">
                <a:latin typeface="Georgia"/>
                <a:cs typeface="Georgia"/>
              </a:rPr>
              <a:t>Post</a:t>
            </a:r>
            <a:r>
              <a:rPr dirty="0" sz="1400" spc="-20" b="1">
                <a:latin typeface="Georgia"/>
                <a:cs typeface="Georgia"/>
              </a:rPr>
              <a:t> </a:t>
            </a:r>
            <a:r>
              <a:rPr dirty="0" sz="1400" spc="-25" b="1">
                <a:latin typeface="Georgia"/>
                <a:cs typeface="Georgia"/>
              </a:rPr>
              <a:t>ID</a:t>
            </a:r>
            <a:endParaRPr sz="1400">
              <a:latin typeface="Georgia"/>
              <a:cs typeface="Georgia"/>
            </a:endParaRPr>
          </a:p>
          <a:p>
            <a:pPr algn="ctr" marL="265430" marR="257175">
              <a:lnSpc>
                <a:spcPct val="114999"/>
              </a:lnSpc>
            </a:pPr>
            <a:r>
              <a:rPr dirty="0" sz="1400" b="1">
                <a:latin typeface="Georgia"/>
                <a:cs typeface="Georgia"/>
              </a:rPr>
              <a:t>Number</a:t>
            </a:r>
            <a:r>
              <a:rPr dirty="0" sz="1400" spc="-45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of</a:t>
            </a:r>
            <a:r>
              <a:rPr dirty="0" sz="1400" spc="-25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likes</a:t>
            </a:r>
            <a:r>
              <a:rPr dirty="0" sz="1400" spc="-25" b="1">
                <a:latin typeface="Georgia"/>
                <a:cs typeface="Georgia"/>
              </a:rPr>
              <a:t> and </a:t>
            </a:r>
            <a:r>
              <a:rPr dirty="0" sz="1400" spc="-10" b="1">
                <a:latin typeface="Georgia"/>
                <a:cs typeface="Georgia"/>
              </a:rPr>
              <a:t>comments </a:t>
            </a:r>
            <a:r>
              <a:rPr dirty="0" sz="1400" b="1">
                <a:latin typeface="Georgia"/>
                <a:cs typeface="Georgia"/>
              </a:rPr>
              <a:t>Publication</a:t>
            </a:r>
            <a:r>
              <a:rPr dirty="0" sz="1400" spc="-85" b="1">
                <a:latin typeface="Georgia"/>
                <a:cs typeface="Georgia"/>
              </a:rPr>
              <a:t> </a:t>
            </a:r>
            <a:r>
              <a:rPr dirty="0" sz="1400" spc="-20" b="1">
                <a:latin typeface="Georgia"/>
                <a:cs typeface="Georgia"/>
              </a:rPr>
              <a:t>date </a:t>
            </a:r>
            <a:r>
              <a:rPr dirty="0" sz="1400" spc="-10" b="1">
                <a:latin typeface="Georgia"/>
                <a:cs typeface="Georgia"/>
              </a:rPr>
              <a:t>Location</a:t>
            </a:r>
            <a:endParaRPr sz="1400">
              <a:latin typeface="Georgia"/>
              <a:cs typeface="Georgia"/>
            </a:endParaRPr>
          </a:p>
          <a:p>
            <a:pPr algn="ctr" marL="1270">
              <a:lnSpc>
                <a:spcPct val="100000"/>
              </a:lnSpc>
              <a:spcBef>
                <a:spcPts val="254"/>
              </a:spcBef>
            </a:pPr>
            <a:r>
              <a:rPr dirty="0" sz="1400" b="1">
                <a:latin typeface="Georgia"/>
                <a:cs typeface="Georgia"/>
              </a:rPr>
              <a:t>Type</a:t>
            </a:r>
            <a:r>
              <a:rPr dirty="0" sz="1400" spc="-10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of</a:t>
            </a:r>
            <a:r>
              <a:rPr dirty="0" sz="1400" spc="-15" b="1">
                <a:latin typeface="Georgia"/>
                <a:cs typeface="Georgia"/>
              </a:rPr>
              <a:t> </a:t>
            </a:r>
            <a:r>
              <a:rPr dirty="0" sz="1400" spc="-10" b="1">
                <a:latin typeface="Georgia"/>
                <a:cs typeface="Georgia"/>
              </a:rPr>
              <a:t>content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581785" y="3199764"/>
            <a:ext cx="3168650" cy="904875"/>
            <a:chOff x="1581785" y="3199764"/>
            <a:chExt cx="3168650" cy="904875"/>
          </a:xfrm>
        </p:grpSpPr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94485" y="3212464"/>
              <a:ext cx="3143250" cy="879475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594485" y="3212464"/>
              <a:ext cx="3143250" cy="879475"/>
            </a:xfrm>
            <a:custGeom>
              <a:avLst/>
              <a:gdLst/>
              <a:ahLst/>
              <a:cxnLst/>
              <a:rect l="l" t="t" r="r" b="b"/>
              <a:pathLst>
                <a:path w="3143250" h="879475">
                  <a:moveTo>
                    <a:pt x="0" y="146558"/>
                  </a:moveTo>
                  <a:lnTo>
                    <a:pt x="7475" y="100250"/>
                  </a:lnTo>
                  <a:lnTo>
                    <a:pt x="28289" y="60021"/>
                  </a:lnTo>
                  <a:lnTo>
                    <a:pt x="60021" y="28289"/>
                  </a:lnTo>
                  <a:lnTo>
                    <a:pt x="100250" y="7475"/>
                  </a:lnTo>
                  <a:lnTo>
                    <a:pt x="146558" y="0"/>
                  </a:lnTo>
                  <a:lnTo>
                    <a:pt x="2996691" y="0"/>
                  </a:lnTo>
                  <a:lnTo>
                    <a:pt x="3043048" y="7475"/>
                  </a:lnTo>
                  <a:lnTo>
                    <a:pt x="3083283" y="28289"/>
                  </a:lnTo>
                  <a:lnTo>
                    <a:pt x="3114997" y="60021"/>
                  </a:lnTo>
                  <a:lnTo>
                    <a:pt x="3135786" y="100250"/>
                  </a:lnTo>
                  <a:lnTo>
                    <a:pt x="3143250" y="146558"/>
                  </a:lnTo>
                  <a:lnTo>
                    <a:pt x="3143250" y="732790"/>
                  </a:lnTo>
                  <a:lnTo>
                    <a:pt x="3135786" y="779159"/>
                  </a:lnTo>
                  <a:lnTo>
                    <a:pt x="3114997" y="819426"/>
                  </a:lnTo>
                  <a:lnTo>
                    <a:pt x="3083283" y="851177"/>
                  </a:lnTo>
                  <a:lnTo>
                    <a:pt x="3043048" y="871998"/>
                  </a:lnTo>
                  <a:lnTo>
                    <a:pt x="2996691" y="879475"/>
                  </a:lnTo>
                  <a:lnTo>
                    <a:pt x="146558" y="879475"/>
                  </a:lnTo>
                  <a:lnTo>
                    <a:pt x="100250" y="871998"/>
                  </a:lnTo>
                  <a:lnTo>
                    <a:pt x="60021" y="851177"/>
                  </a:lnTo>
                  <a:lnTo>
                    <a:pt x="28289" y="819426"/>
                  </a:lnTo>
                  <a:lnTo>
                    <a:pt x="7475" y="779159"/>
                  </a:lnTo>
                  <a:lnTo>
                    <a:pt x="0" y="732790"/>
                  </a:lnTo>
                  <a:lnTo>
                    <a:pt x="0" y="146558"/>
                  </a:lnTo>
                  <a:close/>
                </a:path>
              </a:pathLst>
            </a:custGeom>
            <a:ln w="25400">
              <a:solidFill>
                <a:srgbClr val="768A22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78380" y="3246132"/>
              <a:ext cx="1788414" cy="401561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/>
          <p:nvPr/>
        </p:nvSpPr>
        <p:spPr>
          <a:xfrm>
            <a:off x="1881377" y="3256337"/>
            <a:ext cx="2569845" cy="762635"/>
          </a:xfrm>
          <a:prstGeom prst="rect">
            <a:avLst/>
          </a:prstGeom>
        </p:spPr>
        <p:txBody>
          <a:bodyPr wrap="square" lIns="0" tIns="4508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55"/>
              </a:spcBef>
            </a:pPr>
            <a:r>
              <a:rPr dirty="0" sz="1400" b="1">
                <a:solidFill>
                  <a:srgbClr val="8B2F07"/>
                </a:solidFill>
                <a:latin typeface="Georgia"/>
                <a:cs typeface="Georgia"/>
              </a:rPr>
              <a:t>TEXT</a:t>
            </a:r>
            <a:r>
              <a:rPr dirty="0" sz="1400" spc="-45" b="1">
                <a:solidFill>
                  <a:srgbClr val="8B2F07"/>
                </a:solidFill>
                <a:latin typeface="Georgia"/>
                <a:cs typeface="Georgia"/>
              </a:rPr>
              <a:t> </a:t>
            </a:r>
            <a:r>
              <a:rPr dirty="0" sz="1400" spc="-10" b="1">
                <a:solidFill>
                  <a:srgbClr val="8B2F07"/>
                </a:solidFill>
                <a:latin typeface="Georgia"/>
                <a:cs typeface="Georgia"/>
              </a:rPr>
              <a:t>ANALYSIS</a:t>
            </a:r>
            <a:endParaRPr sz="1400">
              <a:latin typeface="Georgia"/>
              <a:cs typeface="Georgia"/>
            </a:endParaRPr>
          </a:p>
          <a:p>
            <a:pPr algn="ctr" marL="12700" marR="5080">
              <a:lnSpc>
                <a:spcPct val="114999"/>
              </a:lnSpc>
            </a:pPr>
            <a:r>
              <a:rPr dirty="0" sz="1400" b="1">
                <a:latin typeface="Georgia"/>
                <a:cs typeface="Georgia"/>
              </a:rPr>
              <a:t>Polarity,</a:t>
            </a:r>
            <a:r>
              <a:rPr dirty="0" sz="1400" spc="-60" b="1">
                <a:latin typeface="Georgia"/>
                <a:cs typeface="Georgia"/>
              </a:rPr>
              <a:t> </a:t>
            </a:r>
            <a:r>
              <a:rPr dirty="0" sz="1400" b="1">
                <a:latin typeface="Georgia"/>
                <a:cs typeface="Georgia"/>
              </a:rPr>
              <a:t>subjectivity,</a:t>
            </a:r>
            <a:r>
              <a:rPr dirty="0" sz="1400" spc="-75" b="1">
                <a:latin typeface="Georgia"/>
                <a:cs typeface="Georgia"/>
              </a:rPr>
              <a:t> </a:t>
            </a:r>
            <a:r>
              <a:rPr dirty="0" sz="1400" spc="-10" b="1">
                <a:latin typeface="Georgia"/>
                <a:cs typeface="Georgia"/>
              </a:rPr>
              <a:t>irony, agreement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804697" y="2131567"/>
            <a:ext cx="3931285" cy="4250055"/>
            <a:chOff x="804697" y="2131567"/>
            <a:chExt cx="3931285" cy="4250055"/>
          </a:xfrm>
        </p:grpSpPr>
        <p:sp>
          <p:nvSpPr>
            <p:cNvPr id="17" name="object 17" descr=""/>
            <p:cNvSpPr/>
            <p:nvPr/>
          </p:nvSpPr>
          <p:spPr>
            <a:xfrm>
              <a:off x="804697" y="2131567"/>
              <a:ext cx="714375" cy="1356995"/>
            </a:xfrm>
            <a:custGeom>
              <a:avLst/>
              <a:gdLst/>
              <a:ahLst/>
              <a:cxnLst/>
              <a:rect l="l" t="t" r="r" b="b"/>
              <a:pathLst>
                <a:path w="714375" h="1356995">
                  <a:moveTo>
                    <a:pt x="674313" y="65315"/>
                  </a:moveTo>
                  <a:lnTo>
                    <a:pt x="0" y="1352677"/>
                  </a:lnTo>
                  <a:lnTo>
                    <a:pt x="8432" y="1356995"/>
                  </a:lnTo>
                  <a:lnTo>
                    <a:pt x="682660" y="69700"/>
                  </a:lnTo>
                  <a:lnTo>
                    <a:pt x="674313" y="65315"/>
                  </a:lnTo>
                  <a:close/>
                </a:path>
                <a:path w="714375" h="1356995">
                  <a:moveTo>
                    <a:pt x="712793" y="54102"/>
                  </a:moveTo>
                  <a:lnTo>
                    <a:pt x="680186" y="54102"/>
                  </a:lnTo>
                  <a:lnTo>
                    <a:pt x="688568" y="58420"/>
                  </a:lnTo>
                  <a:lnTo>
                    <a:pt x="682660" y="69700"/>
                  </a:lnTo>
                  <a:lnTo>
                    <a:pt x="712190" y="85217"/>
                  </a:lnTo>
                  <a:lnTo>
                    <a:pt x="712709" y="58420"/>
                  </a:lnTo>
                  <a:lnTo>
                    <a:pt x="712793" y="54102"/>
                  </a:lnTo>
                  <a:close/>
                </a:path>
                <a:path w="714375" h="1356995">
                  <a:moveTo>
                    <a:pt x="680186" y="54102"/>
                  </a:moveTo>
                  <a:lnTo>
                    <a:pt x="674313" y="65315"/>
                  </a:lnTo>
                  <a:lnTo>
                    <a:pt x="682660" y="69700"/>
                  </a:lnTo>
                  <a:lnTo>
                    <a:pt x="688568" y="58420"/>
                  </a:lnTo>
                  <a:lnTo>
                    <a:pt x="680186" y="54102"/>
                  </a:lnTo>
                  <a:close/>
                </a:path>
                <a:path w="714375" h="1356995">
                  <a:moveTo>
                    <a:pt x="713841" y="0"/>
                  </a:moveTo>
                  <a:lnTo>
                    <a:pt x="644753" y="49784"/>
                  </a:lnTo>
                  <a:lnTo>
                    <a:pt x="674313" y="65315"/>
                  </a:lnTo>
                  <a:lnTo>
                    <a:pt x="680186" y="54102"/>
                  </a:lnTo>
                  <a:lnTo>
                    <a:pt x="712793" y="54102"/>
                  </a:lnTo>
                  <a:lnTo>
                    <a:pt x="713841" y="0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09090" y="4197985"/>
              <a:ext cx="3114040" cy="2170607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1609090" y="4197985"/>
              <a:ext cx="3114040" cy="2171065"/>
            </a:xfrm>
            <a:custGeom>
              <a:avLst/>
              <a:gdLst/>
              <a:ahLst/>
              <a:cxnLst/>
              <a:rect l="l" t="t" r="r" b="b"/>
              <a:pathLst>
                <a:path w="3114040" h="2171065">
                  <a:moveTo>
                    <a:pt x="0" y="361822"/>
                  </a:moveTo>
                  <a:lnTo>
                    <a:pt x="3304" y="312738"/>
                  </a:lnTo>
                  <a:lnTo>
                    <a:pt x="12928" y="265656"/>
                  </a:lnTo>
                  <a:lnTo>
                    <a:pt x="28442" y="221009"/>
                  </a:lnTo>
                  <a:lnTo>
                    <a:pt x="49412" y="179229"/>
                  </a:lnTo>
                  <a:lnTo>
                    <a:pt x="75408" y="140748"/>
                  </a:lnTo>
                  <a:lnTo>
                    <a:pt x="105997" y="105997"/>
                  </a:lnTo>
                  <a:lnTo>
                    <a:pt x="140748" y="75408"/>
                  </a:lnTo>
                  <a:lnTo>
                    <a:pt x="179229" y="49412"/>
                  </a:lnTo>
                  <a:lnTo>
                    <a:pt x="221009" y="28442"/>
                  </a:lnTo>
                  <a:lnTo>
                    <a:pt x="265656" y="12928"/>
                  </a:lnTo>
                  <a:lnTo>
                    <a:pt x="312738" y="3304"/>
                  </a:lnTo>
                  <a:lnTo>
                    <a:pt x="361822" y="0"/>
                  </a:lnTo>
                  <a:lnTo>
                    <a:pt x="2752217" y="0"/>
                  </a:lnTo>
                  <a:lnTo>
                    <a:pt x="2801301" y="3304"/>
                  </a:lnTo>
                  <a:lnTo>
                    <a:pt x="2848383" y="12928"/>
                  </a:lnTo>
                  <a:lnTo>
                    <a:pt x="2893030" y="28442"/>
                  </a:lnTo>
                  <a:lnTo>
                    <a:pt x="2934810" y="49412"/>
                  </a:lnTo>
                  <a:lnTo>
                    <a:pt x="2973291" y="75408"/>
                  </a:lnTo>
                  <a:lnTo>
                    <a:pt x="3008042" y="105997"/>
                  </a:lnTo>
                  <a:lnTo>
                    <a:pt x="3038631" y="140748"/>
                  </a:lnTo>
                  <a:lnTo>
                    <a:pt x="3064627" y="179229"/>
                  </a:lnTo>
                  <a:lnTo>
                    <a:pt x="3085597" y="221009"/>
                  </a:lnTo>
                  <a:lnTo>
                    <a:pt x="3101111" y="265656"/>
                  </a:lnTo>
                  <a:lnTo>
                    <a:pt x="3110735" y="312738"/>
                  </a:lnTo>
                  <a:lnTo>
                    <a:pt x="3114040" y="361822"/>
                  </a:lnTo>
                  <a:lnTo>
                    <a:pt x="3114040" y="1808835"/>
                  </a:lnTo>
                  <a:lnTo>
                    <a:pt x="3110735" y="1857924"/>
                  </a:lnTo>
                  <a:lnTo>
                    <a:pt x="3101111" y="1905007"/>
                  </a:lnTo>
                  <a:lnTo>
                    <a:pt x="3085597" y="1949651"/>
                  </a:lnTo>
                  <a:lnTo>
                    <a:pt x="3064627" y="1991426"/>
                  </a:lnTo>
                  <a:lnTo>
                    <a:pt x="3038631" y="2029901"/>
                  </a:lnTo>
                  <a:lnTo>
                    <a:pt x="3008042" y="2064645"/>
                  </a:lnTo>
                  <a:lnTo>
                    <a:pt x="2973291" y="2095226"/>
                  </a:lnTo>
                  <a:lnTo>
                    <a:pt x="2934810" y="2121214"/>
                  </a:lnTo>
                  <a:lnTo>
                    <a:pt x="2893030" y="2142177"/>
                  </a:lnTo>
                  <a:lnTo>
                    <a:pt x="2848383" y="2157684"/>
                  </a:lnTo>
                  <a:lnTo>
                    <a:pt x="2801301" y="2167305"/>
                  </a:lnTo>
                  <a:lnTo>
                    <a:pt x="2752217" y="2170607"/>
                  </a:lnTo>
                  <a:lnTo>
                    <a:pt x="361822" y="2170607"/>
                  </a:lnTo>
                  <a:lnTo>
                    <a:pt x="312738" y="2167305"/>
                  </a:lnTo>
                  <a:lnTo>
                    <a:pt x="265656" y="2157684"/>
                  </a:lnTo>
                  <a:lnTo>
                    <a:pt x="221009" y="2142177"/>
                  </a:lnTo>
                  <a:lnTo>
                    <a:pt x="179229" y="2121214"/>
                  </a:lnTo>
                  <a:lnTo>
                    <a:pt x="140748" y="2095226"/>
                  </a:lnTo>
                  <a:lnTo>
                    <a:pt x="105997" y="2064645"/>
                  </a:lnTo>
                  <a:lnTo>
                    <a:pt x="75408" y="2029901"/>
                  </a:lnTo>
                  <a:lnTo>
                    <a:pt x="49412" y="1991426"/>
                  </a:lnTo>
                  <a:lnTo>
                    <a:pt x="28442" y="1949651"/>
                  </a:lnTo>
                  <a:lnTo>
                    <a:pt x="12928" y="1905007"/>
                  </a:lnTo>
                  <a:lnTo>
                    <a:pt x="3304" y="1857924"/>
                  </a:lnTo>
                  <a:lnTo>
                    <a:pt x="0" y="1808835"/>
                  </a:lnTo>
                  <a:lnTo>
                    <a:pt x="0" y="361822"/>
                  </a:lnTo>
                  <a:close/>
                </a:path>
              </a:pathLst>
            </a:custGeom>
            <a:ln w="25400">
              <a:solidFill>
                <a:srgbClr val="768A22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342388" y="4305300"/>
              <a:ext cx="1660398" cy="345186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/>
          <p:nvPr/>
        </p:nvSpPr>
        <p:spPr>
          <a:xfrm>
            <a:off x="2227326" y="4311858"/>
            <a:ext cx="1877060" cy="1919605"/>
          </a:xfrm>
          <a:prstGeom prst="rect">
            <a:avLst/>
          </a:prstGeom>
        </p:spPr>
        <p:txBody>
          <a:bodyPr wrap="square" lIns="0" tIns="4064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320"/>
              </a:spcBef>
            </a:pPr>
            <a:r>
              <a:rPr dirty="0" sz="1200" b="1">
                <a:solidFill>
                  <a:srgbClr val="8B2F07"/>
                </a:solidFill>
                <a:latin typeface="Georgia"/>
                <a:cs typeface="Georgia"/>
              </a:rPr>
              <a:t>IMAGE</a:t>
            </a:r>
            <a:r>
              <a:rPr dirty="0" sz="1200" spc="-50" b="1">
                <a:solidFill>
                  <a:srgbClr val="8B2F07"/>
                </a:solidFill>
                <a:latin typeface="Georgia"/>
                <a:cs typeface="Georgia"/>
              </a:rPr>
              <a:t> </a:t>
            </a:r>
            <a:r>
              <a:rPr dirty="0" sz="1200" spc="-10" b="1">
                <a:solidFill>
                  <a:srgbClr val="8B2F07"/>
                </a:solidFill>
                <a:latin typeface="Georgia"/>
                <a:cs typeface="Georgia"/>
              </a:rPr>
              <a:t>ANALYSIS</a:t>
            </a:r>
            <a:endParaRPr sz="1200">
              <a:latin typeface="Georgia"/>
              <a:cs typeface="Georgia"/>
            </a:endParaRPr>
          </a:p>
          <a:p>
            <a:pPr algn="ctr" marL="12700" marR="5080">
              <a:lnSpc>
                <a:spcPct val="114999"/>
              </a:lnSpc>
            </a:pPr>
            <a:r>
              <a:rPr dirty="0" sz="1200" b="1">
                <a:latin typeface="Georgia"/>
                <a:cs typeface="Georgia"/>
              </a:rPr>
              <a:t>With</a:t>
            </a:r>
            <a:r>
              <a:rPr dirty="0" sz="1200" spc="-35" b="1">
                <a:latin typeface="Georgia"/>
                <a:cs typeface="Georgia"/>
              </a:rPr>
              <a:t> </a:t>
            </a:r>
            <a:r>
              <a:rPr dirty="0" sz="1200" b="1">
                <a:latin typeface="Georgia"/>
                <a:cs typeface="Georgia"/>
              </a:rPr>
              <a:t>vs.</a:t>
            </a:r>
            <a:r>
              <a:rPr dirty="0" sz="1200" spc="-25" b="1">
                <a:latin typeface="Georgia"/>
                <a:cs typeface="Georgia"/>
              </a:rPr>
              <a:t> </a:t>
            </a:r>
            <a:r>
              <a:rPr dirty="0" sz="1200" b="1">
                <a:latin typeface="Georgia"/>
                <a:cs typeface="Georgia"/>
              </a:rPr>
              <a:t>without</a:t>
            </a:r>
            <a:r>
              <a:rPr dirty="0" sz="1200" spc="-30" b="1">
                <a:latin typeface="Georgia"/>
                <a:cs typeface="Georgia"/>
              </a:rPr>
              <a:t> </a:t>
            </a:r>
            <a:r>
              <a:rPr dirty="0" sz="1200" spc="-10" b="1">
                <a:latin typeface="Georgia"/>
                <a:cs typeface="Georgia"/>
              </a:rPr>
              <a:t>people </a:t>
            </a:r>
            <a:r>
              <a:rPr dirty="0" sz="1200" b="1">
                <a:latin typeface="Georgia"/>
                <a:cs typeface="Georgia"/>
              </a:rPr>
              <a:t>Tourist</a:t>
            </a:r>
            <a:r>
              <a:rPr dirty="0" sz="1200" spc="-50" b="1">
                <a:latin typeface="Georgia"/>
                <a:cs typeface="Georgia"/>
              </a:rPr>
              <a:t> </a:t>
            </a:r>
            <a:r>
              <a:rPr dirty="0" sz="1200" spc="-10" b="1">
                <a:latin typeface="Georgia"/>
                <a:cs typeface="Georgia"/>
              </a:rPr>
              <a:t>scenes</a:t>
            </a:r>
            <a:endParaRPr sz="1200">
              <a:latin typeface="Georgia"/>
              <a:cs typeface="Georgia"/>
            </a:endParaRPr>
          </a:p>
          <a:p>
            <a:pPr algn="ctr" marL="146685" marR="137795">
              <a:lnSpc>
                <a:spcPct val="114999"/>
              </a:lnSpc>
            </a:pPr>
            <a:r>
              <a:rPr dirty="0" sz="1200" b="1">
                <a:latin typeface="Georgia"/>
                <a:cs typeface="Georgia"/>
              </a:rPr>
              <a:t>Selfie</a:t>
            </a:r>
            <a:r>
              <a:rPr dirty="0" sz="1200" spc="-20" b="1">
                <a:latin typeface="Georgia"/>
                <a:cs typeface="Georgia"/>
              </a:rPr>
              <a:t> </a:t>
            </a:r>
            <a:r>
              <a:rPr dirty="0" sz="1200" b="1">
                <a:latin typeface="Georgia"/>
                <a:cs typeface="Georgia"/>
              </a:rPr>
              <a:t>vs.</a:t>
            </a:r>
            <a:r>
              <a:rPr dirty="0" sz="1200" spc="-40" b="1">
                <a:latin typeface="Georgia"/>
                <a:cs typeface="Georgia"/>
              </a:rPr>
              <a:t> </a:t>
            </a:r>
            <a:r>
              <a:rPr dirty="0" sz="1200" spc="-10" b="1">
                <a:latin typeface="Georgia"/>
                <a:cs typeface="Georgia"/>
              </a:rPr>
              <a:t>panoramic </a:t>
            </a:r>
            <a:r>
              <a:rPr dirty="0" sz="1200" b="1">
                <a:latin typeface="Georgia"/>
                <a:cs typeface="Georgia"/>
              </a:rPr>
              <a:t>Number</a:t>
            </a:r>
            <a:r>
              <a:rPr dirty="0" sz="1200" spc="-40" b="1">
                <a:latin typeface="Georgia"/>
                <a:cs typeface="Georgia"/>
              </a:rPr>
              <a:t> </a:t>
            </a:r>
            <a:r>
              <a:rPr dirty="0" sz="1200" b="1">
                <a:latin typeface="Georgia"/>
                <a:cs typeface="Georgia"/>
              </a:rPr>
              <a:t>of</a:t>
            </a:r>
            <a:r>
              <a:rPr dirty="0" sz="1200" spc="-40" b="1">
                <a:latin typeface="Georgia"/>
                <a:cs typeface="Georgia"/>
              </a:rPr>
              <a:t> </a:t>
            </a:r>
            <a:r>
              <a:rPr dirty="0" sz="1200" spc="-10" b="1">
                <a:latin typeface="Georgia"/>
                <a:cs typeface="Georgia"/>
              </a:rPr>
              <a:t>people </a:t>
            </a:r>
            <a:r>
              <a:rPr dirty="0" sz="1200" spc="-20" b="1">
                <a:latin typeface="Georgia"/>
                <a:cs typeface="Georgia"/>
              </a:rPr>
              <a:t>Race</a:t>
            </a:r>
            <a:endParaRPr sz="1200">
              <a:latin typeface="Georgia"/>
              <a:cs typeface="Georgia"/>
            </a:endParaRPr>
          </a:p>
          <a:p>
            <a:pPr algn="ctr" marL="1270">
              <a:lnSpc>
                <a:spcPct val="100000"/>
              </a:lnSpc>
              <a:spcBef>
                <a:spcPts val="215"/>
              </a:spcBef>
            </a:pPr>
            <a:r>
              <a:rPr dirty="0" sz="1200" spc="-10" b="1">
                <a:latin typeface="Georgia"/>
                <a:cs typeface="Georgia"/>
              </a:rPr>
              <a:t>Emotion</a:t>
            </a:r>
            <a:endParaRPr sz="1200">
              <a:latin typeface="Georgia"/>
              <a:cs typeface="Georgia"/>
            </a:endParaRPr>
          </a:p>
          <a:p>
            <a:pPr algn="ctr" marL="647700" marR="638810">
              <a:lnSpc>
                <a:spcPct val="114999"/>
              </a:lnSpc>
              <a:spcBef>
                <a:spcPts val="5"/>
              </a:spcBef>
            </a:pPr>
            <a:r>
              <a:rPr dirty="0" sz="1200" spc="-10" b="1">
                <a:latin typeface="Georgia"/>
                <a:cs typeface="Georgia"/>
              </a:rPr>
              <a:t>Gender </a:t>
            </a:r>
            <a:r>
              <a:rPr dirty="0" sz="1200" spc="-25" b="1">
                <a:latin typeface="Georgia"/>
                <a:cs typeface="Georgia"/>
              </a:rPr>
              <a:t>Age</a:t>
            </a:r>
            <a:endParaRPr sz="1200">
              <a:latin typeface="Georgia"/>
              <a:cs typeface="Georgia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4839970" y="1020699"/>
            <a:ext cx="7239000" cy="3104515"/>
            <a:chOff x="4839970" y="1020699"/>
            <a:chExt cx="7239000" cy="3104515"/>
          </a:xfrm>
        </p:grpSpPr>
        <p:sp>
          <p:nvSpPr>
            <p:cNvPr id="23" name="object 23" descr=""/>
            <p:cNvSpPr/>
            <p:nvPr/>
          </p:nvSpPr>
          <p:spPr>
            <a:xfrm>
              <a:off x="4852670" y="3412490"/>
              <a:ext cx="869315" cy="700405"/>
            </a:xfrm>
            <a:custGeom>
              <a:avLst/>
              <a:gdLst/>
              <a:ahLst/>
              <a:cxnLst/>
              <a:rect l="l" t="t" r="r" b="b"/>
              <a:pathLst>
                <a:path w="869314" h="700404">
                  <a:moveTo>
                    <a:pt x="21843" y="175006"/>
                  </a:moveTo>
                  <a:lnTo>
                    <a:pt x="0" y="175006"/>
                  </a:lnTo>
                  <a:lnTo>
                    <a:pt x="0" y="525018"/>
                  </a:lnTo>
                  <a:lnTo>
                    <a:pt x="21843" y="525018"/>
                  </a:lnTo>
                  <a:lnTo>
                    <a:pt x="21843" y="175006"/>
                  </a:lnTo>
                  <a:close/>
                </a:path>
                <a:path w="869314" h="700404">
                  <a:moveTo>
                    <a:pt x="87502" y="175006"/>
                  </a:moveTo>
                  <a:lnTo>
                    <a:pt x="43687" y="175006"/>
                  </a:lnTo>
                  <a:lnTo>
                    <a:pt x="43687" y="525018"/>
                  </a:lnTo>
                  <a:lnTo>
                    <a:pt x="87502" y="525018"/>
                  </a:lnTo>
                  <a:lnTo>
                    <a:pt x="87502" y="175006"/>
                  </a:lnTo>
                  <a:close/>
                </a:path>
                <a:path w="869314" h="700404">
                  <a:moveTo>
                    <a:pt x="519175" y="0"/>
                  </a:moveTo>
                  <a:lnTo>
                    <a:pt x="519175" y="175006"/>
                  </a:lnTo>
                  <a:lnTo>
                    <a:pt x="109346" y="175006"/>
                  </a:lnTo>
                  <a:lnTo>
                    <a:pt x="109346" y="525018"/>
                  </a:lnTo>
                  <a:lnTo>
                    <a:pt x="519175" y="525018"/>
                  </a:lnTo>
                  <a:lnTo>
                    <a:pt x="519175" y="700024"/>
                  </a:lnTo>
                  <a:lnTo>
                    <a:pt x="869060" y="350012"/>
                  </a:lnTo>
                  <a:lnTo>
                    <a:pt x="519175" y="0"/>
                  </a:lnTo>
                  <a:close/>
                </a:path>
              </a:pathLst>
            </a:custGeom>
            <a:solidFill>
              <a:srgbClr val="54669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4852670" y="3412490"/>
              <a:ext cx="869315" cy="700405"/>
            </a:xfrm>
            <a:custGeom>
              <a:avLst/>
              <a:gdLst/>
              <a:ahLst/>
              <a:cxnLst/>
              <a:rect l="l" t="t" r="r" b="b"/>
              <a:pathLst>
                <a:path w="869314" h="700404">
                  <a:moveTo>
                    <a:pt x="0" y="175006"/>
                  </a:moveTo>
                  <a:lnTo>
                    <a:pt x="21843" y="175006"/>
                  </a:lnTo>
                  <a:lnTo>
                    <a:pt x="21843" y="525018"/>
                  </a:lnTo>
                  <a:lnTo>
                    <a:pt x="0" y="525018"/>
                  </a:lnTo>
                  <a:lnTo>
                    <a:pt x="0" y="175006"/>
                  </a:lnTo>
                  <a:close/>
                </a:path>
                <a:path w="869314" h="700404">
                  <a:moveTo>
                    <a:pt x="43687" y="175006"/>
                  </a:moveTo>
                  <a:lnTo>
                    <a:pt x="87502" y="175006"/>
                  </a:lnTo>
                  <a:lnTo>
                    <a:pt x="87502" y="525018"/>
                  </a:lnTo>
                  <a:lnTo>
                    <a:pt x="43687" y="525018"/>
                  </a:lnTo>
                  <a:lnTo>
                    <a:pt x="43687" y="175006"/>
                  </a:lnTo>
                  <a:close/>
                </a:path>
                <a:path w="869314" h="700404">
                  <a:moveTo>
                    <a:pt x="109346" y="175006"/>
                  </a:moveTo>
                  <a:lnTo>
                    <a:pt x="519175" y="175006"/>
                  </a:lnTo>
                  <a:lnTo>
                    <a:pt x="519175" y="0"/>
                  </a:lnTo>
                  <a:lnTo>
                    <a:pt x="869060" y="350012"/>
                  </a:lnTo>
                  <a:lnTo>
                    <a:pt x="519175" y="700024"/>
                  </a:lnTo>
                  <a:lnTo>
                    <a:pt x="519175" y="525018"/>
                  </a:lnTo>
                  <a:lnTo>
                    <a:pt x="109346" y="525018"/>
                  </a:lnTo>
                  <a:lnTo>
                    <a:pt x="109346" y="175006"/>
                  </a:lnTo>
                  <a:close/>
                </a:path>
              </a:pathLst>
            </a:custGeom>
            <a:ln w="25400">
              <a:solidFill>
                <a:srgbClr val="394468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584563" y="1033399"/>
              <a:ext cx="2481706" cy="1530223"/>
            </a:xfrm>
            <a:prstGeom prst="rect">
              <a:avLst/>
            </a:prstGeom>
          </p:spPr>
        </p:pic>
        <p:sp>
          <p:nvSpPr>
            <p:cNvPr id="26" name="object 26" descr=""/>
            <p:cNvSpPr/>
            <p:nvPr/>
          </p:nvSpPr>
          <p:spPr>
            <a:xfrm>
              <a:off x="9584563" y="1033399"/>
              <a:ext cx="2482215" cy="1530350"/>
            </a:xfrm>
            <a:custGeom>
              <a:avLst/>
              <a:gdLst/>
              <a:ahLst/>
              <a:cxnLst/>
              <a:rect l="l" t="t" r="r" b="b"/>
              <a:pathLst>
                <a:path w="2482215" h="1530350">
                  <a:moveTo>
                    <a:pt x="0" y="255015"/>
                  </a:moveTo>
                  <a:lnTo>
                    <a:pt x="4108" y="209176"/>
                  </a:lnTo>
                  <a:lnTo>
                    <a:pt x="15955" y="166032"/>
                  </a:lnTo>
                  <a:lnTo>
                    <a:pt x="34821" y="126303"/>
                  </a:lnTo>
                  <a:lnTo>
                    <a:pt x="59987" y="90711"/>
                  </a:lnTo>
                  <a:lnTo>
                    <a:pt x="90733" y="59976"/>
                  </a:lnTo>
                  <a:lnTo>
                    <a:pt x="126341" y="34816"/>
                  </a:lnTo>
                  <a:lnTo>
                    <a:pt x="166091" y="15954"/>
                  </a:lnTo>
                  <a:lnTo>
                    <a:pt x="209265" y="4108"/>
                  </a:lnTo>
                  <a:lnTo>
                    <a:pt x="255142" y="0"/>
                  </a:lnTo>
                  <a:lnTo>
                    <a:pt x="2226690" y="0"/>
                  </a:lnTo>
                  <a:lnTo>
                    <a:pt x="2272530" y="4108"/>
                  </a:lnTo>
                  <a:lnTo>
                    <a:pt x="2315674" y="15954"/>
                  </a:lnTo>
                  <a:lnTo>
                    <a:pt x="2355403" y="34816"/>
                  </a:lnTo>
                  <a:lnTo>
                    <a:pt x="2390995" y="59976"/>
                  </a:lnTo>
                  <a:lnTo>
                    <a:pt x="2421730" y="90711"/>
                  </a:lnTo>
                  <a:lnTo>
                    <a:pt x="2446890" y="126303"/>
                  </a:lnTo>
                  <a:lnTo>
                    <a:pt x="2465752" y="166032"/>
                  </a:lnTo>
                  <a:lnTo>
                    <a:pt x="2477598" y="209176"/>
                  </a:lnTo>
                  <a:lnTo>
                    <a:pt x="2481706" y="255015"/>
                  </a:lnTo>
                  <a:lnTo>
                    <a:pt x="2481706" y="1275206"/>
                  </a:lnTo>
                  <a:lnTo>
                    <a:pt x="2477598" y="1321046"/>
                  </a:lnTo>
                  <a:lnTo>
                    <a:pt x="2465752" y="1364190"/>
                  </a:lnTo>
                  <a:lnTo>
                    <a:pt x="2446890" y="1403919"/>
                  </a:lnTo>
                  <a:lnTo>
                    <a:pt x="2421730" y="1439511"/>
                  </a:lnTo>
                  <a:lnTo>
                    <a:pt x="2390995" y="1470246"/>
                  </a:lnTo>
                  <a:lnTo>
                    <a:pt x="2355403" y="1495406"/>
                  </a:lnTo>
                  <a:lnTo>
                    <a:pt x="2315674" y="1514268"/>
                  </a:lnTo>
                  <a:lnTo>
                    <a:pt x="2272530" y="1526114"/>
                  </a:lnTo>
                  <a:lnTo>
                    <a:pt x="2226690" y="1530223"/>
                  </a:lnTo>
                  <a:lnTo>
                    <a:pt x="255142" y="1530223"/>
                  </a:lnTo>
                  <a:lnTo>
                    <a:pt x="209265" y="1526114"/>
                  </a:lnTo>
                  <a:lnTo>
                    <a:pt x="166091" y="1514268"/>
                  </a:lnTo>
                  <a:lnTo>
                    <a:pt x="126341" y="1495406"/>
                  </a:lnTo>
                  <a:lnTo>
                    <a:pt x="90733" y="1470246"/>
                  </a:lnTo>
                  <a:lnTo>
                    <a:pt x="59987" y="1439511"/>
                  </a:lnTo>
                  <a:lnTo>
                    <a:pt x="34821" y="1403919"/>
                  </a:lnTo>
                  <a:lnTo>
                    <a:pt x="15955" y="1364190"/>
                  </a:lnTo>
                  <a:lnTo>
                    <a:pt x="4108" y="1321046"/>
                  </a:lnTo>
                  <a:lnTo>
                    <a:pt x="0" y="1275206"/>
                  </a:lnTo>
                  <a:lnTo>
                    <a:pt x="0" y="255015"/>
                  </a:lnTo>
                  <a:close/>
                </a:path>
              </a:pathLst>
            </a:custGeom>
            <a:ln w="25400">
              <a:solidFill>
                <a:srgbClr val="54669B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7" name="object 2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694164" y="1056132"/>
              <a:ext cx="2279142" cy="454913"/>
            </a:xfrm>
            <a:prstGeom prst="rect">
              <a:avLst/>
            </a:prstGeom>
          </p:spPr>
        </p:pic>
        <p:pic>
          <p:nvPicPr>
            <p:cNvPr id="28" name="object 28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902952" y="1336548"/>
              <a:ext cx="1863090" cy="454913"/>
            </a:xfrm>
            <a:prstGeom prst="rect">
              <a:avLst/>
            </a:prstGeom>
          </p:spPr>
        </p:pic>
      </p:grpSp>
      <p:sp>
        <p:nvSpPr>
          <p:cNvPr id="29" name="object 29" descr=""/>
          <p:cNvSpPr txBox="1"/>
          <p:nvPr/>
        </p:nvSpPr>
        <p:spPr>
          <a:xfrm>
            <a:off x="9809733" y="1067206"/>
            <a:ext cx="2032635" cy="14274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14999"/>
              </a:lnSpc>
              <a:spcBef>
                <a:spcPts val="100"/>
              </a:spcBef>
            </a:pPr>
            <a:r>
              <a:rPr dirty="0" sz="1600" spc="-10" b="1">
                <a:solidFill>
                  <a:srgbClr val="8B2F07"/>
                </a:solidFill>
                <a:latin typeface="Georgia"/>
                <a:cs typeface="Georgia"/>
              </a:rPr>
              <a:t>SOCIODEMOGRAP </a:t>
            </a:r>
            <a:r>
              <a:rPr dirty="0" sz="1600" b="1">
                <a:solidFill>
                  <a:srgbClr val="8B2F07"/>
                </a:solidFill>
                <a:latin typeface="Georgia"/>
                <a:cs typeface="Georgia"/>
              </a:rPr>
              <a:t>HIC</a:t>
            </a:r>
            <a:r>
              <a:rPr dirty="0" sz="1600" spc="-30" b="1">
                <a:solidFill>
                  <a:srgbClr val="8B2F07"/>
                </a:solidFill>
                <a:latin typeface="Georgia"/>
                <a:cs typeface="Georgia"/>
              </a:rPr>
              <a:t> </a:t>
            </a:r>
            <a:r>
              <a:rPr dirty="0" sz="1600" spc="-10" b="1">
                <a:solidFill>
                  <a:srgbClr val="8B2F07"/>
                </a:solidFill>
                <a:latin typeface="Georgia"/>
                <a:cs typeface="Georgia"/>
              </a:rPr>
              <a:t>ANALYSIS</a:t>
            </a:r>
            <a:endParaRPr sz="1600">
              <a:latin typeface="Georgia"/>
              <a:cs typeface="Georgia"/>
            </a:endParaRPr>
          </a:p>
          <a:p>
            <a:pPr algn="ctr" marL="260985" marR="250825" indent="-1270">
              <a:lnSpc>
                <a:spcPct val="114999"/>
              </a:lnSpc>
            </a:pPr>
            <a:r>
              <a:rPr dirty="0" sz="1600" b="1">
                <a:latin typeface="Georgia"/>
                <a:cs typeface="Georgia"/>
              </a:rPr>
              <a:t>Travel</a:t>
            </a:r>
            <a:r>
              <a:rPr dirty="0" sz="1600" spc="-35" b="1">
                <a:latin typeface="Georgia"/>
                <a:cs typeface="Georgia"/>
              </a:rPr>
              <a:t> </a:t>
            </a:r>
            <a:r>
              <a:rPr dirty="0" sz="1600" spc="-10" b="1">
                <a:latin typeface="Georgia"/>
                <a:cs typeface="Georgia"/>
              </a:rPr>
              <a:t>group </a:t>
            </a:r>
            <a:r>
              <a:rPr dirty="0" sz="1600" b="1">
                <a:latin typeface="Georgia"/>
                <a:cs typeface="Georgia"/>
              </a:rPr>
              <a:t>Age</a:t>
            </a:r>
            <a:r>
              <a:rPr dirty="0" sz="1600" spc="-5" b="1">
                <a:latin typeface="Georgia"/>
                <a:cs typeface="Georgia"/>
              </a:rPr>
              <a:t> </a:t>
            </a:r>
            <a:r>
              <a:rPr dirty="0" sz="1600" b="1">
                <a:latin typeface="Georgia"/>
                <a:cs typeface="Georgia"/>
              </a:rPr>
              <a:t>of</a:t>
            </a:r>
            <a:r>
              <a:rPr dirty="0" sz="1600" spc="-25" b="1">
                <a:latin typeface="Georgia"/>
                <a:cs typeface="Georgia"/>
              </a:rPr>
              <a:t> </a:t>
            </a:r>
            <a:r>
              <a:rPr dirty="0" sz="1600" spc="-10" b="1">
                <a:latin typeface="Georgia"/>
                <a:cs typeface="Georgia"/>
              </a:rPr>
              <a:t>tourists Nationality</a:t>
            </a:r>
            <a:endParaRPr sz="1600">
              <a:latin typeface="Georgia"/>
              <a:cs typeface="Georgia"/>
            </a:endParaRPr>
          </a:p>
        </p:txBody>
      </p:sp>
      <p:grpSp>
        <p:nvGrpSpPr>
          <p:cNvPr id="30" name="object 30" descr=""/>
          <p:cNvGrpSpPr/>
          <p:nvPr/>
        </p:nvGrpSpPr>
        <p:grpSpPr>
          <a:xfrm>
            <a:off x="6989191" y="2097785"/>
            <a:ext cx="5090160" cy="2708275"/>
            <a:chOff x="6989191" y="2097785"/>
            <a:chExt cx="5090160" cy="2708275"/>
          </a:xfrm>
        </p:grpSpPr>
        <p:sp>
          <p:nvSpPr>
            <p:cNvPr id="31" name="object 31" descr=""/>
            <p:cNvSpPr/>
            <p:nvPr/>
          </p:nvSpPr>
          <p:spPr>
            <a:xfrm>
              <a:off x="6989191" y="2097785"/>
              <a:ext cx="2792095" cy="977900"/>
            </a:xfrm>
            <a:custGeom>
              <a:avLst/>
              <a:gdLst/>
              <a:ahLst/>
              <a:cxnLst/>
              <a:rect l="l" t="t" r="r" b="b"/>
              <a:pathLst>
                <a:path w="2792095" h="977900">
                  <a:moveTo>
                    <a:pt x="36067" y="956310"/>
                  </a:moveTo>
                  <a:lnTo>
                    <a:pt x="0" y="968755"/>
                  </a:lnTo>
                  <a:lnTo>
                    <a:pt x="3175" y="977646"/>
                  </a:lnTo>
                  <a:lnTo>
                    <a:pt x="39115" y="965326"/>
                  </a:lnTo>
                  <a:lnTo>
                    <a:pt x="36067" y="956310"/>
                  </a:lnTo>
                  <a:close/>
                </a:path>
                <a:path w="2792095" h="977900">
                  <a:moveTo>
                    <a:pt x="72008" y="943863"/>
                  </a:moveTo>
                  <a:lnTo>
                    <a:pt x="63118" y="946912"/>
                  </a:lnTo>
                  <a:lnTo>
                    <a:pt x="66166" y="955928"/>
                  </a:lnTo>
                  <a:lnTo>
                    <a:pt x="75183" y="952880"/>
                  </a:lnTo>
                  <a:lnTo>
                    <a:pt x="72008" y="943863"/>
                  </a:lnTo>
                  <a:close/>
                </a:path>
                <a:path w="2792095" h="977900">
                  <a:moveTo>
                    <a:pt x="135127" y="922147"/>
                  </a:moveTo>
                  <a:lnTo>
                    <a:pt x="99059" y="934592"/>
                  </a:lnTo>
                  <a:lnTo>
                    <a:pt x="102234" y="943610"/>
                  </a:lnTo>
                  <a:lnTo>
                    <a:pt x="138175" y="931163"/>
                  </a:lnTo>
                  <a:lnTo>
                    <a:pt x="135127" y="922147"/>
                  </a:lnTo>
                  <a:close/>
                </a:path>
                <a:path w="2792095" h="977900">
                  <a:moveTo>
                    <a:pt x="171068" y="909701"/>
                  </a:moveTo>
                  <a:lnTo>
                    <a:pt x="162178" y="912876"/>
                  </a:lnTo>
                  <a:lnTo>
                    <a:pt x="165226" y="921765"/>
                  </a:lnTo>
                  <a:lnTo>
                    <a:pt x="174243" y="918717"/>
                  </a:lnTo>
                  <a:lnTo>
                    <a:pt x="171068" y="909701"/>
                  </a:lnTo>
                  <a:close/>
                </a:path>
                <a:path w="2792095" h="977900">
                  <a:moveTo>
                    <a:pt x="234187" y="887984"/>
                  </a:moveTo>
                  <a:lnTo>
                    <a:pt x="198119" y="900429"/>
                  </a:lnTo>
                  <a:lnTo>
                    <a:pt x="201294" y="909447"/>
                  </a:lnTo>
                  <a:lnTo>
                    <a:pt x="237235" y="897001"/>
                  </a:lnTo>
                  <a:lnTo>
                    <a:pt x="234187" y="887984"/>
                  </a:lnTo>
                  <a:close/>
                </a:path>
                <a:path w="2792095" h="977900">
                  <a:moveTo>
                    <a:pt x="270128" y="875538"/>
                  </a:moveTo>
                  <a:lnTo>
                    <a:pt x="261111" y="878713"/>
                  </a:lnTo>
                  <a:lnTo>
                    <a:pt x="264286" y="887729"/>
                  </a:lnTo>
                  <a:lnTo>
                    <a:pt x="273303" y="884554"/>
                  </a:lnTo>
                  <a:lnTo>
                    <a:pt x="270128" y="875538"/>
                  </a:lnTo>
                  <a:close/>
                </a:path>
                <a:path w="2792095" h="977900">
                  <a:moveTo>
                    <a:pt x="333248" y="853821"/>
                  </a:moveTo>
                  <a:lnTo>
                    <a:pt x="297179" y="866266"/>
                  </a:lnTo>
                  <a:lnTo>
                    <a:pt x="300354" y="875284"/>
                  </a:lnTo>
                  <a:lnTo>
                    <a:pt x="336295" y="862838"/>
                  </a:lnTo>
                  <a:lnTo>
                    <a:pt x="333248" y="853821"/>
                  </a:lnTo>
                  <a:close/>
                </a:path>
                <a:path w="2792095" h="977900">
                  <a:moveTo>
                    <a:pt x="369188" y="841375"/>
                  </a:moveTo>
                  <a:lnTo>
                    <a:pt x="360172" y="844550"/>
                  </a:lnTo>
                  <a:lnTo>
                    <a:pt x="363347" y="853566"/>
                  </a:lnTo>
                  <a:lnTo>
                    <a:pt x="372363" y="850391"/>
                  </a:lnTo>
                  <a:lnTo>
                    <a:pt x="369188" y="841375"/>
                  </a:lnTo>
                  <a:close/>
                </a:path>
                <a:path w="2792095" h="977900">
                  <a:moveTo>
                    <a:pt x="432307" y="819658"/>
                  </a:moveTo>
                  <a:lnTo>
                    <a:pt x="396239" y="832103"/>
                  </a:lnTo>
                  <a:lnTo>
                    <a:pt x="399287" y="841121"/>
                  </a:lnTo>
                  <a:lnTo>
                    <a:pt x="435355" y="828675"/>
                  </a:lnTo>
                  <a:lnTo>
                    <a:pt x="432307" y="819658"/>
                  </a:lnTo>
                  <a:close/>
                </a:path>
                <a:path w="2792095" h="977900">
                  <a:moveTo>
                    <a:pt x="468249" y="807212"/>
                  </a:moveTo>
                  <a:lnTo>
                    <a:pt x="459231" y="810387"/>
                  </a:lnTo>
                  <a:lnTo>
                    <a:pt x="462406" y="819403"/>
                  </a:lnTo>
                  <a:lnTo>
                    <a:pt x="471424" y="816228"/>
                  </a:lnTo>
                  <a:lnTo>
                    <a:pt x="468249" y="807212"/>
                  </a:lnTo>
                  <a:close/>
                </a:path>
                <a:path w="2792095" h="977900">
                  <a:moveTo>
                    <a:pt x="531367" y="785494"/>
                  </a:moveTo>
                  <a:lnTo>
                    <a:pt x="495300" y="797940"/>
                  </a:lnTo>
                  <a:lnTo>
                    <a:pt x="498348" y="806958"/>
                  </a:lnTo>
                  <a:lnTo>
                    <a:pt x="534415" y="794512"/>
                  </a:lnTo>
                  <a:lnTo>
                    <a:pt x="531367" y="785494"/>
                  </a:lnTo>
                  <a:close/>
                </a:path>
                <a:path w="2792095" h="977900">
                  <a:moveTo>
                    <a:pt x="567308" y="773176"/>
                  </a:moveTo>
                  <a:lnTo>
                    <a:pt x="558291" y="776224"/>
                  </a:lnTo>
                  <a:lnTo>
                    <a:pt x="561466" y="785240"/>
                  </a:lnTo>
                  <a:lnTo>
                    <a:pt x="570483" y="782065"/>
                  </a:lnTo>
                  <a:lnTo>
                    <a:pt x="567308" y="773176"/>
                  </a:lnTo>
                  <a:close/>
                </a:path>
                <a:path w="2792095" h="977900">
                  <a:moveTo>
                    <a:pt x="630427" y="751331"/>
                  </a:moveTo>
                  <a:lnTo>
                    <a:pt x="594359" y="763777"/>
                  </a:lnTo>
                  <a:lnTo>
                    <a:pt x="597407" y="772794"/>
                  </a:lnTo>
                  <a:lnTo>
                    <a:pt x="633476" y="760349"/>
                  </a:lnTo>
                  <a:lnTo>
                    <a:pt x="630427" y="751331"/>
                  </a:lnTo>
                  <a:close/>
                </a:path>
                <a:path w="2792095" h="977900">
                  <a:moveTo>
                    <a:pt x="666368" y="739013"/>
                  </a:moveTo>
                  <a:lnTo>
                    <a:pt x="657351" y="742061"/>
                  </a:lnTo>
                  <a:lnTo>
                    <a:pt x="660526" y="751077"/>
                  </a:lnTo>
                  <a:lnTo>
                    <a:pt x="669543" y="748029"/>
                  </a:lnTo>
                  <a:lnTo>
                    <a:pt x="666368" y="739013"/>
                  </a:lnTo>
                  <a:close/>
                </a:path>
                <a:path w="2792095" h="977900">
                  <a:moveTo>
                    <a:pt x="729360" y="717296"/>
                  </a:moveTo>
                  <a:lnTo>
                    <a:pt x="693419" y="729614"/>
                  </a:lnTo>
                  <a:lnTo>
                    <a:pt x="696467" y="738631"/>
                  </a:lnTo>
                  <a:lnTo>
                    <a:pt x="732535" y="726186"/>
                  </a:lnTo>
                  <a:lnTo>
                    <a:pt x="729360" y="717296"/>
                  </a:lnTo>
                  <a:close/>
                </a:path>
                <a:path w="2792095" h="977900">
                  <a:moveTo>
                    <a:pt x="765428" y="704850"/>
                  </a:moveTo>
                  <a:lnTo>
                    <a:pt x="756411" y="707898"/>
                  </a:lnTo>
                  <a:lnTo>
                    <a:pt x="759586" y="716914"/>
                  </a:lnTo>
                  <a:lnTo>
                    <a:pt x="768603" y="713866"/>
                  </a:lnTo>
                  <a:lnTo>
                    <a:pt x="765428" y="704850"/>
                  </a:lnTo>
                  <a:close/>
                </a:path>
                <a:path w="2792095" h="977900">
                  <a:moveTo>
                    <a:pt x="828420" y="683133"/>
                  </a:moveTo>
                  <a:lnTo>
                    <a:pt x="792479" y="695451"/>
                  </a:lnTo>
                  <a:lnTo>
                    <a:pt x="795527" y="704468"/>
                  </a:lnTo>
                  <a:lnTo>
                    <a:pt x="831595" y="692150"/>
                  </a:lnTo>
                  <a:lnTo>
                    <a:pt x="828420" y="683133"/>
                  </a:lnTo>
                  <a:close/>
                </a:path>
                <a:path w="2792095" h="977900">
                  <a:moveTo>
                    <a:pt x="864488" y="670687"/>
                  </a:moveTo>
                  <a:lnTo>
                    <a:pt x="855472" y="673735"/>
                  </a:lnTo>
                  <a:lnTo>
                    <a:pt x="858647" y="682751"/>
                  </a:lnTo>
                  <a:lnTo>
                    <a:pt x="867536" y="679703"/>
                  </a:lnTo>
                  <a:lnTo>
                    <a:pt x="864488" y="670687"/>
                  </a:lnTo>
                  <a:close/>
                </a:path>
                <a:path w="2792095" h="977900">
                  <a:moveTo>
                    <a:pt x="927480" y="648969"/>
                  </a:moveTo>
                  <a:lnTo>
                    <a:pt x="891539" y="661415"/>
                  </a:lnTo>
                  <a:lnTo>
                    <a:pt x="894587" y="670305"/>
                  </a:lnTo>
                  <a:lnTo>
                    <a:pt x="930655" y="657987"/>
                  </a:lnTo>
                  <a:lnTo>
                    <a:pt x="927480" y="648969"/>
                  </a:lnTo>
                  <a:close/>
                </a:path>
                <a:path w="2792095" h="977900">
                  <a:moveTo>
                    <a:pt x="963549" y="636524"/>
                  </a:moveTo>
                  <a:lnTo>
                    <a:pt x="954531" y="639572"/>
                  </a:lnTo>
                  <a:lnTo>
                    <a:pt x="957706" y="648588"/>
                  </a:lnTo>
                  <a:lnTo>
                    <a:pt x="966597" y="645540"/>
                  </a:lnTo>
                  <a:lnTo>
                    <a:pt x="963549" y="636524"/>
                  </a:lnTo>
                  <a:close/>
                </a:path>
                <a:path w="2792095" h="977900">
                  <a:moveTo>
                    <a:pt x="1026540" y="614806"/>
                  </a:moveTo>
                  <a:lnTo>
                    <a:pt x="990600" y="627252"/>
                  </a:lnTo>
                  <a:lnTo>
                    <a:pt x="993648" y="636269"/>
                  </a:lnTo>
                  <a:lnTo>
                    <a:pt x="1029715" y="623824"/>
                  </a:lnTo>
                  <a:lnTo>
                    <a:pt x="1026540" y="614806"/>
                  </a:lnTo>
                  <a:close/>
                </a:path>
                <a:path w="2792095" h="977900">
                  <a:moveTo>
                    <a:pt x="1062608" y="602361"/>
                  </a:moveTo>
                  <a:lnTo>
                    <a:pt x="1053591" y="605536"/>
                  </a:lnTo>
                  <a:lnTo>
                    <a:pt x="1056639" y="614426"/>
                  </a:lnTo>
                  <a:lnTo>
                    <a:pt x="1065656" y="611377"/>
                  </a:lnTo>
                  <a:lnTo>
                    <a:pt x="1062608" y="602361"/>
                  </a:lnTo>
                  <a:close/>
                </a:path>
                <a:path w="2792095" h="977900">
                  <a:moveTo>
                    <a:pt x="1125601" y="580643"/>
                  </a:moveTo>
                  <a:lnTo>
                    <a:pt x="1089659" y="593089"/>
                  </a:lnTo>
                  <a:lnTo>
                    <a:pt x="1092707" y="602106"/>
                  </a:lnTo>
                  <a:lnTo>
                    <a:pt x="1128776" y="589661"/>
                  </a:lnTo>
                  <a:lnTo>
                    <a:pt x="1125601" y="580643"/>
                  </a:lnTo>
                  <a:close/>
                </a:path>
                <a:path w="2792095" h="977900">
                  <a:moveTo>
                    <a:pt x="1161668" y="568198"/>
                  </a:moveTo>
                  <a:lnTo>
                    <a:pt x="1152652" y="571373"/>
                  </a:lnTo>
                  <a:lnTo>
                    <a:pt x="1155700" y="580389"/>
                  </a:lnTo>
                  <a:lnTo>
                    <a:pt x="1164716" y="577214"/>
                  </a:lnTo>
                  <a:lnTo>
                    <a:pt x="1161668" y="568198"/>
                  </a:lnTo>
                  <a:close/>
                </a:path>
                <a:path w="2792095" h="977900">
                  <a:moveTo>
                    <a:pt x="1224660" y="546480"/>
                  </a:moveTo>
                  <a:lnTo>
                    <a:pt x="1188719" y="558926"/>
                  </a:lnTo>
                  <a:lnTo>
                    <a:pt x="1191767" y="567943"/>
                  </a:lnTo>
                  <a:lnTo>
                    <a:pt x="1227835" y="555498"/>
                  </a:lnTo>
                  <a:lnTo>
                    <a:pt x="1224660" y="546480"/>
                  </a:lnTo>
                  <a:close/>
                </a:path>
                <a:path w="2792095" h="977900">
                  <a:moveTo>
                    <a:pt x="1260728" y="534035"/>
                  </a:moveTo>
                  <a:lnTo>
                    <a:pt x="1251711" y="537210"/>
                  </a:lnTo>
                  <a:lnTo>
                    <a:pt x="1254759" y="546226"/>
                  </a:lnTo>
                  <a:lnTo>
                    <a:pt x="1263777" y="543051"/>
                  </a:lnTo>
                  <a:lnTo>
                    <a:pt x="1260728" y="534035"/>
                  </a:lnTo>
                  <a:close/>
                </a:path>
                <a:path w="2792095" h="977900">
                  <a:moveTo>
                    <a:pt x="1323720" y="512317"/>
                  </a:moveTo>
                  <a:lnTo>
                    <a:pt x="1287779" y="524763"/>
                  </a:lnTo>
                  <a:lnTo>
                    <a:pt x="1290827" y="533780"/>
                  </a:lnTo>
                  <a:lnTo>
                    <a:pt x="1326895" y="521335"/>
                  </a:lnTo>
                  <a:lnTo>
                    <a:pt x="1323720" y="512317"/>
                  </a:lnTo>
                  <a:close/>
                </a:path>
                <a:path w="2792095" h="977900">
                  <a:moveTo>
                    <a:pt x="1359788" y="499872"/>
                  </a:moveTo>
                  <a:lnTo>
                    <a:pt x="1350772" y="503047"/>
                  </a:lnTo>
                  <a:lnTo>
                    <a:pt x="1353819" y="512063"/>
                  </a:lnTo>
                  <a:lnTo>
                    <a:pt x="1362836" y="508888"/>
                  </a:lnTo>
                  <a:lnTo>
                    <a:pt x="1359788" y="499872"/>
                  </a:lnTo>
                  <a:close/>
                </a:path>
                <a:path w="2792095" h="977900">
                  <a:moveTo>
                    <a:pt x="1422780" y="478154"/>
                  </a:moveTo>
                  <a:lnTo>
                    <a:pt x="1386839" y="490600"/>
                  </a:lnTo>
                  <a:lnTo>
                    <a:pt x="1389887" y="499617"/>
                  </a:lnTo>
                  <a:lnTo>
                    <a:pt x="1425955" y="487172"/>
                  </a:lnTo>
                  <a:lnTo>
                    <a:pt x="1422780" y="478154"/>
                  </a:lnTo>
                  <a:close/>
                </a:path>
                <a:path w="2792095" h="977900">
                  <a:moveTo>
                    <a:pt x="1458849" y="465709"/>
                  </a:moveTo>
                  <a:lnTo>
                    <a:pt x="1449831" y="468884"/>
                  </a:lnTo>
                  <a:lnTo>
                    <a:pt x="1452879" y="477900"/>
                  </a:lnTo>
                  <a:lnTo>
                    <a:pt x="1461897" y="474725"/>
                  </a:lnTo>
                  <a:lnTo>
                    <a:pt x="1458849" y="465709"/>
                  </a:lnTo>
                  <a:close/>
                </a:path>
                <a:path w="2792095" h="977900">
                  <a:moveTo>
                    <a:pt x="1521840" y="443991"/>
                  </a:moveTo>
                  <a:lnTo>
                    <a:pt x="1485773" y="456438"/>
                  </a:lnTo>
                  <a:lnTo>
                    <a:pt x="1488948" y="465454"/>
                  </a:lnTo>
                  <a:lnTo>
                    <a:pt x="1525015" y="453009"/>
                  </a:lnTo>
                  <a:lnTo>
                    <a:pt x="1521840" y="443991"/>
                  </a:lnTo>
                  <a:close/>
                </a:path>
                <a:path w="2792095" h="977900">
                  <a:moveTo>
                    <a:pt x="1557908" y="431673"/>
                  </a:moveTo>
                  <a:lnTo>
                    <a:pt x="1548891" y="434721"/>
                  </a:lnTo>
                  <a:lnTo>
                    <a:pt x="1551939" y="443738"/>
                  </a:lnTo>
                  <a:lnTo>
                    <a:pt x="1560956" y="440563"/>
                  </a:lnTo>
                  <a:lnTo>
                    <a:pt x="1557908" y="431673"/>
                  </a:lnTo>
                  <a:close/>
                </a:path>
                <a:path w="2792095" h="977900">
                  <a:moveTo>
                    <a:pt x="1620901" y="409828"/>
                  </a:moveTo>
                  <a:lnTo>
                    <a:pt x="1584832" y="422275"/>
                  </a:lnTo>
                  <a:lnTo>
                    <a:pt x="1588007" y="431291"/>
                  </a:lnTo>
                  <a:lnTo>
                    <a:pt x="1623949" y="418846"/>
                  </a:lnTo>
                  <a:lnTo>
                    <a:pt x="1620901" y="409828"/>
                  </a:lnTo>
                  <a:close/>
                </a:path>
                <a:path w="2792095" h="977900">
                  <a:moveTo>
                    <a:pt x="1656968" y="397510"/>
                  </a:moveTo>
                  <a:lnTo>
                    <a:pt x="1647952" y="400558"/>
                  </a:lnTo>
                  <a:lnTo>
                    <a:pt x="1651000" y="409575"/>
                  </a:lnTo>
                  <a:lnTo>
                    <a:pt x="1660016" y="406526"/>
                  </a:lnTo>
                  <a:lnTo>
                    <a:pt x="1656968" y="397510"/>
                  </a:lnTo>
                  <a:close/>
                </a:path>
                <a:path w="2792095" h="977900">
                  <a:moveTo>
                    <a:pt x="1719960" y="375792"/>
                  </a:moveTo>
                  <a:lnTo>
                    <a:pt x="1683892" y="388112"/>
                  </a:lnTo>
                  <a:lnTo>
                    <a:pt x="1687067" y="397128"/>
                  </a:lnTo>
                  <a:lnTo>
                    <a:pt x="1723008" y="384683"/>
                  </a:lnTo>
                  <a:lnTo>
                    <a:pt x="1719960" y="375792"/>
                  </a:lnTo>
                  <a:close/>
                </a:path>
                <a:path w="2792095" h="977900">
                  <a:moveTo>
                    <a:pt x="1756028" y="363347"/>
                  </a:moveTo>
                  <a:lnTo>
                    <a:pt x="1747011" y="366394"/>
                  </a:lnTo>
                  <a:lnTo>
                    <a:pt x="1750059" y="375412"/>
                  </a:lnTo>
                  <a:lnTo>
                    <a:pt x="1759077" y="372363"/>
                  </a:lnTo>
                  <a:lnTo>
                    <a:pt x="1756028" y="363347"/>
                  </a:lnTo>
                  <a:close/>
                </a:path>
                <a:path w="2792095" h="977900">
                  <a:moveTo>
                    <a:pt x="1819020" y="341629"/>
                  </a:moveTo>
                  <a:lnTo>
                    <a:pt x="1782952" y="353949"/>
                  </a:lnTo>
                  <a:lnTo>
                    <a:pt x="1786127" y="362965"/>
                  </a:lnTo>
                  <a:lnTo>
                    <a:pt x="1822068" y="350647"/>
                  </a:lnTo>
                  <a:lnTo>
                    <a:pt x="1819020" y="341629"/>
                  </a:lnTo>
                  <a:close/>
                </a:path>
                <a:path w="2792095" h="977900">
                  <a:moveTo>
                    <a:pt x="1855088" y="329184"/>
                  </a:moveTo>
                  <a:lnTo>
                    <a:pt x="1846072" y="332231"/>
                  </a:lnTo>
                  <a:lnTo>
                    <a:pt x="1849119" y="341249"/>
                  </a:lnTo>
                  <a:lnTo>
                    <a:pt x="1858136" y="338200"/>
                  </a:lnTo>
                  <a:lnTo>
                    <a:pt x="1855088" y="329184"/>
                  </a:lnTo>
                  <a:close/>
                </a:path>
                <a:path w="2792095" h="977900">
                  <a:moveTo>
                    <a:pt x="1918080" y="307466"/>
                  </a:moveTo>
                  <a:lnTo>
                    <a:pt x="1882012" y="319913"/>
                  </a:lnTo>
                  <a:lnTo>
                    <a:pt x="1885187" y="328802"/>
                  </a:lnTo>
                  <a:lnTo>
                    <a:pt x="1921128" y="316484"/>
                  </a:lnTo>
                  <a:lnTo>
                    <a:pt x="1918080" y="307466"/>
                  </a:lnTo>
                  <a:close/>
                </a:path>
                <a:path w="2792095" h="977900">
                  <a:moveTo>
                    <a:pt x="1954022" y="295021"/>
                  </a:moveTo>
                  <a:lnTo>
                    <a:pt x="1945131" y="298068"/>
                  </a:lnTo>
                  <a:lnTo>
                    <a:pt x="1948179" y="307086"/>
                  </a:lnTo>
                  <a:lnTo>
                    <a:pt x="1957197" y="304038"/>
                  </a:lnTo>
                  <a:lnTo>
                    <a:pt x="1954022" y="295021"/>
                  </a:lnTo>
                  <a:close/>
                </a:path>
                <a:path w="2792095" h="977900">
                  <a:moveTo>
                    <a:pt x="2017140" y="273303"/>
                  </a:moveTo>
                  <a:lnTo>
                    <a:pt x="1981073" y="285750"/>
                  </a:lnTo>
                  <a:lnTo>
                    <a:pt x="1984248" y="294766"/>
                  </a:lnTo>
                  <a:lnTo>
                    <a:pt x="2020188" y="282321"/>
                  </a:lnTo>
                  <a:lnTo>
                    <a:pt x="2017140" y="273303"/>
                  </a:lnTo>
                  <a:close/>
                </a:path>
                <a:path w="2792095" h="977900">
                  <a:moveTo>
                    <a:pt x="2053081" y="260858"/>
                  </a:moveTo>
                  <a:lnTo>
                    <a:pt x="2044191" y="264033"/>
                  </a:lnTo>
                  <a:lnTo>
                    <a:pt x="2047239" y="272923"/>
                  </a:lnTo>
                  <a:lnTo>
                    <a:pt x="2056256" y="269875"/>
                  </a:lnTo>
                  <a:lnTo>
                    <a:pt x="2053081" y="260858"/>
                  </a:lnTo>
                  <a:close/>
                </a:path>
                <a:path w="2792095" h="977900">
                  <a:moveTo>
                    <a:pt x="2116201" y="239140"/>
                  </a:moveTo>
                  <a:lnTo>
                    <a:pt x="2080132" y="251587"/>
                  </a:lnTo>
                  <a:lnTo>
                    <a:pt x="2083307" y="260603"/>
                  </a:lnTo>
                  <a:lnTo>
                    <a:pt x="2119249" y="248158"/>
                  </a:lnTo>
                  <a:lnTo>
                    <a:pt x="2116201" y="239140"/>
                  </a:lnTo>
                  <a:close/>
                </a:path>
                <a:path w="2792095" h="977900">
                  <a:moveTo>
                    <a:pt x="2152141" y="226694"/>
                  </a:moveTo>
                  <a:lnTo>
                    <a:pt x="2143125" y="229869"/>
                  </a:lnTo>
                  <a:lnTo>
                    <a:pt x="2146300" y="238887"/>
                  </a:lnTo>
                  <a:lnTo>
                    <a:pt x="2155316" y="235712"/>
                  </a:lnTo>
                  <a:lnTo>
                    <a:pt x="2152141" y="226694"/>
                  </a:lnTo>
                  <a:close/>
                </a:path>
                <a:path w="2792095" h="977900">
                  <a:moveTo>
                    <a:pt x="2215260" y="204977"/>
                  </a:moveTo>
                  <a:lnTo>
                    <a:pt x="2179192" y="217424"/>
                  </a:lnTo>
                  <a:lnTo>
                    <a:pt x="2182367" y="226440"/>
                  </a:lnTo>
                  <a:lnTo>
                    <a:pt x="2218308" y="213994"/>
                  </a:lnTo>
                  <a:lnTo>
                    <a:pt x="2215260" y="204977"/>
                  </a:lnTo>
                  <a:close/>
                </a:path>
                <a:path w="2792095" h="977900">
                  <a:moveTo>
                    <a:pt x="2251202" y="192531"/>
                  </a:moveTo>
                  <a:lnTo>
                    <a:pt x="2242184" y="195706"/>
                  </a:lnTo>
                  <a:lnTo>
                    <a:pt x="2245359" y="204724"/>
                  </a:lnTo>
                  <a:lnTo>
                    <a:pt x="2254377" y="201549"/>
                  </a:lnTo>
                  <a:lnTo>
                    <a:pt x="2251202" y="192531"/>
                  </a:lnTo>
                  <a:close/>
                </a:path>
                <a:path w="2792095" h="977900">
                  <a:moveTo>
                    <a:pt x="2314320" y="170814"/>
                  </a:moveTo>
                  <a:lnTo>
                    <a:pt x="2278253" y="183261"/>
                  </a:lnTo>
                  <a:lnTo>
                    <a:pt x="2281301" y="192277"/>
                  </a:lnTo>
                  <a:lnTo>
                    <a:pt x="2317368" y="179831"/>
                  </a:lnTo>
                  <a:lnTo>
                    <a:pt x="2314320" y="170814"/>
                  </a:lnTo>
                  <a:close/>
                </a:path>
                <a:path w="2792095" h="977900">
                  <a:moveTo>
                    <a:pt x="2350261" y="158368"/>
                  </a:moveTo>
                  <a:lnTo>
                    <a:pt x="2341244" y="161543"/>
                  </a:lnTo>
                  <a:lnTo>
                    <a:pt x="2344419" y="170561"/>
                  </a:lnTo>
                  <a:lnTo>
                    <a:pt x="2353436" y="167386"/>
                  </a:lnTo>
                  <a:lnTo>
                    <a:pt x="2350261" y="158368"/>
                  </a:lnTo>
                  <a:close/>
                </a:path>
                <a:path w="2792095" h="977900">
                  <a:moveTo>
                    <a:pt x="2413380" y="136651"/>
                  </a:moveTo>
                  <a:lnTo>
                    <a:pt x="2377312" y="149098"/>
                  </a:lnTo>
                  <a:lnTo>
                    <a:pt x="2380360" y="158114"/>
                  </a:lnTo>
                  <a:lnTo>
                    <a:pt x="2416429" y="145668"/>
                  </a:lnTo>
                  <a:lnTo>
                    <a:pt x="2413380" y="136651"/>
                  </a:lnTo>
                  <a:close/>
                </a:path>
                <a:path w="2792095" h="977900">
                  <a:moveTo>
                    <a:pt x="2449322" y="124333"/>
                  </a:moveTo>
                  <a:lnTo>
                    <a:pt x="2440304" y="127380"/>
                  </a:lnTo>
                  <a:lnTo>
                    <a:pt x="2443479" y="136398"/>
                  </a:lnTo>
                  <a:lnTo>
                    <a:pt x="2452497" y="133223"/>
                  </a:lnTo>
                  <a:lnTo>
                    <a:pt x="2449322" y="124333"/>
                  </a:lnTo>
                  <a:close/>
                </a:path>
                <a:path w="2792095" h="977900">
                  <a:moveTo>
                    <a:pt x="2512440" y="102488"/>
                  </a:moveTo>
                  <a:lnTo>
                    <a:pt x="2476373" y="114935"/>
                  </a:lnTo>
                  <a:lnTo>
                    <a:pt x="2479420" y="123951"/>
                  </a:lnTo>
                  <a:lnTo>
                    <a:pt x="2515488" y="111505"/>
                  </a:lnTo>
                  <a:lnTo>
                    <a:pt x="2512440" y="102488"/>
                  </a:lnTo>
                  <a:close/>
                </a:path>
                <a:path w="2792095" h="977900">
                  <a:moveTo>
                    <a:pt x="2548381" y="90169"/>
                  </a:moveTo>
                  <a:lnTo>
                    <a:pt x="2539364" y="93217"/>
                  </a:lnTo>
                  <a:lnTo>
                    <a:pt x="2542539" y="102235"/>
                  </a:lnTo>
                  <a:lnTo>
                    <a:pt x="2551556" y="99187"/>
                  </a:lnTo>
                  <a:lnTo>
                    <a:pt x="2548381" y="90169"/>
                  </a:lnTo>
                  <a:close/>
                </a:path>
                <a:path w="2792095" h="977900">
                  <a:moveTo>
                    <a:pt x="2611501" y="68452"/>
                  </a:moveTo>
                  <a:lnTo>
                    <a:pt x="2575432" y="80772"/>
                  </a:lnTo>
                  <a:lnTo>
                    <a:pt x="2578480" y="89788"/>
                  </a:lnTo>
                  <a:lnTo>
                    <a:pt x="2614549" y="77342"/>
                  </a:lnTo>
                  <a:lnTo>
                    <a:pt x="2611501" y="68452"/>
                  </a:lnTo>
                  <a:close/>
                </a:path>
                <a:path w="2792095" h="977900">
                  <a:moveTo>
                    <a:pt x="2647441" y="56006"/>
                  </a:moveTo>
                  <a:lnTo>
                    <a:pt x="2638425" y="59054"/>
                  </a:lnTo>
                  <a:lnTo>
                    <a:pt x="2641600" y="68072"/>
                  </a:lnTo>
                  <a:lnTo>
                    <a:pt x="2650616" y="65024"/>
                  </a:lnTo>
                  <a:lnTo>
                    <a:pt x="2647441" y="56006"/>
                  </a:lnTo>
                  <a:close/>
                </a:path>
                <a:path w="2792095" h="977900">
                  <a:moveTo>
                    <a:pt x="2707385" y="0"/>
                  </a:moveTo>
                  <a:lnTo>
                    <a:pt x="2732278" y="72136"/>
                  </a:lnTo>
                  <a:lnTo>
                    <a:pt x="2791840" y="11175"/>
                  </a:lnTo>
                  <a:lnTo>
                    <a:pt x="2707385" y="0"/>
                  </a:lnTo>
                  <a:close/>
                </a:path>
                <a:path w="2792095" h="977900">
                  <a:moveTo>
                    <a:pt x="2710433" y="34289"/>
                  </a:moveTo>
                  <a:lnTo>
                    <a:pt x="2674492" y="46609"/>
                  </a:lnTo>
                  <a:lnTo>
                    <a:pt x="2677540" y="55625"/>
                  </a:lnTo>
                  <a:lnTo>
                    <a:pt x="2713608" y="43306"/>
                  </a:lnTo>
                  <a:lnTo>
                    <a:pt x="2710433" y="34289"/>
                  </a:lnTo>
                  <a:close/>
                </a:path>
              </a:pathLst>
            </a:custGeom>
            <a:solidFill>
              <a:srgbClr val="54669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2" name="object 32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584563" y="2780791"/>
              <a:ext cx="2481706" cy="2012442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9584563" y="2780791"/>
              <a:ext cx="2482215" cy="2012950"/>
            </a:xfrm>
            <a:custGeom>
              <a:avLst/>
              <a:gdLst/>
              <a:ahLst/>
              <a:cxnLst/>
              <a:rect l="l" t="t" r="r" b="b"/>
              <a:pathLst>
                <a:path w="2482215" h="2012950">
                  <a:moveTo>
                    <a:pt x="0" y="335407"/>
                  </a:moveTo>
                  <a:lnTo>
                    <a:pt x="3638" y="285831"/>
                  </a:lnTo>
                  <a:lnTo>
                    <a:pt x="14206" y="238517"/>
                  </a:lnTo>
                  <a:lnTo>
                    <a:pt x="31185" y="193985"/>
                  </a:lnTo>
                  <a:lnTo>
                    <a:pt x="54054" y="152751"/>
                  </a:lnTo>
                  <a:lnTo>
                    <a:pt x="82294" y="115333"/>
                  </a:lnTo>
                  <a:lnTo>
                    <a:pt x="115385" y="82251"/>
                  </a:lnTo>
                  <a:lnTo>
                    <a:pt x="152807" y="54022"/>
                  </a:lnTo>
                  <a:lnTo>
                    <a:pt x="194039" y="31164"/>
                  </a:lnTo>
                  <a:lnTo>
                    <a:pt x="238564" y="14196"/>
                  </a:lnTo>
                  <a:lnTo>
                    <a:pt x="285859" y="3635"/>
                  </a:lnTo>
                  <a:lnTo>
                    <a:pt x="335406" y="0"/>
                  </a:lnTo>
                  <a:lnTo>
                    <a:pt x="2146300" y="0"/>
                  </a:lnTo>
                  <a:lnTo>
                    <a:pt x="2195847" y="3635"/>
                  </a:lnTo>
                  <a:lnTo>
                    <a:pt x="2243142" y="14196"/>
                  </a:lnTo>
                  <a:lnTo>
                    <a:pt x="2287667" y="31164"/>
                  </a:lnTo>
                  <a:lnTo>
                    <a:pt x="2328899" y="54022"/>
                  </a:lnTo>
                  <a:lnTo>
                    <a:pt x="2366321" y="82251"/>
                  </a:lnTo>
                  <a:lnTo>
                    <a:pt x="2399412" y="115333"/>
                  </a:lnTo>
                  <a:lnTo>
                    <a:pt x="2427652" y="152751"/>
                  </a:lnTo>
                  <a:lnTo>
                    <a:pt x="2450521" y="193985"/>
                  </a:lnTo>
                  <a:lnTo>
                    <a:pt x="2467500" y="238517"/>
                  </a:lnTo>
                  <a:lnTo>
                    <a:pt x="2478068" y="285831"/>
                  </a:lnTo>
                  <a:lnTo>
                    <a:pt x="2481706" y="335407"/>
                  </a:lnTo>
                  <a:lnTo>
                    <a:pt x="2481706" y="1677035"/>
                  </a:lnTo>
                  <a:lnTo>
                    <a:pt x="2478068" y="1726610"/>
                  </a:lnTo>
                  <a:lnTo>
                    <a:pt x="2467500" y="1773924"/>
                  </a:lnTo>
                  <a:lnTo>
                    <a:pt x="2450521" y="1818456"/>
                  </a:lnTo>
                  <a:lnTo>
                    <a:pt x="2427652" y="1859690"/>
                  </a:lnTo>
                  <a:lnTo>
                    <a:pt x="2399412" y="1897108"/>
                  </a:lnTo>
                  <a:lnTo>
                    <a:pt x="2366321" y="1930190"/>
                  </a:lnTo>
                  <a:lnTo>
                    <a:pt x="2328899" y="1958419"/>
                  </a:lnTo>
                  <a:lnTo>
                    <a:pt x="2287667" y="1981277"/>
                  </a:lnTo>
                  <a:lnTo>
                    <a:pt x="2243142" y="1998245"/>
                  </a:lnTo>
                  <a:lnTo>
                    <a:pt x="2195847" y="2008806"/>
                  </a:lnTo>
                  <a:lnTo>
                    <a:pt x="2146300" y="2012442"/>
                  </a:lnTo>
                  <a:lnTo>
                    <a:pt x="335406" y="2012442"/>
                  </a:lnTo>
                  <a:lnTo>
                    <a:pt x="285859" y="2008806"/>
                  </a:lnTo>
                  <a:lnTo>
                    <a:pt x="238564" y="1998245"/>
                  </a:lnTo>
                  <a:lnTo>
                    <a:pt x="194039" y="1981277"/>
                  </a:lnTo>
                  <a:lnTo>
                    <a:pt x="152807" y="1958419"/>
                  </a:lnTo>
                  <a:lnTo>
                    <a:pt x="115385" y="1930190"/>
                  </a:lnTo>
                  <a:lnTo>
                    <a:pt x="82294" y="1897108"/>
                  </a:lnTo>
                  <a:lnTo>
                    <a:pt x="54054" y="1859690"/>
                  </a:lnTo>
                  <a:lnTo>
                    <a:pt x="31185" y="1818456"/>
                  </a:lnTo>
                  <a:lnTo>
                    <a:pt x="14206" y="1773924"/>
                  </a:lnTo>
                  <a:lnTo>
                    <a:pt x="3638" y="1726610"/>
                  </a:lnTo>
                  <a:lnTo>
                    <a:pt x="0" y="1677035"/>
                  </a:lnTo>
                  <a:lnTo>
                    <a:pt x="0" y="335407"/>
                  </a:lnTo>
                  <a:close/>
                </a:path>
              </a:pathLst>
            </a:custGeom>
            <a:ln w="25400">
              <a:solidFill>
                <a:srgbClr val="54669B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4" name="object 34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881616" y="2764535"/>
              <a:ext cx="1959102" cy="454913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139172" y="3044951"/>
              <a:ext cx="1389126" cy="454913"/>
            </a:xfrm>
            <a:prstGeom prst="rect">
              <a:avLst/>
            </a:prstGeom>
          </p:spPr>
        </p:pic>
      </p:grpSp>
      <p:sp>
        <p:nvSpPr>
          <p:cNvPr id="36" name="object 36" descr=""/>
          <p:cNvSpPr txBox="1"/>
          <p:nvPr/>
        </p:nvSpPr>
        <p:spPr>
          <a:xfrm>
            <a:off x="9998202" y="2775610"/>
            <a:ext cx="1658620" cy="19888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065" marR="5080">
              <a:lnSpc>
                <a:spcPct val="114999"/>
              </a:lnSpc>
              <a:spcBef>
                <a:spcPts val="100"/>
              </a:spcBef>
            </a:pPr>
            <a:r>
              <a:rPr dirty="0" sz="1600" spc="-10" b="1">
                <a:solidFill>
                  <a:srgbClr val="8B2F07"/>
                </a:solidFill>
                <a:latin typeface="Georgia"/>
                <a:cs typeface="Georgia"/>
              </a:rPr>
              <a:t>PREFERENCES ANALYSIS</a:t>
            </a:r>
            <a:endParaRPr sz="1600">
              <a:latin typeface="Georgia"/>
              <a:cs typeface="Georgia"/>
            </a:endParaRPr>
          </a:p>
          <a:p>
            <a:pPr algn="ctr" marL="55244" marR="48895">
              <a:lnSpc>
                <a:spcPct val="114999"/>
              </a:lnSpc>
            </a:pPr>
            <a:r>
              <a:rPr dirty="0" sz="1600" b="1">
                <a:latin typeface="Georgia"/>
                <a:cs typeface="Georgia"/>
              </a:rPr>
              <a:t>Most</a:t>
            </a:r>
            <a:r>
              <a:rPr dirty="0" sz="1600" spc="-45" b="1">
                <a:latin typeface="Georgia"/>
                <a:cs typeface="Georgia"/>
              </a:rPr>
              <a:t> </a:t>
            </a:r>
            <a:r>
              <a:rPr dirty="0" sz="1600" spc="-10" b="1">
                <a:latin typeface="Georgia"/>
                <a:cs typeface="Georgia"/>
              </a:rPr>
              <a:t>visited </a:t>
            </a:r>
            <a:r>
              <a:rPr dirty="0" sz="1600" b="1">
                <a:latin typeface="Georgia"/>
                <a:cs typeface="Georgia"/>
              </a:rPr>
              <a:t>tourism</a:t>
            </a:r>
            <a:r>
              <a:rPr dirty="0" sz="1600" spc="-55" b="1">
                <a:latin typeface="Georgia"/>
                <a:cs typeface="Georgia"/>
              </a:rPr>
              <a:t> </a:t>
            </a:r>
            <a:r>
              <a:rPr dirty="0" sz="1600" spc="-10" b="1">
                <a:latin typeface="Georgia"/>
                <a:cs typeface="Georgia"/>
              </a:rPr>
              <a:t>points</a:t>
            </a:r>
            <a:endParaRPr sz="1600">
              <a:latin typeface="Georgia"/>
              <a:cs typeface="Georgia"/>
            </a:endParaRPr>
          </a:p>
          <a:p>
            <a:pPr algn="ctr" marL="96520" marR="91440">
              <a:lnSpc>
                <a:spcPct val="114999"/>
              </a:lnSpc>
            </a:pPr>
            <a:r>
              <a:rPr dirty="0" sz="1600" b="1">
                <a:latin typeface="Georgia"/>
                <a:cs typeface="Georgia"/>
              </a:rPr>
              <a:t>Length</a:t>
            </a:r>
            <a:r>
              <a:rPr dirty="0" sz="1600" spc="-10" b="1">
                <a:latin typeface="Georgia"/>
                <a:cs typeface="Georgia"/>
              </a:rPr>
              <a:t> </a:t>
            </a:r>
            <a:r>
              <a:rPr dirty="0" sz="1600" b="1">
                <a:latin typeface="Georgia"/>
                <a:cs typeface="Georgia"/>
              </a:rPr>
              <a:t>of</a:t>
            </a:r>
            <a:r>
              <a:rPr dirty="0" sz="1600" spc="-45" b="1">
                <a:latin typeface="Georgia"/>
                <a:cs typeface="Georgia"/>
              </a:rPr>
              <a:t> </a:t>
            </a:r>
            <a:r>
              <a:rPr dirty="0" sz="1600" spc="-20" b="1">
                <a:latin typeface="Georgia"/>
                <a:cs typeface="Georgia"/>
              </a:rPr>
              <a:t>stay </a:t>
            </a:r>
            <a:r>
              <a:rPr dirty="0" sz="1600" b="1">
                <a:latin typeface="Georgia"/>
                <a:cs typeface="Georgia"/>
              </a:rPr>
              <a:t>Type</a:t>
            </a:r>
            <a:r>
              <a:rPr dirty="0" sz="1600" spc="-20" b="1">
                <a:latin typeface="Georgia"/>
                <a:cs typeface="Georgia"/>
              </a:rPr>
              <a:t> </a:t>
            </a:r>
            <a:r>
              <a:rPr dirty="0" sz="1600" spc="-25" b="1">
                <a:latin typeface="Georgia"/>
                <a:cs typeface="Georgia"/>
              </a:rPr>
              <a:t>of </a:t>
            </a:r>
            <a:r>
              <a:rPr dirty="0" sz="1600" spc="-10" b="1">
                <a:latin typeface="Georgia"/>
                <a:cs typeface="Georgia"/>
              </a:rPr>
              <a:t>photography</a:t>
            </a:r>
            <a:endParaRPr sz="1600">
              <a:latin typeface="Georgia"/>
              <a:cs typeface="Georgia"/>
            </a:endParaRPr>
          </a:p>
        </p:txBody>
      </p:sp>
      <p:grpSp>
        <p:nvGrpSpPr>
          <p:cNvPr id="37" name="object 37" descr=""/>
          <p:cNvGrpSpPr/>
          <p:nvPr/>
        </p:nvGrpSpPr>
        <p:grpSpPr>
          <a:xfrm>
            <a:off x="9571863" y="5025390"/>
            <a:ext cx="2507615" cy="1356360"/>
            <a:chOff x="9571863" y="5025390"/>
            <a:chExt cx="2507615" cy="1356360"/>
          </a:xfrm>
        </p:grpSpPr>
        <p:pic>
          <p:nvPicPr>
            <p:cNvPr id="38" name="object 3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584563" y="5038090"/>
              <a:ext cx="2481706" cy="1330502"/>
            </a:xfrm>
            <a:prstGeom prst="rect">
              <a:avLst/>
            </a:prstGeom>
          </p:spPr>
        </p:pic>
        <p:sp>
          <p:nvSpPr>
            <p:cNvPr id="39" name="object 39" descr=""/>
            <p:cNvSpPr/>
            <p:nvPr/>
          </p:nvSpPr>
          <p:spPr>
            <a:xfrm>
              <a:off x="9584563" y="5038090"/>
              <a:ext cx="2482215" cy="1330960"/>
            </a:xfrm>
            <a:custGeom>
              <a:avLst/>
              <a:gdLst/>
              <a:ahLst/>
              <a:cxnLst/>
              <a:rect l="l" t="t" r="r" b="b"/>
              <a:pathLst>
                <a:path w="2482215" h="1330960">
                  <a:moveTo>
                    <a:pt x="0" y="221742"/>
                  </a:moveTo>
                  <a:lnTo>
                    <a:pt x="4506" y="177027"/>
                  </a:lnTo>
                  <a:lnTo>
                    <a:pt x="17430" y="135391"/>
                  </a:lnTo>
                  <a:lnTo>
                    <a:pt x="37879" y="97724"/>
                  </a:lnTo>
                  <a:lnTo>
                    <a:pt x="64960" y="64912"/>
                  </a:lnTo>
                  <a:lnTo>
                    <a:pt x="97780" y="37846"/>
                  </a:lnTo>
                  <a:lnTo>
                    <a:pt x="135445" y="17412"/>
                  </a:lnTo>
                  <a:lnTo>
                    <a:pt x="177063" y="4501"/>
                  </a:lnTo>
                  <a:lnTo>
                    <a:pt x="221741" y="0"/>
                  </a:lnTo>
                  <a:lnTo>
                    <a:pt x="2259964" y="0"/>
                  </a:lnTo>
                  <a:lnTo>
                    <a:pt x="2304643" y="4501"/>
                  </a:lnTo>
                  <a:lnTo>
                    <a:pt x="2346261" y="17412"/>
                  </a:lnTo>
                  <a:lnTo>
                    <a:pt x="2383926" y="37846"/>
                  </a:lnTo>
                  <a:lnTo>
                    <a:pt x="2416746" y="64912"/>
                  </a:lnTo>
                  <a:lnTo>
                    <a:pt x="2443827" y="97724"/>
                  </a:lnTo>
                  <a:lnTo>
                    <a:pt x="2464276" y="135391"/>
                  </a:lnTo>
                  <a:lnTo>
                    <a:pt x="2477200" y="177027"/>
                  </a:lnTo>
                  <a:lnTo>
                    <a:pt x="2481706" y="221742"/>
                  </a:lnTo>
                  <a:lnTo>
                    <a:pt x="2481706" y="1108735"/>
                  </a:lnTo>
                  <a:lnTo>
                    <a:pt x="2477200" y="1153429"/>
                  </a:lnTo>
                  <a:lnTo>
                    <a:pt x="2464276" y="1195057"/>
                  </a:lnTo>
                  <a:lnTo>
                    <a:pt x="2443827" y="1232727"/>
                  </a:lnTo>
                  <a:lnTo>
                    <a:pt x="2416746" y="1265548"/>
                  </a:lnTo>
                  <a:lnTo>
                    <a:pt x="2383926" y="1292628"/>
                  </a:lnTo>
                  <a:lnTo>
                    <a:pt x="2346261" y="1313075"/>
                  </a:lnTo>
                  <a:lnTo>
                    <a:pt x="2304643" y="1325997"/>
                  </a:lnTo>
                  <a:lnTo>
                    <a:pt x="2259964" y="1330502"/>
                  </a:lnTo>
                  <a:lnTo>
                    <a:pt x="221741" y="1330502"/>
                  </a:lnTo>
                  <a:lnTo>
                    <a:pt x="177063" y="1325997"/>
                  </a:lnTo>
                  <a:lnTo>
                    <a:pt x="135445" y="1313075"/>
                  </a:lnTo>
                  <a:lnTo>
                    <a:pt x="97780" y="1292628"/>
                  </a:lnTo>
                  <a:lnTo>
                    <a:pt x="64960" y="1265548"/>
                  </a:lnTo>
                  <a:lnTo>
                    <a:pt x="37879" y="1232727"/>
                  </a:lnTo>
                  <a:lnTo>
                    <a:pt x="17430" y="1195057"/>
                  </a:lnTo>
                  <a:lnTo>
                    <a:pt x="4506" y="1153429"/>
                  </a:lnTo>
                  <a:lnTo>
                    <a:pt x="0" y="1108735"/>
                  </a:lnTo>
                  <a:lnTo>
                    <a:pt x="0" y="221742"/>
                  </a:lnTo>
                  <a:close/>
                </a:path>
              </a:pathLst>
            </a:custGeom>
            <a:ln w="25400">
              <a:solidFill>
                <a:srgbClr val="54669B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114788" y="5145024"/>
              <a:ext cx="1472946" cy="345185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782556" y="5355336"/>
              <a:ext cx="2096261" cy="345185"/>
            </a:xfrm>
            <a:prstGeom prst="rect">
              <a:avLst/>
            </a:prstGeom>
          </p:spPr>
        </p:pic>
      </p:grpSp>
      <p:sp>
        <p:nvSpPr>
          <p:cNvPr id="42" name="object 42" descr=""/>
          <p:cNvSpPr txBox="1"/>
          <p:nvPr/>
        </p:nvSpPr>
        <p:spPr>
          <a:xfrm>
            <a:off x="9868916" y="5153405"/>
            <a:ext cx="1913255" cy="10775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 indent="1905">
              <a:lnSpc>
                <a:spcPct val="114999"/>
              </a:lnSpc>
              <a:spcBef>
                <a:spcPts val="100"/>
              </a:spcBef>
            </a:pPr>
            <a:r>
              <a:rPr dirty="0" sz="1200" b="1">
                <a:solidFill>
                  <a:srgbClr val="8B2F07"/>
                </a:solidFill>
                <a:latin typeface="Georgia"/>
                <a:cs typeface="Georgia"/>
              </a:rPr>
              <a:t>EMOTION</a:t>
            </a:r>
            <a:r>
              <a:rPr dirty="0" sz="1200" spc="-70" b="1">
                <a:solidFill>
                  <a:srgbClr val="8B2F07"/>
                </a:solidFill>
                <a:latin typeface="Georgia"/>
                <a:cs typeface="Georgia"/>
              </a:rPr>
              <a:t> </a:t>
            </a:r>
            <a:r>
              <a:rPr dirty="0" sz="1200" spc="-25" b="1">
                <a:solidFill>
                  <a:srgbClr val="8B2F07"/>
                </a:solidFill>
                <a:latin typeface="Georgia"/>
                <a:cs typeface="Georgia"/>
              </a:rPr>
              <a:t>AND </a:t>
            </a:r>
            <a:r>
              <a:rPr dirty="0" sz="1200" spc="-10" b="1">
                <a:solidFill>
                  <a:srgbClr val="8B2F07"/>
                </a:solidFill>
                <a:latin typeface="Georgia"/>
                <a:cs typeface="Georgia"/>
              </a:rPr>
              <a:t>SENTIMENT</a:t>
            </a:r>
            <a:r>
              <a:rPr dirty="0" sz="1200" spc="-15" b="1">
                <a:solidFill>
                  <a:srgbClr val="8B2F07"/>
                </a:solidFill>
                <a:latin typeface="Georgia"/>
                <a:cs typeface="Georgia"/>
              </a:rPr>
              <a:t> </a:t>
            </a:r>
            <a:r>
              <a:rPr dirty="0" sz="1200" spc="-10" b="1">
                <a:solidFill>
                  <a:srgbClr val="8B2F07"/>
                </a:solidFill>
                <a:latin typeface="Georgia"/>
                <a:cs typeface="Georgia"/>
              </a:rPr>
              <a:t>ANALYSIS</a:t>
            </a:r>
            <a:endParaRPr sz="12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  <a:spcBef>
                <a:spcPts val="215"/>
              </a:spcBef>
            </a:pPr>
            <a:r>
              <a:rPr dirty="0" sz="1200" b="1">
                <a:latin typeface="Georgia"/>
                <a:cs typeface="Georgia"/>
              </a:rPr>
              <a:t>Tourist</a:t>
            </a:r>
            <a:r>
              <a:rPr dirty="0" sz="1200" spc="-45" b="1">
                <a:latin typeface="Georgia"/>
                <a:cs typeface="Georgia"/>
              </a:rPr>
              <a:t> </a:t>
            </a:r>
            <a:r>
              <a:rPr dirty="0" sz="1200" spc="-10" b="1">
                <a:latin typeface="Georgia"/>
                <a:cs typeface="Georgia"/>
              </a:rPr>
              <a:t>sentiment</a:t>
            </a:r>
            <a:endParaRPr sz="1200">
              <a:latin typeface="Georgia"/>
              <a:cs typeface="Georgia"/>
            </a:endParaRPr>
          </a:p>
          <a:p>
            <a:pPr algn="ctr" marL="1905">
              <a:lnSpc>
                <a:spcPct val="100000"/>
              </a:lnSpc>
              <a:spcBef>
                <a:spcPts val="215"/>
              </a:spcBef>
            </a:pPr>
            <a:r>
              <a:rPr dirty="0" sz="1200" b="1">
                <a:latin typeface="Georgia"/>
                <a:cs typeface="Georgia"/>
              </a:rPr>
              <a:t>Tourist</a:t>
            </a:r>
            <a:r>
              <a:rPr dirty="0" sz="1200" spc="-40" b="1">
                <a:latin typeface="Georgia"/>
                <a:cs typeface="Georgia"/>
              </a:rPr>
              <a:t> </a:t>
            </a:r>
            <a:r>
              <a:rPr dirty="0" sz="1200" spc="-10" b="1">
                <a:latin typeface="Georgia"/>
                <a:cs typeface="Georgia"/>
              </a:rPr>
              <a:t>emotion</a:t>
            </a:r>
            <a:endParaRPr sz="1200">
              <a:latin typeface="Georgia"/>
              <a:cs typeface="Georgia"/>
            </a:endParaRPr>
          </a:p>
          <a:p>
            <a:pPr algn="ctr" marL="1270">
              <a:lnSpc>
                <a:spcPct val="100000"/>
              </a:lnSpc>
              <a:spcBef>
                <a:spcPts val="219"/>
              </a:spcBef>
            </a:pPr>
            <a:r>
              <a:rPr dirty="0" sz="1200" spc="-10" b="1">
                <a:latin typeface="Georgia"/>
                <a:cs typeface="Georgia"/>
              </a:rPr>
              <a:t>Engagement</a:t>
            </a:r>
            <a:endParaRPr sz="1200">
              <a:latin typeface="Georgia"/>
              <a:cs typeface="Georgia"/>
            </a:endParaRPr>
          </a:p>
        </p:txBody>
      </p:sp>
      <p:grpSp>
        <p:nvGrpSpPr>
          <p:cNvPr id="43" name="object 43" descr=""/>
          <p:cNvGrpSpPr/>
          <p:nvPr/>
        </p:nvGrpSpPr>
        <p:grpSpPr>
          <a:xfrm>
            <a:off x="5899403" y="1537716"/>
            <a:ext cx="3965575" cy="4090670"/>
            <a:chOff x="5899403" y="1537716"/>
            <a:chExt cx="3965575" cy="4090670"/>
          </a:xfrm>
        </p:grpSpPr>
        <p:sp>
          <p:nvSpPr>
            <p:cNvPr id="44" name="object 44" descr=""/>
            <p:cNvSpPr/>
            <p:nvPr/>
          </p:nvSpPr>
          <p:spPr>
            <a:xfrm>
              <a:off x="6815201" y="3627627"/>
              <a:ext cx="3049905" cy="2000250"/>
            </a:xfrm>
            <a:custGeom>
              <a:avLst/>
              <a:gdLst/>
              <a:ahLst/>
              <a:cxnLst/>
              <a:rect l="l" t="t" r="r" b="b"/>
              <a:pathLst>
                <a:path w="3049904" h="2000250">
                  <a:moveTo>
                    <a:pt x="38227" y="77597"/>
                  </a:moveTo>
                  <a:lnTo>
                    <a:pt x="38100" y="68072"/>
                  </a:lnTo>
                  <a:lnTo>
                    <a:pt x="0" y="68580"/>
                  </a:lnTo>
                  <a:lnTo>
                    <a:pt x="127" y="78105"/>
                  </a:lnTo>
                  <a:lnTo>
                    <a:pt x="38227" y="77597"/>
                  </a:lnTo>
                  <a:close/>
                </a:path>
                <a:path w="3049904" h="2000250">
                  <a:moveTo>
                    <a:pt x="76327" y="77343"/>
                  </a:moveTo>
                  <a:lnTo>
                    <a:pt x="76200" y="67818"/>
                  </a:lnTo>
                  <a:lnTo>
                    <a:pt x="66675" y="67818"/>
                  </a:lnTo>
                  <a:lnTo>
                    <a:pt x="66802" y="77343"/>
                  </a:lnTo>
                  <a:lnTo>
                    <a:pt x="76327" y="77343"/>
                  </a:lnTo>
                  <a:close/>
                </a:path>
                <a:path w="3049904" h="2000250">
                  <a:moveTo>
                    <a:pt x="143002" y="76327"/>
                  </a:moveTo>
                  <a:lnTo>
                    <a:pt x="142875" y="66802"/>
                  </a:lnTo>
                  <a:lnTo>
                    <a:pt x="104775" y="67310"/>
                  </a:lnTo>
                  <a:lnTo>
                    <a:pt x="104902" y="76835"/>
                  </a:lnTo>
                  <a:lnTo>
                    <a:pt x="143002" y="76327"/>
                  </a:lnTo>
                  <a:close/>
                </a:path>
                <a:path w="3049904" h="2000250">
                  <a:moveTo>
                    <a:pt x="181102" y="76073"/>
                  </a:moveTo>
                  <a:lnTo>
                    <a:pt x="180975" y="66548"/>
                  </a:lnTo>
                  <a:lnTo>
                    <a:pt x="171450" y="66548"/>
                  </a:lnTo>
                  <a:lnTo>
                    <a:pt x="171577" y="76073"/>
                  </a:lnTo>
                  <a:lnTo>
                    <a:pt x="181102" y="76073"/>
                  </a:lnTo>
                  <a:close/>
                </a:path>
                <a:path w="3049904" h="2000250">
                  <a:moveTo>
                    <a:pt x="247777" y="75057"/>
                  </a:moveTo>
                  <a:lnTo>
                    <a:pt x="247650" y="65532"/>
                  </a:lnTo>
                  <a:lnTo>
                    <a:pt x="209550" y="66040"/>
                  </a:lnTo>
                  <a:lnTo>
                    <a:pt x="209677" y="75565"/>
                  </a:lnTo>
                  <a:lnTo>
                    <a:pt x="247777" y="75057"/>
                  </a:lnTo>
                  <a:close/>
                </a:path>
                <a:path w="3049904" h="2000250">
                  <a:moveTo>
                    <a:pt x="285877" y="74803"/>
                  </a:moveTo>
                  <a:lnTo>
                    <a:pt x="285750" y="65278"/>
                  </a:lnTo>
                  <a:lnTo>
                    <a:pt x="276225" y="65278"/>
                  </a:lnTo>
                  <a:lnTo>
                    <a:pt x="276352" y="74803"/>
                  </a:lnTo>
                  <a:lnTo>
                    <a:pt x="285877" y="74803"/>
                  </a:lnTo>
                  <a:close/>
                </a:path>
                <a:path w="3049904" h="2000250">
                  <a:moveTo>
                    <a:pt x="352552" y="73787"/>
                  </a:moveTo>
                  <a:lnTo>
                    <a:pt x="352425" y="64262"/>
                  </a:lnTo>
                  <a:lnTo>
                    <a:pt x="314325" y="64770"/>
                  </a:lnTo>
                  <a:lnTo>
                    <a:pt x="314452" y="74295"/>
                  </a:lnTo>
                  <a:lnTo>
                    <a:pt x="352552" y="73787"/>
                  </a:lnTo>
                  <a:close/>
                </a:path>
                <a:path w="3049904" h="2000250">
                  <a:moveTo>
                    <a:pt x="390652" y="73406"/>
                  </a:moveTo>
                  <a:lnTo>
                    <a:pt x="390525" y="63881"/>
                  </a:lnTo>
                  <a:lnTo>
                    <a:pt x="381000" y="63881"/>
                  </a:lnTo>
                  <a:lnTo>
                    <a:pt x="381127" y="73406"/>
                  </a:lnTo>
                  <a:lnTo>
                    <a:pt x="390652" y="73406"/>
                  </a:lnTo>
                  <a:close/>
                </a:path>
                <a:path w="3049904" h="2000250">
                  <a:moveTo>
                    <a:pt x="457327" y="72517"/>
                  </a:moveTo>
                  <a:lnTo>
                    <a:pt x="457200" y="62992"/>
                  </a:lnTo>
                  <a:lnTo>
                    <a:pt x="419100" y="63500"/>
                  </a:lnTo>
                  <a:lnTo>
                    <a:pt x="419227" y="73025"/>
                  </a:lnTo>
                  <a:lnTo>
                    <a:pt x="457327" y="72517"/>
                  </a:lnTo>
                  <a:close/>
                </a:path>
                <a:path w="3049904" h="2000250">
                  <a:moveTo>
                    <a:pt x="459613" y="887730"/>
                  </a:moveTo>
                  <a:lnTo>
                    <a:pt x="424561" y="872744"/>
                  </a:lnTo>
                  <a:lnTo>
                    <a:pt x="420751" y="881507"/>
                  </a:lnTo>
                  <a:lnTo>
                    <a:pt x="455803" y="896493"/>
                  </a:lnTo>
                  <a:lnTo>
                    <a:pt x="459613" y="887730"/>
                  </a:lnTo>
                  <a:close/>
                </a:path>
                <a:path w="3049904" h="2000250">
                  <a:moveTo>
                    <a:pt x="494665" y="902589"/>
                  </a:moveTo>
                  <a:lnTo>
                    <a:pt x="485902" y="898906"/>
                  </a:lnTo>
                  <a:lnTo>
                    <a:pt x="482092" y="907669"/>
                  </a:lnTo>
                  <a:lnTo>
                    <a:pt x="490855" y="911352"/>
                  </a:lnTo>
                  <a:lnTo>
                    <a:pt x="494665" y="902589"/>
                  </a:lnTo>
                  <a:close/>
                </a:path>
                <a:path w="3049904" h="2000250">
                  <a:moveTo>
                    <a:pt x="495427" y="72136"/>
                  </a:moveTo>
                  <a:lnTo>
                    <a:pt x="495300" y="62611"/>
                  </a:lnTo>
                  <a:lnTo>
                    <a:pt x="485775" y="62611"/>
                  </a:lnTo>
                  <a:lnTo>
                    <a:pt x="485902" y="72136"/>
                  </a:lnTo>
                  <a:lnTo>
                    <a:pt x="495427" y="72136"/>
                  </a:lnTo>
                  <a:close/>
                </a:path>
                <a:path w="3049904" h="2000250">
                  <a:moveTo>
                    <a:pt x="556006" y="928751"/>
                  </a:moveTo>
                  <a:lnTo>
                    <a:pt x="520954" y="913765"/>
                  </a:lnTo>
                  <a:lnTo>
                    <a:pt x="517144" y="922528"/>
                  </a:lnTo>
                  <a:lnTo>
                    <a:pt x="552196" y="937514"/>
                  </a:lnTo>
                  <a:lnTo>
                    <a:pt x="556006" y="928751"/>
                  </a:lnTo>
                  <a:close/>
                </a:path>
                <a:path w="3049904" h="2000250">
                  <a:moveTo>
                    <a:pt x="562102" y="71247"/>
                  </a:moveTo>
                  <a:lnTo>
                    <a:pt x="561975" y="61722"/>
                  </a:lnTo>
                  <a:lnTo>
                    <a:pt x="523875" y="62230"/>
                  </a:lnTo>
                  <a:lnTo>
                    <a:pt x="524002" y="71755"/>
                  </a:lnTo>
                  <a:lnTo>
                    <a:pt x="562102" y="71247"/>
                  </a:lnTo>
                  <a:close/>
                </a:path>
                <a:path w="3049904" h="2000250">
                  <a:moveTo>
                    <a:pt x="591058" y="943610"/>
                  </a:moveTo>
                  <a:lnTo>
                    <a:pt x="582295" y="939927"/>
                  </a:lnTo>
                  <a:lnTo>
                    <a:pt x="578485" y="948690"/>
                  </a:lnTo>
                  <a:lnTo>
                    <a:pt x="587248" y="952373"/>
                  </a:lnTo>
                  <a:lnTo>
                    <a:pt x="591058" y="943610"/>
                  </a:lnTo>
                  <a:close/>
                </a:path>
                <a:path w="3049904" h="2000250">
                  <a:moveTo>
                    <a:pt x="600202" y="70866"/>
                  </a:moveTo>
                  <a:lnTo>
                    <a:pt x="600075" y="61341"/>
                  </a:lnTo>
                  <a:lnTo>
                    <a:pt x="590550" y="61341"/>
                  </a:lnTo>
                  <a:lnTo>
                    <a:pt x="590677" y="70866"/>
                  </a:lnTo>
                  <a:lnTo>
                    <a:pt x="600202" y="70866"/>
                  </a:lnTo>
                  <a:close/>
                </a:path>
                <a:path w="3049904" h="2000250">
                  <a:moveTo>
                    <a:pt x="652399" y="969772"/>
                  </a:moveTo>
                  <a:lnTo>
                    <a:pt x="617347" y="954786"/>
                  </a:lnTo>
                  <a:lnTo>
                    <a:pt x="613537" y="963549"/>
                  </a:lnTo>
                  <a:lnTo>
                    <a:pt x="648589" y="978535"/>
                  </a:lnTo>
                  <a:lnTo>
                    <a:pt x="652399" y="969772"/>
                  </a:lnTo>
                  <a:close/>
                </a:path>
                <a:path w="3049904" h="2000250">
                  <a:moveTo>
                    <a:pt x="666877" y="69977"/>
                  </a:moveTo>
                  <a:lnTo>
                    <a:pt x="666750" y="60452"/>
                  </a:lnTo>
                  <a:lnTo>
                    <a:pt x="628650" y="60960"/>
                  </a:lnTo>
                  <a:lnTo>
                    <a:pt x="628777" y="70485"/>
                  </a:lnTo>
                  <a:lnTo>
                    <a:pt x="666877" y="69977"/>
                  </a:lnTo>
                  <a:close/>
                </a:path>
                <a:path w="3049904" h="2000250">
                  <a:moveTo>
                    <a:pt x="687451" y="984631"/>
                  </a:moveTo>
                  <a:lnTo>
                    <a:pt x="678688" y="980948"/>
                  </a:lnTo>
                  <a:lnTo>
                    <a:pt x="674878" y="989711"/>
                  </a:lnTo>
                  <a:lnTo>
                    <a:pt x="683641" y="993394"/>
                  </a:lnTo>
                  <a:lnTo>
                    <a:pt x="687451" y="984631"/>
                  </a:lnTo>
                  <a:close/>
                </a:path>
                <a:path w="3049904" h="2000250">
                  <a:moveTo>
                    <a:pt x="704977" y="69596"/>
                  </a:moveTo>
                  <a:lnTo>
                    <a:pt x="704850" y="60071"/>
                  </a:lnTo>
                  <a:lnTo>
                    <a:pt x="695325" y="60071"/>
                  </a:lnTo>
                  <a:lnTo>
                    <a:pt x="695452" y="69596"/>
                  </a:lnTo>
                  <a:lnTo>
                    <a:pt x="704977" y="69596"/>
                  </a:lnTo>
                  <a:close/>
                </a:path>
                <a:path w="3049904" h="2000250">
                  <a:moveTo>
                    <a:pt x="748792" y="1010793"/>
                  </a:moveTo>
                  <a:lnTo>
                    <a:pt x="713740" y="995934"/>
                  </a:lnTo>
                  <a:lnTo>
                    <a:pt x="709930" y="1004697"/>
                  </a:lnTo>
                  <a:lnTo>
                    <a:pt x="744982" y="1019556"/>
                  </a:lnTo>
                  <a:lnTo>
                    <a:pt x="748792" y="1010793"/>
                  </a:lnTo>
                  <a:close/>
                </a:path>
                <a:path w="3049904" h="2000250">
                  <a:moveTo>
                    <a:pt x="771652" y="68707"/>
                  </a:moveTo>
                  <a:lnTo>
                    <a:pt x="771525" y="59182"/>
                  </a:lnTo>
                  <a:lnTo>
                    <a:pt x="733425" y="59690"/>
                  </a:lnTo>
                  <a:lnTo>
                    <a:pt x="733552" y="69215"/>
                  </a:lnTo>
                  <a:lnTo>
                    <a:pt x="771652" y="68707"/>
                  </a:lnTo>
                  <a:close/>
                </a:path>
                <a:path w="3049904" h="2000250">
                  <a:moveTo>
                    <a:pt x="783844" y="1025779"/>
                  </a:moveTo>
                  <a:lnTo>
                    <a:pt x="775081" y="1021969"/>
                  </a:lnTo>
                  <a:lnTo>
                    <a:pt x="771271" y="1030732"/>
                  </a:lnTo>
                  <a:lnTo>
                    <a:pt x="780034" y="1034542"/>
                  </a:lnTo>
                  <a:lnTo>
                    <a:pt x="783844" y="1025779"/>
                  </a:lnTo>
                  <a:close/>
                </a:path>
                <a:path w="3049904" h="2000250">
                  <a:moveTo>
                    <a:pt x="809752" y="68199"/>
                  </a:moveTo>
                  <a:lnTo>
                    <a:pt x="809625" y="58801"/>
                  </a:lnTo>
                  <a:lnTo>
                    <a:pt x="800100" y="58801"/>
                  </a:lnTo>
                  <a:lnTo>
                    <a:pt x="800214" y="68199"/>
                  </a:lnTo>
                  <a:lnTo>
                    <a:pt x="809752" y="68199"/>
                  </a:lnTo>
                  <a:close/>
                </a:path>
                <a:path w="3049904" h="2000250">
                  <a:moveTo>
                    <a:pt x="845185" y="1051814"/>
                  </a:moveTo>
                  <a:lnTo>
                    <a:pt x="810133" y="1036955"/>
                  </a:lnTo>
                  <a:lnTo>
                    <a:pt x="806323" y="1045718"/>
                  </a:lnTo>
                  <a:lnTo>
                    <a:pt x="841375" y="1060577"/>
                  </a:lnTo>
                  <a:lnTo>
                    <a:pt x="845185" y="1051814"/>
                  </a:lnTo>
                  <a:close/>
                </a:path>
                <a:path w="3049904" h="2000250">
                  <a:moveTo>
                    <a:pt x="876427" y="67437"/>
                  </a:moveTo>
                  <a:lnTo>
                    <a:pt x="876300" y="57912"/>
                  </a:lnTo>
                  <a:lnTo>
                    <a:pt x="838200" y="58293"/>
                  </a:lnTo>
                  <a:lnTo>
                    <a:pt x="838327" y="67818"/>
                  </a:lnTo>
                  <a:lnTo>
                    <a:pt x="876427" y="67437"/>
                  </a:lnTo>
                  <a:close/>
                </a:path>
                <a:path w="3049904" h="2000250">
                  <a:moveTo>
                    <a:pt x="880237" y="1066800"/>
                  </a:moveTo>
                  <a:lnTo>
                    <a:pt x="871474" y="1062990"/>
                  </a:lnTo>
                  <a:lnTo>
                    <a:pt x="867791" y="1071753"/>
                  </a:lnTo>
                  <a:lnTo>
                    <a:pt x="876554" y="1075563"/>
                  </a:lnTo>
                  <a:lnTo>
                    <a:pt x="880237" y="1066800"/>
                  </a:lnTo>
                  <a:close/>
                </a:path>
                <a:path w="3049904" h="2000250">
                  <a:moveTo>
                    <a:pt x="914527" y="67056"/>
                  </a:moveTo>
                  <a:lnTo>
                    <a:pt x="914400" y="57531"/>
                  </a:lnTo>
                  <a:lnTo>
                    <a:pt x="904875" y="57531"/>
                  </a:lnTo>
                  <a:lnTo>
                    <a:pt x="905002" y="67056"/>
                  </a:lnTo>
                  <a:lnTo>
                    <a:pt x="914527" y="67056"/>
                  </a:lnTo>
                  <a:close/>
                </a:path>
                <a:path w="3049904" h="2000250">
                  <a:moveTo>
                    <a:pt x="941578" y="1092835"/>
                  </a:moveTo>
                  <a:lnTo>
                    <a:pt x="906526" y="1077976"/>
                  </a:lnTo>
                  <a:lnTo>
                    <a:pt x="902843" y="1086739"/>
                  </a:lnTo>
                  <a:lnTo>
                    <a:pt x="937895" y="1101598"/>
                  </a:lnTo>
                  <a:lnTo>
                    <a:pt x="941578" y="1092835"/>
                  </a:lnTo>
                  <a:close/>
                </a:path>
                <a:path w="3049904" h="2000250">
                  <a:moveTo>
                    <a:pt x="976630" y="1107821"/>
                  </a:moveTo>
                  <a:lnTo>
                    <a:pt x="967867" y="1104138"/>
                  </a:lnTo>
                  <a:lnTo>
                    <a:pt x="964184" y="1112901"/>
                  </a:lnTo>
                  <a:lnTo>
                    <a:pt x="972947" y="1116584"/>
                  </a:lnTo>
                  <a:lnTo>
                    <a:pt x="976630" y="1107821"/>
                  </a:lnTo>
                  <a:close/>
                </a:path>
                <a:path w="3049904" h="2000250">
                  <a:moveTo>
                    <a:pt x="981202" y="66167"/>
                  </a:moveTo>
                  <a:lnTo>
                    <a:pt x="981075" y="56642"/>
                  </a:lnTo>
                  <a:lnTo>
                    <a:pt x="942975" y="57023"/>
                  </a:lnTo>
                  <a:lnTo>
                    <a:pt x="943102" y="66548"/>
                  </a:lnTo>
                  <a:lnTo>
                    <a:pt x="981202" y="66167"/>
                  </a:lnTo>
                  <a:close/>
                </a:path>
                <a:path w="3049904" h="2000250">
                  <a:moveTo>
                    <a:pt x="986155" y="399034"/>
                  </a:moveTo>
                  <a:lnTo>
                    <a:pt x="948182" y="395986"/>
                  </a:lnTo>
                  <a:lnTo>
                    <a:pt x="947293" y="405511"/>
                  </a:lnTo>
                  <a:lnTo>
                    <a:pt x="985266" y="408559"/>
                  </a:lnTo>
                  <a:lnTo>
                    <a:pt x="986155" y="399034"/>
                  </a:lnTo>
                  <a:close/>
                </a:path>
                <a:path w="3049904" h="2000250">
                  <a:moveTo>
                    <a:pt x="1019302" y="65786"/>
                  </a:moveTo>
                  <a:lnTo>
                    <a:pt x="1019175" y="56261"/>
                  </a:lnTo>
                  <a:lnTo>
                    <a:pt x="1009650" y="56261"/>
                  </a:lnTo>
                  <a:lnTo>
                    <a:pt x="1009777" y="65786"/>
                  </a:lnTo>
                  <a:lnTo>
                    <a:pt x="1019302" y="65786"/>
                  </a:lnTo>
                  <a:close/>
                </a:path>
                <a:path w="3049904" h="2000250">
                  <a:moveTo>
                    <a:pt x="1024128" y="402082"/>
                  </a:moveTo>
                  <a:lnTo>
                    <a:pt x="1014603" y="401320"/>
                  </a:lnTo>
                  <a:lnTo>
                    <a:pt x="1013841" y="410845"/>
                  </a:lnTo>
                  <a:lnTo>
                    <a:pt x="1023366" y="411607"/>
                  </a:lnTo>
                  <a:lnTo>
                    <a:pt x="1024128" y="402082"/>
                  </a:lnTo>
                  <a:close/>
                </a:path>
                <a:path w="3049904" h="2000250">
                  <a:moveTo>
                    <a:pt x="1037971" y="1133983"/>
                  </a:moveTo>
                  <a:lnTo>
                    <a:pt x="1002919" y="1118997"/>
                  </a:lnTo>
                  <a:lnTo>
                    <a:pt x="999236" y="1127760"/>
                  </a:lnTo>
                  <a:lnTo>
                    <a:pt x="1034288" y="1142746"/>
                  </a:lnTo>
                  <a:lnTo>
                    <a:pt x="1037971" y="1133983"/>
                  </a:lnTo>
                  <a:close/>
                </a:path>
                <a:path w="3049904" h="2000250">
                  <a:moveTo>
                    <a:pt x="1073023" y="1148842"/>
                  </a:moveTo>
                  <a:lnTo>
                    <a:pt x="1064260" y="1145159"/>
                  </a:lnTo>
                  <a:lnTo>
                    <a:pt x="1060577" y="1153922"/>
                  </a:lnTo>
                  <a:lnTo>
                    <a:pt x="1069340" y="1157605"/>
                  </a:lnTo>
                  <a:lnTo>
                    <a:pt x="1073023" y="1148842"/>
                  </a:lnTo>
                  <a:close/>
                </a:path>
                <a:path w="3049904" h="2000250">
                  <a:moveTo>
                    <a:pt x="1085977" y="64897"/>
                  </a:moveTo>
                  <a:lnTo>
                    <a:pt x="1085850" y="55372"/>
                  </a:lnTo>
                  <a:lnTo>
                    <a:pt x="1047750" y="55753"/>
                  </a:lnTo>
                  <a:lnTo>
                    <a:pt x="1047877" y="65278"/>
                  </a:lnTo>
                  <a:lnTo>
                    <a:pt x="1085977" y="64897"/>
                  </a:lnTo>
                  <a:close/>
                </a:path>
                <a:path w="3049904" h="2000250">
                  <a:moveTo>
                    <a:pt x="1090549" y="407416"/>
                  </a:moveTo>
                  <a:lnTo>
                    <a:pt x="1052576" y="404368"/>
                  </a:lnTo>
                  <a:lnTo>
                    <a:pt x="1051814" y="413893"/>
                  </a:lnTo>
                  <a:lnTo>
                    <a:pt x="1089787" y="416941"/>
                  </a:lnTo>
                  <a:lnTo>
                    <a:pt x="1090549" y="407416"/>
                  </a:lnTo>
                  <a:close/>
                </a:path>
                <a:path w="3049904" h="2000250">
                  <a:moveTo>
                    <a:pt x="1124077" y="64516"/>
                  </a:moveTo>
                  <a:lnTo>
                    <a:pt x="1123950" y="54991"/>
                  </a:lnTo>
                  <a:lnTo>
                    <a:pt x="1114425" y="54991"/>
                  </a:lnTo>
                  <a:lnTo>
                    <a:pt x="1114552" y="64516"/>
                  </a:lnTo>
                  <a:lnTo>
                    <a:pt x="1124077" y="64516"/>
                  </a:lnTo>
                  <a:close/>
                </a:path>
                <a:path w="3049904" h="2000250">
                  <a:moveTo>
                    <a:pt x="1128522" y="410591"/>
                  </a:moveTo>
                  <a:lnTo>
                    <a:pt x="1118997" y="409702"/>
                  </a:lnTo>
                  <a:lnTo>
                    <a:pt x="1118235" y="419227"/>
                  </a:lnTo>
                  <a:lnTo>
                    <a:pt x="1127760" y="419989"/>
                  </a:lnTo>
                  <a:lnTo>
                    <a:pt x="1128522" y="410591"/>
                  </a:lnTo>
                  <a:close/>
                </a:path>
                <a:path w="3049904" h="2000250">
                  <a:moveTo>
                    <a:pt x="1134364" y="1175004"/>
                  </a:moveTo>
                  <a:lnTo>
                    <a:pt x="1099312" y="1160018"/>
                  </a:lnTo>
                  <a:lnTo>
                    <a:pt x="1095629" y="1168781"/>
                  </a:lnTo>
                  <a:lnTo>
                    <a:pt x="1130681" y="1183767"/>
                  </a:lnTo>
                  <a:lnTo>
                    <a:pt x="1134364" y="1175004"/>
                  </a:lnTo>
                  <a:close/>
                </a:path>
                <a:path w="3049904" h="2000250">
                  <a:moveTo>
                    <a:pt x="1169416" y="1189863"/>
                  </a:moveTo>
                  <a:lnTo>
                    <a:pt x="1160653" y="1186180"/>
                  </a:lnTo>
                  <a:lnTo>
                    <a:pt x="1156970" y="1194943"/>
                  </a:lnTo>
                  <a:lnTo>
                    <a:pt x="1165733" y="1198626"/>
                  </a:lnTo>
                  <a:lnTo>
                    <a:pt x="1169416" y="1189863"/>
                  </a:lnTo>
                  <a:close/>
                </a:path>
                <a:path w="3049904" h="2000250">
                  <a:moveTo>
                    <a:pt x="1190752" y="63627"/>
                  </a:moveTo>
                  <a:lnTo>
                    <a:pt x="1190625" y="54102"/>
                  </a:lnTo>
                  <a:lnTo>
                    <a:pt x="1152525" y="54483"/>
                  </a:lnTo>
                  <a:lnTo>
                    <a:pt x="1152652" y="64008"/>
                  </a:lnTo>
                  <a:lnTo>
                    <a:pt x="1190752" y="63627"/>
                  </a:lnTo>
                  <a:close/>
                </a:path>
                <a:path w="3049904" h="2000250">
                  <a:moveTo>
                    <a:pt x="1194943" y="415925"/>
                  </a:moveTo>
                  <a:lnTo>
                    <a:pt x="1156970" y="412877"/>
                  </a:lnTo>
                  <a:lnTo>
                    <a:pt x="1156208" y="422275"/>
                  </a:lnTo>
                  <a:lnTo>
                    <a:pt x="1194181" y="425450"/>
                  </a:lnTo>
                  <a:lnTo>
                    <a:pt x="1194943" y="415925"/>
                  </a:lnTo>
                  <a:close/>
                </a:path>
                <a:path w="3049904" h="2000250">
                  <a:moveTo>
                    <a:pt x="1228852" y="63246"/>
                  </a:moveTo>
                  <a:lnTo>
                    <a:pt x="1228725" y="53721"/>
                  </a:lnTo>
                  <a:lnTo>
                    <a:pt x="1219200" y="53721"/>
                  </a:lnTo>
                  <a:lnTo>
                    <a:pt x="1219327" y="63246"/>
                  </a:lnTo>
                  <a:lnTo>
                    <a:pt x="1228852" y="63246"/>
                  </a:lnTo>
                  <a:close/>
                </a:path>
                <a:path w="3049904" h="2000250">
                  <a:moveTo>
                    <a:pt x="1230757" y="1216025"/>
                  </a:moveTo>
                  <a:lnTo>
                    <a:pt x="1195705" y="1201039"/>
                  </a:lnTo>
                  <a:lnTo>
                    <a:pt x="1192022" y="1209802"/>
                  </a:lnTo>
                  <a:lnTo>
                    <a:pt x="1227074" y="1224788"/>
                  </a:lnTo>
                  <a:lnTo>
                    <a:pt x="1230757" y="1216025"/>
                  </a:lnTo>
                  <a:close/>
                </a:path>
                <a:path w="3049904" h="2000250">
                  <a:moveTo>
                    <a:pt x="1232916" y="418973"/>
                  </a:moveTo>
                  <a:lnTo>
                    <a:pt x="1223391" y="418211"/>
                  </a:lnTo>
                  <a:lnTo>
                    <a:pt x="1222629" y="427736"/>
                  </a:lnTo>
                  <a:lnTo>
                    <a:pt x="1232154" y="428498"/>
                  </a:lnTo>
                  <a:lnTo>
                    <a:pt x="1232916" y="418973"/>
                  </a:lnTo>
                  <a:close/>
                </a:path>
                <a:path w="3049904" h="2000250">
                  <a:moveTo>
                    <a:pt x="1265809" y="1230884"/>
                  </a:moveTo>
                  <a:lnTo>
                    <a:pt x="1257046" y="1227201"/>
                  </a:lnTo>
                  <a:lnTo>
                    <a:pt x="1253363" y="1235964"/>
                  </a:lnTo>
                  <a:lnTo>
                    <a:pt x="1262126" y="1239647"/>
                  </a:lnTo>
                  <a:lnTo>
                    <a:pt x="1265809" y="1230884"/>
                  </a:lnTo>
                  <a:close/>
                </a:path>
                <a:path w="3049904" h="2000250">
                  <a:moveTo>
                    <a:pt x="1295527" y="62357"/>
                  </a:moveTo>
                  <a:lnTo>
                    <a:pt x="1295400" y="52832"/>
                  </a:lnTo>
                  <a:lnTo>
                    <a:pt x="1257300" y="53213"/>
                  </a:lnTo>
                  <a:lnTo>
                    <a:pt x="1257427" y="62738"/>
                  </a:lnTo>
                  <a:lnTo>
                    <a:pt x="1295527" y="62357"/>
                  </a:lnTo>
                  <a:close/>
                </a:path>
                <a:path w="3049904" h="2000250">
                  <a:moveTo>
                    <a:pt x="1299464" y="424307"/>
                  </a:moveTo>
                  <a:lnTo>
                    <a:pt x="1261364" y="421259"/>
                  </a:lnTo>
                  <a:lnTo>
                    <a:pt x="1260602" y="430784"/>
                  </a:lnTo>
                  <a:lnTo>
                    <a:pt x="1298575" y="433832"/>
                  </a:lnTo>
                  <a:lnTo>
                    <a:pt x="1299464" y="424307"/>
                  </a:lnTo>
                  <a:close/>
                </a:path>
                <a:path w="3049904" h="2000250">
                  <a:moveTo>
                    <a:pt x="1327150" y="1257046"/>
                  </a:moveTo>
                  <a:lnTo>
                    <a:pt x="1292098" y="1242060"/>
                  </a:lnTo>
                  <a:lnTo>
                    <a:pt x="1288415" y="1250823"/>
                  </a:lnTo>
                  <a:lnTo>
                    <a:pt x="1323467" y="1265809"/>
                  </a:lnTo>
                  <a:lnTo>
                    <a:pt x="1327150" y="1257046"/>
                  </a:lnTo>
                  <a:close/>
                </a:path>
                <a:path w="3049904" h="2000250">
                  <a:moveTo>
                    <a:pt x="1333627" y="61849"/>
                  </a:moveTo>
                  <a:lnTo>
                    <a:pt x="1333500" y="52451"/>
                  </a:lnTo>
                  <a:lnTo>
                    <a:pt x="1323975" y="52451"/>
                  </a:lnTo>
                  <a:lnTo>
                    <a:pt x="1324089" y="61849"/>
                  </a:lnTo>
                  <a:lnTo>
                    <a:pt x="1333627" y="61849"/>
                  </a:lnTo>
                  <a:close/>
                </a:path>
                <a:path w="3049904" h="2000250">
                  <a:moveTo>
                    <a:pt x="1337437" y="427355"/>
                  </a:moveTo>
                  <a:lnTo>
                    <a:pt x="1327912" y="426593"/>
                  </a:lnTo>
                  <a:lnTo>
                    <a:pt x="1327150" y="436118"/>
                  </a:lnTo>
                  <a:lnTo>
                    <a:pt x="1336675" y="436880"/>
                  </a:lnTo>
                  <a:lnTo>
                    <a:pt x="1337437" y="427355"/>
                  </a:lnTo>
                  <a:close/>
                </a:path>
                <a:path w="3049904" h="2000250">
                  <a:moveTo>
                    <a:pt x="1362202" y="1271905"/>
                  </a:moveTo>
                  <a:lnTo>
                    <a:pt x="1353439" y="1268222"/>
                  </a:lnTo>
                  <a:lnTo>
                    <a:pt x="1349756" y="1276985"/>
                  </a:lnTo>
                  <a:lnTo>
                    <a:pt x="1358519" y="1280668"/>
                  </a:lnTo>
                  <a:lnTo>
                    <a:pt x="1362202" y="1271905"/>
                  </a:lnTo>
                  <a:close/>
                </a:path>
                <a:path w="3049904" h="2000250">
                  <a:moveTo>
                    <a:pt x="1400302" y="60960"/>
                  </a:moveTo>
                  <a:lnTo>
                    <a:pt x="1400175" y="51435"/>
                  </a:lnTo>
                  <a:lnTo>
                    <a:pt x="1362075" y="51943"/>
                  </a:lnTo>
                  <a:lnTo>
                    <a:pt x="1362202" y="61468"/>
                  </a:lnTo>
                  <a:lnTo>
                    <a:pt x="1400302" y="60960"/>
                  </a:lnTo>
                  <a:close/>
                </a:path>
                <a:path w="3049904" h="2000250">
                  <a:moveTo>
                    <a:pt x="1403858" y="432816"/>
                  </a:moveTo>
                  <a:lnTo>
                    <a:pt x="1365885" y="429641"/>
                  </a:lnTo>
                  <a:lnTo>
                    <a:pt x="1365123" y="439166"/>
                  </a:lnTo>
                  <a:lnTo>
                    <a:pt x="1403096" y="442214"/>
                  </a:lnTo>
                  <a:lnTo>
                    <a:pt x="1403858" y="432816"/>
                  </a:lnTo>
                  <a:close/>
                </a:path>
                <a:path w="3049904" h="2000250">
                  <a:moveTo>
                    <a:pt x="1423543" y="1298067"/>
                  </a:moveTo>
                  <a:lnTo>
                    <a:pt x="1388491" y="1283208"/>
                  </a:lnTo>
                  <a:lnTo>
                    <a:pt x="1384808" y="1291971"/>
                  </a:lnTo>
                  <a:lnTo>
                    <a:pt x="1419860" y="1306830"/>
                  </a:lnTo>
                  <a:lnTo>
                    <a:pt x="1423543" y="1298067"/>
                  </a:lnTo>
                  <a:close/>
                </a:path>
                <a:path w="3049904" h="2000250">
                  <a:moveTo>
                    <a:pt x="1438402" y="60706"/>
                  </a:moveTo>
                  <a:lnTo>
                    <a:pt x="1438275" y="51181"/>
                  </a:lnTo>
                  <a:lnTo>
                    <a:pt x="1428750" y="51181"/>
                  </a:lnTo>
                  <a:lnTo>
                    <a:pt x="1428877" y="60706"/>
                  </a:lnTo>
                  <a:lnTo>
                    <a:pt x="1438402" y="60706"/>
                  </a:lnTo>
                  <a:close/>
                </a:path>
                <a:path w="3049904" h="2000250">
                  <a:moveTo>
                    <a:pt x="1441831" y="435864"/>
                  </a:moveTo>
                  <a:lnTo>
                    <a:pt x="1432306" y="435102"/>
                  </a:lnTo>
                  <a:lnTo>
                    <a:pt x="1431544" y="444500"/>
                  </a:lnTo>
                  <a:lnTo>
                    <a:pt x="1441069" y="445262"/>
                  </a:lnTo>
                  <a:lnTo>
                    <a:pt x="1441831" y="435864"/>
                  </a:lnTo>
                  <a:close/>
                </a:path>
                <a:path w="3049904" h="2000250">
                  <a:moveTo>
                    <a:pt x="1458595" y="1313053"/>
                  </a:moveTo>
                  <a:lnTo>
                    <a:pt x="1449832" y="1309243"/>
                  </a:lnTo>
                  <a:lnTo>
                    <a:pt x="1446149" y="1318006"/>
                  </a:lnTo>
                  <a:lnTo>
                    <a:pt x="1454912" y="1321816"/>
                  </a:lnTo>
                  <a:lnTo>
                    <a:pt x="1458595" y="1313053"/>
                  </a:lnTo>
                  <a:close/>
                </a:path>
                <a:path w="3049904" h="2000250">
                  <a:moveTo>
                    <a:pt x="1504950" y="50165"/>
                  </a:moveTo>
                  <a:lnTo>
                    <a:pt x="1466850" y="50673"/>
                  </a:lnTo>
                  <a:lnTo>
                    <a:pt x="1466977" y="60198"/>
                  </a:lnTo>
                  <a:lnTo>
                    <a:pt x="1504950" y="59690"/>
                  </a:lnTo>
                  <a:lnTo>
                    <a:pt x="1504950" y="50165"/>
                  </a:lnTo>
                  <a:close/>
                </a:path>
                <a:path w="3049904" h="2000250">
                  <a:moveTo>
                    <a:pt x="1508252" y="441198"/>
                  </a:moveTo>
                  <a:lnTo>
                    <a:pt x="1470279" y="438150"/>
                  </a:lnTo>
                  <a:lnTo>
                    <a:pt x="1469517" y="447675"/>
                  </a:lnTo>
                  <a:lnTo>
                    <a:pt x="1507490" y="450723"/>
                  </a:lnTo>
                  <a:lnTo>
                    <a:pt x="1508252" y="441198"/>
                  </a:lnTo>
                  <a:close/>
                </a:path>
                <a:path w="3049904" h="2000250">
                  <a:moveTo>
                    <a:pt x="1519936" y="1339088"/>
                  </a:moveTo>
                  <a:lnTo>
                    <a:pt x="1484884" y="1324229"/>
                  </a:lnTo>
                  <a:lnTo>
                    <a:pt x="1481201" y="1332992"/>
                  </a:lnTo>
                  <a:lnTo>
                    <a:pt x="1516253" y="1347851"/>
                  </a:lnTo>
                  <a:lnTo>
                    <a:pt x="1519936" y="1339088"/>
                  </a:lnTo>
                  <a:close/>
                </a:path>
                <a:path w="3049904" h="2000250">
                  <a:moveTo>
                    <a:pt x="1543050" y="49911"/>
                  </a:moveTo>
                  <a:lnTo>
                    <a:pt x="1533525" y="49911"/>
                  </a:lnTo>
                  <a:lnTo>
                    <a:pt x="1533525" y="59436"/>
                  </a:lnTo>
                  <a:lnTo>
                    <a:pt x="1543050" y="59436"/>
                  </a:lnTo>
                  <a:lnTo>
                    <a:pt x="1543050" y="49911"/>
                  </a:lnTo>
                  <a:close/>
                </a:path>
                <a:path w="3049904" h="2000250">
                  <a:moveTo>
                    <a:pt x="1546225" y="444246"/>
                  </a:moveTo>
                  <a:lnTo>
                    <a:pt x="1536700" y="443484"/>
                  </a:lnTo>
                  <a:lnTo>
                    <a:pt x="1535938" y="453009"/>
                  </a:lnTo>
                  <a:lnTo>
                    <a:pt x="1545463" y="453771"/>
                  </a:lnTo>
                  <a:lnTo>
                    <a:pt x="1546225" y="444246"/>
                  </a:lnTo>
                  <a:close/>
                </a:path>
                <a:path w="3049904" h="2000250">
                  <a:moveTo>
                    <a:pt x="1554988" y="1354074"/>
                  </a:moveTo>
                  <a:lnTo>
                    <a:pt x="1546225" y="1350264"/>
                  </a:lnTo>
                  <a:lnTo>
                    <a:pt x="1542542" y="1359027"/>
                  </a:lnTo>
                  <a:lnTo>
                    <a:pt x="1551305" y="1362837"/>
                  </a:lnTo>
                  <a:lnTo>
                    <a:pt x="1554988" y="1354074"/>
                  </a:lnTo>
                  <a:close/>
                </a:path>
                <a:path w="3049904" h="2000250">
                  <a:moveTo>
                    <a:pt x="1609725" y="48895"/>
                  </a:moveTo>
                  <a:lnTo>
                    <a:pt x="1571625" y="49403"/>
                  </a:lnTo>
                  <a:lnTo>
                    <a:pt x="1571625" y="58928"/>
                  </a:lnTo>
                  <a:lnTo>
                    <a:pt x="1609725" y="58420"/>
                  </a:lnTo>
                  <a:lnTo>
                    <a:pt x="1609725" y="48895"/>
                  </a:lnTo>
                  <a:close/>
                </a:path>
                <a:path w="3049904" h="2000250">
                  <a:moveTo>
                    <a:pt x="1612646" y="449580"/>
                  </a:moveTo>
                  <a:lnTo>
                    <a:pt x="1574673" y="446532"/>
                  </a:lnTo>
                  <a:lnTo>
                    <a:pt x="1573911" y="456057"/>
                  </a:lnTo>
                  <a:lnTo>
                    <a:pt x="1611884" y="459105"/>
                  </a:lnTo>
                  <a:lnTo>
                    <a:pt x="1612646" y="449580"/>
                  </a:lnTo>
                  <a:close/>
                </a:path>
                <a:path w="3049904" h="2000250">
                  <a:moveTo>
                    <a:pt x="1616329" y="1380109"/>
                  </a:moveTo>
                  <a:lnTo>
                    <a:pt x="1581277" y="1365250"/>
                  </a:lnTo>
                  <a:lnTo>
                    <a:pt x="1577594" y="1374013"/>
                  </a:lnTo>
                  <a:lnTo>
                    <a:pt x="1612646" y="1388872"/>
                  </a:lnTo>
                  <a:lnTo>
                    <a:pt x="1616329" y="1380109"/>
                  </a:lnTo>
                  <a:close/>
                </a:path>
                <a:path w="3049904" h="2000250">
                  <a:moveTo>
                    <a:pt x="1647825" y="58166"/>
                  </a:moveTo>
                  <a:lnTo>
                    <a:pt x="1647698" y="48641"/>
                  </a:lnTo>
                  <a:lnTo>
                    <a:pt x="1638173" y="48641"/>
                  </a:lnTo>
                  <a:lnTo>
                    <a:pt x="1638300" y="58166"/>
                  </a:lnTo>
                  <a:lnTo>
                    <a:pt x="1647825" y="58166"/>
                  </a:lnTo>
                  <a:close/>
                </a:path>
                <a:path w="3049904" h="2000250">
                  <a:moveTo>
                    <a:pt x="1650619" y="452628"/>
                  </a:moveTo>
                  <a:lnTo>
                    <a:pt x="1641221" y="451866"/>
                  </a:lnTo>
                  <a:lnTo>
                    <a:pt x="1640459" y="461391"/>
                  </a:lnTo>
                  <a:lnTo>
                    <a:pt x="1649857" y="462153"/>
                  </a:lnTo>
                  <a:lnTo>
                    <a:pt x="1650619" y="452628"/>
                  </a:lnTo>
                  <a:close/>
                </a:path>
                <a:path w="3049904" h="2000250">
                  <a:moveTo>
                    <a:pt x="1651381" y="1395095"/>
                  </a:moveTo>
                  <a:lnTo>
                    <a:pt x="1642618" y="1391412"/>
                  </a:lnTo>
                  <a:lnTo>
                    <a:pt x="1638935" y="1400175"/>
                  </a:lnTo>
                  <a:lnTo>
                    <a:pt x="1647698" y="1403858"/>
                  </a:lnTo>
                  <a:lnTo>
                    <a:pt x="1651381" y="1395095"/>
                  </a:lnTo>
                  <a:close/>
                </a:path>
                <a:path w="3049904" h="2000250">
                  <a:moveTo>
                    <a:pt x="1712849" y="1421257"/>
                  </a:moveTo>
                  <a:lnTo>
                    <a:pt x="1677797" y="1406271"/>
                  </a:lnTo>
                  <a:lnTo>
                    <a:pt x="1673987" y="1415034"/>
                  </a:lnTo>
                  <a:lnTo>
                    <a:pt x="1709039" y="1430020"/>
                  </a:lnTo>
                  <a:lnTo>
                    <a:pt x="1712849" y="1421257"/>
                  </a:lnTo>
                  <a:close/>
                </a:path>
                <a:path w="3049904" h="2000250">
                  <a:moveTo>
                    <a:pt x="1714500" y="57150"/>
                  </a:moveTo>
                  <a:lnTo>
                    <a:pt x="1714373" y="47625"/>
                  </a:lnTo>
                  <a:lnTo>
                    <a:pt x="1676273" y="48133"/>
                  </a:lnTo>
                  <a:lnTo>
                    <a:pt x="1676400" y="57658"/>
                  </a:lnTo>
                  <a:lnTo>
                    <a:pt x="1714500" y="57150"/>
                  </a:lnTo>
                  <a:close/>
                </a:path>
                <a:path w="3049904" h="2000250">
                  <a:moveTo>
                    <a:pt x="1717167" y="458089"/>
                  </a:moveTo>
                  <a:lnTo>
                    <a:pt x="1679194" y="455041"/>
                  </a:lnTo>
                  <a:lnTo>
                    <a:pt x="1678432" y="464439"/>
                  </a:lnTo>
                  <a:lnTo>
                    <a:pt x="1716405" y="467614"/>
                  </a:lnTo>
                  <a:lnTo>
                    <a:pt x="1717167" y="458089"/>
                  </a:lnTo>
                  <a:close/>
                </a:path>
                <a:path w="3049904" h="2000250">
                  <a:moveTo>
                    <a:pt x="1747901" y="1436116"/>
                  </a:moveTo>
                  <a:lnTo>
                    <a:pt x="1739138" y="1432433"/>
                  </a:lnTo>
                  <a:lnTo>
                    <a:pt x="1735328" y="1441196"/>
                  </a:lnTo>
                  <a:lnTo>
                    <a:pt x="1744091" y="1444879"/>
                  </a:lnTo>
                  <a:lnTo>
                    <a:pt x="1747901" y="1436116"/>
                  </a:lnTo>
                  <a:close/>
                </a:path>
                <a:path w="3049904" h="2000250">
                  <a:moveTo>
                    <a:pt x="1752600" y="56769"/>
                  </a:moveTo>
                  <a:lnTo>
                    <a:pt x="1752473" y="47244"/>
                  </a:lnTo>
                  <a:lnTo>
                    <a:pt x="1742948" y="47244"/>
                  </a:lnTo>
                  <a:lnTo>
                    <a:pt x="1743075" y="56769"/>
                  </a:lnTo>
                  <a:lnTo>
                    <a:pt x="1752600" y="56769"/>
                  </a:lnTo>
                  <a:close/>
                </a:path>
                <a:path w="3049904" h="2000250">
                  <a:moveTo>
                    <a:pt x="1755140" y="461137"/>
                  </a:moveTo>
                  <a:lnTo>
                    <a:pt x="1745615" y="460375"/>
                  </a:lnTo>
                  <a:lnTo>
                    <a:pt x="1744853" y="469900"/>
                  </a:lnTo>
                  <a:lnTo>
                    <a:pt x="1754378" y="470662"/>
                  </a:lnTo>
                  <a:lnTo>
                    <a:pt x="1755140" y="461137"/>
                  </a:lnTo>
                  <a:close/>
                </a:path>
                <a:path w="3049904" h="2000250">
                  <a:moveTo>
                    <a:pt x="1809242" y="1462278"/>
                  </a:moveTo>
                  <a:lnTo>
                    <a:pt x="1774190" y="1447292"/>
                  </a:lnTo>
                  <a:lnTo>
                    <a:pt x="1770380" y="1456055"/>
                  </a:lnTo>
                  <a:lnTo>
                    <a:pt x="1805432" y="1471041"/>
                  </a:lnTo>
                  <a:lnTo>
                    <a:pt x="1809242" y="1462278"/>
                  </a:lnTo>
                  <a:close/>
                </a:path>
                <a:path w="3049904" h="2000250">
                  <a:moveTo>
                    <a:pt x="1819275" y="55880"/>
                  </a:moveTo>
                  <a:lnTo>
                    <a:pt x="1819148" y="46355"/>
                  </a:lnTo>
                  <a:lnTo>
                    <a:pt x="1781048" y="46863"/>
                  </a:lnTo>
                  <a:lnTo>
                    <a:pt x="1781175" y="56388"/>
                  </a:lnTo>
                  <a:lnTo>
                    <a:pt x="1819275" y="55880"/>
                  </a:lnTo>
                  <a:close/>
                </a:path>
                <a:path w="3049904" h="2000250">
                  <a:moveTo>
                    <a:pt x="1821561" y="466471"/>
                  </a:moveTo>
                  <a:lnTo>
                    <a:pt x="1783588" y="463423"/>
                  </a:lnTo>
                  <a:lnTo>
                    <a:pt x="1782826" y="472948"/>
                  </a:lnTo>
                  <a:lnTo>
                    <a:pt x="1820799" y="475996"/>
                  </a:lnTo>
                  <a:lnTo>
                    <a:pt x="1821561" y="466471"/>
                  </a:lnTo>
                  <a:close/>
                </a:path>
                <a:path w="3049904" h="2000250">
                  <a:moveTo>
                    <a:pt x="1844294" y="1477137"/>
                  </a:moveTo>
                  <a:lnTo>
                    <a:pt x="1835531" y="1473454"/>
                  </a:lnTo>
                  <a:lnTo>
                    <a:pt x="1831721" y="1482217"/>
                  </a:lnTo>
                  <a:lnTo>
                    <a:pt x="1840484" y="1485900"/>
                  </a:lnTo>
                  <a:lnTo>
                    <a:pt x="1844294" y="1477137"/>
                  </a:lnTo>
                  <a:close/>
                </a:path>
                <a:path w="3049904" h="2000250">
                  <a:moveTo>
                    <a:pt x="1857375" y="55499"/>
                  </a:moveTo>
                  <a:lnTo>
                    <a:pt x="1857248" y="45974"/>
                  </a:lnTo>
                  <a:lnTo>
                    <a:pt x="1847723" y="45974"/>
                  </a:lnTo>
                  <a:lnTo>
                    <a:pt x="1847850" y="55499"/>
                  </a:lnTo>
                  <a:lnTo>
                    <a:pt x="1857375" y="55499"/>
                  </a:lnTo>
                  <a:close/>
                </a:path>
                <a:path w="3049904" h="2000250">
                  <a:moveTo>
                    <a:pt x="1859534" y="469519"/>
                  </a:moveTo>
                  <a:lnTo>
                    <a:pt x="1850009" y="468757"/>
                  </a:lnTo>
                  <a:lnTo>
                    <a:pt x="1849247" y="478282"/>
                  </a:lnTo>
                  <a:lnTo>
                    <a:pt x="1858772" y="479044"/>
                  </a:lnTo>
                  <a:lnTo>
                    <a:pt x="1859534" y="469519"/>
                  </a:lnTo>
                  <a:close/>
                </a:path>
                <a:path w="3049904" h="2000250">
                  <a:moveTo>
                    <a:pt x="1905635" y="1503299"/>
                  </a:moveTo>
                  <a:lnTo>
                    <a:pt x="1870583" y="1488313"/>
                  </a:lnTo>
                  <a:lnTo>
                    <a:pt x="1866773" y="1497076"/>
                  </a:lnTo>
                  <a:lnTo>
                    <a:pt x="1901825" y="1512062"/>
                  </a:lnTo>
                  <a:lnTo>
                    <a:pt x="1905635" y="1503299"/>
                  </a:lnTo>
                  <a:close/>
                </a:path>
                <a:path w="3049904" h="2000250">
                  <a:moveTo>
                    <a:pt x="1924050" y="54610"/>
                  </a:moveTo>
                  <a:lnTo>
                    <a:pt x="1923923" y="45085"/>
                  </a:lnTo>
                  <a:lnTo>
                    <a:pt x="1885823" y="45593"/>
                  </a:lnTo>
                  <a:lnTo>
                    <a:pt x="1885950" y="55118"/>
                  </a:lnTo>
                  <a:lnTo>
                    <a:pt x="1924050" y="54610"/>
                  </a:lnTo>
                  <a:close/>
                </a:path>
                <a:path w="3049904" h="2000250">
                  <a:moveTo>
                    <a:pt x="1925955" y="474980"/>
                  </a:moveTo>
                  <a:lnTo>
                    <a:pt x="1887982" y="471805"/>
                  </a:lnTo>
                  <a:lnTo>
                    <a:pt x="1887220" y="481330"/>
                  </a:lnTo>
                  <a:lnTo>
                    <a:pt x="1925193" y="484378"/>
                  </a:lnTo>
                  <a:lnTo>
                    <a:pt x="1925955" y="474980"/>
                  </a:lnTo>
                  <a:close/>
                </a:path>
                <a:path w="3049904" h="2000250">
                  <a:moveTo>
                    <a:pt x="1940687" y="1518158"/>
                  </a:moveTo>
                  <a:lnTo>
                    <a:pt x="1931924" y="1514475"/>
                  </a:lnTo>
                  <a:lnTo>
                    <a:pt x="1928114" y="1523238"/>
                  </a:lnTo>
                  <a:lnTo>
                    <a:pt x="1936877" y="1526921"/>
                  </a:lnTo>
                  <a:lnTo>
                    <a:pt x="1940687" y="1518158"/>
                  </a:lnTo>
                  <a:close/>
                </a:path>
                <a:path w="3049904" h="2000250">
                  <a:moveTo>
                    <a:pt x="1962150" y="54229"/>
                  </a:moveTo>
                  <a:lnTo>
                    <a:pt x="1962023" y="44704"/>
                  </a:lnTo>
                  <a:lnTo>
                    <a:pt x="1952498" y="44704"/>
                  </a:lnTo>
                  <a:lnTo>
                    <a:pt x="1952625" y="54229"/>
                  </a:lnTo>
                  <a:lnTo>
                    <a:pt x="1962150" y="54229"/>
                  </a:lnTo>
                  <a:close/>
                </a:path>
                <a:path w="3049904" h="2000250">
                  <a:moveTo>
                    <a:pt x="1963928" y="478028"/>
                  </a:moveTo>
                  <a:lnTo>
                    <a:pt x="1954530" y="477266"/>
                  </a:lnTo>
                  <a:lnTo>
                    <a:pt x="1953768" y="486664"/>
                  </a:lnTo>
                  <a:lnTo>
                    <a:pt x="1963166" y="487426"/>
                  </a:lnTo>
                  <a:lnTo>
                    <a:pt x="1963928" y="478028"/>
                  </a:lnTo>
                  <a:close/>
                </a:path>
                <a:path w="3049904" h="2000250">
                  <a:moveTo>
                    <a:pt x="2002028" y="1544320"/>
                  </a:moveTo>
                  <a:lnTo>
                    <a:pt x="1966976" y="1529461"/>
                  </a:lnTo>
                  <a:lnTo>
                    <a:pt x="1963166" y="1538224"/>
                  </a:lnTo>
                  <a:lnTo>
                    <a:pt x="1998218" y="1553083"/>
                  </a:lnTo>
                  <a:lnTo>
                    <a:pt x="2002028" y="1544320"/>
                  </a:lnTo>
                  <a:close/>
                </a:path>
                <a:path w="3049904" h="2000250">
                  <a:moveTo>
                    <a:pt x="2028825" y="53340"/>
                  </a:moveTo>
                  <a:lnTo>
                    <a:pt x="2028698" y="43815"/>
                  </a:lnTo>
                  <a:lnTo>
                    <a:pt x="1990598" y="44323"/>
                  </a:lnTo>
                  <a:lnTo>
                    <a:pt x="1990725" y="53848"/>
                  </a:lnTo>
                  <a:lnTo>
                    <a:pt x="2028825" y="53340"/>
                  </a:lnTo>
                  <a:close/>
                </a:path>
                <a:path w="3049904" h="2000250">
                  <a:moveTo>
                    <a:pt x="2030476" y="483362"/>
                  </a:moveTo>
                  <a:lnTo>
                    <a:pt x="1992503" y="480314"/>
                  </a:lnTo>
                  <a:lnTo>
                    <a:pt x="1991741" y="489839"/>
                  </a:lnTo>
                  <a:lnTo>
                    <a:pt x="2029714" y="492887"/>
                  </a:lnTo>
                  <a:lnTo>
                    <a:pt x="2030476" y="483362"/>
                  </a:lnTo>
                  <a:close/>
                </a:path>
                <a:path w="3049904" h="2000250">
                  <a:moveTo>
                    <a:pt x="2037080" y="1559306"/>
                  </a:moveTo>
                  <a:lnTo>
                    <a:pt x="2028317" y="1555496"/>
                  </a:lnTo>
                  <a:lnTo>
                    <a:pt x="2024507" y="1564259"/>
                  </a:lnTo>
                  <a:lnTo>
                    <a:pt x="2033270" y="1568081"/>
                  </a:lnTo>
                  <a:lnTo>
                    <a:pt x="2037080" y="1559306"/>
                  </a:lnTo>
                  <a:close/>
                </a:path>
                <a:path w="3049904" h="2000250">
                  <a:moveTo>
                    <a:pt x="2066925" y="52959"/>
                  </a:moveTo>
                  <a:lnTo>
                    <a:pt x="2066798" y="43434"/>
                  </a:lnTo>
                  <a:lnTo>
                    <a:pt x="2057273" y="43434"/>
                  </a:lnTo>
                  <a:lnTo>
                    <a:pt x="2057400" y="52959"/>
                  </a:lnTo>
                  <a:lnTo>
                    <a:pt x="2066925" y="52959"/>
                  </a:lnTo>
                  <a:close/>
                </a:path>
                <a:path w="3049904" h="2000250">
                  <a:moveTo>
                    <a:pt x="2068449" y="486410"/>
                  </a:moveTo>
                  <a:lnTo>
                    <a:pt x="2058924" y="485648"/>
                  </a:lnTo>
                  <a:lnTo>
                    <a:pt x="2058162" y="495173"/>
                  </a:lnTo>
                  <a:lnTo>
                    <a:pt x="2067687" y="495935"/>
                  </a:lnTo>
                  <a:lnTo>
                    <a:pt x="2068449" y="486410"/>
                  </a:lnTo>
                  <a:close/>
                </a:path>
                <a:path w="3049904" h="2000250">
                  <a:moveTo>
                    <a:pt x="2098421" y="1585341"/>
                  </a:moveTo>
                  <a:lnTo>
                    <a:pt x="2063369" y="1570494"/>
                  </a:lnTo>
                  <a:lnTo>
                    <a:pt x="2059559" y="1579257"/>
                  </a:lnTo>
                  <a:lnTo>
                    <a:pt x="2094611" y="1594104"/>
                  </a:lnTo>
                  <a:lnTo>
                    <a:pt x="2098421" y="1585341"/>
                  </a:lnTo>
                  <a:close/>
                </a:path>
                <a:path w="3049904" h="2000250">
                  <a:moveTo>
                    <a:pt x="2133473" y="1600327"/>
                  </a:moveTo>
                  <a:lnTo>
                    <a:pt x="2124710" y="1596517"/>
                  </a:lnTo>
                  <a:lnTo>
                    <a:pt x="2120900" y="1605280"/>
                  </a:lnTo>
                  <a:lnTo>
                    <a:pt x="2129790" y="1609090"/>
                  </a:lnTo>
                  <a:lnTo>
                    <a:pt x="2133473" y="1600327"/>
                  </a:lnTo>
                  <a:close/>
                </a:path>
                <a:path w="3049904" h="2000250">
                  <a:moveTo>
                    <a:pt x="2133600" y="52070"/>
                  </a:moveTo>
                  <a:lnTo>
                    <a:pt x="2133473" y="42545"/>
                  </a:lnTo>
                  <a:lnTo>
                    <a:pt x="2095373" y="43053"/>
                  </a:lnTo>
                  <a:lnTo>
                    <a:pt x="2095500" y="52578"/>
                  </a:lnTo>
                  <a:lnTo>
                    <a:pt x="2133600" y="52070"/>
                  </a:lnTo>
                  <a:close/>
                </a:path>
                <a:path w="3049904" h="2000250">
                  <a:moveTo>
                    <a:pt x="2134870" y="491744"/>
                  </a:moveTo>
                  <a:lnTo>
                    <a:pt x="2096897" y="488696"/>
                  </a:lnTo>
                  <a:lnTo>
                    <a:pt x="2096135" y="498221"/>
                  </a:lnTo>
                  <a:lnTo>
                    <a:pt x="2134108" y="501269"/>
                  </a:lnTo>
                  <a:lnTo>
                    <a:pt x="2134870" y="491744"/>
                  </a:lnTo>
                  <a:close/>
                </a:path>
                <a:path w="3049904" h="2000250">
                  <a:moveTo>
                    <a:pt x="2171700" y="51562"/>
                  </a:moveTo>
                  <a:lnTo>
                    <a:pt x="2171573" y="42164"/>
                  </a:lnTo>
                  <a:lnTo>
                    <a:pt x="2162048" y="42164"/>
                  </a:lnTo>
                  <a:lnTo>
                    <a:pt x="2162162" y="51562"/>
                  </a:lnTo>
                  <a:lnTo>
                    <a:pt x="2171700" y="51562"/>
                  </a:lnTo>
                  <a:close/>
                </a:path>
                <a:path w="3049904" h="2000250">
                  <a:moveTo>
                    <a:pt x="2172843" y="494792"/>
                  </a:moveTo>
                  <a:lnTo>
                    <a:pt x="2163318" y="494030"/>
                  </a:lnTo>
                  <a:lnTo>
                    <a:pt x="2162556" y="503555"/>
                  </a:lnTo>
                  <a:lnTo>
                    <a:pt x="2172081" y="504317"/>
                  </a:lnTo>
                  <a:lnTo>
                    <a:pt x="2172843" y="494792"/>
                  </a:lnTo>
                  <a:close/>
                </a:path>
                <a:path w="3049904" h="2000250">
                  <a:moveTo>
                    <a:pt x="2194814" y="1626362"/>
                  </a:moveTo>
                  <a:lnTo>
                    <a:pt x="2159762" y="1611503"/>
                  </a:lnTo>
                  <a:lnTo>
                    <a:pt x="2156079" y="1620266"/>
                  </a:lnTo>
                  <a:lnTo>
                    <a:pt x="2191131" y="1635125"/>
                  </a:lnTo>
                  <a:lnTo>
                    <a:pt x="2194814" y="1626362"/>
                  </a:lnTo>
                  <a:close/>
                </a:path>
                <a:path w="3049904" h="2000250">
                  <a:moveTo>
                    <a:pt x="2229866" y="1641348"/>
                  </a:moveTo>
                  <a:lnTo>
                    <a:pt x="2221103" y="1637538"/>
                  </a:lnTo>
                  <a:lnTo>
                    <a:pt x="2217420" y="1646301"/>
                  </a:lnTo>
                  <a:lnTo>
                    <a:pt x="2226183" y="1650111"/>
                  </a:lnTo>
                  <a:lnTo>
                    <a:pt x="2229866" y="1641348"/>
                  </a:lnTo>
                  <a:close/>
                </a:path>
                <a:path w="3049904" h="2000250">
                  <a:moveTo>
                    <a:pt x="2238375" y="50800"/>
                  </a:moveTo>
                  <a:lnTo>
                    <a:pt x="2238248" y="41275"/>
                  </a:lnTo>
                  <a:lnTo>
                    <a:pt x="2200148" y="41656"/>
                  </a:lnTo>
                  <a:lnTo>
                    <a:pt x="2200275" y="51181"/>
                  </a:lnTo>
                  <a:lnTo>
                    <a:pt x="2238375" y="50800"/>
                  </a:lnTo>
                  <a:close/>
                </a:path>
                <a:path w="3049904" h="2000250">
                  <a:moveTo>
                    <a:pt x="2239264" y="500253"/>
                  </a:moveTo>
                  <a:lnTo>
                    <a:pt x="2201291" y="497205"/>
                  </a:lnTo>
                  <a:lnTo>
                    <a:pt x="2200529" y="506603"/>
                  </a:lnTo>
                  <a:lnTo>
                    <a:pt x="2238502" y="509651"/>
                  </a:lnTo>
                  <a:lnTo>
                    <a:pt x="2239264" y="500253"/>
                  </a:lnTo>
                  <a:close/>
                </a:path>
                <a:path w="3049904" h="2000250">
                  <a:moveTo>
                    <a:pt x="2276475" y="50292"/>
                  </a:moveTo>
                  <a:lnTo>
                    <a:pt x="2276348" y="40894"/>
                  </a:lnTo>
                  <a:lnTo>
                    <a:pt x="2266823" y="40894"/>
                  </a:lnTo>
                  <a:lnTo>
                    <a:pt x="2266937" y="50292"/>
                  </a:lnTo>
                  <a:lnTo>
                    <a:pt x="2276475" y="50292"/>
                  </a:lnTo>
                  <a:close/>
                </a:path>
                <a:path w="3049904" h="2000250">
                  <a:moveTo>
                    <a:pt x="2277237" y="503301"/>
                  </a:moveTo>
                  <a:lnTo>
                    <a:pt x="2267839" y="502539"/>
                  </a:lnTo>
                  <a:lnTo>
                    <a:pt x="2267077" y="512064"/>
                  </a:lnTo>
                  <a:lnTo>
                    <a:pt x="2276475" y="512826"/>
                  </a:lnTo>
                  <a:lnTo>
                    <a:pt x="2277237" y="503301"/>
                  </a:lnTo>
                  <a:close/>
                </a:path>
                <a:path w="3049904" h="2000250">
                  <a:moveTo>
                    <a:pt x="2291207" y="1667383"/>
                  </a:moveTo>
                  <a:lnTo>
                    <a:pt x="2256155" y="1652524"/>
                  </a:lnTo>
                  <a:lnTo>
                    <a:pt x="2252472" y="1661287"/>
                  </a:lnTo>
                  <a:lnTo>
                    <a:pt x="2287524" y="1676146"/>
                  </a:lnTo>
                  <a:lnTo>
                    <a:pt x="2291207" y="1667383"/>
                  </a:lnTo>
                  <a:close/>
                </a:path>
                <a:path w="3049904" h="2000250">
                  <a:moveTo>
                    <a:pt x="2326259" y="1682369"/>
                  </a:moveTo>
                  <a:lnTo>
                    <a:pt x="2317496" y="1678686"/>
                  </a:lnTo>
                  <a:lnTo>
                    <a:pt x="2313813" y="1687449"/>
                  </a:lnTo>
                  <a:lnTo>
                    <a:pt x="2322576" y="1691132"/>
                  </a:lnTo>
                  <a:lnTo>
                    <a:pt x="2326259" y="1682369"/>
                  </a:lnTo>
                  <a:close/>
                </a:path>
                <a:path w="3049904" h="2000250">
                  <a:moveTo>
                    <a:pt x="2343150" y="49530"/>
                  </a:moveTo>
                  <a:lnTo>
                    <a:pt x="2343023" y="40005"/>
                  </a:lnTo>
                  <a:lnTo>
                    <a:pt x="2304923" y="40386"/>
                  </a:lnTo>
                  <a:lnTo>
                    <a:pt x="2305050" y="49911"/>
                  </a:lnTo>
                  <a:lnTo>
                    <a:pt x="2343150" y="49530"/>
                  </a:lnTo>
                  <a:close/>
                </a:path>
                <a:path w="3049904" h="2000250">
                  <a:moveTo>
                    <a:pt x="2343785" y="508635"/>
                  </a:moveTo>
                  <a:lnTo>
                    <a:pt x="2305812" y="505587"/>
                  </a:lnTo>
                  <a:lnTo>
                    <a:pt x="2305050" y="515112"/>
                  </a:lnTo>
                  <a:lnTo>
                    <a:pt x="2343023" y="518160"/>
                  </a:lnTo>
                  <a:lnTo>
                    <a:pt x="2343785" y="508635"/>
                  </a:lnTo>
                  <a:close/>
                </a:path>
                <a:path w="3049904" h="2000250">
                  <a:moveTo>
                    <a:pt x="2381250" y="49149"/>
                  </a:moveTo>
                  <a:lnTo>
                    <a:pt x="2381123" y="39624"/>
                  </a:lnTo>
                  <a:lnTo>
                    <a:pt x="2371598" y="39624"/>
                  </a:lnTo>
                  <a:lnTo>
                    <a:pt x="2371725" y="49149"/>
                  </a:lnTo>
                  <a:lnTo>
                    <a:pt x="2381250" y="49149"/>
                  </a:lnTo>
                  <a:close/>
                </a:path>
                <a:path w="3049904" h="2000250">
                  <a:moveTo>
                    <a:pt x="2381758" y="511683"/>
                  </a:moveTo>
                  <a:lnTo>
                    <a:pt x="2372233" y="510921"/>
                  </a:lnTo>
                  <a:lnTo>
                    <a:pt x="2371471" y="520446"/>
                  </a:lnTo>
                  <a:lnTo>
                    <a:pt x="2380996" y="521208"/>
                  </a:lnTo>
                  <a:lnTo>
                    <a:pt x="2381758" y="511683"/>
                  </a:lnTo>
                  <a:close/>
                </a:path>
                <a:path w="3049904" h="2000250">
                  <a:moveTo>
                    <a:pt x="2387600" y="1708531"/>
                  </a:moveTo>
                  <a:lnTo>
                    <a:pt x="2352548" y="1693545"/>
                  </a:lnTo>
                  <a:lnTo>
                    <a:pt x="2348865" y="1702308"/>
                  </a:lnTo>
                  <a:lnTo>
                    <a:pt x="2383917" y="1717294"/>
                  </a:lnTo>
                  <a:lnTo>
                    <a:pt x="2387600" y="1708531"/>
                  </a:lnTo>
                  <a:close/>
                </a:path>
                <a:path w="3049904" h="2000250">
                  <a:moveTo>
                    <a:pt x="2422652" y="1723390"/>
                  </a:moveTo>
                  <a:lnTo>
                    <a:pt x="2413889" y="1719707"/>
                  </a:lnTo>
                  <a:lnTo>
                    <a:pt x="2410206" y="1728470"/>
                  </a:lnTo>
                  <a:lnTo>
                    <a:pt x="2418969" y="1732153"/>
                  </a:lnTo>
                  <a:lnTo>
                    <a:pt x="2422652" y="1723390"/>
                  </a:lnTo>
                  <a:close/>
                </a:path>
                <a:path w="3049904" h="2000250">
                  <a:moveTo>
                    <a:pt x="2447925" y="48260"/>
                  </a:moveTo>
                  <a:lnTo>
                    <a:pt x="2447798" y="38735"/>
                  </a:lnTo>
                  <a:lnTo>
                    <a:pt x="2409698" y="39116"/>
                  </a:lnTo>
                  <a:lnTo>
                    <a:pt x="2409825" y="48641"/>
                  </a:lnTo>
                  <a:lnTo>
                    <a:pt x="2447925" y="48260"/>
                  </a:lnTo>
                  <a:close/>
                </a:path>
                <a:path w="3049904" h="2000250">
                  <a:moveTo>
                    <a:pt x="2448179" y="517144"/>
                  </a:moveTo>
                  <a:lnTo>
                    <a:pt x="2410206" y="513969"/>
                  </a:lnTo>
                  <a:lnTo>
                    <a:pt x="2409444" y="523494"/>
                  </a:lnTo>
                  <a:lnTo>
                    <a:pt x="2447417" y="526542"/>
                  </a:lnTo>
                  <a:lnTo>
                    <a:pt x="2448179" y="517144"/>
                  </a:lnTo>
                  <a:close/>
                </a:path>
                <a:path w="3049904" h="2000250">
                  <a:moveTo>
                    <a:pt x="2483993" y="1749552"/>
                  </a:moveTo>
                  <a:lnTo>
                    <a:pt x="2448941" y="1734566"/>
                  </a:lnTo>
                  <a:lnTo>
                    <a:pt x="2445258" y="1743329"/>
                  </a:lnTo>
                  <a:lnTo>
                    <a:pt x="2480310" y="1758315"/>
                  </a:lnTo>
                  <a:lnTo>
                    <a:pt x="2483993" y="1749552"/>
                  </a:lnTo>
                  <a:close/>
                </a:path>
                <a:path w="3049904" h="2000250">
                  <a:moveTo>
                    <a:pt x="2486025" y="47879"/>
                  </a:moveTo>
                  <a:lnTo>
                    <a:pt x="2485898" y="38354"/>
                  </a:lnTo>
                  <a:lnTo>
                    <a:pt x="2476373" y="38354"/>
                  </a:lnTo>
                  <a:lnTo>
                    <a:pt x="2476500" y="47879"/>
                  </a:lnTo>
                  <a:lnTo>
                    <a:pt x="2486025" y="47879"/>
                  </a:lnTo>
                  <a:close/>
                </a:path>
                <a:path w="3049904" h="2000250">
                  <a:moveTo>
                    <a:pt x="2486152" y="520192"/>
                  </a:moveTo>
                  <a:lnTo>
                    <a:pt x="2476627" y="519430"/>
                  </a:lnTo>
                  <a:lnTo>
                    <a:pt x="2475865" y="528828"/>
                  </a:lnTo>
                  <a:lnTo>
                    <a:pt x="2485390" y="529590"/>
                  </a:lnTo>
                  <a:lnTo>
                    <a:pt x="2486152" y="520192"/>
                  </a:lnTo>
                  <a:close/>
                </a:path>
                <a:path w="3049904" h="2000250">
                  <a:moveTo>
                    <a:pt x="2519045" y="1764411"/>
                  </a:moveTo>
                  <a:lnTo>
                    <a:pt x="2510282" y="1760728"/>
                  </a:lnTo>
                  <a:lnTo>
                    <a:pt x="2506599" y="1769491"/>
                  </a:lnTo>
                  <a:lnTo>
                    <a:pt x="2515362" y="1773174"/>
                  </a:lnTo>
                  <a:lnTo>
                    <a:pt x="2519045" y="1764411"/>
                  </a:lnTo>
                  <a:close/>
                </a:path>
                <a:path w="3049904" h="2000250">
                  <a:moveTo>
                    <a:pt x="2552573" y="525526"/>
                  </a:moveTo>
                  <a:lnTo>
                    <a:pt x="2514600" y="522478"/>
                  </a:lnTo>
                  <a:lnTo>
                    <a:pt x="2513838" y="532003"/>
                  </a:lnTo>
                  <a:lnTo>
                    <a:pt x="2551811" y="535051"/>
                  </a:lnTo>
                  <a:lnTo>
                    <a:pt x="2552573" y="525526"/>
                  </a:lnTo>
                  <a:close/>
                </a:path>
                <a:path w="3049904" h="2000250">
                  <a:moveTo>
                    <a:pt x="2552700" y="46990"/>
                  </a:moveTo>
                  <a:lnTo>
                    <a:pt x="2552573" y="37465"/>
                  </a:lnTo>
                  <a:lnTo>
                    <a:pt x="2514473" y="37846"/>
                  </a:lnTo>
                  <a:lnTo>
                    <a:pt x="2514600" y="47371"/>
                  </a:lnTo>
                  <a:lnTo>
                    <a:pt x="2552700" y="46990"/>
                  </a:lnTo>
                  <a:close/>
                </a:path>
                <a:path w="3049904" h="2000250">
                  <a:moveTo>
                    <a:pt x="2580386" y="1790573"/>
                  </a:moveTo>
                  <a:lnTo>
                    <a:pt x="2545334" y="1775587"/>
                  </a:lnTo>
                  <a:lnTo>
                    <a:pt x="2541651" y="1784350"/>
                  </a:lnTo>
                  <a:lnTo>
                    <a:pt x="2576703" y="1799336"/>
                  </a:lnTo>
                  <a:lnTo>
                    <a:pt x="2580386" y="1790573"/>
                  </a:lnTo>
                  <a:close/>
                </a:path>
                <a:path w="3049904" h="2000250">
                  <a:moveTo>
                    <a:pt x="2590546" y="528574"/>
                  </a:moveTo>
                  <a:lnTo>
                    <a:pt x="2581148" y="527812"/>
                  </a:lnTo>
                  <a:lnTo>
                    <a:pt x="2580386" y="537337"/>
                  </a:lnTo>
                  <a:lnTo>
                    <a:pt x="2589784" y="538099"/>
                  </a:lnTo>
                  <a:lnTo>
                    <a:pt x="2590546" y="528574"/>
                  </a:lnTo>
                  <a:close/>
                </a:path>
                <a:path w="3049904" h="2000250">
                  <a:moveTo>
                    <a:pt x="2590800" y="46609"/>
                  </a:moveTo>
                  <a:lnTo>
                    <a:pt x="2590673" y="37084"/>
                  </a:lnTo>
                  <a:lnTo>
                    <a:pt x="2581148" y="37084"/>
                  </a:lnTo>
                  <a:lnTo>
                    <a:pt x="2581275" y="46609"/>
                  </a:lnTo>
                  <a:lnTo>
                    <a:pt x="2590800" y="46609"/>
                  </a:lnTo>
                  <a:close/>
                </a:path>
                <a:path w="3049904" h="2000250">
                  <a:moveTo>
                    <a:pt x="2615438" y="1805432"/>
                  </a:moveTo>
                  <a:lnTo>
                    <a:pt x="2606675" y="1801749"/>
                  </a:lnTo>
                  <a:lnTo>
                    <a:pt x="2602992" y="1810512"/>
                  </a:lnTo>
                  <a:lnTo>
                    <a:pt x="2611755" y="1814195"/>
                  </a:lnTo>
                  <a:lnTo>
                    <a:pt x="2615438" y="1805432"/>
                  </a:lnTo>
                  <a:close/>
                </a:path>
                <a:path w="3049904" h="2000250">
                  <a:moveTo>
                    <a:pt x="2657094" y="533908"/>
                  </a:moveTo>
                  <a:lnTo>
                    <a:pt x="2619121" y="530860"/>
                  </a:lnTo>
                  <a:lnTo>
                    <a:pt x="2618359" y="540385"/>
                  </a:lnTo>
                  <a:lnTo>
                    <a:pt x="2656332" y="543433"/>
                  </a:lnTo>
                  <a:lnTo>
                    <a:pt x="2657094" y="533908"/>
                  </a:lnTo>
                  <a:close/>
                </a:path>
                <a:path w="3049904" h="2000250">
                  <a:moveTo>
                    <a:pt x="2657475" y="45593"/>
                  </a:moveTo>
                  <a:lnTo>
                    <a:pt x="2657348" y="36195"/>
                  </a:lnTo>
                  <a:lnTo>
                    <a:pt x="2619248" y="36576"/>
                  </a:lnTo>
                  <a:lnTo>
                    <a:pt x="2619375" y="46101"/>
                  </a:lnTo>
                  <a:lnTo>
                    <a:pt x="2657475" y="45593"/>
                  </a:lnTo>
                  <a:close/>
                </a:path>
                <a:path w="3049904" h="2000250">
                  <a:moveTo>
                    <a:pt x="2676779" y="1831594"/>
                  </a:moveTo>
                  <a:lnTo>
                    <a:pt x="2641727" y="1816735"/>
                  </a:lnTo>
                  <a:lnTo>
                    <a:pt x="2638044" y="1825498"/>
                  </a:lnTo>
                  <a:lnTo>
                    <a:pt x="2673096" y="1840357"/>
                  </a:lnTo>
                  <a:lnTo>
                    <a:pt x="2676779" y="1831594"/>
                  </a:lnTo>
                  <a:close/>
                </a:path>
                <a:path w="3049904" h="2000250">
                  <a:moveTo>
                    <a:pt x="2695067" y="536956"/>
                  </a:moveTo>
                  <a:lnTo>
                    <a:pt x="2685542" y="536194"/>
                  </a:lnTo>
                  <a:lnTo>
                    <a:pt x="2684780" y="545719"/>
                  </a:lnTo>
                  <a:lnTo>
                    <a:pt x="2694305" y="546481"/>
                  </a:lnTo>
                  <a:lnTo>
                    <a:pt x="2695067" y="536956"/>
                  </a:lnTo>
                  <a:close/>
                </a:path>
                <a:path w="3049904" h="2000250">
                  <a:moveTo>
                    <a:pt x="2695575" y="45212"/>
                  </a:moveTo>
                  <a:lnTo>
                    <a:pt x="2695448" y="35814"/>
                  </a:lnTo>
                  <a:lnTo>
                    <a:pt x="2685923" y="35814"/>
                  </a:lnTo>
                  <a:lnTo>
                    <a:pt x="2686037" y="45212"/>
                  </a:lnTo>
                  <a:lnTo>
                    <a:pt x="2695575" y="45212"/>
                  </a:lnTo>
                  <a:close/>
                </a:path>
                <a:path w="3049904" h="2000250">
                  <a:moveTo>
                    <a:pt x="2711831" y="1846580"/>
                  </a:moveTo>
                  <a:lnTo>
                    <a:pt x="2703068" y="1842770"/>
                  </a:lnTo>
                  <a:lnTo>
                    <a:pt x="2699385" y="1851533"/>
                  </a:lnTo>
                  <a:lnTo>
                    <a:pt x="2708148" y="1855343"/>
                  </a:lnTo>
                  <a:lnTo>
                    <a:pt x="2711831" y="1846580"/>
                  </a:lnTo>
                  <a:close/>
                </a:path>
                <a:path w="3049904" h="2000250">
                  <a:moveTo>
                    <a:pt x="2761488" y="542417"/>
                  </a:moveTo>
                  <a:lnTo>
                    <a:pt x="2723515" y="539369"/>
                  </a:lnTo>
                  <a:lnTo>
                    <a:pt x="2722753" y="548767"/>
                  </a:lnTo>
                  <a:lnTo>
                    <a:pt x="2760726" y="551815"/>
                  </a:lnTo>
                  <a:lnTo>
                    <a:pt x="2761488" y="542417"/>
                  </a:lnTo>
                  <a:close/>
                </a:path>
                <a:path w="3049904" h="2000250">
                  <a:moveTo>
                    <a:pt x="2762250" y="44323"/>
                  </a:moveTo>
                  <a:lnTo>
                    <a:pt x="2762123" y="34798"/>
                  </a:lnTo>
                  <a:lnTo>
                    <a:pt x="2724023" y="35306"/>
                  </a:lnTo>
                  <a:lnTo>
                    <a:pt x="2724150" y="44831"/>
                  </a:lnTo>
                  <a:lnTo>
                    <a:pt x="2762250" y="44323"/>
                  </a:lnTo>
                  <a:close/>
                </a:path>
                <a:path w="3049904" h="2000250">
                  <a:moveTo>
                    <a:pt x="2773172" y="1872615"/>
                  </a:moveTo>
                  <a:lnTo>
                    <a:pt x="2738120" y="1857756"/>
                  </a:lnTo>
                  <a:lnTo>
                    <a:pt x="2734437" y="1866519"/>
                  </a:lnTo>
                  <a:lnTo>
                    <a:pt x="2769489" y="1881378"/>
                  </a:lnTo>
                  <a:lnTo>
                    <a:pt x="2773172" y="1872615"/>
                  </a:lnTo>
                  <a:close/>
                </a:path>
                <a:path w="3049904" h="2000250">
                  <a:moveTo>
                    <a:pt x="2799461" y="545465"/>
                  </a:moveTo>
                  <a:lnTo>
                    <a:pt x="2789936" y="544703"/>
                  </a:lnTo>
                  <a:lnTo>
                    <a:pt x="2789174" y="554228"/>
                  </a:lnTo>
                  <a:lnTo>
                    <a:pt x="2798699" y="554990"/>
                  </a:lnTo>
                  <a:lnTo>
                    <a:pt x="2799461" y="545465"/>
                  </a:lnTo>
                  <a:close/>
                </a:path>
                <a:path w="3049904" h="2000250">
                  <a:moveTo>
                    <a:pt x="2800350" y="43942"/>
                  </a:moveTo>
                  <a:lnTo>
                    <a:pt x="2800223" y="34544"/>
                  </a:lnTo>
                  <a:lnTo>
                    <a:pt x="2790698" y="34544"/>
                  </a:lnTo>
                  <a:lnTo>
                    <a:pt x="2790812" y="43942"/>
                  </a:lnTo>
                  <a:lnTo>
                    <a:pt x="2800350" y="43942"/>
                  </a:lnTo>
                  <a:close/>
                </a:path>
                <a:path w="3049904" h="2000250">
                  <a:moveTo>
                    <a:pt x="2808224" y="1887601"/>
                  </a:moveTo>
                  <a:lnTo>
                    <a:pt x="2799461" y="1883791"/>
                  </a:lnTo>
                  <a:lnTo>
                    <a:pt x="2795778" y="1892554"/>
                  </a:lnTo>
                  <a:lnTo>
                    <a:pt x="2804541" y="1896364"/>
                  </a:lnTo>
                  <a:lnTo>
                    <a:pt x="2808224" y="1887601"/>
                  </a:lnTo>
                  <a:close/>
                </a:path>
                <a:path w="3049904" h="2000250">
                  <a:moveTo>
                    <a:pt x="2865882" y="550799"/>
                  </a:moveTo>
                  <a:lnTo>
                    <a:pt x="2827909" y="547751"/>
                  </a:lnTo>
                  <a:lnTo>
                    <a:pt x="2827147" y="557276"/>
                  </a:lnTo>
                  <a:lnTo>
                    <a:pt x="2865120" y="560324"/>
                  </a:lnTo>
                  <a:lnTo>
                    <a:pt x="2865882" y="550799"/>
                  </a:lnTo>
                  <a:close/>
                </a:path>
                <a:path w="3049904" h="2000250">
                  <a:moveTo>
                    <a:pt x="2867025" y="43053"/>
                  </a:moveTo>
                  <a:lnTo>
                    <a:pt x="2866898" y="33528"/>
                  </a:lnTo>
                  <a:lnTo>
                    <a:pt x="2828798" y="34036"/>
                  </a:lnTo>
                  <a:lnTo>
                    <a:pt x="2828925" y="43561"/>
                  </a:lnTo>
                  <a:lnTo>
                    <a:pt x="2867025" y="43053"/>
                  </a:lnTo>
                  <a:close/>
                </a:path>
                <a:path w="3049904" h="2000250">
                  <a:moveTo>
                    <a:pt x="2869565" y="1913636"/>
                  </a:moveTo>
                  <a:lnTo>
                    <a:pt x="2834513" y="1898777"/>
                  </a:lnTo>
                  <a:lnTo>
                    <a:pt x="2830830" y="1907540"/>
                  </a:lnTo>
                  <a:lnTo>
                    <a:pt x="2865882" y="1922399"/>
                  </a:lnTo>
                  <a:lnTo>
                    <a:pt x="2869565" y="1913636"/>
                  </a:lnTo>
                  <a:close/>
                </a:path>
                <a:path w="3049904" h="2000250">
                  <a:moveTo>
                    <a:pt x="2903855" y="553847"/>
                  </a:moveTo>
                  <a:lnTo>
                    <a:pt x="2894457" y="553085"/>
                  </a:lnTo>
                  <a:lnTo>
                    <a:pt x="2893695" y="562610"/>
                  </a:lnTo>
                  <a:lnTo>
                    <a:pt x="2903093" y="563372"/>
                  </a:lnTo>
                  <a:lnTo>
                    <a:pt x="2903855" y="553847"/>
                  </a:lnTo>
                  <a:close/>
                </a:path>
                <a:path w="3049904" h="2000250">
                  <a:moveTo>
                    <a:pt x="2904617" y="1928622"/>
                  </a:moveTo>
                  <a:lnTo>
                    <a:pt x="2895854" y="1924939"/>
                  </a:lnTo>
                  <a:lnTo>
                    <a:pt x="2892171" y="1933702"/>
                  </a:lnTo>
                  <a:lnTo>
                    <a:pt x="2900934" y="1937385"/>
                  </a:lnTo>
                  <a:lnTo>
                    <a:pt x="2904617" y="1928622"/>
                  </a:lnTo>
                  <a:close/>
                </a:path>
                <a:path w="3049904" h="2000250">
                  <a:moveTo>
                    <a:pt x="2965831" y="37084"/>
                  </a:moveTo>
                  <a:lnTo>
                    <a:pt x="2957944" y="33274"/>
                  </a:lnTo>
                  <a:lnTo>
                    <a:pt x="2889123" y="0"/>
                  </a:lnTo>
                  <a:lnTo>
                    <a:pt x="2890139" y="76200"/>
                  </a:lnTo>
                  <a:lnTo>
                    <a:pt x="2954769" y="42799"/>
                  </a:lnTo>
                  <a:lnTo>
                    <a:pt x="2965831" y="37084"/>
                  </a:lnTo>
                  <a:close/>
                </a:path>
                <a:path w="3049904" h="2000250">
                  <a:moveTo>
                    <a:pt x="2966085" y="1954784"/>
                  </a:moveTo>
                  <a:lnTo>
                    <a:pt x="2931033" y="1939798"/>
                  </a:lnTo>
                  <a:lnTo>
                    <a:pt x="2927223" y="1948561"/>
                  </a:lnTo>
                  <a:lnTo>
                    <a:pt x="2962275" y="1963496"/>
                  </a:lnTo>
                  <a:lnTo>
                    <a:pt x="2966085" y="1954784"/>
                  </a:lnTo>
                  <a:close/>
                </a:path>
                <a:path w="3049904" h="2000250">
                  <a:moveTo>
                    <a:pt x="2970403" y="559181"/>
                  </a:moveTo>
                  <a:lnTo>
                    <a:pt x="2932430" y="556133"/>
                  </a:lnTo>
                  <a:lnTo>
                    <a:pt x="2931668" y="565658"/>
                  </a:lnTo>
                  <a:lnTo>
                    <a:pt x="2969641" y="568706"/>
                  </a:lnTo>
                  <a:lnTo>
                    <a:pt x="2970403" y="559181"/>
                  </a:lnTo>
                  <a:close/>
                </a:path>
                <a:path w="3049904" h="2000250">
                  <a:moveTo>
                    <a:pt x="3048635" y="1995043"/>
                  </a:moveTo>
                  <a:lnTo>
                    <a:pt x="2993390" y="1930146"/>
                  </a:lnTo>
                  <a:lnTo>
                    <a:pt x="2963545" y="2000250"/>
                  </a:lnTo>
                  <a:lnTo>
                    <a:pt x="3048635" y="1995043"/>
                  </a:lnTo>
                  <a:close/>
                </a:path>
                <a:path w="3049904" h="2000250">
                  <a:moveTo>
                    <a:pt x="3049397" y="570357"/>
                  </a:moveTo>
                  <a:lnTo>
                    <a:pt x="2976499" y="526288"/>
                  </a:lnTo>
                  <a:lnTo>
                    <a:pt x="2970403" y="602234"/>
                  </a:lnTo>
                  <a:lnTo>
                    <a:pt x="3049397" y="570357"/>
                  </a:lnTo>
                  <a:close/>
                </a:path>
              </a:pathLst>
            </a:custGeom>
            <a:solidFill>
              <a:srgbClr val="54669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5" name="object 45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5899403" y="1537716"/>
              <a:ext cx="2931413" cy="899922"/>
            </a:xfrm>
            <a:prstGeom prst="rect">
              <a:avLst/>
            </a:prstGeom>
          </p:spPr>
        </p:pic>
      </p:grpSp>
      <p:sp>
        <p:nvSpPr>
          <p:cNvPr id="46" name="object 46" descr=""/>
          <p:cNvSpPr txBox="1"/>
          <p:nvPr/>
        </p:nvSpPr>
        <p:spPr>
          <a:xfrm>
            <a:off x="6140322" y="1654556"/>
            <a:ext cx="242062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85">
                <a:solidFill>
                  <a:srgbClr val="54669B"/>
                </a:solidFill>
                <a:latin typeface="Trebuchet MS"/>
                <a:cs typeface="Trebuchet MS"/>
              </a:rPr>
              <a:t>INFORMATION</a:t>
            </a:r>
            <a:endParaRPr sz="3200">
              <a:latin typeface="Trebuchet MS"/>
              <a:cs typeface="Trebuchet MS"/>
            </a:endParaRPr>
          </a:p>
        </p:txBody>
      </p:sp>
      <p:pic>
        <p:nvPicPr>
          <p:cNvPr id="47" name="object 47" descr="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405233" y="1232699"/>
            <a:ext cx="845354" cy="315201"/>
          </a:xfrm>
          <a:prstGeom prst="rect">
            <a:avLst/>
          </a:prstGeom>
        </p:spPr>
      </p:pic>
      <p:sp>
        <p:nvSpPr>
          <p:cNvPr id="48" name="object 48" descr=""/>
          <p:cNvSpPr txBox="1"/>
          <p:nvPr/>
        </p:nvSpPr>
        <p:spPr>
          <a:xfrm>
            <a:off x="371043" y="1094358"/>
            <a:ext cx="875665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220">
                <a:solidFill>
                  <a:srgbClr val="000D42"/>
                </a:solidFill>
                <a:latin typeface="Trebuchet MS"/>
                <a:cs typeface="Trebuchet MS"/>
              </a:rPr>
              <a:t>DATA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49" name="object 49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135"/>
              </a:spcBef>
            </a:pPr>
            <a:r>
              <a:rPr dirty="0" spc="-935">
                <a:solidFill>
                  <a:srgbClr val="000000"/>
                </a:solidFill>
              </a:rPr>
              <a:t>UGC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550">
                <a:solidFill>
                  <a:srgbClr val="000000"/>
                </a:solidFill>
              </a:rPr>
              <a:t>(</a:t>
            </a:r>
            <a:r>
              <a:rPr dirty="0" spc="-550">
                <a:solidFill>
                  <a:srgbClr val="768A22"/>
                </a:solidFill>
              </a:rPr>
              <a:t>UsER</a:t>
            </a:r>
            <a:r>
              <a:rPr dirty="0" spc="-570">
                <a:solidFill>
                  <a:srgbClr val="768A22"/>
                </a:solidFill>
              </a:rPr>
              <a:t> </a:t>
            </a:r>
            <a:r>
              <a:rPr dirty="0" spc="-690">
                <a:solidFill>
                  <a:srgbClr val="768A22"/>
                </a:solidFill>
              </a:rPr>
              <a:t>gENERATED</a:t>
            </a:r>
            <a:r>
              <a:rPr dirty="0" spc="-585">
                <a:solidFill>
                  <a:srgbClr val="768A22"/>
                </a:solidFill>
              </a:rPr>
              <a:t> </a:t>
            </a:r>
            <a:r>
              <a:rPr dirty="0" spc="-770">
                <a:solidFill>
                  <a:srgbClr val="768A22"/>
                </a:solidFill>
              </a:rPr>
              <a:t>CONTENT</a:t>
            </a:r>
            <a:r>
              <a:rPr dirty="0" spc="-770">
                <a:solidFill>
                  <a:srgbClr val="000000"/>
                </a:solidFill>
              </a:rPr>
              <a:t>)</a:t>
            </a:r>
          </a:p>
        </p:txBody>
      </p:sp>
      <p:pic>
        <p:nvPicPr>
          <p:cNvPr id="51" name="object 51" descr="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52" name="object 5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342389" y="520700"/>
            <a:ext cx="9761220" cy="5816600"/>
            <a:chOff x="1342389" y="520700"/>
            <a:chExt cx="9761220" cy="5816600"/>
          </a:xfrm>
        </p:grpSpPr>
        <p:sp>
          <p:nvSpPr>
            <p:cNvPr id="3" name="object 3" descr=""/>
            <p:cNvSpPr/>
            <p:nvPr/>
          </p:nvSpPr>
          <p:spPr>
            <a:xfrm>
              <a:off x="2536190" y="1333499"/>
              <a:ext cx="6540500" cy="4354830"/>
            </a:xfrm>
            <a:custGeom>
              <a:avLst/>
              <a:gdLst/>
              <a:ahLst/>
              <a:cxnLst/>
              <a:rect l="l" t="t" r="r" b="b"/>
              <a:pathLst>
                <a:path w="6540500" h="4354830">
                  <a:moveTo>
                    <a:pt x="482600" y="38100"/>
                  </a:moveTo>
                  <a:lnTo>
                    <a:pt x="473189" y="33401"/>
                  </a:lnTo>
                  <a:lnTo>
                    <a:pt x="406400" y="0"/>
                  </a:lnTo>
                  <a:lnTo>
                    <a:pt x="406400" y="33401"/>
                  </a:lnTo>
                  <a:lnTo>
                    <a:pt x="0" y="33401"/>
                  </a:lnTo>
                  <a:lnTo>
                    <a:pt x="0" y="42926"/>
                  </a:lnTo>
                  <a:lnTo>
                    <a:pt x="406400" y="42926"/>
                  </a:lnTo>
                  <a:lnTo>
                    <a:pt x="406400" y="76200"/>
                  </a:lnTo>
                  <a:lnTo>
                    <a:pt x="472948" y="42926"/>
                  </a:lnTo>
                  <a:lnTo>
                    <a:pt x="482600" y="38100"/>
                  </a:lnTo>
                  <a:close/>
                </a:path>
                <a:path w="6540500" h="4354830">
                  <a:moveTo>
                    <a:pt x="1158621" y="4311358"/>
                  </a:moveTo>
                  <a:lnTo>
                    <a:pt x="599821" y="4311358"/>
                  </a:lnTo>
                  <a:lnTo>
                    <a:pt x="599821" y="4278020"/>
                  </a:lnTo>
                  <a:lnTo>
                    <a:pt x="523621" y="4316120"/>
                  </a:lnTo>
                  <a:lnTo>
                    <a:pt x="599821" y="4354220"/>
                  </a:lnTo>
                  <a:lnTo>
                    <a:pt x="599821" y="4320883"/>
                  </a:lnTo>
                  <a:lnTo>
                    <a:pt x="1158621" y="4320883"/>
                  </a:lnTo>
                  <a:lnTo>
                    <a:pt x="1158621" y="4311358"/>
                  </a:lnTo>
                  <a:close/>
                </a:path>
                <a:path w="6540500" h="4354830">
                  <a:moveTo>
                    <a:pt x="5867400" y="4236974"/>
                  </a:moveTo>
                  <a:lnTo>
                    <a:pt x="4508500" y="4236974"/>
                  </a:lnTo>
                  <a:lnTo>
                    <a:pt x="4508500" y="4203700"/>
                  </a:lnTo>
                  <a:lnTo>
                    <a:pt x="4432300" y="4241800"/>
                  </a:lnTo>
                  <a:lnTo>
                    <a:pt x="4508500" y="4279900"/>
                  </a:lnTo>
                  <a:lnTo>
                    <a:pt x="4508500" y="4246499"/>
                  </a:lnTo>
                  <a:lnTo>
                    <a:pt x="5867400" y="4246499"/>
                  </a:lnTo>
                  <a:lnTo>
                    <a:pt x="5867400" y="4236974"/>
                  </a:lnTo>
                  <a:close/>
                </a:path>
                <a:path w="6540500" h="4354830">
                  <a:moveTo>
                    <a:pt x="6540500" y="3390900"/>
                  </a:moveTo>
                  <a:lnTo>
                    <a:pt x="6507099" y="3390900"/>
                  </a:lnTo>
                  <a:lnTo>
                    <a:pt x="6507099" y="2362200"/>
                  </a:lnTo>
                  <a:lnTo>
                    <a:pt x="6497574" y="2362200"/>
                  </a:lnTo>
                  <a:lnTo>
                    <a:pt x="6497574" y="3390900"/>
                  </a:lnTo>
                  <a:lnTo>
                    <a:pt x="6464300" y="3390900"/>
                  </a:lnTo>
                  <a:lnTo>
                    <a:pt x="6502400" y="3467100"/>
                  </a:lnTo>
                  <a:lnTo>
                    <a:pt x="6534150" y="3403600"/>
                  </a:lnTo>
                  <a:lnTo>
                    <a:pt x="6540500" y="3390900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2739389" y="838200"/>
              <a:ext cx="8039100" cy="3022600"/>
            </a:xfrm>
            <a:custGeom>
              <a:avLst/>
              <a:gdLst/>
              <a:ahLst/>
              <a:cxnLst/>
              <a:rect l="l" t="t" r="r" b="b"/>
              <a:pathLst>
                <a:path w="8039100" h="3022600">
                  <a:moveTo>
                    <a:pt x="0" y="503809"/>
                  </a:moveTo>
                  <a:lnTo>
                    <a:pt x="2306" y="455287"/>
                  </a:lnTo>
                  <a:lnTo>
                    <a:pt x="9084" y="408070"/>
                  </a:lnTo>
                  <a:lnTo>
                    <a:pt x="20122" y="362370"/>
                  </a:lnTo>
                  <a:lnTo>
                    <a:pt x="35210" y="318397"/>
                  </a:lnTo>
                  <a:lnTo>
                    <a:pt x="54136" y="276363"/>
                  </a:lnTo>
                  <a:lnTo>
                    <a:pt x="76690" y="236479"/>
                  </a:lnTo>
                  <a:lnTo>
                    <a:pt x="102659" y="198955"/>
                  </a:lnTo>
                  <a:lnTo>
                    <a:pt x="131834" y="164003"/>
                  </a:lnTo>
                  <a:lnTo>
                    <a:pt x="164003" y="131834"/>
                  </a:lnTo>
                  <a:lnTo>
                    <a:pt x="198955" y="102659"/>
                  </a:lnTo>
                  <a:lnTo>
                    <a:pt x="236479" y="76690"/>
                  </a:lnTo>
                  <a:lnTo>
                    <a:pt x="276363" y="54136"/>
                  </a:lnTo>
                  <a:lnTo>
                    <a:pt x="318397" y="35210"/>
                  </a:lnTo>
                  <a:lnTo>
                    <a:pt x="362370" y="20122"/>
                  </a:lnTo>
                  <a:lnTo>
                    <a:pt x="408070" y="9084"/>
                  </a:lnTo>
                  <a:lnTo>
                    <a:pt x="455287" y="2306"/>
                  </a:lnTo>
                  <a:lnTo>
                    <a:pt x="503809" y="0"/>
                  </a:lnTo>
                  <a:lnTo>
                    <a:pt x="7535290" y="0"/>
                  </a:lnTo>
                  <a:lnTo>
                    <a:pt x="7583812" y="2306"/>
                  </a:lnTo>
                  <a:lnTo>
                    <a:pt x="7631029" y="9084"/>
                  </a:lnTo>
                  <a:lnTo>
                    <a:pt x="7676729" y="20122"/>
                  </a:lnTo>
                  <a:lnTo>
                    <a:pt x="7720702" y="35210"/>
                  </a:lnTo>
                  <a:lnTo>
                    <a:pt x="7762736" y="54136"/>
                  </a:lnTo>
                  <a:lnTo>
                    <a:pt x="7802620" y="76690"/>
                  </a:lnTo>
                  <a:lnTo>
                    <a:pt x="7840144" y="102659"/>
                  </a:lnTo>
                  <a:lnTo>
                    <a:pt x="7875096" y="131834"/>
                  </a:lnTo>
                  <a:lnTo>
                    <a:pt x="7907265" y="164003"/>
                  </a:lnTo>
                  <a:lnTo>
                    <a:pt x="7936440" y="198955"/>
                  </a:lnTo>
                  <a:lnTo>
                    <a:pt x="7962409" y="236479"/>
                  </a:lnTo>
                  <a:lnTo>
                    <a:pt x="7984963" y="276363"/>
                  </a:lnTo>
                  <a:lnTo>
                    <a:pt x="8003889" y="318397"/>
                  </a:lnTo>
                  <a:lnTo>
                    <a:pt x="8018977" y="362370"/>
                  </a:lnTo>
                  <a:lnTo>
                    <a:pt x="8030015" y="408070"/>
                  </a:lnTo>
                  <a:lnTo>
                    <a:pt x="8036793" y="455287"/>
                  </a:lnTo>
                  <a:lnTo>
                    <a:pt x="8039100" y="503809"/>
                  </a:lnTo>
                  <a:lnTo>
                    <a:pt x="8039100" y="2518791"/>
                  </a:lnTo>
                  <a:lnTo>
                    <a:pt x="8036793" y="2567312"/>
                  </a:lnTo>
                  <a:lnTo>
                    <a:pt x="8030015" y="2614529"/>
                  </a:lnTo>
                  <a:lnTo>
                    <a:pt x="8018977" y="2660229"/>
                  </a:lnTo>
                  <a:lnTo>
                    <a:pt x="8003889" y="2704202"/>
                  </a:lnTo>
                  <a:lnTo>
                    <a:pt x="7984963" y="2746236"/>
                  </a:lnTo>
                  <a:lnTo>
                    <a:pt x="7962409" y="2786120"/>
                  </a:lnTo>
                  <a:lnTo>
                    <a:pt x="7936440" y="2823644"/>
                  </a:lnTo>
                  <a:lnTo>
                    <a:pt x="7907265" y="2858596"/>
                  </a:lnTo>
                  <a:lnTo>
                    <a:pt x="7875096" y="2890765"/>
                  </a:lnTo>
                  <a:lnTo>
                    <a:pt x="7840144" y="2919940"/>
                  </a:lnTo>
                  <a:lnTo>
                    <a:pt x="7802620" y="2945909"/>
                  </a:lnTo>
                  <a:lnTo>
                    <a:pt x="7762736" y="2968463"/>
                  </a:lnTo>
                  <a:lnTo>
                    <a:pt x="7720702" y="2987389"/>
                  </a:lnTo>
                  <a:lnTo>
                    <a:pt x="7676729" y="3002477"/>
                  </a:lnTo>
                  <a:lnTo>
                    <a:pt x="7631029" y="3013515"/>
                  </a:lnTo>
                  <a:lnTo>
                    <a:pt x="7583812" y="3020293"/>
                  </a:lnTo>
                  <a:lnTo>
                    <a:pt x="7535290" y="3022600"/>
                  </a:lnTo>
                  <a:lnTo>
                    <a:pt x="503809" y="3022600"/>
                  </a:lnTo>
                  <a:lnTo>
                    <a:pt x="455287" y="3020293"/>
                  </a:lnTo>
                  <a:lnTo>
                    <a:pt x="408070" y="3013515"/>
                  </a:lnTo>
                  <a:lnTo>
                    <a:pt x="362370" y="3002477"/>
                  </a:lnTo>
                  <a:lnTo>
                    <a:pt x="318397" y="2987389"/>
                  </a:lnTo>
                  <a:lnTo>
                    <a:pt x="276363" y="2968463"/>
                  </a:lnTo>
                  <a:lnTo>
                    <a:pt x="236479" y="2945909"/>
                  </a:lnTo>
                  <a:lnTo>
                    <a:pt x="198955" y="2919940"/>
                  </a:lnTo>
                  <a:lnTo>
                    <a:pt x="164003" y="2890765"/>
                  </a:lnTo>
                  <a:lnTo>
                    <a:pt x="131834" y="2858596"/>
                  </a:lnTo>
                  <a:lnTo>
                    <a:pt x="102659" y="2823644"/>
                  </a:lnTo>
                  <a:lnTo>
                    <a:pt x="76690" y="2786120"/>
                  </a:lnTo>
                  <a:lnTo>
                    <a:pt x="54136" y="2746236"/>
                  </a:lnTo>
                  <a:lnTo>
                    <a:pt x="35210" y="2704202"/>
                  </a:lnTo>
                  <a:lnTo>
                    <a:pt x="20122" y="2660229"/>
                  </a:lnTo>
                  <a:lnTo>
                    <a:pt x="9084" y="2614529"/>
                  </a:lnTo>
                  <a:lnTo>
                    <a:pt x="2306" y="2567312"/>
                  </a:lnTo>
                  <a:lnTo>
                    <a:pt x="0" y="2518791"/>
                  </a:lnTo>
                  <a:lnTo>
                    <a:pt x="0" y="503809"/>
                  </a:lnTo>
                  <a:close/>
                </a:path>
              </a:pathLst>
            </a:custGeom>
            <a:ln w="25400">
              <a:solidFill>
                <a:srgbClr val="73871F"/>
              </a:solidFill>
              <a:prstDash val="lgDash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355089" y="533400"/>
              <a:ext cx="9735820" cy="5791200"/>
            </a:xfrm>
            <a:custGeom>
              <a:avLst/>
              <a:gdLst/>
              <a:ahLst/>
              <a:cxnLst/>
              <a:rect l="l" t="t" r="r" b="b"/>
              <a:pathLst>
                <a:path w="9735820" h="5791200">
                  <a:moveTo>
                    <a:pt x="0" y="965200"/>
                  </a:moveTo>
                  <a:lnTo>
                    <a:pt x="1181" y="917030"/>
                  </a:lnTo>
                  <a:lnTo>
                    <a:pt x="4688" y="869472"/>
                  </a:lnTo>
                  <a:lnTo>
                    <a:pt x="10466" y="822580"/>
                  </a:lnTo>
                  <a:lnTo>
                    <a:pt x="18459" y="776409"/>
                  </a:lnTo>
                  <a:lnTo>
                    <a:pt x="28612" y="731015"/>
                  </a:lnTo>
                  <a:lnTo>
                    <a:pt x="40869" y="686454"/>
                  </a:lnTo>
                  <a:lnTo>
                    <a:pt x="55175" y="642780"/>
                  </a:lnTo>
                  <a:lnTo>
                    <a:pt x="71476" y="600049"/>
                  </a:lnTo>
                  <a:lnTo>
                    <a:pt x="89715" y="558316"/>
                  </a:lnTo>
                  <a:lnTo>
                    <a:pt x="109838" y="517636"/>
                  </a:lnTo>
                  <a:lnTo>
                    <a:pt x="131788" y="478065"/>
                  </a:lnTo>
                  <a:lnTo>
                    <a:pt x="155511" y="439658"/>
                  </a:lnTo>
                  <a:lnTo>
                    <a:pt x="180951" y="402471"/>
                  </a:lnTo>
                  <a:lnTo>
                    <a:pt x="208053" y="366559"/>
                  </a:lnTo>
                  <a:lnTo>
                    <a:pt x="236762" y="331976"/>
                  </a:lnTo>
                  <a:lnTo>
                    <a:pt x="267023" y="298779"/>
                  </a:lnTo>
                  <a:lnTo>
                    <a:pt x="298779" y="267023"/>
                  </a:lnTo>
                  <a:lnTo>
                    <a:pt x="331976" y="236762"/>
                  </a:lnTo>
                  <a:lnTo>
                    <a:pt x="366559" y="208053"/>
                  </a:lnTo>
                  <a:lnTo>
                    <a:pt x="402471" y="180951"/>
                  </a:lnTo>
                  <a:lnTo>
                    <a:pt x="439658" y="155511"/>
                  </a:lnTo>
                  <a:lnTo>
                    <a:pt x="478065" y="131788"/>
                  </a:lnTo>
                  <a:lnTo>
                    <a:pt x="517636" y="109838"/>
                  </a:lnTo>
                  <a:lnTo>
                    <a:pt x="558316" y="89715"/>
                  </a:lnTo>
                  <a:lnTo>
                    <a:pt x="600049" y="71476"/>
                  </a:lnTo>
                  <a:lnTo>
                    <a:pt x="642780" y="55175"/>
                  </a:lnTo>
                  <a:lnTo>
                    <a:pt x="686454" y="40869"/>
                  </a:lnTo>
                  <a:lnTo>
                    <a:pt x="731015" y="28612"/>
                  </a:lnTo>
                  <a:lnTo>
                    <a:pt x="776409" y="18459"/>
                  </a:lnTo>
                  <a:lnTo>
                    <a:pt x="822580" y="10466"/>
                  </a:lnTo>
                  <a:lnTo>
                    <a:pt x="869472" y="4688"/>
                  </a:lnTo>
                  <a:lnTo>
                    <a:pt x="917030" y="1181"/>
                  </a:lnTo>
                  <a:lnTo>
                    <a:pt x="965199" y="0"/>
                  </a:lnTo>
                  <a:lnTo>
                    <a:pt x="8770619" y="0"/>
                  </a:lnTo>
                  <a:lnTo>
                    <a:pt x="8818789" y="1181"/>
                  </a:lnTo>
                  <a:lnTo>
                    <a:pt x="8866347" y="4688"/>
                  </a:lnTo>
                  <a:lnTo>
                    <a:pt x="8913239" y="10466"/>
                  </a:lnTo>
                  <a:lnTo>
                    <a:pt x="8959410" y="18459"/>
                  </a:lnTo>
                  <a:lnTo>
                    <a:pt x="9004804" y="28612"/>
                  </a:lnTo>
                  <a:lnTo>
                    <a:pt x="9049365" y="40869"/>
                  </a:lnTo>
                  <a:lnTo>
                    <a:pt x="9093039" y="55175"/>
                  </a:lnTo>
                  <a:lnTo>
                    <a:pt x="9135770" y="71476"/>
                  </a:lnTo>
                  <a:lnTo>
                    <a:pt x="9177503" y="89715"/>
                  </a:lnTo>
                  <a:lnTo>
                    <a:pt x="9218183" y="109838"/>
                  </a:lnTo>
                  <a:lnTo>
                    <a:pt x="9257754" y="131788"/>
                  </a:lnTo>
                  <a:lnTo>
                    <a:pt x="9296161" y="155511"/>
                  </a:lnTo>
                  <a:lnTo>
                    <a:pt x="9333348" y="180951"/>
                  </a:lnTo>
                  <a:lnTo>
                    <a:pt x="9369260" y="208053"/>
                  </a:lnTo>
                  <a:lnTo>
                    <a:pt x="9403843" y="236762"/>
                  </a:lnTo>
                  <a:lnTo>
                    <a:pt x="9437040" y="267023"/>
                  </a:lnTo>
                  <a:lnTo>
                    <a:pt x="9468796" y="298779"/>
                  </a:lnTo>
                  <a:lnTo>
                    <a:pt x="9499057" y="331976"/>
                  </a:lnTo>
                  <a:lnTo>
                    <a:pt x="9527766" y="366559"/>
                  </a:lnTo>
                  <a:lnTo>
                    <a:pt x="9554868" y="402471"/>
                  </a:lnTo>
                  <a:lnTo>
                    <a:pt x="9580308" y="439658"/>
                  </a:lnTo>
                  <a:lnTo>
                    <a:pt x="9604031" y="478065"/>
                  </a:lnTo>
                  <a:lnTo>
                    <a:pt x="9625981" y="517636"/>
                  </a:lnTo>
                  <a:lnTo>
                    <a:pt x="9646104" y="558316"/>
                  </a:lnTo>
                  <a:lnTo>
                    <a:pt x="9664343" y="600049"/>
                  </a:lnTo>
                  <a:lnTo>
                    <a:pt x="9680644" y="642780"/>
                  </a:lnTo>
                  <a:lnTo>
                    <a:pt x="9694950" y="686454"/>
                  </a:lnTo>
                  <a:lnTo>
                    <a:pt x="9707207" y="731015"/>
                  </a:lnTo>
                  <a:lnTo>
                    <a:pt x="9717360" y="776409"/>
                  </a:lnTo>
                  <a:lnTo>
                    <a:pt x="9725353" y="822580"/>
                  </a:lnTo>
                  <a:lnTo>
                    <a:pt x="9731131" y="869472"/>
                  </a:lnTo>
                  <a:lnTo>
                    <a:pt x="9734638" y="917030"/>
                  </a:lnTo>
                  <a:lnTo>
                    <a:pt x="9735819" y="965200"/>
                  </a:lnTo>
                  <a:lnTo>
                    <a:pt x="9735819" y="4826000"/>
                  </a:lnTo>
                  <a:lnTo>
                    <a:pt x="9734638" y="4874172"/>
                  </a:lnTo>
                  <a:lnTo>
                    <a:pt x="9731131" y="4921733"/>
                  </a:lnTo>
                  <a:lnTo>
                    <a:pt x="9725353" y="4968628"/>
                  </a:lnTo>
                  <a:lnTo>
                    <a:pt x="9717360" y="5014801"/>
                  </a:lnTo>
                  <a:lnTo>
                    <a:pt x="9707207" y="5060196"/>
                  </a:lnTo>
                  <a:lnTo>
                    <a:pt x="9694950" y="5104759"/>
                  </a:lnTo>
                  <a:lnTo>
                    <a:pt x="9680644" y="5148434"/>
                  </a:lnTo>
                  <a:lnTo>
                    <a:pt x="9664343" y="5191166"/>
                  </a:lnTo>
                  <a:lnTo>
                    <a:pt x="9646104" y="5232900"/>
                  </a:lnTo>
                  <a:lnTo>
                    <a:pt x="9625981" y="5273580"/>
                  </a:lnTo>
                  <a:lnTo>
                    <a:pt x="9604031" y="5313151"/>
                  </a:lnTo>
                  <a:lnTo>
                    <a:pt x="9580308" y="5351557"/>
                  </a:lnTo>
                  <a:lnTo>
                    <a:pt x="9554868" y="5388744"/>
                  </a:lnTo>
                  <a:lnTo>
                    <a:pt x="9527766" y="5424656"/>
                  </a:lnTo>
                  <a:lnTo>
                    <a:pt x="9499057" y="5459238"/>
                  </a:lnTo>
                  <a:lnTo>
                    <a:pt x="9468796" y="5492435"/>
                  </a:lnTo>
                  <a:lnTo>
                    <a:pt x="9437040" y="5524190"/>
                  </a:lnTo>
                  <a:lnTo>
                    <a:pt x="9403843" y="5554449"/>
                  </a:lnTo>
                  <a:lnTo>
                    <a:pt x="9369260" y="5583157"/>
                  </a:lnTo>
                  <a:lnTo>
                    <a:pt x="9333348" y="5610259"/>
                  </a:lnTo>
                  <a:lnTo>
                    <a:pt x="9296161" y="5635698"/>
                  </a:lnTo>
                  <a:lnTo>
                    <a:pt x="9257754" y="5659420"/>
                  </a:lnTo>
                  <a:lnTo>
                    <a:pt x="9218183" y="5681369"/>
                  </a:lnTo>
                  <a:lnTo>
                    <a:pt x="9177503" y="5701490"/>
                  </a:lnTo>
                  <a:lnTo>
                    <a:pt x="9135770" y="5719728"/>
                  </a:lnTo>
                  <a:lnTo>
                    <a:pt x="9093039" y="5736028"/>
                  </a:lnTo>
                  <a:lnTo>
                    <a:pt x="9049365" y="5750333"/>
                  </a:lnTo>
                  <a:lnTo>
                    <a:pt x="9004804" y="5762590"/>
                  </a:lnTo>
                  <a:lnTo>
                    <a:pt x="8959410" y="5772742"/>
                  </a:lnTo>
                  <a:lnTo>
                    <a:pt x="8913239" y="5780734"/>
                  </a:lnTo>
                  <a:lnTo>
                    <a:pt x="8866347" y="5786511"/>
                  </a:lnTo>
                  <a:lnTo>
                    <a:pt x="8818789" y="5790018"/>
                  </a:lnTo>
                  <a:lnTo>
                    <a:pt x="8770619" y="5791200"/>
                  </a:lnTo>
                  <a:lnTo>
                    <a:pt x="965199" y="5791200"/>
                  </a:lnTo>
                  <a:lnTo>
                    <a:pt x="917030" y="5790018"/>
                  </a:lnTo>
                  <a:lnTo>
                    <a:pt x="869472" y="5786511"/>
                  </a:lnTo>
                  <a:lnTo>
                    <a:pt x="822580" y="5780734"/>
                  </a:lnTo>
                  <a:lnTo>
                    <a:pt x="776409" y="5772742"/>
                  </a:lnTo>
                  <a:lnTo>
                    <a:pt x="731015" y="5762590"/>
                  </a:lnTo>
                  <a:lnTo>
                    <a:pt x="686454" y="5750333"/>
                  </a:lnTo>
                  <a:lnTo>
                    <a:pt x="642780" y="5736028"/>
                  </a:lnTo>
                  <a:lnTo>
                    <a:pt x="600049" y="5719728"/>
                  </a:lnTo>
                  <a:lnTo>
                    <a:pt x="558316" y="5701490"/>
                  </a:lnTo>
                  <a:lnTo>
                    <a:pt x="517636" y="5681369"/>
                  </a:lnTo>
                  <a:lnTo>
                    <a:pt x="478065" y="5659420"/>
                  </a:lnTo>
                  <a:lnTo>
                    <a:pt x="439658" y="5635698"/>
                  </a:lnTo>
                  <a:lnTo>
                    <a:pt x="402471" y="5610259"/>
                  </a:lnTo>
                  <a:lnTo>
                    <a:pt x="366559" y="5583157"/>
                  </a:lnTo>
                  <a:lnTo>
                    <a:pt x="331976" y="5554449"/>
                  </a:lnTo>
                  <a:lnTo>
                    <a:pt x="298779" y="5524190"/>
                  </a:lnTo>
                  <a:lnTo>
                    <a:pt x="267023" y="5492435"/>
                  </a:lnTo>
                  <a:lnTo>
                    <a:pt x="236762" y="5459238"/>
                  </a:lnTo>
                  <a:lnTo>
                    <a:pt x="208053" y="5424656"/>
                  </a:lnTo>
                  <a:lnTo>
                    <a:pt x="180951" y="5388744"/>
                  </a:lnTo>
                  <a:lnTo>
                    <a:pt x="155511" y="5351557"/>
                  </a:lnTo>
                  <a:lnTo>
                    <a:pt x="131788" y="5313151"/>
                  </a:lnTo>
                  <a:lnTo>
                    <a:pt x="109838" y="5273580"/>
                  </a:lnTo>
                  <a:lnTo>
                    <a:pt x="89715" y="5232900"/>
                  </a:lnTo>
                  <a:lnTo>
                    <a:pt x="71476" y="5191166"/>
                  </a:lnTo>
                  <a:lnTo>
                    <a:pt x="55175" y="5148434"/>
                  </a:lnTo>
                  <a:lnTo>
                    <a:pt x="40869" y="5104759"/>
                  </a:lnTo>
                  <a:lnTo>
                    <a:pt x="28612" y="5060196"/>
                  </a:lnTo>
                  <a:lnTo>
                    <a:pt x="18459" y="5014801"/>
                  </a:lnTo>
                  <a:lnTo>
                    <a:pt x="10466" y="4968628"/>
                  </a:lnTo>
                  <a:lnTo>
                    <a:pt x="4688" y="4921733"/>
                  </a:lnTo>
                  <a:lnTo>
                    <a:pt x="1181" y="4874172"/>
                  </a:lnTo>
                  <a:lnTo>
                    <a:pt x="0" y="4826000"/>
                  </a:lnTo>
                  <a:lnTo>
                    <a:pt x="0" y="965200"/>
                  </a:lnTo>
                  <a:close/>
                </a:path>
              </a:pathLst>
            </a:custGeom>
            <a:ln w="25400">
              <a:solidFill>
                <a:srgbClr val="7387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3177920" y="1158747"/>
            <a:ext cx="783590" cy="419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5095" marR="5080" indent="-113030">
              <a:lnSpc>
                <a:spcPct val="107600"/>
              </a:lnSpc>
              <a:spcBef>
                <a:spcPts val="100"/>
              </a:spcBef>
            </a:pPr>
            <a:r>
              <a:rPr dirty="0" sz="1200" spc="-10" b="1">
                <a:latin typeface="Calibri"/>
                <a:cs typeface="Calibri"/>
              </a:rPr>
              <a:t>Information retrieval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3087370" y="1012825"/>
            <a:ext cx="7516495" cy="2711450"/>
            <a:chOff x="3087370" y="1012825"/>
            <a:chExt cx="7516495" cy="271145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28848" y="1651000"/>
              <a:ext cx="856398" cy="7239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087370" y="2565400"/>
              <a:ext cx="901700" cy="9017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1990" y="1676400"/>
              <a:ext cx="1176522" cy="60960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535620" y="2374900"/>
              <a:ext cx="1017638" cy="36067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03090" y="2940990"/>
              <a:ext cx="1247990" cy="37029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77890" y="1701800"/>
              <a:ext cx="1118450" cy="977900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7349490" y="1016000"/>
              <a:ext cx="3251200" cy="2705100"/>
            </a:xfrm>
            <a:custGeom>
              <a:avLst/>
              <a:gdLst/>
              <a:ahLst/>
              <a:cxnLst/>
              <a:rect l="l" t="t" r="r" b="b"/>
              <a:pathLst>
                <a:path w="3251200" h="2705100">
                  <a:moveTo>
                    <a:pt x="0" y="2705100"/>
                  </a:moveTo>
                  <a:lnTo>
                    <a:pt x="3251200" y="2705100"/>
                  </a:lnTo>
                  <a:lnTo>
                    <a:pt x="3251200" y="0"/>
                  </a:lnTo>
                  <a:lnTo>
                    <a:pt x="0" y="0"/>
                  </a:lnTo>
                  <a:lnTo>
                    <a:pt x="0" y="2705100"/>
                  </a:lnTo>
                  <a:close/>
                </a:path>
              </a:pathLst>
            </a:custGeom>
            <a:ln w="635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4689094" y="1171701"/>
            <a:ext cx="774065" cy="419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226695">
              <a:lnSpc>
                <a:spcPct val="107500"/>
              </a:lnSpc>
              <a:spcBef>
                <a:spcPts val="100"/>
              </a:spcBef>
            </a:pPr>
            <a:r>
              <a:rPr dirty="0" sz="1200" spc="-20" b="1">
                <a:latin typeface="Calibri"/>
                <a:cs typeface="Calibri"/>
              </a:rPr>
              <a:t>Data </a:t>
            </a:r>
            <a:r>
              <a:rPr dirty="0" sz="1200" spc="-10" b="1">
                <a:latin typeface="Calibri"/>
                <a:cs typeface="Calibri"/>
              </a:rPr>
              <a:t>preparation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6138417" y="1184529"/>
            <a:ext cx="885190" cy="419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40335" marR="5080" indent="-128270">
              <a:lnSpc>
                <a:spcPct val="107500"/>
              </a:lnSpc>
              <a:spcBef>
                <a:spcPts val="100"/>
              </a:spcBef>
            </a:pPr>
            <a:r>
              <a:rPr dirty="0" sz="1200" b="1">
                <a:latin typeface="Calibri"/>
                <a:cs typeface="Calibri"/>
              </a:rPr>
              <a:t>Structure</a:t>
            </a:r>
            <a:r>
              <a:rPr dirty="0" sz="1200" spc="-70" b="1">
                <a:latin typeface="Calibri"/>
                <a:cs typeface="Calibri"/>
              </a:rPr>
              <a:t> </a:t>
            </a:r>
            <a:r>
              <a:rPr dirty="0" sz="1200" spc="-25" b="1">
                <a:latin typeface="Calibri"/>
                <a:cs typeface="Calibri"/>
              </a:rPr>
              <a:t>and </a:t>
            </a:r>
            <a:r>
              <a:rPr dirty="0" sz="1200" spc="-10" b="1">
                <a:latin typeface="Calibri"/>
                <a:cs typeface="Calibri"/>
              </a:rPr>
              <a:t>Modeling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8310498" y="1058417"/>
            <a:ext cx="13296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latin typeface="Calibri"/>
                <a:cs typeface="Calibri"/>
              </a:rPr>
              <a:t>Artificial</a:t>
            </a:r>
            <a:r>
              <a:rPr dirty="0" sz="1200" spc="-4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Intelligence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18" name="object 18" descr=""/>
          <p:cNvSpPr/>
          <p:nvPr/>
        </p:nvSpPr>
        <p:spPr>
          <a:xfrm>
            <a:off x="9076690" y="1270000"/>
            <a:ext cx="1473200" cy="2387600"/>
          </a:xfrm>
          <a:custGeom>
            <a:avLst/>
            <a:gdLst/>
            <a:ahLst/>
            <a:cxnLst/>
            <a:rect l="l" t="t" r="r" b="b"/>
            <a:pathLst>
              <a:path w="1473200" h="2387600">
                <a:moveTo>
                  <a:pt x="0" y="2387600"/>
                </a:moveTo>
                <a:lnTo>
                  <a:pt x="1473200" y="2387600"/>
                </a:lnTo>
                <a:lnTo>
                  <a:pt x="1473200" y="0"/>
                </a:lnTo>
                <a:lnTo>
                  <a:pt x="0" y="0"/>
                </a:lnTo>
                <a:lnTo>
                  <a:pt x="0" y="2387600"/>
                </a:lnTo>
                <a:close/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 descr=""/>
          <p:cNvSpPr txBox="1"/>
          <p:nvPr/>
        </p:nvSpPr>
        <p:spPr>
          <a:xfrm>
            <a:off x="9089390" y="1270000"/>
            <a:ext cx="1447800" cy="279400"/>
          </a:xfrm>
          <a:prstGeom prst="rect">
            <a:avLst/>
          </a:prstGeom>
          <a:ln w="6350">
            <a:solidFill>
              <a:srgbClr val="000000"/>
            </a:solidFill>
          </a:ln>
        </p:spPr>
        <p:txBody>
          <a:bodyPr wrap="square" lIns="0" tIns="55244" rIns="0" bIns="0" rtlCol="0" vert="horz">
            <a:spAutoFit/>
          </a:bodyPr>
          <a:lstStyle/>
          <a:p>
            <a:pPr marL="281305">
              <a:lnSpc>
                <a:spcPct val="100000"/>
              </a:lnSpc>
              <a:spcBef>
                <a:spcPts val="434"/>
              </a:spcBef>
            </a:pPr>
            <a:r>
              <a:rPr dirty="0" sz="1200" b="1">
                <a:latin typeface="Calibri"/>
                <a:cs typeface="Calibri"/>
              </a:rPr>
              <a:t>Deep</a:t>
            </a:r>
            <a:r>
              <a:rPr dirty="0" sz="1200" spc="-2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learning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593992" y="1993900"/>
            <a:ext cx="505824" cy="431800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590790" y="2844800"/>
            <a:ext cx="622300" cy="332739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573250" y="3262629"/>
            <a:ext cx="753899" cy="23114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8219197" y="2106994"/>
            <a:ext cx="635484" cy="225930"/>
          </a:xfrm>
          <a:prstGeom prst="rect">
            <a:avLst/>
          </a:prstGeom>
        </p:spPr>
      </p:pic>
      <p:grpSp>
        <p:nvGrpSpPr>
          <p:cNvPr id="24" name="object 24" descr=""/>
          <p:cNvGrpSpPr/>
          <p:nvPr/>
        </p:nvGrpSpPr>
        <p:grpSpPr>
          <a:xfrm>
            <a:off x="7570916" y="2514561"/>
            <a:ext cx="1254760" cy="501650"/>
            <a:chOff x="7570916" y="2514561"/>
            <a:chExt cx="1254760" cy="501650"/>
          </a:xfrm>
        </p:grpSpPr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570916" y="2514561"/>
              <a:ext cx="712848" cy="253149"/>
            </a:xfrm>
            <a:prstGeom prst="rect">
              <a:avLst/>
            </a:prstGeom>
          </p:spPr>
        </p:pic>
        <p:pic>
          <p:nvPicPr>
            <p:cNvPr id="26" name="object 2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286733" y="2809817"/>
              <a:ext cx="538514" cy="206086"/>
            </a:xfrm>
            <a:prstGeom prst="rect">
              <a:avLst/>
            </a:prstGeom>
          </p:spPr>
        </p:pic>
      </p:grpSp>
      <p:grpSp>
        <p:nvGrpSpPr>
          <p:cNvPr id="27" name="object 27" descr=""/>
          <p:cNvGrpSpPr/>
          <p:nvPr/>
        </p:nvGrpSpPr>
        <p:grpSpPr>
          <a:xfrm>
            <a:off x="9203690" y="2024305"/>
            <a:ext cx="1255395" cy="1584325"/>
            <a:chOff x="9203690" y="2024305"/>
            <a:chExt cx="1255395" cy="1584325"/>
          </a:xfrm>
        </p:grpSpPr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259327" y="2032000"/>
              <a:ext cx="433973" cy="36830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203690" y="2959100"/>
              <a:ext cx="622300" cy="332739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267190" y="2463800"/>
              <a:ext cx="397929" cy="39370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224250" y="3376930"/>
              <a:ext cx="753899" cy="231140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9914890" y="2024305"/>
              <a:ext cx="397971" cy="46400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848833" y="2644717"/>
              <a:ext cx="538514" cy="206086"/>
            </a:xfrm>
            <a:prstGeom prst="rect">
              <a:avLst/>
            </a:prstGeom>
          </p:spPr>
        </p:pic>
        <p:pic>
          <p:nvPicPr>
            <p:cNvPr id="34" name="object 34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9904499" y="3010514"/>
              <a:ext cx="554181" cy="282062"/>
            </a:xfrm>
            <a:prstGeom prst="rect">
              <a:avLst/>
            </a:prstGeom>
          </p:spPr>
        </p:pic>
      </p:grpSp>
      <p:sp>
        <p:nvSpPr>
          <p:cNvPr id="35" name="object 35" descr=""/>
          <p:cNvSpPr txBox="1"/>
          <p:nvPr/>
        </p:nvSpPr>
        <p:spPr>
          <a:xfrm>
            <a:off x="2007870" y="880617"/>
            <a:ext cx="32258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200" spc="-2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Data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1986533" y="1077214"/>
            <a:ext cx="36322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200" spc="-1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entry</a:t>
            </a:r>
            <a:endParaRPr sz="1200">
              <a:latin typeface="Calibri"/>
              <a:cs typeface="Calibri"/>
            </a:endParaRPr>
          </a:p>
        </p:txBody>
      </p:sp>
      <p:pic>
        <p:nvPicPr>
          <p:cNvPr id="37" name="object 37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583689" y="1244600"/>
            <a:ext cx="1130299" cy="1130300"/>
          </a:xfrm>
          <a:prstGeom prst="rect">
            <a:avLst/>
          </a:prstGeom>
        </p:spPr>
      </p:pic>
      <p:sp>
        <p:nvSpPr>
          <p:cNvPr id="38" name="object 38" descr=""/>
          <p:cNvSpPr txBox="1"/>
          <p:nvPr/>
        </p:nvSpPr>
        <p:spPr>
          <a:xfrm>
            <a:off x="8487918" y="4957445"/>
            <a:ext cx="1128395" cy="4191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62255" marR="5080" indent="-250190">
              <a:lnSpc>
                <a:spcPct val="107600"/>
              </a:lnSpc>
              <a:spcBef>
                <a:spcPts val="100"/>
              </a:spcBef>
            </a:pPr>
            <a:r>
              <a:rPr dirty="0" sz="1200" b="1">
                <a:latin typeface="Calibri"/>
                <a:cs typeface="Calibri"/>
              </a:rPr>
              <a:t>Machine</a:t>
            </a:r>
            <a:r>
              <a:rPr dirty="0" sz="1200" spc="-4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learning Modeling</a:t>
            </a:r>
            <a:endParaRPr sz="1200">
              <a:latin typeface="Calibri"/>
              <a:cs typeface="Calibri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4060190" y="3873500"/>
            <a:ext cx="5782945" cy="2287905"/>
            <a:chOff x="4060190" y="3873500"/>
            <a:chExt cx="5782945" cy="2287905"/>
          </a:xfrm>
        </p:grpSpPr>
        <p:pic>
          <p:nvPicPr>
            <p:cNvPr id="40" name="object 40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330819" y="5399062"/>
              <a:ext cx="1512188" cy="762000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060190" y="3873500"/>
              <a:ext cx="2739770" cy="1249383"/>
            </a:xfrm>
            <a:prstGeom prst="rect">
              <a:avLst/>
            </a:prstGeom>
          </p:spPr>
        </p:pic>
      </p:grpSp>
      <p:sp>
        <p:nvSpPr>
          <p:cNvPr id="42" name="object 42" descr=""/>
          <p:cNvSpPr txBox="1"/>
          <p:nvPr/>
        </p:nvSpPr>
        <p:spPr>
          <a:xfrm>
            <a:off x="4690617" y="5995517"/>
            <a:ext cx="173482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latin typeface="Calibri"/>
                <a:cs typeface="Calibri"/>
              </a:rPr>
              <a:t>Data</a:t>
            </a:r>
            <a:r>
              <a:rPr dirty="0" sz="1200" spc="-5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visualization platform</a:t>
            </a:r>
            <a:endParaRPr sz="1200">
              <a:latin typeface="Calibri"/>
              <a:cs typeface="Calibri"/>
            </a:endParaRPr>
          </a:p>
        </p:txBody>
      </p:sp>
      <p:graphicFrame>
        <p:nvGraphicFramePr>
          <p:cNvPr id="43" name="object 43" descr=""/>
          <p:cNvGraphicFramePr>
            <a:graphicFrameLocks noGrp="1"/>
          </p:cNvGraphicFramePr>
          <p:nvPr/>
        </p:nvGraphicFramePr>
        <p:xfrm>
          <a:off x="7422515" y="1266825"/>
          <a:ext cx="1657350" cy="2368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24000"/>
                <a:gridCol w="50800"/>
              </a:tblGrid>
              <a:tr h="279400">
                <a:tc gridSpan="2">
                  <a:txBody>
                    <a:bodyPr/>
                    <a:lstStyle/>
                    <a:p>
                      <a:pPr marL="229235"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r>
                        <a:rPr dirty="0" sz="1200" b="1">
                          <a:latin typeface="Calibri"/>
                          <a:cs typeface="Calibri"/>
                        </a:rPr>
                        <a:t>Machine</a:t>
                      </a:r>
                      <a:r>
                        <a:rPr dirty="0" sz="1200" spc="-45" b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1200" spc="-10" b="1">
                          <a:latin typeface="Calibri"/>
                          <a:cs typeface="Calibri"/>
                        </a:rPr>
                        <a:t>learning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B="0" marT="55244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2089150">
                <a:tc>
                  <a:txBody>
                    <a:bodyPr/>
                    <a:lstStyle/>
                    <a:p>
                      <a:pPr marL="135255" marR="494665">
                        <a:lnSpc>
                          <a:spcPct val="111100"/>
                        </a:lnSpc>
                        <a:spcBef>
                          <a:spcPts val="365"/>
                        </a:spcBef>
                      </a:pPr>
                      <a:r>
                        <a:rPr dirty="0" sz="900" b="1" i="1">
                          <a:latin typeface="Calibri"/>
                          <a:cs typeface="Calibri"/>
                        </a:rPr>
                        <a:t>Natural</a:t>
                      </a:r>
                      <a:r>
                        <a:rPr dirty="0" sz="900" spc="85" b="1" i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 b="1" i="1">
                          <a:latin typeface="Calibri"/>
                          <a:cs typeface="Calibri"/>
                        </a:rPr>
                        <a:t>Language</a:t>
                      </a:r>
                      <a:r>
                        <a:rPr dirty="0" sz="900" spc="500" b="1" i="1">
                          <a:latin typeface="Calibri"/>
                          <a:cs typeface="Calibri"/>
                        </a:rPr>
                        <a:t> </a:t>
                      </a:r>
                      <a:r>
                        <a:rPr dirty="0" sz="900" spc="-10" b="1" i="1">
                          <a:latin typeface="Calibri"/>
                          <a:cs typeface="Calibri"/>
                        </a:rPr>
                        <a:t>Processing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B="0" marT="463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pSp>
        <p:nvGrpSpPr>
          <p:cNvPr id="44" name="object 44" descr=""/>
          <p:cNvGrpSpPr/>
          <p:nvPr/>
        </p:nvGrpSpPr>
        <p:grpSpPr>
          <a:xfrm>
            <a:off x="2028189" y="2514600"/>
            <a:ext cx="4872990" cy="3488690"/>
            <a:chOff x="2028189" y="2514600"/>
            <a:chExt cx="4872990" cy="3488690"/>
          </a:xfrm>
        </p:grpSpPr>
        <p:pic>
          <p:nvPicPr>
            <p:cNvPr id="45" name="object 45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5558789" y="5156200"/>
              <a:ext cx="1342009" cy="846556"/>
            </a:xfrm>
            <a:prstGeom prst="rect">
              <a:avLst/>
            </a:prstGeom>
          </p:spPr>
        </p:pic>
        <p:pic>
          <p:nvPicPr>
            <p:cNvPr id="46" name="object 46" descr="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142542" y="5457242"/>
              <a:ext cx="1200347" cy="189465"/>
            </a:xfrm>
            <a:prstGeom prst="rect">
              <a:avLst/>
            </a:prstGeom>
          </p:spPr>
        </p:pic>
        <p:sp>
          <p:nvSpPr>
            <p:cNvPr id="47" name="object 47" descr=""/>
            <p:cNvSpPr/>
            <p:nvPr/>
          </p:nvSpPr>
          <p:spPr>
            <a:xfrm>
              <a:off x="2028189" y="2514600"/>
              <a:ext cx="76200" cy="1244600"/>
            </a:xfrm>
            <a:custGeom>
              <a:avLst/>
              <a:gdLst/>
              <a:ahLst/>
              <a:cxnLst/>
              <a:rect l="l" t="t" r="r" b="b"/>
              <a:pathLst>
                <a:path w="76200" h="1244600">
                  <a:moveTo>
                    <a:pt x="42799" y="63500"/>
                  </a:moveTo>
                  <a:lnTo>
                    <a:pt x="33274" y="63500"/>
                  </a:lnTo>
                  <a:lnTo>
                    <a:pt x="33274" y="1244600"/>
                  </a:lnTo>
                  <a:lnTo>
                    <a:pt x="42799" y="1244600"/>
                  </a:lnTo>
                  <a:lnTo>
                    <a:pt x="42799" y="63500"/>
                  </a:lnTo>
                  <a:close/>
                </a:path>
                <a:path w="76200" h="1244600">
                  <a:moveTo>
                    <a:pt x="38100" y="0"/>
                  </a:moveTo>
                  <a:lnTo>
                    <a:pt x="0" y="76200"/>
                  </a:lnTo>
                  <a:lnTo>
                    <a:pt x="33274" y="76200"/>
                  </a:lnTo>
                  <a:lnTo>
                    <a:pt x="33274" y="63500"/>
                  </a:lnTo>
                  <a:lnTo>
                    <a:pt x="69850" y="63500"/>
                  </a:lnTo>
                  <a:lnTo>
                    <a:pt x="38100" y="0"/>
                  </a:lnTo>
                  <a:close/>
                </a:path>
                <a:path w="76200" h="1244600">
                  <a:moveTo>
                    <a:pt x="69850" y="63500"/>
                  </a:moveTo>
                  <a:lnTo>
                    <a:pt x="42799" y="63500"/>
                  </a:lnTo>
                  <a:lnTo>
                    <a:pt x="42799" y="76200"/>
                  </a:lnTo>
                  <a:lnTo>
                    <a:pt x="76200" y="76200"/>
                  </a:lnTo>
                  <a:lnTo>
                    <a:pt x="69850" y="63500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 descr=""/>
          <p:cNvSpPr/>
          <p:nvPr/>
        </p:nvSpPr>
        <p:spPr>
          <a:xfrm>
            <a:off x="9102090" y="1549400"/>
            <a:ext cx="1422400" cy="2070100"/>
          </a:xfrm>
          <a:custGeom>
            <a:avLst/>
            <a:gdLst/>
            <a:ahLst/>
            <a:cxnLst/>
            <a:rect l="l" t="t" r="r" b="b"/>
            <a:pathLst>
              <a:path w="1422400" h="2070100">
                <a:moveTo>
                  <a:pt x="0" y="2070100"/>
                </a:moveTo>
                <a:lnTo>
                  <a:pt x="1422400" y="2070100"/>
                </a:lnTo>
                <a:lnTo>
                  <a:pt x="1422400" y="0"/>
                </a:lnTo>
                <a:lnTo>
                  <a:pt x="0" y="0"/>
                </a:lnTo>
                <a:lnTo>
                  <a:pt x="0" y="2070100"/>
                </a:lnTo>
                <a:close/>
              </a:path>
            </a:pathLst>
          </a:custGeom>
          <a:ln w="635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 descr=""/>
          <p:cNvSpPr txBox="1"/>
          <p:nvPr/>
        </p:nvSpPr>
        <p:spPr>
          <a:xfrm>
            <a:off x="9092565" y="1583842"/>
            <a:ext cx="1441450" cy="33020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32080" marR="265430">
              <a:lnSpc>
                <a:spcPct val="111100"/>
              </a:lnSpc>
              <a:spcBef>
                <a:spcPts val="90"/>
              </a:spcBef>
            </a:pPr>
            <a:r>
              <a:rPr dirty="0" sz="900" b="1" i="1">
                <a:latin typeface="Calibri"/>
                <a:cs typeface="Calibri"/>
              </a:rPr>
              <a:t>Convolutional</a:t>
            </a:r>
            <a:r>
              <a:rPr dirty="0" sz="900" spc="85" b="1" i="1">
                <a:latin typeface="Calibri"/>
                <a:cs typeface="Calibri"/>
              </a:rPr>
              <a:t> </a:t>
            </a:r>
            <a:r>
              <a:rPr dirty="0" sz="900" spc="-10" b="1" i="1">
                <a:latin typeface="Calibri"/>
                <a:cs typeface="Calibri"/>
              </a:rPr>
              <a:t>Neural</a:t>
            </a:r>
            <a:r>
              <a:rPr dirty="0" sz="900" spc="500" b="1" i="1">
                <a:latin typeface="Calibri"/>
                <a:cs typeface="Calibri"/>
              </a:rPr>
              <a:t> </a:t>
            </a:r>
            <a:r>
              <a:rPr dirty="0" sz="900" spc="-10" b="1" i="1">
                <a:latin typeface="Calibri"/>
                <a:cs typeface="Calibri"/>
              </a:rPr>
              <a:t>Network</a:t>
            </a:r>
            <a:endParaRPr sz="900">
              <a:latin typeface="Calibri"/>
              <a:cs typeface="Calibri"/>
            </a:endParaRPr>
          </a:p>
        </p:txBody>
      </p:sp>
      <p:grpSp>
        <p:nvGrpSpPr>
          <p:cNvPr id="50" name="object 50" descr=""/>
          <p:cNvGrpSpPr/>
          <p:nvPr/>
        </p:nvGrpSpPr>
        <p:grpSpPr>
          <a:xfrm>
            <a:off x="1456689" y="1333500"/>
            <a:ext cx="5943600" cy="4356100"/>
            <a:chOff x="1456689" y="1333500"/>
            <a:chExt cx="5943600" cy="4356100"/>
          </a:xfrm>
        </p:grpSpPr>
        <p:pic>
          <p:nvPicPr>
            <p:cNvPr id="51" name="object 5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020079" y="4762500"/>
              <a:ext cx="917920" cy="927100"/>
            </a:xfrm>
            <a:prstGeom prst="rect">
              <a:avLst/>
            </a:prstGeom>
          </p:spPr>
        </p:pic>
        <p:pic>
          <p:nvPicPr>
            <p:cNvPr id="52" name="object 52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456689" y="4508538"/>
              <a:ext cx="609599" cy="722210"/>
            </a:xfrm>
            <a:prstGeom prst="rect">
              <a:avLst/>
            </a:prstGeom>
          </p:spPr>
        </p:pic>
        <p:pic>
          <p:nvPicPr>
            <p:cNvPr id="53" name="object 53" descr="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964689" y="4051338"/>
              <a:ext cx="1041400" cy="694270"/>
            </a:xfrm>
            <a:prstGeom prst="rect">
              <a:avLst/>
            </a:prstGeom>
          </p:spPr>
        </p:pic>
        <p:pic>
          <p:nvPicPr>
            <p:cNvPr id="54" name="object 54" descr="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942589" y="4546561"/>
              <a:ext cx="812800" cy="761149"/>
            </a:xfrm>
            <a:prstGeom prst="rect">
              <a:avLst/>
            </a:prstGeom>
          </p:spPr>
        </p:pic>
        <p:sp>
          <p:nvSpPr>
            <p:cNvPr id="55" name="object 55" descr=""/>
            <p:cNvSpPr/>
            <p:nvPr/>
          </p:nvSpPr>
          <p:spPr>
            <a:xfrm>
              <a:off x="4060190" y="1333499"/>
              <a:ext cx="3340100" cy="101600"/>
            </a:xfrm>
            <a:custGeom>
              <a:avLst/>
              <a:gdLst/>
              <a:ahLst/>
              <a:cxnLst/>
              <a:rect l="l" t="t" r="r" b="b"/>
              <a:pathLst>
                <a:path w="3340100" h="101600">
                  <a:moveTo>
                    <a:pt x="482600" y="63500"/>
                  </a:moveTo>
                  <a:lnTo>
                    <a:pt x="473202" y="58801"/>
                  </a:lnTo>
                  <a:lnTo>
                    <a:pt x="406400" y="25400"/>
                  </a:lnTo>
                  <a:lnTo>
                    <a:pt x="406400" y="58801"/>
                  </a:lnTo>
                  <a:lnTo>
                    <a:pt x="0" y="58801"/>
                  </a:lnTo>
                  <a:lnTo>
                    <a:pt x="0" y="68326"/>
                  </a:lnTo>
                  <a:lnTo>
                    <a:pt x="406400" y="68326"/>
                  </a:lnTo>
                  <a:lnTo>
                    <a:pt x="406400" y="101600"/>
                  </a:lnTo>
                  <a:lnTo>
                    <a:pt x="472948" y="68326"/>
                  </a:lnTo>
                  <a:lnTo>
                    <a:pt x="482600" y="63500"/>
                  </a:lnTo>
                  <a:close/>
                </a:path>
                <a:path w="3340100" h="101600">
                  <a:moveTo>
                    <a:pt x="2006600" y="38100"/>
                  </a:moveTo>
                  <a:lnTo>
                    <a:pt x="1997202" y="33401"/>
                  </a:lnTo>
                  <a:lnTo>
                    <a:pt x="1930400" y="0"/>
                  </a:lnTo>
                  <a:lnTo>
                    <a:pt x="1930400" y="33401"/>
                  </a:lnTo>
                  <a:lnTo>
                    <a:pt x="1524000" y="33401"/>
                  </a:lnTo>
                  <a:lnTo>
                    <a:pt x="1524000" y="42926"/>
                  </a:lnTo>
                  <a:lnTo>
                    <a:pt x="1930400" y="42926"/>
                  </a:lnTo>
                  <a:lnTo>
                    <a:pt x="1930400" y="76200"/>
                  </a:lnTo>
                  <a:lnTo>
                    <a:pt x="1996948" y="42926"/>
                  </a:lnTo>
                  <a:lnTo>
                    <a:pt x="2006600" y="38100"/>
                  </a:lnTo>
                  <a:close/>
                </a:path>
                <a:path w="3340100" h="101600">
                  <a:moveTo>
                    <a:pt x="3340100" y="50800"/>
                  </a:moveTo>
                  <a:lnTo>
                    <a:pt x="3330702" y="46101"/>
                  </a:lnTo>
                  <a:lnTo>
                    <a:pt x="3263900" y="12700"/>
                  </a:lnTo>
                  <a:lnTo>
                    <a:pt x="3263900" y="46101"/>
                  </a:lnTo>
                  <a:lnTo>
                    <a:pt x="3009900" y="46101"/>
                  </a:lnTo>
                  <a:lnTo>
                    <a:pt x="3009900" y="55626"/>
                  </a:lnTo>
                  <a:lnTo>
                    <a:pt x="3263900" y="55626"/>
                  </a:lnTo>
                  <a:lnTo>
                    <a:pt x="3263900" y="88900"/>
                  </a:lnTo>
                  <a:lnTo>
                    <a:pt x="3330448" y="55626"/>
                  </a:lnTo>
                  <a:lnTo>
                    <a:pt x="3340100" y="50800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6" name="object 56" descr=""/>
          <p:cNvSpPr txBox="1"/>
          <p:nvPr/>
        </p:nvSpPr>
        <p:spPr>
          <a:xfrm>
            <a:off x="1916429" y="5783986"/>
            <a:ext cx="106172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b="1">
                <a:latin typeface="Calibri"/>
                <a:cs typeface="Calibri"/>
              </a:rPr>
              <a:t>Decision</a:t>
            </a:r>
            <a:r>
              <a:rPr dirty="0" sz="1200" spc="-40" b="1">
                <a:latin typeface="Calibri"/>
                <a:cs typeface="Calibri"/>
              </a:rPr>
              <a:t> </a:t>
            </a:r>
            <a:r>
              <a:rPr dirty="0" sz="1200" spc="-10" b="1">
                <a:latin typeface="Calibri"/>
                <a:cs typeface="Calibri"/>
              </a:rPr>
              <a:t>making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7" name="object 57" descr=""/>
          <p:cNvSpPr/>
          <p:nvPr/>
        </p:nvSpPr>
        <p:spPr>
          <a:xfrm>
            <a:off x="3175" y="0"/>
            <a:ext cx="12192000" cy="474345"/>
          </a:xfrm>
          <a:custGeom>
            <a:avLst/>
            <a:gdLst/>
            <a:ahLst/>
            <a:cxnLst/>
            <a:rect l="l" t="t" r="r" b="b"/>
            <a:pathLst>
              <a:path w="12192000" h="474345">
                <a:moveTo>
                  <a:pt x="12192000" y="0"/>
                </a:moveTo>
                <a:lnTo>
                  <a:pt x="0" y="0"/>
                </a:lnTo>
                <a:lnTo>
                  <a:pt x="0" y="474217"/>
                </a:lnTo>
                <a:lnTo>
                  <a:pt x="12192000" y="474217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 txBox="1">
            <a:spLocks noGrp="1"/>
          </p:cNvSpPr>
          <p:nvPr>
            <p:ph type="title"/>
          </p:nvPr>
        </p:nvSpPr>
        <p:spPr>
          <a:xfrm>
            <a:off x="120497" y="-80060"/>
            <a:ext cx="1299210" cy="594995"/>
          </a:xfrm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670">
                <a:solidFill>
                  <a:srgbClr val="000000"/>
                </a:solidFill>
              </a:rPr>
              <a:t>BIG</a:t>
            </a:r>
            <a:r>
              <a:rPr dirty="0" spc="-570">
                <a:solidFill>
                  <a:srgbClr val="000000"/>
                </a:solidFill>
              </a:rPr>
              <a:t> </a:t>
            </a:r>
            <a:r>
              <a:rPr dirty="0" spc="-780">
                <a:solidFill>
                  <a:srgbClr val="000000"/>
                </a:solidFill>
              </a:rPr>
              <a:t>DATA</a:t>
            </a:r>
          </a:p>
        </p:txBody>
      </p:sp>
      <p:sp>
        <p:nvSpPr>
          <p:cNvPr id="59" name="object 5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08534" y="4542154"/>
            <a:ext cx="1941195" cy="815975"/>
            <a:chOff x="208534" y="4542154"/>
            <a:chExt cx="1941195" cy="815975"/>
          </a:xfrm>
        </p:grpSpPr>
        <p:sp>
          <p:nvSpPr>
            <p:cNvPr id="4" name="object 4" descr=""/>
            <p:cNvSpPr/>
            <p:nvPr/>
          </p:nvSpPr>
          <p:spPr>
            <a:xfrm>
              <a:off x="1178928" y="4985003"/>
              <a:ext cx="0" cy="373380"/>
            </a:xfrm>
            <a:custGeom>
              <a:avLst/>
              <a:gdLst/>
              <a:ahLst/>
              <a:cxnLst/>
              <a:rect l="l" t="t" r="r" b="b"/>
              <a:pathLst>
                <a:path w="0" h="373379">
                  <a:moveTo>
                    <a:pt x="0" y="0"/>
                  </a:moveTo>
                  <a:lnTo>
                    <a:pt x="0" y="372872"/>
                  </a:lnTo>
                </a:path>
              </a:pathLst>
            </a:custGeom>
            <a:ln w="9525">
              <a:solidFill>
                <a:srgbClr val="9EB92D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08534" y="4542154"/>
              <a:ext cx="1941195" cy="544830"/>
            </a:xfrm>
            <a:custGeom>
              <a:avLst/>
              <a:gdLst/>
              <a:ahLst/>
              <a:cxnLst/>
              <a:rect l="l" t="t" r="r" b="b"/>
              <a:pathLst>
                <a:path w="1941195" h="544829">
                  <a:moveTo>
                    <a:pt x="1850009" y="0"/>
                  </a:moveTo>
                  <a:lnTo>
                    <a:pt x="90728" y="0"/>
                  </a:lnTo>
                  <a:lnTo>
                    <a:pt x="55410" y="7133"/>
                  </a:lnTo>
                  <a:lnTo>
                    <a:pt x="26571" y="26590"/>
                  </a:lnTo>
                  <a:lnTo>
                    <a:pt x="7129" y="55453"/>
                  </a:lnTo>
                  <a:lnTo>
                    <a:pt x="0" y="90805"/>
                  </a:lnTo>
                  <a:lnTo>
                    <a:pt x="0" y="453771"/>
                  </a:lnTo>
                  <a:lnTo>
                    <a:pt x="7129" y="489049"/>
                  </a:lnTo>
                  <a:lnTo>
                    <a:pt x="26571" y="517874"/>
                  </a:lnTo>
                  <a:lnTo>
                    <a:pt x="55410" y="537317"/>
                  </a:lnTo>
                  <a:lnTo>
                    <a:pt x="90728" y="544449"/>
                  </a:lnTo>
                  <a:lnTo>
                    <a:pt x="1850009" y="544449"/>
                  </a:lnTo>
                  <a:lnTo>
                    <a:pt x="1885360" y="537317"/>
                  </a:lnTo>
                  <a:lnTo>
                    <a:pt x="1914223" y="517874"/>
                  </a:lnTo>
                  <a:lnTo>
                    <a:pt x="1933680" y="489049"/>
                  </a:lnTo>
                  <a:lnTo>
                    <a:pt x="1940814" y="453771"/>
                  </a:lnTo>
                  <a:lnTo>
                    <a:pt x="1940814" y="90805"/>
                  </a:lnTo>
                  <a:lnTo>
                    <a:pt x="1933680" y="55453"/>
                  </a:lnTo>
                  <a:lnTo>
                    <a:pt x="1914223" y="26590"/>
                  </a:lnTo>
                  <a:lnTo>
                    <a:pt x="1885360" y="7133"/>
                  </a:lnTo>
                  <a:lnTo>
                    <a:pt x="1850009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6" name="object 6" descr=""/>
          <p:cNvGrpSpPr/>
          <p:nvPr/>
        </p:nvGrpSpPr>
        <p:grpSpPr>
          <a:xfrm>
            <a:off x="1347088" y="3500754"/>
            <a:ext cx="2891790" cy="1586230"/>
            <a:chOff x="1347088" y="3500754"/>
            <a:chExt cx="2891790" cy="1586230"/>
          </a:xfrm>
        </p:grpSpPr>
        <p:sp>
          <p:nvSpPr>
            <p:cNvPr id="7" name="object 7" descr=""/>
            <p:cNvSpPr/>
            <p:nvPr/>
          </p:nvSpPr>
          <p:spPr>
            <a:xfrm>
              <a:off x="1347088" y="3500754"/>
              <a:ext cx="1549400" cy="886460"/>
            </a:xfrm>
            <a:custGeom>
              <a:avLst/>
              <a:gdLst/>
              <a:ahLst/>
              <a:cxnLst/>
              <a:rect l="l" t="t" r="r" b="b"/>
              <a:pathLst>
                <a:path w="1549400" h="886460">
                  <a:moveTo>
                    <a:pt x="21061" y="836154"/>
                  </a:moveTo>
                  <a:lnTo>
                    <a:pt x="15948" y="837078"/>
                  </a:lnTo>
                  <a:lnTo>
                    <a:pt x="7762" y="842343"/>
                  </a:lnTo>
                  <a:lnTo>
                    <a:pt x="2172" y="850298"/>
                  </a:lnTo>
                  <a:lnTo>
                    <a:pt x="0" y="860171"/>
                  </a:lnTo>
                  <a:lnTo>
                    <a:pt x="1799" y="870077"/>
                  </a:lnTo>
                  <a:lnTo>
                    <a:pt x="7064" y="878268"/>
                  </a:lnTo>
                  <a:lnTo>
                    <a:pt x="15019" y="883888"/>
                  </a:lnTo>
                  <a:lnTo>
                    <a:pt x="24892" y="886079"/>
                  </a:lnTo>
                  <a:lnTo>
                    <a:pt x="34798" y="884261"/>
                  </a:lnTo>
                  <a:lnTo>
                    <a:pt x="42989" y="878967"/>
                  </a:lnTo>
                  <a:lnTo>
                    <a:pt x="48609" y="871005"/>
                  </a:lnTo>
                  <a:lnTo>
                    <a:pt x="50800" y="861187"/>
                  </a:lnTo>
                  <a:lnTo>
                    <a:pt x="50707" y="860679"/>
                  </a:lnTo>
                  <a:lnTo>
                    <a:pt x="20571" y="860679"/>
                  </a:lnTo>
                  <a:lnTo>
                    <a:pt x="20924" y="843041"/>
                  </a:lnTo>
                  <a:lnTo>
                    <a:pt x="21043" y="837078"/>
                  </a:lnTo>
                  <a:lnTo>
                    <a:pt x="21061" y="836154"/>
                  </a:lnTo>
                  <a:close/>
                </a:path>
                <a:path w="1549400" h="886460">
                  <a:moveTo>
                    <a:pt x="25908" y="835279"/>
                  </a:moveTo>
                  <a:lnTo>
                    <a:pt x="21061" y="836154"/>
                  </a:lnTo>
                  <a:lnTo>
                    <a:pt x="20581" y="860171"/>
                  </a:lnTo>
                  <a:lnTo>
                    <a:pt x="20571" y="860679"/>
                  </a:lnTo>
                  <a:lnTo>
                    <a:pt x="30099" y="860679"/>
                  </a:lnTo>
                  <a:lnTo>
                    <a:pt x="30452" y="843041"/>
                  </a:lnTo>
                  <a:lnTo>
                    <a:pt x="30572" y="837078"/>
                  </a:lnTo>
                  <a:lnTo>
                    <a:pt x="30587" y="836314"/>
                  </a:lnTo>
                  <a:lnTo>
                    <a:pt x="25908" y="835279"/>
                  </a:lnTo>
                  <a:close/>
                </a:path>
                <a:path w="1549400" h="886460">
                  <a:moveTo>
                    <a:pt x="30587" y="836314"/>
                  </a:moveTo>
                  <a:lnTo>
                    <a:pt x="30109" y="860171"/>
                  </a:lnTo>
                  <a:lnTo>
                    <a:pt x="30099" y="860679"/>
                  </a:lnTo>
                  <a:lnTo>
                    <a:pt x="50707" y="860679"/>
                  </a:lnTo>
                  <a:lnTo>
                    <a:pt x="48982" y="851227"/>
                  </a:lnTo>
                  <a:lnTo>
                    <a:pt x="43687" y="843041"/>
                  </a:lnTo>
                  <a:lnTo>
                    <a:pt x="35726" y="837451"/>
                  </a:lnTo>
                  <a:lnTo>
                    <a:pt x="30587" y="836314"/>
                  </a:lnTo>
                  <a:close/>
                </a:path>
                <a:path w="1549400" h="886460">
                  <a:moveTo>
                    <a:pt x="30608" y="835279"/>
                  </a:moveTo>
                  <a:lnTo>
                    <a:pt x="25908" y="835279"/>
                  </a:lnTo>
                  <a:lnTo>
                    <a:pt x="30587" y="836314"/>
                  </a:lnTo>
                  <a:lnTo>
                    <a:pt x="30608" y="835279"/>
                  </a:lnTo>
                  <a:close/>
                </a:path>
                <a:path w="1549400" h="886460">
                  <a:moveTo>
                    <a:pt x="21336" y="822452"/>
                  </a:moveTo>
                  <a:lnTo>
                    <a:pt x="21079" y="835279"/>
                  </a:lnTo>
                  <a:lnTo>
                    <a:pt x="21061" y="836154"/>
                  </a:lnTo>
                  <a:lnTo>
                    <a:pt x="25908" y="835279"/>
                  </a:lnTo>
                  <a:lnTo>
                    <a:pt x="30608" y="835279"/>
                  </a:lnTo>
                  <a:lnTo>
                    <a:pt x="30861" y="822706"/>
                  </a:lnTo>
                  <a:lnTo>
                    <a:pt x="21336" y="822452"/>
                  </a:lnTo>
                  <a:close/>
                </a:path>
                <a:path w="1549400" h="886460">
                  <a:moveTo>
                    <a:pt x="26670" y="755523"/>
                  </a:moveTo>
                  <a:lnTo>
                    <a:pt x="24511" y="773303"/>
                  </a:lnTo>
                  <a:lnTo>
                    <a:pt x="23114" y="793750"/>
                  </a:lnTo>
                  <a:lnTo>
                    <a:pt x="32639" y="794385"/>
                  </a:lnTo>
                  <a:lnTo>
                    <a:pt x="34036" y="773938"/>
                  </a:lnTo>
                  <a:lnTo>
                    <a:pt x="36068" y="756666"/>
                  </a:lnTo>
                  <a:lnTo>
                    <a:pt x="26670" y="755523"/>
                  </a:lnTo>
                  <a:close/>
                </a:path>
                <a:path w="1549400" h="886460">
                  <a:moveTo>
                    <a:pt x="36703" y="689356"/>
                  </a:moveTo>
                  <a:lnTo>
                    <a:pt x="30226" y="726948"/>
                  </a:lnTo>
                  <a:lnTo>
                    <a:pt x="39624" y="728599"/>
                  </a:lnTo>
                  <a:lnTo>
                    <a:pt x="46101" y="691007"/>
                  </a:lnTo>
                  <a:lnTo>
                    <a:pt x="36703" y="689356"/>
                  </a:lnTo>
                  <a:close/>
                </a:path>
                <a:path w="1549400" h="886460">
                  <a:moveTo>
                    <a:pt x="52578" y="624205"/>
                  </a:moveTo>
                  <a:lnTo>
                    <a:pt x="46355" y="646684"/>
                  </a:lnTo>
                  <a:lnTo>
                    <a:pt x="43053" y="661289"/>
                  </a:lnTo>
                  <a:lnTo>
                    <a:pt x="52324" y="663448"/>
                  </a:lnTo>
                  <a:lnTo>
                    <a:pt x="55626" y="648843"/>
                  </a:lnTo>
                  <a:lnTo>
                    <a:pt x="61722" y="626745"/>
                  </a:lnTo>
                  <a:lnTo>
                    <a:pt x="52578" y="624205"/>
                  </a:lnTo>
                  <a:close/>
                </a:path>
                <a:path w="1549400" h="886460">
                  <a:moveTo>
                    <a:pt x="73152" y="560324"/>
                  </a:moveTo>
                  <a:lnTo>
                    <a:pt x="70866" y="566166"/>
                  </a:lnTo>
                  <a:lnTo>
                    <a:pt x="60706" y="596519"/>
                  </a:lnTo>
                  <a:lnTo>
                    <a:pt x="69850" y="599567"/>
                  </a:lnTo>
                  <a:lnTo>
                    <a:pt x="79883" y="569214"/>
                  </a:lnTo>
                  <a:lnTo>
                    <a:pt x="82042" y="563753"/>
                  </a:lnTo>
                  <a:lnTo>
                    <a:pt x="73152" y="560324"/>
                  </a:lnTo>
                  <a:close/>
                </a:path>
                <a:path w="1549400" h="886460">
                  <a:moveTo>
                    <a:pt x="98679" y="498475"/>
                  </a:moveTo>
                  <a:lnTo>
                    <a:pt x="85852" y="527304"/>
                  </a:lnTo>
                  <a:lnTo>
                    <a:pt x="83439" y="533654"/>
                  </a:lnTo>
                  <a:lnTo>
                    <a:pt x="92329" y="537083"/>
                  </a:lnTo>
                  <a:lnTo>
                    <a:pt x="94742" y="530733"/>
                  </a:lnTo>
                  <a:lnTo>
                    <a:pt x="107442" y="502412"/>
                  </a:lnTo>
                  <a:lnTo>
                    <a:pt x="98679" y="498475"/>
                  </a:lnTo>
                  <a:close/>
                </a:path>
                <a:path w="1549400" h="886460">
                  <a:moveTo>
                    <a:pt x="129159" y="438658"/>
                  </a:moveTo>
                  <a:lnTo>
                    <a:pt x="121539" y="452120"/>
                  </a:lnTo>
                  <a:lnTo>
                    <a:pt x="111252" y="472567"/>
                  </a:lnTo>
                  <a:lnTo>
                    <a:pt x="119761" y="476885"/>
                  </a:lnTo>
                  <a:lnTo>
                    <a:pt x="130048" y="456438"/>
                  </a:lnTo>
                  <a:lnTo>
                    <a:pt x="137414" y="443357"/>
                  </a:lnTo>
                  <a:lnTo>
                    <a:pt x="129159" y="438658"/>
                  </a:lnTo>
                  <a:close/>
                </a:path>
                <a:path w="1549400" h="886460">
                  <a:moveTo>
                    <a:pt x="163957" y="381508"/>
                  </a:moveTo>
                  <a:lnTo>
                    <a:pt x="143510" y="413639"/>
                  </a:lnTo>
                  <a:lnTo>
                    <a:pt x="151511" y="418846"/>
                  </a:lnTo>
                  <a:lnTo>
                    <a:pt x="171958" y="386588"/>
                  </a:lnTo>
                  <a:lnTo>
                    <a:pt x="163957" y="381508"/>
                  </a:lnTo>
                  <a:close/>
                </a:path>
                <a:path w="1549400" h="886460">
                  <a:moveTo>
                    <a:pt x="203454" y="327279"/>
                  </a:moveTo>
                  <a:lnTo>
                    <a:pt x="187706" y="347599"/>
                  </a:lnTo>
                  <a:lnTo>
                    <a:pt x="180467" y="357886"/>
                  </a:lnTo>
                  <a:lnTo>
                    <a:pt x="188214" y="363474"/>
                  </a:lnTo>
                  <a:lnTo>
                    <a:pt x="195453" y="353187"/>
                  </a:lnTo>
                  <a:lnTo>
                    <a:pt x="210947" y="333121"/>
                  </a:lnTo>
                  <a:lnTo>
                    <a:pt x="203454" y="327279"/>
                  </a:lnTo>
                  <a:close/>
                </a:path>
                <a:path w="1549400" h="886460">
                  <a:moveTo>
                    <a:pt x="246888" y="276225"/>
                  </a:moveTo>
                  <a:lnTo>
                    <a:pt x="239649" y="283972"/>
                  </a:lnTo>
                  <a:lnTo>
                    <a:pt x="221615" y="304927"/>
                  </a:lnTo>
                  <a:lnTo>
                    <a:pt x="228854" y="311150"/>
                  </a:lnTo>
                  <a:lnTo>
                    <a:pt x="246761" y="290195"/>
                  </a:lnTo>
                  <a:lnTo>
                    <a:pt x="253873" y="282702"/>
                  </a:lnTo>
                  <a:lnTo>
                    <a:pt x="246888" y="276225"/>
                  </a:lnTo>
                  <a:close/>
                </a:path>
                <a:path w="1549400" h="886460">
                  <a:moveTo>
                    <a:pt x="294131" y="228727"/>
                  </a:moveTo>
                  <a:lnTo>
                    <a:pt x="267716" y="254127"/>
                  </a:lnTo>
                  <a:lnTo>
                    <a:pt x="266573" y="255397"/>
                  </a:lnTo>
                  <a:lnTo>
                    <a:pt x="273431" y="261874"/>
                  </a:lnTo>
                  <a:lnTo>
                    <a:pt x="274701" y="260604"/>
                  </a:lnTo>
                  <a:lnTo>
                    <a:pt x="300736" y="235585"/>
                  </a:lnTo>
                  <a:lnTo>
                    <a:pt x="294131" y="228727"/>
                  </a:lnTo>
                  <a:close/>
                </a:path>
                <a:path w="1549400" h="886460">
                  <a:moveTo>
                    <a:pt x="345059" y="185166"/>
                  </a:moveTo>
                  <a:lnTo>
                    <a:pt x="328294" y="198501"/>
                  </a:lnTo>
                  <a:lnTo>
                    <a:pt x="315594" y="209550"/>
                  </a:lnTo>
                  <a:lnTo>
                    <a:pt x="321818" y="216789"/>
                  </a:lnTo>
                  <a:lnTo>
                    <a:pt x="334518" y="205613"/>
                  </a:lnTo>
                  <a:lnTo>
                    <a:pt x="351028" y="192532"/>
                  </a:lnTo>
                  <a:lnTo>
                    <a:pt x="345059" y="185166"/>
                  </a:lnTo>
                  <a:close/>
                </a:path>
                <a:path w="1549400" h="886460">
                  <a:moveTo>
                    <a:pt x="399161" y="145415"/>
                  </a:moveTo>
                  <a:lnTo>
                    <a:pt x="393827" y="148844"/>
                  </a:lnTo>
                  <a:lnTo>
                    <a:pt x="367919" y="167513"/>
                  </a:lnTo>
                  <a:lnTo>
                    <a:pt x="373506" y="175260"/>
                  </a:lnTo>
                  <a:lnTo>
                    <a:pt x="399415" y="156591"/>
                  </a:lnTo>
                  <a:lnTo>
                    <a:pt x="404368" y="153416"/>
                  </a:lnTo>
                  <a:lnTo>
                    <a:pt x="399161" y="145415"/>
                  </a:lnTo>
                  <a:close/>
                </a:path>
                <a:path w="1549400" h="886460">
                  <a:moveTo>
                    <a:pt x="456056" y="110236"/>
                  </a:moveTo>
                  <a:lnTo>
                    <a:pt x="428498" y="126365"/>
                  </a:lnTo>
                  <a:lnTo>
                    <a:pt x="423163" y="129794"/>
                  </a:lnTo>
                  <a:lnTo>
                    <a:pt x="428371" y="137795"/>
                  </a:lnTo>
                  <a:lnTo>
                    <a:pt x="433578" y="134366"/>
                  </a:lnTo>
                  <a:lnTo>
                    <a:pt x="460883" y="118491"/>
                  </a:lnTo>
                  <a:lnTo>
                    <a:pt x="456056" y="110236"/>
                  </a:lnTo>
                  <a:close/>
                </a:path>
                <a:path w="1549400" h="886460">
                  <a:moveTo>
                    <a:pt x="515747" y="79629"/>
                  </a:moveTo>
                  <a:lnTo>
                    <a:pt x="500888" y="86360"/>
                  </a:lnTo>
                  <a:lnTo>
                    <a:pt x="481456" y="96647"/>
                  </a:lnTo>
                  <a:lnTo>
                    <a:pt x="485775" y="105029"/>
                  </a:lnTo>
                  <a:lnTo>
                    <a:pt x="505333" y="94869"/>
                  </a:lnTo>
                  <a:lnTo>
                    <a:pt x="519684" y="88265"/>
                  </a:lnTo>
                  <a:lnTo>
                    <a:pt x="515747" y="79629"/>
                  </a:lnTo>
                  <a:close/>
                </a:path>
                <a:path w="1549400" h="886460">
                  <a:moveTo>
                    <a:pt x="577469" y="53594"/>
                  </a:moveTo>
                  <a:lnTo>
                    <a:pt x="542036" y="67818"/>
                  </a:lnTo>
                  <a:lnTo>
                    <a:pt x="545592" y="76581"/>
                  </a:lnTo>
                  <a:lnTo>
                    <a:pt x="580898" y="62484"/>
                  </a:lnTo>
                  <a:lnTo>
                    <a:pt x="577469" y="53594"/>
                  </a:lnTo>
                  <a:close/>
                </a:path>
                <a:path w="1549400" h="886460">
                  <a:moveTo>
                    <a:pt x="641223" y="32893"/>
                  </a:moveTo>
                  <a:lnTo>
                    <a:pt x="617219" y="39878"/>
                  </a:lnTo>
                  <a:lnTo>
                    <a:pt x="604647" y="44196"/>
                  </a:lnTo>
                  <a:lnTo>
                    <a:pt x="607694" y="53212"/>
                  </a:lnTo>
                  <a:lnTo>
                    <a:pt x="620268" y="48895"/>
                  </a:lnTo>
                  <a:lnTo>
                    <a:pt x="643890" y="42037"/>
                  </a:lnTo>
                  <a:lnTo>
                    <a:pt x="641223" y="32893"/>
                  </a:lnTo>
                  <a:close/>
                </a:path>
                <a:path w="1549400" h="886460">
                  <a:moveTo>
                    <a:pt x="706374" y="16891"/>
                  </a:moveTo>
                  <a:lnTo>
                    <a:pt x="699135" y="18287"/>
                  </a:lnTo>
                  <a:lnTo>
                    <a:pt x="669036" y="25400"/>
                  </a:lnTo>
                  <a:lnTo>
                    <a:pt x="671194" y="34671"/>
                  </a:lnTo>
                  <a:lnTo>
                    <a:pt x="701294" y="27559"/>
                  </a:lnTo>
                  <a:lnTo>
                    <a:pt x="708152" y="26289"/>
                  </a:lnTo>
                  <a:lnTo>
                    <a:pt x="706374" y="16891"/>
                  </a:lnTo>
                  <a:close/>
                </a:path>
                <a:path w="1549400" h="886460">
                  <a:moveTo>
                    <a:pt x="772541" y="6350"/>
                  </a:moveTo>
                  <a:lnTo>
                    <a:pt x="741299" y="10414"/>
                  </a:lnTo>
                  <a:lnTo>
                    <a:pt x="734568" y="11684"/>
                  </a:lnTo>
                  <a:lnTo>
                    <a:pt x="736219" y="21082"/>
                  </a:lnTo>
                  <a:lnTo>
                    <a:pt x="742950" y="19812"/>
                  </a:lnTo>
                  <a:lnTo>
                    <a:pt x="773684" y="15748"/>
                  </a:lnTo>
                  <a:lnTo>
                    <a:pt x="772541" y="6350"/>
                  </a:lnTo>
                  <a:close/>
                </a:path>
                <a:path w="1549400" h="886460">
                  <a:moveTo>
                    <a:pt x="839343" y="889"/>
                  </a:moveTo>
                  <a:lnTo>
                    <a:pt x="827405" y="1270"/>
                  </a:lnTo>
                  <a:lnTo>
                    <a:pt x="801116" y="3429"/>
                  </a:lnTo>
                  <a:lnTo>
                    <a:pt x="801878" y="12827"/>
                  </a:lnTo>
                  <a:lnTo>
                    <a:pt x="828294" y="10668"/>
                  </a:lnTo>
                  <a:lnTo>
                    <a:pt x="839724" y="10414"/>
                  </a:lnTo>
                  <a:lnTo>
                    <a:pt x="839444" y="3429"/>
                  </a:lnTo>
                  <a:lnTo>
                    <a:pt x="839343" y="889"/>
                  </a:lnTo>
                  <a:close/>
                </a:path>
                <a:path w="1549400" h="886460">
                  <a:moveTo>
                    <a:pt x="896493" y="0"/>
                  </a:moveTo>
                  <a:lnTo>
                    <a:pt x="867918" y="0"/>
                  </a:lnTo>
                  <a:lnTo>
                    <a:pt x="868299" y="9525"/>
                  </a:lnTo>
                  <a:lnTo>
                    <a:pt x="896366" y="9525"/>
                  </a:lnTo>
                  <a:lnTo>
                    <a:pt x="906018" y="9906"/>
                  </a:lnTo>
                  <a:lnTo>
                    <a:pt x="906399" y="381"/>
                  </a:lnTo>
                  <a:lnTo>
                    <a:pt x="896493" y="0"/>
                  </a:lnTo>
                  <a:close/>
                </a:path>
                <a:path w="1549400" h="886460">
                  <a:moveTo>
                    <a:pt x="934974" y="1905"/>
                  </a:moveTo>
                  <a:lnTo>
                    <a:pt x="934466" y="11430"/>
                  </a:lnTo>
                  <a:lnTo>
                    <a:pt x="945388" y="12192"/>
                  </a:lnTo>
                  <a:lnTo>
                    <a:pt x="969644" y="14478"/>
                  </a:lnTo>
                  <a:lnTo>
                    <a:pt x="972058" y="14859"/>
                  </a:lnTo>
                  <a:lnTo>
                    <a:pt x="973201" y="5334"/>
                  </a:lnTo>
                  <a:lnTo>
                    <a:pt x="946023" y="2667"/>
                  </a:lnTo>
                  <a:lnTo>
                    <a:pt x="934974" y="1905"/>
                  </a:lnTo>
                  <a:close/>
                </a:path>
                <a:path w="1549400" h="886460">
                  <a:moveTo>
                    <a:pt x="1001776" y="9144"/>
                  </a:moveTo>
                  <a:lnTo>
                    <a:pt x="1000252" y="18542"/>
                  </a:lnTo>
                  <a:lnTo>
                    <a:pt x="1017778" y="21209"/>
                  </a:lnTo>
                  <a:lnTo>
                    <a:pt x="1037717" y="24892"/>
                  </a:lnTo>
                  <a:lnTo>
                    <a:pt x="1039368" y="15494"/>
                  </a:lnTo>
                  <a:lnTo>
                    <a:pt x="1019302" y="11811"/>
                  </a:lnTo>
                  <a:lnTo>
                    <a:pt x="1001776" y="9144"/>
                  </a:lnTo>
                  <a:close/>
                </a:path>
                <a:path w="1549400" h="886460">
                  <a:moveTo>
                    <a:pt x="1067689" y="21462"/>
                  </a:moveTo>
                  <a:lnTo>
                    <a:pt x="1065371" y="30861"/>
                  </a:lnTo>
                  <a:lnTo>
                    <a:pt x="1065925" y="30861"/>
                  </a:lnTo>
                  <a:lnTo>
                    <a:pt x="1088898" y="36449"/>
                  </a:lnTo>
                  <a:lnTo>
                    <a:pt x="1102106" y="40132"/>
                  </a:lnTo>
                  <a:lnTo>
                    <a:pt x="1104646" y="30861"/>
                  </a:lnTo>
                  <a:lnTo>
                    <a:pt x="1091057" y="27178"/>
                  </a:lnTo>
                  <a:lnTo>
                    <a:pt x="1067689" y="21462"/>
                  </a:lnTo>
                  <a:close/>
                </a:path>
                <a:path w="1549400" h="886460">
                  <a:moveTo>
                    <a:pt x="1132205" y="38989"/>
                  </a:moveTo>
                  <a:lnTo>
                    <a:pt x="1129411" y="48133"/>
                  </a:lnTo>
                  <a:lnTo>
                    <a:pt x="1135126" y="49911"/>
                  </a:lnTo>
                  <a:lnTo>
                    <a:pt x="1157986" y="57531"/>
                  </a:lnTo>
                  <a:lnTo>
                    <a:pt x="1165225" y="60198"/>
                  </a:lnTo>
                  <a:lnTo>
                    <a:pt x="1168527" y="51308"/>
                  </a:lnTo>
                  <a:lnTo>
                    <a:pt x="1161034" y="48514"/>
                  </a:lnTo>
                  <a:lnTo>
                    <a:pt x="1137920" y="40767"/>
                  </a:lnTo>
                  <a:lnTo>
                    <a:pt x="1132205" y="38989"/>
                  </a:lnTo>
                  <a:close/>
                </a:path>
                <a:path w="1549400" h="886460">
                  <a:moveTo>
                    <a:pt x="1195324" y="61595"/>
                  </a:moveTo>
                  <a:lnTo>
                    <a:pt x="1191895" y="70358"/>
                  </a:lnTo>
                  <a:lnTo>
                    <a:pt x="1202944" y="74803"/>
                  </a:lnTo>
                  <a:lnTo>
                    <a:pt x="1224915" y="84455"/>
                  </a:lnTo>
                  <a:lnTo>
                    <a:pt x="1226693" y="85217"/>
                  </a:lnTo>
                  <a:lnTo>
                    <a:pt x="1230630" y="76581"/>
                  </a:lnTo>
                  <a:lnTo>
                    <a:pt x="1228725" y="75692"/>
                  </a:lnTo>
                  <a:lnTo>
                    <a:pt x="1206373" y="65912"/>
                  </a:lnTo>
                  <a:lnTo>
                    <a:pt x="1195324" y="61595"/>
                  </a:lnTo>
                  <a:close/>
                </a:path>
                <a:path w="1549400" h="886460">
                  <a:moveTo>
                    <a:pt x="1256665" y="88900"/>
                  </a:moveTo>
                  <a:lnTo>
                    <a:pt x="1252347" y="97409"/>
                  </a:lnTo>
                  <a:lnTo>
                    <a:pt x="1268095" y="105410"/>
                  </a:lnTo>
                  <a:lnTo>
                    <a:pt x="1286002" y="115062"/>
                  </a:lnTo>
                  <a:lnTo>
                    <a:pt x="1290447" y="106680"/>
                  </a:lnTo>
                  <a:lnTo>
                    <a:pt x="1272413" y="97028"/>
                  </a:lnTo>
                  <a:lnTo>
                    <a:pt x="1256665" y="88900"/>
                  </a:lnTo>
                  <a:close/>
                </a:path>
                <a:path w="1549400" h="886460">
                  <a:moveTo>
                    <a:pt x="1315466" y="120904"/>
                  </a:moveTo>
                  <a:lnTo>
                    <a:pt x="1310513" y="129032"/>
                  </a:lnTo>
                  <a:lnTo>
                    <a:pt x="1330706" y="141478"/>
                  </a:lnTo>
                  <a:lnTo>
                    <a:pt x="1342644" y="149352"/>
                  </a:lnTo>
                  <a:lnTo>
                    <a:pt x="1347768" y="141478"/>
                  </a:lnTo>
                  <a:lnTo>
                    <a:pt x="1348044" y="141478"/>
                  </a:lnTo>
                  <a:lnTo>
                    <a:pt x="1335659" y="133350"/>
                  </a:lnTo>
                  <a:lnTo>
                    <a:pt x="1315466" y="120904"/>
                  </a:lnTo>
                  <a:close/>
                </a:path>
                <a:path w="1549400" h="886460">
                  <a:moveTo>
                    <a:pt x="1371600" y="157607"/>
                  </a:moveTo>
                  <a:lnTo>
                    <a:pt x="1366139" y="165354"/>
                  </a:lnTo>
                  <a:lnTo>
                    <a:pt x="1370584" y="168529"/>
                  </a:lnTo>
                  <a:lnTo>
                    <a:pt x="1389888" y="182880"/>
                  </a:lnTo>
                  <a:lnTo>
                    <a:pt x="1396492" y="187960"/>
                  </a:lnTo>
                  <a:lnTo>
                    <a:pt x="1402334" y="180467"/>
                  </a:lnTo>
                  <a:lnTo>
                    <a:pt x="1395603" y="175260"/>
                  </a:lnTo>
                  <a:lnTo>
                    <a:pt x="1375918" y="160655"/>
                  </a:lnTo>
                  <a:lnTo>
                    <a:pt x="1371600" y="157607"/>
                  </a:lnTo>
                  <a:close/>
                </a:path>
                <a:path w="1549400" h="886460">
                  <a:moveTo>
                    <a:pt x="1424686" y="198628"/>
                  </a:moveTo>
                  <a:lnTo>
                    <a:pt x="1418463" y="205867"/>
                  </a:lnTo>
                  <a:lnTo>
                    <a:pt x="1445768" y="229362"/>
                  </a:lnTo>
                  <a:lnTo>
                    <a:pt x="1447038" y="230632"/>
                  </a:lnTo>
                  <a:lnTo>
                    <a:pt x="1453642" y="223774"/>
                  </a:lnTo>
                  <a:lnTo>
                    <a:pt x="1451991" y="222123"/>
                  </a:lnTo>
                  <a:lnTo>
                    <a:pt x="1424686" y="198628"/>
                  </a:lnTo>
                  <a:close/>
                </a:path>
                <a:path w="1549400" h="886460">
                  <a:moveTo>
                    <a:pt x="1474216" y="243586"/>
                  </a:moveTo>
                  <a:lnTo>
                    <a:pt x="1467612" y="250444"/>
                  </a:lnTo>
                  <a:lnTo>
                    <a:pt x="1480820" y="263017"/>
                  </a:lnTo>
                  <a:lnTo>
                    <a:pt x="1494155" y="277368"/>
                  </a:lnTo>
                  <a:lnTo>
                    <a:pt x="1501140" y="270891"/>
                  </a:lnTo>
                  <a:lnTo>
                    <a:pt x="1487424" y="256159"/>
                  </a:lnTo>
                  <a:lnTo>
                    <a:pt x="1474216" y="243586"/>
                  </a:lnTo>
                  <a:close/>
                </a:path>
                <a:path w="1549400" h="886460">
                  <a:moveTo>
                    <a:pt x="1497076" y="310769"/>
                  </a:moveTo>
                  <a:lnTo>
                    <a:pt x="1549019" y="333883"/>
                  </a:lnTo>
                  <a:lnTo>
                    <a:pt x="1545232" y="317373"/>
                  </a:lnTo>
                  <a:lnTo>
                    <a:pt x="1529207" y="317373"/>
                  </a:lnTo>
                  <a:lnTo>
                    <a:pt x="1526159" y="313656"/>
                  </a:lnTo>
                  <a:lnTo>
                    <a:pt x="1497076" y="310769"/>
                  </a:lnTo>
                  <a:close/>
                </a:path>
                <a:path w="1549400" h="886460">
                  <a:moveTo>
                    <a:pt x="1526159" y="313656"/>
                  </a:moveTo>
                  <a:lnTo>
                    <a:pt x="1529207" y="317373"/>
                  </a:lnTo>
                  <a:lnTo>
                    <a:pt x="1532889" y="314325"/>
                  </a:lnTo>
                  <a:lnTo>
                    <a:pt x="1526159" y="313656"/>
                  </a:lnTo>
                  <a:close/>
                </a:path>
                <a:path w="1549400" h="886460">
                  <a:moveTo>
                    <a:pt x="1536319" y="278511"/>
                  </a:moveTo>
                  <a:lnTo>
                    <a:pt x="1533534" y="307591"/>
                  </a:lnTo>
                  <a:lnTo>
                    <a:pt x="1536573" y="311277"/>
                  </a:lnTo>
                  <a:lnTo>
                    <a:pt x="1529207" y="317373"/>
                  </a:lnTo>
                  <a:lnTo>
                    <a:pt x="1545232" y="317373"/>
                  </a:lnTo>
                  <a:lnTo>
                    <a:pt x="1536319" y="278511"/>
                  </a:lnTo>
                  <a:close/>
                </a:path>
                <a:path w="1549400" h="886460">
                  <a:moveTo>
                    <a:pt x="1520571" y="291973"/>
                  </a:moveTo>
                  <a:lnTo>
                    <a:pt x="1513586" y="298323"/>
                  </a:lnTo>
                  <a:lnTo>
                    <a:pt x="1526159" y="313656"/>
                  </a:lnTo>
                  <a:lnTo>
                    <a:pt x="1532890" y="314325"/>
                  </a:lnTo>
                  <a:lnTo>
                    <a:pt x="1533534" y="307591"/>
                  </a:lnTo>
                  <a:lnTo>
                    <a:pt x="1521079" y="292481"/>
                  </a:lnTo>
                  <a:lnTo>
                    <a:pt x="1520571" y="291973"/>
                  </a:lnTo>
                  <a:close/>
                </a:path>
                <a:path w="1549400" h="886460">
                  <a:moveTo>
                    <a:pt x="1533534" y="307591"/>
                  </a:moveTo>
                  <a:lnTo>
                    <a:pt x="1532953" y="313656"/>
                  </a:lnTo>
                  <a:lnTo>
                    <a:pt x="1532890" y="314325"/>
                  </a:lnTo>
                  <a:lnTo>
                    <a:pt x="1536573" y="311277"/>
                  </a:lnTo>
                  <a:lnTo>
                    <a:pt x="1533534" y="3075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3268218" y="4502022"/>
              <a:ext cx="0" cy="584835"/>
            </a:xfrm>
            <a:custGeom>
              <a:avLst/>
              <a:gdLst/>
              <a:ahLst/>
              <a:cxnLst/>
              <a:rect l="l" t="t" r="r" b="b"/>
              <a:pathLst>
                <a:path w="0" h="584835">
                  <a:moveTo>
                    <a:pt x="0" y="0"/>
                  </a:moveTo>
                  <a:lnTo>
                    <a:pt x="0" y="584581"/>
                  </a:lnTo>
                </a:path>
              </a:pathLst>
            </a:custGeom>
            <a:ln w="9525">
              <a:solidFill>
                <a:srgbClr val="5CB0E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297811" y="4059300"/>
              <a:ext cx="1941195" cy="663575"/>
            </a:xfrm>
            <a:custGeom>
              <a:avLst/>
              <a:gdLst/>
              <a:ahLst/>
              <a:cxnLst/>
              <a:rect l="l" t="t" r="r" b="b"/>
              <a:pathLst>
                <a:path w="1941195" h="663575">
                  <a:moveTo>
                    <a:pt x="1830197" y="0"/>
                  </a:moveTo>
                  <a:lnTo>
                    <a:pt x="110616" y="0"/>
                  </a:lnTo>
                  <a:lnTo>
                    <a:pt x="67562" y="8693"/>
                  </a:lnTo>
                  <a:lnTo>
                    <a:pt x="32400" y="32400"/>
                  </a:lnTo>
                  <a:lnTo>
                    <a:pt x="8693" y="67562"/>
                  </a:lnTo>
                  <a:lnTo>
                    <a:pt x="0" y="110617"/>
                  </a:lnTo>
                  <a:lnTo>
                    <a:pt x="0" y="552957"/>
                  </a:lnTo>
                  <a:lnTo>
                    <a:pt x="8693" y="596012"/>
                  </a:lnTo>
                  <a:lnTo>
                    <a:pt x="32400" y="631174"/>
                  </a:lnTo>
                  <a:lnTo>
                    <a:pt x="67562" y="654881"/>
                  </a:lnTo>
                  <a:lnTo>
                    <a:pt x="110616" y="663575"/>
                  </a:lnTo>
                  <a:lnTo>
                    <a:pt x="1830197" y="663575"/>
                  </a:lnTo>
                  <a:lnTo>
                    <a:pt x="1873251" y="654881"/>
                  </a:lnTo>
                  <a:lnTo>
                    <a:pt x="1908413" y="631174"/>
                  </a:lnTo>
                  <a:lnTo>
                    <a:pt x="1932120" y="596012"/>
                  </a:lnTo>
                  <a:lnTo>
                    <a:pt x="1940814" y="552957"/>
                  </a:lnTo>
                  <a:lnTo>
                    <a:pt x="1940814" y="110617"/>
                  </a:lnTo>
                  <a:lnTo>
                    <a:pt x="1932120" y="67562"/>
                  </a:lnTo>
                  <a:lnTo>
                    <a:pt x="1908413" y="32400"/>
                  </a:lnTo>
                  <a:lnTo>
                    <a:pt x="1873251" y="8693"/>
                  </a:lnTo>
                  <a:lnTo>
                    <a:pt x="1830197" y="0"/>
                  </a:lnTo>
                  <a:close/>
                </a:path>
              </a:pathLst>
            </a:custGeom>
            <a:solidFill>
              <a:srgbClr val="CED2E3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" name="object 10" descr=""/>
          <p:cNvGrpSpPr/>
          <p:nvPr/>
        </p:nvGrpSpPr>
        <p:grpSpPr>
          <a:xfrm>
            <a:off x="3436365" y="2051939"/>
            <a:ext cx="5727700" cy="2677795"/>
            <a:chOff x="3436365" y="2051939"/>
            <a:chExt cx="5727700" cy="2677795"/>
          </a:xfrm>
        </p:grpSpPr>
        <p:sp>
          <p:nvSpPr>
            <p:cNvPr id="11" name="object 11" descr=""/>
            <p:cNvSpPr/>
            <p:nvPr/>
          </p:nvSpPr>
          <p:spPr>
            <a:xfrm>
              <a:off x="3436365" y="2051938"/>
              <a:ext cx="5727700" cy="1852295"/>
            </a:xfrm>
            <a:custGeom>
              <a:avLst/>
              <a:gdLst/>
              <a:ahLst/>
              <a:cxnLst/>
              <a:rect l="l" t="t" r="r" b="b"/>
              <a:pathLst>
                <a:path w="5727700" h="1852295">
                  <a:moveTo>
                    <a:pt x="36195" y="1722628"/>
                  </a:moveTo>
                  <a:lnTo>
                    <a:pt x="26670" y="1721485"/>
                  </a:lnTo>
                  <a:lnTo>
                    <a:pt x="24511" y="1739138"/>
                  </a:lnTo>
                  <a:lnTo>
                    <a:pt x="23114" y="1759585"/>
                  </a:lnTo>
                  <a:lnTo>
                    <a:pt x="32639" y="1760220"/>
                  </a:lnTo>
                  <a:lnTo>
                    <a:pt x="34036" y="1739773"/>
                  </a:lnTo>
                  <a:lnTo>
                    <a:pt x="36195" y="1722628"/>
                  </a:lnTo>
                  <a:close/>
                </a:path>
                <a:path w="5727700" h="1852295">
                  <a:moveTo>
                    <a:pt x="46228" y="1656969"/>
                  </a:moveTo>
                  <a:lnTo>
                    <a:pt x="36830" y="1655318"/>
                  </a:lnTo>
                  <a:lnTo>
                    <a:pt x="30353" y="1692910"/>
                  </a:lnTo>
                  <a:lnTo>
                    <a:pt x="39751" y="1694434"/>
                  </a:lnTo>
                  <a:lnTo>
                    <a:pt x="46228" y="1656969"/>
                  </a:lnTo>
                  <a:close/>
                </a:path>
                <a:path w="5727700" h="1852295">
                  <a:moveTo>
                    <a:pt x="50800" y="1827022"/>
                  </a:moveTo>
                  <a:lnTo>
                    <a:pt x="50723" y="1826641"/>
                  </a:lnTo>
                  <a:lnTo>
                    <a:pt x="48971" y="1817116"/>
                  </a:lnTo>
                  <a:lnTo>
                    <a:pt x="43688" y="1808924"/>
                  </a:lnTo>
                  <a:lnTo>
                    <a:pt x="35725" y="1803311"/>
                  </a:lnTo>
                  <a:lnTo>
                    <a:pt x="30581" y="1802168"/>
                  </a:lnTo>
                  <a:lnTo>
                    <a:pt x="30607" y="1801114"/>
                  </a:lnTo>
                  <a:lnTo>
                    <a:pt x="30861" y="1788541"/>
                  </a:lnTo>
                  <a:lnTo>
                    <a:pt x="21336" y="1788414"/>
                  </a:lnTo>
                  <a:lnTo>
                    <a:pt x="21120" y="1801114"/>
                  </a:lnTo>
                  <a:lnTo>
                    <a:pt x="21107" y="1801990"/>
                  </a:lnTo>
                  <a:lnTo>
                    <a:pt x="15938" y="1802942"/>
                  </a:lnTo>
                  <a:lnTo>
                    <a:pt x="7759" y="1808226"/>
                  </a:lnTo>
                  <a:lnTo>
                    <a:pt x="2171" y="1816188"/>
                  </a:lnTo>
                  <a:lnTo>
                    <a:pt x="0" y="1826006"/>
                  </a:lnTo>
                  <a:lnTo>
                    <a:pt x="1816" y="1835975"/>
                  </a:lnTo>
                  <a:lnTo>
                    <a:pt x="7112" y="1844154"/>
                  </a:lnTo>
                  <a:lnTo>
                    <a:pt x="15062" y="1849742"/>
                  </a:lnTo>
                  <a:lnTo>
                    <a:pt x="24892" y="1851914"/>
                  </a:lnTo>
                  <a:lnTo>
                    <a:pt x="34848" y="1850123"/>
                  </a:lnTo>
                  <a:lnTo>
                    <a:pt x="43027" y="1844852"/>
                  </a:lnTo>
                  <a:lnTo>
                    <a:pt x="48615" y="1836902"/>
                  </a:lnTo>
                  <a:lnTo>
                    <a:pt x="50800" y="1827022"/>
                  </a:lnTo>
                  <a:close/>
                </a:path>
                <a:path w="5727700" h="1852295">
                  <a:moveTo>
                    <a:pt x="61722" y="1592580"/>
                  </a:moveTo>
                  <a:lnTo>
                    <a:pt x="52578" y="1590040"/>
                  </a:lnTo>
                  <a:lnTo>
                    <a:pt x="46228" y="1612646"/>
                  </a:lnTo>
                  <a:lnTo>
                    <a:pt x="43053" y="1627124"/>
                  </a:lnTo>
                  <a:lnTo>
                    <a:pt x="52324" y="1629283"/>
                  </a:lnTo>
                  <a:lnTo>
                    <a:pt x="55626" y="1614678"/>
                  </a:lnTo>
                  <a:lnTo>
                    <a:pt x="61722" y="1592580"/>
                  </a:lnTo>
                  <a:close/>
                </a:path>
                <a:path w="5727700" h="1852295">
                  <a:moveTo>
                    <a:pt x="81915" y="1529588"/>
                  </a:moveTo>
                  <a:lnTo>
                    <a:pt x="73025" y="1526159"/>
                  </a:lnTo>
                  <a:lnTo>
                    <a:pt x="70739" y="1532001"/>
                  </a:lnTo>
                  <a:lnTo>
                    <a:pt x="60706" y="1562481"/>
                  </a:lnTo>
                  <a:lnTo>
                    <a:pt x="69723" y="1565402"/>
                  </a:lnTo>
                  <a:lnTo>
                    <a:pt x="79883" y="1535049"/>
                  </a:lnTo>
                  <a:lnTo>
                    <a:pt x="81915" y="1529588"/>
                  </a:lnTo>
                  <a:close/>
                </a:path>
                <a:path w="5727700" h="1852295">
                  <a:moveTo>
                    <a:pt x="107442" y="1468247"/>
                  </a:moveTo>
                  <a:lnTo>
                    <a:pt x="98679" y="1464437"/>
                  </a:lnTo>
                  <a:lnTo>
                    <a:pt x="85979" y="1493139"/>
                  </a:lnTo>
                  <a:lnTo>
                    <a:pt x="83439" y="1499489"/>
                  </a:lnTo>
                  <a:lnTo>
                    <a:pt x="92329" y="1502930"/>
                  </a:lnTo>
                  <a:lnTo>
                    <a:pt x="94742" y="1496580"/>
                  </a:lnTo>
                  <a:lnTo>
                    <a:pt x="107442" y="1468247"/>
                  </a:lnTo>
                  <a:close/>
                </a:path>
                <a:path w="5727700" h="1852295">
                  <a:moveTo>
                    <a:pt x="137414" y="1409319"/>
                  </a:moveTo>
                  <a:lnTo>
                    <a:pt x="129159" y="1404620"/>
                  </a:lnTo>
                  <a:lnTo>
                    <a:pt x="121539" y="1418082"/>
                  </a:lnTo>
                  <a:lnTo>
                    <a:pt x="111252" y="1438402"/>
                  </a:lnTo>
                  <a:lnTo>
                    <a:pt x="119761" y="1442720"/>
                  </a:lnTo>
                  <a:lnTo>
                    <a:pt x="130048" y="1422400"/>
                  </a:lnTo>
                  <a:lnTo>
                    <a:pt x="137414" y="1409319"/>
                  </a:lnTo>
                  <a:close/>
                </a:path>
                <a:path w="5727700" h="1852295">
                  <a:moveTo>
                    <a:pt x="171958" y="1352550"/>
                  </a:moveTo>
                  <a:lnTo>
                    <a:pt x="163830" y="1347343"/>
                  </a:lnTo>
                  <a:lnTo>
                    <a:pt x="143510" y="1379601"/>
                  </a:lnTo>
                  <a:lnTo>
                    <a:pt x="151638" y="1384681"/>
                  </a:lnTo>
                  <a:lnTo>
                    <a:pt x="171958" y="1352550"/>
                  </a:lnTo>
                  <a:close/>
                </a:path>
                <a:path w="5727700" h="1852295">
                  <a:moveTo>
                    <a:pt x="210947" y="1299083"/>
                  </a:moveTo>
                  <a:lnTo>
                    <a:pt x="203454" y="1293241"/>
                  </a:lnTo>
                  <a:lnTo>
                    <a:pt x="187579" y="1313561"/>
                  </a:lnTo>
                  <a:lnTo>
                    <a:pt x="180467" y="1323848"/>
                  </a:lnTo>
                  <a:lnTo>
                    <a:pt x="188214" y="1329309"/>
                  </a:lnTo>
                  <a:lnTo>
                    <a:pt x="195453" y="1319022"/>
                  </a:lnTo>
                  <a:lnTo>
                    <a:pt x="210947" y="1299083"/>
                  </a:lnTo>
                  <a:close/>
                </a:path>
                <a:path w="5727700" h="1852295">
                  <a:moveTo>
                    <a:pt x="253873" y="1248664"/>
                  </a:moveTo>
                  <a:lnTo>
                    <a:pt x="246888" y="1242060"/>
                  </a:lnTo>
                  <a:lnTo>
                    <a:pt x="239649" y="1249807"/>
                  </a:lnTo>
                  <a:lnTo>
                    <a:pt x="221615" y="1270889"/>
                  </a:lnTo>
                  <a:lnTo>
                    <a:pt x="228854" y="1277112"/>
                  </a:lnTo>
                  <a:lnTo>
                    <a:pt x="246888" y="1256030"/>
                  </a:lnTo>
                  <a:lnTo>
                    <a:pt x="253873" y="1248664"/>
                  </a:lnTo>
                  <a:close/>
                </a:path>
                <a:path w="5727700" h="1852295">
                  <a:moveTo>
                    <a:pt x="300736" y="1201547"/>
                  </a:moveTo>
                  <a:lnTo>
                    <a:pt x="294132" y="1194689"/>
                  </a:lnTo>
                  <a:lnTo>
                    <a:pt x="267716" y="1219962"/>
                  </a:lnTo>
                  <a:lnTo>
                    <a:pt x="266573" y="1221232"/>
                  </a:lnTo>
                  <a:lnTo>
                    <a:pt x="273431" y="1227836"/>
                  </a:lnTo>
                  <a:lnTo>
                    <a:pt x="274701" y="1226439"/>
                  </a:lnTo>
                  <a:lnTo>
                    <a:pt x="300736" y="1201547"/>
                  </a:lnTo>
                  <a:close/>
                </a:path>
                <a:path w="5727700" h="1852295">
                  <a:moveTo>
                    <a:pt x="351028" y="1158494"/>
                  </a:moveTo>
                  <a:lnTo>
                    <a:pt x="345059" y="1151001"/>
                  </a:lnTo>
                  <a:lnTo>
                    <a:pt x="328168" y="1164463"/>
                  </a:lnTo>
                  <a:lnTo>
                    <a:pt x="315595" y="1175512"/>
                  </a:lnTo>
                  <a:lnTo>
                    <a:pt x="321818" y="1182624"/>
                  </a:lnTo>
                  <a:lnTo>
                    <a:pt x="334518" y="1171575"/>
                  </a:lnTo>
                  <a:lnTo>
                    <a:pt x="351028" y="1158494"/>
                  </a:lnTo>
                  <a:close/>
                </a:path>
                <a:path w="5727700" h="1852295">
                  <a:moveTo>
                    <a:pt x="404368" y="1119251"/>
                  </a:moveTo>
                  <a:lnTo>
                    <a:pt x="399161" y="1111250"/>
                  </a:lnTo>
                  <a:lnTo>
                    <a:pt x="393827" y="1114806"/>
                  </a:lnTo>
                  <a:lnTo>
                    <a:pt x="367919" y="1133475"/>
                  </a:lnTo>
                  <a:lnTo>
                    <a:pt x="373380" y="1141222"/>
                  </a:lnTo>
                  <a:lnTo>
                    <a:pt x="399415" y="1122553"/>
                  </a:lnTo>
                  <a:lnTo>
                    <a:pt x="404368" y="1119251"/>
                  </a:lnTo>
                  <a:close/>
                </a:path>
                <a:path w="5727700" h="1852295">
                  <a:moveTo>
                    <a:pt x="460883" y="1084453"/>
                  </a:moveTo>
                  <a:lnTo>
                    <a:pt x="456057" y="1076198"/>
                  </a:lnTo>
                  <a:lnTo>
                    <a:pt x="428498" y="1092327"/>
                  </a:lnTo>
                  <a:lnTo>
                    <a:pt x="423164" y="1095756"/>
                  </a:lnTo>
                  <a:lnTo>
                    <a:pt x="428371" y="1103757"/>
                  </a:lnTo>
                  <a:lnTo>
                    <a:pt x="433705" y="1100201"/>
                  </a:lnTo>
                  <a:lnTo>
                    <a:pt x="460883" y="1084453"/>
                  </a:lnTo>
                  <a:close/>
                </a:path>
                <a:path w="5727700" h="1852295">
                  <a:moveTo>
                    <a:pt x="519811" y="1054227"/>
                  </a:moveTo>
                  <a:lnTo>
                    <a:pt x="515747" y="1045591"/>
                  </a:lnTo>
                  <a:lnTo>
                    <a:pt x="501015" y="1052322"/>
                  </a:lnTo>
                  <a:lnTo>
                    <a:pt x="481457" y="1062482"/>
                  </a:lnTo>
                  <a:lnTo>
                    <a:pt x="485775" y="1070991"/>
                  </a:lnTo>
                  <a:lnTo>
                    <a:pt x="505333" y="1060831"/>
                  </a:lnTo>
                  <a:lnTo>
                    <a:pt x="519811" y="1054227"/>
                  </a:lnTo>
                  <a:close/>
                </a:path>
                <a:path w="5727700" h="1852295">
                  <a:moveTo>
                    <a:pt x="580898" y="1028319"/>
                  </a:moveTo>
                  <a:lnTo>
                    <a:pt x="577469" y="1019556"/>
                  </a:lnTo>
                  <a:lnTo>
                    <a:pt x="542036" y="1033653"/>
                  </a:lnTo>
                  <a:lnTo>
                    <a:pt x="545592" y="1042543"/>
                  </a:lnTo>
                  <a:lnTo>
                    <a:pt x="580898" y="1028319"/>
                  </a:lnTo>
                  <a:close/>
                </a:path>
                <a:path w="5727700" h="1852295">
                  <a:moveTo>
                    <a:pt x="643890" y="1007872"/>
                  </a:moveTo>
                  <a:lnTo>
                    <a:pt x="641223" y="998728"/>
                  </a:lnTo>
                  <a:lnTo>
                    <a:pt x="617220" y="1005713"/>
                  </a:lnTo>
                  <a:lnTo>
                    <a:pt x="604647" y="1010158"/>
                  </a:lnTo>
                  <a:lnTo>
                    <a:pt x="607695" y="1019175"/>
                  </a:lnTo>
                  <a:lnTo>
                    <a:pt x="620395" y="1014730"/>
                  </a:lnTo>
                  <a:lnTo>
                    <a:pt x="643890" y="1007872"/>
                  </a:lnTo>
                  <a:close/>
                </a:path>
                <a:path w="5727700" h="1852295">
                  <a:moveTo>
                    <a:pt x="708152" y="992124"/>
                  </a:moveTo>
                  <a:lnTo>
                    <a:pt x="706374" y="982853"/>
                  </a:lnTo>
                  <a:lnTo>
                    <a:pt x="699135" y="984123"/>
                  </a:lnTo>
                  <a:lnTo>
                    <a:pt x="669036" y="991235"/>
                  </a:lnTo>
                  <a:lnTo>
                    <a:pt x="671195" y="1000506"/>
                  </a:lnTo>
                  <a:lnTo>
                    <a:pt x="701294" y="993394"/>
                  </a:lnTo>
                  <a:lnTo>
                    <a:pt x="708152" y="992124"/>
                  </a:lnTo>
                  <a:close/>
                </a:path>
                <a:path w="5727700" h="1852295">
                  <a:moveTo>
                    <a:pt x="773684" y="981583"/>
                  </a:moveTo>
                  <a:lnTo>
                    <a:pt x="772541" y="972185"/>
                  </a:lnTo>
                  <a:lnTo>
                    <a:pt x="741299" y="976376"/>
                  </a:lnTo>
                  <a:lnTo>
                    <a:pt x="734568" y="977646"/>
                  </a:lnTo>
                  <a:lnTo>
                    <a:pt x="736219" y="986917"/>
                  </a:lnTo>
                  <a:lnTo>
                    <a:pt x="743077" y="985647"/>
                  </a:lnTo>
                  <a:lnTo>
                    <a:pt x="773684" y="981583"/>
                  </a:lnTo>
                  <a:close/>
                </a:path>
                <a:path w="5727700" h="1852295">
                  <a:moveTo>
                    <a:pt x="839724" y="976249"/>
                  </a:moveTo>
                  <a:lnTo>
                    <a:pt x="839444" y="969264"/>
                  </a:lnTo>
                  <a:lnTo>
                    <a:pt x="839343" y="966724"/>
                  </a:lnTo>
                  <a:lnTo>
                    <a:pt x="827532" y="967105"/>
                  </a:lnTo>
                  <a:lnTo>
                    <a:pt x="801116" y="969264"/>
                  </a:lnTo>
                  <a:lnTo>
                    <a:pt x="801878" y="978789"/>
                  </a:lnTo>
                  <a:lnTo>
                    <a:pt x="828294" y="976630"/>
                  </a:lnTo>
                  <a:lnTo>
                    <a:pt x="839724" y="976249"/>
                  </a:lnTo>
                  <a:close/>
                </a:path>
                <a:path w="5727700" h="1852295">
                  <a:moveTo>
                    <a:pt x="906399" y="966343"/>
                  </a:moveTo>
                  <a:lnTo>
                    <a:pt x="896493" y="965962"/>
                  </a:lnTo>
                  <a:lnTo>
                    <a:pt x="867918" y="965962"/>
                  </a:lnTo>
                  <a:lnTo>
                    <a:pt x="868299" y="975487"/>
                  </a:lnTo>
                  <a:lnTo>
                    <a:pt x="896366" y="975487"/>
                  </a:lnTo>
                  <a:lnTo>
                    <a:pt x="906018" y="975868"/>
                  </a:lnTo>
                  <a:lnTo>
                    <a:pt x="906399" y="966343"/>
                  </a:lnTo>
                  <a:close/>
                </a:path>
                <a:path w="5727700" h="1852295">
                  <a:moveTo>
                    <a:pt x="973201" y="971296"/>
                  </a:moveTo>
                  <a:lnTo>
                    <a:pt x="970661" y="970915"/>
                  </a:lnTo>
                  <a:lnTo>
                    <a:pt x="946023" y="968502"/>
                  </a:lnTo>
                  <a:lnTo>
                    <a:pt x="935101" y="967867"/>
                  </a:lnTo>
                  <a:lnTo>
                    <a:pt x="934466" y="977265"/>
                  </a:lnTo>
                  <a:lnTo>
                    <a:pt x="945388" y="978027"/>
                  </a:lnTo>
                  <a:lnTo>
                    <a:pt x="969772" y="980440"/>
                  </a:lnTo>
                  <a:lnTo>
                    <a:pt x="972058" y="980694"/>
                  </a:lnTo>
                  <a:lnTo>
                    <a:pt x="973201" y="971296"/>
                  </a:lnTo>
                  <a:close/>
                </a:path>
                <a:path w="5727700" h="1852295">
                  <a:moveTo>
                    <a:pt x="1039368" y="981456"/>
                  </a:moveTo>
                  <a:lnTo>
                    <a:pt x="1019302" y="977773"/>
                  </a:lnTo>
                  <a:lnTo>
                    <a:pt x="1001776" y="974979"/>
                  </a:lnTo>
                  <a:lnTo>
                    <a:pt x="1000252" y="984377"/>
                  </a:lnTo>
                  <a:lnTo>
                    <a:pt x="1017905" y="987171"/>
                  </a:lnTo>
                  <a:lnTo>
                    <a:pt x="1037717" y="990727"/>
                  </a:lnTo>
                  <a:lnTo>
                    <a:pt x="1039368" y="981456"/>
                  </a:lnTo>
                  <a:close/>
                </a:path>
                <a:path w="5727700" h="1852295">
                  <a:moveTo>
                    <a:pt x="1104646" y="996823"/>
                  </a:moveTo>
                  <a:lnTo>
                    <a:pt x="1091184" y="993013"/>
                  </a:lnTo>
                  <a:lnTo>
                    <a:pt x="1067689" y="987425"/>
                  </a:lnTo>
                  <a:lnTo>
                    <a:pt x="1065403" y="996569"/>
                  </a:lnTo>
                  <a:lnTo>
                    <a:pt x="1088898" y="1002284"/>
                  </a:lnTo>
                  <a:lnTo>
                    <a:pt x="1102106" y="1005967"/>
                  </a:lnTo>
                  <a:lnTo>
                    <a:pt x="1104646" y="996823"/>
                  </a:lnTo>
                  <a:close/>
                </a:path>
                <a:path w="5727700" h="1852295">
                  <a:moveTo>
                    <a:pt x="1168527" y="1017143"/>
                  </a:moveTo>
                  <a:lnTo>
                    <a:pt x="1161034" y="1014349"/>
                  </a:lnTo>
                  <a:lnTo>
                    <a:pt x="1137920" y="1006602"/>
                  </a:lnTo>
                  <a:lnTo>
                    <a:pt x="1132205" y="1004951"/>
                  </a:lnTo>
                  <a:lnTo>
                    <a:pt x="1129411" y="1013968"/>
                  </a:lnTo>
                  <a:lnTo>
                    <a:pt x="1135253" y="1015746"/>
                  </a:lnTo>
                  <a:lnTo>
                    <a:pt x="1157986" y="1023493"/>
                  </a:lnTo>
                  <a:lnTo>
                    <a:pt x="1165225" y="1026160"/>
                  </a:lnTo>
                  <a:lnTo>
                    <a:pt x="1168527" y="1017143"/>
                  </a:lnTo>
                  <a:close/>
                </a:path>
                <a:path w="5727700" h="1852295">
                  <a:moveTo>
                    <a:pt x="1230630" y="1042543"/>
                  </a:moveTo>
                  <a:lnTo>
                    <a:pt x="1228852" y="1041654"/>
                  </a:lnTo>
                  <a:lnTo>
                    <a:pt x="1206500" y="1031875"/>
                  </a:lnTo>
                  <a:lnTo>
                    <a:pt x="1195324" y="1027430"/>
                  </a:lnTo>
                  <a:lnTo>
                    <a:pt x="1191895" y="1036320"/>
                  </a:lnTo>
                  <a:lnTo>
                    <a:pt x="1202944" y="1040638"/>
                  </a:lnTo>
                  <a:lnTo>
                    <a:pt x="1224915" y="1050290"/>
                  </a:lnTo>
                  <a:lnTo>
                    <a:pt x="1226693" y="1051179"/>
                  </a:lnTo>
                  <a:lnTo>
                    <a:pt x="1230630" y="1042543"/>
                  </a:lnTo>
                  <a:close/>
                </a:path>
                <a:path w="5727700" h="1852295">
                  <a:moveTo>
                    <a:pt x="1290447" y="1072515"/>
                  </a:moveTo>
                  <a:lnTo>
                    <a:pt x="1272413" y="1062863"/>
                  </a:lnTo>
                  <a:lnTo>
                    <a:pt x="1256665" y="1054862"/>
                  </a:lnTo>
                  <a:lnTo>
                    <a:pt x="1252347" y="1063244"/>
                  </a:lnTo>
                  <a:lnTo>
                    <a:pt x="1268095" y="1071372"/>
                  </a:lnTo>
                  <a:lnTo>
                    <a:pt x="1286002" y="1080897"/>
                  </a:lnTo>
                  <a:lnTo>
                    <a:pt x="1290447" y="1072515"/>
                  </a:lnTo>
                  <a:close/>
                </a:path>
                <a:path w="5727700" h="1852295">
                  <a:moveTo>
                    <a:pt x="1347851" y="1107313"/>
                  </a:moveTo>
                  <a:lnTo>
                    <a:pt x="1335659" y="1099312"/>
                  </a:lnTo>
                  <a:lnTo>
                    <a:pt x="1315466" y="1086866"/>
                  </a:lnTo>
                  <a:lnTo>
                    <a:pt x="1310513" y="1094994"/>
                  </a:lnTo>
                  <a:lnTo>
                    <a:pt x="1330706" y="1107313"/>
                  </a:lnTo>
                  <a:lnTo>
                    <a:pt x="1342644" y="1115187"/>
                  </a:lnTo>
                  <a:lnTo>
                    <a:pt x="1347851" y="1107313"/>
                  </a:lnTo>
                  <a:close/>
                </a:path>
                <a:path w="5727700" h="1852295">
                  <a:moveTo>
                    <a:pt x="1402334" y="1146302"/>
                  </a:moveTo>
                  <a:lnTo>
                    <a:pt x="1395603" y="1141095"/>
                  </a:lnTo>
                  <a:lnTo>
                    <a:pt x="1376045" y="1126490"/>
                  </a:lnTo>
                  <a:lnTo>
                    <a:pt x="1371600" y="1123442"/>
                  </a:lnTo>
                  <a:lnTo>
                    <a:pt x="1366139" y="1131316"/>
                  </a:lnTo>
                  <a:lnTo>
                    <a:pt x="1370584" y="1134364"/>
                  </a:lnTo>
                  <a:lnTo>
                    <a:pt x="1390015" y="1148715"/>
                  </a:lnTo>
                  <a:lnTo>
                    <a:pt x="1396492" y="1153795"/>
                  </a:lnTo>
                  <a:lnTo>
                    <a:pt x="1402334" y="1146302"/>
                  </a:lnTo>
                  <a:close/>
                </a:path>
                <a:path w="5727700" h="1852295">
                  <a:moveTo>
                    <a:pt x="1453642" y="1189609"/>
                  </a:moveTo>
                  <a:lnTo>
                    <a:pt x="1451991" y="1187958"/>
                  </a:lnTo>
                  <a:lnTo>
                    <a:pt x="1424686" y="1164463"/>
                  </a:lnTo>
                  <a:lnTo>
                    <a:pt x="1418463" y="1171702"/>
                  </a:lnTo>
                  <a:lnTo>
                    <a:pt x="1445768" y="1195197"/>
                  </a:lnTo>
                  <a:lnTo>
                    <a:pt x="1447038" y="1196467"/>
                  </a:lnTo>
                  <a:lnTo>
                    <a:pt x="1453642" y="1189609"/>
                  </a:lnTo>
                  <a:close/>
                </a:path>
                <a:path w="5727700" h="1852295">
                  <a:moveTo>
                    <a:pt x="1501140" y="1236853"/>
                  </a:moveTo>
                  <a:lnTo>
                    <a:pt x="1487424" y="1222121"/>
                  </a:lnTo>
                  <a:lnTo>
                    <a:pt x="1474343" y="1209421"/>
                  </a:lnTo>
                  <a:lnTo>
                    <a:pt x="1467739" y="1216279"/>
                  </a:lnTo>
                  <a:lnTo>
                    <a:pt x="1480820" y="1228979"/>
                  </a:lnTo>
                  <a:lnTo>
                    <a:pt x="1494155" y="1243330"/>
                  </a:lnTo>
                  <a:lnTo>
                    <a:pt x="1501140" y="1236853"/>
                  </a:lnTo>
                  <a:close/>
                </a:path>
                <a:path w="5727700" h="1852295">
                  <a:moveTo>
                    <a:pt x="1549019" y="1299845"/>
                  </a:moveTo>
                  <a:lnTo>
                    <a:pt x="1545196" y="1283208"/>
                  </a:lnTo>
                  <a:lnTo>
                    <a:pt x="1536319" y="1244473"/>
                  </a:lnTo>
                  <a:lnTo>
                    <a:pt x="1533525" y="1273454"/>
                  </a:lnTo>
                  <a:lnTo>
                    <a:pt x="1521079" y="1258443"/>
                  </a:lnTo>
                  <a:lnTo>
                    <a:pt x="1520571" y="1257808"/>
                  </a:lnTo>
                  <a:lnTo>
                    <a:pt x="1513586" y="1264285"/>
                  </a:lnTo>
                  <a:lnTo>
                    <a:pt x="1514094" y="1264793"/>
                  </a:lnTo>
                  <a:lnTo>
                    <a:pt x="1526171" y="1279525"/>
                  </a:lnTo>
                  <a:lnTo>
                    <a:pt x="1497076" y="1276731"/>
                  </a:lnTo>
                  <a:lnTo>
                    <a:pt x="1549019" y="1299845"/>
                  </a:lnTo>
                  <a:close/>
                </a:path>
                <a:path w="5727700" h="1852295">
                  <a:moveTo>
                    <a:pt x="2125345" y="1239647"/>
                  </a:moveTo>
                  <a:lnTo>
                    <a:pt x="2115947" y="1238504"/>
                  </a:lnTo>
                  <a:lnTo>
                    <a:pt x="2113788" y="1256284"/>
                  </a:lnTo>
                  <a:lnTo>
                    <a:pt x="2112264" y="1276731"/>
                  </a:lnTo>
                  <a:lnTo>
                    <a:pt x="2121789" y="1277366"/>
                  </a:lnTo>
                  <a:lnTo>
                    <a:pt x="2123313" y="1256919"/>
                  </a:lnTo>
                  <a:lnTo>
                    <a:pt x="2125345" y="1239647"/>
                  </a:lnTo>
                  <a:close/>
                </a:path>
                <a:path w="5727700" h="1852295">
                  <a:moveTo>
                    <a:pt x="2135378" y="1173988"/>
                  </a:moveTo>
                  <a:lnTo>
                    <a:pt x="2125980" y="1172337"/>
                  </a:lnTo>
                  <a:lnTo>
                    <a:pt x="2119503" y="1209929"/>
                  </a:lnTo>
                  <a:lnTo>
                    <a:pt x="2128901" y="1211580"/>
                  </a:lnTo>
                  <a:lnTo>
                    <a:pt x="2135378" y="1173988"/>
                  </a:lnTo>
                  <a:close/>
                </a:path>
                <a:path w="5727700" h="1852295">
                  <a:moveTo>
                    <a:pt x="2139950" y="1344168"/>
                  </a:moveTo>
                  <a:lnTo>
                    <a:pt x="2139848" y="1343660"/>
                  </a:lnTo>
                  <a:lnTo>
                    <a:pt x="2138197" y="1334211"/>
                  </a:lnTo>
                  <a:lnTo>
                    <a:pt x="2132927" y="1326032"/>
                  </a:lnTo>
                  <a:lnTo>
                    <a:pt x="2124938" y="1320444"/>
                  </a:lnTo>
                  <a:lnTo>
                    <a:pt x="2119858" y="1319326"/>
                  </a:lnTo>
                  <a:lnTo>
                    <a:pt x="2119884" y="1318260"/>
                  </a:lnTo>
                  <a:lnTo>
                    <a:pt x="2120138" y="1305687"/>
                  </a:lnTo>
                  <a:lnTo>
                    <a:pt x="2110613" y="1305433"/>
                  </a:lnTo>
                  <a:lnTo>
                    <a:pt x="2110346" y="1318260"/>
                  </a:lnTo>
                  <a:lnTo>
                    <a:pt x="2110333" y="1319123"/>
                  </a:lnTo>
                  <a:lnTo>
                    <a:pt x="2110194" y="1319149"/>
                  </a:lnTo>
                  <a:lnTo>
                    <a:pt x="2110194" y="1326032"/>
                  </a:lnTo>
                  <a:lnTo>
                    <a:pt x="2109851" y="1343152"/>
                  </a:lnTo>
                  <a:lnTo>
                    <a:pt x="2109838" y="1343660"/>
                  </a:lnTo>
                  <a:lnTo>
                    <a:pt x="2110194" y="1326032"/>
                  </a:lnTo>
                  <a:lnTo>
                    <a:pt x="2110194" y="1319149"/>
                  </a:lnTo>
                  <a:lnTo>
                    <a:pt x="2105164" y="1320063"/>
                  </a:lnTo>
                  <a:lnTo>
                    <a:pt x="2097024" y="1325333"/>
                  </a:lnTo>
                  <a:lnTo>
                    <a:pt x="2091436" y="1333284"/>
                  </a:lnTo>
                  <a:lnTo>
                    <a:pt x="2089277" y="1343152"/>
                  </a:lnTo>
                  <a:lnTo>
                    <a:pt x="2091016" y="1353058"/>
                  </a:lnTo>
                  <a:lnTo>
                    <a:pt x="2096287" y="1361249"/>
                  </a:lnTo>
                  <a:lnTo>
                    <a:pt x="2104275" y="1366875"/>
                  </a:lnTo>
                  <a:lnTo>
                    <a:pt x="2114169" y="1369060"/>
                  </a:lnTo>
                  <a:lnTo>
                    <a:pt x="2124049" y="1367243"/>
                  </a:lnTo>
                  <a:lnTo>
                    <a:pt x="2132203" y="1361948"/>
                  </a:lnTo>
                  <a:lnTo>
                    <a:pt x="2137778" y="1353997"/>
                  </a:lnTo>
                  <a:lnTo>
                    <a:pt x="2139950" y="1344168"/>
                  </a:lnTo>
                  <a:close/>
                </a:path>
                <a:path w="5727700" h="1852295">
                  <a:moveTo>
                    <a:pt x="2150999" y="1109726"/>
                  </a:moveTo>
                  <a:lnTo>
                    <a:pt x="2141855" y="1107186"/>
                  </a:lnTo>
                  <a:lnTo>
                    <a:pt x="2135632" y="1129665"/>
                  </a:lnTo>
                  <a:lnTo>
                    <a:pt x="2132330" y="1144270"/>
                  </a:lnTo>
                  <a:lnTo>
                    <a:pt x="2141601" y="1146429"/>
                  </a:lnTo>
                  <a:lnTo>
                    <a:pt x="2144903" y="1131824"/>
                  </a:lnTo>
                  <a:lnTo>
                    <a:pt x="2150999" y="1109726"/>
                  </a:lnTo>
                  <a:close/>
                </a:path>
                <a:path w="5727700" h="1852295">
                  <a:moveTo>
                    <a:pt x="2171192" y="1046734"/>
                  </a:moveTo>
                  <a:lnTo>
                    <a:pt x="2162429" y="1043305"/>
                  </a:lnTo>
                  <a:lnTo>
                    <a:pt x="2160143" y="1049147"/>
                  </a:lnTo>
                  <a:lnTo>
                    <a:pt x="2149983" y="1079500"/>
                  </a:lnTo>
                  <a:lnTo>
                    <a:pt x="2159000" y="1082548"/>
                  </a:lnTo>
                  <a:lnTo>
                    <a:pt x="2169160" y="1052195"/>
                  </a:lnTo>
                  <a:lnTo>
                    <a:pt x="2171192" y="1046734"/>
                  </a:lnTo>
                  <a:close/>
                </a:path>
                <a:path w="5727700" h="1852295">
                  <a:moveTo>
                    <a:pt x="2196592" y="985266"/>
                  </a:moveTo>
                  <a:lnTo>
                    <a:pt x="2187956" y="981456"/>
                  </a:lnTo>
                  <a:lnTo>
                    <a:pt x="2175256" y="1010158"/>
                  </a:lnTo>
                  <a:lnTo>
                    <a:pt x="2172716" y="1016635"/>
                  </a:lnTo>
                  <a:lnTo>
                    <a:pt x="2181606" y="1020064"/>
                  </a:lnTo>
                  <a:lnTo>
                    <a:pt x="2184146" y="1013587"/>
                  </a:lnTo>
                  <a:lnTo>
                    <a:pt x="2196592" y="985266"/>
                  </a:lnTo>
                  <a:close/>
                </a:path>
                <a:path w="5727700" h="1852295">
                  <a:moveTo>
                    <a:pt x="2226691" y="926338"/>
                  </a:moveTo>
                  <a:lnTo>
                    <a:pt x="2218436" y="921639"/>
                  </a:lnTo>
                  <a:lnTo>
                    <a:pt x="2210816" y="935101"/>
                  </a:lnTo>
                  <a:lnTo>
                    <a:pt x="2200402" y="955548"/>
                  </a:lnTo>
                  <a:lnTo>
                    <a:pt x="2208911" y="959866"/>
                  </a:lnTo>
                  <a:lnTo>
                    <a:pt x="2219198" y="939419"/>
                  </a:lnTo>
                  <a:lnTo>
                    <a:pt x="2226691" y="926338"/>
                  </a:lnTo>
                  <a:close/>
                </a:path>
                <a:path w="5727700" h="1852295">
                  <a:moveTo>
                    <a:pt x="2261235" y="869569"/>
                  </a:moveTo>
                  <a:lnTo>
                    <a:pt x="2253234" y="864489"/>
                  </a:lnTo>
                  <a:lnTo>
                    <a:pt x="2232787" y="896620"/>
                  </a:lnTo>
                  <a:lnTo>
                    <a:pt x="2240788" y="901827"/>
                  </a:lnTo>
                  <a:lnTo>
                    <a:pt x="2261235" y="869569"/>
                  </a:lnTo>
                  <a:close/>
                </a:path>
                <a:path w="5727700" h="1852295">
                  <a:moveTo>
                    <a:pt x="2300224" y="816102"/>
                  </a:moveTo>
                  <a:lnTo>
                    <a:pt x="2292731" y="810260"/>
                  </a:lnTo>
                  <a:lnTo>
                    <a:pt x="2276983" y="830580"/>
                  </a:lnTo>
                  <a:lnTo>
                    <a:pt x="2269744" y="840867"/>
                  </a:lnTo>
                  <a:lnTo>
                    <a:pt x="2277491" y="846455"/>
                  </a:lnTo>
                  <a:lnTo>
                    <a:pt x="2284730" y="836168"/>
                  </a:lnTo>
                  <a:lnTo>
                    <a:pt x="2300224" y="816102"/>
                  </a:lnTo>
                  <a:close/>
                </a:path>
                <a:path w="5727700" h="1852295">
                  <a:moveTo>
                    <a:pt x="2343150" y="765683"/>
                  </a:moveTo>
                  <a:lnTo>
                    <a:pt x="2336165" y="759206"/>
                  </a:lnTo>
                  <a:lnTo>
                    <a:pt x="2328799" y="766953"/>
                  </a:lnTo>
                  <a:lnTo>
                    <a:pt x="2310892" y="787908"/>
                  </a:lnTo>
                  <a:lnTo>
                    <a:pt x="2318131" y="794131"/>
                  </a:lnTo>
                  <a:lnTo>
                    <a:pt x="2336038" y="773176"/>
                  </a:lnTo>
                  <a:lnTo>
                    <a:pt x="2343150" y="765683"/>
                  </a:lnTo>
                  <a:close/>
                </a:path>
                <a:path w="5727700" h="1852295">
                  <a:moveTo>
                    <a:pt x="2389886" y="718566"/>
                  </a:moveTo>
                  <a:lnTo>
                    <a:pt x="2383282" y="711708"/>
                  </a:lnTo>
                  <a:lnTo>
                    <a:pt x="2357120" y="736981"/>
                  </a:lnTo>
                  <a:lnTo>
                    <a:pt x="2355850" y="738378"/>
                  </a:lnTo>
                  <a:lnTo>
                    <a:pt x="2362708" y="744982"/>
                  </a:lnTo>
                  <a:lnTo>
                    <a:pt x="2363978" y="743585"/>
                  </a:lnTo>
                  <a:lnTo>
                    <a:pt x="2389886" y="718566"/>
                  </a:lnTo>
                  <a:close/>
                </a:path>
                <a:path w="5727700" h="1852295">
                  <a:moveTo>
                    <a:pt x="2440178" y="675513"/>
                  </a:moveTo>
                  <a:lnTo>
                    <a:pt x="2434336" y="668020"/>
                  </a:lnTo>
                  <a:lnTo>
                    <a:pt x="2417572" y="681355"/>
                  </a:lnTo>
                  <a:lnTo>
                    <a:pt x="2404745" y="692531"/>
                  </a:lnTo>
                  <a:lnTo>
                    <a:pt x="2411095" y="699643"/>
                  </a:lnTo>
                  <a:lnTo>
                    <a:pt x="2423795" y="688594"/>
                  </a:lnTo>
                  <a:lnTo>
                    <a:pt x="2440178" y="675513"/>
                  </a:lnTo>
                  <a:close/>
                </a:path>
                <a:path w="5727700" h="1852295">
                  <a:moveTo>
                    <a:pt x="2493518" y="636397"/>
                  </a:moveTo>
                  <a:lnTo>
                    <a:pt x="2488311" y="628396"/>
                  </a:lnTo>
                  <a:lnTo>
                    <a:pt x="2483104" y="631825"/>
                  </a:lnTo>
                  <a:lnTo>
                    <a:pt x="2457069" y="650494"/>
                  </a:lnTo>
                  <a:lnTo>
                    <a:pt x="2462657" y="658241"/>
                  </a:lnTo>
                  <a:lnTo>
                    <a:pt x="2488692" y="639445"/>
                  </a:lnTo>
                  <a:lnTo>
                    <a:pt x="2493518" y="636397"/>
                  </a:lnTo>
                  <a:close/>
                </a:path>
                <a:path w="5727700" h="1852295">
                  <a:moveTo>
                    <a:pt x="2550033" y="601472"/>
                  </a:moveTo>
                  <a:lnTo>
                    <a:pt x="2545334" y="593217"/>
                  </a:lnTo>
                  <a:lnTo>
                    <a:pt x="2517648" y="609346"/>
                  </a:lnTo>
                  <a:lnTo>
                    <a:pt x="2512314" y="612775"/>
                  </a:lnTo>
                  <a:lnTo>
                    <a:pt x="2517521" y="620776"/>
                  </a:lnTo>
                  <a:lnTo>
                    <a:pt x="2522855" y="617347"/>
                  </a:lnTo>
                  <a:lnTo>
                    <a:pt x="2550033" y="601472"/>
                  </a:lnTo>
                  <a:close/>
                </a:path>
                <a:path w="5727700" h="1852295">
                  <a:moveTo>
                    <a:pt x="2608961" y="571246"/>
                  </a:moveTo>
                  <a:lnTo>
                    <a:pt x="2605024" y="562610"/>
                  </a:lnTo>
                  <a:lnTo>
                    <a:pt x="2590165" y="569341"/>
                  </a:lnTo>
                  <a:lnTo>
                    <a:pt x="2570607" y="579501"/>
                  </a:lnTo>
                  <a:lnTo>
                    <a:pt x="2575052" y="588010"/>
                  </a:lnTo>
                  <a:lnTo>
                    <a:pt x="2594610" y="577850"/>
                  </a:lnTo>
                  <a:lnTo>
                    <a:pt x="2608961" y="571246"/>
                  </a:lnTo>
                  <a:close/>
                </a:path>
                <a:path w="5727700" h="1852295">
                  <a:moveTo>
                    <a:pt x="2670175" y="545338"/>
                  </a:moveTo>
                  <a:lnTo>
                    <a:pt x="2666619" y="536575"/>
                  </a:lnTo>
                  <a:lnTo>
                    <a:pt x="2631186" y="550672"/>
                  </a:lnTo>
                  <a:lnTo>
                    <a:pt x="2634742" y="559562"/>
                  </a:lnTo>
                  <a:lnTo>
                    <a:pt x="2670175" y="545338"/>
                  </a:lnTo>
                  <a:close/>
                </a:path>
                <a:path w="5727700" h="1852295">
                  <a:moveTo>
                    <a:pt x="2733040" y="524891"/>
                  </a:moveTo>
                  <a:lnTo>
                    <a:pt x="2730500" y="515747"/>
                  </a:lnTo>
                  <a:lnTo>
                    <a:pt x="2706624" y="522732"/>
                  </a:lnTo>
                  <a:lnTo>
                    <a:pt x="2693797" y="527177"/>
                  </a:lnTo>
                  <a:lnTo>
                    <a:pt x="2696972" y="536067"/>
                  </a:lnTo>
                  <a:lnTo>
                    <a:pt x="2709672" y="531749"/>
                  </a:lnTo>
                  <a:lnTo>
                    <a:pt x="2733040" y="524891"/>
                  </a:lnTo>
                  <a:close/>
                </a:path>
                <a:path w="5727700" h="1852295">
                  <a:moveTo>
                    <a:pt x="2797429" y="509270"/>
                  </a:moveTo>
                  <a:lnTo>
                    <a:pt x="2795651" y="499872"/>
                  </a:lnTo>
                  <a:lnTo>
                    <a:pt x="2788412" y="501142"/>
                  </a:lnTo>
                  <a:lnTo>
                    <a:pt x="2758313" y="508254"/>
                  </a:lnTo>
                  <a:lnTo>
                    <a:pt x="2760472" y="517525"/>
                  </a:lnTo>
                  <a:lnTo>
                    <a:pt x="2790698" y="510413"/>
                  </a:lnTo>
                  <a:lnTo>
                    <a:pt x="2797429" y="509270"/>
                  </a:lnTo>
                  <a:close/>
                </a:path>
                <a:path w="5727700" h="1852295">
                  <a:moveTo>
                    <a:pt x="2862961" y="498602"/>
                  </a:moveTo>
                  <a:lnTo>
                    <a:pt x="2861691" y="489204"/>
                  </a:lnTo>
                  <a:lnTo>
                    <a:pt x="2830576" y="493395"/>
                  </a:lnTo>
                  <a:lnTo>
                    <a:pt x="2823718" y="494665"/>
                  </a:lnTo>
                  <a:lnTo>
                    <a:pt x="2825496" y="504063"/>
                  </a:lnTo>
                  <a:lnTo>
                    <a:pt x="2832354" y="502793"/>
                  </a:lnTo>
                  <a:lnTo>
                    <a:pt x="2862961" y="498602"/>
                  </a:lnTo>
                  <a:close/>
                </a:path>
                <a:path w="5727700" h="1852295">
                  <a:moveTo>
                    <a:pt x="2928874" y="493268"/>
                  </a:moveTo>
                  <a:lnTo>
                    <a:pt x="2928683" y="486283"/>
                  </a:lnTo>
                  <a:lnTo>
                    <a:pt x="2928620" y="483743"/>
                  </a:lnTo>
                  <a:lnTo>
                    <a:pt x="2916809" y="484124"/>
                  </a:lnTo>
                  <a:lnTo>
                    <a:pt x="2890393" y="486283"/>
                  </a:lnTo>
                  <a:lnTo>
                    <a:pt x="2891155" y="495808"/>
                  </a:lnTo>
                  <a:lnTo>
                    <a:pt x="2917571" y="493649"/>
                  </a:lnTo>
                  <a:lnTo>
                    <a:pt x="2928874" y="493268"/>
                  </a:lnTo>
                  <a:close/>
                </a:path>
                <a:path w="5727700" h="1852295">
                  <a:moveTo>
                    <a:pt x="2995549" y="483362"/>
                  </a:moveTo>
                  <a:lnTo>
                    <a:pt x="2985770" y="482981"/>
                  </a:lnTo>
                  <a:lnTo>
                    <a:pt x="2973311" y="482854"/>
                  </a:lnTo>
                  <a:lnTo>
                    <a:pt x="2957195" y="482854"/>
                  </a:lnTo>
                  <a:lnTo>
                    <a:pt x="2957449" y="492379"/>
                  </a:lnTo>
                  <a:lnTo>
                    <a:pt x="2973438" y="492379"/>
                  </a:lnTo>
                  <a:lnTo>
                    <a:pt x="2985770" y="492506"/>
                  </a:lnTo>
                  <a:lnTo>
                    <a:pt x="2995168" y="492887"/>
                  </a:lnTo>
                  <a:lnTo>
                    <a:pt x="2995549" y="483362"/>
                  </a:lnTo>
                  <a:close/>
                </a:path>
                <a:path w="5727700" h="1852295">
                  <a:moveTo>
                    <a:pt x="3062478" y="488188"/>
                  </a:moveTo>
                  <a:lnTo>
                    <a:pt x="3035300" y="485648"/>
                  </a:lnTo>
                  <a:lnTo>
                    <a:pt x="3024251" y="484886"/>
                  </a:lnTo>
                  <a:lnTo>
                    <a:pt x="3023616" y="494411"/>
                  </a:lnTo>
                  <a:lnTo>
                    <a:pt x="3034665" y="495173"/>
                  </a:lnTo>
                  <a:lnTo>
                    <a:pt x="3059049" y="497459"/>
                  </a:lnTo>
                  <a:lnTo>
                    <a:pt x="3061335" y="497713"/>
                  </a:lnTo>
                  <a:lnTo>
                    <a:pt x="3062478" y="488188"/>
                  </a:lnTo>
                  <a:close/>
                </a:path>
                <a:path w="5727700" h="1852295">
                  <a:moveTo>
                    <a:pt x="3128632" y="498475"/>
                  </a:moveTo>
                  <a:lnTo>
                    <a:pt x="3108579" y="494665"/>
                  </a:lnTo>
                  <a:lnTo>
                    <a:pt x="3090926" y="491998"/>
                  </a:lnTo>
                  <a:lnTo>
                    <a:pt x="3089529" y="501396"/>
                  </a:lnTo>
                  <a:lnTo>
                    <a:pt x="3107182" y="504190"/>
                  </a:lnTo>
                  <a:lnTo>
                    <a:pt x="3126854" y="507873"/>
                  </a:lnTo>
                  <a:lnTo>
                    <a:pt x="3128632" y="498475"/>
                  </a:lnTo>
                  <a:close/>
                </a:path>
                <a:path w="5727700" h="1852295">
                  <a:moveTo>
                    <a:pt x="3193923" y="513842"/>
                  </a:moveTo>
                  <a:lnTo>
                    <a:pt x="3180461" y="510159"/>
                  </a:lnTo>
                  <a:lnTo>
                    <a:pt x="3156839" y="504317"/>
                  </a:lnTo>
                  <a:lnTo>
                    <a:pt x="3154553" y="513588"/>
                  </a:lnTo>
                  <a:lnTo>
                    <a:pt x="3178175" y="519430"/>
                  </a:lnTo>
                  <a:lnTo>
                    <a:pt x="3191383" y="522986"/>
                  </a:lnTo>
                  <a:lnTo>
                    <a:pt x="3193923" y="513842"/>
                  </a:lnTo>
                  <a:close/>
                </a:path>
                <a:path w="5727700" h="1852295">
                  <a:moveTo>
                    <a:pt x="3257804" y="534162"/>
                  </a:moveTo>
                  <a:lnTo>
                    <a:pt x="3250311" y="531495"/>
                  </a:lnTo>
                  <a:lnTo>
                    <a:pt x="3227324" y="523748"/>
                  </a:lnTo>
                  <a:lnTo>
                    <a:pt x="3221482" y="521970"/>
                  </a:lnTo>
                  <a:lnTo>
                    <a:pt x="3218688" y="530987"/>
                  </a:lnTo>
                  <a:lnTo>
                    <a:pt x="3247390" y="540512"/>
                  </a:lnTo>
                  <a:lnTo>
                    <a:pt x="3254502" y="543179"/>
                  </a:lnTo>
                  <a:lnTo>
                    <a:pt x="3257804" y="534162"/>
                  </a:lnTo>
                  <a:close/>
                </a:path>
                <a:path w="5727700" h="1852295">
                  <a:moveTo>
                    <a:pt x="3319907" y="559435"/>
                  </a:moveTo>
                  <a:lnTo>
                    <a:pt x="3318129" y="558546"/>
                  </a:lnTo>
                  <a:lnTo>
                    <a:pt x="3295777" y="548894"/>
                  </a:lnTo>
                  <a:lnTo>
                    <a:pt x="3284601" y="544449"/>
                  </a:lnTo>
                  <a:lnTo>
                    <a:pt x="3281045" y="553339"/>
                  </a:lnTo>
                  <a:lnTo>
                    <a:pt x="3292221" y="557784"/>
                  </a:lnTo>
                  <a:lnTo>
                    <a:pt x="3314319" y="567309"/>
                  </a:lnTo>
                  <a:lnTo>
                    <a:pt x="3315843" y="568071"/>
                  </a:lnTo>
                  <a:lnTo>
                    <a:pt x="3319907" y="559435"/>
                  </a:lnTo>
                  <a:close/>
                </a:path>
                <a:path w="5727700" h="1852295">
                  <a:moveTo>
                    <a:pt x="3379724" y="589534"/>
                  </a:moveTo>
                  <a:lnTo>
                    <a:pt x="3361817" y="579882"/>
                  </a:lnTo>
                  <a:lnTo>
                    <a:pt x="3345815" y="571754"/>
                  </a:lnTo>
                  <a:lnTo>
                    <a:pt x="3341497" y="580263"/>
                  </a:lnTo>
                  <a:lnTo>
                    <a:pt x="3357499" y="588391"/>
                  </a:lnTo>
                  <a:lnTo>
                    <a:pt x="3375152" y="597916"/>
                  </a:lnTo>
                  <a:lnTo>
                    <a:pt x="3379724" y="589534"/>
                  </a:lnTo>
                  <a:close/>
                </a:path>
                <a:path w="5727700" h="1852295">
                  <a:moveTo>
                    <a:pt x="3437001" y="624205"/>
                  </a:moveTo>
                  <a:lnTo>
                    <a:pt x="3424936" y="616331"/>
                  </a:lnTo>
                  <a:lnTo>
                    <a:pt x="3404743" y="603885"/>
                  </a:lnTo>
                  <a:lnTo>
                    <a:pt x="3399663" y="612013"/>
                  </a:lnTo>
                  <a:lnTo>
                    <a:pt x="3419983" y="624459"/>
                  </a:lnTo>
                  <a:lnTo>
                    <a:pt x="3431794" y="632206"/>
                  </a:lnTo>
                  <a:lnTo>
                    <a:pt x="3437001" y="624205"/>
                  </a:lnTo>
                  <a:close/>
                </a:path>
                <a:path w="5727700" h="1852295">
                  <a:moveTo>
                    <a:pt x="3491484" y="663321"/>
                  </a:moveTo>
                  <a:lnTo>
                    <a:pt x="3485007" y="658241"/>
                  </a:lnTo>
                  <a:lnTo>
                    <a:pt x="3465322" y="643636"/>
                  </a:lnTo>
                  <a:lnTo>
                    <a:pt x="3460750" y="640461"/>
                  </a:lnTo>
                  <a:lnTo>
                    <a:pt x="3455289" y="648208"/>
                  </a:lnTo>
                  <a:lnTo>
                    <a:pt x="3459861" y="651510"/>
                  </a:lnTo>
                  <a:lnTo>
                    <a:pt x="3479292" y="665861"/>
                  </a:lnTo>
                  <a:lnTo>
                    <a:pt x="3485642" y="670814"/>
                  </a:lnTo>
                  <a:lnTo>
                    <a:pt x="3491484" y="663321"/>
                  </a:lnTo>
                  <a:close/>
                </a:path>
                <a:path w="5727700" h="1852295">
                  <a:moveTo>
                    <a:pt x="3542919" y="706628"/>
                  </a:moveTo>
                  <a:lnTo>
                    <a:pt x="3541268" y="705104"/>
                  </a:lnTo>
                  <a:lnTo>
                    <a:pt x="3513836" y="681609"/>
                  </a:lnTo>
                  <a:lnTo>
                    <a:pt x="3507613" y="688848"/>
                  </a:lnTo>
                  <a:lnTo>
                    <a:pt x="3535172" y="712343"/>
                  </a:lnTo>
                  <a:lnTo>
                    <a:pt x="3536315" y="713486"/>
                  </a:lnTo>
                  <a:lnTo>
                    <a:pt x="3542919" y="706628"/>
                  </a:lnTo>
                  <a:close/>
                </a:path>
                <a:path w="5727700" h="1852295">
                  <a:moveTo>
                    <a:pt x="3590290" y="753872"/>
                  </a:moveTo>
                  <a:lnTo>
                    <a:pt x="3576828" y="739267"/>
                  </a:lnTo>
                  <a:lnTo>
                    <a:pt x="3563493" y="726440"/>
                  </a:lnTo>
                  <a:lnTo>
                    <a:pt x="3556889" y="733298"/>
                  </a:lnTo>
                  <a:lnTo>
                    <a:pt x="3570097" y="746125"/>
                  </a:lnTo>
                  <a:lnTo>
                    <a:pt x="3583305" y="760349"/>
                  </a:lnTo>
                  <a:lnTo>
                    <a:pt x="3590290" y="753872"/>
                  </a:lnTo>
                  <a:close/>
                </a:path>
                <a:path w="5727700" h="1852295">
                  <a:moveTo>
                    <a:pt x="3638296" y="816864"/>
                  </a:moveTo>
                  <a:lnTo>
                    <a:pt x="3634498" y="800354"/>
                  </a:lnTo>
                  <a:lnTo>
                    <a:pt x="3625596" y="761492"/>
                  </a:lnTo>
                  <a:lnTo>
                    <a:pt x="3622802" y="790575"/>
                  </a:lnTo>
                  <a:lnTo>
                    <a:pt x="3622230" y="796645"/>
                  </a:lnTo>
                  <a:lnTo>
                    <a:pt x="3622167" y="797306"/>
                  </a:lnTo>
                  <a:lnTo>
                    <a:pt x="3622802" y="790575"/>
                  </a:lnTo>
                  <a:lnTo>
                    <a:pt x="3610356" y="775462"/>
                  </a:lnTo>
                  <a:lnTo>
                    <a:pt x="3609721" y="774827"/>
                  </a:lnTo>
                  <a:lnTo>
                    <a:pt x="3602736" y="781304"/>
                  </a:lnTo>
                  <a:lnTo>
                    <a:pt x="3603371" y="781939"/>
                  </a:lnTo>
                  <a:lnTo>
                    <a:pt x="3615423" y="796645"/>
                  </a:lnTo>
                  <a:lnTo>
                    <a:pt x="3586480" y="793750"/>
                  </a:lnTo>
                  <a:lnTo>
                    <a:pt x="3638296" y="816864"/>
                  </a:lnTo>
                  <a:close/>
                </a:path>
                <a:path w="5727700" h="1852295">
                  <a:moveTo>
                    <a:pt x="4214749" y="756793"/>
                  </a:moveTo>
                  <a:lnTo>
                    <a:pt x="4205351" y="755650"/>
                  </a:lnTo>
                  <a:lnTo>
                    <a:pt x="4203192" y="773303"/>
                  </a:lnTo>
                  <a:lnTo>
                    <a:pt x="4201668" y="793750"/>
                  </a:lnTo>
                  <a:lnTo>
                    <a:pt x="4211193" y="794385"/>
                  </a:lnTo>
                  <a:lnTo>
                    <a:pt x="4212717" y="773938"/>
                  </a:lnTo>
                  <a:lnTo>
                    <a:pt x="4214749" y="756793"/>
                  </a:lnTo>
                  <a:close/>
                </a:path>
                <a:path w="5727700" h="1852295">
                  <a:moveTo>
                    <a:pt x="4224782" y="691134"/>
                  </a:moveTo>
                  <a:lnTo>
                    <a:pt x="4215384" y="689483"/>
                  </a:lnTo>
                  <a:lnTo>
                    <a:pt x="4208907" y="727075"/>
                  </a:lnTo>
                  <a:lnTo>
                    <a:pt x="4218305" y="728599"/>
                  </a:lnTo>
                  <a:lnTo>
                    <a:pt x="4224782" y="691134"/>
                  </a:lnTo>
                  <a:close/>
                </a:path>
                <a:path w="5727700" h="1852295">
                  <a:moveTo>
                    <a:pt x="4229354" y="861187"/>
                  </a:moveTo>
                  <a:lnTo>
                    <a:pt x="4229278" y="860806"/>
                  </a:lnTo>
                  <a:lnTo>
                    <a:pt x="4227601" y="851281"/>
                  </a:lnTo>
                  <a:lnTo>
                    <a:pt x="4222331" y="843089"/>
                  </a:lnTo>
                  <a:lnTo>
                    <a:pt x="4214342" y="837476"/>
                  </a:lnTo>
                  <a:lnTo>
                    <a:pt x="4209262" y="836345"/>
                  </a:lnTo>
                  <a:lnTo>
                    <a:pt x="4209288" y="835279"/>
                  </a:lnTo>
                  <a:lnTo>
                    <a:pt x="4209542" y="822706"/>
                  </a:lnTo>
                  <a:lnTo>
                    <a:pt x="4209123" y="822706"/>
                  </a:lnTo>
                  <a:lnTo>
                    <a:pt x="4209123" y="843089"/>
                  </a:lnTo>
                  <a:lnTo>
                    <a:pt x="4208792" y="860171"/>
                  </a:lnTo>
                  <a:lnTo>
                    <a:pt x="4208780" y="860806"/>
                  </a:lnTo>
                  <a:lnTo>
                    <a:pt x="4209123" y="843089"/>
                  </a:lnTo>
                  <a:lnTo>
                    <a:pt x="4209123" y="822706"/>
                  </a:lnTo>
                  <a:lnTo>
                    <a:pt x="4200017" y="822579"/>
                  </a:lnTo>
                  <a:lnTo>
                    <a:pt x="4199763" y="835279"/>
                  </a:lnTo>
                  <a:lnTo>
                    <a:pt x="4199737" y="836155"/>
                  </a:lnTo>
                  <a:lnTo>
                    <a:pt x="4194568" y="837107"/>
                  </a:lnTo>
                  <a:lnTo>
                    <a:pt x="4186428" y="842403"/>
                  </a:lnTo>
                  <a:lnTo>
                    <a:pt x="4180840" y="850353"/>
                  </a:lnTo>
                  <a:lnTo>
                    <a:pt x="4178681" y="860171"/>
                  </a:lnTo>
                  <a:lnTo>
                    <a:pt x="4180421" y="870140"/>
                  </a:lnTo>
                  <a:lnTo>
                    <a:pt x="4185691" y="878319"/>
                  </a:lnTo>
                  <a:lnTo>
                    <a:pt x="4193679" y="883907"/>
                  </a:lnTo>
                  <a:lnTo>
                    <a:pt x="4203573" y="886079"/>
                  </a:lnTo>
                  <a:lnTo>
                    <a:pt x="4213453" y="884288"/>
                  </a:lnTo>
                  <a:lnTo>
                    <a:pt x="4221607" y="879017"/>
                  </a:lnTo>
                  <a:lnTo>
                    <a:pt x="4227182" y="871067"/>
                  </a:lnTo>
                  <a:lnTo>
                    <a:pt x="4229354" y="861187"/>
                  </a:lnTo>
                  <a:close/>
                </a:path>
                <a:path w="5727700" h="1852295">
                  <a:moveTo>
                    <a:pt x="4240276" y="626745"/>
                  </a:moveTo>
                  <a:lnTo>
                    <a:pt x="4231132" y="624205"/>
                  </a:lnTo>
                  <a:lnTo>
                    <a:pt x="4224909" y="646811"/>
                  </a:lnTo>
                  <a:lnTo>
                    <a:pt x="4221607" y="661289"/>
                  </a:lnTo>
                  <a:lnTo>
                    <a:pt x="4230878" y="663448"/>
                  </a:lnTo>
                  <a:lnTo>
                    <a:pt x="4234180" y="648843"/>
                  </a:lnTo>
                  <a:lnTo>
                    <a:pt x="4240276" y="626745"/>
                  </a:lnTo>
                  <a:close/>
                </a:path>
                <a:path w="5727700" h="1852295">
                  <a:moveTo>
                    <a:pt x="4260596" y="563753"/>
                  </a:moveTo>
                  <a:lnTo>
                    <a:pt x="4251706" y="560324"/>
                  </a:lnTo>
                  <a:lnTo>
                    <a:pt x="4249420" y="566166"/>
                  </a:lnTo>
                  <a:lnTo>
                    <a:pt x="4239387" y="596646"/>
                  </a:lnTo>
                  <a:lnTo>
                    <a:pt x="4248404" y="599567"/>
                  </a:lnTo>
                  <a:lnTo>
                    <a:pt x="4258437" y="569214"/>
                  </a:lnTo>
                  <a:lnTo>
                    <a:pt x="4260596" y="563753"/>
                  </a:lnTo>
                  <a:close/>
                </a:path>
                <a:path w="5727700" h="1852295">
                  <a:moveTo>
                    <a:pt x="4285996" y="502412"/>
                  </a:moveTo>
                  <a:lnTo>
                    <a:pt x="4277360" y="498475"/>
                  </a:lnTo>
                  <a:lnTo>
                    <a:pt x="4264533" y="527177"/>
                  </a:lnTo>
                  <a:lnTo>
                    <a:pt x="4261993" y="533654"/>
                  </a:lnTo>
                  <a:lnTo>
                    <a:pt x="4270883" y="537083"/>
                  </a:lnTo>
                  <a:lnTo>
                    <a:pt x="4273423" y="530733"/>
                  </a:lnTo>
                  <a:lnTo>
                    <a:pt x="4285996" y="502412"/>
                  </a:lnTo>
                  <a:close/>
                </a:path>
                <a:path w="5727700" h="1852295">
                  <a:moveTo>
                    <a:pt x="4316095" y="443484"/>
                  </a:moveTo>
                  <a:lnTo>
                    <a:pt x="4307840" y="438785"/>
                  </a:lnTo>
                  <a:lnTo>
                    <a:pt x="4300220" y="452247"/>
                  </a:lnTo>
                  <a:lnTo>
                    <a:pt x="4289806" y="472567"/>
                  </a:lnTo>
                  <a:lnTo>
                    <a:pt x="4298315" y="476885"/>
                  </a:lnTo>
                  <a:lnTo>
                    <a:pt x="4308602" y="456565"/>
                  </a:lnTo>
                  <a:lnTo>
                    <a:pt x="4316095" y="443484"/>
                  </a:lnTo>
                  <a:close/>
                </a:path>
                <a:path w="5727700" h="1852295">
                  <a:moveTo>
                    <a:pt x="4350512" y="386588"/>
                  </a:moveTo>
                  <a:lnTo>
                    <a:pt x="4342511" y="381508"/>
                  </a:lnTo>
                  <a:lnTo>
                    <a:pt x="4322064" y="413766"/>
                  </a:lnTo>
                  <a:lnTo>
                    <a:pt x="4330192" y="418846"/>
                  </a:lnTo>
                  <a:lnTo>
                    <a:pt x="4350512" y="386588"/>
                  </a:lnTo>
                  <a:close/>
                </a:path>
                <a:path w="5727700" h="1852295">
                  <a:moveTo>
                    <a:pt x="4389628" y="333248"/>
                  </a:moveTo>
                  <a:lnTo>
                    <a:pt x="4382008" y="327406"/>
                  </a:lnTo>
                  <a:lnTo>
                    <a:pt x="4366260" y="347726"/>
                  </a:lnTo>
                  <a:lnTo>
                    <a:pt x="4359021" y="358013"/>
                  </a:lnTo>
                  <a:lnTo>
                    <a:pt x="4366768" y="363474"/>
                  </a:lnTo>
                  <a:lnTo>
                    <a:pt x="4374007" y="353187"/>
                  </a:lnTo>
                  <a:lnTo>
                    <a:pt x="4389628" y="333248"/>
                  </a:lnTo>
                  <a:close/>
                </a:path>
                <a:path w="5727700" h="1852295">
                  <a:moveTo>
                    <a:pt x="4432427" y="282829"/>
                  </a:moveTo>
                  <a:lnTo>
                    <a:pt x="4425569" y="276225"/>
                  </a:lnTo>
                  <a:lnTo>
                    <a:pt x="4418203" y="283972"/>
                  </a:lnTo>
                  <a:lnTo>
                    <a:pt x="4400169" y="305054"/>
                  </a:lnTo>
                  <a:lnTo>
                    <a:pt x="4407408" y="311150"/>
                  </a:lnTo>
                  <a:lnTo>
                    <a:pt x="4425442" y="290195"/>
                  </a:lnTo>
                  <a:lnTo>
                    <a:pt x="4432427" y="282829"/>
                  </a:lnTo>
                  <a:close/>
                </a:path>
                <a:path w="5727700" h="1852295">
                  <a:moveTo>
                    <a:pt x="4479290" y="235585"/>
                  </a:moveTo>
                  <a:lnTo>
                    <a:pt x="4472686" y="228727"/>
                  </a:lnTo>
                  <a:lnTo>
                    <a:pt x="4446397" y="254000"/>
                  </a:lnTo>
                  <a:lnTo>
                    <a:pt x="4445127" y="255397"/>
                  </a:lnTo>
                  <a:lnTo>
                    <a:pt x="4451985" y="262001"/>
                  </a:lnTo>
                  <a:lnTo>
                    <a:pt x="4453382" y="260604"/>
                  </a:lnTo>
                  <a:lnTo>
                    <a:pt x="4479290" y="235585"/>
                  </a:lnTo>
                  <a:close/>
                </a:path>
                <a:path w="5727700" h="1852295">
                  <a:moveTo>
                    <a:pt x="4529582" y="192532"/>
                  </a:moveTo>
                  <a:lnTo>
                    <a:pt x="4523613" y="185166"/>
                  </a:lnTo>
                  <a:lnTo>
                    <a:pt x="4506849" y="198501"/>
                  </a:lnTo>
                  <a:lnTo>
                    <a:pt x="4494149" y="209677"/>
                  </a:lnTo>
                  <a:lnTo>
                    <a:pt x="4500372" y="216789"/>
                  </a:lnTo>
                  <a:lnTo>
                    <a:pt x="4513072" y="205613"/>
                  </a:lnTo>
                  <a:lnTo>
                    <a:pt x="4529582" y="192532"/>
                  </a:lnTo>
                  <a:close/>
                </a:path>
                <a:path w="5727700" h="1852295">
                  <a:moveTo>
                    <a:pt x="4582922" y="153416"/>
                  </a:moveTo>
                  <a:lnTo>
                    <a:pt x="4577715" y="145415"/>
                  </a:lnTo>
                  <a:lnTo>
                    <a:pt x="4572381" y="148844"/>
                  </a:lnTo>
                  <a:lnTo>
                    <a:pt x="4546473" y="167513"/>
                  </a:lnTo>
                  <a:lnTo>
                    <a:pt x="4551934" y="175260"/>
                  </a:lnTo>
                  <a:lnTo>
                    <a:pt x="4577969" y="156591"/>
                  </a:lnTo>
                  <a:lnTo>
                    <a:pt x="4582922" y="153416"/>
                  </a:lnTo>
                  <a:close/>
                </a:path>
                <a:path w="5727700" h="1852295">
                  <a:moveTo>
                    <a:pt x="4639437" y="118491"/>
                  </a:moveTo>
                  <a:lnTo>
                    <a:pt x="4634611" y="110363"/>
                  </a:lnTo>
                  <a:lnTo>
                    <a:pt x="4607052" y="126365"/>
                  </a:lnTo>
                  <a:lnTo>
                    <a:pt x="4601718" y="129794"/>
                  </a:lnTo>
                  <a:lnTo>
                    <a:pt x="4606798" y="137795"/>
                  </a:lnTo>
                  <a:lnTo>
                    <a:pt x="4612259" y="134366"/>
                  </a:lnTo>
                  <a:lnTo>
                    <a:pt x="4639437" y="118491"/>
                  </a:lnTo>
                  <a:close/>
                </a:path>
                <a:path w="5727700" h="1852295">
                  <a:moveTo>
                    <a:pt x="4698238" y="88265"/>
                  </a:moveTo>
                  <a:lnTo>
                    <a:pt x="4694301" y="79629"/>
                  </a:lnTo>
                  <a:lnTo>
                    <a:pt x="4679569" y="86360"/>
                  </a:lnTo>
                  <a:lnTo>
                    <a:pt x="4660011" y="96647"/>
                  </a:lnTo>
                  <a:lnTo>
                    <a:pt x="4664329" y="105029"/>
                  </a:lnTo>
                  <a:lnTo>
                    <a:pt x="4684014" y="94869"/>
                  </a:lnTo>
                  <a:lnTo>
                    <a:pt x="4698238" y="88265"/>
                  </a:lnTo>
                  <a:close/>
                </a:path>
                <a:path w="5727700" h="1852295">
                  <a:moveTo>
                    <a:pt x="4759452" y="62484"/>
                  </a:moveTo>
                  <a:lnTo>
                    <a:pt x="4755896" y="53594"/>
                  </a:lnTo>
                  <a:lnTo>
                    <a:pt x="4720590" y="67818"/>
                  </a:lnTo>
                  <a:lnTo>
                    <a:pt x="4724146" y="76581"/>
                  </a:lnTo>
                  <a:lnTo>
                    <a:pt x="4759452" y="62484"/>
                  </a:lnTo>
                  <a:close/>
                </a:path>
                <a:path w="5727700" h="1852295">
                  <a:moveTo>
                    <a:pt x="4822444" y="42037"/>
                  </a:moveTo>
                  <a:lnTo>
                    <a:pt x="4819777" y="32893"/>
                  </a:lnTo>
                  <a:lnTo>
                    <a:pt x="4795901" y="39878"/>
                  </a:lnTo>
                  <a:lnTo>
                    <a:pt x="4783201" y="44196"/>
                  </a:lnTo>
                  <a:lnTo>
                    <a:pt x="4786249" y="53213"/>
                  </a:lnTo>
                  <a:lnTo>
                    <a:pt x="4798949" y="48768"/>
                  </a:lnTo>
                  <a:lnTo>
                    <a:pt x="4822444" y="42037"/>
                  </a:lnTo>
                  <a:close/>
                </a:path>
                <a:path w="5727700" h="1852295">
                  <a:moveTo>
                    <a:pt x="4886706" y="26289"/>
                  </a:moveTo>
                  <a:lnTo>
                    <a:pt x="4884928" y="16891"/>
                  </a:lnTo>
                  <a:lnTo>
                    <a:pt x="4877816" y="18288"/>
                  </a:lnTo>
                  <a:lnTo>
                    <a:pt x="4847590" y="25400"/>
                  </a:lnTo>
                  <a:lnTo>
                    <a:pt x="4849749" y="34671"/>
                  </a:lnTo>
                  <a:lnTo>
                    <a:pt x="4879975" y="27559"/>
                  </a:lnTo>
                  <a:lnTo>
                    <a:pt x="4886706" y="26289"/>
                  </a:lnTo>
                  <a:close/>
                </a:path>
                <a:path w="5727700" h="1852295">
                  <a:moveTo>
                    <a:pt x="4952238" y="15748"/>
                  </a:moveTo>
                  <a:lnTo>
                    <a:pt x="4950968" y="6350"/>
                  </a:lnTo>
                  <a:lnTo>
                    <a:pt x="4919853" y="10541"/>
                  </a:lnTo>
                  <a:lnTo>
                    <a:pt x="4913122" y="11811"/>
                  </a:lnTo>
                  <a:lnTo>
                    <a:pt x="4914773" y="21082"/>
                  </a:lnTo>
                  <a:lnTo>
                    <a:pt x="4921631" y="19812"/>
                  </a:lnTo>
                  <a:lnTo>
                    <a:pt x="4952238" y="15748"/>
                  </a:lnTo>
                  <a:close/>
                </a:path>
                <a:path w="5727700" h="1852295">
                  <a:moveTo>
                    <a:pt x="5018278" y="10287"/>
                  </a:moveTo>
                  <a:lnTo>
                    <a:pt x="5017998" y="3302"/>
                  </a:lnTo>
                  <a:lnTo>
                    <a:pt x="5017897" y="762"/>
                  </a:lnTo>
                  <a:lnTo>
                    <a:pt x="5006086" y="1143"/>
                  </a:lnTo>
                  <a:lnTo>
                    <a:pt x="4979670" y="3302"/>
                  </a:lnTo>
                  <a:lnTo>
                    <a:pt x="4980432" y="12827"/>
                  </a:lnTo>
                  <a:lnTo>
                    <a:pt x="5006848" y="10668"/>
                  </a:lnTo>
                  <a:lnTo>
                    <a:pt x="5018278" y="10287"/>
                  </a:lnTo>
                  <a:close/>
                </a:path>
                <a:path w="5727700" h="1852295">
                  <a:moveTo>
                    <a:pt x="5084953" y="381"/>
                  </a:moveTo>
                  <a:lnTo>
                    <a:pt x="5075174" y="0"/>
                  </a:lnTo>
                  <a:lnTo>
                    <a:pt x="5046472" y="0"/>
                  </a:lnTo>
                  <a:lnTo>
                    <a:pt x="5046726" y="9525"/>
                  </a:lnTo>
                  <a:lnTo>
                    <a:pt x="5075047" y="9525"/>
                  </a:lnTo>
                  <a:lnTo>
                    <a:pt x="5084572" y="9906"/>
                  </a:lnTo>
                  <a:lnTo>
                    <a:pt x="5084953" y="381"/>
                  </a:lnTo>
                  <a:close/>
                </a:path>
                <a:path w="5727700" h="1852295">
                  <a:moveTo>
                    <a:pt x="5151755" y="5334"/>
                  </a:moveTo>
                  <a:lnTo>
                    <a:pt x="5149215" y="4953"/>
                  </a:lnTo>
                  <a:lnTo>
                    <a:pt x="5124577" y="2667"/>
                  </a:lnTo>
                  <a:lnTo>
                    <a:pt x="5113528" y="1905"/>
                  </a:lnTo>
                  <a:lnTo>
                    <a:pt x="5112893" y="11430"/>
                  </a:lnTo>
                  <a:lnTo>
                    <a:pt x="5124069" y="12065"/>
                  </a:lnTo>
                  <a:lnTo>
                    <a:pt x="5148326" y="14478"/>
                  </a:lnTo>
                  <a:lnTo>
                    <a:pt x="5150612" y="14732"/>
                  </a:lnTo>
                  <a:lnTo>
                    <a:pt x="5151755" y="5334"/>
                  </a:lnTo>
                  <a:close/>
                </a:path>
                <a:path w="5727700" h="1852295">
                  <a:moveTo>
                    <a:pt x="5217922" y="15494"/>
                  </a:moveTo>
                  <a:lnTo>
                    <a:pt x="5197856" y="11811"/>
                  </a:lnTo>
                  <a:lnTo>
                    <a:pt x="5180203" y="9144"/>
                  </a:lnTo>
                  <a:lnTo>
                    <a:pt x="5178806" y="18542"/>
                  </a:lnTo>
                  <a:lnTo>
                    <a:pt x="5196459" y="21209"/>
                  </a:lnTo>
                  <a:lnTo>
                    <a:pt x="5216271" y="24892"/>
                  </a:lnTo>
                  <a:lnTo>
                    <a:pt x="5217922" y="15494"/>
                  </a:lnTo>
                  <a:close/>
                </a:path>
                <a:path w="5727700" h="1852295">
                  <a:moveTo>
                    <a:pt x="5283200" y="30861"/>
                  </a:moveTo>
                  <a:lnTo>
                    <a:pt x="5269738" y="27178"/>
                  </a:lnTo>
                  <a:lnTo>
                    <a:pt x="5246116" y="21463"/>
                  </a:lnTo>
                  <a:lnTo>
                    <a:pt x="5243919" y="30861"/>
                  </a:lnTo>
                  <a:lnTo>
                    <a:pt x="5244490" y="30861"/>
                  </a:lnTo>
                  <a:lnTo>
                    <a:pt x="5267452" y="36322"/>
                  </a:lnTo>
                  <a:lnTo>
                    <a:pt x="5280660" y="40005"/>
                  </a:lnTo>
                  <a:lnTo>
                    <a:pt x="5283200" y="30861"/>
                  </a:lnTo>
                  <a:close/>
                </a:path>
                <a:path w="5727700" h="1852295">
                  <a:moveTo>
                    <a:pt x="5347081" y="51181"/>
                  </a:moveTo>
                  <a:lnTo>
                    <a:pt x="5339715" y="48514"/>
                  </a:lnTo>
                  <a:lnTo>
                    <a:pt x="5316601" y="40767"/>
                  </a:lnTo>
                  <a:lnTo>
                    <a:pt x="5310759" y="38989"/>
                  </a:lnTo>
                  <a:lnTo>
                    <a:pt x="5307965" y="48006"/>
                  </a:lnTo>
                  <a:lnTo>
                    <a:pt x="5313807" y="49784"/>
                  </a:lnTo>
                  <a:lnTo>
                    <a:pt x="5336667" y="57531"/>
                  </a:lnTo>
                  <a:lnTo>
                    <a:pt x="5343779" y="60198"/>
                  </a:lnTo>
                  <a:lnTo>
                    <a:pt x="5347081" y="51181"/>
                  </a:lnTo>
                  <a:close/>
                </a:path>
                <a:path w="5727700" h="1852295">
                  <a:moveTo>
                    <a:pt x="5409184" y="76581"/>
                  </a:moveTo>
                  <a:lnTo>
                    <a:pt x="5407406" y="75692"/>
                  </a:lnTo>
                  <a:lnTo>
                    <a:pt x="5385054" y="66040"/>
                  </a:lnTo>
                  <a:lnTo>
                    <a:pt x="5373878" y="61468"/>
                  </a:lnTo>
                  <a:lnTo>
                    <a:pt x="5370322" y="70358"/>
                  </a:lnTo>
                  <a:lnTo>
                    <a:pt x="5381498" y="74803"/>
                  </a:lnTo>
                  <a:lnTo>
                    <a:pt x="5403596" y="84455"/>
                  </a:lnTo>
                  <a:lnTo>
                    <a:pt x="5405247" y="85217"/>
                  </a:lnTo>
                  <a:lnTo>
                    <a:pt x="5409184" y="76581"/>
                  </a:lnTo>
                  <a:close/>
                </a:path>
                <a:path w="5727700" h="1852295">
                  <a:moveTo>
                    <a:pt x="5469001" y="106553"/>
                  </a:moveTo>
                  <a:lnTo>
                    <a:pt x="5451094" y="96901"/>
                  </a:lnTo>
                  <a:lnTo>
                    <a:pt x="5435219" y="88900"/>
                  </a:lnTo>
                  <a:lnTo>
                    <a:pt x="5430901" y="97282"/>
                  </a:lnTo>
                  <a:lnTo>
                    <a:pt x="5446776" y="105410"/>
                  </a:lnTo>
                  <a:lnTo>
                    <a:pt x="5464556" y="114935"/>
                  </a:lnTo>
                  <a:lnTo>
                    <a:pt x="5469001" y="106553"/>
                  </a:lnTo>
                  <a:close/>
                </a:path>
                <a:path w="5727700" h="1852295">
                  <a:moveTo>
                    <a:pt x="5526595" y="141478"/>
                  </a:moveTo>
                  <a:lnTo>
                    <a:pt x="5514340" y="133477"/>
                  </a:lnTo>
                  <a:lnTo>
                    <a:pt x="5494147" y="120904"/>
                  </a:lnTo>
                  <a:lnTo>
                    <a:pt x="5489067" y="129032"/>
                  </a:lnTo>
                  <a:lnTo>
                    <a:pt x="5509260" y="141478"/>
                  </a:lnTo>
                  <a:lnTo>
                    <a:pt x="5521198" y="149225"/>
                  </a:lnTo>
                  <a:lnTo>
                    <a:pt x="5526316" y="141478"/>
                  </a:lnTo>
                  <a:lnTo>
                    <a:pt x="5526595" y="141478"/>
                  </a:lnTo>
                  <a:close/>
                </a:path>
                <a:path w="5727700" h="1852295">
                  <a:moveTo>
                    <a:pt x="5580888" y="180340"/>
                  </a:moveTo>
                  <a:lnTo>
                    <a:pt x="5574284" y="175133"/>
                  </a:lnTo>
                  <a:lnTo>
                    <a:pt x="5554599" y="160782"/>
                  </a:lnTo>
                  <a:lnTo>
                    <a:pt x="5550154" y="157480"/>
                  </a:lnTo>
                  <a:lnTo>
                    <a:pt x="5544566" y="165354"/>
                  </a:lnTo>
                  <a:lnTo>
                    <a:pt x="5549138" y="168529"/>
                  </a:lnTo>
                  <a:lnTo>
                    <a:pt x="5568569" y="182880"/>
                  </a:lnTo>
                  <a:lnTo>
                    <a:pt x="5575046" y="187833"/>
                  </a:lnTo>
                  <a:lnTo>
                    <a:pt x="5580888" y="180340"/>
                  </a:lnTo>
                  <a:close/>
                </a:path>
                <a:path w="5727700" h="1852295">
                  <a:moveTo>
                    <a:pt x="5632196" y="223647"/>
                  </a:moveTo>
                  <a:lnTo>
                    <a:pt x="5630672" y="222123"/>
                  </a:lnTo>
                  <a:lnTo>
                    <a:pt x="5603113" y="198628"/>
                  </a:lnTo>
                  <a:lnTo>
                    <a:pt x="5597017" y="205867"/>
                  </a:lnTo>
                  <a:lnTo>
                    <a:pt x="5624449" y="229362"/>
                  </a:lnTo>
                  <a:lnTo>
                    <a:pt x="5625592" y="230505"/>
                  </a:lnTo>
                  <a:lnTo>
                    <a:pt x="5632196" y="223647"/>
                  </a:lnTo>
                  <a:close/>
                </a:path>
                <a:path w="5727700" h="1852295">
                  <a:moveTo>
                    <a:pt x="5679694" y="270891"/>
                  </a:moveTo>
                  <a:lnTo>
                    <a:pt x="5666105" y="256286"/>
                  </a:lnTo>
                  <a:lnTo>
                    <a:pt x="5652770" y="243459"/>
                  </a:lnTo>
                  <a:lnTo>
                    <a:pt x="5646166" y="250317"/>
                  </a:lnTo>
                  <a:lnTo>
                    <a:pt x="5659501" y="263144"/>
                  </a:lnTo>
                  <a:lnTo>
                    <a:pt x="5672709" y="277368"/>
                  </a:lnTo>
                  <a:lnTo>
                    <a:pt x="5679694" y="270891"/>
                  </a:lnTo>
                  <a:close/>
                </a:path>
                <a:path w="5727700" h="1852295">
                  <a:moveTo>
                    <a:pt x="5727573" y="334010"/>
                  </a:moveTo>
                  <a:lnTo>
                    <a:pt x="5723788" y="317373"/>
                  </a:lnTo>
                  <a:lnTo>
                    <a:pt x="5715000" y="278638"/>
                  </a:lnTo>
                  <a:lnTo>
                    <a:pt x="5712104" y="307644"/>
                  </a:lnTo>
                  <a:lnTo>
                    <a:pt x="5698998" y="291846"/>
                  </a:lnTo>
                  <a:lnTo>
                    <a:pt x="5692013" y="298323"/>
                  </a:lnTo>
                  <a:lnTo>
                    <a:pt x="5692648" y="298958"/>
                  </a:lnTo>
                  <a:lnTo>
                    <a:pt x="5704725" y="313690"/>
                  </a:lnTo>
                  <a:lnTo>
                    <a:pt x="5675757" y="310896"/>
                  </a:lnTo>
                  <a:lnTo>
                    <a:pt x="5727573" y="3340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5357494" y="4019169"/>
              <a:ext cx="0" cy="706120"/>
            </a:xfrm>
            <a:custGeom>
              <a:avLst/>
              <a:gdLst/>
              <a:ahLst/>
              <a:cxnLst/>
              <a:rect l="l" t="t" r="r" b="b"/>
              <a:pathLst>
                <a:path w="0" h="706120">
                  <a:moveTo>
                    <a:pt x="0" y="0"/>
                  </a:moveTo>
                  <a:lnTo>
                    <a:pt x="0" y="705611"/>
                  </a:lnTo>
                </a:path>
              </a:pathLst>
            </a:custGeom>
            <a:ln w="9525">
              <a:solidFill>
                <a:srgbClr val="34A2A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387087" y="3576320"/>
              <a:ext cx="1941195" cy="544830"/>
            </a:xfrm>
            <a:custGeom>
              <a:avLst/>
              <a:gdLst/>
              <a:ahLst/>
              <a:cxnLst/>
              <a:rect l="l" t="t" r="r" b="b"/>
              <a:pathLst>
                <a:path w="1941195" h="544829">
                  <a:moveTo>
                    <a:pt x="1850136" y="0"/>
                  </a:moveTo>
                  <a:lnTo>
                    <a:pt x="90804" y="0"/>
                  </a:lnTo>
                  <a:lnTo>
                    <a:pt x="55453" y="7133"/>
                  </a:lnTo>
                  <a:lnTo>
                    <a:pt x="26590" y="26590"/>
                  </a:lnTo>
                  <a:lnTo>
                    <a:pt x="7133" y="55453"/>
                  </a:lnTo>
                  <a:lnTo>
                    <a:pt x="0" y="90804"/>
                  </a:lnTo>
                  <a:lnTo>
                    <a:pt x="0" y="453643"/>
                  </a:lnTo>
                  <a:lnTo>
                    <a:pt x="7133" y="488995"/>
                  </a:lnTo>
                  <a:lnTo>
                    <a:pt x="26590" y="517858"/>
                  </a:lnTo>
                  <a:lnTo>
                    <a:pt x="55453" y="537315"/>
                  </a:lnTo>
                  <a:lnTo>
                    <a:pt x="90804" y="544448"/>
                  </a:lnTo>
                  <a:lnTo>
                    <a:pt x="1850136" y="544448"/>
                  </a:lnTo>
                  <a:lnTo>
                    <a:pt x="1885414" y="537315"/>
                  </a:lnTo>
                  <a:lnTo>
                    <a:pt x="1914239" y="517858"/>
                  </a:lnTo>
                  <a:lnTo>
                    <a:pt x="1933682" y="488995"/>
                  </a:lnTo>
                  <a:lnTo>
                    <a:pt x="1940814" y="453643"/>
                  </a:lnTo>
                  <a:lnTo>
                    <a:pt x="1940814" y="90804"/>
                  </a:lnTo>
                  <a:lnTo>
                    <a:pt x="1933682" y="55453"/>
                  </a:lnTo>
                  <a:lnTo>
                    <a:pt x="1914239" y="26590"/>
                  </a:lnTo>
                  <a:lnTo>
                    <a:pt x="1885414" y="7133"/>
                  </a:lnTo>
                  <a:lnTo>
                    <a:pt x="1850136" y="0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588670" y="4625085"/>
            <a:ext cx="1181735" cy="35115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100" spc="-10" b="1">
                <a:solidFill>
                  <a:srgbClr val="FFFFFF"/>
                </a:solidFill>
                <a:latin typeface="Calibri"/>
                <a:cs typeface="Calibri"/>
              </a:rPr>
              <a:t>SCRAPING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75589" y="5364302"/>
            <a:ext cx="1408430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Roboto"/>
                <a:cs typeface="Roboto"/>
              </a:rPr>
              <a:t>Instagram</a:t>
            </a:r>
            <a:r>
              <a:rPr dirty="0" sz="1600" spc="-70" b="1">
                <a:latin typeface="Roboto"/>
                <a:cs typeface="Roboto"/>
              </a:rPr>
              <a:t> </a:t>
            </a:r>
            <a:r>
              <a:rPr dirty="0" sz="1600" spc="-20" b="1">
                <a:latin typeface="Roboto"/>
                <a:cs typeface="Roboto"/>
              </a:rPr>
              <a:t>data</a:t>
            </a:r>
            <a:endParaRPr sz="1600">
              <a:latin typeface="Roboto"/>
              <a:cs typeface="Roboto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1600" spc="-10" b="1">
                <a:latin typeface="Roboto"/>
                <a:cs typeface="Roboto"/>
              </a:rPr>
              <a:t>index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2678938" y="4035933"/>
            <a:ext cx="1180465" cy="679450"/>
          </a:xfrm>
          <a:prstGeom prst="rect">
            <a:avLst/>
          </a:prstGeom>
        </p:spPr>
        <p:txBody>
          <a:bodyPr wrap="square" lIns="0" tIns="8890" rIns="0" bIns="0" rtlCol="0" vert="horz">
            <a:spAutoFit/>
          </a:bodyPr>
          <a:lstStyle/>
          <a:p>
            <a:pPr marL="12700" marR="5080" indent="283845">
              <a:lnSpc>
                <a:spcPct val="102499"/>
              </a:lnSpc>
              <a:spcBef>
                <a:spcPts val="70"/>
              </a:spcBef>
            </a:pPr>
            <a:r>
              <a:rPr dirty="0" sz="2100" spc="-20" b="1">
                <a:solidFill>
                  <a:srgbClr val="FFFFFF"/>
                </a:solidFill>
                <a:latin typeface="Calibri"/>
                <a:cs typeface="Calibri"/>
              </a:rPr>
              <a:t>DATA </a:t>
            </a:r>
            <a:r>
              <a:rPr dirty="0" sz="2100" spc="-10" b="1">
                <a:solidFill>
                  <a:srgbClr val="FFFFFF"/>
                </a:solidFill>
                <a:latin typeface="Calibri"/>
                <a:cs typeface="Calibri"/>
              </a:rPr>
              <a:t>CLEANING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2891154" y="5261609"/>
            <a:ext cx="77978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 b="1">
                <a:latin typeface="Roboto"/>
                <a:cs typeface="Roboto"/>
              </a:rPr>
              <a:t>Tourist?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4554473" y="3674821"/>
            <a:ext cx="160718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METADATA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4687570" y="4904359"/>
            <a:ext cx="1446530" cy="10001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 indent="1905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Roboto"/>
                <a:cs typeface="Roboto"/>
              </a:rPr>
              <a:t>Information associated</a:t>
            </a:r>
            <a:r>
              <a:rPr dirty="0" sz="1600" spc="-50">
                <a:latin typeface="Roboto"/>
                <a:cs typeface="Roboto"/>
              </a:rPr>
              <a:t> </a:t>
            </a:r>
            <a:r>
              <a:rPr dirty="0" sz="1600" spc="-20">
                <a:latin typeface="Roboto"/>
                <a:cs typeface="Roboto"/>
              </a:rPr>
              <a:t>with </a:t>
            </a:r>
            <a:r>
              <a:rPr dirty="0" sz="1600">
                <a:latin typeface="Roboto"/>
                <a:cs typeface="Roboto"/>
              </a:rPr>
              <a:t>the</a:t>
            </a:r>
            <a:r>
              <a:rPr dirty="0" sz="1600" spc="-50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posts: comments</a:t>
            </a:r>
            <a:endParaRPr sz="1600">
              <a:latin typeface="Roboto"/>
              <a:cs typeface="Roboto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9273285" y="1745742"/>
            <a:ext cx="525780" cy="755015"/>
            <a:chOff x="9273285" y="1745742"/>
            <a:chExt cx="525780" cy="755015"/>
          </a:xfrm>
        </p:grpSpPr>
        <p:pic>
          <p:nvPicPr>
            <p:cNvPr id="21" name="object 21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63658" y="1745742"/>
              <a:ext cx="145034" cy="145034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9273285" y="1820418"/>
              <a:ext cx="525780" cy="680085"/>
            </a:xfrm>
            <a:custGeom>
              <a:avLst/>
              <a:gdLst/>
              <a:ahLst/>
              <a:cxnLst/>
              <a:rect l="l" t="t" r="r" b="b"/>
              <a:pathLst>
                <a:path w="525779" h="680085">
                  <a:moveTo>
                    <a:pt x="241681" y="443611"/>
                  </a:moveTo>
                  <a:lnTo>
                    <a:pt x="175133" y="443611"/>
                  </a:lnTo>
                  <a:lnTo>
                    <a:pt x="175133" y="679958"/>
                  </a:lnTo>
                  <a:lnTo>
                    <a:pt x="241681" y="679958"/>
                  </a:lnTo>
                  <a:lnTo>
                    <a:pt x="241681" y="443611"/>
                  </a:lnTo>
                  <a:close/>
                </a:path>
                <a:path w="525779" h="680085">
                  <a:moveTo>
                    <a:pt x="350647" y="443611"/>
                  </a:moveTo>
                  <a:lnTo>
                    <a:pt x="283972" y="443611"/>
                  </a:lnTo>
                  <a:lnTo>
                    <a:pt x="283972" y="679958"/>
                  </a:lnTo>
                  <a:lnTo>
                    <a:pt x="350647" y="679958"/>
                  </a:lnTo>
                  <a:lnTo>
                    <a:pt x="350647" y="443611"/>
                  </a:lnTo>
                  <a:close/>
                </a:path>
                <a:path w="525779" h="680085">
                  <a:moveTo>
                    <a:pt x="60071" y="0"/>
                  </a:moveTo>
                  <a:lnTo>
                    <a:pt x="0" y="0"/>
                  </a:lnTo>
                  <a:lnTo>
                    <a:pt x="12922" y="51259"/>
                  </a:lnTo>
                  <a:lnTo>
                    <a:pt x="35257" y="97958"/>
                  </a:lnTo>
                  <a:lnTo>
                    <a:pt x="65900" y="139043"/>
                  </a:lnTo>
                  <a:lnTo>
                    <a:pt x="103749" y="173459"/>
                  </a:lnTo>
                  <a:lnTo>
                    <a:pt x="147700" y="200152"/>
                  </a:lnTo>
                  <a:lnTo>
                    <a:pt x="147700" y="443611"/>
                  </a:lnTo>
                  <a:lnTo>
                    <a:pt x="377952" y="443611"/>
                  </a:lnTo>
                  <a:lnTo>
                    <a:pt x="377952" y="335407"/>
                  </a:lnTo>
                  <a:lnTo>
                    <a:pt x="262000" y="335407"/>
                  </a:lnTo>
                  <a:lnTo>
                    <a:pt x="239649" y="312166"/>
                  </a:lnTo>
                  <a:lnTo>
                    <a:pt x="246125" y="225933"/>
                  </a:lnTo>
                  <a:lnTo>
                    <a:pt x="250444" y="167005"/>
                  </a:lnTo>
                  <a:lnTo>
                    <a:pt x="251460" y="151511"/>
                  </a:lnTo>
                  <a:lnTo>
                    <a:pt x="446099" y="151511"/>
                  </a:lnTo>
                  <a:lnTo>
                    <a:pt x="459815" y="139043"/>
                  </a:lnTo>
                  <a:lnTo>
                    <a:pt x="158383" y="139043"/>
                  </a:lnTo>
                  <a:lnTo>
                    <a:pt x="123418" y="113014"/>
                  </a:lnTo>
                  <a:lnTo>
                    <a:pt x="94726" y="80518"/>
                  </a:lnTo>
                  <a:lnTo>
                    <a:pt x="73249" y="42497"/>
                  </a:lnTo>
                  <a:lnTo>
                    <a:pt x="60071" y="0"/>
                  </a:lnTo>
                  <a:close/>
                </a:path>
                <a:path w="525779" h="680085">
                  <a:moveTo>
                    <a:pt x="446099" y="151511"/>
                  </a:moveTo>
                  <a:lnTo>
                    <a:pt x="274193" y="151511"/>
                  </a:lnTo>
                  <a:lnTo>
                    <a:pt x="275209" y="167005"/>
                  </a:lnTo>
                  <a:lnTo>
                    <a:pt x="279527" y="225933"/>
                  </a:lnTo>
                  <a:lnTo>
                    <a:pt x="286004" y="312166"/>
                  </a:lnTo>
                  <a:lnTo>
                    <a:pt x="262000" y="335407"/>
                  </a:lnTo>
                  <a:lnTo>
                    <a:pt x="377952" y="335407"/>
                  </a:lnTo>
                  <a:lnTo>
                    <a:pt x="377952" y="200152"/>
                  </a:lnTo>
                  <a:lnTo>
                    <a:pt x="421952" y="173459"/>
                  </a:lnTo>
                  <a:lnTo>
                    <a:pt x="446099" y="151511"/>
                  </a:lnTo>
                  <a:close/>
                </a:path>
                <a:path w="525779" h="680085">
                  <a:moveTo>
                    <a:pt x="239649" y="106553"/>
                  </a:moveTo>
                  <a:lnTo>
                    <a:pt x="216408" y="106553"/>
                  </a:lnTo>
                  <a:lnTo>
                    <a:pt x="198532" y="108916"/>
                  </a:lnTo>
                  <a:lnTo>
                    <a:pt x="182467" y="115554"/>
                  </a:lnTo>
                  <a:lnTo>
                    <a:pt x="168830" y="125787"/>
                  </a:lnTo>
                  <a:lnTo>
                    <a:pt x="158156" y="139043"/>
                  </a:lnTo>
                  <a:lnTo>
                    <a:pt x="367242" y="139043"/>
                  </a:lnTo>
                  <a:lnTo>
                    <a:pt x="366645" y="138303"/>
                  </a:lnTo>
                  <a:lnTo>
                    <a:pt x="251460" y="138303"/>
                  </a:lnTo>
                  <a:lnTo>
                    <a:pt x="239649" y="106553"/>
                  </a:lnTo>
                  <a:close/>
                </a:path>
                <a:path w="525779" h="680085">
                  <a:moveTo>
                    <a:pt x="525780" y="0"/>
                  </a:moveTo>
                  <a:lnTo>
                    <a:pt x="465582" y="0"/>
                  </a:lnTo>
                  <a:lnTo>
                    <a:pt x="452417" y="42497"/>
                  </a:lnTo>
                  <a:lnTo>
                    <a:pt x="430942" y="80518"/>
                  </a:lnTo>
                  <a:lnTo>
                    <a:pt x="402181" y="113014"/>
                  </a:lnTo>
                  <a:lnTo>
                    <a:pt x="367014" y="139043"/>
                  </a:lnTo>
                  <a:lnTo>
                    <a:pt x="459815" y="139043"/>
                  </a:lnTo>
                  <a:lnTo>
                    <a:pt x="490459" y="97958"/>
                  </a:lnTo>
                  <a:lnTo>
                    <a:pt x="512807" y="51259"/>
                  </a:lnTo>
                  <a:lnTo>
                    <a:pt x="525780" y="0"/>
                  </a:lnTo>
                  <a:close/>
                </a:path>
                <a:path w="525779" h="680085">
                  <a:moveTo>
                    <a:pt x="309372" y="106553"/>
                  </a:moveTo>
                  <a:lnTo>
                    <a:pt x="286004" y="106553"/>
                  </a:lnTo>
                  <a:lnTo>
                    <a:pt x="274193" y="138303"/>
                  </a:lnTo>
                  <a:lnTo>
                    <a:pt x="366645" y="138303"/>
                  </a:lnTo>
                  <a:lnTo>
                    <a:pt x="356556" y="125787"/>
                  </a:lnTo>
                  <a:lnTo>
                    <a:pt x="342931" y="115554"/>
                  </a:lnTo>
                  <a:lnTo>
                    <a:pt x="326973" y="108916"/>
                  </a:lnTo>
                  <a:lnTo>
                    <a:pt x="309372" y="106553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3" name="object 23" descr=""/>
          <p:cNvGrpSpPr/>
          <p:nvPr/>
        </p:nvGrpSpPr>
        <p:grpSpPr>
          <a:xfrm>
            <a:off x="6476491" y="2610485"/>
            <a:ext cx="4030345" cy="1758950"/>
            <a:chOff x="6476491" y="2610485"/>
            <a:chExt cx="4030345" cy="1758950"/>
          </a:xfrm>
        </p:grpSpPr>
        <p:sp>
          <p:nvSpPr>
            <p:cNvPr id="24" name="object 24" descr=""/>
            <p:cNvSpPr/>
            <p:nvPr/>
          </p:nvSpPr>
          <p:spPr>
            <a:xfrm>
              <a:off x="9536175" y="3053334"/>
              <a:ext cx="0" cy="584835"/>
            </a:xfrm>
            <a:custGeom>
              <a:avLst/>
              <a:gdLst/>
              <a:ahLst/>
              <a:cxnLst/>
              <a:rect l="l" t="t" r="r" b="b"/>
              <a:pathLst>
                <a:path w="0" h="584835">
                  <a:moveTo>
                    <a:pt x="0" y="0"/>
                  </a:moveTo>
                  <a:lnTo>
                    <a:pt x="0" y="584453"/>
                  </a:lnTo>
                </a:path>
              </a:pathLst>
            </a:custGeom>
            <a:ln w="9525">
              <a:solidFill>
                <a:srgbClr val="2C702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8565768" y="2610485"/>
              <a:ext cx="1941195" cy="544830"/>
            </a:xfrm>
            <a:custGeom>
              <a:avLst/>
              <a:gdLst/>
              <a:ahLst/>
              <a:cxnLst/>
              <a:rect l="l" t="t" r="r" b="b"/>
              <a:pathLst>
                <a:path w="1941195" h="544830">
                  <a:moveTo>
                    <a:pt x="1850008" y="0"/>
                  </a:moveTo>
                  <a:lnTo>
                    <a:pt x="90677" y="0"/>
                  </a:lnTo>
                  <a:lnTo>
                    <a:pt x="55399" y="7131"/>
                  </a:lnTo>
                  <a:lnTo>
                    <a:pt x="26574" y="26574"/>
                  </a:lnTo>
                  <a:lnTo>
                    <a:pt x="7131" y="55399"/>
                  </a:lnTo>
                  <a:lnTo>
                    <a:pt x="0" y="90677"/>
                  </a:lnTo>
                  <a:lnTo>
                    <a:pt x="0" y="453643"/>
                  </a:lnTo>
                  <a:lnTo>
                    <a:pt x="7131" y="488995"/>
                  </a:lnTo>
                  <a:lnTo>
                    <a:pt x="26574" y="517858"/>
                  </a:lnTo>
                  <a:lnTo>
                    <a:pt x="55399" y="537315"/>
                  </a:lnTo>
                  <a:lnTo>
                    <a:pt x="90677" y="544449"/>
                  </a:lnTo>
                  <a:lnTo>
                    <a:pt x="1850008" y="544449"/>
                  </a:lnTo>
                  <a:lnTo>
                    <a:pt x="1885360" y="537315"/>
                  </a:lnTo>
                  <a:lnTo>
                    <a:pt x="1914223" y="517858"/>
                  </a:lnTo>
                  <a:lnTo>
                    <a:pt x="1933680" y="488995"/>
                  </a:lnTo>
                  <a:lnTo>
                    <a:pt x="1940813" y="453643"/>
                  </a:lnTo>
                  <a:lnTo>
                    <a:pt x="1940813" y="90677"/>
                  </a:lnTo>
                  <a:lnTo>
                    <a:pt x="1933680" y="55399"/>
                  </a:lnTo>
                  <a:lnTo>
                    <a:pt x="1914223" y="26574"/>
                  </a:lnTo>
                  <a:lnTo>
                    <a:pt x="1885360" y="7131"/>
                  </a:lnTo>
                  <a:lnTo>
                    <a:pt x="1850008" y="0"/>
                  </a:lnTo>
                  <a:close/>
                </a:path>
              </a:pathLst>
            </a:custGeom>
            <a:solidFill>
              <a:srgbClr val="D1470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7446898" y="3536188"/>
              <a:ext cx="635" cy="828040"/>
            </a:xfrm>
            <a:custGeom>
              <a:avLst/>
              <a:gdLst/>
              <a:ahLst/>
              <a:cxnLst/>
              <a:rect l="l" t="t" r="r" b="b"/>
              <a:pathLst>
                <a:path w="634" h="828039">
                  <a:moveTo>
                    <a:pt x="0" y="0"/>
                  </a:moveTo>
                  <a:lnTo>
                    <a:pt x="634" y="827913"/>
                  </a:lnTo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6476491" y="3093466"/>
              <a:ext cx="1941195" cy="544830"/>
            </a:xfrm>
            <a:custGeom>
              <a:avLst/>
              <a:gdLst/>
              <a:ahLst/>
              <a:cxnLst/>
              <a:rect l="l" t="t" r="r" b="b"/>
              <a:pathLst>
                <a:path w="1941195" h="544829">
                  <a:moveTo>
                    <a:pt x="1850009" y="0"/>
                  </a:moveTo>
                  <a:lnTo>
                    <a:pt x="90678" y="0"/>
                  </a:lnTo>
                  <a:lnTo>
                    <a:pt x="55346" y="7113"/>
                  </a:lnTo>
                  <a:lnTo>
                    <a:pt x="26527" y="26527"/>
                  </a:lnTo>
                  <a:lnTo>
                    <a:pt x="7113" y="55346"/>
                  </a:lnTo>
                  <a:lnTo>
                    <a:pt x="0" y="90678"/>
                  </a:lnTo>
                  <a:lnTo>
                    <a:pt x="0" y="453644"/>
                  </a:lnTo>
                  <a:lnTo>
                    <a:pt x="7113" y="488922"/>
                  </a:lnTo>
                  <a:lnTo>
                    <a:pt x="26527" y="517747"/>
                  </a:lnTo>
                  <a:lnTo>
                    <a:pt x="55346" y="537190"/>
                  </a:lnTo>
                  <a:lnTo>
                    <a:pt x="90678" y="544322"/>
                  </a:lnTo>
                  <a:lnTo>
                    <a:pt x="1850009" y="544322"/>
                  </a:lnTo>
                  <a:lnTo>
                    <a:pt x="1885360" y="537190"/>
                  </a:lnTo>
                  <a:lnTo>
                    <a:pt x="1914223" y="517747"/>
                  </a:lnTo>
                  <a:lnTo>
                    <a:pt x="1933680" y="488922"/>
                  </a:lnTo>
                  <a:lnTo>
                    <a:pt x="1940814" y="453644"/>
                  </a:lnTo>
                  <a:lnTo>
                    <a:pt x="1940814" y="90678"/>
                  </a:lnTo>
                  <a:lnTo>
                    <a:pt x="1933680" y="55346"/>
                  </a:lnTo>
                  <a:lnTo>
                    <a:pt x="1914223" y="26527"/>
                  </a:lnTo>
                  <a:lnTo>
                    <a:pt x="1885360" y="7113"/>
                  </a:lnTo>
                  <a:lnTo>
                    <a:pt x="1850009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8846057" y="3731514"/>
            <a:ext cx="1446530" cy="756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 indent="-127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Roboto"/>
                <a:cs typeface="Roboto"/>
              </a:rPr>
              <a:t>Features associated</a:t>
            </a:r>
            <a:r>
              <a:rPr dirty="0" sz="1600" spc="-50">
                <a:latin typeface="Roboto"/>
                <a:cs typeface="Roboto"/>
              </a:rPr>
              <a:t> </a:t>
            </a:r>
            <a:r>
              <a:rPr dirty="0" sz="1600" spc="-20">
                <a:latin typeface="Roboto"/>
                <a:cs typeface="Roboto"/>
              </a:rPr>
              <a:t>with </a:t>
            </a:r>
            <a:r>
              <a:rPr dirty="0" sz="1600">
                <a:latin typeface="Roboto"/>
                <a:cs typeface="Roboto"/>
              </a:rPr>
              <a:t>text:</a:t>
            </a:r>
            <a:r>
              <a:rPr dirty="0" sz="1600" spc="-55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polarity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6983730" y="3175457"/>
            <a:ext cx="928369" cy="3517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100" spc="-10" b="1">
                <a:solidFill>
                  <a:srgbClr val="FFFFFF"/>
                </a:solidFill>
                <a:latin typeface="Calibri"/>
                <a:cs typeface="Calibri"/>
              </a:rPr>
              <a:t>IMAGES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6699631" y="4388611"/>
            <a:ext cx="1456055" cy="1000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Roboto"/>
                <a:cs typeface="Roboto"/>
              </a:rPr>
              <a:t>Features associated</a:t>
            </a:r>
            <a:r>
              <a:rPr dirty="0" sz="1600" spc="-25">
                <a:latin typeface="Roboto"/>
                <a:cs typeface="Roboto"/>
              </a:rPr>
              <a:t> </a:t>
            </a:r>
            <a:r>
              <a:rPr dirty="0" sz="1600" spc="-20">
                <a:latin typeface="Roboto"/>
                <a:cs typeface="Roboto"/>
              </a:rPr>
              <a:t>with </a:t>
            </a:r>
            <a:r>
              <a:rPr dirty="0" sz="1600">
                <a:latin typeface="Roboto"/>
                <a:cs typeface="Roboto"/>
              </a:rPr>
              <a:t>images:</a:t>
            </a:r>
            <a:r>
              <a:rPr dirty="0" sz="1600" spc="-85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gender, </a:t>
            </a:r>
            <a:r>
              <a:rPr dirty="0" sz="1600" spc="-25">
                <a:latin typeface="Roboto"/>
                <a:cs typeface="Roboto"/>
              </a:rPr>
              <a:t>age</a:t>
            </a:r>
            <a:endParaRPr sz="1600">
              <a:latin typeface="Roboto"/>
              <a:cs typeface="Roboto"/>
            </a:endParaRPr>
          </a:p>
        </p:txBody>
      </p:sp>
      <p:pic>
        <p:nvPicPr>
          <p:cNvPr id="31" name="object 3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50958" y="4749774"/>
            <a:ext cx="2717812" cy="1675257"/>
          </a:xfrm>
          <a:prstGeom prst="rect">
            <a:avLst/>
          </a:prstGeom>
        </p:spPr>
      </p:pic>
      <p:grpSp>
        <p:nvGrpSpPr>
          <p:cNvPr id="32" name="object 32" descr=""/>
          <p:cNvGrpSpPr/>
          <p:nvPr/>
        </p:nvGrpSpPr>
        <p:grpSpPr>
          <a:xfrm>
            <a:off x="383933" y="1383411"/>
            <a:ext cx="11612880" cy="1710055"/>
            <a:chOff x="383933" y="1383411"/>
            <a:chExt cx="11612880" cy="1710055"/>
          </a:xfrm>
        </p:grpSpPr>
        <p:pic>
          <p:nvPicPr>
            <p:cNvPr id="33" name="object 3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3933" y="1942096"/>
              <a:ext cx="3321685" cy="1151369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962529" y="1478991"/>
              <a:ext cx="1094130" cy="820089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01286" y="2008377"/>
              <a:ext cx="1062101" cy="1062101"/>
            </a:xfrm>
            <a:prstGeom prst="rect">
              <a:avLst/>
            </a:prstGeom>
          </p:spPr>
        </p:pic>
        <p:sp>
          <p:nvSpPr>
            <p:cNvPr id="36" name="object 36" descr=""/>
            <p:cNvSpPr/>
            <p:nvPr/>
          </p:nvSpPr>
          <p:spPr>
            <a:xfrm>
              <a:off x="9926193" y="1383411"/>
              <a:ext cx="1549400" cy="886460"/>
            </a:xfrm>
            <a:custGeom>
              <a:avLst/>
              <a:gdLst/>
              <a:ahLst/>
              <a:cxnLst/>
              <a:rect l="l" t="t" r="r" b="b"/>
              <a:pathLst>
                <a:path w="1549400" h="886460">
                  <a:moveTo>
                    <a:pt x="21189" y="836144"/>
                  </a:moveTo>
                  <a:lnTo>
                    <a:pt x="16001" y="837096"/>
                  </a:lnTo>
                  <a:lnTo>
                    <a:pt x="7810" y="842391"/>
                  </a:lnTo>
                  <a:lnTo>
                    <a:pt x="2190" y="850352"/>
                  </a:lnTo>
                  <a:lnTo>
                    <a:pt x="0" y="860171"/>
                  </a:lnTo>
                  <a:lnTo>
                    <a:pt x="1817" y="870130"/>
                  </a:lnTo>
                  <a:lnTo>
                    <a:pt x="7112" y="878316"/>
                  </a:lnTo>
                  <a:lnTo>
                    <a:pt x="15073" y="883906"/>
                  </a:lnTo>
                  <a:lnTo>
                    <a:pt x="24891" y="886078"/>
                  </a:lnTo>
                  <a:lnTo>
                    <a:pt x="34851" y="884261"/>
                  </a:lnTo>
                  <a:lnTo>
                    <a:pt x="43037" y="878966"/>
                  </a:lnTo>
                  <a:lnTo>
                    <a:pt x="48627" y="871005"/>
                  </a:lnTo>
                  <a:lnTo>
                    <a:pt x="50800" y="861187"/>
                  </a:lnTo>
                  <a:lnTo>
                    <a:pt x="50731" y="860805"/>
                  </a:lnTo>
                  <a:lnTo>
                    <a:pt x="30225" y="860805"/>
                  </a:lnTo>
                  <a:lnTo>
                    <a:pt x="20700" y="860551"/>
                  </a:lnTo>
                  <a:lnTo>
                    <a:pt x="21051" y="843041"/>
                  </a:lnTo>
                  <a:lnTo>
                    <a:pt x="21170" y="837096"/>
                  </a:lnTo>
                  <a:lnTo>
                    <a:pt x="21189" y="836144"/>
                  </a:lnTo>
                  <a:close/>
                </a:path>
                <a:path w="1549400" h="886460">
                  <a:moveTo>
                    <a:pt x="25907" y="835278"/>
                  </a:moveTo>
                  <a:lnTo>
                    <a:pt x="21189" y="836144"/>
                  </a:lnTo>
                  <a:lnTo>
                    <a:pt x="20708" y="860171"/>
                  </a:lnTo>
                  <a:lnTo>
                    <a:pt x="20700" y="860551"/>
                  </a:lnTo>
                  <a:lnTo>
                    <a:pt x="30225" y="860805"/>
                  </a:lnTo>
                  <a:lnTo>
                    <a:pt x="30581" y="843041"/>
                  </a:lnTo>
                  <a:lnTo>
                    <a:pt x="30700" y="837096"/>
                  </a:lnTo>
                  <a:lnTo>
                    <a:pt x="30715" y="836337"/>
                  </a:lnTo>
                  <a:lnTo>
                    <a:pt x="25907" y="835278"/>
                  </a:lnTo>
                  <a:close/>
                </a:path>
                <a:path w="1549400" h="886460">
                  <a:moveTo>
                    <a:pt x="30715" y="836337"/>
                  </a:moveTo>
                  <a:lnTo>
                    <a:pt x="30238" y="860171"/>
                  </a:lnTo>
                  <a:lnTo>
                    <a:pt x="30225" y="860805"/>
                  </a:lnTo>
                  <a:lnTo>
                    <a:pt x="50731" y="860805"/>
                  </a:lnTo>
                  <a:lnTo>
                    <a:pt x="49000" y="851227"/>
                  </a:lnTo>
                  <a:lnTo>
                    <a:pt x="43735" y="843041"/>
                  </a:lnTo>
                  <a:lnTo>
                    <a:pt x="35780" y="837451"/>
                  </a:lnTo>
                  <a:lnTo>
                    <a:pt x="30715" y="836337"/>
                  </a:lnTo>
                  <a:close/>
                </a:path>
                <a:path w="1549400" h="886460">
                  <a:moveTo>
                    <a:pt x="30736" y="835278"/>
                  </a:moveTo>
                  <a:lnTo>
                    <a:pt x="25907" y="835278"/>
                  </a:lnTo>
                  <a:lnTo>
                    <a:pt x="30715" y="836337"/>
                  </a:lnTo>
                  <a:lnTo>
                    <a:pt x="30736" y="835278"/>
                  </a:lnTo>
                  <a:close/>
                </a:path>
                <a:path w="1549400" h="886460">
                  <a:moveTo>
                    <a:pt x="21462" y="822451"/>
                  </a:moveTo>
                  <a:lnTo>
                    <a:pt x="21206" y="835278"/>
                  </a:lnTo>
                  <a:lnTo>
                    <a:pt x="21189" y="836144"/>
                  </a:lnTo>
                  <a:lnTo>
                    <a:pt x="25907" y="835278"/>
                  </a:lnTo>
                  <a:lnTo>
                    <a:pt x="30736" y="835278"/>
                  </a:lnTo>
                  <a:lnTo>
                    <a:pt x="30987" y="822705"/>
                  </a:lnTo>
                  <a:lnTo>
                    <a:pt x="21462" y="822451"/>
                  </a:lnTo>
                  <a:close/>
                </a:path>
                <a:path w="1549400" h="886460">
                  <a:moveTo>
                    <a:pt x="26670" y="755523"/>
                  </a:moveTo>
                  <a:lnTo>
                    <a:pt x="24637" y="773302"/>
                  </a:lnTo>
                  <a:lnTo>
                    <a:pt x="23113" y="793750"/>
                  </a:lnTo>
                  <a:lnTo>
                    <a:pt x="32638" y="794385"/>
                  </a:lnTo>
                  <a:lnTo>
                    <a:pt x="34035" y="773938"/>
                  </a:lnTo>
                  <a:lnTo>
                    <a:pt x="36195" y="756665"/>
                  </a:lnTo>
                  <a:lnTo>
                    <a:pt x="26670" y="755523"/>
                  </a:lnTo>
                  <a:close/>
                </a:path>
                <a:path w="1549400" h="886460">
                  <a:moveTo>
                    <a:pt x="36829" y="689483"/>
                  </a:moveTo>
                  <a:lnTo>
                    <a:pt x="30352" y="726948"/>
                  </a:lnTo>
                  <a:lnTo>
                    <a:pt x="39750" y="728599"/>
                  </a:lnTo>
                  <a:lnTo>
                    <a:pt x="46227" y="691006"/>
                  </a:lnTo>
                  <a:lnTo>
                    <a:pt x="36829" y="689483"/>
                  </a:lnTo>
                  <a:close/>
                </a:path>
                <a:path w="1549400" h="886460">
                  <a:moveTo>
                    <a:pt x="52704" y="624204"/>
                  </a:moveTo>
                  <a:lnTo>
                    <a:pt x="46354" y="646684"/>
                  </a:lnTo>
                  <a:lnTo>
                    <a:pt x="43052" y="661288"/>
                  </a:lnTo>
                  <a:lnTo>
                    <a:pt x="52450" y="663448"/>
                  </a:lnTo>
                  <a:lnTo>
                    <a:pt x="55752" y="648842"/>
                  </a:lnTo>
                  <a:lnTo>
                    <a:pt x="61849" y="626744"/>
                  </a:lnTo>
                  <a:lnTo>
                    <a:pt x="52704" y="624204"/>
                  </a:lnTo>
                  <a:close/>
                </a:path>
                <a:path w="1549400" h="886460">
                  <a:moveTo>
                    <a:pt x="73151" y="560324"/>
                  </a:moveTo>
                  <a:lnTo>
                    <a:pt x="70865" y="566165"/>
                  </a:lnTo>
                  <a:lnTo>
                    <a:pt x="60832" y="596646"/>
                  </a:lnTo>
                  <a:lnTo>
                    <a:pt x="69850" y="599566"/>
                  </a:lnTo>
                  <a:lnTo>
                    <a:pt x="80009" y="569213"/>
                  </a:lnTo>
                  <a:lnTo>
                    <a:pt x="82041" y="563752"/>
                  </a:lnTo>
                  <a:lnTo>
                    <a:pt x="73151" y="560324"/>
                  </a:lnTo>
                  <a:close/>
                </a:path>
                <a:path w="1549400" h="886460">
                  <a:moveTo>
                    <a:pt x="98678" y="498475"/>
                  </a:moveTo>
                  <a:lnTo>
                    <a:pt x="85978" y="527176"/>
                  </a:lnTo>
                  <a:lnTo>
                    <a:pt x="83438" y="533653"/>
                  </a:lnTo>
                  <a:lnTo>
                    <a:pt x="92328" y="537083"/>
                  </a:lnTo>
                  <a:lnTo>
                    <a:pt x="94868" y="530605"/>
                  </a:lnTo>
                  <a:lnTo>
                    <a:pt x="107441" y="502412"/>
                  </a:lnTo>
                  <a:lnTo>
                    <a:pt x="98678" y="498475"/>
                  </a:lnTo>
                  <a:close/>
                </a:path>
                <a:path w="1549400" h="886460">
                  <a:moveTo>
                    <a:pt x="129285" y="438658"/>
                  </a:moveTo>
                  <a:lnTo>
                    <a:pt x="121538" y="452247"/>
                  </a:lnTo>
                  <a:lnTo>
                    <a:pt x="111251" y="472566"/>
                  </a:lnTo>
                  <a:lnTo>
                    <a:pt x="119760" y="476885"/>
                  </a:lnTo>
                  <a:lnTo>
                    <a:pt x="130048" y="456438"/>
                  </a:lnTo>
                  <a:lnTo>
                    <a:pt x="137540" y="443356"/>
                  </a:lnTo>
                  <a:lnTo>
                    <a:pt x="129285" y="438658"/>
                  </a:lnTo>
                  <a:close/>
                </a:path>
                <a:path w="1549400" h="886460">
                  <a:moveTo>
                    <a:pt x="163956" y="381508"/>
                  </a:moveTo>
                  <a:lnTo>
                    <a:pt x="143636" y="413765"/>
                  </a:lnTo>
                  <a:lnTo>
                    <a:pt x="151637" y="418846"/>
                  </a:lnTo>
                  <a:lnTo>
                    <a:pt x="172084" y="386714"/>
                  </a:lnTo>
                  <a:lnTo>
                    <a:pt x="163956" y="381508"/>
                  </a:lnTo>
                  <a:close/>
                </a:path>
                <a:path w="1549400" h="886460">
                  <a:moveTo>
                    <a:pt x="203580" y="327278"/>
                  </a:moveTo>
                  <a:lnTo>
                    <a:pt x="187705" y="347725"/>
                  </a:lnTo>
                  <a:lnTo>
                    <a:pt x="180466" y="358013"/>
                  </a:lnTo>
                  <a:lnTo>
                    <a:pt x="188340" y="363474"/>
                  </a:lnTo>
                  <a:lnTo>
                    <a:pt x="195579" y="353187"/>
                  </a:lnTo>
                  <a:lnTo>
                    <a:pt x="211074" y="333121"/>
                  </a:lnTo>
                  <a:lnTo>
                    <a:pt x="203580" y="327278"/>
                  </a:lnTo>
                  <a:close/>
                </a:path>
                <a:path w="1549400" h="886460">
                  <a:moveTo>
                    <a:pt x="247014" y="276225"/>
                  </a:moveTo>
                  <a:lnTo>
                    <a:pt x="239649" y="283972"/>
                  </a:lnTo>
                  <a:lnTo>
                    <a:pt x="221614" y="304926"/>
                  </a:lnTo>
                  <a:lnTo>
                    <a:pt x="228853" y="311150"/>
                  </a:lnTo>
                  <a:lnTo>
                    <a:pt x="246887" y="290194"/>
                  </a:lnTo>
                  <a:lnTo>
                    <a:pt x="253873" y="282701"/>
                  </a:lnTo>
                  <a:lnTo>
                    <a:pt x="247014" y="276225"/>
                  </a:lnTo>
                  <a:close/>
                </a:path>
                <a:path w="1549400" h="886460">
                  <a:moveTo>
                    <a:pt x="294131" y="228726"/>
                  </a:moveTo>
                  <a:lnTo>
                    <a:pt x="267842" y="254126"/>
                  </a:lnTo>
                  <a:lnTo>
                    <a:pt x="266573" y="255397"/>
                  </a:lnTo>
                  <a:lnTo>
                    <a:pt x="273557" y="262000"/>
                  </a:lnTo>
                  <a:lnTo>
                    <a:pt x="274700" y="260603"/>
                  </a:lnTo>
                  <a:lnTo>
                    <a:pt x="300735" y="235585"/>
                  </a:lnTo>
                  <a:lnTo>
                    <a:pt x="294131" y="228726"/>
                  </a:lnTo>
                  <a:close/>
                </a:path>
                <a:path w="1549400" h="886460">
                  <a:moveTo>
                    <a:pt x="345058" y="185165"/>
                  </a:moveTo>
                  <a:lnTo>
                    <a:pt x="328295" y="198500"/>
                  </a:lnTo>
                  <a:lnTo>
                    <a:pt x="315595" y="209550"/>
                  </a:lnTo>
                  <a:lnTo>
                    <a:pt x="321945" y="216788"/>
                  </a:lnTo>
                  <a:lnTo>
                    <a:pt x="334645" y="205612"/>
                  </a:lnTo>
                  <a:lnTo>
                    <a:pt x="351027" y="192531"/>
                  </a:lnTo>
                  <a:lnTo>
                    <a:pt x="345058" y="185165"/>
                  </a:lnTo>
                  <a:close/>
                </a:path>
                <a:path w="1549400" h="886460">
                  <a:moveTo>
                    <a:pt x="399160" y="145414"/>
                  </a:moveTo>
                  <a:lnTo>
                    <a:pt x="393953" y="148843"/>
                  </a:lnTo>
                  <a:lnTo>
                    <a:pt x="367918" y="167512"/>
                  </a:lnTo>
                  <a:lnTo>
                    <a:pt x="373506" y="175260"/>
                  </a:lnTo>
                  <a:lnTo>
                    <a:pt x="399541" y="156590"/>
                  </a:lnTo>
                  <a:lnTo>
                    <a:pt x="404367" y="153415"/>
                  </a:lnTo>
                  <a:lnTo>
                    <a:pt x="399160" y="145414"/>
                  </a:lnTo>
                  <a:close/>
                </a:path>
                <a:path w="1549400" h="886460">
                  <a:moveTo>
                    <a:pt x="456056" y="110236"/>
                  </a:moveTo>
                  <a:lnTo>
                    <a:pt x="428498" y="126364"/>
                  </a:lnTo>
                  <a:lnTo>
                    <a:pt x="423163" y="129921"/>
                  </a:lnTo>
                  <a:lnTo>
                    <a:pt x="428371" y="137794"/>
                  </a:lnTo>
                  <a:lnTo>
                    <a:pt x="433704" y="134365"/>
                  </a:lnTo>
                  <a:lnTo>
                    <a:pt x="460882" y="118490"/>
                  </a:lnTo>
                  <a:lnTo>
                    <a:pt x="456056" y="110236"/>
                  </a:lnTo>
                  <a:close/>
                </a:path>
                <a:path w="1549400" h="886460">
                  <a:moveTo>
                    <a:pt x="515747" y="79628"/>
                  </a:moveTo>
                  <a:lnTo>
                    <a:pt x="501014" y="86487"/>
                  </a:lnTo>
                  <a:lnTo>
                    <a:pt x="481456" y="96647"/>
                  </a:lnTo>
                  <a:lnTo>
                    <a:pt x="485775" y="105028"/>
                  </a:lnTo>
                  <a:lnTo>
                    <a:pt x="505332" y="94868"/>
                  </a:lnTo>
                  <a:lnTo>
                    <a:pt x="519810" y="88264"/>
                  </a:lnTo>
                  <a:lnTo>
                    <a:pt x="515747" y="79628"/>
                  </a:lnTo>
                  <a:close/>
                </a:path>
                <a:path w="1549400" h="886460">
                  <a:moveTo>
                    <a:pt x="577468" y="53593"/>
                  </a:moveTo>
                  <a:lnTo>
                    <a:pt x="542035" y="67690"/>
                  </a:lnTo>
                  <a:lnTo>
                    <a:pt x="545591" y="76580"/>
                  </a:lnTo>
                  <a:lnTo>
                    <a:pt x="580898" y="62484"/>
                  </a:lnTo>
                  <a:lnTo>
                    <a:pt x="577468" y="53593"/>
                  </a:lnTo>
                  <a:close/>
                </a:path>
                <a:path w="1549400" h="886460">
                  <a:moveTo>
                    <a:pt x="641223" y="32765"/>
                  </a:moveTo>
                  <a:lnTo>
                    <a:pt x="617220" y="39750"/>
                  </a:lnTo>
                  <a:lnTo>
                    <a:pt x="604647" y="44196"/>
                  </a:lnTo>
                  <a:lnTo>
                    <a:pt x="607695" y="53212"/>
                  </a:lnTo>
                  <a:lnTo>
                    <a:pt x="620395" y="48767"/>
                  </a:lnTo>
                  <a:lnTo>
                    <a:pt x="643889" y="41910"/>
                  </a:lnTo>
                  <a:lnTo>
                    <a:pt x="641223" y="32765"/>
                  </a:lnTo>
                  <a:close/>
                </a:path>
                <a:path w="1549400" h="886460">
                  <a:moveTo>
                    <a:pt x="706501" y="16890"/>
                  </a:moveTo>
                  <a:lnTo>
                    <a:pt x="699134" y="18161"/>
                  </a:lnTo>
                  <a:lnTo>
                    <a:pt x="669035" y="25273"/>
                  </a:lnTo>
                  <a:lnTo>
                    <a:pt x="671195" y="34543"/>
                  </a:lnTo>
                  <a:lnTo>
                    <a:pt x="701421" y="27431"/>
                  </a:lnTo>
                  <a:lnTo>
                    <a:pt x="708151" y="26288"/>
                  </a:lnTo>
                  <a:lnTo>
                    <a:pt x="706501" y="16890"/>
                  </a:lnTo>
                  <a:close/>
                </a:path>
                <a:path w="1549400" h="886460">
                  <a:moveTo>
                    <a:pt x="772540" y="6223"/>
                  </a:moveTo>
                  <a:lnTo>
                    <a:pt x="741299" y="10413"/>
                  </a:lnTo>
                  <a:lnTo>
                    <a:pt x="734567" y="11684"/>
                  </a:lnTo>
                  <a:lnTo>
                    <a:pt x="736218" y="21081"/>
                  </a:lnTo>
                  <a:lnTo>
                    <a:pt x="743076" y="19812"/>
                  </a:lnTo>
                  <a:lnTo>
                    <a:pt x="773810" y="15748"/>
                  </a:lnTo>
                  <a:lnTo>
                    <a:pt x="772540" y="6223"/>
                  </a:lnTo>
                  <a:close/>
                </a:path>
                <a:path w="1549400" h="886460">
                  <a:moveTo>
                    <a:pt x="839342" y="762"/>
                  </a:moveTo>
                  <a:lnTo>
                    <a:pt x="827531" y="1142"/>
                  </a:lnTo>
                  <a:lnTo>
                    <a:pt x="801115" y="3301"/>
                  </a:lnTo>
                  <a:lnTo>
                    <a:pt x="801877" y="12826"/>
                  </a:lnTo>
                  <a:lnTo>
                    <a:pt x="828293" y="10667"/>
                  </a:lnTo>
                  <a:lnTo>
                    <a:pt x="839724" y="10287"/>
                  </a:lnTo>
                  <a:lnTo>
                    <a:pt x="839444" y="3301"/>
                  </a:lnTo>
                  <a:lnTo>
                    <a:pt x="839342" y="762"/>
                  </a:lnTo>
                  <a:close/>
                </a:path>
                <a:path w="1549400" h="886460">
                  <a:moveTo>
                    <a:pt x="896492" y="0"/>
                  </a:moveTo>
                  <a:lnTo>
                    <a:pt x="867923" y="0"/>
                  </a:lnTo>
                  <a:lnTo>
                    <a:pt x="868304" y="9525"/>
                  </a:lnTo>
                  <a:lnTo>
                    <a:pt x="896492" y="9525"/>
                  </a:lnTo>
                  <a:lnTo>
                    <a:pt x="906017" y="9905"/>
                  </a:lnTo>
                  <a:lnTo>
                    <a:pt x="906399" y="380"/>
                  </a:lnTo>
                  <a:lnTo>
                    <a:pt x="896492" y="0"/>
                  </a:lnTo>
                  <a:close/>
                </a:path>
                <a:path w="1549400" h="886460">
                  <a:moveTo>
                    <a:pt x="935101" y="1904"/>
                  </a:moveTo>
                  <a:lnTo>
                    <a:pt x="934338" y="11429"/>
                  </a:lnTo>
                  <a:lnTo>
                    <a:pt x="945387" y="12191"/>
                  </a:lnTo>
                  <a:lnTo>
                    <a:pt x="969772" y="14477"/>
                  </a:lnTo>
                  <a:lnTo>
                    <a:pt x="972057" y="14731"/>
                  </a:lnTo>
                  <a:lnTo>
                    <a:pt x="973327" y="5334"/>
                  </a:lnTo>
                  <a:lnTo>
                    <a:pt x="970660" y="4952"/>
                  </a:lnTo>
                  <a:lnTo>
                    <a:pt x="946023" y="2666"/>
                  </a:lnTo>
                  <a:lnTo>
                    <a:pt x="935101" y="1904"/>
                  </a:lnTo>
                  <a:close/>
                </a:path>
                <a:path w="1549400" h="886460">
                  <a:moveTo>
                    <a:pt x="1001776" y="9016"/>
                  </a:moveTo>
                  <a:lnTo>
                    <a:pt x="1000251" y="18414"/>
                  </a:lnTo>
                  <a:lnTo>
                    <a:pt x="1017904" y="21209"/>
                  </a:lnTo>
                  <a:lnTo>
                    <a:pt x="1037716" y="24891"/>
                  </a:lnTo>
                  <a:lnTo>
                    <a:pt x="1039367" y="15493"/>
                  </a:lnTo>
                  <a:lnTo>
                    <a:pt x="1019301" y="11811"/>
                  </a:lnTo>
                  <a:lnTo>
                    <a:pt x="1001776" y="9016"/>
                  </a:lnTo>
                  <a:close/>
                </a:path>
                <a:path w="1549400" h="886460">
                  <a:moveTo>
                    <a:pt x="1067688" y="21462"/>
                  </a:moveTo>
                  <a:lnTo>
                    <a:pt x="1065402" y="30606"/>
                  </a:lnTo>
                  <a:lnTo>
                    <a:pt x="1088898" y="36449"/>
                  </a:lnTo>
                  <a:lnTo>
                    <a:pt x="1102232" y="40004"/>
                  </a:lnTo>
                  <a:lnTo>
                    <a:pt x="1104646" y="30861"/>
                  </a:lnTo>
                  <a:lnTo>
                    <a:pt x="1091183" y="27177"/>
                  </a:lnTo>
                  <a:lnTo>
                    <a:pt x="1067688" y="21462"/>
                  </a:lnTo>
                  <a:close/>
                </a:path>
                <a:path w="1549400" h="886460">
                  <a:moveTo>
                    <a:pt x="1132204" y="38988"/>
                  </a:moveTo>
                  <a:lnTo>
                    <a:pt x="1129410" y="48005"/>
                  </a:lnTo>
                  <a:lnTo>
                    <a:pt x="1135252" y="49784"/>
                  </a:lnTo>
                  <a:lnTo>
                    <a:pt x="1158112" y="57530"/>
                  </a:lnTo>
                  <a:lnTo>
                    <a:pt x="1165352" y="60198"/>
                  </a:lnTo>
                  <a:lnTo>
                    <a:pt x="1168653" y="51180"/>
                  </a:lnTo>
                  <a:lnTo>
                    <a:pt x="1161033" y="48387"/>
                  </a:lnTo>
                  <a:lnTo>
                    <a:pt x="1138047" y="40639"/>
                  </a:lnTo>
                  <a:lnTo>
                    <a:pt x="1132204" y="38988"/>
                  </a:lnTo>
                  <a:close/>
                </a:path>
                <a:path w="1549400" h="886460">
                  <a:moveTo>
                    <a:pt x="1195451" y="61467"/>
                  </a:moveTo>
                  <a:lnTo>
                    <a:pt x="1191895" y="70358"/>
                  </a:lnTo>
                  <a:lnTo>
                    <a:pt x="1202943" y="74802"/>
                  </a:lnTo>
                  <a:lnTo>
                    <a:pt x="1225041" y="84327"/>
                  </a:lnTo>
                  <a:lnTo>
                    <a:pt x="1226692" y="85089"/>
                  </a:lnTo>
                  <a:lnTo>
                    <a:pt x="1230756" y="76580"/>
                  </a:lnTo>
                  <a:lnTo>
                    <a:pt x="1228852" y="75691"/>
                  </a:lnTo>
                  <a:lnTo>
                    <a:pt x="1206500" y="65912"/>
                  </a:lnTo>
                  <a:lnTo>
                    <a:pt x="1195451" y="61467"/>
                  </a:lnTo>
                  <a:close/>
                </a:path>
                <a:path w="1549400" h="886460">
                  <a:moveTo>
                    <a:pt x="1256664" y="88900"/>
                  </a:moveTo>
                  <a:lnTo>
                    <a:pt x="1252347" y="97409"/>
                  </a:lnTo>
                  <a:lnTo>
                    <a:pt x="1268222" y="105410"/>
                  </a:lnTo>
                  <a:lnTo>
                    <a:pt x="1286002" y="114935"/>
                  </a:lnTo>
                  <a:lnTo>
                    <a:pt x="1290447" y="106552"/>
                  </a:lnTo>
                  <a:lnTo>
                    <a:pt x="1272539" y="96900"/>
                  </a:lnTo>
                  <a:lnTo>
                    <a:pt x="1256664" y="88900"/>
                  </a:lnTo>
                  <a:close/>
                </a:path>
                <a:path w="1549400" h="886460">
                  <a:moveTo>
                    <a:pt x="1315465" y="120903"/>
                  </a:moveTo>
                  <a:lnTo>
                    <a:pt x="1310512" y="129031"/>
                  </a:lnTo>
                  <a:lnTo>
                    <a:pt x="1330705" y="141477"/>
                  </a:lnTo>
                  <a:lnTo>
                    <a:pt x="1342643" y="149351"/>
                  </a:lnTo>
                  <a:lnTo>
                    <a:pt x="1347768" y="141477"/>
                  </a:lnTo>
                  <a:lnTo>
                    <a:pt x="1348044" y="141477"/>
                  </a:lnTo>
                  <a:lnTo>
                    <a:pt x="1335658" y="133350"/>
                  </a:lnTo>
                  <a:lnTo>
                    <a:pt x="1315465" y="120903"/>
                  </a:lnTo>
                  <a:close/>
                </a:path>
                <a:path w="1549400" h="886460">
                  <a:moveTo>
                    <a:pt x="1371600" y="157606"/>
                  </a:moveTo>
                  <a:lnTo>
                    <a:pt x="1366138" y="165353"/>
                  </a:lnTo>
                  <a:lnTo>
                    <a:pt x="1370583" y="168528"/>
                  </a:lnTo>
                  <a:lnTo>
                    <a:pt x="1390014" y="182752"/>
                  </a:lnTo>
                  <a:lnTo>
                    <a:pt x="1396491" y="187833"/>
                  </a:lnTo>
                  <a:lnTo>
                    <a:pt x="1402333" y="180339"/>
                  </a:lnTo>
                  <a:lnTo>
                    <a:pt x="1395602" y="175133"/>
                  </a:lnTo>
                  <a:lnTo>
                    <a:pt x="1376045" y="160654"/>
                  </a:lnTo>
                  <a:lnTo>
                    <a:pt x="1371600" y="157606"/>
                  </a:lnTo>
                  <a:close/>
                </a:path>
                <a:path w="1549400" h="886460">
                  <a:moveTo>
                    <a:pt x="1424685" y="198627"/>
                  </a:moveTo>
                  <a:lnTo>
                    <a:pt x="1418462" y="205866"/>
                  </a:lnTo>
                  <a:lnTo>
                    <a:pt x="1445895" y="229362"/>
                  </a:lnTo>
                  <a:lnTo>
                    <a:pt x="1447037" y="230504"/>
                  </a:lnTo>
                  <a:lnTo>
                    <a:pt x="1453641" y="223647"/>
                  </a:lnTo>
                  <a:lnTo>
                    <a:pt x="1451990" y="222123"/>
                  </a:lnTo>
                  <a:lnTo>
                    <a:pt x="1424685" y="198627"/>
                  </a:lnTo>
                  <a:close/>
                </a:path>
                <a:path w="1549400" h="886460">
                  <a:moveTo>
                    <a:pt x="1474215" y="243459"/>
                  </a:moveTo>
                  <a:lnTo>
                    <a:pt x="1467611" y="250316"/>
                  </a:lnTo>
                  <a:lnTo>
                    <a:pt x="1480820" y="263143"/>
                  </a:lnTo>
                  <a:lnTo>
                    <a:pt x="1494154" y="277367"/>
                  </a:lnTo>
                  <a:lnTo>
                    <a:pt x="1501139" y="270890"/>
                  </a:lnTo>
                  <a:lnTo>
                    <a:pt x="1487424" y="256159"/>
                  </a:lnTo>
                  <a:lnTo>
                    <a:pt x="1474215" y="243459"/>
                  </a:lnTo>
                  <a:close/>
                </a:path>
                <a:path w="1549400" h="886460">
                  <a:moveTo>
                    <a:pt x="1497202" y="310896"/>
                  </a:moveTo>
                  <a:lnTo>
                    <a:pt x="1549018" y="333883"/>
                  </a:lnTo>
                  <a:lnTo>
                    <a:pt x="1545261" y="317373"/>
                  </a:lnTo>
                  <a:lnTo>
                    <a:pt x="1529206" y="317373"/>
                  </a:lnTo>
                  <a:lnTo>
                    <a:pt x="1526178" y="313680"/>
                  </a:lnTo>
                  <a:lnTo>
                    <a:pt x="1497202" y="310896"/>
                  </a:lnTo>
                  <a:close/>
                </a:path>
                <a:path w="1549400" h="886460">
                  <a:moveTo>
                    <a:pt x="1526178" y="313680"/>
                  </a:moveTo>
                  <a:lnTo>
                    <a:pt x="1529206" y="317373"/>
                  </a:lnTo>
                  <a:lnTo>
                    <a:pt x="1532889" y="314325"/>
                  </a:lnTo>
                  <a:lnTo>
                    <a:pt x="1526178" y="313680"/>
                  </a:lnTo>
                  <a:close/>
                </a:path>
                <a:path w="1549400" h="886460">
                  <a:moveTo>
                    <a:pt x="1536446" y="278638"/>
                  </a:moveTo>
                  <a:lnTo>
                    <a:pt x="1533558" y="307616"/>
                  </a:lnTo>
                  <a:lnTo>
                    <a:pt x="1536573" y="311276"/>
                  </a:lnTo>
                  <a:lnTo>
                    <a:pt x="1529206" y="317373"/>
                  </a:lnTo>
                  <a:lnTo>
                    <a:pt x="1545261" y="317373"/>
                  </a:lnTo>
                  <a:lnTo>
                    <a:pt x="1536446" y="278638"/>
                  </a:lnTo>
                  <a:close/>
                </a:path>
                <a:path w="1549400" h="886460">
                  <a:moveTo>
                    <a:pt x="1520571" y="291846"/>
                  </a:moveTo>
                  <a:lnTo>
                    <a:pt x="1513585" y="298323"/>
                  </a:lnTo>
                  <a:lnTo>
                    <a:pt x="1526178" y="313680"/>
                  </a:lnTo>
                  <a:lnTo>
                    <a:pt x="1532890" y="314325"/>
                  </a:lnTo>
                  <a:lnTo>
                    <a:pt x="1533558" y="307616"/>
                  </a:lnTo>
                  <a:lnTo>
                    <a:pt x="1520571" y="291846"/>
                  </a:lnTo>
                  <a:close/>
                </a:path>
                <a:path w="1549400" h="886460">
                  <a:moveTo>
                    <a:pt x="1533558" y="307616"/>
                  </a:moveTo>
                  <a:lnTo>
                    <a:pt x="1532954" y="313680"/>
                  </a:lnTo>
                  <a:lnTo>
                    <a:pt x="1532889" y="314325"/>
                  </a:lnTo>
                  <a:lnTo>
                    <a:pt x="1536573" y="311276"/>
                  </a:lnTo>
                  <a:lnTo>
                    <a:pt x="1533558" y="30761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11430888" y="2468752"/>
              <a:ext cx="0" cy="584835"/>
            </a:xfrm>
            <a:custGeom>
              <a:avLst/>
              <a:gdLst/>
              <a:ahLst/>
              <a:cxnLst/>
              <a:rect l="l" t="t" r="r" b="b"/>
              <a:pathLst>
                <a:path w="0" h="584835">
                  <a:moveTo>
                    <a:pt x="0" y="0"/>
                  </a:moveTo>
                  <a:lnTo>
                    <a:pt x="0" y="584581"/>
                  </a:lnTo>
                </a:path>
              </a:pathLst>
            </a:custGeom>
            <a:ln w="9525">
              <a:solidFill>
                <a:srgbClr val="2C702C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8" name="object 38" descr=""/>
            <p:cNvSpPr/>
            <p:nvPr/>
          </p:nvSpPr>
          <p:spPr>
            <a:xfrm>
              <a:off x="10877042" y="1941956"/>
              <a:ext cx="1120140" cy="544830"/>
            </a:xfrm>
            <a:custGeom>
              <a:avLst/>
              <a:gdLst/>
              <a:ahLst/>
              <a:cxnLst/>
              <a:rect l="l" t="t" r="r" b="b"/>
              <a:pathLst>
                <a:path w="1120140" h="544830">
                  <a:moveTo>
                    <a:pt x="1029080" y="0"/>
                  </a:moveTo>
                  <a:lnTo>
                    <a:pt x="90677" y="0"/>
                  </a:lnTo>
                  <a:lnTo>
                    <a:pt x="55346" y="7131"/>
                  </a:lnTo>
                  <a:lnTo>
                    <a:pt x="26527" y="26574"/>
                  </a:lnTo>
                  <a:lnTo>
                    <a:pt x="7113" y="55399"/>
                  </a:lnTo>
                  <a:lnTo>
                    <a:pt x="0" y="90677"/>
                  </a:lnTo>
                  <a:lnTo>
                    <a:pt x="0" y="453643"/>
                  </a:lnTo>
                  <a:lnTo>
                    <a:pt x="7113" y="488975"/>
                  </a:lnTo>
                  <a:lnTo>
                    <a:pt x="26527" y="517794"/>
                  </a:lnTo>
                  <a:lnTo>
                    <a:pt x="55346" y="537208"/>
                  </a:lnTo>
                  <a:lnTo>
                    <a:pt x="90677" y="544321"/>
                  </a:lnTo>
                  <a:lnTo>
                    <a:pt x="1029080" y="544321"/>
                  </a:lnTo>
                  <a:lnTo>
                    <a:pt x="1064359" y="537208"/>
                  </a:lnTo>
                  <a:lnTo>
                    <a:pt x="1093184" y="517794"/>
                  </a:lnTo>
                  <a:lnTo>
                    <a:pt x="1112627" y="488975"/>
                  </a:lnTo>
                  <a:lnTo>
                    <a:pt x="1119758" y="453643"/>
                  </a:lnTo>
                  <a:lnTo>
                    <a:pt x="1119758" y="90677"/>
                  </a:lnTo>
                  <a:lnTo>
                    <a:pt x="1112627" y="55399"/>
                  </a:lnTo>
                  <a:lnTo>
                    <a:pt x="1093184" y="26574"/>
                  </a:lnTo>
                  <a:lnTo>
                    <a:pt x="1064359" y="7131"/>
                  </a:lnTo>
                  <a:lnTo>
                    <a:pt x="1029080" y="0"/>
                  </a:lnTo>
                  <a:close/>
                </a:path>
              </a:pathLst>
            </a:custGeom>
            <a:solidFill>
              <a:srgbClr val="8B2F0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9" name="object 39" descr=""/>
          <p:cNvSpPr txBox="1"/>
          <p:nvPr/>
        </p:nvSpPr>
        <p:spPr>
          <a:xfrm>
            <a:off x="9248647" y="2012442"/>
            <a:ext cx="2397125" cy="103187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114"/>
              </a:spcBef>
            </a:pPr>
            <a:r>
              <a:rPr dirty="0" sz="2250" spc="-25" b="1">
                <a:solidFill>
                  <a:srgbClr val="FFFFFF"/>
                </a:solidFill>
                <a:latin typeface="Calibri"/>
                <a:cs typeface="Calibri"/>
              </a:rPr>
              <a:t>KPI</a:t>
            </a:r>
            <a:endParaRPr sz="225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680"/>
              </a:spcBef>
            </a:pPr>
            <a:r>
              <a:rPr dirty="0" sz="2100" spc="-20" b="1">
                <a:solidFill>
                  <a:srgbClr val="FFFFFF"/>
                </a:solidFill>
                <a:latin typeface="Calibri"/>
                <a:cs typeface="Calibri"/>
              </a:rPr>
              <a:t>TEXT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10838433" y="3230117"/>
            <a:ext cx="110045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 indent="203835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Roboto"/>
                <a:cs typeface="Roboto"/>
              </a:rPr>
              <a:t>Can</a:t>
            </a:r>
            <a:r>
              <a:rPr dirty="0" sz="1600" spc="-25">
                <a:latin typeface="Roboto"/>
                <a:cs typeface="Roboto"/>
              </a:rPr>
              <a:t> we </a:t>
            </a:r>
            <a:r>
              <a:rPr dirty="0" sz="1600" spc="-10">
                <a:latin typeface="Roboto"/>
                <a:cs typeface="Roboto"/>
              </a:rPr>
              <a:t>measure….?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11596243" y="6474663"/>
            <a:ext cx="36703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latin typeface="Georgia"/>
                <a:cs typeface="Georgia"/>
              </a:rPr>
              <a:t>22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2" name="object 4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135"/>
              </a:spcBef>
            </a:pPr>
            <a:r>
              <a:rPr dirty="0" spc="-740">
                <a:solidFill>
                  <a:srgbClr val="000000"/>
                </a:solidFill>
              </a:rPr>
              <a:t>EXTRACTION</a:t>
            </a:r>
          </a:p>
        </p:txBody>
      </p:sp>
      <p:pic>
        <p:nvPicPr>
          <p:cNvPr id="44" name="object 4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679232"/>
            <a:ext cx="12198350" cy="5179060"/>
            <a:chOff x="0" y="1679232"/>
            <a:chExt cx="12198350" cy="5179060"/>
          </a:xfrm>
        </p:grpSpPr>
        <p:sp>
          <p:nvSpPr>
            <p:cNvPr id="3" name="object 3" descr=""/>
            <p:cNvSpPr/>
            <p:nvPr/>
          </p:nvSpPr>
          <p:spPr>
            <a:xfrm>
              <a:off x="5184775" y="1812671"/>
              <a:ext cx="4135120" cy="4082415"/>
            </a:xfrm>
            <a:custGeom>
              <a:avLst/>
              <a:gdLst/>
              <a:ahLst/>
              <a:cxnLst/>
              <a:rect l="l" t="t" r="r" b="b"/>
              <a:pathLst>
                <a:path w="4135120" h="4082415">
                  <a:moveTo>
                    <a:pt x="0" y="4082097"/>
                  </a:moveTo>
                  <a:lnTo>
                    <a:pt x="4134611" y="4082097"/>
                  </a:lnTo>
                  <a:lnTo>
                    <a:pt x="4134611" y="0"/>
                  </a:lnTo>
                  <a:lnTo>
                    <a:pt x="0" y="0"/>
                  </a:lnTo>
                  <a:lnTo>
                    <a:pt x="0" y="4082097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5184775" y="1679232"/>
              <a:ext cx="4225925" cy="133985"/>
            </a:xfrm>
            <a:custGeom>
              <a:avLst/>
              <a:gdLst/>
              <a:ahLst/>
              <a:cxnLst/>
              <a:rect l="l" t="t" r="r" b="b"/>
              <a:pathLst>
                <a:path w="4225925" h="133985">
                  <a:moveTo>
                    <a:pt x="4225671" y="0"/>
                  </a:moveTo>
                  <a:lnTo>
                    <a:pt x="0" y="0"/>
                  </a:lnTo>
                  <a:lnTo>
                    <a:pt x="0" y="133438"/>
                  </a:lnTo>
                  <a:lnTo>
                    <a:pt x="4225671" y="133438"/>
                  </a:lnTo>
                  <a:lnTo>
                    <a:pt x="4225671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319386" y="1812683"/>
              <a:ext cx="91440" cy="4082415"/>
            </a:xfrm>
            <a:custGeom>
              <a:avLst/>
              <a:gdLst/>
              <a:ahLst/>
              <a:cxnLst/>
              <a:rect l="l" t="t" r="r" b="b"/>
              <a:pathLst>
                <a:path w="91440" h="4082415">
                  <a:moveTo>
                    <a:pt x="91102" y="0"/>
                  </a:moveTo>
                  <a:lnTo>
                    <a:pt x="0" y="0"/>
                  </a:lnTo>
                  <a:lnTo>
                    <a:pt x="0" y="4082034"/>
                  </a:lnTo>
                  <a:lnTo>
                    <a:pt x="91102" y="4082034"/>
                  </a:lnTo>
                  <a:lnTo>
                    <a:pt x="91102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9338309" y="1852549"/>
              <a:ext cx="55880" cy="347345"/>
            </a:xfrm>
            <a:custGeom>
              <a:avLst/>
              <a:gdLst/>
              <a:ahLst/>
              <a:cxnLst/>
              <a:rect l="l" t="t" r="r" b="b"/>
              <a:pathLst>
                <a:path w="55879" h="347344">
                  <a:moveTo>
                    <a:pt x="32258" y="0"/>
                  </a:moveTo>
                  <a:lnTo>
                    <a:pt x="23368" y="0"/>
                  </a:lnTo>
                  <a:lnTo>
                    <a:pt x="14519" y="1756"/>
                  </a:lnTo>
                  <a:lnTo>
                    <a:pt x="7064" y="6619"/>
                  </a:lnTo>
                  <a:lnTo>
                    <a:pt x="1918" y="13983"/>
                  </a:lnTo>
                  <a:lnTo>
                    <a:pt x="0" y="23240"/>
                  </a:lnTo>
                  <a:lnTo>
                    <a:pt x="0" y="323468"/>
                  </a:lnTo>
                  <a:lnTo>
                    <a:pt x="1918" y="332317"/>
                  </a:lnTo>
                  <a:lnTo>
                    <a:pt x="7064" y="339772"/>
                  </a:lnTo>
                  <a:lnTo>
                    <a:pt x="14519" y="344918"/>
                  </a:lnTo>
                  <a:lnTo>
                    <a:pt x="23368" y="346837"/>
                  </a:lnTo>
                  <a:lnTo>
                    <a:pt x="32258" y="346837"/>
                  </a:lnTo>
                  <a:lnTo>
                    <a:pt x="41534" y="344918"/>
                  </a:lnTo>
                  <a:lnTo>
                    <a:pt x="48942" y="339772"/>
                  </a:lnTo>
                  <a:lnTo>
                    <a:pt x="53849" y="332317"/>
                  </a:lnTo>
                  <a:lnTo>
                    <a:pt x="55625" y="323468"/>
                  </a:lnTo>
                  <a:lnTo>
                    <a:pt x="55625" y="23240"/>
                  </a:lnTo>
                  <a:lnTo>
                    <a:pt x="53849" y="13983"/>
                  </a:lnTo>
                  <a:lnTo>
                    <a:pt x="48942" y="6619"/>
                  </a:lnTo>
                  <a:lnTo>
                    <a:pt x="41534" y="1756"/>
                  </a:lnTo>
                  <a:lnTo>
                    <a:pt x="322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12320" y="1712595"/>
              <a:ext cx="67137" cy="666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194446" y="1712595"/>
              <a:ext cx="67155" cy="66675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76376" y="1712595"/>
              <a:ext cx="66226" cy="6667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1269675" y="4942205"/>
              <a:ext cx="719455" cy="1586230"/>
            </a:xfrm>
            <a:custGeom>
              <a:avLst/>
              <a:gdLst/>
              <a:ahLst/>
              <a:cxnLst/>
              <a:rect l="l" t="t" r="r" b="b"/>
              <a:pathLst>
                <a:path w="719454" h="1586229">
                  <a:moveTo>
                    <a:pt x="719378" y="696556"/>
                  </a:moveTo>
                  <a:lnTo>
                    <a:pt x="685787" y="671449"/>
                  </a:lnTo>
                  <a:lnTo>
                    <a:pt x="672261" y="669963"/>
                  </a:lnTo>
                  <a:lnTo>
                    <a:pt x="606818" y="697611"/>
                  </a:lnTo>
                  <a:lnTo>
                    <a:pt x="547319" y="758431"/>
                  </a:lnTo>
                  <a:lnTo>
                    <a:pt x="504050" y="819251"/>
                  </a:lnTo>
                  <a:lnTo>
                    <a:pt x="487349" y="846886"/>
                  </a:lnTo>
                  <a:lnTo>
                    <a:pt x="499135" y="807631"/>
                  </a:lnTo>
                  <a:lnTo>
                    <a:pt x="517156" y="764209"/>
                  </a:lnTo>
                  <a:lnTo>
                    <a:pt x="539826" y="717791"/>
                  </a:lnTo>
                  <a:lnTo>
                    <a:pt x="565569" y="669518"/>
                  </a:lnTo>
                  <a:lnTo>
                    <a:pt x="619950" y="572020"/>
                  </a:lnTo>
                  <a:lnTo>
                    <a:pt x="645426" y="525106"/>
                  </a:lnTo>
                  <a:lnTo>
                    <a:pt x="667664" y="480949"/>
                  </a:lnTo>
                  <a:lnTo>
                    <a:pt x="685088" y="440690"/>
                  </a:lnTo>
                  <a:lnTo>
                    <a:pt x="696099" y="405485"/>
                  </a:lnTo>
                  <a:lnTo>
                    <a:pt x="699122" y="376504"/>
                  </a:lnTo>
                  <a:lnTo>
                    <a:pt x="692594" y="354876"/>
                  </a:lnTo>
                  <a:lnTo>
                    <a:pt x="674928" y="341757"/>
                  </a:lnTo>
                  <a:lnTo>
                    <a:pt x="670991" y="340360"/>
                  </a:lnTo>
                  <a:lnTo>
                    <a:pt x="667054" y="339598"/>
                  </a:lnTo>
                  <a:lnTo>
                    <a:pt x="663117" y="339598"/>
                  </a:lnTo>
                  <a:lnTo>
                    <a:pt x="628510" y="372021"/>
                  </a:lnTo>
                  <a:lnTo>
                    <a:pt x="630974" y="359930"/>
                  </a:lnTo>
                  <a:lnTo>
                    <a:pt x="618921" y="353187"/>
                  </a:lnTo>
                  <a:lnTo>
                    <a:pt x="598373" y="357809"/>
                  </a:lnTo>
                  <a:lnTo>
                    <a:pt x="572020" y="370497"/>
                  </a:lnTo>
                  <a:lnTo>
                    <a:pt x="572020" y="451319"/>
                  </a:lnTo>
                  <a:lnTo>
                    <a:pt x="527164" y="556552"/>
                  </a:lnTo>
                  <a:lnTo>
                    <a:pt x="481952" y="705713"/>
                  </a:lnTo>
                  <a:lnTo>
                    <a:pt x="464743" y="773506"/>
                  </a:lnTo>
                  <a:lnTo>
                    <a:pt x="472668" y="732243"/>
                  </a:lnTo>
                  <a:lnTo>
                    <a:pt x="486943" y="633831"/>
                  </a:lnTo>
                  <a:lnTo>
                    <a:pt x="490791" y="562571"/>
                  </a:lnTo>
                  <a:lnTo>
                    <a:pt x="556437" y="468757"/>
                  </a:lnTo>
                  <a:lnTo>
                    <a:pt x="572020" y="451319"/>
                  </a:lnTo>
                  <a:lnTo>
                    <a:pt x="572020" y="370497"/>
                  </a:lnTo>
                  <a:lnTo>
                    <a:pt x="570420" y="371259"/>
                  </a:lnTo>
                  <a:lnTo>
                    <a:pt x="537006" y="392938"/>
                  </a:lnTo>
                  <a:lnTo>
                    <a:pt x="500100" y="422249"/>
                  </a:lnTo>
                  <a:lnTo>
                    <a:pt x="481025" y="440283"/>
                  </a:lnTo>
                  <a:lnTo>
                    <a:pt x="477443" y="417957"/>
                  </a:lnTo>
                  <a:lnTo>
                    <a:pt x="454304" y="370497"/>
                  </a:lnTo>
                  <a:lnTo>
                    <a:pt x="426796" y="328853"/>
                  </a:lnTo>
                  <a:lnTo>
                    <a:pt x="423824" y="325551"/>
                  </a:lnTo>
                  <a:lnTo>
                    <a:pt x="423824" y="662051"/>
                  </a:lnTo>
                  <a:lnTo>
                    <a:pt x="416560" y="780351"/>
                  </a:lnTo>
                  <a:lnTo>
                    <a:pt x="411149" y="828535"/>
                  </a:lnTo>
                  <a:lnTo>
                    <a:pt x="398995" y="761123"/>
                  </a:lnTo>
                  <a:lnTo>
                    <a:pt x="390118" y="735723"/>
                  </a:lnTo>
                  <a:lnTo>
                    <a:pt x="416852" y="668235"/>
                  </a:lnTo>
                  <a:lnTo>
                    <a:pt x="423710" y="658431"/>
                  </a:lnTo>
                  <a:lnTo>
                    <a:pt x="423824" y="662051"/>
                  </a:lnTo>
                  <a:lnTo>
                    <a:pt x="423824" y="325551"/>
                  </a:lnTo>
                  <a:lnTo>
                    <a:pt x="418465" y="319570"/>
                  </a:lnTo>
                  <a:lnTo>
                    <a:pt x="418465" y="508482"/>
                  </a:lnTo>
                  <a:lnTo>
                    <a:pt x="388150" y="549884"/>
                  </a:lnTo>
                  <a:lnTo>
                    <a:pt x="366839" y="586638"/>
                  </a:lnTo>
                  <a:lnTo>
                    <a:pt x="366839" y="991895"/>
                  </a:lnTo>
                  <a:lnTo>
                    <a:pt x="350227" y="1008735"/>
                  </a:lnTo>
                  <a:lnTo>
                    <a:pt x="312686" y="1057236"/>
                  </a:lnTo>
                  <a:lnTo>
                    <a:pt x="308825" y="1064272"/>
                  </a:lnTo>
                  <a:lnTo>
                    <a:pt x="294360" y="1042289"/>
                  </a:lnTo>
                  <a:lnTo>
                    <a:pt x="334035" y="877366"/>
                  </a:lnTo>
                  <a:lnTo>
                    <a:pt x="347052" y="844486"/>
                  </a:lnTo>
                  <a:lnTo>
                    <a:pt x="366839" y="991895"/>
                  </a:lnTo>
                  <a:lnTo>
                    <a:pt x="366839" y="586638"/>
                  </a:lnTo>
                  <a:lnTo>
                    <a:pt x="356971" y="603656"/>
                  </a:lnTo>
                  <a:lnTo>
                    <a:pt x="343763" y="634720"/>
                  </a:lnTo>
                  <a:lnTo>
                    <a:pt x="336994" y="624471"/>
                  </a:lnTo>
                  <a:lnTo>
                    <a:pt x="339801" y="602830"/>
                  </a:lnTo>
                  <a:lnTo>
                    <a:pt x="365836" y="459232"/>
                  </a:lnTo>
                  <a:lnTo>
                    <a:pt x="389839" y="372592"/>
                  </a:lnTo>
                  <a:lnTo>
                    <a:pt x="389940" y="372872"/>
                  </a:lnTo>
                  <a:lnTo>
                    <a:pt x="418465" y="508482"/>
                  </a:lnTo>
                  <a:lnTo>
                    <a:pt x="418465" y="319570"/>
                  </a:lnTo>
                  <a:lnTo>
                    <a:pt x="407822" y="307708"/>
                  </a:lnTo>
                  <a:lnTo>
                    <a:pt x="414870" y="282295"/>
                  </a:lnTo>
                  <a:lnTo>
                    <a:pt x="491540" y="123063"/>
                  </a:lnTo>
                  <a:lnTo>
                    <a:pt x="520433" y="77368"/>
                  </a:lnTo>
                  <a:lnTo>
                    <a:pt x="534339" y="46672"/>
                  </a:lnTo>
                  <a:lnTo>
                    <a:pt x="535470" y="29413"/>
                  </a:lnTo>
                  <a:lnTo>
                    <a:pt x="526084" y="24003"/>
                  </a:lnTo>
                  <a:lnTo>
                    <a:pt x="497560" y="34442"/>
                  </a:lnTo>
                  <a:lnTo>
                    <a:pt x="457974" y="62318"/>
                  </a:lnTo>
                  <a:lnTo>
                    <a:pt x="414528" y="102501"/>
                  </a:lnTo>
                  <a:lnTo>
                    <a:pt x="374446" y="149860"/>
                  </a:lnTo>
                  <a:lnTo>
                    <a:pt x="326415" y="263550"/>
                  </a:lnTo>
                  <a:lnTo>
                    <a:pt x="299148" y="406298"/>
                  </a:lnTo>
                  <a:lnTo>
                    <a:pt x="286943" y="528396"/>
                  </a:lnTo>
                  <a:lnTo>
                    <a:pt x="285356" y="557707"/>
                  </a:lnTo>
                  <a:lnTo>
                    <a:pt x="284010" y="556539"/>
                  </a:lnTo>
                  <a:lnTo>
                    <a:pt x="283641" y="489496"/>
                  </a:lnTo>
                  <a:lnTo>
                    <a:pt x="272872" y="290080"/>
                  </a:lnTo>
                  <a:lnTo>
                    <a:pt x="237959" y="90652"/>
                  </a:lnTo>
                  <a:lnTo>
                    <a:pt x="165023" y="0"/>
                  </a:lnTo>
                  <a:lnTo>
                    <a:pt x="160070" y="254"/>
                  </a:lnTo>
                  <a:lnTo>
                    <a:pt x="138861" y="7797"/>
                  </a:lnTo>
                  <a:lnTo>
                    <a:pt x="125006" y="24447"/>
                  </a:lnTo>
                  <a:lnTo>
                    <a:pt x="117640" y="49199"/>
                  </a:lnTo>
                  <a:lnTo>
                    <a:pt x="115963" y="81064"/>
                  </a:lnTo>
                  <a:lnTo>
                    <a:pt x="119113" y="119087"/>
                  </a:lnTo>
                  <a:lnTo>
                    <a:pt x="126263" y="162255"/>
                  </a:lnTo>
                  <a:lnTo>
                    <a:pt x="136588" y="209588"/>
                  </a:lnTo>
                  <a:lnTo>
                    <a:pt x="149250" y="260108"/>
                  </a:lnTo>
                  <a:lnTo>
                    <a:pt x="163423" y="312826"/>
                  </a:lnTo>
                  <a:lnTo>
                    <a:pt x="192938" y="420916"/>
                  </a:lnTo>
                  <a:lnTo>
                    <a:pt x="206629" y="474319"/>
                  </a:lnTo>
                  <a:lnTo>
                    <a:pt x="218478" y="525970"/>
                  </a:lnTo>
                  <a:lnTo>
                    <a:pt x="227672" y="574890"/>
                  </a:lnTo>
                  <a:lnTo>
                    <a:pt x="233375" y="620102"/>
                  </a:lnTo>
                  <a:lnTo>
                    <a:pt x="234746" y="660603"/>
                  </a:lnTo>
                  <a:lnTo>
                    <a:pt x="221475" y="618667"/>
                  </a:lnTo>
                  <a:lnTo>
                    <a:pt x="183756" y="526389"/>
                  </a:lnTo>
                  <a:lnTo>
                    <a:pt x="124688" y="434124"/>
                  </a:lnTo>
                  <a:lnTo>
                    <a:pt x="47421" y="392176"/>
                  </a:lnTo>
                  <a:lnTo>
                    <a:pt x="42214" y="392176"/>
                  </a:lnTo>
                  <a:lnTo>
                    <a:pt x="2806" y="407339"/>
                  </a:lnTo>
                  <a:lnTo>
                    <a:pt x="0" y="417474"/>
                  </a:lnTo>
                  <a:lnTo>
                    <a:pt x="3670" y="430364"/>
                  </a:lnTo>
                  <a:lnTo>
                    <a:pt x="12865" y="446392"/>
                  </a:lnTo>
                  <a:lnTo>
                    <a:pt x="26670" y="465924"/>
                  </a:lnTo>
                  <a:lnTo>
                    <a:pt x="44157" y="489305"/>
                  </a:lnTo>
                  <a:lnTo>
                    <a:pt x="64389" y="516902"/>
                  </a:lnTo>
                  <a:lnTo>
                    <a:pt x="86436" y="549084"/>
                  </a:lnTo>
                  <a:lnTo>
                    <a:pt x="109372" y="586206"/>
                  </a:lnTo>
                  <a:lnTo>
                    <a:pt x="132257" y="628624"/>
                  </a:lnTo>
                  <a:lnTo>
                    <a:pt x="154178" y="676706"/>
                  </a:lnTo>
                  <a:lnTo>
                    <a:pt x="174193" y="730821"/>
                  </a:lnTo>
                  <a:lnTo>
                    <a:pt x="191376" y="791311"/>
                  </a:lnTo>
                  <a:lnTo>
                    <a:pt x="204800" y="858558"/>
                  </a:lnTo>
                  <a:lnTo>
                    <a:pt x="213537" y="932903"/>
                  </a:lnTo>
                  <a:lnTo>
                    <a:pt x="213537" y="951903"/>
                  </a:lnTo>
                  <a:lnTo>
                    <a:pt x="191325" y="934758"/>
                  </a:lnTo>
                  <a:lnTo>
                    <a:pt x="172262" y="926960"/>
                  </a:lnTo>
                  <a:lnTo>
                    <a:pt x="166268" y="931608"/>
                  </a:lnTo>
                  <a:lnTo>
                    <a:pt x="168973" y="946200"/>
                  </a:lnTo>
                  <a:lnTo>
                    <a:pt x="181876" y="971715"/>
                  </a:lnTo>
                  <a:lnTo>
                    <a:pt x="206552" y="1009142"/>
                  </a:lnTo>
                  <a:lnTo>
                    <a:pt x="213537" y="1026477"/>
                  </a:lnTo>
                  <a:lnTo>
                    <a:pt x="213537" y="1124813"/>
                  </a:lnTo>
                  <a:lnTo>
                    <a:pt x="203200" y="1087678"/>
                  </a:lnTo>
                  <a:lnTo>
                    <a:pt x="173659" y="1005979"/>
                  </a:lnTo>
                  <a:lnTo>
                    <a:pt x="127050" y="924293"/>
                  </a:lnTo>
                  <a:lnTo>
                    <a:pt x="65582" y="887145"/>
                  </a:lnTo>
                  <a:lnTo>
                    <a:pt x="58724" y="887615"/>
                  </a:lnTo>
                  <a:lnTo>
                    <a:pt x="23126" y="906259"/>
                  </a:lnTo>
                  <a:lnTo>
                    <a:pt x="15011" y="938314"/>
                  </a:lnTo>
                  <a:lnTo>
                    <a:pt x="19481" y="958989"/>
                  </a:lnTo>
                  <a:lnTo>
                    <a:pt x="28625" y="982802"/>
                  </a:lnTo>
                  <a:lnTo>
                    <a:pt x="41668" y="1009751"/>
                  </a:lnTo>
                  <a:lnTo>
                    <a:pt x="57848" y="1039863"/>
                  </a:lnTo>
                  <a:lnTo>
                    <a:pt x="96532" y="1109637"/>
                  </a:lnTo>
                  <a:lnTo>
                    <a:pt x="117513" y="1149337"/>
                  </a:lnTo>
                  <a:lnTo>
                    <a:pt x="138557" y="1192276"/>
                  </a:lnTo>
                  <a:lnTo>
                    <a:pt x="158915" y="1238453"/>
                  </a:lnTo>
                  <a:lnTo>
                    <a:pt x="177800" y="1287907"/>
                  </a:lnTo>
                  <a:lnTo>
                    <a:pt x="194449" y="1340637"/>
                  </a:lnTo>
                  <a:lnTo>
                    <a:pt x="208114" y="1396669"/>
                  </a:lnTo>
                  <a:lnTo>
                    <a:pt x="218008" y="1456016"/>
                  </a:lnTo>
                  <a:lnTo>
                    <a:pt x="223367" y="1518704"/>
                  </a:lnTo>
                  <a:lnTo>
                    <a:pt x="223443" y="1584744"/>
                  </a:lnTo>
                  <a:lnTo>
                    <a:pt x="284149" y="1586179"/>
                  </a:lnTo>
                  <a:lnTo>
                    <a:pt x="285610" y="1567853"/>
                  </a:lnTo>
                  <a:lnTo>
                    <a:pt x="313867" y="1574901"/>
                  </a:lnTo>
                  <a:lnTo>
                    <a:pt x="330161" y="1513268"/>
                  </a:lnTo>
                  <a:lnTo>
                    <a:pt x="351294" y="1456829"/>
                  </a:lnTo>
                  <a:lnTo>
                    <a:pt x="376237" y="1405343"/>
                  </a:lnTo>
                  <a:lnTo>
                    <a:pt x="403948" y="1358493"/>
                  </a:lnTo>
                  <a:lnTo>
                    <a:pt x="433387" y="1316012"/>
                  </a:lnTo>
                  <a:lnTo>
                    <a:pt x="463537" y="1277632"/>
                  </a:lnTo>
                  <a:lnTo>
                    <a:pt x="493344" y="1243050"/>
                  </a:lnTo>
                  <a:lnTo>
                    <a:pt x="521792" y="1211999"/>
                  </a:lnTo>
                  <a:lnTo>
                    <a:pt x="547852" y="1184198"/>
                  </a:lnTo>
                  <a:lnTo>
                    <a:pt x="570471" y="1159357"/>
                  </a:lnTo>
                  <a:lnTo>
                    <a:pt x="588619" y="1137208"/>
                  </a:lnTo>
                  <a:lnTo>
                    <a:pt x="601281" y="1117447"/>
                  </a:lnTo>
                  <a:lnTo>
                    <a:pt x="607402" y="1099820"/>
                  </a:lnTo>
                  <a:lnTo>
                    <a:pt x="605967" y="1084033"/>
                  </a:lnTo>
                  <a:lnTo>
                    <a:pt x="572693" y="1057287"/>
                  </a:lnTo>
                  <a:lnTo>
                    <a:pt x="564565" y="1056513"/>
                  </a:lnTo>
                  <a:lnTo>
                    <a:pt x="511708" y="1081303"/>
                  </a:lnTo>
                  <a:lnTo>
                    <a:pt x="462686" y="1135824"/>
                  </a:lnTo>
                  <a:lnTo>
                    <a:pt x="426593" y="1190345"/>
                  </a:lnTo>
                  <a:lnTo>
                    <a:pt x="412546" y="1215123"/>
                  </a:lnTo>
                  <a:lnTo>
                    <a:pt x="450646" y="1064171"/>
                  </a:lnTo>
                  <a:lnTo>
                    <a:pt x="470890" y="1012075"/>
                  </a:lnTo>
                  <a:lnTo>
                    <a:pt x="524052" y="938580"/>
                  </a:lnTo>
                  <a:lnTo>
                    <a:pt x="567004" y="898804"/>
                  </a:lnTo>
                  <a:lnTo>
                    <a:pt x="589521" y="871499"/>
                  </a:lnTo>
                  <a:lnTo>
                    <a:pt x="594309" y="855776"/>
                  </a:lnTo>
                  <a:lnTo>
                    <a:pt x="584123" y="850722"/>
                  </a:lnTo>
                  <a:lnTo>
                    <a:pt x="562851" y="855421"/>
                  </a:lnTo>
                  <a:lnTo>
                    <a:pt x="571868" y="843737"/>
                  </a:lnTo>
                  <a:lnTo>
                    <a:pt x="604075" y="808494"/>
                  </a:lnTo>
                  <a:lnTo>
                    <a:pt x="634593" y="779449"/>
                  </a:lnTo>
                  <a:lnTo>
                    <a:pt x="662216" y="755726"/>
                  </a:lnTo>
                  <a:lnTo>
                    <a:pt x="685723" y="736447"/>
                  </a:lnTo>
                  <a:lnTo>
                    <a:pt x="703897" y="720750"/>
                  </a:lnTo>
                  <a:lnTo>
                    <a:pt x="715518" y="707732"/>
                  </a:lnTo>
                  <a:lnTo>
                    <a:pt x="719378" y="696556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1112246" y="6483261"/>
              <a:ext cx="832485" cy="364490"/>
            </a:xfrm>
            <a:custGeom>
              <a:avLst/>
              <a:gdLst/>
              <a:ahLst/>
              <a:cxnLst/>
              <a:rect l="l" t="t" r="r" b="b"/>
              <a:pathLst>
                <a:path w="832484" h="364490">
                  <a:moveTo>
                    <a:pt x="832358" y="73393"/>
                  </a:moveTo>
                  <a:lnTo>
                    <a:pt x="826427" y="44653"/>
                  </a:lnTo>
                  <a:lnTo>
                    <a:pt x="810336" y="21348"/>
                  </a:lnTo>
                  <a:lnTo>
                    <a:pt x="786536" y="5715"/>
                  </a:lnTo>
                  <a:lnTo>
                    <a:pt x="757555" y="0"/>
                  </a:lnTo>
                  <a:lnTo>
                    <a:pt x="73279" y="0"/>
                  </a:lnTo>
                  <a:lnTo>
                    <a:pt x="44577" y="5715"/>
                  </a:lnTo>
                  <a:lnTo>
                    <a:pt x="21297" y="21348"/>
                  </a:lnTo>
                  <a:lnTo>
                    <a:pt x="5689" y="44653"/>
                  </a:lnTo>
                  <a:lnTo>
                    <a:pt x="0" y="73393"/>
                  </a:lnTo>
                  <a:lnTo>
                    <a:pt x="0" y="131203"/>
                  </a:lnTo>
                  <a:lnTo>
                    <a:pt x="5689" y="160756"/>
                  </a:lnTo>
                  <a:lnTo>
                    <a:pt x="21297" y="184480"/>
                  </a:lnTo>
                  <a:lnTo>
                    <a:pt x="44577" y="200266"/>
                  </a:lnTo>
                  <a:lnTo>
                    <a:pt x="73279" y="205994"/>
                  </a:lnTo>
                  <a:lnTo>
                    <a:pt x="90157" y="205994"/>
                  </a:lnTo>
                  <a:lnTo>
                    <a:pt x="91059" y="213880"/>
                  </a:lnTo>
                  <a:lnTo>
                    <a:pt x="105537" y="254825"/>
                  </a:lnTo>
                  <a:lnTo>
                    <a:pt x="128295" y="290969"/>
                  </a:lnTo>
                  <a:lnTo>
                    <a:pt x="158191" y="321157"/>
                  </a:lnTo>
                  <a:lnTo>
                    <a:pt x="194068" y="344182"/>
                  </a:lnTo>
                  <a:lnTo>
                    <a:pt x="234810" y="358863"/>
                  </a:lnTo>
                  <a:lnTo>
                    <a:pt x="279273" y="364020"/>
                  </a:lnTo>
                  <a:lnTo>
                    <a:pt x="551688" y="364020"/>
                  </a:lnTo>
                  <a:lnTo>
                    <a:pt x="596138" y="358863"/>
                  </a:lnTo>
                  <a:lnTo>
                    <a:pt x="636879" y="344182"/>
                  </a:lnTo>
                  <a:lnTo>
                    <a:pt x="672757" y="321157"/>
                  </a:lnTo>
                  <a:lnTo>
                    <a:pt x="702652" y="290969"/>
                  </a:lnTo>
                  <a:lnTo>
                    <a:pt x="725411" y="254825"/>
                  </a:lnTo>
                  <a:lnTo>
                    <a:pt x="739889" y="213880"/>
                  </a:lnTo>
                  <a:lnTo>
                    <a:pt x="740778" y="205994"/>
                  </a:lnTo>
                  <a:lnTo>
                    <a:pt x="757555" y="205994"/>
                  </a:lnTo>
                  <a:lnTo>
                    <a:pt x="786536" y="200266"/>
                  </a:lnTo>
                  <a:lnTo>
                    <a:pt x="810336" y="184480"/>
                  </a:lnTo>
                  <a:lnTo>
                    <a:pt x="826427" y="160756"/>
                  </a:lnTo>
                  <a:lnTo>
                    <a:pt x="832358" y="131203"/>
                  </a:lnTo>
                  <a:lnTo>
                    <a:pt x="832358" y="73393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2006046" y="4262374"/>
              <a:ext cx="951865" cy="514350"/>
            </a:xfrm>
            <a:custGeom>
              <a:avLst/>
              <a:gdLst/>
              <a:ahLst/>
              <a:cxnLst/>
              <a:rect l="l" t="t" r="r" b="b"/>
              <a:pathLst>
                <a:path w="951864" h="514350">
                  <a:moveTo>
                    <a:pt x="924605" y="0"/>
                  </a:moveTo>
                  <a:lnTo>
                    <a:pt x="208706" y="126"/>
                  </a:lnTo>
                  <a:lnTo>
                    <a:pt x="163022" y="24183"/>
                  </a:lnTo>
                  <a:lnTo>
                    <a:pt x="2331" y="475233"/>
                  </a:lnTo>
                  <a:lnTo>
                    <a:pt x="0" y="489075"/>
                  </a:lnTo>
                  <a:lnTo>
                    <a:pt x="4157" y="501570"/>
                  </a:lnTo>
                  <a:lnTo>
                    <a:pt x="13529" y="510613"/>
                  </a:lnTo>
                  <a:lnTo>
                    <a:pt x="26842" y="514095"/>
                  </a:lnTo>
                  <a:lnTo>
                    <a:pt x="744138" y="513969"/>
                  </a:lnTo>
                  <a:lnTo>
                    <a:pt x="789751" y="490805"/>
                  </a:lnTo>
                  <a:lnTo>
                    <a:pt x="949116" y="39877"/>
                  </a:lnTo>
                  <a:lnTo>
                    <a:pt x="951529" y="31495"/>
                  </a:lnTo>
                  <a:lnTo>
                    <a:pt x="951529" y="26669"/>
                  </a:lnTo>
                  <a:lnTo>
                    <a:pt x="949269" y="16180"/>
                  </a:lnTo>
                  <a:lnTo>
                    <a:pt x="943258" y="7715"/>
                  </a:lnTo>
                  <a:lnTo>
                    <a:pt x="934652" y="2059"/>
                  </a:lnTo>
                  <a:lnTo>
                    <a:pt x="924605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2030095" y="4284218"/>
              <a:ext cx="903605" cy="470534"/>
            </a:xfrm>
            <a:custGeom>
              <a:avLst/>
              <a:gdLst/>
              <a:ahLst/>
              <a:cxnLst/>
              <a:rect l="l" t="t" r="r" b="b"/>
              <a:pathLst>
                <a:path w="903605" h="470535">
                  <a:moveTo>
                    <a:pt x="899794" y="0"/>
                  </a:moveTo>
                  <a:lnTo>
                    <a:pt x="179705" y="0"/>
                  </a:lnTo>
                  <a:lnTo>
                    <a:pt x="171021" y="1962"/>
                  </a:lnTo>
                  <a:lnTo>
                    <a:pt x="163194" y="5984"/>
                  </a:lnTo>
                  <a:lnTo>
                    <a:pt x="156702" y="11840"/>
                  </a:lnTo>
                  <a:lnTo>
                    <a:pt x="152019" y="19303"/>
                  </a:lnTo>
                  <a:lnTo>
                    <a:pt x="1269" y="455929"/>
                  </a:lnTo>
                  <a:lnTo>
                    <a:pt x="0" y="458342"/>
                  </a:lnTo>
                  <a:lnTo>
                    <a:pt x="0" y="463041"/>
                  </a:lnTo>
                  <a:lnTo>
                    <a:pt x="2412" y="466724"/>
                  </a:lnTo>
                  <a:lnTo>
                    <a:pt x="4825" y="469137"/>
                  </a:lnTo>
                  <a:lnTo>
                    <a:pt x="8509" y="470280"/>
                  </a:lnTo>
                  <a:lnTo>
                    <a:pt x="724916" y="470280"/>
                  </a:lnTo>
                  <a:lnTo>
                    <a:pt x="903351" y="15620"/>
                  </a:lnTo>
                  <a:lnTo>
                    <a:pt x="903351" y="4825"/>
                  </a:lnTo>
                  <a:lnTo>
                    <a:pt x="899794" y="0"/>
                  </a:lnTo>
                  <a:close/>
                </a:path>
              </a:pathLst>
            </a:custGeom>
            <a:solidFill>
              <a:srgbClr val="407A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2030095" y="4284218"/>
              <a:ext cx="903605" cy="470534"/>
            </a:xfrm>
            <a:custGeom>
              <a:avLst/>
              <a:gdLst/>
              <a:ahLst/>
              <a:cxnLst/>
              <a:rect l="l" t="t" r="r" b="b"/>
              <a:pathLst>
                <a:path w="903605" h="470535">
                  <a:moveTo>
                    <a:pt x="899794" y="0"/>
                  </a:moveTo>
                  <a:lnTo>
                    <a:pt x="179705" y="0"/>
                  </a:lnTo>
                  <a:lnTo>
                    <a:pt x="171021" y="1962"/>
                  </a:lnTo>
                  <a:lnTo>
                    <a:pt x="163194" y="5984"/>
                  </a:lnTo>
                  <a:lnTo>
                    <a:pt x="156702" y="11840"/>
                  </a:lnTo>
                  <a:lnTo>
                    <a:pt x="152019" y="19303"/>
                  </a:lnTo>
                  <a:lnTo>
                    <a:pt x="1269" y="455929"/>
                  </a:lnTo>
                  <a:lnTo>
                    <a:pt x="0" y="458342"/>
                  </a:lnTo>
                  <a:lnTo>
                    <a:pt x="0" y="463041"/>
                  </a:lnTo>
                  <a:lnTo>
                    <a:pt x="2412" y="466724"/>
                  </a:lnTo>
                  <a:lnTo>
                    <a:pt x="4825" y="469137"/>
                  </a:lnTo>
                  <a:lnTo>
                    <a:pt x="8509" y="470280"/>
                  </a:lnTo>
                  <a:lnTo>
                    <a:pt x="724916" y="470280"/>
                  </a:lnTo>
                  <a:lnTo>
                    <a:pt x="903351" y="15620"/>
                  </a:lnTo>
                  <a:lnTo>
                    <a:pt x="903351" y="4825"/>
                  </a:lnTo>
                  <a:lnTo>
                    <a:pt x="899794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2599435" y="4744974"/>
              <a:ext cx="172720" cy="52069"/>
            </a:xfrm>
            <a:custGeom>
              <a:avLst/>
              <a:gdLst/>
              <a:ahLst/>
              <a:cxnLst/>
              <a:rect l="l" t="t" r="r" b="b"/>
              <a:pathLst>
                <a:path w="172719" h="52070">
                  <a:moveTo>
                    <a:pt x="0" y="51815"/>
                  </a:moveTo>
                  <a:lnTo>
                    <a:pt x="172465" y="51815"/>
                  </a:lnTo>
                  <a:lnTo>
                    <a:pt x="172465" y="0"/>
                  </a:lnTo>
                  <a:lnTo>
                    <a:pt x="0" y="0"/>
                  </a:lnTo>
                  <a:lnTo>
                    <a:pt x="0" y="5181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1703323" y="4744974"/>
              <a:ext cx="896619" cy="52069"/>
            </a:xfrm>
            <a:custGeom>
              <a:avLst/>
              <a:gdLst/>
              <a:ahLst/>
              <a:cxnLst/>
              <a:rect l="l" t="t" r="r" b="b"/>
              <a:pathLst>
                <a:path w="896619" h="52070">
                  <a:moveTo>
                    <a:pt x="0" y="51815"/>
                  </a:moveTo>
                  <a:lnTo>
                    <a:pt x="896112" y="51815"/>
                  </a:lnTo>
                  <a:lnTo>
                    <a:pt x="896112" y="0"/>
                  </a:lnTo>
                  <a:lnTo>
                    <a:pt x="0" y="0"/>
                  </a:lnTo>
                  <a:lnTo>
                    <a:pt x="0" y="51815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2166366" y="4308348"/>
              <a:ext cx="750570" cy="78740"/>
            </a:xfrm>
            <a:custGeom>
              <a:avLst/>
              <a:gdLst/>
              <a:ahLst/>
              <a:cxnLst/>
              <a:rect l="l" t="t" r="r" b="b"/>
              <a:pathLst>
                <a:path w="750569" h="78739">
                  <a:moveTo>
                    <a:pt x="750188" y="0"/>
                  </a:moveTo>
                  <a:lnTo>
                    <a:pt x="27812" y="0"/>
                  </a:lnTo>
                  <a:lnTo>
                    <a:pt x="0" y="78358"/>
                  </a:lnTo>
                  <a:lnTo>
                    <a:pt x="721359" y="78358"/>
                  </a:lnTo>
                  <a:lnTo>
                    <a:pt x="750188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2048675" y="4480560"/>
              <a:ext cx="808990" cy="229870"/>
            </a:xfrm>
            <a:custGeom>
              <a:avLst/>
              <a:gdLst/>
              <a:ahLst/>
              <a:cxnLst/>
              <a:rect l="l" t="t" r="r" b="b"/>
              <a:pathLst>
                <a:path w="808989" h="229870">
                  <a:moveTo>
                    <a:pt x="729894" y="220980"/>
                  </a:moveTo>
                  <a:lnTo>
                    <a:pt x="1790" y="220980"/>
                  </a:lnTo>
                  <a:lnTo>
                    <a:pt x="1790" y="222250"/>
                  </a:lnTo>
                  <a:lnTo>
                    <a:pt x="723" y="222250"/>
                  </a:lnTo>
                  <a:lnTo>
                    <a:pt x="723" y="224790"/>
                  </a:lnTo>
                  <a:lnTo>
                    <a:pt x="0" y="224790"/>
                  </a:lnTo>
                  <a:lnTo>
                    <a:pt x="0" y="227330"/>
                  </a:lnTo>
                  <a:lnTo>
                    <a:pt x="50" y="228600"/>
                  </a:lnTo>
                  <a:lnTo>
                    <a:pt x="660" y="228600"/>
                  </a:lnTo>
                  <a:lnTo>
                    <a:pt x="660" y="229870"/>
                  </a:lnTo>
                  <a:lnTo>
                    <a:pt x="724636" y="229870"/>
                  </a:lnTo>
                  <a:lnTo>
                    <a:pt x="724636" y="228600"/>
                  </a:lnTo>
                  <a:lnTo>
                    <a:pt x="727036" y="228600"/>
                  </a:lnTo>
                  <a:lnTo>
                    <a:pt x="727036" y="227330"/>
                  </a:lnTo>
                  <a:lnTo>
                    <a:pt x="728484" y="227330"/>
                  </a:lnTo>
                  <a:lnTo>
                    <a:pt x="728484" y="224790"/>
                  </a:lnTo>
                  <a:lnTo>
                    <a:pt x="729767" y="224790"/>
                  </a:lnTo>
                  <a:lnTo>
                    <a:pt x="729767" y="222250"/>
                  </a:lnTo>
                  <a:lnTo>
                    <a:pt x="729894" y="222250"/>
                  </a:lnTo>
                  <a:lnTo>
                    <a:pt x="729894" y="220980"/>
                  </a:lnTo>
                  <a:close/>
                </a:path>
                <a:path w="808989" h="229870">
                  <a:moveTo>
                    <a:pt x="770216" y="112395"/>
                  </a:moveTo>
                  <a:lnTo>
                    <a:pt x="769073" y="109982"/>
                  </a:lnTo>
                  <a:lnTo>
                    <a:pt x="45427" y="109982"/>
                  </a:lnTo>
                  <a:lnTo>
                    <a:pt x="40601" y="112395"/>
                  </a:lnTo>
                  <a:lnTo>
                    <a:pt x="39331" y="114808"/>
                  </a:lnTo>
                  <a:lnTo>
                    <a:pt x="39331" y="118364"/>
                  </a:lnTo>
                  <a:lnTo>
                    <a:pt x="765390" y="118364"/>
                  </a:lnTo>
                  <a:lnTo>
                    <a:pt x="769073" y="114808"/>
                  </a:lnTo>
                  <a:lnTo>
                    <a:pt x="770216" y="112395"/>
                  </a:lnTo>
                  <a:close/>
                </a:path>
                <a:path w="808989" h="229870">
                  <a:moveTo>
                    <a:pt x="808824" y="1270"/>
                  </a:moveTo>
                  <a:lnTo>
                    <a:pt x="808050" y="1270"/>
                  </a:lnTo>
                  <a:lnTo>
                    <a:pt x="808050" y="0"/>
                  </a:lnTo>
                  <a:lnTo>
                    <a:pt x="81191" y="0"/>
                  </a:lnTo>
                  <a:lnTo>
                    <a:pt x="81191" y="1270"/>
                  </a:lnTo>
                  <a:lnTo>
                    <a:pt x="79768" y="1270"/>
                  </a:lnTo>
                  <a:lnTo>
                    <a:pt x="79768" y="3810"/>
                  </a:lnTo>
                  <a:lnTo>
                    <a:pt x="78511" y="3810"/>
                  </a:lnTo>
                  <a:lnTo>
                    <a:pt x="78511" y="6350"/>
                  </a:lnTo>
                  <a:lnTo>
                    <a:pt x="78701" y="6350"/>
                  </a:lnTo>
                  <a:lnTo>
                    <a:pt x="78701" y="7620"/>
                  </a:lnTo>
                  <a:lnTo>
                    <a:pt x="806234" y="7620"/>
                  </a:lnTo>
                  <a:lnTo>
                    <a:pt x="806234" y="6350"/>
                  </a:lnTo>
                  <a:lnTo>
                    <a:pt x="808215" y="6350"/>
                  </a:lnTo>
                  <a:lnTo>
                    <a:pt x="808215" y="3810"/>
                  </a:lnTo>
                  <a:lnTo>
                    <a:pt x="808824" y="3810"/>
                  </a:lnTo>
                  <a:lnTo>
                    <a:pt x="808824" y="12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2533142" y="4889627"/>
              <a:ext cx="219710" cy="1965960"/>
            </a:xfrm>
            <a:custGeom>
              <a:avLst/>
              <a:gdLst/>
              <a:ahLst/>
              <a:cxnLst/>
              <a:rect l="l" t="t" r="r" b="b"/>
              <a:pathLst>
                <a:path w="219710" h="1965959">
                  <a:moveTo>
                    <a:pt x="219456" y="0"/>
                  </a:moveTo>
                  <a:lnTo>
                    <a:pt x="115696" y="0"/>
                  </a:lnTo>
                  <a:lnTo>
                    <a:pt x="0" y="1965951"/>
                  </a:lnTo>
                  <a:lnTo>
                    <a:pt x="78358" y="1965951"/>
                  </a:lnTo>
                  <a:lnTo>
                    <a:pt x="219456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1943354" y="4889627"/>
              <a:ext cx="104139" cy="1965960"/>
            </a:xfrm>
            <a:custGeom>
              <a:avLst/>
              <a:gdLst/>
              <a:ahLst/>
              <a:cxnLst/>
              <a:rect l="l" t="t" r="r" b="b"/>
              <a:pathLst>
                <a:path w="104139" h="1965959">
                  <a:moveTo>
                    <a:pt x="103631" y="0"/>
                  </a:moveTo>
                  <a:lnTo>
                    <a:pt x="0" y="0"/>
                  </a:lnTo>
                  <a:lnTo>
                    <a:pt x="13207" y="1965951"/>
                  </a:lnTo>
                  <a:lnTo>
                    <a:pt x="91566" y="1965951"/>
                  </a:lnTo>
                  <a:lnTo>
                    <a:pt x="103631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943354" y="4892040"/>
              <a:ext cx="104139" cy="321310"/>
            </a:xfrm>
            <a:custGeom>
              <a:avLst/>
              <a:gdLst/>
              <a:ahLst/>
              <a:cxnLst/>
              <a:rect l="l" t="t" r="r" b="b"/>
              <a:pathLst>
                <a:path w="104139" h="321310">
                  <a:moveTo>
                    <a:pt x="103631" y="0"/>
                  </a:moveTo>
                  <a:lnTo>
                    <a:pt x="0" y="0"/>
                  </a:lnTo>
                  <a:lnTo>
                    <a:pt x="2412" y="320802"/>
                  </a:lnTo>
                  <a:lnTo>
                    <a:pt x="102488" y="320802"/>
                  </a:lnTo>
                  <a:lnTo>
                    <a:pt x="103631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121968" y="4889626"/>
              <a:ext cx="219710" cy="1965960"/>
            </a:xfrm>
            <a:custGeom>
              <a:avLst/>
              <a:gdLst/>
              <a:ahLst/>
              <a:cxnLst/>
              <a:rect l="l" t="t" r="r" b="b"/>
              <a:pathLst>
                <a:path w="219709" h="1965959">
                  <a:moveTo>
                    <a:pt x="219532" y="0"/>
                  </a:moveTo>
                  <a:lnTo>
                    <a:pt x="114579" y="0"/>
                  </a:lnTo>
                  <a:lnTo>
                    <a:pt x="0" y="1965960"/>
                  </a:lnTo>
                  <a:lnTo>
                    <a:pt x="78384" y="1965960"/>
                  </a:lnTo>
                  <a:lnTo>
                    <a:pt x="217843" y="23393"/>
                  </a:lnTo>
                  <a:lnTo>
                    <a:pt x="219532" y="2413"/>
                  </a:lnTo>
                  <a:lnTo>
                    <a:pt x="219354" y="2413"/>
                  </a:lnTo>
                  <a:lnTo>
                    <a:pt x="21953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1154544" y="4840223"/>
              <a:ext cx="2357120" cy="2015489"/>
            </a:xfrm>
            <a:custGeom>
              <a:avLst/>
              <a:gdLst/>
              <a:ahLst/>
              <a:cxnLst/>
              <a:rect l="l" t="t" r="r" b="b"/>
              <a:pathLst>
                <a:path w="2357120" h="2015490">
                  <a:moveTo>
                    <a:pt x="2356624" y="2015363"/>
                  </a:moveTo>
                  <a:lnTo>
                    <a:pt x="2243772" y="97790"/>
                  </a:lnTo>
                  <a:lnTo>
                    <a:pt x="2292489" y="97790"/>
                  </a:lnTo>
                  <a:lnTo>
                    <a:pt x="2304656" y="95300"/>
                  </a:lnTo>
                  <a:lnTo>
                    <a:pt x="2314727" y="88430"/>
                  </a:lnTo>
                  <a:lnTo>
                    <a:pt x="2321572" y="78079"/>
                  </a:lnTo>
                  <a:lnTo>
                    <a:pt x="2324112" y="65151"/>
                  </a:lnTo>
                  <a:lnTo>
                    <a:pt x="2324112" y="0"/>
                  </a:lnTo>
                  <a:lnTo>
                    <a:pt x="0" y="0"/>
                  </a:lnTo>
                  <a:lnTo>
                    <a:pt x="0" y="65151"/>
                  </a:lnTo>
                  <a:lnTo>
                    <a:pt x="32537" y="97663"/>
                  </a:lnTo>
                  <a:lnTo>
                    <a:pt x="2139378" y="97790"/>
                  </a:lnTo>
                  <a:lnTo>
                    <a:pt x="2278265" y="2015363"/>
                  </a:lnTo>
                  <a:lnTo>
                    <a:pt x="2356624" y="2015363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1154544" y="4852289"/>
              <a:ext cx="2322830" cy="37465"/>
            </a:xfrm>
            <a:custGeom>
              <a:avLst/>
              <a:gdLst/>
              <a:ahLst/>
              <a:cxnLst/>
              <a:rect l="l" t="t" r="r" b="b"/>
              <a:pathLst>
                <a:path w="2322829" h="37464">
                  <a:moveTo>
                    <a:pt x="0" y="37337"/>
                  </a:moveTo>
                  <a:lnTo>
                    <a:pt x="2322830" y="37337"/>
                  </a:lnTo>
                  <a:lnTo>
                    <a:pt x="2322830" y="0"/>
                  </a:lnTo>
                  <a:lnTo>
                    <a:pt x="0" y="0"/>
                  </a:lnTo>
                  <a:lnTo>
                    <a:pt x="0" y="37337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1077341" y="4796790"/>
              <a:ext cx="2477770" cy="55880"/>
            </a:xfrm>
            <a:custGeom>
              <a:avLst/>
              <a:gdLst/>
              <a:ahLst/>
              <a:cxnLst/>
              <a:rect l="l" t="t" r="r" b="b"/>
              <a:pathLst>
                <a:path w="2477770" h="55879">
                  <a:moveTo>
                    <a:pt x="2449576" y="0"/>
                  </a:moveTo>
                  <a:lnTo>
                    <a:pt x="27736" y="0"/>
                  </a:lnTo>
                  <a:lnTo>
                    <a:pt x="17300" y="2289"/>
                  </a:lnTo>
                  <a:lnTo>
                    <a:pt x="8443" y="8413"/>
                  </a:lnTo>
                  <a:lnTo>
                    <a:pt x="2299" y="17252"/>
                  </a:lnTo>
                  <a:lnTo>
                    <a:pt x="0" y="27686"/>
                  </a:lnTo>
                  <a:lnTo>
                    <a:pt x="2299" y="38675"/>
                  </a:lnTo>
                  <a:lnTo>
                    <a:pt x="8443" y="47498"/>
                  </a:lnTo>
                  <a:lnTo>
                    <a:pt x="17300" y="53367"/>
                  </a:lnTo>
                  <a:lnTo>
                    <a:pt x="27736" y="55499"/>
                  </a:lnTo>
                  <a:lnTo>
                    <a:pt x="2449576" y="55499"/>
                  </a:lnTo>
                  <a:lnTo>
                    <a:pt x="2460009" y="53367"/>
                  </a:lnTo>
                  <a:lnTo>
                    <a:pt x="2468848" y="47498"/>
                  </a:lnTo>
                  <a:lnTo>
                    <a:pt x="2474972" y="38675"/>
                  </a:lnTo>
                  <a:lnTo>
                    <a:pt x="2477262" y="27686"/>
                  </a:lnTo>
                  <a:lnTo>
                    <a:pt x="2474972" y="17252"/>
                  </a:lnTo>
                  <a:lnTo>
                    <a:pt x="2468848" y="8413"/>
                  </a:lnTo>
                  <a:lnTo>
                    <a:pt x="2460009" y="2289"/>
                  </a:lnTo>
                  <a:lnTo>
                    <a:pt x="2449576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2885313" y="4656835"/>
              <a:ext cx="564515" cy="140335"/>
            </a:xfrm>
            <a:custGeom>
              <a:avLst/>
              <a:gdLst/>
              <a:ahLst/>
              <a:cxnLst/>
              <a:rect l="l" t="t" r="r" b="b"/>
              <a:pathLst>
                <a:path w="564514" h="140335">
                  <a:moveTo>
                    <a:pt x="564388" y="71247"/>
                  </a:moveTo>
                  <a:lnTo>
                    <a:pt x="563651" y="52641"/>
                  </a:lnTo>
                  <a:lnTo>
                    <a:pt x="561340" y="34721"/>
                  </a:lnTo>
                  <a:lnTo>
                    <a:pt x="557199" y="17259"/>
                  </a:lnTo>
                  <a:lnTo>
                    <a:pt x="551053" y="0"/>
                  </a:lnTo>
                  <a:lnTo>
                    <a:pt x="255651" y="0"/>
                  </a:lnTo>
                  <a:lnTo>
                    <a:pt x="0" y="0"/>
                  </a:lnTo>
                  <a:lnTo>
                    <a:pt x="0" y="13335"/>
                  </a:lnTo>
                  <a:lnTo>
                    <a:pt x="10795" y="13335"/>
                  </a:lnTo>
                  <a:lnTo>
                    <a:pt x="10795" y="127889"/>
                  </a:lnTo>
                  <a:lnTo>
                    <a:pt x="0" y="127889"/>
                  </a:lnTo>
                  <a:lnTo>
                    <a:pt x="0" y="139954"/>
                  </a:lnTo>
                  <a:lnTo>
                    <a:pt x="255651" y="139954"/>
                  </a:lnTo>
                  <a:lnTo>
                    <a:pt x="551053" y="139954"/>
                  </a:lnTo>
                  <a:lnTo>
                    <a:pt x="557377" y="123278"/>
                  </a:lnTo>
                  <a:lnTo>
                    <a:pt x="561809" y="106032"/>
                  </a:lnTo>
                  <a:lnTo>
                    <a:pt x="564197" y="88582"/>
                  </a:lnTo>
                  <a:lnTo>
                    <a:pt x="564388" y="71247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2896107" y="4670171"/>
              <a:ext cx="230504" cy="114935"/>
            </a:xfrm>
            <a:custGeom>
              <a:avLst/>
              <a:gdLst/>
              <a:ahLst/>
              <a:cxnLst/>
              <a:rect l="l" t="t" r="r" b="b"/>
              <a:pathLst>
                <a:path w="230505" h="114935">
                  <a:moveTo>
                    <a:pt x="220725" y="0"/>
                  </a:moveTo>
                  <a:lnTo>
                    <a:pt x="0" y="0"/>
                  </a:lnTo>
                  <a:lnTo>
                    <a:pt x="0" y="114553"/>
                  </a:lnTo>
                  <a:lnTo>
                    <a:pt x="220725" y="114553"/>
                  </a:lnTo>
                  <a:lnTo>
                    <a:pt x="225448" y="100792"/>
                  </a:lnTo>
                  <a:lnTo>
                    <a:pt x="228695" y="86661"/>
                  </a:lnTo>
                  <a:lnTo>
                    <a:pt x="230370" y="72316"/>
                  </a:lnTo>
                  <a:lnTo>
                    <a:pt x="230370" y="42719"/>
                  </a:lnTo>
                  <a:lnTo>
                    <a:pt x="228695" y="28003"/>
                  </a:lnTo>
                  <a:lnTo>
                    <a:pt x="225448" y="13763"/>
                  </a:lnTo>
                  <a:lnTo>
                    <a:pt x="220725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2933446" y="4518151"/>
              <a:ext cx="564515" cy="139065"/>
            </a:xfrm>
            <a:custGeom>
              <a:avLst/>
              <a:gdLst/>
              <a:ahLst/>
              <a:cxnLst/>
              <a:rect l="l" t="t" r="r" b="b"/>
              <a:pathLst>
                <a:path w="564514" h="139064">
                  <a:moveTo>
                    <a:pt x="564515" y="69977"/>
                  </a:moveTo>
                  <a:lnTo>
                    <a:pt x="564286" y="51917"/>
                  </a:lnTo>
                  <a:lnTo>
                    <a:pt x="562051" y="34086"/>
                  </a:lnTo>
                  <a:lnTo>
                    <a:pt x="558025" y="16713"/>
                  </a:lnTo>
                  <a:lnTo>
                    <a:pt x="552450" y="0"/>
                  </a:lnTo>
                  <a:lnTo>
                    <a:pt x="256921" y="0"/>
                  </a:lnTo>
                  <a:lnTo>
                    <a:pt x="1270" y="0"/>
                  </a:lnTo>
                  <a:lnTo>
                    <a:pt x="0" y="0"/>
                  </a:lnTo>
                  <a:lnTo>
                    <a:pt x="0" y="13335"/>
                  </a:lnTo>
                  <a:lnTo>
                    <a:pt x="1270" y="13335"/>
                  </a:lnTo>
                  <a:lnTo>
                    <a:pt x="12065" y="13335"/>
                  </a:lnTo>
                  <a:lnTo>
                    <a:pt x="12065" y="126619"/>
                  </a:lnTo>
                  <a:lnTo>
                    <a:pt x="1270" y="126619"/>
                  </a:lnTo>
                  <a:lnTo>
                    <a:pt x="0" y="126619"/>
                  </a:lnTo>
                  <a:lnTo>
                    <a:pt x="0" y="138684"/>
                  </a:lnTo>
                  <a:lnTo>
                    <a:pt x="1270" y="138684"/>
                  </a:lnTo>
                  <a:lnTo>
                    <a:pt x="256921" y="138684"/>
                  </a:lnTo>
                  <a:lnTo>
                    <a:pt x="552450" y="138684"/>
                  </a:lnTo>
                  <a:lnTo>
                    <a:pt x="558558" y="122008"/>
                  </a:lnTo>
                  <a:lnTo>
                    <a:pt x="562521" y="104762"/>
                  </a:lnTo>
                  <a:lnTo>
                    <a:pt x="564464" y="87312"/>
                  </a:lnTo>
                  <a:lnTo>
                    <a:pt x="564515" y="69977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2945510" y="4531487"/>
              <a:ext cx="230504" cy="113664"/>
            </a:xfrm>
            <a:custGeom>
              <a:avLst/>
              <a:gdLst/>
              <a:ahLst/>
              <a:cxnLst/>
              <a:rect l="l" t="t" r="r" b="b"/>
              <a:pathLst>
                <a:path w="230505" h="113664">
                  <a:moveTo>
                    <a:pt x="220725" y="0"/>
                  </a:moveTo>
                  <a:lnTo>
                    <a:pt x="0" y="0"/>
                  </a:lnTo>
                  <a:lnTo>
                    <a:pt x="0" y="113283"/>
                  </a:lnTo>
                  <a:lnTo>
                    <a:pt x="220725" y="113283"/>
                  </a:lnTo>
                  <a:lnTo>
                    <a:pt x="225466" y="99540"/>
                  </a:lnTo>
                  <a:lnTo>
                    <a:pt x="228742" y="85439"/>
                  </a:lnTo>
                  <a:lnTo>
                    <a:pt x="230423" y="71100"/>
                  </a:lnTo>
                  <a:lnTo>
                    <a:pt x="230423" y="41523"/>
                  </a:lnTo>
                  <a:lnTo>
                    <a:pt x="228742" y="26939"/>
                  </a:lnTo>
                  <a:lnTo>
                    <a:pt x="225466" y="13047"/>
                  </a:lnTo>
                  <a:lnTo>
                    <a:pt x="220725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30" name="object 3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92855" y="4518152"/>
              <a:ext cx="115824" cy="138684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4294" y="3591687"/>
              <a:ext cx="2143175" cy="3266278"/>
            </a:xfrm>
            <a:prstGeom prst="rect">
              <a:avLst/>
            </a:prstGeom>
          </p:spPr>
        </p:pic>
      </p:grpSp>
      <p:sp>
        <p:nvSpPr>
          <p:cNvPr id="32" name="object 3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44450">
              <a:lnSpc>
                <a:spcPct val="100000"/>
              </a:lnSpc>
              <a:spcBef>
                <a:spcPts val="135"/>
              </a:spcBef>
            </a:pPr>
            <a:r>
              <a:rPr dirty="0" spc="-994">
                <a:solidFill>
                  <a:srgbClr val="000000"/>
                </a:solidFill>
              </a:rPr>
              <a:t>HOW</a:t>
            </a:r>
            <a:r>
              <a:rPr dirty="0" spc="-590">
                <a:solidFill>
                  <a:srgbClr val="000000"/>
                </a:solidFill>
              </a:rPr>
              <a:t> </a:t>
            </a:r>
            <a:r>
              <a:rPr dirty="0" spc="-905">
                <a:solidFill>
                  <a:srgbClr val="000000"/>
                </a:solidFill>
              </a:rPr>
              <a:t>TO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630">
                <a:solidFill>
                  <a:srgbClr val="000000"/>
                </a:solidFill>
              </a:rPr>
              <a:t>gET</a:t>
            </a:r>
            <a:r>
              <a:rPr dirty="0" spc="-545">
                <a:solidFill>
                  <a:srgbClr val="000000"/>
                </a:solidFill>
              </a:rPr>
              <a:t> </a:t>
            </a:r>
            <a:r>
              <a:rPr dirty="0" spc="-620">
                <a:solidFill>
                  <a:srgbClr val="000000"/>
                </a:solidFill>
              </a:rPr>
              <a:t>LARgE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725">
                <a:solidFill>
                  <a:srgbClr val="000000"/>
                </a:solidFill>
              </a:rPr>
              <a:t>AMOUNTs</a:t>
            </a:r>
            <a:r>
              <a:rPr dirty="0" spc="-595">
                <a:solidFill>
                  <a:srgbClr val="000000"/>
                </a:solidFill>
              </a:rPr>
              <a:t> </a:t>
            </a:r>
            <a:r>
              <a:rPr dirty="0" spc="-840">
                <a:solidFill>
                  <a:srgbClr val="000000"/>
                </a:solidFill>
              </a:rPr>
              <a:t>OF</a:t>
            </a:r>
            <a:r>
              <a:rPr dirty="0" spc="-555">
                <a:solidFill>
                  <a:srgbClr val="000000"/>
                </a:solidFill>
              </a:rPr>
              <a:t> </a:t>
            </a:r>
            <a:r>
              <a:rPr dirty="0" spc="-935">
                <a:solidFill>
                  <a:srgbClr val="768A22"/>
                </a:solidFill>
              </a:rPr>
              <a:t>UGC</a:t>
            </a:r>
            <a:r>
              <a:rPr dirty="0" spc="-545">
                <a:solidFill>
                  <a:srgbClr val="768A22"/>
                </a:solidFill>
              </a:rPr>
              <a:t> </a:t>
            </a:r>
            <a:r>
              <a:rPr dirty="0" spc="-625">
                <a:solidFill>
                  <a:srgbClr val="768A22"/>
                </a:solidFill>
              </a:rPr>
              <a:t>DATA</a:t>
            </a:r>
            <a:r>
              <a:rPr dirty="0" spc="-625">
                <a:solidFill>
                  <a:srgbClr val="000000"/>
                </a:solidFill>
              </a:rPr>
              <a:t>?</a:t>
            </a:r>
          </a:p>
        </p:txBody>
      </p:sp>
      <p:pic>
        <p:nvPicPr>
          <p:cNvPr id="34" name="object 3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35" name="object 35" descr=""/>
          <p:cNvSpPr/>
          <p:nvPr/>
        </p:nvSpPr>
        <p:spPr>
          <a:xfrm>
            <a:off x="2642870" y="4892040"/>
            <a:ext cx="109855" cy="90805"/>
          </a:xfrm>
          <a:custGeom>
            <a:avLst/>
            <a:gdLst/>
            <a:ahLst/>
            <a:cxnLst/>
            <a:rect l="l" t="t" r="r" b="b"/>
            <a:pathLst>
              <a:path w="109855" h="90804">
                <a:moveTo>
                  <a:pt x="109728" y="0"/>
                </a:moveTo>
                <a:lnTo>
                  <a:pt x="5968" y="0"/>
                </a:lnTo>
                <a:lnTo>
                  <a:pt x="0" y="90424"/>
                </a:lnTo>
                <a:lnTo>
                  <a:pt x="102488" y="90424"/>
                </a:lnTo>
                <a:lnTo>
                  <a:pt x="109728" y="0"/>
                </a:lnTo>
                <a:close/>
              </a:path>
            </a:pathLst>
          </a:custGeom>
          <a:solidFill>
            <a:srgbClr val="9EB9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 descr=""/>
          <p:cNvSpPr/>
          <p:nvPr/>
        </p:nvSpPr>
        <p:spPr>
          <a:xfrm>
            <a:off x="3290442" y="4892040"/>
            <a:ext cx="111125" cy="90805"/>
          </a:xfrm>
          <a:custGeom>
            <a:avLst/>
            <a:gdLst/>
            <a:ahLst/>
            <a:cxnLst/>
            <a:rect l="l" t="t" r="r" b="b"/>
            <a:pathLst>
              <a:path w="111125" h="90804">
                <a:moveTo>
                  <a:pt x="105029" y="0"/>
                </a:moveTo>
                <a:lnTo>
                  <a:pt x="0" y="0"/>
                </a:lnTo>
                <a:lnTo>
                  <a:pt x="7239" y="90424"/>
                </a:lnTo>
                <a:lnTo>
                  <a:pt x="110998" y="90424"/>
                </a:lnTo>
                <a:lnTo>
                  <a:pt x="105029" y="0"/>
                </a:lnTo>
                <a:close/>
              </a:path>
            </a:pathLst>
          </a:custGeom>
          <a:solidFill>
            <a:srgbClr val="9EB9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 descr=""/>
          <p:cNvSpPr txBox="1"/>
          <p:nvPr/>
        </p:nvSpPr>
        <p:spPr>
          <a:xfrm>
            <a:off x="5810758" y="2603373"/>
            <a:ext cx="2689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Roboto"/>
                <a:cs typeface="Roboto"/>
              </a:rPr>
              <a:t>Specific</a:t>
            </a:r>
            <a:r>
              <a:rPr dirty="0" sz="1600" spc="-85">
                <a:latin typeface="Roboto"/>
                <a:cs typeface="Roboto"/>
              </a:rPr>
              <a:t> </a:t>
            </a:r>
            <a:r>
              <a:rPr dirty="0" sz="1600">
                <a:latin typeface="Roboto"/>
                <a:cs typeface="Roboto"/>
              </a:rPr>
              <a:t>data,</a:t>
            </a:r>
            <a:r>
              <a:rPr dirty="0" sz="1600" spc="-75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original</a:t>
            </a:r>
            <a:r>
              <a:rPr dirty="0" sz="1600" spc="-70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context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5810758" y="1958085"/>
            <a:ext cx="161036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Primary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6523990" y="3919473"/>
            <a:ext cx="225933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10">
                <a:latin typeface="Roboto"/>
                <a:cs typeface="Roboto"/>
              </a:rPr>
              <a:t>Multiple</a:t>
            </a:r>
            <a:r>
              <a:rPr dirty="0" sz="1600" spc="-50">
                <a:latin typeface="Roboto"/>
                <a:cs typeface="Roboto"/>
              </a:rPr>
              <a:t> </a:t>
            </a:r>
            <a:r>
              <a:rPr dirty="0" sz="1600" spc="-20">
                <a:latin typeface="Roboto"/>
                <a:cs typeface="Roboto"/>
              </a:rPr>
              <a:t>primary</a:t>
            </a:r>
            <a:r>
              <a:rPr dirty="0" sz="1600" spc="-50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sources</a:t>
            </a:r>
            <a:endParaRPr sz="1600">
              <a:latin typeface="Roboto"/>
              <a:cs typeface="Roboto"/>
            </a:endParaRPr>
          </a:p>
        </p:txBody>
      </p:sp>
      <p:sp>
        <p:nvSpPr>
          <p:cNvPr id="40" name="object 40" descr=""/>
          <p:cNvSpPr/>
          <p:nvPr/>
        </p:nvSpPr>
        <p:spPr>
          <a:xfrm>
            <a:off x="4616703" y="2130932"/>
            <a:ext cx="1067435" cy="946785"/>
          </a:xfrm>
          <a:custGeom>
            <a:avLst/>
            <a:gdLst/>
            <a:ahLst/>
            <a:cxnLst/>
            <a:rect l="l" t="t" r="r" b="b"/>
            <a:pathLst>
              <a:path w="1067435" h="946785">
                <a:moveTo>
                  <a:pt x="533526" y="0"/>
                </a:moveTo>
                <a:lnTo>
                  <a:pt x="482147" y="2167"/>
                </a:lnTo>
                <a:lnTo>
                  <a:pt x="432149" y="8536"/>
                </a:lnTo>
                <a:lnTo>
                  <a:pt x="383756" y="18909"/>
                </a:lnTo>
                <a:lnTo>
                  <a:pt x="337191" y="33087"/>
                </a:lnTo>
                <a:lnTo>
                  <a:pt x="292678" y="50871"/>
                </a:lnTo>
                <a:lnTo>
                  <a:pt x="250441" y="72064"/>
                </a:lnTo>
                <a:lnTo>
                  <a:pt x="210704" y="96465"/>
                </a:lnTo>
                <a:lnTo>
                  <a:pt x="173689" y="123878"/>
                </a:lnTo>
                <a:lnTo>
                  <a:pt x="139621" y="154103"/>
                </a:lnTo>
                <a:lnTo>
                  <a:pt x="108724" y="186943"/>
                </a:lnTo>
                <a:lnTo>
                  <a:pt x="81221" y="222197"/>
                </a:lnTo>
                <a:lnTo>
                  <a:pt x="57335" y="259668"/>
                </a:lnTo>
                <a:lnTo>
                  <a:pt x="37291" y="299158"/>
                </a:lnTo>
                <a:lnTo>
                  <a:pt x="21311" y="340467"/>
                </a:lnTo>
                <a:lnTo>
                  <a:pt x="9620" y="383398"/>
                </a:lnTo>
                <a:lnTo>
                  <a:pt x="2442" y="427751"/>
                </a:lnTo>
                <a:lnTo>
                  <a:pt x="0" y="473328"/>
                </a:lnTo>
                <a:lnTo>
                  <a:pt x="2442" y="518927"/>
                </a:lnTo>
                <a:lnTo>
                  <a:pt x="9620" y="563299"/>
                </a:lnTo>
                <a:lnTo>
                  <a:pt x="21311" y="606246"/>
                </a:lnTo>
                <a:lnTo>
                  <a:pt x="37291" y="647569"/>
                </a:lnTo>
                <a:lnTo>
                  <a:pt x="57335" y="687071"/>
                </a:lnTo>
                <a:lnTo>
                  <a:pt x="81221" y="724553"/>
                </a:lnTo>
                <a:lnTo>
                  <a:pt x="108724" y="759816"/>
                </a:lnTo>
                <a:lnTo>
                  <a:pt x="139621" y="792662"/>
                </a:lnTo>
                <a:lnTo>
                  <a:pt x="173689" y="822892"/>
                </a:lnTo>
                <a:lnTo>
                  <a:pt x="210704" y="850310"/>
                </a:lnTo>
                <a:lnTo>
                  <a:pt x="250441" y="874715"/>
                </a:lnTo>
                <a:lnTo>
                  <a:pt x="292678" y="895910"/>
                </a:lnTo>
                <a:lnTo>
                  <a:pt x="337191" y="913696"/>
                </a:lnTo>
                <a:lnTo>
                  <a:pt x="383756" y="927874"/>
                </a:lnTo>
                <a:lnTo>
                  <a:pt x="432149" y="938248"/>
                </a:lnTo>
                <a:lnTo>
                  <a:pt x="482147" y="944617"/>
                </a:lnTo>
                <a:lnTo>
                  <a:pt x="533526" y="946784"/>
                </a:lnTo>
                <a:lnTo>
                  <a:pt x="584905" y="944617"/>
                </a:lnTo>
                <a:lnTo>
                  <a:pt x="634899" y="938248"/>
                </a:lnTo>
                <a:lnTo>
                  <a:pt x="683287" y="927874"/>
                </a:lnTo>
                <a:lnTo>
                  <a:pt x="729844" y="913696"/>
                </a:lnTo>
                <a:lnTo>
                  <a:pt x="774348" y="895910"/>
                </a:lnTo>
                <a:lnTo>
                  <a:pt x="816575" y="874715"/>
                </a:lnTo>
                <a:lnTo>
                  <a:pt x="856302" y="850310"/>
                </a:lnTo>
                <a:lnTo>
                  <a:pt x="893306" y="822892"/>
                </a:lnTo>
                <a:lnTo>
                  <a:pt x="927362" y="792662"/>
                </a:lnTo>
                <a:lnTo>
                  <a:pt x="958249" y="759816"/>
                </a:lnTo>
                <a:lnTo>
                  <a:pt x="985742" y="724553"/>
                </a:lnTo>
                <a:lnTo>
                  <a:pt x="1009618" y="687071"/>
                </a:lnTo>
                <a:lnTo>
                  <a:pt x="1029653" y="647569"/>
                </a:lnTo>
                <a:lnTo>
                  <a:pt x="1045625" y="606246"/>
                </a:lnTo>
                <a:lnTo>
                  <a:pt x="1057310" y="563299"/>
                </a:lnTo>
                <a:lnTo>
                  <a:pt x="1064485" y="518927"/>
                </a:lnTo>
                <a:lnTo>
                  <a:pt x="1066927" y="473328"/>
                </a:lnTo>
                <a:lnTo>
                  <a:pt x="1064485" y="427751"/>
                </a:lnTo>
                <a:lnTo>
                  <a:pt x="1057310" y="383398"/>
                </a:lnTo>
                <a:lnTo>
                  <a:pt x="1045625" y="340467"/>
                </a:lnTo>
                <a:lnTo>
                  <a:pt x="1029653" y="299158"/>
                </a:lnTo>
                <a:lnTo>
                  <a:pt x="1009618" y="259668"/>
                </a:lnTo>
                <a:lnTo>
                  <a:pt x="985742" y="222197"/>
                </a:lnTo>
                <a:lnTo>
                  <a:pt x="958249" y="186943"/>
                </a:lnTo>
                <a:lnTo>
                  <a:pt x="927362" y="154103"/>
                </a:lnTo>
                <a:lnTo>
                  <a:pt x="893306" y="123878"/>
                </a:lnTo>
                <a:lnTo>
                  <a:pt x="856302" y="96465"/>
                </a:lnTo>
                <a:lnTo>
                  <a:pt x="816575" y="72064"/>
                </a:lnTo>
                <a:lnTo>
                  <a:pt x="774348" y="50871"/>
                </a:lnTo>
                <a:lnTo>
                  <a:pt x="729844" y="33087"/>
                </a:lnTo>
                <a:lnTo>
                  <a:pt x="683287" y="18909"/>
                </a:lnTo>
                <a:lnTo>
                  <a:pt x="634899" y="8536"/>
                </a:lnTo>
                <a:lnTo>
                  <a:pt x="584905" y="2167"/>
                </a:lnTo>
                <a:lnTo>
                  <a:pt x="533526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 descr=""/>
          <p:cNvSpPr txBox="1"/>
          <p:nvPr/>
        </p:nvSpPr>
        <p:spPr>
          <a:xfrm>
            <a:off x="4932045" y="2322017"/>
            <a:ext cx="436880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25">
                <a:solidFill>
                  <a:srgbClr val="FFFFFF"/>
                </a:solidFill>
                <a:latin typeface="Calibri"/>
                <a:cs typeface="Calibri"/>
              </a:rPr>
              <a:t>01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2" name="object 42" descr=""/>
          <p:cNvSpPr/>
          <p:nvPr/>
        </p:nvSpPr>
        <p:spPr>
          <a:xfrm>
            <a:off x="8894444" y="3338703"/>
            <a:ext cx="1136015" cy="946785"/>
          </a:xfrm>
          <a:custGeom>
            <a:avLst/>
            <a:gdLst/>
            <a:ahLst/>
            <a:cxnLst/>
            <a:rect l="l" t="t" r="r" b="b"/>
            <a:pathLst>
              <a:path w="1136015" h="946785">
                <a:moveTo>
                  <a:pt x="567944" y="0"/>
                </a:moveTo>
                <a:lnTo>
                  <a:pt x="516246" y="1934"/>
                </a:lnTo>
                <a:lnTo>
                  <a:pt x="465849" y="7627"/>
                </a:lnTo>
                <a:lnTo>
                  <a:pt x="416953" y="16910"/>
                </a:lnTo>
                <a:lnTo>
                  <a:pt x="369760" y="29618"/>
                </a:lnTo>
                <a:lnTo>
                  <a:pt x="324469" y="45581"/>
                </a:lnTo>
                <a:lnTo>
                  <a:pt x="281281" y="64633"/>
                </a:lnTo>
                <a:lnTo>
                  <a:pt x="240396" y="86607"/>
                </a:lnTo>
                <a:lnTo>
                  <a:pt x="202015" y="111336"/>
                </a:lnTo>
                <a:lnTo>
                  <a:pt x="166338" y="138652"/>
                </a:lnTo>
                <a:lnTo>
                  <a:pt x="133565" y="168388"/>
                </a:lnTo>
                <a:lnTo>
                  <a:pt x="103898" y="200377"/>
                </a:lnTo>
                <a:lnTo>
                  <a:pt x="77535" y="234451"/>
                </a:lnTo>
                <a:lnTo>
                  <a:pt x="54679" y="270444"/>
                </a:lnTo>
                <a:lnTo>
                  <a:pt x="35529" y="308187"/>
                </a:lnTo>
                <a:lnTo>
                  <a:pt x="20285" y="347515"/>
                </a:lnTo>
                <a:lnTo>
                  <a:pt x="9149" y="388259"/>
                </a:lnTo>
                <a:lnTo>
                  <a:pt x="2320" y="430253"/>
                </a:lnTo>
                <a:lnTo>
                  <a:pt x="0" y="473329"/>
                </a:lnTo>
                <a:lnTo>
                  <a:pt x="2320" y="516424"/>
                </a:lnTo>
                <a:lnTo>
                  <a:pt x="9149" y="558436"/>
                </a:lnTo>
                <a:lnTo>
                  <a:pt x="20285" y="599195"/>
                </a:lnTo>
                <a:lnTo>
                  <a:pt x="35529" y="638537"/>
                </a:lnTo>
                <a:lnTo>
                  <a:pt x="54679" y="676293"/>
                </a:lnTo>
                <a:lnTo>
                  <a:pt x="77535" y="712295"/>
                </a:lnTo>
                <a:lnTo>
                  <a:pt x="103898" y="746378"/>
                </a:lnTo>
                <a:lnTo>
                  <a:pt x="133565" y="778374"/>
                </a:lnTo>
                <a:lnTo>
                  <a:pt x="166338" y="808116"/>
                </a:lnTo>
                <a:lnTo>
                  <a:pt x="202015" y="835437"/>
                </a:lnTo>
                <a:lnTo>
                  <a:pt x="240396" y="860169"/>
                </a:lnTo>
                <a:lnTo>
                  <a:pt x="281281" y="882146"/>
                </a:lnTo>
                <a:lnTo>
                  <a:pt x="324469" y="901200"/>
                </a:lnTo>
                <a:lnTo>
                  <a:pt x="369760" y="917165"/>
                </a:lnTo>
                <a:lnTo>
                  <a:pt x="416953" y="929873"/>
                </a:lnTo>
                <a:lnTo>
                  <a:pt x="465849" y="939157"/>
                </a:lnTo>
                <a:lnTo>
                  <a:pt x="516246" y="944850"/>
                </a:lnTo>
                <a:lnTo>
                  <a:pt x="567944" y="946785"/>
                </a:lnTo>
                <a:lnTo>
                  <a:pt x="619643" y="944850"/>
                </a:lnTo>
                <a:lnTo>
                  <a:pt x="670043" y="939157"/>
                </a:lnTo>
                <a:lnTo>
                  <a:pt x="718943" y="929873"/>
                </a:lnTo>
                <a:lnTo>
                  <a:pt x="766143" y="917165"/>
                </a:lnTo>
                <a:lnTo>
                  <a:pt x="811442" y="901200"/>
                </a:lnTo>
                <a:lnTo>
                  <a:pt x="854639" y="882146"/>
                </a:lnTo>
                <a:lnTo>
                  <a:pt x="895534" y="860169"/>
                </a:lnTo>
                <a:lnTo>
                  <a:pt x="933925" y="835437"/>
                </a:lnTo>
                <a:lnTo>
                  <a:pt x="969613" y="808116"/>
                </a:lnTo>
                <a:lnTo>
                  <a:pt x="1002396" y="778374"/>
                </a:lnTo>
                <a:lnTo>
                  <a:pt x="1032074" y="746378"/>
                </a:lnTo>
                <a:lnTo>
                  <a:pt x="1058446" y="712295"/>
                </a:lnTo>
                <a:lnTo>
                  <a:pt x="1081311" y="676293"/>
                </a:lnTo>
                <a:lnTo>
                  <a:pt x="1100469" y="638537"/>
                </a:lnTo>
                <a:lnTo>
                  <a:pt x="1115719" y="599195"/>
                </a:lnTo>
                <a:lnTo>
                  <a:pt x="1126861" y="558436"/>
                </a:lnTo>
                <a:lnTo>
                  <a:pt x="1133693" y="516424"/>
                </a:lnTo>
                <a:lnTo>
                  <a:pt x="1136014" y="473329"/>
                </a:lnTo>
                <a:lnTo>
                  <a:pt x="1133693" y="430253"/>
                </a:lnTo>
                <a:lnTo>
                  <a:pt x="1126861" y="388259"/>
                </a:lnTo>
                <a:lnTo>
                  <a:pt x="1115719" y="347515"/>
                </a:lnTo>
                <a:lnTo>
                  <a:pt x="1100469" y="308187"/>
                </a:lnTo>
                <a:lnTo>
                  <a:pt x="1081311" y="270444"/>
                </a:lnTo>
                <a:lnTo>
                  <a:pt x="1058446" y="234451"/>
                </a:lnTo>
                <a:lnTo>
                  <a:pt x="1032074" y="200377"/>
                </a:lnTo>
                <a:lnTo>
                  <a:pt x="1002396" y="168388"/>
                </a:lnTo>
                <a:lnTo>
                  <a:pt x="969613" y="138652"/>
                </a:lnTo>
                <a:lnTo>
                  <a:pt x="933925" y="111336"/>
                </a:lnTo>
                <a:lnTo>
                  <a:pt x="895534" y="86607"/>
                </a:lnTo>
                <a:lnTo>
                  <a:pt x="854639" y="64633"/>
                </a:lnTo>
                <a:lnTo>
                  <a:pt x="811442" y="45581"/>
                </a:lnTo>
                <a:lnTo>
                  <a:pt x="766143" y="29618"/>
                </a:lnTo>
                <a:lnTo>
                  <a:pt x="718943" y="16910"/>
                </a:lnTo>
                <a:lnTo>
                  <a:pt x="670043" y="7627"/>
                </a:lnTo>
                <a:lnTo>
                  <a:pt x="619643" y="1934"/>
                </a:lnTo>
                <a:lnTo>
                  <a:pt x="567944" y="0"/>
                </a:lnTo>
                <a:close/>
              </a:path>
            </a:pathLst>
          </a:custGeom>
          <a:solidFill>
            <a:srgbClr val="8592B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3" name="object 43" descr=""/>
          <p:cNvSpPr txBox="1"/>
          <p:nvPr/>
        </p:nvSpPr>
        <p:spPr>
          <a:xfrm>
            <a:off x="6851650" y="3274314"/>
            <a:ext cx="2830195" cy="7702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45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Secondary</a:t>
            </a:r>
            <a:r>
              <a:rPr dirty="0" sz="2400" spc="-11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data</a:t>
            </a:r>
            <a:endParaRPr sz="2400">
              <a:latin typeface="Calibri"/>
              <a:cs typeface="Calibri"/>
            </a:endParaRPr>
          </a:p>
          <a:p>
            <a:pPr algn="r" marR="5080">
              <a:lnSpc>
                <a:spcPts val="3410"/>
              </a:lnSpc>
            </a:pPr>
            <a:r>
              <a:rPr dirty="0" sz="3200" spc="-25">
                <a:solidFill>
                  <a:srgbClr val="FFFFFF"/>
                </a:solidFill>
                <a:latin typeface="Calibri"/>
                <a:cs typeface="Calibri"/>
              </a:rPr>
              <a:t>02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4" name="object 44" descr=""/>
          <p:cNvSpPr/>
          <p:nvPr/>
        </p:nvSpPr>
        <p:spPr>
          <a:xfrm>
            <a:off x="4616703" y="4619497"/>
            <a:ext cx="1067435" cy="946785"/>
          </a:xfrm>
          <a:custGeom>
            <a:avLst/>
            <a:gdLst/>
            <a:ahLst/>
            <a:cxnLst/>
            <a:rect l="l" t="t" r="r" b="b"/>
            <a:pathLst>
              <a:path w="1067435" h="946785">
                <a:moveTo>
                  <a:pt x="533526" y="0"/>
                </a:moveTo>
                <a:lnTo>
                  <a:pt x="482147" y="2167"/>
                </a:lnTo>
                <a:lnTo>
                  <a:pt x="432149" y="8536"/>
                </a:lnTo>
                <a:lnTo>
                  <a:pt x="383756" y="18910"/>
                </a:lnTo>
                <a:lnTo>
                  <a:pt x="337191" y="33088"/>
                </a:lnTo>
                <a:lnTo>
                  <a:pt x="292678" y="50874"/>
                </a:lnTo>
                <a:lnTo>
                  <a:pt x="250441" y="72069"/>
                </a:lnTo>
                <a:lnTo>
                  <a:pt x="210704" y="96474"/>
                </a:lnTo>
                <a:lnTo>
                  <a:pt x="173689" y="123892"/>
                </a:lnTo>
                <a:lnTo>
                  <a:pt x="139621" y="154122"/>
                </a:lnTo>
                <a:lnTo>
                  <a:pt x="108724" y="186968"/>
                </a:lnTo>
                <a:lnTo>
                  <a:pt x="81221" y="222231"/>
                </a:lnTo>
                <a:lnTo>
                  <a:pt x="57335" y="259713"/>
                </a:lnTo>
                <a:lnTo>
                  <a:pt x="37291" y="299215"/>
                </a:lnTo>
                <a:lnTo>
                  <a:pt x="21311" y="340538"/>
                </a:lnTo>
                <a:lnTo>
                  <a:pt x="9620" y="383485"/>
                </a:lnTo>
                <a:lnTo>
                  <a:pt x="2442" y="427857"/>
                </a:lnTo>
                <a:lnTo>
                  <a:pt x="0" y="473456"/>
                </a:lnTo>
                <a:lnTo>
                  <a:pt x="2442" y="519033"/>
                </a:lnTo>
                <a:lnTo>
                  <a:pt x="9620" y="563386"/>
                </a:lnTo>
                <a:lnTo>
                  <a:pt x="21311" y="606317"/>
                </a:lnTo>
                <a:lnTo>
                  <a:pt x="37291" y="647626"/>
                </a:lnTo>
                <a:lnTo>
                  <a:pt x="57335" y="687116"/>
                </a:lnTo>
                <a:lnTo>
                  <a:pt x="81221" y="724587"/>
                </a:lnTo>
                <a:lnTo>
                  <a:pt x="108724" y="759841"/>
                </a:lnTo>
                <a:lnTo>
                  <a:pt x="139621" y="792681"/>
                </a:lnTo>
                <a:lnTo>
                  <a:pt x="173689" y="822906"/>
                </a:lnTo>
                <a:lnTo>
                  <a:pt x="210704" y="850319"/>
                </a:lnTo>
                <a:lnTo>
                  <a:pt x="250441" y="874720"/>
                </a:lnTo>
                <a:lnTo>
                  <a:pt x="292678" y="895913"/>
                </a:lnTo>
                <a:lnTo>
                  <a:pt x="337191" y="913697"/>
                </a:lnTo>
                <a:lnTo>
                  <a:pt x="383756" y="927875"/>
                </a:lnTo>
                <a:lnTo>
                  <a:pt x="432149" y="938248"/>
                </a:lnTo>
                <a:lnTo>
                  <a:pt x="482147" y="944617"/>
                </a:lnTo>
                <a:lnTo>
                  <a:pt x="533526" y="946785"/>
                </a:lnTo>
                <a:lnTo>
                  <a:pt x="584905" y="944617"/>
                </a:lnTo>
                <a:lnTo>
                  <a:pt x="634899" y="938248"/>
                </a:lnTo>
                <a:lnTo>
                  <a:pt x="683287" y="927875"/>
                </a:lnTo>
                <a:lnTo>
                  <a:pt x="729844" y="913697"/>
                </a:lnTo>
                <a:lnTo>
                  <a:pt x="774348" y="895913"/>
                </a:lnTo>
                <a:lnTo>
                  <a:pt x="816575" y="874720"/>
                </a:lnTo>
                <a:lnTo>
                  <a:pt x="856302" y="850319"/>
                </a:lnTo>
                <a:lnTo>
                  <a:pt x="893306" y="822906"/>
                </a:lnTo>
                <a:lnTo>
                  <a:pt x="927362" y="792681"/>
                </a:lnTo>
                <a:lnTo>
                  <a:pt x="958249" y="759841"/>
                </a:lnTo>
                <a:lnTo>
                  <a:pt x="985742" y="724587"/>
                </a:lnTo>
                <a:lnTo>
                  <a:pt x="1009618" y="687116"/>
                </a:lnTo>
                <a:lnTo>
                  <a:pt x="1029653" y="647626"/>
                </a:lnTo>
                <a:lnTo>
                  <a:pt x="1045625" y="606317"/>
                </a:lnTo>
                <a:lnTo>
                  <a:pt x="1057310" y="563386"/>
                </a:lnTo>
                <a:lnTo>
                  <a:pt x="1064485" y="519033"/>
                </a:lnTo>
                <a:lnTo>
                  <a:pt x="1066927" y="473456"/>
                </a:lnTo>
                <a:lnTo>
                  <a:pt x="1064485" y="427857"/>
                </a:lnTo>
                <a:lnTo>
                  <a:pt x="1057310" y="383485"/>
                </a:lnTo>
                <a:lnTo>
                  <a:pt x="1045625" y="340538"/>
                </a:lnTo>
                <a:lnTo>
                  <a:pt x="1029653" y="299215"/>
                </a:lnTo>
                <a:lnTo>
                  <a:pt x="1009618" y="259713"/>
                </a:lnTo>
                <a:lnTo>
                  <a:pt x="985742" y="222231"/>
                </a:lnTo>
                <a:lnTo>
                  <a:pt x="958249" y="186968"/>
                </a:lnTo>
                <a:lnTo>
                  <a:pt x="927362" y="154122"/>
                </a:lnTo>
                <a:lnTo>
                  <a:pt x="893306" y="123892"/>
                </a:lnTo>
                <a:lnTo>
                  <a:pt x="856302" y="96474"/>
                </a:lnTo>
                <a:lnTo>
                  <a:pt x="816575" y="72069"/>
                </a:lnTo>
                <a:lnTo>
                  <a:pt x="774348" y="50874"/>
                </a:lnTo>
                <a:lnTo>
                  <a:pt x="729844" y="33088"/>
                </a:lnTo>
                <a:lnTo>
                  <a:pt x="683287" y="18910"/>
                </a:lnTo>
                <a:lnTo>
                  <a:pt x="634899" y="8536"/>
                </a:lnTo>
                <a:lnTo>
                  <a:pt x="584905" y="2167"/>
                </a:lnTo>
                <a:lnTo>
                  <a:pt x="533526" y="0"/>
                </a:lnTo>
                <a:close/>
              </a:path>
            </a:pathLst>
          </a:custGeom>
          <a:solidFill>
            <a:srgbClr val="9EB9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5" name="object 45" descr=""/>
          <p:cNvSpPr txBox="1"/>
          <p:nvPr/>
        </p:nvSpPr>
        <p:spPr>
          <a:xfrm>
            <a:off x="4932045" y="4811648"/>
            <a:ext cx="43688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25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47" name="object 4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46" name="object 46" descr=""/>
          <p:cNvSpPr txBox="1"/>
          <p:nvPr/>
        </p:nvSpPr>
        <p:spPr>
          <a:xfrm>
            <a:off x="5768721" y="4636770"/>
            <a:ext cx="2332990" cy="8420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6835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latin typeface="Calibri"/>
                <a:cs typeface="Calibri"/>
              </a:rPr>
              <a:t>Mix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30"/>
              </a:spcBef>
            </a:pPr>
            <a:r>
              <a:rPr dirty="0" sz="1600" spc="-10">
                <a:latin typeface="Roboto"/>
                <a:cs typeface="Roboto"/>
              </a:rPr>
              <a:t>Primary</a:t>
            </a:r>
            <a:r>
              <a:rPr dirty="0" sz="1600" spc="-45">
                <a:latin typeface="Roboto"/>
                <a:cs typeface="Roboto"/>
              </a:rPr>
              <a:t> </a:t>
            </a:r>
            <a:r>
              <a:rPr dirty="0" sz="1600">
                <a:latin typeface="Roboto"/>
                <a:cs typeface="Roboto"/>
              </a:rPr>
              <a:t>+</a:t>
            </a:r>
            <a:r>
              <a:rPr dirty="0" sz="1600" spc="-55">
                <a:latin typeface="Roboto"/>
                <a:cs typeface="Roboto"/>
              </a:rPr>
              <a:t> </a:t>
            </a:r>
            <a:r>
              <a:rPr dirty="0" sz="1600" spc="-10">
                <a:latin typeface="Roboto"/>
                <a:cs typeface="Roboto"/>
              </a:rPr>
              <a:t>secondary</a:t>
            </a:r>
            <a:r>
              <a:rPr dirty="0" sz="1600" spc="-40">
                <a:latin typeface="Roboto"/>
                <a:cs typeface="Roboto"/>
              </a:rPr>
              <a:t> </a:t>
            </a:r>
            <a:r>
              <a:rPr dirty="0" sz="1600" spc="-20">
                <a:latin typeface="Roboto"/>
                <a:cs typeface="Roboto"/>
              </a:rPr>
              <a:t>data</a:t>
            </a:r>
            <a:endParaRPr sz="1600">
              <a:latin typeface="Roboto"/>
              <a:cs typeface="Roboto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525895"/>
          </a:xfrm>
          <a:custGeom>
            <a:avLst/>
            <a:gdLst/>
            <a:ahLst/>
            <a:cxnLst/>
            <a:rect l="l" t="t" r="r" b="b"/>
            <a:pathLst>
              <a:path w="12192000" h="6525895">
                <a:moveTo>
                  <a:pt x="12192000" y="0"/>
                </a:moveTo>
                <a:lnTo>
                  <a:pt x="0" y="0"/>
                </a:lnTo>
                <a:lnTo>
                  <a:pt x="0" y="6525348"/>
                </a:lnTo>
                <a:lnTo>
                  <a:pt x="12192000" y="6525348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5536" y="-1013688"/>
            <a:ext cx="9561195" cy="6757670"/>
          </a:xfrm>
          <a:prstGeom prst="rect"/>
        </p:spPr>
        <p:txBody>
          <a:bodyPr wrap="square" lIns="0" tIns="11430" rIns="0" bIns="0" rtlCol="0" vert="horz">
            <a:spAutoFit/>
          </a:bodyPr>
          <a:lstStyle/>
          <a:p>
            <a:pPr marL="927100" marR="5080" indent="-914400">
              <a:lnSpc>
                <a:spcPct val="133100"/>
              </a:lnSpc>
              <a:spcBef>
                <a:spcPts val="90"/>
              </a:spcBef>
            </a:pPr>
            <a:r>
              <a:rPr dirty="0" sz="16600" spc="-2775"/>
              <a:t>ARTIFICIAL </a:t>
            </a:r>
            <a:r>
              <a:rPr dirty="0" sz="16600" spc="-2905">
                <a:solidFill>
                  <a:srgbClr val="00AFEF"/>
                </a:solidFill>
              </a:rPr>
              <a:t>INTELLIgENCE</a:t>
            </a:r>
            <a:endParaRPr sz="16600"/>
          </a:p>
        </p:txBody>
      </p:sp>
      <p:grpSp>
        <p:nvGrpSpPr>
          <p:cNvPr id="4" name="object 4" descr=""/>
          <p:cNvGrpSpPr/>
          <p:nvPr/>
        </p:nvGrpSpPr>
        <p:grpSpPr>
          <a:xfrm>
            <a:off x="9795129" y="40894"/>
            <a:ext cx="2368550" cy="5267325"/>
            <a:chOff x="9795129" y="40894"/>
            <a:chExt cx="2368550" cy="5267325"/>
          </a:xfrm>
        </p:grpSpPr>
        <p:sp>
          <p:nvSpPr>
            <p:cNvPr id="5" name="object 5" descr=""/>
            <p:cNvSpPr/>
            <p:nvPr/>
          </p:nvSpPr>
          <p:spPr>
            <a:xfrm>
              <a:off x="9795129" y="3135883"/>
              <a:ext cx="1026160" cy="2172335"/>
            </a:xfrm>
            <a:custGeom>
              <a:avLst/>
              <a:gdLst/>
              <a:ahLst/>
              <a:cxnLst/>
              <a:rect l="l" t="t" r="r" b="b"/>
              <a:pathLst>
                <a:path w="1026159" h="2172335">
                  <a:moveTo>
                    <a:pt x="1002973" y="355600"/>
                  </a:moveTo>
                  <a:lnTo>
                    <a:pt x="503936" y="355600"/>
                  </a:lnTo>
                  <a:lnTo>
                    <a:pt x="534890" y="358076"/>
                  </a:lnTo>
                  <a:lnTo>
                    <a:pt x="561832" y="365505"/>
                  </a:lnTo>
                  <a:lnTo>
                    <a:pt x="603630" y="395224"/>
                  </a:lnTo>
                  <a:lnTo>
                    <a:pt x="628761" y="448611"/>
                  </a:lnTo>
                  <a:lnTo>
                    <a:pt x="635188" y="486342"/>
                  </a:lnTo>
                  <a:lnTo>
                    <a:pt x="637286" y="530732"/>
                  </a:lnTo>
                  <a:lnTo>
                    <a:pt x="635778" y="577198"/>
                  </a:lnTo>
                  <a:lnTo>
                    <a:pt x="631259" y="622865"/>
                  </a:lnTo>
                  <a:lnTo>
                    <a:pt x="623734" y="667728"/>
                  </a:lnTo>
                  <a:lnTo>
                    <a:pt x="613210" y="711780"/>
                  </a:lnTo>
                  <a:lnTo>
                    <a:pt x="599694" y="755014"/>
                  </a:lnTo>
                  <a:lnTo>
                    <a:pt x="585278" y="791877"/>
                  </a:lnTo>
                  <a:lnTo>
                    <a:pt x="567177" y="830965"/>
                  </a:lnTo>
                  <a:lnTo>
                    <a:pt x="545385" y="872283"/>
                  </a:lnTo>
                  <a:lnTo>
                    <a:pt x="519900" y="915834"/>
                  </a:lnTo>
                  <a:lnTo>
                    <a:pt x="490718" y="961622"/>
                  </a:lnTo>
                  <a:lnTo>
                    <a:pt x="457835" y="1009649"/>
                  </a:lnTo>
                  <a:lnTo>
                    <a:pt x="422189" y="1062409"/>
                  </a:lnTo>
                  <a:lnTo>
                    <a:pt x="391305" y="1112633"/>
                  </a:lnTo>
                  <a:lnTo>
                    <a:pt x="365187" y="1160315"/>
                  </a:lnTo>
                  <a:lnTo>
                    <a:pt x="343843" y="1205449"/>
                  </a:lnTo>
                  <a:lnTo>
                    <a:pt x="327278" y="1248028"/>
                  </a:lnTo>
                  <a:lnTo>
                    <a:pt x="311777" y="1300349"/>
                  </a:lnTo>
                  <a:lnTo>
                    <a:pt x="300704" y="1354073"/>
                  </a:lnTo>
                  <a:lnTo>
                    <a:pt x="294060" y="1409227"/>
                  </a:lnTo>
                  <a:lnTo>
                    <a:pt x="291846" y="1465833"/>
                  </a:lnTo>
                  <a:lnTo>
                    <a:pt x="291846" y="1621282"/>
                  </a:lnTo>
                  <a:lnTo>
                    <a:pt x="638428" y="1621282"/>
                  </a:lnTo>
                  <a:lnTo>
                    <a:pt x="638428" y="1477771"/>
                  </a:lnTo>
                  <a:lnTo>
                    <a:pt x="640617" y="1440144"/>
                  </a:lnTo>
                  <a:lnTo>
                    <a:pt x="647176" y="1401921"/>
                  </a:lnTo>
                  <a:lnTo>
                    <a:pt x="658092" y="1363079"/>
                  </a:lnTo>
                  <a:lnTo>
                    <a:pt x="673353" y="1323593"/>
                  </a:lnTo>
                  <a:lnTo>
                    <a:pt x="710683" y="1252553"/>
                  </a:lnTo>
                  <a:lnTo>
                    <a:pt x="736420" y="1211424"/>
                  </a:lnTo>
                  <a:lnTo>
                    <a:pt x="766862" y="1166565"/>
                  </a:lnTo>
                  <a:lnTo>
                    <a:pt x="802004" y="1117980"/>
                  </a:lnTo>
                  <a:lnTo>
                    <a:pt x="835238" y="1072681"/>
                  </a:lnTo>
                  <a:lnTo>
                    <a:pt x="865599" y="1028550"/>
                  </a:lnTo>
                  <a:lnTo>
                    <a:pt x="893091" y="985589"/>
                  </a:lnTo>
                  <a:lnTo>
                    <a:pt x="917720" y="943802"/>
                  </a:lnTo>
                  <a:lnTo>
                    <a:pt x="939490" y="903189"/>
                  </a:lnTo>
                  <a:lnTo>
                    <a:pt x="958406" y="863755"/>
                  </a:lnTo>
                  <a:lnTo>
                    <a:pt x="974471" y="825499"/>
                  </a:lnTo>
                  <a:lnTo>
                    <a:pt x="990080" y="781316"/>
                  </a:lnTo>
                  <a:lnTo>
                    <a:pt x="1002867" y="736529"/>
                  </a:lnTo>
                  <a:lnTo>
                    <a:pt x="1012825" y="691149"/>
                  </a:lnTo>
                  <a:lnTo>
                    <a:pt x="1019946" y="645188"/>
                  </a:lnTo>
                  <a:lnTo>
                    <a:pt x="1024224" y="598655"/>
                  </a:lnTo>
                  <a:lnTo>
                    <a:pt x="1025651" y="551560"/>
                  </a:lnTo>
                  <a:lnTo>
                    <a:pt x="1024024" y="494646"/>
                  </a:lnTo>
                  <a:lnTo>
                    <a:pt x="1019143" y="440655"/>
                  </a:lnTo>
                  <a:lnTo>
                    <a:pt x="1011010" y="389588"/>
                  </a:lnTo>
                  <a:lnTo>
                    <a:pt x="1002973" y="355600"/>
                  </a:lnTo>
                  <a:close/>
                </a:path>
                <a:path w="1026159" h="2172335">
                  <a:moveTo>
                    <a:pt x="509777" y="0"/>
                  </a:moveTo>
                  <a:lnTo>
                    <a:pt x="449252" y="2256"/>
                  </a:lnTo>
                  <a:lnTo>
                    <a:pt x="392455" y="9026"/>
                  </a:lnTo>
                  <a:lnTo>
                    <a:pt x="339388" y="20312"/>
                  </a:lnTo>
                  <a:lnTo>
                    <a:pt x="290052" y="36115"/>
                  </a:lnTo>
                  <a:lnTo>
                    <a:pt x="244448" y="56436"/>
                  </a:lnTo>
                  <a:lnTo>
                    <a:pt x="202578" y="81278"/>
                  </a:lnTo>
                  <a:lnTo>
                    <a:pt x="164444" y="110640"/>
                  </a:lnTo>
                  <a:lnTo>
                    <a:pt x="130048" y="144525"/>
                  </a:lnTo>
                  <a:lnTo>
                    <a:pt x="102742" y="178072"/>
                  </a:lnTo>
                  <a:lnTo>
                    <a:pt x="78653" y="214537"/>
                  </a:lnTo>
                  <a:lnTo>
                    <a:pt x="57780" y="253920"/>
                  </a:lnTo>
                  <a:lnTo>
                    <a:pt x="40120" y="296222"/>
                  </a:lnTo>
                  <a:lnTo>
                    <a:pt x="25674" y="341444"/>
                  </a:lnTo>
                  <a:lnTo>
                    <a:pt x="14440" y="389588"/>
                  </a:lnTo>
                  <a:lnTo>
                    <a:pt x="6417" y="440655"/>
                  </a:lnTo>
                  <a:lnTo>
                    <a:pt x="1604" y="494646"/>
                  </a:lnTo>
                  <a:lnTo>
                    <a:pt x="0" y="551560"/>
                  </a:lnTo>
                  <a:lnTo>
                    <a:pt x="0" y="787399"/>
                  </a:lnTo>
                  <a:lnTo>
                    <a:pt x="370459" y="787399"/>
                  </a:lnTo>
                  <a:lnTo>
                    <a:pt x="370459" y="530732"/>
                  </a:lnTo>
                  <a:lnTo>
                    <a:pt x="372523" y="486342"/>
                  </a:lnTo>
                  <a:lnTo>
                    <a:pt x="378777" y="448611"/>
                  </a:lnTo>
                  <a:lnTo>
                    <a:pt x="403860" y="394969"/>
                  </a:lnTo>
                  <a:lnTo>
                    <a:pt x="445463" y="365505"/>
                  </a:lnTo>
                  <a:lnTo>
                    <a:pt x="445319" y="365505"/>
                  </a:lnTo>
                  <a:lnTo>
                    <a:pt x="472609" y="358076"/>
                  </a:lnTo>
                  <a:lnTo>
                    <a:pt x="472412" y="358076"/>
                  </a:lnTo>
                  <a:lnTo>
                    <a:pt x="503936" y="355600"/>
                  </a:lnTo>
                  <a:lnTo>
                    <a:pt x="1002973" y="355600"/>
                  </a:lnTo>
                  <a:lnTo>
                    <a:pt x="999626" y="341444"/>
                  </a:lnTo>
                  <a:lnTo>
                    <a:pt x="984993" y="296222"/>
                  </a:lnTo>
                  <a:lnTo>
                    <a:pt x="967116" y="253920"/>
                  </a:lnTo>
                  <a:lnTo>
                    <a:pt x="945997" y="214537"/>
                  </a:lnTo>
                  <a:lnTo>
                    <a:pt x="921641" y="178072"/>
                  </a:lnTo>
                  <a:lnTo>
                    <a:pt x="894057" y="144525"/>
                  </a:lnTo>
                  <a:lnTo>
                    <a:pt x="863171" y="114093"/>
                  </a:lnTo>
                  <a:lnTo>
                    <a:pt x="829416" y="87352"/>
                  </a:lnTo>
                  <a:lnTo>
                    <a:pt x="792686" y="64177"/>
                  </a:lnTo>
                  <a:lnTo>
                    <a:pt x="752981" y="44567"/>
                  </a:lnTo>
                  <a:lnTo>
                    <a:pt x="710298" y="28523"/>
                  </a:lnTo>
                  <a:lnTo>
                    <a:pt x="664638" y="16044"/>
                  </a:lnTo>
                  <a:lnTo>
                    <a:pt x="615998" y="7130"/>
                  </a:lnTo>
                  <a:lnTo>
                    <a:pt x="564378" y="1782"/>
                  </a:lnTo>
                  <a:lnTo>
                    <a:pt x="509777" y="0"/>
                  </a:lnTo>
                  <a:close/>
                </a:path>
                <a:path w="1026159" h="2172335">
                  <a:moveTo>
                    <a:pt x="653288" y="1798827"/>
                  </a:moveTo>
                  <a:lnTo>
                    <a:pt x="276987" y="1798827"/>
                  </a:lnTo>
                  <a:lnTo>
                    <a:pt x="276987" y="2172207"/>
                  </a:lnTo>
                  <a:lnTo>
                    <a:pt x="653288" y="2172207"/>
                  </a:lnTo>
                  <a:lnTo>
                    <a:pt x="653288" y="1798827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823" cy="656716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-12700" y="-20319"/>
            <a:ext cx="2686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6453339"/>
            <a:ext cx="12198350" cy="405130"/>
          </a:xfrm>
          <a:custGeom>
            <a:avLst/>
            <a:gdLst/>
            <a:ahLst/>
            <a:cxnLst/>
            <a:rect l="l" t="t" r="r" b="b"/>
            <a:pathLst>
              <a:path w="12198350" h="405129">
                <a:moveTo>
                  <a:pt x="12198350" y="0"/>
                </a:moveTo>
                <a:lnTo>
                  <a:pt x="0" y="0"/>
                </a:lnTo>
                <a:lnTo>
                  <a:pt x="0" y="404660"/>
                </a:lnTo>
                <a:lnTo>
                  <a:pt x="12198350" y="404660"/>
                </a:lnTo>
                <a:lnTo>
                  <a:pt x="12198350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3268" y="34201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146710" y="66294"/>
            <a:ext cx="304419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  <a:latin typeface="Trebuchet MS"/>
                <a:cs typeface="Trebuchet MS"/>
              </a:rPr>
              <a:t>ARTIFICIAL</a:t>
            </a:r>
            <a:r>
              <a:rPr dirty="0" sz="3200" spc="-48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3200" spc="-610">
                <a:solidFill>
                  <a:srgbClr val="FFFFFF"/>
                </a:solidFill>
                <a:latin typeface="Trebuchet MS"/>
                <a:cs typeface="Trebuchet MS"/>
              </a:rPr>
              <a:t>INTELLIGENCE</a:t>
            </a:r>
            <a:endParaRPr sz="3200">
              <a:latin typeface="Trebuchet MS"/>
              <a:cs typeface="Trebuchet MS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245376" y="1140586"/>
            <a:ext cx="11708130" cy="5005070"/>
            <a:chOff x="245376" y="1140586"/>
            <a:chExt cx="11708130" cy="5005070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5376" y="2821241"/>
              <a:ext cx="4762500" cy="3324225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987540" y="2821279"/>
              <a:ext cx="4965446" cy="331025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802380" y="1140586"/>
              <a:ext cx="3954526" cy="3335782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10349230" y="1625854"/>
            <a:ext cx="1637664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>
                <a:latin typeface="Georgia"/>
                <a:cs typeface="Georgia"/>
              </a:rPr>
              <a:t>SMART?</a:t>
            </a:r>
            <a:endParaRPr sz="32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3268" y="34201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 descr=""/>
          <p:cNvSpPr txBox="1"/>
          <p:nvPr/>
        </p:nvSpPr>
        <p:spPr>
          <a:xfrm>
            <a:off x="146710" y="66294"/>
            <a:ext cx="304419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  <a:latin typeface="Trebuchet MS"/>
                <a:cs typeface="Trebuchet MS"/>
              </a:rPr>
              <a:t>ARTIFICIAL</a:t>
            </a:r>
            <a:r>
              <a:rPr dirty="0" sz="3200" spc="-48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3200" spc="-610">
                <a:solidFill>
                  <a:srgbClr val="FFFFFF"/>
                </a:solidFill>
                <a:latin typeface="Trebuchet MS"/>
                <a:cs typeface="Trebuchet MS"/>
              </a:rPr>
              <a:t>INTELLIGENCE</a:t>
            </a:r>
            <a:endParaRPr sz="3200">
              <a:latin typeface="Trebuchet MS"/>
              <a:cs typeface="Trebuchet MS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0" y="1127595"/>
            <a:ext cx="7035291" cy="4965699"/>
          </a:xfrm>
          <a:prstGeom prst="rect">
            <a:avLst/>
          </a:prstGeom>
        </p:spPr>
      </p:pic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894323" y="1145870"/>
            <a:ext cx="6092190" cy="2188210"/>
          </a:xfrm>
          <a:prstGeom prst="rect"/>
        </p:spPr>
        <p:txBody>
          <a:bodyPr wrap="square" lIns="0" tIns="29209" rIns="0" bIns="0" rtlCol="0" vert="horz">
            <a:spAutoFit/>
          </a:bodyPr>
          <a:lstStyle/>
          <a:p>
            <a:pPr algn="r" marL="459740" marR="5080" indent="-447675">
              <a:lnSpc>
                <a:spcPct val="97000"/>
              </a:lnSpc>
              <a:spcBef>
                <a:spcPts val="229"/>
              </a:spcBef>
            </a:pP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Create</a:t>
            </a:r>
            <a:r>
              <a:rPr dirty="0" sz="3200" spc="-35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600" b="1">
                <a:solidFill>
                  <a:srgbClr val="009999"/>
                </a:solidFill>
                <a:latin typeface="Georgia"/>
                <a:cs typeface="Georgia"/>
              </a:rPr>
              <a:t>intelligent</a:t>
            </a:r>
            <a:r>
              <a:rPr dirty="0" sz="3600" spc="-25" b="1">
                <a:solidFill>
                  <a:srgbClr val="009999"/>
                </a:solidFill>
                <a:latin typeface="Georgia"/>
                <a:cs typeface="Georgia"/>
              </a:rPr>
              <a:t> </a:t>
            </a:r>
            <a:r>
              <a:rPr dirty="0" sz="3600" spc="-10" b="1">
                <a:solidFill>
                  <a:srgbClr val="009999"/>
                </a:solidFill>
                <a:latin typeface="Georgia"/>
                <a:cs typeface="Georgia"/>
              </a:rPr>
              <a:t>machines </a:t>
            </a: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Capable</a:t>
            </a:r>
            <a:r>
              <a:rPr dirty="0" sz="3200" spc="-60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of</a:t>
            </a:r>
            <a:r>
              <a:rPr dirty="0" sz="3200" spc="-25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performing</a:t>
            </a:r>
            <a:r>
              <a:rPr dirty="0" sz="3200" spc="-35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200" spc="-610">
                <a:solidFill>
                  <a:srgbClr val="000000"/>
                </a:solidFill>
                <a:latin typeface="Georgia"/>
                <a:cs typeface="Georgia"/>
              </a:rPr>
              <a:t>tas</a:t>
            </a:r>
            <a:r>
              <a:rPr dirty="0" baseline="-3086" sz="5400" spc="-914">
                <a:solidFill>
                  <a:srgbClr val="000000"/>
                </a:solidFill>
                <a:latin typeface="Wingdings"/>
                <a:cs typeface="Wingdings"/>
              </a:rPr>
              <a:t></a:t>
            </a:r>
            <a:r>
              <a:rPr dirty="0" sz="3200" spc="-610">
                <a:solidFill>
                  <a:srgbClr val="000000"/>
                </a:solidFill>
                <a:latin typeface="Georgia"/>
                <a:cs typeface="Georgia"/>
              </a:rPr>
              <a:t>ks</a:t>
            </a: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 that</a:t>
            </a:r>
            <a:r>
              <a:rPr dirty="0" sz="3200" spc="-50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normally</a:t>
            </a:r>
            <a:r>
              <a:rPr dirty="0" sz="3200" spc="-40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200">
                <a:solidFill>
                  <a:srgbClr val="000000"/>
                </a:solidFill>
                <a:latin typeface="Georgia"/>
                <a:cs typeface="Georgia"/>
              </a:rPr>
              <a:t>require</a:t>
            </a:r>
            <a:r>
              <a:rPr dirty="0" sz="3200" spc="-5">
                <a:solidFill>
                  <a:srgbClr val="000000"/>
                </a:solidFill>
                <a:latin typeface="Georgia"/>
                <a:cs typeface="Georgia"/>
              </a:rPr>
              <a:t> </a:t>
            </a:r>
            <a:r>
              <a:rPr dirty="0" sz="3600" spc="-10" b="1">
                <a:solidFill>
                  <a:srgbClr val="009999"/>
                </a:solidFill>
                <a:latin typeface="Georgia"/>
                <a:cs typeface="Georgia"/>
              </a:rPr>
              <a:t>human</a:t>
            </a:r>
            <a:endParaRPr sz="3600">
              <a:latin typeface="Georgia"/>
              <a:cs typeface="Georgia"/>
            </a:endParaRPr>
          </a:p>
          <a:p>
            <a:pPr algn="r" marR="5080">
              <a:lnSpc>
                <a:spcPct val="100000"/>
              </a:lnSpc>
              <a:spcBef>
                <a:spcPts val="5"/>
              </a:spcBef>
            </a:pPr>
            <a:r>
              <a:rPr dirty="0" sz="3600" spc="-10" b="1">
                <a:solidFill>
                  <a:srgbClr val="009999"/>
                </a:solidFill>
                <a:latin typeface="Georgia"/>
                <a:cs typeface="Georgia"/>
              </a:rPr>
              <a:t>intelligence</a:t>
            </a:r>
            <a:endParaRPr sz="36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154794" y="5017134"/>
            <a:ext cx="2803525" cy="14293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009999"/>
                </a:solidFill>
                <a:latin typeface="Georgia"/>
                <a:cs typeface="Georgia"/>
              </a:rPr>
              <a:t>Artificial</a:t>
            </a:r>
            <a:r>
              <a:rPr dirty="0" sz="2000" spc="-120" b="1">
                <a:solidFill>
                  <a:srgbClr val="009999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009999"/>
                </a:solidFill>
                <a:latin typeface="Georgia"/>
                <a:cs typeface="Georgia"/>
              </a:rPr>
              <a:t>Intelligence </a:t>
            </a:r>
            <a:r>
              <a:rPr dirty="0" sz="1800">
                <a:latin typeface="Georgia"/>
                <a:cs typeface="Georgia"/>
              </a:rPr>
              <a:t>in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our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daily</a:t>
            </a:r>
            <a:r>
              <a:rPr dirty="0" sz="1800" spc="-1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lives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Wingdings"/>
                <a:cs typeface="Wingdings"/>
              </a:rPr>
              <a:t></a:t>
            </a:r>
            <a:r>
              <a:rPr dirty="0" sz="1800" spc="-30">
                <a:latin typeface="Times New Roman"/>
                <a:cs typeface="Times New Roman"/>
              </a:rPr>
              <a:t> </a:t>
            </a:r>
            <a:r>
              <a:rPr dirty="0" sz="1800" spc="-20">
                <a:latin typeface="Georgia"/>
                <a:cs typeface="Georgia"/>
              </a:rPr>
              <a:t>makes </a:t>
            </a:r>
            <a:r>
              <a:rPr dirty="0" sz="1800">
                <a:latin typeface="Georgia"/>
                <a:cs typeface="Georgia"/>
              </a:rPr>
              <a:t>our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lives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easier: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it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helps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 spc="-25">
                <a:latin typeface="Georgia"/>
                <a:cs typeface="Georgia"/>
              </a:rPr>
              <a:t>us </a:t>
            </a:r>
            <a:r>
              <a:rPr dirty="0" sz="1800">
                <a:latin typeface="Georgia"/>
                <a:cs typeface="Georgia"/>
              </a:rPr>
              <a:t>plan,</a:t>
            </a:r>
            <a:r>
              <a:rPr dirty="0" sz="1800" spc="-7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solve</a:t>
            </a:r>
            <a:r>
              <a:rPr dirty="0" sz="1800" spc="-5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problems,</a:t>
            </a:r>
            <a:r>
              <a:rPr dirty="0" sz="1800" spc="-60">
                <a:latin typeface="Georgia"/>
                <a:cs typeface="Georgia"/>
              </a:rPr>
              <a:t> </a:t>
            </a:r>
            <a:r>
              <a:rPr dirty="0" sz="1800" spc="-20">
                <a:latin typeface="Georgia"/>
                <a:cs typeface="Georgia"/>
              </a:rPr>
              <a:t>save </a:t>
            </a:r>
            <a:r>
              <a:rPr dirty="0" sz="1800">
                <a:latin typeface="Georgia"/>
                <a:cs typeface="Georgia"/>
              </a:rPr>
              <a:t>time,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and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even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 spc="-20">
                <a:latin typeface="Georgia"/>
                <a:cs typeface="Georgia"/>
              </a:rPr>
              <a:t>make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9154794" y="6421018"/>
            <a:ext cx="17849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certain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decisions.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8350" cy="6858000"/>
            <a:chOff x="0" y="0"/>
            <a:chExt cx="1219835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3268" y="34201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85">
                <a:solidFill>
                  <a:srgbClr val="FFFFFF"/>
                </a:solidFill>
              </a:rPr>
              <a:t>ROBOTS</a:t>
            </a:r>
            <a:endParaRPr sz="3200"/>
          </a:p>
        </p:txBody>
      </p:sp>
      <p:grpSp>
        <p:nvGrpSpPr>
          <p:cNvPr id="7" name="object 7" descr=""/>
          <p:cNvGrpSpPr/>
          <p:nvPr/>
        </p:nvGrpSpPr>
        <p:grpSpPr>
          <a:xfrm>
            <a:off x="221081" y="1343278"/>
            <a:ext cx="6508750" cy="4687570"/>
            <a:chOff x="221081" y="1343278"/>
            <a:chExt cx="6508750" cy="468757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081" y="1343278"/>
              <a:ext cx="5143500" cy="34290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32455" y="3632708"/>
              <a:ext cx="3596894" cy="2398014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1065377" y="5970142"/>
            <a:ext cx="6566534" cy="869950"/>
          </a:xfrm>
          <a:prstGeom prst="rect">
            <a:avLst/>
          </a:prstGeom>
        </p:spPr>
        <p:txBody>
          <a:bodyPr wrap="square" lIns="0" tIns="100330" rIns="0" bIns="0" rtlCol="0" vert="horz">
            <a:spAutoFit/>
          </a:bodyPr>
          <a:lstStyle/>
          <a:p>
            <a:pPr marL="1534160">
              <a:lnSpc>
                <a:spcPct val="100000"/>
              </a:lnSpc>
              <a:spcBef>
                <a:spcPts val="79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https://www.youtube.com/shorts/YvEdEAX1uP4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915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11" name="object 1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853171" y="759371"/>
            <a:ext cx="3247135" cy="574675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3268" y="34201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85">
                <a:solidFill>
                  <a:srgbClr val="FFFFFF"/>
                </a:solidFill>
              </a:rPr>
              <a:t>ROBOTS</a:t>
            </a:r>
            <a:endParaRPr sz="3200"/>
          </a:p>
        </p:txBody>
      </p:sp>
      <p:grpSp>
        <p:nvGrpSpPr>
          <p:cNvPr id="8" name="object 8" descr=""/>
          <p:cNvGrpSpPr/>
          <p:nvPr/>
        </p:nvGrpSpPr>
        <p:grpSpPr>
          <a:xfrm>
            <a:off x="221081" y="1343278"/>
            <a:ext cx="11826240" cy="4889500"/>
            <a:chOff x="221081" y="1343278"/>
            <a:chExt cx="11826240" cy="4889500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081" y="1343278"/>
              <a:ext cx="5143500" cy="34290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658871" y="3834485"/>
              <a:ext cx="3596894" cy="23980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08870" y="1413700"/>
              <a:ext cx="5588443" cy="4288790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832475" y="1689607"/>
              <a:ext cx="6214363" cy="1705229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/>
          <p:nvPr/>
        </p:nvSpPr>
        <p:spPr>
          <a:xfrm>
            <a:off x="6843521" y="6345428"/>
            <a:ext cx="4787265" cy="1866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50" spc="-10">
                <a:latin typeface="Georgia"/>
                <a:cs typeface="Georgia"/>
              </a:rPr>
              <a:t>https://elpais.com/tecnologia/2024-10-14/los-robots-optimus-de-tesla-estaban-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6843521" y="6505447"/>
            <a:ext cx="3593465" cy="1866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050" spc="-10">
                <a:latin typeface="Georgia"/>
                <a:cs typeface="Georgia"/>
              </a:rPr>
              <a:t>teledirigidos-</a:t>
            </a:r>
            <a:r>
              <a:rPr dirty="0" sz="1050" spc="-20">
                <a:latin typeface="Georgia"/>
                <a:cs typeface="Georgia"/>
              </a:rPr>
              <a:t>por-</a:t>
            </a:r>
            <a:r>
              <a:rPr dirty="0" sz="1050" spc="-10">
                <a:latin typeface="Georgia"/>
                <a:cs typeface="Georgia"/>
              </a:rPr>
              <a:t>humanos-en-su-ultima-demostracion.html</a:t>
            </a:r>
            <a:endParaRPr sz="105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83268" y="34201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85">
                <a:solidFill>
                  <a:srgbClr val="FFFFFF"/>
                </a:solidFill>
              </a:rPr>
              <a:t>ROBOTS</a:t>
            </a:r>
            <a:endParaRPr sz="3200"/>
          </a:p>
        </p:txBody>
      </p:sp>
      <p:grpSp>
        <p:nvGrpSpPr>
          <p:cNvPr id="7" name="object 7" descr=""/>
          <p:cNvGrpSpPr/>
          <p:nvPr/>
        </p:nvGrpSpPr>
        <p:grpSpPr>
          <a:xfrm>
            <a:off x="221081" y="1343278"/>
            <a:ext cx="6306820" cy="4889500"/>
            <a:chOff x="221081" y="1343278"/>
            <a:chExt cx="6306820" cy="488950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1081" y="1343278"/>
              <a:ext cx="5143500" cy="342900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30779" y="3834460"/>
              <a:ext cx="3596894" cy="2398014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/>
          <p:nvPr/>
        </p:nvSpPr>
        <p:spPr>
          <a:xfrm>
            <a:off x="7264400" y="1580210"/>
            <a:ext cx="4755515" cy="441642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Robots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or</a:t>
            </a:r>
            <a:r>
              <a:rPr dirty="0" sz="3200" spc="-1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machines</a:t>
            </a:r>
            <a:r>
              <a:rPr dirty="0" sz="3200" spc="-2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are</a:t>
            </a:r>
            <a:r>
              <a:rPr dirty="0" sz="3200" spc="-10">
                <a:latin typeface="Georgia"/>
                <a:cs typeface="Georgia"/>
              </a:rPr>
              <a:t> </a:t>
            </a:r>
            <a:r>
              <a:rPr dirty="0" sz="3200" spc="-25">
                <a:latin typeface="Georgia"/>
                <a:cs typeface="Georgia"/>
              </a:rPr>
              <a:t>in </a:t>
            </a:r>
            <a:r>
              <a:rPr dirty="0" sz="3200">
                <a:latin typeface="Georgia"/>
                <a:cs typeface="Georgia"/>
              </a:rPr>
              <a:t>no</a:t>
            </a:r>
            <a:r>
              <a:rPr dirty="0" sz="3200" spc="-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way</a:t>
            </a:r>
            <a:r>
              <a:rPr dirty="0" sz="3200" spc="-10">
                <a:latin typeface="Georgia"/>
                <a:cs typeface="Georgia"/>
              </a:rPr>
              <a:t> </a:t>
            </a:r>
            <a:r>
              <a:rPr dirty="0" sz="3200" b="1">
                <a:solidFill>
                  <a:srgbClr val="84175B"/>
                </a:solidFill>
                <a:latin typeface="Georgia"/>
                <a:cs typeface="Georgia"/>
              </a:rPr>
              <a:t>more</a:t>
            </a:r>
            <a:r>
              <a:rPr dirty="0" sz="3200" spc="-20" b="1">
                <a:solidFill>
                  <a:srgbClr val="84175B"/>
                </a:solidFill>
                <a:latin typeface="Georgia"/>
                <a:cs typeface="Georgia"/>
              </a:rPr>
              <a:t> </a:t>
            </a:r>
            <a:r>
              <a:rPr dirty="0" sz="3200" spc="-10" b="1">
                <a:solidFill>
                  <a:srgbClr val="84175B"/>
                </a:solidFill>
                <a:latin typeface="Georgia"/>
                <a:cs typeface="Georgia"/>
              </a:rPr>
              <a:t>intelligent </a:t>
            </a:r>
            <a:r>
              <a:rPr dirty="0" sz="3200">
                <a:latin typeface="Georgia"/>
                <a:cs typeface="Georgia"/>
              </a:rPr>
              <a:t>than</a:t>
            </a:r>
            <a:r>
              <a:rPr dirty="0" sz="3200" spc="-20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humans.</a:t>
            </a:r>
            <a:endParaRPr sz="3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210"/>
              </a:spcBef>
            </a:pPr>
            <a:endParaRPr sz="3200">
              <a:latin typeface="Georgia"/>
              <a:cs typeface="Georgia"/>
            </a:endParaRPr>
          </a:p>
          <a:p>
            <a:pPr algn="just" marL="12700" marR="128905">
              <a:lnSpc>
                <a:spcPct val="100000"/>
              </a:lnSpc>
            </a:pPr>
            <a:r>
              <a:rPr dirty="0" sz="3200">
                <a:latin typeface="Georgia"/>
                <a:cs typeface="Georgia"/>
              </a:rPr>
              <a:t>They</a:t>
            </a:r>
            <a:r>
              <a:rPr dirty="0" sz="3200" spc="-1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have</a:t>
            </a:r>
            <a:r>
              <a:rPr dirty="0" sz="3200" spc="-1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</a:t>
            </a:r>
            <a:r>
              <a:rPr dirty="0" sz="3200" spc="20">
                <a:latin typeface="Georgia"/>
                <a:cs typeface="Georgia"/>
              </a:rPr>
              <a:t> </a:t>
            </a:r>
            <a:r>
              <a:rPr dirty="0" sz="3200" b="1">
                <a:solidFill>
                  <a:srgbClr val="00AFEF"/>
                </a:solidFill>
                <a:latin typeface="Georgia"/>
                <a:cs typeface="Georgia"/>
              </a:rPr>
              <a:t>feelings</a:t>
            </a:r>
            <a:r>
              <a:rPr dirty="0" sz="3200" spc="-20" b="1">
                <a:solidFill>
                  <a:srgbClr val="00AFEF"/>
                </a:solidFill>
                <a:latin typeface="Georgia"/>
                <a:cs typeface="Georgia"/>
              </a:rPr>
              <a:t> </a:t>
            </a:r>
            <a:r>
              <a:rPr dirty="0" sz="3200" spc="-25">
                <a:latin typeface="Georgia"/>
                <a:cs typeface="Georgia"/>
              </a:rPr>
              <a:t>or </a:t>
            </a:r>
            <a:r>
              <a:rPr dirty="0" sz="3200">
                <a:latin typeface="Georgia"/>
                <a:cs typeface="Georgia"/>
              </a:rPr>
              <a:t>judgment</a:t>
            </a:r>
            <a:r>
              <a:rPr dirty="0" sz="3200" spc="-3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of</a:t>
            </a:r>
            <a:r>
              <a:rPr dirty="0" sz="3200" spc="-1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their</a:t>
            </a:r>
            <a:r>
              <a:rPr dirty="0" sz="3200" spc="-25">
                <a:latin typeface="Georgia"/>
                <a:cs typeface="Georgia"/>
              </a:rPr>
              <a:t> </a:t>
            </a:r>
            <a:r>
              <a:rPr dirty="0" sz="3200" spc="-20">
                <a:latin typeface="Georgia"/>
                <a:cs typeface="Georgia"/>
              </a:rPr>
              <a:t>own.</a:t>
            </a:r>
            <a:endParaRPr sz="3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3200">
              <a:latin typeface="Georgia"/>
              <a:cs typeface="Georgia"/>
            </a:endParaRPr>
          </a:p>
          <a:p>
            <a:pPr marL="12700" marR="249554">
              <a:lnSpc>
                <a:spcPct val="100000"/>
              </a:lnSpc>
            </a:pPr>
            <a:r>
              <a:rPr dirty="0" sz="3200" b="1">
                <a:solidFill>
                  <a:srgbClr val="C00000"/>
                </a:solidFill>
                <a:latin typeface="Georgia"/>
                <a:cs typeface="Georgia"/>
              </a:rPr>
              <a:t>They</a:t>
            </a:r>
            <a:r>
              <a:rPr dirty="0" sz="3200" spc="-2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3200" b="1">
                <a:solidFill>
                  <a:srgbClr val="C00000"/>
                </a:solidFill>
                <a:latin typeface="Georgia"/>
                <a:cs typeface="Georgia"/>
              </a:rPr>
              <a:t>operate</a:t>
            </a:r>
            <a:r>
              <a:rPr dirty="0" sz="3200" spc="-3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3200" spc="-20" b="1">
                <a:solidFill>
                  <a:srgbClr val="C00000"/>
                </a:solidFill>
                <a:latin typeface="Georgia"/>
                <a:cs typeface="Georgia"/>
              </a:rPr>
              <a:t>with </a:t>
            </a:r>
            <a:r>
              <a:rPr dirty="0" sz="3200" b="1">
                <a:solidFill>
                  <a:srgbClr val="C00000"/>
                </a:solidFill>
                <a:latin typeface="Georgia"/>
                <a:cs typeface="Georgia"/>
              </a:rPr>
              <a:t>artificial</a:t>
            </a:r>
            <a:r>
              <a:rPr dirty="0" sz="3200" spc="-15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3200" spc="-10" b="1">
                <a:solidFill>
                  <a:srgbClr val="C00000"/>
                </a:solidFill>
                <a:latin typeface="Georgia"/>
                <a:cs typeface="Georgia"/>
              </a:rPr>
              <a:t>intelligence.</a:t>
            </a:r>
            <a:endParaRPr sz="32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899029" y="5974181"/>
            <a:ext cx="297370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Georgia"/>
                <a:cs typeface="Georgia"/>
              </a:rPr>
              <a:t>Recommendations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420623" y="3392423"/>
            <a:ext cx="5301615" cy="2748915"/>
            <a:chOff x="420623" y="3392423"/>
            <a:chExt cx="5301615" cy="274891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2928" y="4946903"/>
              <a:ext cx="2868929" cy="119405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0623" y="3392423"/>
              <a:ext cx="3028950" cy="1629918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698703" y="4879975"/>
            <a:ext cx="226060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87680" marR="5080" indent="-475615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Georgia"/>
                <a:cs typeface="Georgia"/>
              </a:rPr>
              <a:t>Mass</a:t>
            </a:r>
            <a:r>
              <a:rPr dirty="0" sz="2400" spc="-30" b="1">
                <a:latin typeface="Georgia"/>
                <a:cs typeface="Georgia"/>
              </a:rPr>
              <a:t> </a:t>
            </a:r>
            <a:r>
              <a:rPr dirty="0" sz="2400" b="1">
                <a:latin typeface="Georgia"/>
                <a:cs typeface="Georgia"/>
              </a:rPr>
              <a:t>and</a:t>
            </a:r>
            <a:r>
              <a:rPr dirty="0" sz="2400" spc="-10" b="1">
                <a:latin typeface="Georgia"/>
                <a:cs typeface="Georgia"/>
              </a:rPr>
              <a:t> </a:t>
            </a:r>
            <a:r>
              <a:rPr dirty="0" sz="2400" spc="-20" b="1">
                <a:latin typeface="Georgia"/>
                <a:cs typeface="Georgia"/>
              </a:rPr>
              <a:t>load </a:t>
            </a:r>
            <a:r>
              <a:rPr dirty="0" sz="2400" spc="-10" b="1">
                <a:latin typeface="Georgia"/>
                <a:cs typeface="Georgia"/>
              </a:rPr>
              <a:t>capacity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7" name="object 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37187" y="930100"/>
            <a:ext cx="3243349" cy="1792313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418591" y="2675077"/>
            <a:ext cx="2092325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b="1">
                <a:latin typeface="Georgia"/>
                <a:cs typeface="Georgia"/>
              </a:rPr>
              <a:t>Tours</a:t>
            </a:r>
            <a:r>
              <a:rPr dirty="0" sz="2400" spc="-15" b="1">
                <a:latin typeface="Georgia"/>
                <a:cs typeface="Georgia"/>
              </a:rPr>
              <a:t> </a:t>
            </a:r>
            <a:r>
              <a:rPr dirty="0" sz="2400" b="1">
                <a:latin typeface="Georgia"/>
                <a:cs typeface="Georgia"/>
              </a:rPr>
              <a:t>&amp;</a:t>
            </a:r>
            <a:r>
              <a:rPr dirty="0" sz="2400" spc="-5" b="1">
                <a:latin typeface="Georgia"/>
                <a:cs typeface="Georgia"/>
              </a:rPr>
              <a:t> </a:t>
            </a:r>
            <a:r>
              <a:rPr dirty="0" sz="2400" spc="-10" b="1">
                <a:latin typeface="Georgia"/>
                <a:cs typeface="Georgia"/>
              </a:rPr>
              <a:t>trips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60058" y="3241545"/>
            <a:ext cx="3205744" cy="1343411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3721734" y="4545329"/>
            <a:ext cx="236029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Georgia"/>
                <a:cs typeface="Georgia"/>
              </a:rPr>
              <a:t>Diversification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872477" y="745233"/>
            <a:ext cx="2579383" cy="1718314"/>
          </a:xfrm>
          <a:prstGeom prst="rect">
            <a:avLst/>
          </a:prstGeom>
        </p:spPr>
      </p:pic>
      <p:sp>
        <p:nvSpPr>
          <p:cNvPr id="12" name="object 12" descr=""/>
          <p:cNvSpPr txBox="1"/>
          <p:nvPr/>
        </p:nvSpPr>
        <p:spPr>
          <a:xfrm>
            <a:off x="4084446" y="2294001"/>
            <a:ext cx="2062480" cy="7569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3990" marR="5080" indent="-161925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latin typeface="Georgia"/>
                <a:cs typeface="Georgia"/>
              </a:rPr>
              <a:t>Personalized experience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8049006" y="1337563"/>
            <a:ext cx="3245485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1">
                <a:latin typeface="Georgia"/>
                <a:cs typeface="Georgia"/>
              </a:rPr>
              <a:t>Practical</a:t>
            </a:r>
            <a:r>
              <a:rPr dirty="0" sz="3200" spc="-170" b="1">
                <a:latin typeface="Georgia"/>
                <a:cs typeface="Georgia"/>
              </a:rPr>
              <a:t> </a:t>
            </a:r>
            <a:r>
              <a:rPr dirty="0" sz="3200" spc="-10" b="1">
                <a:latin typeface="Georgia"/>
                <a:cs typeface="Georgia"/>
              </a:rPr>
              <a:t>utility</a:t>
            </a:r>
            <a:endParaRPr sz="32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8514333" y="2619882"/>
            <a:ext cx="2284095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7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009999"/>
                </a:solidFill>
                <a:latin typeface="Georgia"/>
                <a:cs typeface="Georgia"/>
              </a:rPr>
              <a:t>Budget:</a:t>
            </a:r>
            <a:endParaRPr sz="20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</a:pPr>
            <a:r>
              <a:rPr dirty="0" sz="2000">
                <a:latin typeface="Georgia"/>
                <a:cs typeface="Georgia"/>
              </a:rPr>
              <a:t>Each</a:t>
            </a:r>
            <a:r>
              <a:rPr dirty="0" sz="2000" spc="-30">
                <a:latin typeface="Georgia"/>
                <a:cs typeface="Georgia"/>
              </a:rPr>
              <a:t> </a:t>
            </a:r>
            <a:r>
              <a:rPr dirty="0" sz="2000">
                <a:latin typeface="Georgia"/>
                <a:cs typeface="Georgia"/>
              </a:rPr>
              <a:t>survey</a:t>
            </a:r>
            <a:r>
              <a:rPr dirty="0" sz="2000" spc="-40">
                <a:latin typeface="Georgia"/>
                <a:cs typeface="Georgia"/>
              </a:rPr>
              <a:t> </a:t>
            </a:r>
            <a:r>
              <a:rPr dirty="0" sz="2000">
                <a:latin typeface="Georgia"/>
                <a:cs typeface="Georgia"/>
              </a:rPr>
              <a:t>96,18</a:t>
            </a:r>
            <a:r>
              <a:rPr dirty="0" sz="2000" spc="-45">
                <a:latin typeface="Georgia"/>
                <a:cs typeface="Georgia"/>
              </a:rPr>
              <a:t> </a:t>
            </a:r>
            <a:r>
              <a:rPr dirty="0" sz="2000" spc="-50">
                <a:latin typeface="Georgia"/>
                <a:cs typeface="Georgia"/>
              </a:rPr>
              <a:t>€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680452" y="3534536"/>
            <a:ext cx="3950970" cy="63754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009999"/>
                </a:solidFill>
                <a:latin typeface="Georgia"/>
                <a:cs typeface="Georgia"/>
              </a:rPr>
              <a:t>Inmediatez:</a:t>
            </a:r>
            <a:endParaRPr sz="20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  <a:spcBef>
                <a:spcPts val="10"/>
              </a:spcBef>
            </a:pPr>
            <a:r>
              <a:rPr dirty="0" sz="2000">
                <a:latin typeface="Georgia"/>
                <a:cs typeface="Georgia"/>
              </a:rPr>
              <a:t>Latest</a:t>
            </a:r>
            <a:r>
              <a:rPr dirty="0" sz="2000" spc="-25">
                <a:latin typeface="Georgia"/>
                <a:cs typeface="Georgia"/>
              </a:rPr>
              <a:t> </a:t>
            </a:r>
            <a:r>
              <a:rPr dirty="0" sz="2000">
                <a:latin typeface="Georgia"/>
                <a:cs typeface="Georgia"/>
              </a:rPr>
              <a:t>data</a:t>
            </a:r>
            <a:r>
              <a:rPr dirty="0" sz="2000" spc="-25">
                <a:latin typeface="Georgia"/>
                <a:cs typeface="Georgia"/>
              </a:rPr>
              <a:t> </a:t>
            </a:r>
            <a:r>
              <a:rPr dirty="0" sz="2000">
                <a:latin typeface="Wingdings"/>
                <a:cs typeface="Wingdings"/>
              </a:rPr>
              <a:t></a:t>
            </a:r>
            <a:r>
              <a:rPr dirty="0" sz="2000" spc="-35">
                <a:latin typeface="Times New Roman"/>
                <a:cs typeface="Times New Roman"/>
              </a:rPr>
              <a:t> </a:t>
            </a:r>
            <a:r>
              <a:rPr dirty="0" sz="2000">
                <a:latin typeface="Georgia"/>
                <a:cs typeface="Georgia"/>
              </a:rPr>
              <a:t>July (September</a:t>
            </a:r>
            <a:r>
              <a:rPr dirty="0" sz="2000" spc="-55">
                <a:latin typeface="Georgia"/>
                <a:cs typeface="Georgia"/>
              </a:rPr>
              <a:t> </a:t>
            </a:r>
            <a:r>
              <a:rPr dirty="0" sz="2000" spc="-20">
                <a:latin typeface="Georgia"/>
                <a:cs typeface="Georgia"/>
              </a:rPr>
              <a:t>1st)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755126" y="4449317"/>
            <a:ext cx="1799589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Georgia"/>
                <a:cs typeface="Georgia"/>
              </a:rPr>
              <a:t>Real</a:t>
            </a:r>
            <a:r>
              <a:rPr dirty="0" sz="2000" spc="-25">
                <a:latin typeface="Georgia"/>
                <a:cs typeface="Georgia"/>
              </a:rPr>
              <a:t> </a:t>
            </a:r>
            <a:r>
              <a:rPr dirty="0" sz="2000" spc="-10">
                <a:latin typeface="Georgia"/>
                <a:cs typeface="Georgia"/>
              </a:rPr>
              <a:t>experience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8213852" y="5058917"/>
            <a:ext cx="288353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Georgia"/>
                <a:cs typeface="Georgia"/>
              </a:rPr>
              <a:t>Hard</a:t>
            </a:r>
            <a:r>
              <a:rPr dirty="0" sz="2000" spc="-10">
                <a:latin typeface="Georgia"/>
                <a:cs typeface="Georgia"/>
              </a:rPr>
              <a:t> </a:t>
            </a:r>
            <a:r>
              <a:rPr dirty="0" sz="2000">
                <a:latin typeface="Georgia"/>
                <a:cs typeface="Georgia"/>
              </a:rPr>
              <a:t>places</a:t>
            </a:r>
            <a:r>
              <a:rPr dirty="0" sz="2000" spc="-20">
                <a:latin typeface="Georgia"/>
                <a:cs typeface="Georgia"/>
              </a:rPr>
              <a:t> </a:t>
            </a:r>
            <a:r>
              <a:rPr dirty="0" sz="2000">
                <a:latin typeface="Georgia"/>
                <a:cs typeface="Georgia"/>
              </a:rPr>
              <a:t>to</a:t>
            </a:r>
            <a:r>
              <a:rPr dirty="0" sz="2000" spc="-25">
                <a:latin typeface="Georgia"/>
                <a:cs typeface="Georgia"/>
              </a:rPr>
              <a:t> </a:t>
            </a:r>
            <a:r>
              <a:rPr dirty="0" sz="2000" spc="-10">
                <a:latin typeface="Georgia"/>
                <a:cs typeface="Georgia"/>
              </a:rPr>
              <a:t>remember</a:t>
            </a:r>
            <a:endParaRPr sz="2000">
              <a:latin typeface="Georgia"/>
              <a:cs typeface="Georgia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9503156" y="2002789"/>
            <a:ext cx="304800" cy="523240"/>
            <a:chOff x="9503156" y="2002789"/>
            <a:chExt cx="304800" cy="523240"/>
          </a:xfrm>
        </p:grpSpPr>
        <p:sp>
          <p:nvSpPr>
            <p:cNvPr id="19" name="object 19" descr=""/>
            <p:cNvSpPr/>
            <p:nvPr/>
          </p:nvSpPr>
          <p:spPr>
            <a:xfrm>
              <a:off x="9515856" y="2015489"/>
              <a:ext cx="279400" cy="497840"/>
            </a:xfrm>
            <a:custGeom>
              <a:avLst/>
              <a:gdLst/>
              <a:ahLst/>
              <a:cxnLst/>
              <a:rect l="l" t="t" r="r" b="b"/>
              <a:pathLst>
                <a:path w="279400" h="497839">
                  <a:moveTo>
                    <a:pt x="209169" y="0"/>
                  </a:moveTo>
                  <a:lnTo>
                    <a:pt x="69723" y="0"/>
                  </a:lnTo>
                  <a:lnTo>
                    <a:pt x="69723" y="358394"/>
                  </a:lnTo>
                  <a:lnTo>
                    <a:pt x="0" y="358394"/>
                  </a:lnTo>
                  <a:lnTo>
                    <a:pt x="139446" y="497839"/>
                  </a:lnTo>
                  <a:lnTo>
                    <a:pt x="278892" y="358394"/>
                  </a:lnTo>
                  <a:lnTo>
                    <a:pt x="209169" y="358394"/>
                  </a:lnTo>
                  <a:lnTo>
                    <a:pt x="209169" y="0"/>
                  </a:lnTo>
                  <a:close/>
                </a:path>
              </a:pathLst>
            </a:custGeom>
            <a:solidFill>
              <a:srgbClr val="00999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9515856" y="2015489"/>
              <a:ext cx="279400" cy="497840"/>
            </a:xfrm>
            <a:custGeom>
              <a:avLst/>
              <a:gdLst/>
              <a:ahLst/>
              <a:cxnLst/>
              <a:rect l="l" t="t" r="r" b="b"/>
              <a:pathLst>
                <a:path w="279400" h="497839">
                  <a:moveTo>
                    <a:pt x="0" y="358394"/>
                  </a:moveTo>
                  <a:lnTo>
                    <a:pt x="69723" y="358394"/>
                  </a:lnTo>
                  <a:lnTo>
                    <a:pt x="69723" y="0"/>
                  </a:lnTo>
                  <a:lnTo>
                    <a:pt x="209169" y="0"/>
                  </a:lnTo>
                  <a:lnTo>
                    <a:pt x="209169" y="358394"/>
                  </a:lnTo>
                  <a:lnTo>
                    <a:pt x="278892" y="358394"/>
                  </a:lnTo>
                  <a:lnTo>
                    <a:pt x="139446" y="497839"/>
                  </a:lnTo>
                  <a:lnTo>
                    <a:pt x="0" y="358394"/>
                  </a:lnTo>
                  <a:close/>
                </a:path>
              </a:pathLst>
            </a:custGeom>
            <a:ln w="25400">
              <a:solidFill>
                <a:srgbClr val="00999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49225">
              <a:lnSpc>
                <a:spcPct val="100000"/>
              </a:lnSpc>
              <a:spcBef>
                <a:spcPts val="135"/>
              </a:spcBef>
            </a:pPr>
            <a:r>
              <a:rPr dirty="0" spc="-675">
                <a:solidFill>
                  <a:srgbClr val="000000"/>
                </a:solidFill>
              </a:rPr>
              <a:t>SOCIETY</a:t>
            </a:r>
            <a:r>
              <a:rPr dirty="0" spc="-570">
                <a:solidFill>
                  <a:srgbClr val="000000"/>
                </a:solidFill>
              </a:rPr>
              <a:t> </a:t>
            </a:r>
            <a:r>
              <a:rPr dirty="0" spc="-630">
                <a:solidFill>
                  <a:srgbClr val="000000"/>
                </a:solidFill>
              </a:rPr>
              <a:t>IMPLICATIONS</a:t>
            </a:r>
            <a:r>
              <a:rPr dirty="0" spc="-585">
                <a:solidFill>
                  <a:srgbClr val="000000"/>
                </a:solidFill>
              </a:rPr>
              <a:t> </a:t>
            </a:r>
            <a:r>
              <a:rPr dirty="0" spc="-840">
                <a:solidFill>
                  <a:srgbClr val="000000"/>
                </a:solidFill>
              </a:rPr>
              <a:t>OF</a:t>
            </a:r>
            <a:r>
              <a:rPr dirty="0" spc="-545">
                <a:solidFill>
                  <a:srgbClr val="000000"/>
                </a:solidFill>
              </a:rPr>
              <a:t> </a:t>
            </a:r>
            <a:r>
              <a:rPr dirty="0" spc="-605">
                <a:solidFill>
                  <a:srgbClr val="009999"/>
                </a:solidFill>
              </a:rPr>
              <a:t>ARTIFICIAL</a:t>
            </a:r>
            <a:r>
              <a:rPr dirty="0" spc="-575">
                <a:solidFill>
                  <a:srgbClr val="009999"/>
                </a:solidFill>
              </a:rPr>
              <a:t> </a:t>
            </a:r>
            <a:r>
              <a:rPr dirty="0" spc="-695">
                <a:solidFill>
                  <a:srgbClr val="009999"/>
                </a:solidFill>
              </a:rPr>
              <a:t>INTELLIGENCE</a:t>
            </a:r>
          </a:p>
        </p:txBody>
      </p:sp>
      <p:pic>
        <p:nvPicPr>
          <p:cNvPr id="23" name="object 23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24" name="object 2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605">
                <a:solidFill>
                  <a:srgbClr val="009999"/>
                </a:solidFill>
              </a:rPr>
              <a:t>ARTIFICIAL</a:t>
            </a:r>
            <a:r>
              <a:rPr dirty="0" spc="-570">
                <a:solidFill>
                  <a:srgbClr val="009999"/>
                </a:solidFill>
              </a:rPr>
              <a:t> </a:t>
            </a:r>
            <a:r>
              <a:rPr dirty="0" spc="-685">
                <a:solidFill>
                  <a:srgbClr val="009999"/>
                </a:solidFill>
              </a:rPr>
              <a:t>INTELLIGENCE</a:t>
            </a:r>
            <a:r>
              <a:rPr dirty="0" spc="-685">
                <a:solidFill>
                  <a:srgbClr val="000000"/>
                </a:solidFill>
              </a:rPr>
              <a:t>,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695">
                <a:solidFill>
                  <a:srgbClr val="54669B"/>
                </a:solidFill>
              </a:rPr>
              <a:t>MACHINE</a:t>
            </a:r>
            <a:r>
              <a:rPr dirty="0" spc="-560">
                <a:solidFill>
                  <a:srgbClr val="54669B"/>
                </a:solidFill>
              </a:rPr>
              <a:t> </a:t>
            </a:r>
            <a:r>
              <a:rPr dirty="0" spc="-630">
                <a:solidFill>
                  <a:srgbClr val="54669B"/>
                </a:solidFill>
              </a:rPr>
              <a:t>LEARNINg</a:t>
            </a:r>
            <a:r>
              <a:rPr dirty="0" spc="-580">
                <a:solidFill>
                  <a:srgbClr val="54669B"/>
                </a:solidFill>
              </a:rPr>
              <a:t> </a:t>
            </a:r>
            <a:r>
              <a:rPr dirty="0" spc="-770">
                <a:solidFill>
                  <a:srgbClr val="000000"/>
                </a:solidFill>
              </a:rPr>
              <a:t>AND</a:t>
            </a:r>
            <a:r>
              <a:rPr dirty="0" spc="-550">
                <a:solidFill>
                  <a:srgbClr val="000000"/>
                </a:solidFill>
              </a:rPr>
              <a:t> </a:t>
            </a:r>
            <a:r>
              <a:rPr dirty="0" spc="-685">
                <a:solidFill>
                  <a:srgbClr val="D1470A"/>
                </a:solidFill>
              </a:rPr>
              <a:t>DEEP</a:t>
            </a:r>
            <a:r>
              <a:rPr dirty="0" spc="-570">
                <a:solidFill>
                  <a:srgbClr val="D1470A"/>
                </a:solidFill>
              </a:rPr>
              <a:t> </a:t>
            </a:r>
            <a:r>
              <a:rPr dirty="0" spc="-640">
                <a:solidFill>
                  <a:srgbClr val="D1470A"/>
                </a:solidFill>
              </a:rPr>
              <a:t>LEARNINg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181597" y="40894"/>
            <a:ext cx="11982450" cy="6363970"/>
            <a:chOff x="181597" y="40894"/>
            <a:chExt cx="11982450" cy="636397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1" y="40894"/>
              <a:ext cx="1377823" cy="656716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74719" y="620267"/>
              <a:ext cx="1570989" cy="309524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670680" y="815339"/>
              <a:ext cx="1001128" cy="252539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52132" y="665988"/>
              <a:ext cx="1391666" cy="309676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347204" y="862076"/>
              <a:ext cx="821194" cy="2525395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81597" y="3470579"/>
              <a:ext cx="11577955" cy="2934335"/>
            </a:xfrm>
            <a:custGeom>
              <a:avLst/>
              <a:gdLst/>
              <a:ahLst/>
              <a:cxnLst/>
              <a:rect l="l" t="t" r="r" b="b"/>
              <a:pathLst>
                <a:path w="11577955" h="2934335">
                  <a:moveTo>
                    <a:pt x="11577447" y="0"/>
                  </a:moveTo>
                  <a:lnTo>
                    <a:pt x="0" y="0"/>
                  </a:lnTo>
                  <a:lnTo>
                    <a:pt x="0" y="2933954"/>
                  </a:lnTo>
                  <a:lnTo>
                    <a:pt x="11577447" y="2933954"/>
                  </a:lnTo>
                  <a:lnTo>
                    <a:pt x="11577447" y="0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748915" y="3906621"/>
              <a:ext cx="8901430" cy="2379345"/>
            </a:xfrm>
            <a:custGeom>
              <a:avLst/>
              <a:gdLst/>
              <a:ahLst/>
              <a:cxnLst/>
              <a:rect l="l" t="t" r="r" b="b"/>
              <a:pathLst>
                <a:path w="8901430" h="2379345">
                  <a:moveTo>
                    <a:pt x="8901175" y="0"/>
                  </a:moveTo>
                  <a:lnTo>
                    <a:pt x="0" y="0"/>
                  </a:lnTo>
                  <a:lnTo>
                    <a:pt x="0" y="2378964"/>
                  </a:lnTo>
                  <a:lnTo>
                    <a:pt x="8901175" y="2378964"/>
                  </a:lnTo>
                  <a:lnTo>
                    <a:pt x="8901175" y="0"/>
                  </a:lnTo>
                  <a:close/>
                </a:path>
              </a:pathLst>
            </a:custGeom>
            <a:solidFill>
              <a:srgbClr val="54669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349707" y="4380992"/>
            <a:ext cx="2015489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5740" indent="-193040">
              <a:lnSpc>
                <a:spcPct val="100000"/>
              </a:lnSpc>
              <a:spcBef>
                <a:spcPts val="100"/>
              </a:spcBef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General</a:t>
            </a:r>
            <a:r>
              <a:rPr dirty="0" sz="1800" spc="-7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field.</a:t>
            </a:r>
            <a:endParaRPr sz="1800">
              <a:latin typeface="Georgia"/>
              <a:cs typeface="Georgia"/>
            </a:endParaRPr>
          </a:p>
          <a:p>
            <a:pPr marL="12700" marR="5080" indent="193040">
              <a:lnSpc>
                <a:spcPct val="100000"/>
              </a:lnSpc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2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goal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is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Georgia"/>
                <a:cs typeface="Georgia"/>
              </a:rPr>
              <a:t>to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simulate</a:t>
            </a:r>
            <a:r>
              <a:rPr dirty="0" sz="1800" spc="-9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human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intelligence</a:t>
            </a:r>
            <a:r>
              <a:rPr dirty="0" sz="18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to</a:t>
            </a:r>
            <a:r>
              <a:rPr dirty="0" sz="1800" spc="-2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solve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complex</a:t>
            </a:r>
            <a:r>
              <a:rPr dirty="0" sz="1800" spc="-9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problems.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49707" y="3495294"/>
            <a:ext cx="5579745" cy="8724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3448685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ARTIFICIAL INTELLIGENCE</a:t>
            </a:r>
            <a:endParaRPr sz="2000">
              <a:latin typeface="Georgia"/>
              <a:cs typeface="Georgia"/>
            </a:endParaRPr>
          </a:p>
          <a:p>
            <a:pPr marL="2629535">
              <a:lnSpc>
                <a:spcPts val="1864"/>
              </a:lnSpc>
            </a:pPr>
            <a:r>
              <a:rPr dirty="0" sz="2000" b="1">
                <a:solidFill>
                  <a:srgbClr val="FFFFFF"/>
                </a:solidFill>
                <a:latin typeface="Georgia"/>
                <a:cs typeface="Georgia"/>
              </a:rPr>
              <a:t>MACHINE</a:t>
            </a:r>
            <a:r>
              <a:rPr dirty="0" sz="2000" spc="-7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2966720" y="4617466"/>
            <a:ext cx="404304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5740" indent="-193040">
              <a:lnSpc>
                <a:spcPct val="100000"/>
              </a:lnSpc>
              <a:spcBef>
                <a:spcPts val="100"/>
              </a:spcBef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AI</a:t>
            </a:r>
            <a:r>
              <a:rPr dirty="0" sz="1800" spc="-1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subset.</a:t>
            </a:r>
            <a:endParaRPr sz="1800">
              <a:latin typeface="Georgia"/>
              <a:cs typeface="Georgia"/>
            </a:endParaRPr>
          </a:p>
          <a:p>
            <a:pPr marL="12700" marR="5080" indent="193040">
              <a:lnSpc>
                <a:spcPct val="100000"/>
              </a:lnSpc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objective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is</a:t>
            </a:r>
            <a:r>
              <a:rPr dirty="0" sz="18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to</a:t>
            </a:r>
            <a:r>
              <a:rPr dirty="0" sz="18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learn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from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3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20">
                <a:solidFill>
                  <a:srgbClr val="FFFFFF"/>
                </a:solidFill>
                <a:latin typeface="Georgia"/>
                <a:cs typeface="Georgia"/>
              </a:rPr>
              <a:t>data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with</a:t>
            </a:r>
            <a:r>
              <a:rPr dirty="0" sz="1800" spc="-6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objective</a:t>
            </a:r>
            <a:r>
              <a:rPr dirty="0" sz="18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18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predicting</a:t>
            </a:r>
            <a:r>
              <a:rPr dirty="0" sz="1800" spc="-6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results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when</a:t>
            </a:r>
            <a:r>
              <a:rPr dirty="0" sz="18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having</a:t>
            </a:r>
            <a:r>
              <a:rPr dirty="0" sz="18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new</a:t>
            </a:r>
            <a:r>
              <a:rPr dirty="0" sz="18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data.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7199376" y="4299521"/>
            <a:ext cx="4480560" cy="1785620"/>
          </a:xfrm>
          <a:custGeom>
            <a:avLst/>
            <a:gdLst/>
            <a:ahLst/>
            <a:cxnLst/>
            <a:rect l="l" t="t" r="r" b="b"/>
            <a:pathLst>
              <a:path w="4480559" h="1785620">
                <a:moveTo>
                  <a:pt x="4480560" y="0"/>
                </a:moveTo>
                <a:lnTo>
                  <a:pt x="0" y="0"/>
                </a:lnTo>
                <a:lnTo>
                  <a:pt x="0" y="1785112"/>
                </a:lnTo>
                <a:lnTo>
                  <a:pt x="4480560" y="1785112"/>
                </a:lnTo>
                <a:lnTo>
                  <a:pt x="4480560" y="0"/>
                </a:lnTo>
                <a:close/>
              </a:path>
            </a:pathLst>
          </a:custGeom>
          <a:solidFill>
            <a:srgbClr val="D1470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7279005" y="4324603"/>
            <a:ext cx="234251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FFFFFF"/>
                </a:solidFill>
                <a:latin typeface="Georgia"/>
                <a:cs typeface="Georgia"/>
              </a:rPr>
              <a:t>DEEP</a:t>
            </a:r>
            <a:r>
              <a:rPr dirty="0" sz="2000" spc="-4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7279005" y="4905247"/>
            <a:ext cx="415734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5740" indent="-193040">
              <a:lnSpc>
                <a:spcPct val="100000"/>
              </a:lnSpc>
              <a:spcBef>
                <a:spcPts val="100"/>
              </a:spcBef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ML</a:t>
            </a:r>
            <a:r>
              <a:rPr dirty="0" sz="1800" spc="-2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subset.</a:t>
            </a:r>
            <a:endParaRPr sz="1800">
              <a:latin typeface="Georgia"/>
              <a:cs typeface="Georgia"/>
            </a:endParaRPr>
          </a:p>
          <a:p>
            <a:pPr marL="12700" marR="5080" indent="193040">
              <a:lnSpc>
                <a:spcPct val="100000"/>
              </a:lnSpc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objective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these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techniques</a:t>
            </a:r>
            <a:r>
              <a:rPr dirty="0" sz="18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is</a:t>
            </a:r>
            <a:r>
              <a:rPr dirty="0" sz="18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Georgia"/>
                <a:cs typeface="Georgia"/>
              </a:rPr>
              <a:t>the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simulation</a:t>
            </a:r>
            <a:r>
              <a:rPr dirty="0" sz="18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and</a:t>
            </a:r>
            <a:r>
              <a:rPr dirty="0" sz="18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imitation</a:t>
            </a:r>
            <a:r>
              <a:rPr dirty="0" sz="18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1800" spc="-3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3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neural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network</a:t>
            </a:r>
            <a:r>
              <a:rPr dirty="0" sz="18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1800" spc="-3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1800" spc="-3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brain.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96011" y="563880"/>
            <a:ext cx="11592560" cy="5539740"/>
            <a:chOff x="96011" y="563880"/>
            <a:chExt cx="11592560" cy="5539740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6011" y="563880"/>
              <a:ext cx="1844039" cy="309524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90626" y="758571"/>
              <a:ext cx="1274826" cy="2525394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252526" y="6025972"/>
              <a:ext cx="11435715" cy="77470"/>
            </a:xfrm>
            <a:custGeom>
              <a:avLst/>
              <a:gdLst/>
              <a:ahLst/>
              <a:cxnLst/>
              <a:rect l="l" t="t" r="r" b="b"/>
              <a:pathLst>
                <a:path w="11435715" h="77470">
                  <a:moveTo>
                    <a:pt x="38100" y="1155"/>
                  </a:moveTo>
                  <a:lnTo>
                    <a:pt x="23268" y="4149"/>
                  </a:lnTo>
                  <a:lnTo>
                    <a:pt x="11158" y="12314"/>
                  </a:lnTo>
                  <a:lnTo>
                    <a:pt x="2993" y="24424"/>
                  </a:lnTo>
                  <a:lnTo>
                    <a:pt x="0" y="39255"/>
                  </a:lnTo>
                  <a:lnTo>
                    <a:pt x="2993" y="54086"/>
                  </a:lnTo>
                  <a:lnTo>
                    <a:pt x="11158" y="66197"/>
                  </a:lnTo>
                  <a:lnTo>
                    <a:pt x="23268" y="74361"/>
                  </a:lnTo>
                  <a:lnTo>
                    <a:pt x="38100" y="77355"/>
                  </a:lnTo>
                  <a:lnTo>
                    <a:pt x="52931" y="74361"/>
                  </a:lnTo>
                  <a:lnTo>
                    <a:pt x="65041" y="66197"/>
                  </a:lnTo>
                  <a:lnTo>
                    <a:pt x="73206" y="54086"/>
                  </a:lnTo>
                  <a:lnTo>
                    <a:pt x="74277" y="48780"/>
                  </a:lnTo>
                  <a:lnTo>
                    <a:pt x="38100" y="48780"/>
                  </a:lnTo>
                  <a:lnTo>
                    <a:pt x="38100" y="29730"/>
                  </a:lnTo>
                  <a:lnTo>
                    <a:pt x="74277" y="29730"/>
                  </a:lnTo>
                  <a:lnTo>
                    <a:pt x="73206" y="24424"/>
                  </a:lnTo>
                  <a:lnTo>
                    <a:pt x="65041" y="12314"/>
                  </a:lnTo>
                  <a:lnTo>
                    <a:pt x="52931" y="4149"/>
                  </a:lnTo>
                  <a:lnTo>
                    <a:pt x="38100" y="1155"/>
                  </a:lnTo>
                  <a:close/>
                </a:path>
                <a:path w="11435715" h="77470">
                  <a:moveTo>
                    <a:pt x="11397437" y="0"/>
                  </a:moveTo>
                  <a:lnTo>
                    <a:pt x="11382643" y="2993"/>
                  </a:lnTo>
                  <a:lnTo>
                    <a:pt x="11370529" y="11158"/>
                  </a:lnTo>
                  <a:lnTo>
                    <a:pt x="11362343" y="23268"/>
                  </a:lnTo>
                  <a:lnTo>
                    <a:pt x="11359337" y="38100"/>
                  </a:lnTo>
                  <a:lnTo>
                    <a:pt x="11362343" y="52931"/>
                  </a:lnTo>
                  <a:lnTo>
                    <a:pt x="11370529" y="65041"/>
                  </a:lnTo>
                  <a:lnTo>
                    <a:pt x="11382643" y="73206"/>
                  </a:lnTo>
                  <a:lnTo>
                    <a:pt x="11397437" y="76200"/>
                  </a:lnTo>
                  <a:lnTo>
                    <a:pt x="11412284" y="73206"/>
                  </a:lnTo>
                  <a:lnTo>
                    <a:pt x="11424392" y="65041"/>
                  </a:lnTo>
                  <a:lnTo>
                    <a:pt x="11432548" y="52931"/>
                  </a:lnTo>
                  <a:lnTo>
                    <a:pt x="11433617" y="47625"/>
                  </a:lnTo>
                  <a:lnTo>
                    <a:pt x="11397437" y="47625"/>
                  </a:lnTo>
                  <a:lnTo>
                    <a:pt x="11397437" y="28575"/>
                  </a:lnTo>
                  <a:lnTo>
                    <a:pt x="11433617" y="28575"/>
                  </a:lnTo>
                  <a:lnTo>
                    <a:pt x="11432548" y="23268"/>
                  </a:lnTo>
                  <a:lnTo>
                    <a:pt x="11424392" y="11158"/>
                  </a:lnTo>
                  <a:lnTo>
                    <a:pt x="11412284" y="2993"/>
                  </a:lnTo>
                  <a:lnTo>
                    <a:pt x="11397437" y="0"/>
                  </a:lnTo>
                  <a:close/>
                </a:path>
                <a:path w="11435715" h="77470">
                  <a:moveTo>
                    <a:pt x="74277" y="29730"/>
                  </a:moveTo>
                  <a:lnTo>
                    <a:pt x="38100" y="29730"/>
                  </a:lnTo>
                  <a:lnTo>
                    <a:pt x="38100" y="48780"/>
                  </a:lnTo>
                  <a:lnTo>
                    <a:pt x="74277" y="48780"/>
                  </a:lnTo>
                  <a:lnTo>
                    <a:pt x="76200" y="39255"/>
                  </a:lnTo>
                  <a:lnTo>
                    <a:pt x="74277" y="29730"/>
                  </a:lnTo>
                  <a:close/>
                </a:path>
                <a:path w="11435715" h="77470">
                  <a:moveTo>
                    <a:pt x="5711366" y="29730"/>
                  </a:moveTo>
                  <a:lnTo>
                    <a:pt x="74277" y="29730"/>
                  </a:lnTo>
                  <a:lnTo>
                    <a:pt x="76200" y="39255"/>
                  </a:lnTo>
                  <a:lnTo>
                    <a:pt x="74277" y="48780"/>
                  </a:lnTo>
                  <a:lnTo>
                    <a:pt x="5723077" y="48780"/>
                  </a:lnTo>
                  <a:lnTo>
                    <a:pt x="5724212" y="47625"/>
                  </a:lnTo>
                  <a:lnTo>
                    <a:pt x="5717743" y="47625"/>
                  </a:lnTo>
                  <a:lnTo>
                    <a:pt x="5726112" y="39255"/>
                  </a:lnTo>
                  <a:lnTo>
                    <a:pt x="5708218" y="39255"/>
                  </a:lnTo>
                  <a:lnTo>
                    <a:pt x="5708218" y="32842"/>
                  </a:lnTo>
                  <a:lnTo>
                    <a:pt x="5711366" y="29730"/>
                  </a:lnTo>
                  <a:close/>
                </a:path>
                <a:path w="11435715" h="77470">
                  <a:moveTo>
                    <a:pt x="5727268" y="38100"/>
                  </a:moveTo>
                  <a:lnTo>
                    <a:pt x="5717743" y="47625"/>
                  </a:lnTo>
                  <a:lnTo>
                    <a:pt x="5724212" y="47625"/>
                  </a:lnTo>
                  <a:lnTo>
                    <a:pt x="5727268" y="44513"/>
                  </a:lnTo>
                  <a:lnTo>
                    <a:pt x="5727268" y="38100"/>
                  </a:lnTo>
                  <a:close/>
                </a:path>
                <a:path w="11435715" h="77470">
                  <a:moveTo>
                    <a:pt x="11359337" y="38100"/>
                  </a:moveTo>
                  <a:lnTo>
                    <a:pt x="5727268" y="38100"/>
                  </a:lnTo>
                  <a:lnTo>
                    <a:pt x="5727268" y="44513"/>
                  </a:lnTo>
                  <a:lnTo>
                    <a:pt x="5724212" y="47625"/>
                  </a:lnTo>
                  <a:lnTo>
                    <a:pt x="11361267" y="47625"/>
                  </a:lnTo>
                  <a:lnTo>
                    <a:pt x="11359337" y="38100"/>
                  </a:lnTo>
                  <a:close/>
                </a:path>
                <a:path w="11435715" h="77470">
                  <a:moveTo>
                    <a:pt x="11433617" y="28575"/>
                  </a:moveTo>
                  <a:lnTo>
                    <a:pt x="11397437" y="28575"/>
                  </a:lnTo>
                  <a:lnTo>
                    <a:pt x="11397437" y="47625"/>
                  </a:lnTo>
                  <a:lnTo>
                    <a:pt x="11433617" y="47625"/>
                  </a:lnTo>
                  <a:lnTo>
                    <a:pt x="11435537" y="38100"/>
                  </a:lnTo>
                  <a:lnTo>
                    <a:pt x="11433617" y="28575"/>
                  </a:lnTo>
                  <a:close/>
                </a:path>
                <a:path w="11435715" h="77470">
                  <a:moveTo>
                    <a:pt x="11361267" y="28575"/>
                  </a:moveTo>
                  <a:lnTo>
                    <a:pt x="5712536" y="28575"/>
                  </a:lnTo>
                  <a:lnTo>
                    <a:pt x="5708218" y="32842"/>
                  </a:lnTo>
                  <a:lnTo>
                    <a:pt x="5708218" y="39255"/>
                  </a:lnTo>
                  <a:lnTo>
                    <a:pt x="5717743" y="29730"/>
                  </a:lnTo>
                  <a:lnTo>
                    <a:pt x="11361033" y="29730"/>
                  </a:lnTo>
                  <a:lnTo>
                    <a:pt x="11361267" y="28575"/>
                  </a:lnTo>
                  <a:close/>
                </a:path>
                <a:path w="11435715" h="77470">
                  <a:moveTo>
                    <a:pt x="11361033" y="29730"/>
                  </a:moveTo>
                  <a:lnTo>
                    <a:pt x="5717743" y="29730"/>
                  </a:lnTo>
                  <a:lnTo>
                    <a:pt x="5708218" y="39255"/>
                  </a:lnTo>
                  <a:lnTo>
                    <a:pt x="5726112" y="39255"/>
                  </a:lnTo>
                  <a:lnTo>
                    <a:pt x="5727268" y="38100"/>
                  </a:lnTo>
                  <a:lnTo>
                    <a:pt x="11359337" y="38100"/>
                  </a:lnTo>
                  <a:lnTo>
                    <a:pt x="11361033" y="29730"/>
                  </a:lnTo>
                  <a:close/>
                </a:path>
              </a:pathLst>
            </a:custGeom>
            <a:solidFill>
              <a:srgbClr val="768A2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1644523" y="6050686"/>
            <a:ext cx="64579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20" b="1">
                <a:latin typeface="Georgia"/>
                <a:cs typeface="Georgia"/>
              </a:rPr>
              <a:t>1950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4452365" y="6033008"/>
            <a:ext cx="66548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20" b="1">
                <a:latin typeface="Georgia"/>
                <a:cs typeface="Georgia"/>
              </a:rPr>
              <a:t>1980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8469883" y="6033008"/>
            <a:ext cx="6673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20" b="1">
                <a:latin typeface="Georgia"/>
                <a:cs typeface="Georgia"/>
              </a:rPr>
              <a:t>2010</a:t>
            </a:r>
            <a:endParaRPr sz="2000">
              <a:latin typeface="Georgia"/>
              <a:cs typeface="Georgia"/>
            </a:endParaRPr>
          </a:p>
        </p:txBody>
      </p:sp>
      <p:grpSp>
        <p:nvGrpSpPr>
          <p:cNvPr id="25" name="object 25" descr=""/>
          <p:cNvGrpSpPr/>
          <p:nvPr/>
        </p:nvGrpSpPr>
        <p:grpSpPr>
          <a:xfrm>
            <a:off x="1497838" y="2392045"/>
            <a:ext cx="8824595" cy="3914140"/>
            <a:chOff x="1497838" y="2392045"/>
            <a:chExt cx="8824595" cy="3914140"/>
          </a:xfrm>
        </p:grpSpPr>
        <p:sp>
          <p:nvSpPr>
            <p:cNvPr id="26" name="object 26" descr=""/>
            <p:cNvSpPr/>
            <p:nvPr/>
          </p:nvSpPr>
          <p:spPr>
            <a:xfrm>
              <a:off x="1497838" y="6044057"/>
              <a:ext cx="6881495" cy="262255"/>
            </a:xfrm>
            <a:custGeom>
              <a:avLst/>
              <a:gdLst/>
              <a:ahLst/>
              <a:cxnLst/>
              <a:rect l="l" t="t" r="r" b="b"/>
              <a:pathLst>
                <a:path w="6881495" h="262254">
                  <a:moveTo>
                    <a:pt x="59817" y="107327"/>
                  </a:moveTo>
                  <a:lnTo>
                    <a:pt x="50292" y="107327"/>
                  </a:lnTo>
                  <a:lnTo>
                    <a:pt x="50292" y="127266"/>
                  </a:lnTo>
                  <a:lnTo>
                    <a:pt x="41656" y="127266"/>
                  </a:lnTo>
                  <a:lnTo>
                    <a:pt x="41656" y="136791"/>
                  </a:lnTo>
                  <a:lnTo>
                    <a:pt x="57658" y="136791"/>
                  </a:lnTo>
                  <a:lnTo>
                    <a:pt x="59817" y="134658"/>
                  </a:lnTo>
                  <a:lnTo>
                    <a:pt x="59817" y="132029"/>
                  </a:lnTo>
                  <a:lnTo>
                    <a:pt x="59817" y="127266"/>
                  </a:lnTo>
                  <a:lnTo>
                    <a:pt x="59817" y="107327"/>
                  </a:lnTo>
                  <a:close/>
                </a:path>
                <a:path w="6881495" h="262254">
                  <a:moveTo>
                    <a:pt x="76200" y="223405"/>
                  </a:moveTo>
                  <a:lnTo>
                    <a:pt x="52946" y="188302"/>
                  </a:lnTo>
                  <a:lnTo>
                    <a:pt x="42926" y="186283"/>
                  </a:lnTo>
                  <a:lnTo>
                    <a:pt x="42926" y="185305"/>
                  </a:lnTo>
                  <a:lnTo>
                    <a:pt x="42926" y="157060"/>
                  </a:lnTo>
                  <a:lnTo>
                    <a:pt x="33401" y="157060"/>
                  </a:lnTo>
                  <a:lnTo>
                    <a:pt x="33401" y="186283"/>
                  </a:lnTo>
                  <a:lnTo>
                    <a:pt x="23304" y="188302"/>
                  </a:lnTo>
                  <a:lnTo>
                    <a:pt x="11188" y="196469"/>
                  </a:lnTo>
                  <a:lnTo>
                    <a:pt x="2997" y="208584"/>
                  </a:lnTo>
                  <a:lnTo>
                    <a:pt x="0" y="223405"/>
                  </a:lnTo>
                  <a:lnTo>
                    <a:pt x="2997" y="238239"/>
                  </a:lnTo>
                  <a:lnTo>
                    <a:pt x="11188" y="250355"/>
                  </a:lnTo>
                  <a:lnTo>
                    <a:pt x="23304" y="258521"/>
                  </a:lnTo>
                  <a:lnTo>
                    <a:pt x="38100" y="261505"/>
                  </a:lnTo>
                  <a:lnTo>
                    <a:pt x="52946" y="258521"/>
                  </a:lnTo>
                  <a:lnTo>
                    <a:pt x="65049" y="250355"/>
                  </a:lnTo>
                  <a:lnTo>
                    <a:pt x="73202" y="238239"/>
                  </a:lnTo>
                  <a:lnTo>
                    <a:pt x="76200" y="223405"/>
                  </a:lnTo>
                  <a:close/>
                </a:path>
                <a:path w="6881495" h="262254">
                  <a:moveTo>
                    <a:pt x="93218" y="40652"/>
                  </a:moveTo>
                  <a:lnTo>
                    <a:pt x="90208" y="25831"/>
                  </a:lnTo>
                  <a:lnTo>
                    <a:pt x="82016" y="13716"/>
                  </a:lnTo>
                  <a:lnTo>
                    <a:pt x="69900" y="5549"/>
                  </a:lnTo>
                  <a:lnTo>
                    <a:pt x="55118" y="2552"/>
                  </a:lnTo>
                  <a:lnTo>
                    <a:pt x="40259" y="5549"/>
                  </a:lnTo>
                  <a:lnTo>
                    <a:pt x="28155" y="13716"/>
                  </a:lnTo>
                  <a:lnTo>
                    <a:pt x="20002" y="25831"/>
                  </a:lnTo>
                  <a:lnTo>
                    <a:pt x="17018" y="40652"/>
                  </a:lnTo>
                  <a:lnTo>
                    <a:pt x="20002" y="55486"/>
                  </a:lnTo>
                  <a:lnTo>
                    <a:pt x="28155" y="67602"/>
                  </a:lnTo>
                  <a:lnTo>
                    <a:pt x="40259" y="75768"/>
                  </a:lnTo>
                  <a:lnTo>
                    <a:pt x="50393" y="77812"/>
                  </a:lnTo>
                  <a:lnTo>
                    <a:pt x="50292" y="78752"/>
                  </a:lnTo>
                  <a:lnTo>
                    <a:pt x="55118" y="78752"/>
                  </a:lnTo>
                  <a:lnTo>
                    <a:pt x="59817" y="78752"/>
                  </a:lnTo>
                  <a:lnTo>
                    <a:pt x="59817" y="77812"/>
                  </a:lnTo>
                  <a:lnTo>
                    <a:pt x="69900" y="75768"/>
                  </a:lnTo>
                  <a:lnTo>
                    <a:pt x="82016" y="67602"/>
                  </a:lnTo>
                  <a:lnTo>
                    <a:pt x="90208" y="55486"/>
                  </a:lnTo>
                  <a:lnTo>
                    <a:pt x="93218" y="40652"/>
                  </a:lnTo>
                  <a:close/>
                </a:path>
                <a:path w="6881495" h="262254">
                  <a:moveTo>
                    <a:pt x="2849880" y="107772"/>
                  </a:moveTo>
                  <a:lnTo>
                    <a:pt x="2840355" y="107772"/>
                  </a:lnTo>
                  <a:lnTo>
                    <a:pt x="2840355" y="127711"/>
                  </a:lnTo>
                  <a:lnTo>
                    <a:pt x="2831719" y="127711"/>
                  </a:lnTo>
                  <a:lnTo>
                    <a:pt x="2831719" y="137236"/>
                  </a:lnTo>
                  <a:lnTo>
                    <a:pt x="2847721" y="137236"/>
                  </a:lnTo>
                  <a:lnTo>
                    <a:pt x="2849880" y="135102"/>
                  </a:lnTo>
                  <a:lnTo>
                    <a:pt x="2849880" y="132473"/>
                  </a:lnTo>
                  <a:lnTo>
                    <a:pt x="2849880" y="127711"/>
                  </a:lnTo>
                  <a:lnTo>
                    <a:pt x="2849880" y="107772"/>
                  </a:lnTo>
                  <a:close/>
                </a:path>
                <a:path w="6881495" h="262254">
                  <a:moveTo>
                    <a:pt x="2849880" y="78257"/>
                  </a:moveTo>
                  <a:lnTo>
                    <a:pt x="2845054" y="79197"/>
                  </a:lnTo>
                  <a:lnTo>
                    <a:pt x="2849880" y="79197"/>
                  </a:lnTo>
                  <a:lnTo>
                    <a:pt x="2849880" y="78257"/>
                  </a:lnTo>
                  <a:close/>
                </a:path>
                <a:path w="6881495" h="262254">
                  <a:moveTo>
                    <a:pt x="2866263" y="223850"/>
                  </a:moveTo>
                  <a:lnTo>
                    <a:pt x="2842945" y="188747"/>
                  </a:lnTo>
                  <a:lnTo>
                    <a:pt x="2832963" y="186728"/>
                  </a:lnTo>
                  <a:lnTo>
                    <a:pt x="2832862" y="195618"/>
                  </a:lnTo>
                  <a:lnTo>
                    <a:pt x="2832862" y="186728"/>
                  </a:lnTo>
                  <a:lnTo>
                    <a:pt x="2828163" y="185750"/>
                  </a:lnTo>
                  <a:lnTo>
                    <a:pt x="2832963" y="186728"/>
                  </a:lnTo>
                  <a:lnTo>
                    <a:pt x="2832862" y="185750"/>
                  </a:lnTo>
                  <a:lnTo>
                    <a:pt x="2832862" y="157518"/>
                  </a:lnTo>
                  <a:lnTo>
                    <a:pt x="2823337" y="157518"/>
                  </a:lnTo>
                  <a:lnTo>
                    <a:pt x="2823337" y="186728"/>
                  </a:lnTo>
                  <a:lnTo>
                    <a:pt x="2813304" y="188747"/>
                  </a:lnTo>
                  <a:lnTo>
                    <a:pt x="2801201" y="196913"/>
                  </a:lnTo>
                  <a:lnTo>
                    <a:pt x="2793047" y="209029"/>
                  </a:lnTo>
                  <a:lnTo>
                    <a:pt x="2790063" y="223850"/>
                  </a:lnTo>
                  <a:lnTo>
                    <a:pt x="2793047" y="238683"/>
                  </a:lnTo>
                  <a:lnTo>
                    <a:pt x="2801201" y="250799"/>
                  </a:lnTo>
                  <a:lnTo>
                    <a:pt x="2813304" y="258965"/>
                  </a:lnTo>
                  <a:lnTo>
                    <a:pt x="2828163" y="261950"/>
                  </a:lnTo>
                  <a:lnTo>
                    <a:pt x="2842945" y="258965"/>
                  </a:lnTo>
                  <a:lnTo>
                    <a:pt x="2855061" y="250799"/>
                  </a:lnTo>
                  <a:lnTo>
                    <a:pt x="2863253" y="238683"/>
                  </a:lnTo>
                  <a:lnTo>
                    <a:pt x="2866263" y="223850"/>
                  </a:lnTo>
                  <a:close/>
                </a:path>
                <a:path w="6881495" h="262254">
                  <a:moveTo>
                    <a:pt x="2883154" y="41097"/>
                  </a:moveTo>
                  <a:lnTo>
                    <a:pt x="2880156" y="26276"/>
                  </a:lnTo>
                  <a:lnTo>
                    <a:pt x="2872003" y="14160"/>
                  </a:lnTo>
                  <a:lnTo>
                    <a:pt x="2859900" y="5994"/>
                  </a:lnTo>
                  <a:lnTo>
                    <a:pt x="2845054" y="2997"/>
                  </a:lnTo>
                  <a:lnTo>
                    <a:pt x="2830195" y="5994"/>
                  </a:lnTo>
                  <a:lnTo>
                    <a:pt x="2818092" y="14160"/>
                  </a:lnTo>
                  <a:lnTo>
                    <a:pt x="2809938" y="26276"/>
                  </a:lnTo>
                  <a:lnTo>
                    <a:pt x="2806954" y="41097"/>
                  </a:lnTo>
                  <a:lnTo>
                    <a:pt x="2809938" y="55930"/>
                  </a:lnTo>
                  <a:lnTo>
                    <a:pt x="2818092" y="68046"/>
                  </a:lnTo>
                  <a:lnTo>
                    <a:pt x="2830195" y="76212"/>
                  </a:lnTo>
                  <a:lnTo>
                    <a:pt x="2840355" y="78257"/>
                  </a:lnTo>
                  <a:lnTo>
                    <a:pt x="2840355" y="79197"/>
                  </a:lnTo>
                  <a:lnTo>
                    <a:pt x="2845054" y="79197"/>
                  </a:lnTo>
                  <a:lnTo>
                    <a:pt x="2849753" y="78257"/>
                  </a:lnTo>
                  <a:lnTo>
                    <a:pt x="2849880" y="41097"/>
                  </a:lnTo>
                  <a:lnTo>
                    <a:pt x="2849880" y="78257"/>
                  </a:lnTo>
                  <a:lnTo>
                    <a:pt x="2859900" y="76212"/>
                  </a:lnTo>
                  <a:lnTo>
                    <a:pt x="2872003" y="68046"/>
                  </a:lnTo>
                  <a:lnTo>
                    <a:pt x="2880156" y="55930"/>
                  </a:lnTo>
                  <a:lnTo>
                    <a:pt x="2883154" y="41097"/>
                  </a:lnTo>
                  <a:close/>
                </a:path>
                <a:path w="6881495" h="262254">
                  <a:moveTo>
                    <a:pt x="6847586" y="104775"/>
                  </a:moveTo>
                  <a:lnTo>
                    <a:pt x="6838061" y="104775"/>
                  </a:lnTo>
                  <a:lnTo>
                    <a:pt x="6838061" y="124714"/>
                  </a:lnTo>
                  <a:lnTo>
                    <a:pt x="6829425" y="124714"/>
                  </a:lnTo>
                  <a:lnTo>
                    <a:pt x="6829425" y="134239"/>
                  </a:lnTo>
                  <a:lnTo>
                    <a:pt x="6845427" y="134239"/>
                  </a:lnTo>
                  <a:lnTo>
                    <a:pt x="6847586" y="132105"/>
                  </a:lnTo>
                  <a:lnTo>
                    <a:pt x="6847586" y="129476"/>
                  </a:lnTo>
                  <a:lnTo>
                    <a:pt x="6847586" y="124714"/>
                  </a:lnTo>
                  <a:lnTo>
                    <a:pt x="6847586" y="104775"/>
                  </a:lnTo>
                  <a:close/>
                </a:path>
                <a:path w="6881495" h="262254">
                  <a:moveTo>
                    <a:pt x="6863969" y="220853"/>
                  </a:moveTo>
                  <a:lnTo>
                    <a:pt x="6840715" y="185750"/>
                  </a:lnTo>
                  <a:lnTo>
                    <a:pt x="6830695" y="183730"/>
                  </a:lnTo>
                  <a:lnTo>
                    <a:pt x="6830695" y="182753"/>
                  </a:lnTo>
                  <a:lnTo>
                    <a:pt x="6830695" y="154520"/>
                  </a:lnTo>
                  <a:lnTo>
                    <a:pt x="6821170" y="154520"/>
                  </a:lnTo>
                  <a:lnTo>
                    <a:pt x="6821170" y="183730"/>
                  </a:lnTo>
                  <a:lnTo>
                    <a:pt x="6811073" y="185750"/>
                  </a:lnTo>
                  <a:lnTo>
                    <a:pt x="6798958" y="193916"/>
                  </a:lnTo>
                  <a:lnTo>
                    <a:pt x="6790766" y="206032"/>
                  </a:lnTo>
                  <a:lnTo>
                    <a:pt x="6787769" y="220853"/>
                  </a:lnTo>
                  <a:lnTo>
                    <a:pt x="6790766" y="235686"/>
                  </a:lnTo>
                  <a:lnTo>
                    <a:pt x="6798958" y="247802"/>
                  </a:lnTo>
                  <a:lnTo>
                    <a:pt x="6811073" y="255968"/>
                  </a:lnTo>
                  <a:lnTo>
                    <a:pt x="6825869" y="258953"/>
                  </a:lnTo>
                  <a:lnTo>
                    <a:pt x="6840715" y="255968"/>
                  </a:lnTo>
                  <a:lnTo>
                    <a:pt x="6852818" y="247802"/>
                  </a:lnTo>
                  <a:lnTo>
                    <a:pt x="6860972" y="235686"/>
                  </a:lnTo>
                  <a:lnTo>
                    <a:pt x="6863969" y="220853"/>
                  </a:lnTo>
                  <a:close/>
                </a:path>
                <a:path w="6881495" h="262254">
                  <a:moveTo>
                    <a:pt x="6880987" y="38100"/>
                  </a:moveTo>
                  <a:lnTo>
                    <a:pt x="6877977" y="23279"/>
                  </a:lnTo>
                  <a:lnTo>
                    <a:pt x="6869785" y="11163"/>
                  </a:lnTo>
                  <a:lnTo>
                    <a:pt x="6857670" y="2997"/>
                  </a:lnTo>
                  <a:lnTo>
                    <a:pt x="6842887" y="0"/>
                  </a:lnTo>
                  <a:lnTo>
                    <a:pt x="6828028" y="2997"/>
                  </a:lnTo>
                  <a:lnTo>
                    <a:pt x="6815925" y="11163"/>
                  </a:lnTo>
                  <a:lnTo>
                    <a:pt x="6807771" y="23279"/>
                  </a:lnTo>
                  <a:lnTo>
                    <a:pt x="6804787" y="38100"/>
                  </a:lnTo>
                  <a:lnTo>
                    <a:pt x="6807771" y="52933"/>
                  </a:lnTo>
                  <a:lnTo>
                    <a:pt x="6815925" y="65049"/>
                  </a:lnTo>
                  <a:lnTo>
                    <a:pt x="6828028" y="73215"/>
                  </a:lnTo>
                  <a:lnTo>
                    <a:pt x="6838162" y="75260"/>
                  </a:lnTo>
                  <a:lnTo>
                    <a:pt x="6838061" y="76200"/>
                  </a:lnTo>
                  <a:lnTo>
                    <a:pt x="6842887" y="76200"/>
                  </a:lnTo>
                  <a:lnTo>
                    <a:pt x="6847586" y="76200"/>
                  </a:lnTo>
                  <a:lnTo>
                    <a:pt x="6847586" y="75260"/>
                  </a:lnTo>
                  <a:lnTo>
                    <a:pt x="6857670" y="73215"/>
                  </a:lnTo>
                  <a:lnTo>
                    <a:pt x="6869785" y="65049"/>
                  </a:lnTo>
                  <a:lnTo>
                    <a:pt x="6877977" y="52933"/>
                  </a:lnTo>
                  <a:lnTo>
                    <a:pt x="6880987" y="381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9291574" y="2392044"/>
              <a:ext cx="1030605" cy="1907539"/>
            </a:xfrm>
            <a:custGeom>
              <a:avLst/>
              <a:gdLst/>
              <a:ahLst/>
              <a:cxnLst/>
              <a:rect l="l" t="t" r="r" b="b"/>
              <a:pathLst>
                <a:path w="1030604" h="1907539">
                  <a:moveTo>
                    <a:pt x="114300" y="114300"/>
                  </a:moveTo>
                  <a:lnTo>
                    <a:pt x="104775" y="95250"/>
                  </a:lnTo>
                  <a:lnTo>
                    <a:pt x="57150" y="0"/>
                  </a:lnTo>
                  <a:lnTo>
                    <a:pt x="0" y="114300"/>
                  </a:lnTo>
                  <a:lnTo>
                    <a:pt x="38100" y="114300"/>
                  </a:lnTo>
                  <a:lnTo>
                    <a:pt x="38100" y="1388872"/>
                  </a:lnTo>
                  <a:lnTo>
                    <a:pt x="76200" y="1388872"/>
                  </a:lnTo>
                  <a:lnTo>
                    <a:pt x="76200" y="114300"/>
                  </a:lnTo>
                  <a:lnTo>
                    <a:pt x="114300" y="114300"/>
                  </a:lnTo>
                  <a:close/>
                </a:path>
                <a:path w="1030604" h="1907539">
                  <a:moveTo>
                    <a:pt x="609219" y="456819"/>
                  </a:moveTo>
                  <a:lnTo>
                    <a:pt x="599694" y="437769"/>
                  </a:lnTo>
                  <a:lnTo>
                    <a:pt x="552069" y="342519"/>
                  </a:lnTo>
                  <a:lnTo>
                    <a:pt x="494919" y="456819"/>
                  </a:lnTo>
                  <a:lnTo>
                    <a:pt x="533019" y="456819"/>
                  </a:lnTo>
                  <a:lnTo>
                    <a:pt x="533019" y="1731391"/>
                  </a:lnTo>
                  <a:lnTo>
                    <a:pt x="571119" y="1731391"/>
                  </a:lnTo>
                  <a:lnTo>
                    <a:pt x="571119" y="456819"/>
                  </a:lnTo>
                  <a:lnTo>
                    <a:pt x="609219" y="456819"/>
                  </a:lnTo>
                  <a:close/>
                </a:path>
                <a:path w="1030604" h="1907539">
                  <a:moveTo>
                    <a:pt x="1030605" y="632968"/>
                  </a:moveTo>
                  <a:lnTo>
                    <a:pt x="1021080" y="613918"/>
                  </a:lnTo>
                  <a:lnTo>
                    <a:pt x="973455" y="518668"/>
                  </a:lnTo>
                  <a:lnTo>
                    <a:pt x="916305" y="632968"/>
                  </a:lnTo>
                  <a:lnTo>
                    <a:pt x="954405" y="632968"/>
                  </a:lnTo>
                  <a:lnTo>
                    <a:pt x="954405" y="1907540"/>
                  </a:lnTo>
                  <a:lnTo>
                    <a:pt x="992505" y="1907540"/>
                  </a:lnTo>
                  <a:lnTo>
                    <a:pt x="992505" y="632968"/>
                  </a:lnTo>
                  <a:lnTo>
                    <a:pt x="1030605" y="632968"/>
                  </a:lnTo>
                  <a:close/>
                </a:path>
              </a:pathLst>
            </a:custGeom>
            <a:solidFill>
              <a:srgbClr val="9CB829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10129266" y="940434"/>
            <a:ext cx="8947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Georgia"/>
                <a:cs typeface="Georgia"/>
              </a:rPr>
              <a:t>provides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3" name="object 3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29" name="object 29" descr=""/>
          <p:cNvSpPr txBox="1"/>
          <p:nvPr/>
        </p:nvSpPr>
        <p:spPr>
          <a:xfrm>
            <a:off x="8916161" y="940434"/>
            <a:ext cx="1018540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402590" algn="l"/>
                <a:tab pos="563880" algn="l"/>
              </a:tabLst>
            </a:pPr>
            <a:r>
              <a:rPr dirty="0" sz="1800" spc="-25">
                <a:latin typeface="Georgia"/>
                <a:cs typeface="Georgia"/>
              </a:rPr>
              <a:t>Big</a:t>
            </a:r>
            <a:r>
              <a:rPr dirty="0" sz="1800">
                <a:latin typeface="Georgia"/>
                <a:cs typeface="Georgia"/>
              </a:rPr>
              <a:t>		</a:t>
            </a:r>
            <a:r>
              <a:rPr dirty="0" sz="1800" spc="-20">
                <a:latin typeface="Georgia"/>
                <a:cs typeface="Georgia"/>
              </a:rPr>
              <a:t>data </a:t>
            </a:r>
            <a:r>
              <a:rPr dirty="0" sz="1800" spc="-10">
                <a:latin typeface="Georgia"/>
                <a:cs typeface="Georgia"/>
              </a:rPr>
              <a:t>volumes artificial </a:t>
            </a:r>
            <a:r>
              <a:rPr dirty="0" sz="1800" spc="-25">
                <a:latin typeface="Georgia"/>
                <a:cs typeface="Georgia"/>
              </a:rPr>
              <a:t>to</a:t>
            </a:r>
            <a:r>
              <a:rPr dirty="0" sz="1800">
                <a:latin typeface="Georgia"/>
                <a:cs typeface="Georgia"/>
              </a:rPr>
              <a:t>	</a:t>
            </a:r>
            <a:r>
              <a:rPr dirty="0" sz="1800" spc="-10">
                <a:latin typeface="Georgia"/>
                <a:cs typeface="Georgia"/>
              </a:rPr>
              <a:t>train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9940290" y="1214754"/>
            <a:ext cx="1235075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23189">
              <a:lnSpc>
                <a:spcPct val="100000"/>
              </a:lnSpc>
              <a:spcBef>
                <a:spcPts val="100"/>
              </a:spcBef>
              <a:tabLst>
                <a:tab pos="447040" algn="l"/>
                <a:tab pos="637540" algn="l"/>
              </a:tabLst>
            </a:pPr>
            <a:r>
              <a:rPr dirty="0" sz="1800" spc="-25">
                <a:latin typeface="Georgia"/>
                <a:cs typeface="Georgia"/>
              </a:rPr>
              <a:t>of</a:t>
            </a:r>
            <a:r>
              <a:rPr dirty="0" sz="1800">
                <a:latin typeface="Georgia"/>
                <a:cs typeface="Georgia"/>
              </a:rPr>
              <a:t>		</a:t>
            </a:r>
            <a:r>
              <a:rPr dirty="0" sz="1800" spc="-20">
                <a:latin typeface="Georgia"/>
                <a:cs typeface="Georgia"/>
              </a:rPr>
              <a:t>data </a:t>
            </a:r>
            <a:r>
              <a:rPr dirty="0" sz="1800" spc="-10">
                <a:latin typeface="Georgia"/>
                <a:cs typeface="Georgia"/>
              </a:rPr>
              <a:t>intelligence </a:t>
            </a:r>
            <a:r>
              <a:rPr dirty="0" sz="1800" spc="-25">
                <a:latin typeface="Georgia"/>
                <a:cs typeface="Georgia"/>
              </a:rPr>
              <a:t>its</a:t>
            </a:r>
            <a:r>
              <a:rPr dirty="0" sz="1800">
                <a:latin typeface="Georgia"/>
                <a:cs typeface="Georgia"/>
              </a:rPr>
              <a:t>	</a:t>
            </a:r>
            <a:r>
              <a:rPr dirty="0" sz="1800" spc="-10">
                <a:latin typeface="Georgia"/>
                <a:cs typeface="Georgia"/>
              </a:rPr>
              <a:t>models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1217656" y="940434"/>
            <a:ext cx="53149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78105" marR="5080" indent="-6604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Georgia"/>
                <a:cs typeface="Georgia"/>
              </a:rPr>
              <a:t>large </a:t>
            </a:r>
            <a:r>
              <a:rPr dirty="0" sz="1800" spc="-20">
                <a:latin typeface="Georgia"/>
                <a:cs typeface="Georgia"/>
              </a:rPr>
              <a:t>that uses </a:t>
            </a:r>
            <a:r>
              <a:rPr dirty="0" sz="1800" spc="-25">
                <a:latin typeface="Georgia"/>
                <a:cs typeface="Georgia"/>
              </a:rPr>
              <a:t>and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8916161" y="2037969"/>
            <a:ext cx="17214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analyze</a:t>
            </a:r>
            <a:r>
              <a:rPr dirty="0" sz="1800" spc="-5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the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data.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47687" y="1964804"/>
            <a:ext cx="6116320" cy="3632200"/>
          </a:xfrm>
          <a:prstGeom prst="rect">
            <a:avLst/>
          </a:prstGeom>
          <a:solidFill>
            <a:srgbClr val="2C702C"/>
          </a:solidFill>
        </p:spPr>
        <p:txBody>
          <a:bodyPr wrap="square" lIns="0" tIns="127635" rIns="0" bIns="0" rtlCol="0" vert="horz">
            <a:spAutoFit/>
          </a:bodyPr>
          <a:lstStyle/>
          <a:p>
            <a:pPr marL="167640">
              <a:lnSpc>
                <a:spcPct val="100000"/>
              </a:lnSpc>
              <a:spcBef>
                <a:spcPts val="1005"/>
              </a:spcBef>
            </a:pPr>
            <a:r>
              <a:rPr dirty="0" sz="2000" b="1">
                <a:solidFill>
                  <a:srgbClr val="FFFFFF"/>
                </a:solidFill>
                <a:latin typeface="Georgia"/>
                <a:cs typeface="Georgia"/>
              </a:rPr>
              <a:t>MACHINE</a:t>
            </a:r>
            <a:r>
              <a:rPr dirty="0" sz="2000" spc="-7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783399" y="2544952"/>
            <a:ext cx="5596890" cy="2905760"/>
          </a:xfrm>
          <a:prstGeom prst="rect">
            <a:avLst/>
          </a:prstGeom>
          <a:solidFill>
            <a:srgbClr val="C9DE79"/>
          </a:solidFill>
        </p:spPr>
        <p:txBody>
          <a:bodyPr wrap="square" lIns="0" tIns="149225" rIns="0" bIns="0" rtlCol="0" vert="horz">
            <a:spAutoFit/>
          </a:bodyPr>
          <a:lstStyle/>
          <a:p>
            <a:pPr marL="150495">
              <a:lnSpc>
                <a:spcPct val="100000"/>
              </a:lnSpc>
              <a:spcBef>
                <a:spcPts val="1175"/>
              </a:spcBef>
            </a:pPr>
            <a:r>
              <a:rPr dirty="0" sz="2000" b="1">
                <a:solidFill>
                  <a:srgbClr val="FFFFFF"/>
                </a:solidFill>
                <a:latin typeface="Georgia"/>
                <a:cs typeface="Georgia"/>
              </a:rPr>
              <a:t>DEEP</a:t>
            </a:r>
            <a:r>
              <a:rPr dirty="0" sz="2000" spc="-4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067663" y="3170935"/>
            <a:ext cx="5003800" cy="2092960"/>
          </a:xfrm>
          <a:prstGeom prst="rect">
            <a:avLst/>
          </a:prstGeom>
          <a:solidFill>
            <a:srgbClr val="67C468"/>
          </a:solidFill>
        </p:spPr>
        <p:txBody>
          <a:bodyPr wrap="square" lIns="0" tIns="106045" rIns="0" bIns="0" rtlCol="0" vert="horz">
            <a:spAutoFit/>
          </a:bodyPr>
          <a:lstStyle/>
          <a:p>
            <a:pPr marL="187325">
              <a:lnSpc>
                <a:spcPct val="100000"/>
              </a:lnSpc>
              <a:spcBef>
                <a:spcPts val="835"/>
              </a:spcBef>
            </a:pPr>
            <a:r>
              <a:rPr dirty="0" sz="2000" b="1">
                <a:solidFill>
                  <a:srgbClr val="FFFFFF"/>
                </a:solidFill>
                <a:latin typeface="Georgia"/>
                <a:cs typeface="Georgia"/>
              </a:rPr>
              <a:t>NEURAL</a:t>
            </a:r>
            <a:r>
              <a:rPr dirty="0" sz="2000" spc="-4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FFFFFF"/>
                </a:solidFill>
                <a:latin typeface="Georgia"/>
                <a:cs typeface="Georgia"/>
              </a:rPr>
              <a:t>NETWORKS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351914" y="3747134"/>
            <a:ext cx="4410075" cy="1331595"/>
          </a:xfrm>
          <a:prstGeom prst="rect">
            <a:avLst/>
          </a:prstGeom>
          <a:solidFill>
            <a:srgbClr val="ECF4D2"/>
          </a:solidFill>
        </p:spPr>
        <p:txBody>
          <a:bodyPr wrap="square" lIns="0" tIns="139700" rIns="0" bIns="0" rtlCol="0" vert="horz">
            <a:spAutoFit/>
          </a:bodyPr>
          <a:lstStyle/>
          <a:p>
            <a:pPr marL="180340" marR="1337945">
              <a:lnSpc>
                <a:spcPct val="100000"/>
              </a:lnSpc>
              <a:spcBef>
                <a:spcPts val="1100"/>
              </a:spcBef>
            </a:pPr>
            <a:r>
              <a:rPr dirty="0" sz="2000" spc="-10" b="1">
                <a:latin typeface="Georgia"/>
                <a:cs typeface="Georgia"/>
              </a:rPr>
              <a:t>SIAMESE CONVOLUTIONAL </a:t>
            </a:r>
            <a:r>
              <a:rPr dirty="0" sz="2000" b="1">
                <a:latin typeface="Georgia"/>
                <a:cs typeface="Georgia"/>
              </a:rPr>
              <a:t>NEURAL</a:t>
            </a:r>
            <a:r>
              <a:rPr dirty="0" sz="2000" spc="-25" b="1">
                <a:latin typeface="Georgia"/>
                <a:cs typeface="Georgia"/>
              </a:rPr>
              <a:t> </a:t>
            </a:r>
            <a:r>
              <a:rPr dirty="0" sz="2000" spc="-10" b="1">
                <a:latin typeface="Georgia"/>
                <a:cs typeface="Georgia"/>
              </a:rPr>
              <a:t>NETWORKS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63436" y="1474419"/>
            <a:ext cx="6604000" cy="4273550"/>
          </a:xfrm>
          <a:prstGeom prst="rect">
            <a:avLst/>
          </a:prstGeom>
          <a:solidFill>
            <a:srgbClr val="1C2134"/>
          </a:solidFill>
        </p:spPr>
        <p:txBody>
          <a:bodyPr wrap="square" lIns="0" tIns="0" rIns="0" bIns="0" rtlCol="0" vert="horz">
            <a:spAutoFit/>
          </a:bodyPr>
          <a:lstStyle/>
          <a:p>
            <a:pPr marL="116205">
              <a:lnSpc>
                <a:spcPts val="3180"/>
              </a:lnSpc>
            </a:pPr>
            <a:r>
              <a:rPr dirty="0" sz="2800" spc="-10" b="1">
                <a:solidFill>
                  <a:srgbClr val="FFFFFF"/>
                </a:solidFill>
                <a:latin typeface="Georgia"/>
                <a:cs typeface="Georgia"/>
              </a:rPr>
              <a:t>ARTIFICIAL</a:t>
            </a:r>
            <a:r>
              <a:rPr dirty="0" sz="2800" spc="-9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800" spc="-10" b="1">
                <a:solidFill>
                  <a:srgbClr val="FFFFFF"/>
                </a:solidFill>
                <a:latin typeface="Georgia"/>
                <a:cs typeface="Georgia"/>
              </a:rPr>
              <a:t>INTELLIGENCE</a:t>
            </a:r>
            <a:endParaRPr sz="2800">
              <a:latin typeface="Georgia"/>
              <a:cs typeface="Georgi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79995" y="1236852"/>
            <a:ext cx="5120132" cy="4685144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702420" y="3788790"/>
            <a:ext cx="959485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75260">
              <a:lnSpc>
                <a:spcPct val="100000"/>
              </a:lnSpc>
              <a:spcBef>
                <a:spcPts val="100"/>
              </a:spcBef>
            </a:pPr>
            <a:r>
              <a:rPr dirty="0" sz="2000" spc="-20">
                <a:latin typeface="Georgia"/>
                <a:cs typeface="Georgia"/>
              </a:rPr>
              <a:t>Deep </a:t>
            </a:r>
            <a:r>
              <a:rPr dirty="0" sz="2000" spc="-10"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463530" y="3329432"/>
            <a:ext cx="1224280" cy="94106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solidFill>
                  <a:srgbClr val="0F1204"/>
                </a:solidFill>
                <a:latin typeface="Georgia"/>
                <a:cs typeface="Georgia"/>
              </a:rPr>
              <a:t>Natural language processing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362947" y="1852625"/>
            <a:ext cx="1348105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solidFill>
                  <a:srgbClr val="FFFFFF"/>
                </a:solidFill>
                <a:latin typeface="Georgia"/>
                <a:cs typeface="Georgia"/>
              </a:rPr>
              <a:t>Artificial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solidFill>
                  <a:srgbClr val="FFFFFF"/>
                </a:solidFill>
                <a:latin typeface="Georgia"/>
                <a:cs typeface="Georgia"/>
              </a:rPr>
              <a:t>Intelligence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8465311" y="2695448"/>
            <a:ext cx="1000760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solidFill>
                  <a:srgbClr val="FFFFFF"/>
                </a:solidFill>
                <a:latin typeface="Georgia"/>
                <a:cs typeface="Georgia"/>
              </a:rPr>
              <a:t>Machine learning</a:t>
            </a:r>
            <a:endParaRPr sz="2000">
              <a:latin typeface="Georgia"/>
              <a:cs typeface="Georgia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13" name="object 13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485503" y="27978"/>
              <a:ext cx="1203591" cy="629627"/>
            </a:xfrm>
            <a:prstGeom prst="rect">
              <a:avLst/>
            </a:prstGeom>
          </p:spPr>
        </p:pic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80">
                <a:solidFill>
                  <a:srgbClr val="FFFFFF"/>
                </a:solidFill>
              </a:rPr>
              <a:t> </a:t>
            </a:r>
            <a:r>
              <a:rPr dirty="0" sz="3200" spc="-610">
                <a:solidFill>
                  <a:srgbClr val="FFFFFF"/>
                </a:solidFill>
              </a:rPr>
              <a:t>INTELLIGENCE</a:t>
            </a:r>
            <a:endParaRPr sz="3200"/>
          </a:p>
        </p:txBody>
      </p:sp>
      <p:sp>
        <p:nvSpPr>
          <p:cNvPr id="17" name="object 1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605">
                <a:solidFill>
                  <a:srgbClr val="009999"/>
                </a:solidFill>
              </a:rPr>
              <a:t>ARTIFICIAL</a:t>
            </a:r>
            <a:r>
              <a:rPr dirty="0" spc="-570">
                <a:solidFill>
                  <a:srgbClr val="009999"/>
                </a:solidFill>
              </a:rPr>
              <a:t> </a:t>
            </a:r>
            <a:r>
              <a:rPr dirty="0" spc="-685">
                <a:solidFill>
                  <a:srgbClr val="009999"/>
                </a:solidFill>
              </a:rPr>
              <a:t>INTELLIGENCE</a:t>
            </a:r>
            <a:r>
              <a:rPr dirty="0" spc="-685">
                <a:solidFill>
                  <a:srgbClr val="000000"/>
                </a:solidFill>
              </a:rPr>
              <a:t>,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695">
                <a:solidFill>
                  <a:srgbClr val="54669B"/>
                </a:solidFill>
              </a:rPr>
              <a:t>MACHINE</a:t>
            </a:r>
            <a:r>
              <a:rPr dirty="0" spc="-560">
                <a:solidFill>
                  <a:srgbClr val="54669B"/>
                </a:solidFill>
              </a:rPr>
              <a:t> </a:t>
            </a:r>
            <a:r>
              <a:rPr dirty="0" spc="-630">
                <a:solidFill>
                  <a:srgbClr val="54669B"/>
                </a:solidFill>
              </a:rPr>
              <a:t>LEARNINg</a:t>
            </a:r>
            <a:r>
              <a:rPr dirty="0" spc="-580">
                <a:solidFill>
                  <a:srgbClr val="54669B"/>
                </a:solidFill>
              </a:rPr>
              <a:t> </a:t>
            </a:r>
            <a:r>
              <a:rPr dirty="0" spc="-770">
                <a:solidFill>
                  <a:srgbClr val="000000"/>
                </a:solidFill>
              </a:rPr>
              <a:t>AND</a:t>
            </a:r>
            <a:r>
              <a:rPr dirty="0" spc="-550">
                <a:solidFill>
                  <a:srgbClr val="000000"/>
                </a:solidFill>
              </a:rPr>
              <a:t> </a:t>
            </a:r>
            <a:r>
              <a:rPr dirty="0" spc="-685">
                <a:solidFill>
                  <a:srgbClr val="D1470A"/>
                </a:solidFill>
              </a:rPr>
              <a:t>DEEP</a:t>
            </a:r>
            <a:r>
              <a:rPr dirty="0" spc="-570">
                <a:solidFill>
                  <a:srgbClr val="D1470A"/>
                </a:solidFill>
              </a:rPr>
              <a:t> </a:t>
            </a:r>
            <a:r>
              <a:rPr dirty="0" spc="-640">
                <a:solidFill>
                  <a:srgbClr val="D1470A"/>
                </a:solidFill>
              </a:rPr>
              <a:t>LEARNINg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132029" y="1154811"/>
            <a:ext cx="4222750" cy="654685"/>
          </a:xfrm>
          <a:custGeom>
            <a:avLst/>
            <a:gdLst/>
            <a:ahLst/>
            <a:cxnLst/>
            <a:rect l="l" t="t" r="r" b="b"/>
            <a:pathLst>
              <a:path w="4222750" h="654685">
                <a:moveTo>
                  <a:pt x="3895521" y="0"/>
                </a:moveTo>
                <a:lnTo>
                  <a:pt x="0" y="0"/>
                </a:lnTo>
                <a:lnTo>
                  <a:pt x="327113" y="327025"/>
                </a:lnTo>
                <a:lnTo>
                  <a:pt x="0" y="654176"/>
                </a:lnTo>
                <a:lnTo>
                  <a:pt x="3895521" y="654176"/>
                </a:lnTo>
                <a:lnTo>
                  <a:pt x="4222546" y="327025"/>
                </a:lnTo>
                <a:lnTo>
                  <a:pt x="3895521" y="0"/>
                </a:lnTo>
                <a:close/>
              </a:path>
            </a:pathLst>
          </a:custGeom>
          <a:solidFill>
            <a:srgbClr val="9EB9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1280922" y="1155572"/>
            <a:ext cx="1924685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 indent="22860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Georgia"/>
                <a:cs typeface="Georgia"/>
              </a:rPr>
              <a:t>ARTIFICIAL INTELLIGENCE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4416552" y="1154811"/>
            <a:ext cx="3734435" cy="654685"/>
          </a:xfrm>
          <a:custGeom>
            <a:avLst/>
            <a:gdLst/>
            <a:ahLst/>
            <a:cxnLst/>
            <a:rect l="l" t="t" r="r" b="b"/>
            <a:pathLst>
              <a:path w="3734434" h="654685">
                <a:moveTo>
                  <a:pt x="3407409" y="0"/>
                </a:moveTo>
                <a:lnTo>
                  <a:pt x="0" y="0"/>
                </a:lnTo>
                <a:lnTo>
                  <a:pt x="327151" y="327025"/>
                </a:lnTo>
                <a:lnTo>
                  <a:pt x="0" y="654176"/>
                </a:lnTo>
                <a:lnTo>
                  <a:pt x="3407409" y="654176"/>
                </a:lnTo>
                <a:lnTo>
                  <a:pt x="3734434" y="327025"/>
                </a:lnTo>
                <a:lnTo>
                  <a:pt x="3407409" y="0"/>
                </a:lnTo>
                <a:close/>
              </a:path>
            </a:pathLst>
          </a:custGeom>
          <a:solidFill>
            <a:srgbClr val="54669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4951221" y="1307972"/>
            <a:ext cx="2664460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FFFFFF"/>
                </a:solidFill>
                <a:latin typeface="Georgia"/>
                <a:cs typeface="Georgia"/>
              </a:rPr>
              <a:t>MACHINE</a:t>
            </a:r>
            <a:r>
              <a:rPr dirty="0" sz="20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8250173" y="1154811"/>
            <a:ext cx="3883025" cy="654685"/>
          </a:xfrm>
          <a:custGeom>
            <a:avLst/>
            <a:gdLst/>
            <a:ahLst/>
            <a:cxnLst/>
            <a:rect l="l" t="t" r="r" b="b"/>
            <a:pathLst>
              <a:path w="3883025" h="654685">
                <a:moveTo>
                  <a:pt x="3556000" y="0"/>
                </a:moveTo>
                <a:lnTo>
                  <a:pt x="0" y="0"/>
                </a:lnTo>
                <a:lnTo>
                  <a:pt x="327025" y="327025"/>
                </a:lnTo>
                <a:lnTo>
                  <a:pt x="0" y="654176"/>
                </a:lnTo>
                <a:lnTo>
                  <a:pt x="3556000" y="654176"/>
                </a:lnTo>
                <a:lnTo>
                  <a:pt x="3883025" y="327025"/>
                </a:lnTo>
                <a:lnTo>
                  <a:pt x="3556000" y="0"/>
                </a:lnTo>
                <a:close/>
              </a:path>
            </a:pathLst>
          </a:custGeom>
          <a:solidFill>
            <a:srgbClr val="D1470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9137650" y="1307972"/>
            <a:ext cx="210883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>
                <a:solidFill>
                  <a:srgbClr val="FFFFFF"/>
                </a:solidFill>
                <a:latin typeface="Georgia"/>
                <a:cs typeface="Georgia"/>
              </a:rPr>
              <a:t>DEEP</a:t>
            </a:r>
            <a:r>
              <a:rPr dirty="0" sz="20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000" spc="-10">
                <a:solidFill>
                  <a:srgbClr val="FFFFFF"/>
                </a:solidFill>
                <a:latin typeface="Georgia"/>
                <a:cs typeface="Georgia"/>
              </a:rPr>
              <a:t>LEARNING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32029" y="1935479"/>
            <a:ext cx="4222750" cy="2435860"/>
          </a:xfrm>
          <a:prstGeom prst="rect">
            <a:avLst/>
          </a:prstGeom>
          <a:ln w="25400">
            <a:solidFill>
              <a:srgbClr val="73871F"/>
            </a:solidFill>
          </a:ln>
        </p:spPr>
        <p:txBody>
          <a:bodyPr wrap="square" lIns="0" tIns="250190" rIns="0" bIns="0" rtlCol="0" vert="horz">
            <a:spAutoFit/>
          </a:bodyPr>
          <a:lstStyle/>
          <a:p>
            <a:pPr algn="ctr" marL="105410" marR="99060" indent="635">
              <a:lnSpc>
                <a:spcPct val="100000"/>
              </a:lnSpc>
              <a:spcBef>
                <a:spcPts val="1970"/>
              </a:spcBef>
            </a:pPr>
            <a:r>
              <a:rPr dirty="0" sz="1800">
                <a:latin typeface="Georgia"/>
                <a:cs typeface="Georgia"/>
              </a:rPr>
              <a:t>In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order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for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computer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to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play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chess, </a:t>
            </a:r>
            <a:r>
              <a:rPr dirty="0" sz="1800">
                <a:latin typeface="Georgia"/>
                <a:cs typeface="Georgia"/>
              </a:rPr>
              <a:t>rules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can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be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created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such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as: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"if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there</a:t>
            </a:r>
            <a:r>
              <a:rPr dirty="0" sz="1800" spc="-10">
                <a:latin typeface="Georgia"/>
                <a:cs typeface="Georgia"/>
              </a:rPr>
              <a:t> </a:t>
            </a:r>
            <a:r>
              <a:rPr dirty="0" sz="1800" spc="-25">
                <a:latin typeface="Georgia"/>
                <a:cs typeface="Georgia"/>
              </a:rPr>
              <a:t>is </a:t>
            </a:r>
            <a:r>
              <a:rPr dirty="0" sz="1800">
                <a:latin typeface="Georgia"/>
                <a:cs typeface="Georgia"/>
              </a:rPr>
              <a:t>a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knight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in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your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bishop's</a:t>
            </a:r>
            <a:r>
              <a:rPr dirty="0" sz="1800" spc="-1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line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of</a:t>
            </a:r>
            <a:r>
              <a:rPr dirty="0" sz="1800" spc="-5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attack, </a:t>
            </a:r>
            <a:r>
              <a:rPr dirty="0" sz="1800">
                <a:latin typeface="Georgia"/>
                <a:cs typeface="Georgia"/>
              </a:rPr>
              <a:t>you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must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either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eat</a:t>
            </a:r>
            <a:r>
              <a:rPr dirty="0" sz="1800" spc="-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it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or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queen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 spc="-25">
                <a:latin typeface="Georgia"/>
                <a:cs typeface="Georgia"/>
              </a:rPr>
              <a:t>is </a:t>
            </a:r>
            <a:r>
              <a:rPr dirty="0" sz="1800">
                <a:latin typeface="Georgia"/>
                <a:cs typeface="Georgia"/>
              </a:rPr>
              <a:t>worth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more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than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pawn".</a:t>
            </a:r>
            <a:r>
              <a:rPr dirty="0" sz="1800" spc="-5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Thus,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 spc="-25">
                <a:latin typeface="Georgia"/>
                <a:cs typeface="Georgia"/>
              </a:rPr>
              <a:t>by </a:t>
            </a:r>
            <a:r>
              <a:rPr dirty="0" sz="1800">
                <a:latin typeface="Georgia"/>
                <a:cs typeface="Georgia"/>
              </a:rPr>
              <a:t>creating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lots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of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such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rules,</a:t>
            </a:r>
            <a:r>
              <a:rPr dirty="0" sz="1800" spc="-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Georgia"/>
                <a:cs typeface="Georgia"/>
              </a:rPr>
              <a:t>computer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is</a:t>
            </a:r>
            <a:r>
              <a:rPr dirty="0" sz="1800" spc="-40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capable</a:t>
            </a:r>
            <a:r>
              <a:rPr dirty="0" sz="1800" spc="-2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of</a:t>
            </a:r>
            <a:r>
              <a:rPr dirty="0" sz="1800" spc="-30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playing</a:t>
            </a:r>
            <a:r>
              <a:rPr dirty="0" sz="1800" spc="-1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Georgia"/>
                <a:cs typeface="Georgia"/>
              </a:rPr>
              <a:t>chess</a:t>
            </a:r>
            <a:r>
              <a:rPr dirty="0" sz="1800" spc="-10">
                <a:latin typeface="Georgia"/>
                <a:cs typeface="Georgia"/>
              </a:rPr>
              <a:t>.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453763" y="1927986"/>
            <a:ext cx="3697604" cy="2443480"/>
          </a:xfrm>
          <a:prstGeom prst="rect">
            <a:avLst/>
          </a:prstGeom>
          <a:ln w="25400">
            <a:solidFill>
              <a:srgbClr val="54669B"/>
            </a:solidFill>
          </a:ln>
        </p:spPr>
        <p:txBody>
          <a:bodyPr wrap="square" lIns="0" tIns="116839" rIns="0" bIns="0" rtlCol="0" vert="horz">
            <a:spAutoFit/>
          </a:bodyPr>
          <a:lstStyle/>
          <a:p>
            <a:pPr algn="ctr" marL="107314" marR="100330" indent="-635">
              <a:lnSpc>
                <a:spcPct val="100000"/>
              </a:lnSpc>
              <a:spcBef>
                <a:spcPts val="919"/>
              </a:spcBef>
            </a:pPr>
            <a:r>
              <a:rPr dirty="0" sz="1800">
                <a:latin typeface="Georgia"/>
                <a:cs typeface="Georgia"/>
              </a:rPr>
              <a:t>Using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ML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means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providing</a:t>
            </a:r>
            <a:r>
              <a:rPr dirty="0" sz="1800" spc="-25">
                <a:latin typeface="Georgia"/>
                <a:cs typeface="Georgia"/>
              </a:rPr>
              <a:t> the </a:t>
            </a:r>
            <a:r>
              <a:rPr dirty="0" sz="1800">
                <a:latin typeface="Georgia"/>
                <a:cs typeface="Georgia"/>
              </a:rPr>
              <a:t>computer</a:t>
            </a:r>
            <a:r>
              <a:rPr dirty="0" sz="1800" spc="-5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with</a:t>
            </a:r>
            <a:r>
              <a:rPr dirty="0" sz="1800" spc="-6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large</a:t>
            </a:r>
            <a:r>
              <a:rPr dirty="0" sz="1800" spc="-5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database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 spc="-25">
                <a:latin typeface="Georgia"/>
                <a:cs typeface="Georgia"/>
              </a:rPr>
              <a:t>of </a:t>
            </a:r>
            <a:r>
              <a:rPr dirty="0" sz="1800">
                <a:latin typeface="Georgia"/>
                <a:cs typeface="Georgia"/>
              </a:rPr>
              <a:t>chess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games.</a:t>
            </a:r>
            <a:r>
              <a:rPr dirty="0" sz="1800" spc="-1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Thus,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the</a:t>
            </a:r>
            <a:r>
              <a:rPr dirty="0" sz="1800" spc="-5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system </a:t>
            </a:r>
            <a:r>
              <a:rPr dirty="0" sz="1800">
                <a:latin typeface="Georgia"/>
                <a:cs typeface="Georgia"/>
              </a:rPr>
              <a:t>analyzes</a:t>
            </a:r>
            <a:r>
              <a:rPr dirty="0" sz="1800" spc="-5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all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the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games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,</a:t>
            </a:r>
            <a:r>
              <a:rPr dirty="0" sz="1800" spc="-4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C00000"/>
                </a:solidFill>
                <a:latin typeface="Georgia"/>
                <a:cs typeface="Georgia"/>
              </a:rPr>
              <a:t>identifies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which</a:t>
            </a:r>
            <a:r>
              <a:rPr dirty="0" sz="1800" spc="-1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are</a:t>
            </a:r>
            <a:r>
              <a:rPr dirty="0" sz="1800" spc="-1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the</a:t>
            </a:r>
            <a:r>
              <a:rPr dirty="0" sz="1800" spc="-35" b="1">
                <a:solidFill>
                  <a:srgbClr val="C0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C00000"/>
                </a:solidFill>
                <a:latin typeface="Georgia"/>
                <a:cs typeface="Georgia"/>
              </a:rPr>
              <a:t>movements </a:t>
            </a:r>
            <a:r>
              <a:rPr dirty="0" sz="1800" spc="-20">
                <a:latin typeface="Georgia"/>
                <a:cs typeface="Georgia"/>
              </a:rPr>
              <a:t>that </a:t>
            </a:r>
            <a:r>
              <a:rPr dirty="0" sz="1800">
                <a:latin typeface="Georgia"/>
                <a:cs typeface="Georgia"/>
              </a:rPr>
              <a:t>have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helped</a:t>
            </a:r>
            <a:r>
              <a:rPr dirty="0" sz="1800" spc="-5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to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achieve</a:t>
            </a:r>
            <a:r>
              <a:rPr dirty="0" sz="1800" spc="-45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victories </a:t>
            </a:r>
            <a:r>
              <a:rPr dirty="0" sz="1800">
                <a:latin typeface="Georgia"/>
                <a:cs typeface="Georgia"/>
              </a:rPr>
              <a:t>and,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in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this</a:t>
            </a:r>
            <a:r>
              <a:rPr dirty="0" sz="1800" spc="-30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way,</a:t>
            </a:r>
            <a:r>
              <a:rPr dirty="0" sz="1800" spc="-2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learns</a:t>
            </a:r>
            <a:r>
              <a:rPr dirty="0" sz="1800" spc="-35">
                <a:latin typeface="Georgia"/>
                <a:cs typeface="Georgia"/>
              </a:rPr>
              <a:t> </a:t>
            </a:r>
            <a:r>
              <a:rPr dirty="0" sz="1800">
                <a:latin typeface="Georgia"/>
                <a:cs typeface="Georgia"/>
              </a:rPr>
              <a:t>to</a:t>
            </a:r>
            <a:r>
              <a:rPr dirty="0" sz="1800" spc="-20">
                <a:latin typeface="Georgia"/>
                <a:cs typeface="Georgia"/>
              </a:rPr>
              <a:t> play </a:t>
            </a:r>
            <a:r>
              <a:rPr dirty="0" sz="1800" spc="-10">
                <a:latin typeface="Georgia"/>
                <a:cs typeface="Georgia"/>
              </a:rPr>
              <a:t>chess.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8250173" y="4371314"/>
            <a:ext cx="3578860" cy="2086610"/>
          </a:xfrm>
          <a:prstGeom prst="rect">
            <a:avLst/>
          </a:prstGeom>
          <a:solidFill>
            <a:srgbClr val="F6CCE6"/>
          </a:solidFill>
          <a:ln w="25400">
            <a:solidFill>
              <a:srgbClr val="D1470A"/>
            </a:solidFill>
          </a:ln>
        </p:spPr>
        <p:txBody>
          <a:bodyPr wrap="square" lIns="0" tIns="185420" rIns="0" bIns="0" rtlCol="0" vert="horz">
            <a:spAutoFit/>
          </a:bodyPr>
          <a:lstStyle/>
          <a:p>
            <a:pPr algn="ctr" marL="99060" marR="91440" indent="-1270">
              <a:lnSpc>
                <a:spcPct val="100000"/>
              </a:lnSpc>
              <a:spcBef>
                <a:spcPts val="1460"/>
              </a:spcBef>
            </a:pPr>
            <a:r>
              <a:rPr dirty="0" sz="1400">
                <a:latin typeface="Georgia"/>
                <a:cs typeface="Georgia"/>
              </a:rPr>
              <a:t>Google</a:t>
            </a:r>
            <a:r>
              <a:rPr dirty="0" sz="1400" spc="-6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Neural</a:t>
            </a:r>
            <a:r>
              <a:rPr dirty="0" sz="1400" spc="-4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Machine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Translation</a:t>
            </a:r>
            <a:r>
              <a:rPr dirty="0" sz="1400" spc="-5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is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 spc="-50">
                <a:latin typeface="Georgia"/>
                <a:cs typeface="Georgia"/>
              </a:rPr>
              <a:t>a </a:t>
            </a:r>
            <a:r>
              <a:rPr dirty="0" sz="1400">
                <a:latin typeface="Georgia"/>
                <a:cs typeface="Georgia"/>
              </a:rPr>
              <a:t>Google</a:t>
            </a:r>
            <a:r>
              <a:rPr dirty="0" sz="1400" spc="-6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technology</a:t>
            </a:r>
            <a:r>
              <a:rPr dirty="0" sz="1400" spc="-5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introduced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in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Sep-</a:t>
            </a:r>
            <a:r>
              <a:rPr dirty="0" sz="1400" spc="-10">
                <a:latin typeface="Georgia"/>
                <a:cs typeface="Georgia"/>
              </a:rPr>
              <a:t>2016, </a:t>
            </a:r>
            <a:r>
              <a:rPr dirty="0" sz="1400">
                <a:latin typeface="Georgia"/>
                <a:cs typeface="Georgia"/>
              </a:rPr>
              <a:t>which</a:t>
            </a:r>
            <a:r>
              <a:rPr dirty="0" sz="1400" spc="-2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uses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DL</a:t>
            </a:r>
            <a:r>
              <a:rPr dirty="0" sz="1400" spc="-2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to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produce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better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results:</a:t>
            </a:r>
            <a:r>
              <a:rPr dirty="0" sz="1400" spc="-50">
                <a:latin typeface="Georgia"/>
                <a:cs typeface="Georgia"/>
              </a:rPr>
              <a:t> </a:t>
            </a:r>
            <a:r>
              <a:rPr dirty="0" sz="1400" spc="-25">
                <a:latin typeface="Georgia"/>
                <a:cs typeface="Georgia"/>
              </a:rPr>
              <a:t>it </a:t>
            </a:r>
            <a:r>
              <a:rPr dirty="0" sz="1400" spc="-10">
                <a:latin typeface="Georgia"/>
                <a:cs typeface="Georgia"/>
              </a:rPr>
              <a:t>translates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between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two</a:t>
            </a:r>
            <a:r>
              <a:rPr dirty="0" sz="1400" spc="-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different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languages </a:t>
            </a:r>
            <a:r>
              <a:rPr dirty="0" sz="1400">
                <a:latin typeface="Georgia"/>
                <a:cs typeface="Georgia"/>
              </a:rPr>
              <a:t>without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previously</a:t>
            </a:r>
            <a:r>
              <a:rPr dirty="0" sz="1400" spc="-5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establishing</a:t>
            </a:r>
            <a:r>
              <a:rPr dirty="0" sz="1400" spc="-7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direct </a:t>
            </a:r>
            <a:r>
              <a:rPr dirty="0" sz="1400">
                <a:latin typeface="Georgia"/>
                <a:cs typeface="Georgia"/>
              </a:rPr>
              <a:t>connection</a:t>
            </a:r>
            <a:r>
              <a:rPr dirty="0" sz="1400" spc="-4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between</a:t>
            </a:r>
            <a:r>
              <a:rPr dirty="0" sz="1400" spc="-5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the</a:t>
            </a:r>
            <a:r>
              <a:rPr dirty="0" sz="1400" spc="-2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two</a:t>
            </a:r>
            <a:r>
              <a:rPr dirty="0" sz="1400" spc="-2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and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translates </a:t>
            </a:r>
            <a:r>
              <a:rPr dirty="0" sz="1400">
                <a:latin typeface="Georgia"/>
                <a:cs typeface="Georgia"/>
              </a:rPr>
              <a:t>complete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sentences,</a:t>
            </a:r>
            <a:r>
              <a:rPr dirty="0" sz="1400" spc="-6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resulting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in</a:t>
            </a:r>
            <a:r>
              <a:rPr dirty="0" sz="1400" spc="-25">
                <a:latin typeface="Georgia"/>
                <a:cs typeface="Georgia"/>
              </a:rPr>
              <a:t> </a:t>
            </a:r>
            <a:r>
              <a:rPr dirty="0" sz="1400" spc="-20">
                <a:latin typeface="Georgia"/>
                <a:cs typeface="Georgia"/>
              </a:rPr>
              <a:t>more </a:t>
            </a:r>
            <a:r>
              <a:rPr dirty="0" sz="1400">
                <a:latin typeface="Georgia"/>
                <a:cs typeface="Georgia"/>
              </a:rPr>
              <a:t>consistent</a:t>
            </a:r>
            <a:r>
              <a:rPr dirty="0" sz="1400" spc="-6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and</a:t>
            </a:r>
            <a:r>
              <a:rPr dirty="0" sz="1400" spc="-5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accurate</a:t>
            </a:r>
            <a:r>
              <a:rPr dirty="0" sz="1400" spc="-4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results.</a:t>
            </a:r>
            <a:r>
              <a:rPr dirty="0" sz="1400" spc="-10">
                <a:solidFill>
                  <a:srgbClr val="FFFFFF"/>
                </a:solidFill>
                <a:latin typeface="Georgia"/>
                <a:cs typeface="Georgia"/>
              </a:rPr>
              <a:t>.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453763" y="4371327"/>
            <a:ext cx="3697604" cy="2086610"/>
          </a:xfrm>
          <a:prstGeom prst="rect">
            <a:avLst/>
          </a:prstGeom>
          <a:solidFill>
            <a:srgbClr val="FAC5AC"/>
          </a:solidFill>
          <a:ln w="25400">
            <a:solidFill>
              <a:srgbClr val="54669B"/>
            </a:solidFill>
          </a:ln>
        </p:spPr>
        <p:txBody>
          <a:bodyPr wrap="square" lIns="0" tIns="8699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685"/>
              </a:spcBef>
            </a:pPr>
            <a:endParaRPr sz="1400">
              <a:latin typeface="Times New Roman"/>
              <a:cs typeface="Times New Roman"/>
            </a:endParaRPr>
          </a:p>
          <a:p>
            <a:pPr algn="ctr" marL="144145" marR="139700" indent="1270">
              <a:lnSpc>
                <a:spcPct val="100000"/>
              </a:lnSpc>
              <a:spcBef>
                <a:spcPts val="5"/>
              </a:spcBef>
            </a:pPr>
            <a:r>
              <a:rPr dirty="0" sz="1400">
                <a:latin typeface="Georgia"/>
                <a:cs typeface="Georgia"/>
              </a:rPr>
              <a:t>Until</a:t>
            </a:r>
            <a:r>
              <a:rPr dirty="0" sz="1400" spc="-2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August</a:t>
            </a:r>
            <a:r>
              <a:rPr dirty="0" sz="1400" spc="-6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2016,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the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algorithms</a:t>
            </a:r>
            <a:r>
              <a:rPr dirty="0" sz="1400" spc="-5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analyzed </a:t>
            </a:r>
            <a:r>
              <a:rPr dirty="0" sz="1400">
                <a:latin typeface="Georgia"/>
                <a:cs typeface="Georgia"/>
              </a:rPr>
              <a:t>the</a:t>
            </a:r>
            <a:r>
              <a:rPr dirty="0" sz="1400" spc="-2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text</a:t>
            </a:r>
            <a:r>
              <a:rPr dirty="0" sz="1400" spc="-2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word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by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word,</a:t>
            </a:r>
            <a:r>
              <a:rPr dirty="0" sz="1400" spc="-2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learning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to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associate </a:t>
            </a:r>
            <a:r>
              <a:rPr dirty="0" sz="1400">
                <a:latin typeface="Georgia"/>
                <a:cs typeface="Georgia"/>
              </a:rPr>
              <a:t>the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corresponding</a:t>
            </a:r>
            <a:r>
              <a:rPr dirty="0" sz="1400" spc="-20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words</a:t>
            </a:r>
            <a:r>
              <a:rPr dirty="0" sz="1400" spc="-5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in</a:t>
            </a:r>
            <a:r>
              <a:rPr dirty="0" sz="1400" spc="-10">
                <a:latin typeface="Georgia"/>
                <a:cs typeface="Georgia"/>
              </a:rPr>
              <a:t> different </a:t>
            </a:r>
            <a:r>
              <a:rPr dirty="0" sz="1400">
                <a:latin typeface="Georgia"/>
                <a:cs typeface="Georgia"/>
              </a:rPr>
              <a:t>languages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by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going</a:t>
            </a:r>
            <a:r>
              <a:rPr dirty="0" sz="1400" spc="-6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through</a:t>
            </a:r>
            <a:r>
              <a:rPr dirty="0" sz="1400" spc="-4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millions</a:t>
            </a:r>
            <a:r>
              <a:rPr dirty="0" sz="1400" spc="-25">
                <a:latin typeface="Georgia"/>
                <a:cs typeface="Georgia"/>
              </a:rPr>
              <a:t> of </a:t>
            </a:r>
            <a:r>
              <a:rPr dirty="0" sz="1400">
                <a:latin typeface="Georgia"/>
                <a:cs typeface="Georgia"/>
              </a:rPr>
              <a:t>existing</a:t>
            </a:r>
            <a:r>
              <a:rPr dirty="0" sz="1400" spc="-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translations,</a:t>
            </a:r>
            <a:r>
              <a:rPr dirty="0" sz="1400" spc="-2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such</a:t>
            </a:r>
            <a:r>
              <a:rPr dirty="0" sz="1400" spc="-1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as</a:t>
            </a:r>
            <a:r>
              <a:rPr dirty="0" sz="1400" spc="-10">
                <a:latin typeface="Georgia"/>
                <a:cs typeface="Georgia"/>
              </a:rPr>
              <a:t> official </a:t>
            </a:r>
            <a:r>
              <a:rPr dirty="0" sz="1400">
                <a:latin typeface="Georgia"/>
                <a:cs typeface="Georgia"/>
              </a:rPr>
              <a:t>documents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from</a:t>
            </a:r>
            <a:r>
              <a:rPr dirty="0" sz="1400" spc="-3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the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UN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or</a:t>
            </a:r>
            <a:r>
              <a:rPr dirty="0" sz="1400" spc="-15">
                <a:latin typeface="Georgia"/>
                <a:cs typeface="Georgia"/>
              </a:rPr>
              <a:t> </a:t>
            </a:r>
            <a:r>
              <a:rPr dirty="0" sz="1400">
                <a:latin typeface="Georgia"/>
                <a:cs typeface="Georgia"/>
              </a:rPr>
              <a:t>the</a:t>
            </a:r>
            <a:r>
              <a:rPr dirty="0" sz="1400" spc="-30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European Parliament.</a:t>
            </a:r>
            <a:endParaRPr sz="1400">
              <a:latin typeface="Georgia"/>
              <a:cs typeface="Georgia"/>
            </a:endParaRPr>
          </a:p>
        </p:txBody>
      </p:sp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3219" y="4750392"/>
            <a:ext cx="3578352" cy="2012823"/>
          </a:xfrm>
          <a:prstGeom prst="rect">
            <a:avLst/>
          </a:prstGeom>
        </p:spPr>
      </p:pic>
      <p:pic>
        <p:nvPicPr>
          <p:cNvPr id="16" name="object 1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99043" y="2146173"/>
            <a:ext cx="2654554" cy="1967229"/>
          </a:xfrm>
          <a:prstGeom prst="rect">
            <a:avLst/>
          </a:prstGeom>
        </p:spPr>
      </p:pic>
      <p:sp>
        <p:nvSpPr>
          <p:cNvPr id="17" name="object 1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695">
                <a:solidFill>
                  <a:srgbClr val="54669B"/>
                </a:solidFill>
              </a:rPr>
              <a:t>MACHINE</a:t>
            </a:r>
            <a:r>
              <a:rPr dirty="0" spc="-580">
                <a:solidFill>
                  <a:srgbClr val="54669B"/>
                </a:solidFill>
              </a:rPr>
              <a:t> </a:t>
            </a:r>
            <a:r>
              <a:rPr dirty="0" spc="-630">
                <a:solidFill>
                  <a:srgbClr val="54669B"/>
                </a:solidFill>
              </a:rPr>
              <a:t>LEARNINg</a:t>
            </a:r>
            <a:r>
              <a:rPr dirty="0" spc="-570">
                <a:solidFill>
                  <a:srgbClr val="54669B"/>
                </a:solidFill>
              </a:rPr>
              <a:t> </a:t>
            </a:r>
            <a:r>
              <a:rPr dirty="0" spc="-605">
                <a:solidFill>
                  <a:srgbClr val="000000"/>
                </a:solidFill>
              </a:rPr>
              <a:t>TYPEs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6878573" y="1843532"/>
            <a:ext cx="3907154" cy="3239135"/>
            <a:chOff x="6878573" y="1843532"/>
            <a:chExt cx="3907154" cy="3239135"/>
          </a:xfrm>
        </p:grpSpPr>
        <p:sp>
          <p:nvSpPr>
            <p:cNvPr id="6" name="object 6" descr=""/>
            <p:cNvSpPr/>
            <p:nvPr/>
          </p:nvSpPr>
          <p:spPr>
            <a:xfrm>
              <a:off x="7873618" y="2170557"/>
              <a:ext cx="2912110" cy="2912110"/>
            </a:xfrm>
            <a:custGeom>
              <a:avLst/>
              <a:gdLst/>
              <a:ahLst/>
              <a:cxnLst/>
              <a:rect l="l" t="t" r="r" b="b"/>
              <a:pathLst>
                <a:path w="2912109" h="2912110">
                  <a:moveTo>
                    <a:pt x="1455927" y="0"/>
                  </a:moveTo>
                  <a:lnTo>
                    <a:pt x="1407872" y="778"/>
                  </a:lnTo>
                  <a:lnTo>
                    <a:pt x="1360205" y="3097"/>
                  </a:lnTo>
                  <a:lnTo>
                    <a:pt x="1312952" y="6932"/>
                  </a:lnTo>
                  <a:lnTo>
                    <a:pt x="1266136" y="12260"/>
                  </a:lnTo>
                  <a:lnTo>
                    <a:pt x="1219781" y="19057"/>
                  </a:lnTo>
                  <a:lnTo>
                    <a:pt x="1173910" y="27298"/>
                  </a:lnTo>
                  <a:lnTo>
                    <a:pt x="1128549" y="36960"/>
                  </a:lnTo>
                  <a:lnTo>
                    <a:pt x="1083722" y="48018"/>
                  </a:lnTo>
                  <a:lnTo>
                    <a:pt x="1039451" y="60450"/>
                  </a:lnTo>
                  <a:lnTo>
                    <a:pt x="995761" y="74229"/>
                  </a:lnTo>
                  <a:lnTo>
                    <a:pt x="952676" y="89334"/>
                  </a:lnTo>
                  <a:lnTo>
                    <a:pt x="910220" y="105740"/>
                  </a:lnTo>
                  <a:lnTo>
                    <a:pt x="868417" y="123422"/>
                  </a:lnTo>
                  <a:lnTo>
                    <a:pt x="827292" y="142357"/>
                  </a:lnTo>
                  <a:lnTo>
                    <a:pt x="786867" y="162520"/>
                  </a:lnTo>
                  <a:lnTo>
                    <a:pt x="747167" y="183889"/>
                  </a:lnTo>
                  <a:lnTo>
                    <a:pt x="708216" y="206438"/>
                  </a:lnTo>
                  <a:lnTo>
                    <a:pt x="670038" y="230145"/>
                  </a:lnTo>
                  <a:lnTo>
                    <a:pt x="632657" y="254984"/>
                  </a:lnTo>
                  <a:lnTo>
                    <a:pt x="596097" y="280932"/>
                  </a:lnTo>
                  <a:lnTo>
                    <a:pt x="560382" y="307965"/>
                  </a:lnTo>
                  <a:lnTo>
                    <a:pt x="525535" y="336058"/>
                  </a:lnTo>
                  <a:lnTo>
                    <a:pt x="491582" y="365189"/>
                  </a:lnTo>
                  <a:lnTo>
                    <a:pt x="458545" y="395333"/>
                  </a:lnTo>
                  <a:lnTo>
                    <a:pt x="426450" y="426465"/>
                  </a:lnTo>
                  <a:lnTo>
                    <a:pt x="395319" y="458563"/>
                  </a:lnTo>
                  <a:lnTo>
                    <a:pt x="365177" y="491602"/>
                  </a:lnTo>
                  <a:lnTo>
                    <a:pt x="336048" y="525558"/>
                  </a:lnTo>
                  <a:lnTo>
                    <a:pt x="307955" y="560406"/>
                  </a:lnTo>
                  <a:lnTo>
                    <a:pt x="280924" y="596124"/>
                  </a:lnTo>
                  <a:lnTo>
                    <a:pt x="254977" y="632687"/>
                  </a:lnTo>
                  <a:lnTo>
                    <a:pt x="230139" y="670071"/>
                  </a:lnTo>
                  <a:lnTo>
                    <a:pt x="206433" y="708252"/>
                  </a:lnTo>
                  <a:lnTo>
                    <a:pt x="183885" y="747207"/>
                  </a:lnTo>
                  <a:lnTo>
                    <a:pt x="162517" y="786910"/>
                  </a:lnTo>
                  <a:lnTo>
                    <a:pt x="142354" y="827339"/>
                  </a:lnTo>
                  <a:lnTo>
                    <a:pt x="123419" y="868469"/>
                  </a:lnTo>
                  <a:lnTo>
                    <a:pt x="105738" y="910276"/>
                  </a:lnTo>
                  <a:lnTo>
                    <a:pt x="89333" y="952736"/>
                  </a:lnTo>
                  <a:lnTo>
                    <a:pt x="74228" y="995826"/>
                  </a:lnTo>
                  <a:lnTo>
                    <a:pt x="60449" y="1039521"/>
                  </a:lnTo>
                  <a:lnTo>
                    <a:pt x="48018" y="1083797"/>
                  </a:lnTo>
                  <a:lnTo>
                    <a:pt x="36959" y="1128630"/>
                  </a:lnTo>
                  <a:lnTo>
                    <a:pt x="27298" y="1173997"/>
                  </a:lnTo>
                  <a:lnTo>
                    <a:pt x="19056" y="1219873"/>
                  </a:lnTo>
                  <a:lnTo>
                    <a:pt x="12260" y="1266235"/>
                  </a:lnTo>
                  <a:lnTo>
                    <a:pt x="6932" y="1313057"/>
                  </a:lnTo>
                  <a:lnTo>
                    <a:pt x="3097" y="1360318"/>
                  </a:lnTo>
                  <a:lnTo>
                    <a:pt x="778" y="1407991"/>
                  </a:lnTo>
                  <a:lnTo>
                    <a:pt x="0" y="1456054"/>
                  </a:lnTo>
                  <a:lnTo>
                    <a:pt x="778" y="1504117"/>
                  </a:lnTo>
                  <a:lnTo>
                    <a:pt x="3097" y="1551791"/>
                  </a:lnTo>
                  <a:lnTo>
                    <a:pt x="6932" y="1599050"/>
                  </a:lnTo>
                  <a:lnTo>
                    <a:pt x="12260" y="1645872"/>
                  </a:lnTo>
                  <a:lnTo>
                    <a:pt x="19056" y="1692232"/>
                  </a:lnTo>
                  <a:lnTo>
                    <a:pt x="27298" y="1738107"/>
                  </a:lnTo>
                  <a:lnTo>
                    <a:pt x="36959" y="1783472"/>
                  </a:lnTo>
                  <a:lnTo>
                    <a:pt x="48018" y="1828304"/>
                  </a:lnTo>
                  <a:lnTo>
                    <a:pt x="60449" y="1872577"/>
                  </a:lnTo>
                  <a:lnTo>
                    <a:pt x="74228" y="1916270"/>
                  </a:lnTo>
                  <a:lnTo>
                    <a:pt x="89333" y="1959357"/>
                  </a:lnTo>
                  <a:lnTo>
                    <a:pt x="105738" y="2001815"/>
                  </a:lnTo>
                  <a:lnTo>
                    <a:pt x="123419" y="2043619"/>
                  </a:lnTo>
                  <a:lnTo>
                    <a:pt x="142354" y="2084746"/>
                  </a:lnTo>
                  <a:lnTo>
                    <a:pt x="162517" y="2125171"/>
                  </a:lnTo>
                  <a:lnTo>
                    <a:pt x="183885" y="2164872"/>
                  </a:lnTo>
                  <a:lnTo>
                    <a:pt x="206433" y="2203822"/>
                  </a:lnTo>
                  <a:lnTo>
                    <a:pt x="230139" y="2242000"/>
                  </a:lnTo>
                  <a:lnTo>
                    <a:pt x="254977" y="2279381"/>
                  </a:lnTo>
                  <a:lnTo>
                    <a:pt x="280924" y="2315940"/>
                  </a:lnTo>
                  <a:lnTo>
                    <a:pt x="307955" y="2351654"/>
                  </a:lnTo>
                  <a:lnTo>
                    <a:pt x="336048" y="2386499"/>
                  </a:lnTo>
                  <a:lnTo>
                    <a:pt x="365177" y="2420451"/>
                  </a:lnTo>
                  <a:lnTo>
                    <a:pt x="395319" y="2453486"/>
                  </a:lnTo>
                  <a:lnTo>
                    <a:pt x="426450" y="2485580"/>
                  </a:lnTo>
                  <a:lnTo>
                    <a:pt x="458545" y="2516709"/>
                  </a:lnTo>
                  <a:lnTo>
                    <a:pt x="491582" y="2546849"/>
                  </a:lnTo>
                  <a:lnTo>
                    <a:pt x="525535" y="2575976"/>
                  </a:lnTo>
                  <a:lnTo>
                    <a:pt x="560382" y="2604066"/>
                  </a:lnTo>
                  <a:lnTo>
                    <a:pt x="596097" y="2631095"/>
                  </a:lnTo>
                  <a:lnTo>
                    <a:pt x="632657" y="2657039"/>
                  </a:lnTo>
                  <a:lnTo>
                    <a:pt x="670038" y="2681875"/>
                  </a:lnTo>
                  <a:lnTo>
                    <a:pt x="708216" y="2705578"/>
                  </a:lnTo>
                  <a:lnTo>
                    <a:pt x="747167" y="2728124"/>
                  </a:lnTo>
                  <a:lnTo>
                    <a:pt x="786867" y="2749489"/>
                  </a:lnTo>
                  <a:lnTo>
                    <a:pt x="827292" y="2769650"/>
                  </a:lnTo>
                  <a:lnTo>
                    <a:pt x="868417" y="2788582"/>
                  </a:lnTo>
                  <a:lnTo>
                    <a:pt x="910220" y="2806261"/>
                  </a:lnTo>
                  <a:lnTo>
                    <a:pt x="952676" y="2822664"/>
                  </a:lnTo>
                  <a:lnTo>
                    <a:pt x="995761" y="2837766"/>
                  </a:lnTo>
                  <a:lnTo>
                    <a:pt x="1039451" y="2851543"/>
                  </a:lnTo>
                  <a:lnTo>
                    <a:pt x="1083722" y="2863972"/>
                  </a:lnTo>
                  <a:lnTo>
                    <a:pt x="1128549" y="2875029"/>
                  </a:lnTo>
                  <a:lnTo>
                    <a:pt x="1173910" y="2884689"/>
                  </a:lnTo>
                  <a:lnTo>
                    <a:pt x="1219781" y="2892929"/>
                  </a:lnTo>
                  <a:lnTo>
                    <a:pt x="1266136" y="2899724"/>
                  </a:lnTo>
                  <a:lnTo>
                    <a:pt x="1312952" y="2905051"/>
                  </a:lnTo>
                  <a:lnTo>
                    <a:pt x="1360205" y="2908886"/>
                  </a:lnTo>
                  <a:lnTo>
                    <a:pt x="1407872" y="2911204"/>
                  </a:lnTo>
                  <a:lnTo>
                    <a:pt x="1455927" y="2911982"/>
                  </a:lnTo>
                  <a:lnTo>
                    <a:pt x="1503991" y="2911204"/>
                  </a:lnTo>
                  <a:lnTo>
                    <a:pt x="1551664" y="2908886"/>
                  </a:lnTo>
                  <a:lnTo>
                    <a:pt x="1598925" y="2905051"/>
                  </a:lnTo>
                  <a:lnTo>
                    <a:pt x="1645747" y="2899724"/>
                  </a:lnTo>
                  <a:lnTo>
                    <a:pt x="1692109" y="2892929"/>
                  </a:lnTo>
                  <a:lnTo>
                    <a:pt x="1737985" y="2884689"/>
                  </a:lnTo>
                  <a:lnTo>
                    <a:pt x="1783352" y="2875029"/>
                  </a:lnTo>
                  <a:lnTo>
                    <a:pt x="1828185" y="2863972"/>
                  </a:lnTo>
                  <a:lnTo>
                    <a:pt x="1872461" y="2851543"/>
                  </a:lnTo>
                  <a:lnTo>
                    <a:pt x="1916156" y="2837766"/>
                  </a:lnTo>
                  <a:lnTo>
                    <a:pt x="1959246" y="2822664"/>
                  </a:lnTo>
                  <a:lnTo>
                    <a:pt x="2001706" y="2806261"/>
                  </a:lnTo>
                  <a:lnTo>
                    <a:pt x="2043513" y="2788582"/>
                  </a:lnTo>
                  <a:lnTo>
                    <a:pt x="2084643" y="2769650"/>
                  </a:lnTo>
                  <a:lnTo>
                    <a:pt x="2125072" y="2749489"/>
                  </a:lnTo>
                  <a:lnTo>
                    <a:pt x="2164775" y="2728124"/>
                  </a:lnTo>
                  <a:lnTo>
                    <a:pt x="2203730" y="2705578"/>
                  </a:lnTo>
                  <a:lnTo>
                    <a:pt x="2241911" y="2681875"/>
                  </a:lnTo>
                  <a:lnTo>
                    <a:pt x="2279295" y="2657039"/>
                  </a:lnTo>
                  <a:lnTo>
                    <a:pt x="2315858" y="2631095"/>
                  </a:lnTo>
                  <a:lnTo>
                    <a:pt x="2351576" y="2604066"/>
                  </a:lnTo>
                  <a:lnTo>
                    <a:pt x="2386424" y="2575976"/>
                  </a:lnTo>
                  <a:lnTo>
                    <a:pt x="2420380" y="2546849"/>
                  </a:lnTo>
                  <a:lnTo>
                    <a:pt x="2453419" y="2516709"/>
                  </a:lnTo>
                  <a:lnTo>
                    <a:pt x="2485517" y="2485580"/>
                  </a:lnTo>
                  <a:lnTo>
                    <a:pt x="2516649" y="2453486"/>
                  </a:lnTo>
                  <a:lnTo>
                    <a:pt x="2546793" y="2420451"/>
                  </a:lnTo>
                  <a:lnTo>
                    <a:pt x="2575924" y="2386499"/>
                  </a:lnTo>
                  <a:lnTo>
                    <a:pt x="2604017" y="2351654"/>
                  </a:lnTo>
                  <a:lnTo>
                    <a:pt x="2631050" y="2315940"/>
                  </a:lnTo>
                  <a:lnTo>
                    <a:pt x="2656998" y="2279381"/>
                  </a:lnTo>
                  <a:lnTo>
                    <a:pt x="2681837" y="2242000"/>
                  </a:lnTo>
                  <a:lnTo>
                    <a:pt x="2705544" y="2203822"/>
                  </a:lnTo>
                  <a:lnTo>
                    <a:pt x="2728093" y="2164872"/>
                  </a:lnTo>
                  <a:lnTo>
                    <a:pt x="2749462" y="2125171"/>
                  </a:lnTo>
                  <a:lnTo>
                    <a:pt x="2769625" y="2084746"/>
                  </a:lnTo>
                  <a:lnTo>
                    <a:pt x="2788560" y="2043619"/>
                  </a:lnTo>
                  <a:lnTo>
                    <a:pt x="2806242" y="2001815"/>
                  </a:lnTo>
                  <a:lnTo>
                    <a:pt x="2822648" y="1959357"/>
                  </a:lnTo>
                  <a:lnTo>
                    <a:pt x="2837753" y="1916270"/>
                  </a:lnTo>
                  <a:lnTo>
                    <a:pt x="2851532" y="1872577"/>
                  </a:lnTo>
                  <a:lnTo>
                    <a:pt x="2863964" y="1828304"/>
                  </a:lnTo>
                  <a:lnTo>
                    <a:pt x="2875022" y="1783472"/>
                  </a:lnTo>
                  <a:lnTo>
                    <a:pt x="2884684" y="1738107"/>
                  </a:lnTo>
                  <a:lnTo>
                    <a:pt x="2892925" y="1692232"/>
                  </a:lnTo>
                  <a:lnTo>
                    <a:pt x="2899722" y="1645872"/>
                  </a:lnTo>
                  <a:lnTo>
                    <a:pt x="2905050" y="1599050"/>
                  </a:lnTo>
                  <a:lnTo>
                    <a:pt x="2908885" y="1551791"/>
                  </a:lnTo>
                  <a:lnTo>
                    <a:pt x="2911204" y="1504117"/>
                  </a:lnTo>
                  <a:lnTo>
                    <a:pt x="2911982" y="1456054"/>
                  </a:lnTo>
                  <a:lnTo>
                    <a:pt x="2911204" y="1407991"/>
                  </a:lnTo>
                  <a:lnTo>
                    <a:pt x="2908885" y="1360318"/>
                  </a:lnTo>
                  <a:lnTo>
                    <a:pt x="2905050" y="1313057"/>
                  </a:lnTo>
                  <a:lnTo>
                    <a:pt x="2899722" y="1266235"/>
                  </a:lnTo>
                  <a:lnTo>
                    <a:pt x="2892925" y="1219873"/>
                  </a:lnTo>
                  <a:lnTo>
                    <a:pt x="2884684" y="1173997"/>
                  </a:lnTo>
                  <a:lnTo>
                    <a:pt x="2875022" y="1128630"/>
                  </a:lnTo>
                  <a:lnTo>
                    <a:pt x="2863964" y="1083797"/>
                  </a:lnTo>
                  <a:lnTo>
                    <a:pt x="2851532" y="1039521"/>
                  </a:lnTo>
                  <a:lnTo>
                    <a:pt x="2837753" y="995826"/>
                  </a:lnTo>
                  <a:lnTo>
                    <a:pt x="2822648" y="952736"/>
                  </a:lnTo>
                  <a:lnTo>
                    <a:pt x="2806242" y="910276"/>
                  </a:lnTo>
                  <a:lnTo>
                    <a:pt x="2788560" y="868469"/>
                  </a:lnTo>
                  <a:lnTo>
                    <a:pt x="2769625" y="827339"/>
                  </a:lnTo>
                  <a:lnTo>
                    <a:pt x="2749462" y="786910"/>
                  </a:lnTo>
                  <a:lnTo>
                    <a:pt x="2728093" y="747207"/>
                  </a:lnTo>
                  <a:lnTo>
                    <a:pt x="2705544" y="708252"/>
                  </a:lnTo>
                  <a:lnTo>
                    <a:pt x="2681837" y="670071"/>
                  </a:lnTo>
                  <a:lnTo>
                    <a:pt x="2656998" y="632687"/>
                  </a:lnTo>
                  <a:lnTo>
                    <a:pt x="2631050" y="596124"/>
                  </a:lnTo>
                  <a:lnTo>
                    <a:pt x="2604017" y="560406"/>
                  </a:lnTo>
                  <a:lnTo>
                    <a:pt x="2575924" y="525558"/>
                  </a:lnTo>
                  <a:lnTo>
                    <a:pt x="2546793" y="491602"/>
                  </a:lnTo>
                  <a:lnTo>
                    <a:pt x="2516649" y="458563"/>
                  </a:lnTo>
                  <a:lnTo>
                    <a:pt x="2485516" y="426466"/>
                  </a:lnTo>
                  <a:lnTo>
                    <a:pt x="2453419" y="395333"/>
                  </a:lnTo>
                  <a:lnTo>
                    <a:pt x="2420380" y="365189"/>
                  </a:lnTo>
                  <a:lnTo>
                    <a:pt x="2386424" y="336058"/>
                  </a:lnTo>
                  <a:lnTo>
                    <a:pt x="2351576" y="307965"/>
                  </a:lnTo>
                  <a:lnTo>
                    <a:pt x="2315858" y="280932"/>
                  </a:lnTo>
                  <a:lnTo>
                    <a:pt x="2279295" y="254984"/>
                  </a:lnTo>
                  <a:lnTo>
                    <a:pt x="2241911" y="230145"/>
                  </a:lnTo>
                  <a:lnTo>
                    <a:pt x="2203730" y="206438"/>
                  </a:lnTo>
                  <a:lnTo>
                    <a:pt x="2164775" y="183889"/>
                  </a:lnTo>
                  <a:lnTo>
                    <a:pt x="2125072" y="162520"/>
                  </a:lnTo>
                  <a:lnTo>
                    <a:pt x="2084643" y="142357"/>
                  </a:lnTo>
                  <a:lnTo>
                    <a:pt x="2043513" y="123422"/>
                  </a:lnTo>
                  <a:lnTo>
                    <a:pt x="2001706" y="105740"/>
                  </a:lnTo>
                  <a:lnTo>
                    <a:pt x="1959246" y="89334"/>
                  </a:lnTo>
                  <a:lnTo>
                    <a:pt x="1916156" y="74229"/>
                  </a:lnTo>
                  <a:lnTo>
                    <a:pt x="1872461" y="60450"/>
                  </a:lnTo>
                  <a:lnTo>
                    <a:pt x="1828185" y="48018"/>
                  </a:lnTo>
                  <a:lnTo>
                    <a:pt x="1783352" y="36960"/>
                  </a:lnTo>
                  <a:lnTo>
                    <a:pt x="1737985" y="27298"/>
                  </a:lnTo>
                  <a:lnTo>
                    <a:pt x="1692109" y="19057"/>
                  </a:lnTo>
                  <a:lnTo>
                    <a:pt x="1645747" y="12260"/>
                  </a:lnTo>
                  <a:lnTo>
                    <a:pt x="1598925" y="6932"/>
                  </a:lnTo>
                  <a:lnTo>
                    <a:pt x="1551664" y="3097"/>
                  </a:lnTo>
                  <a:lnTo>
                    <a:pt x="1503991" y="778"/>
                  </a:lnTo>
                  <a:lnTo>
                    <a:pt x="1455927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7984108" y="2272792"/>
              <a:ext cx="2681605" cy="2692400"/>
            </a:xfrm>
            <a:custGeom>
              <a:avLst/>
              <a:gdLst/>
              <a:ahLst/>
              <a:cxnLst/>
              <a:rect l="l" t="t" r="r" b="b"/>
              <a:pathLst>
                <a:path w="2681604" h="2692400">
                  <a:moveTo>
                    <a:pt x="1545209" y="2679699"/>
                  </a:moveTo>
                  <a:lnTo>
                    <a:pt x="1136904" y="2679699"/>
                  </a:lnTo>
                  <a:lnTo>
                    <a:pt x="1170305" y="2692399"/>
                  </a:lnTo>
                  <a:lnTo>
                    <a:pt x="1511681" y="2692399"/>
                  </a:lnTo>
                  <a:lnTo>
                    <a:pt x="1545209" y="2679699"/>
                  </a:lnTo>
                  <a:close/>
                </a:path>
                <a:path w="2681604" h="2692400">
                  <a:moveTo>
                    <a:pt x="1205738" y="2666999"/>
                  </a:moveTo>
                  <a:lnTo>
                    <a:pt x="1070864" y="2666999"/>
                  </a:lnTo>
                  <a:lnTo>
                    <a:pt x="1103757" y="2679699"/>
                  </a:lnTo>
                  <a:lnTo>
                    <a:pt x="1239139" y="2679699"/>
                  </a:lnTo>
                  <a:lnTo>
                    <a:pt x="1205738" y="2666999"/>
                  </a:lnTo>
                  <a:close/>
                </a:path>
                <a:path w="2681604" h="2692400">
                  <a:moveTo>
                    <a:pt x="1611249" y="2666999"/>
                  </a:moveTo>
                  <a:lnTo>
                    <a:pt x="1475867" y="2666999"/>
                  </a:lnTo>
                  <a:lnTo>
                    <a:pt x="1442466" y="2679699"/>
                  </a:lnTo>
                  <a:lnTo>
                    <a:pt x="1578356" y="2679699"/>
                  </a:lnTo>
                  <a:lnTo>
                    <a:pt x="1611249" y="2666999"/>
                  </a:lnTo>
                  <a:close/>
                </a:path>
                <a:path w="2681604" h="2692400">
                  <a:moveTo>
                    <a:pt x="1042416" y="2641599"/>
                  </a:moveTo>
                  <a:lnTo>
                    <a:pt x="973963" y="2641599"/>
                  </a:lnTo>
                  <a:lnTo>
                    <a:pt x="1038351" y="2666999"/>
                  </a:lnTo>
                  <a:lnTo>
                    <a:pt x="1139571" y="2666999"/>
                  </a:lnTo>
                  <a:lnTo>
                    <a:pt x="1106805" y="2654299"/>
                  </a:lnTo>
                  <a:lnTo>
                    <a:pt x="1074420" y="2654299"/>
                  </a:lnTo>
                  <a:lnTo>
                    <a:pt x="1042416" y="2641599"/>
                  </a:lnTo>
                  <a:close/>
                </a:path>
                <a:path w="2681604" h="2692400">
                  <a:moveTo>
                    <a:pt x="1708150" y="2641599"/>
                  </a:moveTo>
                  <a:lnTo>
                    <a:pt x="1639316" y="2641599"/>
                  </a:lnTo>
                  <a:lnTo>
                    <a:pt x="1607185" y="2654299"/>
                  </a:lnTo>
                  <a:lnTo>
                    <a:pt x="1574673" y="2654299"/>
                  </a:lnTo>
                  <a:lnTo>
                    <a:pt x="1542161" y="2666999"/>
                  </a:lnTo>
                  <a:lnTo>
                    <a:pt x="1643761" y="2666999"/>
                  </a:lnTo>
                  <a:lnTo>
                    <a:pt x="1708150" y="2641599"/>
                  </a:lnTo>
                  <a:close/>
                </a:path>
                <a:path w="2681604" h="2692400">
                  <a:moveTo>
                    <a:pt x="988822" y="76200"/>
                  </a:moveTo>
                  <a:lnTo>
                    <a:pt x="922020" y="76200"/>
                  </a:lnTo>
                  <a:lnTo>
                    <a:pt x="803021" y="127000"/>
                  </a:lnTo>
                  <a:lnTo>
                    <a:pt x="717550" y="165100"/>
                  </a:lnTo>
                  <a:lnTo>
                    <a:pt x="689864" y="190500"/>
                  </a:lnTo>
                  <a:lnTo>
                    <a:pt x="635635" y="215900"/>
                  </a:lnTo>
                  <a:lnTo>
                    <a:pt x="609219" y="228600"/>
                  </a:lnTo>
                  <a:lnTo>
                    <a:pt x="583184" y="254000"/>
                  </a:lnTo>
                  <a:lnTo>
                    <a:pt x="557530" y="266700"/>
                  </a:lnTo>
                  <a:lnTo>
                    <a:pt x="532511" y="292100"/>
                  </a:lnTo>
                  <a:lnTo>
                    <a:pt x="507619" y="304800"/>
                  </a:lnTo>
                  <a:lnTo>
                    <a:pt x="459613" y="342900"/>
                  </a:lnTo>
                  <a:lnTo>
                    <a:pt x="413639" y="393700"/>
                  </a:lnTo>
                  <a:lnTo>
                    <a:pt x="369443" y="431800"/>
                  </a:lnTo>
                  <a:lnTo>
                    <a:pt x="327533" y="482600"/>
                  </a:lnTo>
                  <a:lnTo>
                    <a:pt x="287909" y="520700"/>
                  </a:lnTo>
                  <a:lnTo>
                    <a:pt x="250317" y="571500"/>
                  </a:lnTo>
                  <a:lnTo>
                    <a:pt x="215138" y="622300"/>
                  </a:lnTo>
                  <a:lnTo>
                    <a:pt x="198374" y="660400"/>
                  </a:lnTo>
                  <a:lnTo>
                    <a:pt x="182245" y="685800"/>
                  </a:lnTo>
                  <a:lnTo>
                    <a:pt x="151892" y="736600"/>
                  </a:lnTo>
                  <a:lnTo>
                    <a:pt x="124079" y="787400"/>
                  </a:lnTo>
                  <a:lnTo>
                    <a:pt x="111125" y="825500"/>
                  </a:lnTo>
                  <a:lnTo>
                    <a:pt x="98933" y="850900"/>
                  </a:lnTo>
                  <a:lnTo>
                    <a:pt x="87249" y="876300"/>
                  </a:lnTo>
                  <a:lnTo>
                    <a:pt x="76326" y="914400"/>
                  </a:lnTo>
                  <a:lnTo>
                    <a:pt x="66040" y="939800"/>
                  </a:lnTo>
                  <a:lnTo>
                    <a:pt x="56515" y="965200"/>
                  </a:lnTo>
                  <a:lnTo>
                    <a:pt x="47625" y="1003300"/>
                  </a:lnTo>
                  <a:lnTo>
                    <a:pt x="39624" y="1028700"/>
                  </a:lnTo>
                  <a:lnTo>
                    <a:pt x="32258" y="1066800"/>
                  </a:lnTo>
                  <a:lnTo>
                    <a:pt x="25654" y="1092200"/>
                  </a:lnTo>
                  <a:lnTo>
                    <a:pt x="19685" y="1130300"/>
                  </a:lnTo>
                  <a:lnTo>
                    <a:pt x="14605" y="1155700"/>
                  </a:lnTo>
                  <a:lnTo>
                    <a:pt x="10160" y="1193800"/>
                  </a:lnTo>
                  <a:lnTo>
                    <a:pt x="6604" y="1219200"/>
                  </a:lnTo>
                  <a:lnTo>
                    <a:pt x="3810" y="1257300"/>
                  </a:lnTo>
                  <a:lnTo>
                    <a:pt x="1777" y="1295400"/>
                  </a:lnTo>
                  <a:lnTo>
                    <a:pt x="508" y="1320800"/>
                  </a:lnTo>
                  <a:lnTo>
                    <a:pt x="0" y="1358899"/>
                  </a:lnTo>
                  <a:lnTo>
                    <a:pt x="381" y="1396999"/>
                  </a:lnTo>
                  <a:lnTo>
                    <a:pt x="1650" y="1422399"/>
                  </a:lnTo>
                  <a:lnTo>
                    <a:pt x="3937" y="1460499"/>
                  </a:lnTo>
                  <a:lnTo>
                    <a:pt x="6858" y="1498599"/>
                  </a:lnTo>
                  <a:lnTo>
                    <a:pt x="10795" y="1523999"/>
                  </a:lnTo>
                  <a:lnTo>
                    <a:pt x="15367" y="1562099"/>
                  </a:lnTo>
                  <a:lnTo>
                    <a:pt x="20955" y="1600199"/>
                  </a:lnTo>
                  <a:lnTo>
                    <a:pt x="27177" y="1625599"/>
                  </a:lnTo>
                  <a:lnTo>
                    <a:pt x="34290" y="1663699"/>
                  </a:lnTo>
                  <a:lnTo>
                    <a:pt x="42291" y="1689099"/>
                  </a:lnTo>
                  <a:lnTo>
                    <a:pt x="50926" y="1727199"/>
                  </a:lnTo>
                  <a:lnTo>
                    <a:pt x="60325" y="1752599"/>
                  </a:lnTo>
                  <a:lnTo>
                    <a:pt x="70485" y="1790699"/>
                  </a:lnTo>
                  <a:lnTo>
                    <a:pt x="81407" y="1816099"/>
                  </a:lnTo>
                  <a:lnTo>
                    <a:pt x="93091" y="1854199"/>
                  </a:lnTo>
                  <a:lnTo>
                    <a:pt x="105410" y="1879599"/>
                  </a:lnTo>
                  <a:lnTo>
                    <a:pt x="118491" y="1904999"/>
                  </a:lnTo>
                  <a:lnTo>
                    <a:pt x="132334" y="1943099"/>
                  </a:lnTo>
                  <a:lnTo>
                    <a:pt x="146812" y="1968499"/>
                  </a:lnTo>
                  <a:lnTo>
                    <a:pt x="161925" y="1993899"/>
                  </a:lnTo>
                  <a:lnTo>
                    <a:pt x="177800" y="2019299"/>
                  </a:lnTo>
                  <a:lnTo>
                    <a:pt x="194310" y="2057399"/>
                  </a:lnTo>
                  <a:lnTo>
                    <a:pt x="229235" y="2108199"/>
                  </a:lnTo>
                  <a:lnTo>
                    <a:pt x="266573" y="2158999"/>
                  </a:lnTo>
                  <a:lnTo>
                    <a:pt x="306324" y="2209799"/>
                  </a:lnTo>
                  <a:lnTo>
                    <a:pt x="348615" y="2260599"/>
                  </a:lnTo>
                  <a:lnTo>
                    <a:pt x="393065" y="2311399"/>
                  </a:lnTo>
                  <a:lnTo>
                    <a:pt x="439420" y="2349499"/>
                  </a:lnTo>
                  <a:lnTo>
                    <a:pt x="463550" y="2374899"/>
                  </a:lnTo>
                  <a:lnTo>
                    <a:pt x="488061" y="2387599"/>
                  </a:lnTo>
                  <a:lnTo>
                    <a:pt x="513207" y="2412999"/>
                  </a:lnTo>
                  <a:lnTo>
                    <a:pt x="538734" y="2438399"/>
                  </a:lnTo>
                  <a:lnTo>
                    <a:pt x="591312" y="2463799"/>
                  </a:lnTo>
                  <a:lnTo>
                    <a:pt x="618363" y="2489199"/>
                  </a:lnTo>
                  <a:lnTo>
                    <a:pt x="645795" y="2501899"/>
                  </a:lnTo>
                  <a:lnTo>
                    <a:pt x="673608" y="2527299"/>
                  </a:lnTo>
                  <a:lnTo>
                    <a:pt x="759714" y="2565399"/>
                  </a:lnTo>
                  <a:lnTo>
                    <a:pt x="849376" y="2603499"/>
                  </a:lnTo>
                  <a:lnTo>
                    <a:pt x="942340" y="2641599"/>
                  </a:lnTo>
                  <a:lnTo>
                    <a:pt x="1010539" y="2641599"/>
                  </a:lnTo>
                  <a:lnTo>
                    <a:pt x="947801" y="2616199"/>
                  </a:lnTo>
                  <a:lnTo>
                    <a:pt x="916940" y="2616199"/>
                  </a:lnTo>
                  <a:lnTo>
                    <a:pt x="826389" y="2578099"/>
                  </a:lnTo>
                  <a:lnTo>
                    <a:pt x="739140" y="2539999"/>
                  </a:lnTo>
                  <a:lnTo>
                    <a:pt x="710819" y="2514599"/>
                  </a:lnTo>
                  <a:lnTo>
                    <a:pt x="655447" y="2489199"/>
                  </a:lnTo>
                  <a:lnTo>
                    <a:pt x="628523" y="2476499"/>
                  </a:lnTo>
                  <a:lnTo>
                    <a:pt x="601852" y="2451099"/>
                  </a:lnTo>
                  <a:lnTo>
                    <a:pt x="575691" y="2438399"/>
                  </a:lnTo>
                  <a:lnTo>
                    <a:pt x="550037" y="2412999"/>
                  </a:lnTo>
                  <a:lnTo>
                    <a:pt x="524891" y="2400299"/>
                  </a:lnTo>
                  <a:lnTo>
                    <a:pt x="500125" y="2374899"/>
                  </a:lnTo>
                  <a:lnTo>
                    <a:pt x="475869" y="2362199"/>
                  </a:lnTo>
                  <a:lnTo>
                    <a:pt x="452120" y="2336799"/>
                  </a:lnTo>
                  <a:lnTo>
                    <a:pt x="406146" y="2285999"/>
                  </a:lnTo>
                  <a:lnTo>
                    <a:pt x="362458" y="2247899"/>
                  </a:lnTo>
                  <a:lnTo>
                    <a:pt x="320929" y="2197099"/>
                  </a:lnTo>
                  <a:lnTo>
                    <a:pt x="281559" y="2146299"/>
                  </a:lnTo>
                  <a:lnTo>
                    <a:pt x="244856" y="2095499"/>
                  </a:lnTo>
                  <a:lnTo>
                    <a:pt x="210439" y="2044699"/>
                  </a:lnTo>
                  <a:lnTo>
                    <a:pt x="178562" y="1981199"/>
                  </a:lnTo>
                  <a:lnTo>
                    <a:pt x="163575" y="1955799"/>
                  </a:lnTo>
                  <a:lnTo>
                    <a:pt x="149351" y="1930399"/>
                  </a:lnTo>
                  <a:lnTo>
                    <a:pt x="135890" y="1904999"/>
                  </a:lnTo>
                  <a:lnTo>
                    <a:pt x="122809" y="1866899"/>
                  </a:lnTo>
                  <a:lnTo>
                    <a:pt x="110744" y="1841499"/>
                  </a:lnTo>
                  <a:lnTo>
                    <a:pt x="99187" y="1816099"/>
                  </a:lnTo>
                  <a:lnTo>
                    <a:pt x="88392" y="1777999"/>
                  </a:lnTo>
                  <a:lnTo>
                    <a:pt x="78486" y="1752599"/>
                  </a:lnTo>
                  <a:lnTo>
                    <a:pt x="69215" y="1714499"/>
                  </a:lnTo>
                  <a:lnTo>
                    <a:pt x="60706" y="1689099"/>
                  </a:lnTo>
                  <a:lnTo>
                    <a:pt x="52832" y="1650999"/>
                  </a:lnTo>
                  <a:lnTo>
                    <a:pt x="45847" y="1625599"/>
                  </a:lnTo>
                  <a:lnTo>
                    <a:pt x="39624" y="1587499"/>
                  </a:lnTo>
                  <a:lnTo>
                    <a:pt x="34163" y="1562099"/>
                  </a:lnTo>
                  <a:lnTo>
                    <a:pt x="29718" y="1523999"/>
                  </a:lnTo>
                  <a:lnTo>
                    <a:pt x="25781" y="1485899"/>
                  </a:lnTo>
                  <a:lnTo>
                    <a:pt x="22860" y="1460499"/>
                  </a:lnTo>
                  <a:lnTo>
                    <a:pt x="20700" y="1422399"/>
                  </a:lnTo>
                  <a:lnTo>
                    <a:pt x="19304" y="1396999"/>
                  </a:lnTo>
                  <a:lnTo>
                    <a:pt x="18923" y="1358899"/>
                  </a:lnTo>
                  <a:lnTo>
                    <a:pt x="19558" y="1320800"/>
                  </a:lnTo>
                  <a:lnTo>
                    <a:pt x="22733" y="1257300"/>
                  </a:lnTo>
                  <a:lnTo>
                    <a:pt x="25526" y="1231900"/>
                  </a:lnTo>
                  <a:lnTo>
                    <a:pt x="29083" y="1193800"/>
                  </a:lnTo>
                  <a:lnTo>
                    <a:pt x="33527" y="1168400"/>
                  </a:lnTo>
                  <a:lnTo>
                    <a:pt x="38481" y="1130300"/>
                  </a:lnTo>
                  <a:lnTo>
                    <a:pt x="44323" y="1104900"/>
                  </a:lnTo>
                  <a:lnTo>
                    <a:pt x="50926" y="1066800"/>
                  </a:lnTo>
                  <a:lnTo>
                    <a:pt x="58166" y="1041400"/>
                  </a:lnTo>
                  <a:lnTo>
                    <a:pt x="66167" y="1003300"/>
                  </a:lnTo>
                  <a:lnTo>
                    <a:pt x="74802" y="977900"/>
                  </a:lnTo>
                  <a:lnTo>
                    <a:pt x="84327" y="952500"/>
                  </a:lnTo>
                  <a:lnTo>
                    <a:pt x="94361" y="914400"/>
                  </a:lnTo>
                  <a:lnTo>
                    <a:pt x="105029" y="889000"/>
                  </a:lnTo>
                  <a:lnTo>
                    <a:pt x="116586" y="863600"/>
                  </a:lnTo>
                  <a:lnTo>
                    <a:pt x="128777" y="825500"/>
                  </a:lnTo>
                  <a:lnTo>
                    <a:pt x="141350" y="800100"/>
                  </a:lnTo>
                  <a:lnTo>
                    <a:pt x="154813" y="774700"/>
                  </a:lnTo>
                  <a:lnTo>
                    <a:pt x="168910" y="749300"/>
                  </a:lnTo>
                  <a:lnTo>
                    <a:pt x="183642" y="723900"/>
                  </a:lnTo>
                  <a:lnTo>
                    <a:pt x="198882" y="685800"/>
                  </a:lnTo>
                  <a:lnTo>
                    <a:pt x="231267" y="635000"/>
                  </a:lnTo>
                  <a:lnTo>
                    <a:pt x="265938" y="584200"/>
                  </a:lnTo>
                  <a:lnTo>
                    <a:pt x="302895" y="533400"/>
                  </a:lnTo>
                  <a:lnTo>
                    <a:pt x="342265" y="495300"/>
                  </a:lnTo>
                  <a:lnTo>
                    <a:pt x="383667" y="444500"/>
                  </a:lnTo>
                  <a:lnTo>
                    <a:pt x="427100" y="406400"/>
                  </a:lnTo>
                  <a:lnTo>
                    <a:pt x="472567" y="355600"/>
                  </a:lnTo>
                  <a:lnTo>
                    <a:pt x="519811" y="317500"/>
                  </a:lnTo>
                  <a:lnTo>
                    <a:pt x="544068" y="304800"/>
                  </a:lnTo>
                  <a:lnTo>
                    <a:pt x="568960" y="279400"/>
                  </a:lnTo>
                  <a:lnTo>
                    <a:pt x="594106" y="266700"/>
                  </a:lnTo>
                  <a:lnTo>
                    <a:pt x="619760" y="254000"/>
                  </a:lnTo>
                  <a:lnTo>
                    <a:pt x="645922" y="228600"/>
                  </a:lnTo>
                  <a:lnTo>
                    <a:pt x="726694" y="190500"/>
                  </a:lnTo>
                  <a:lnTo>
                    <a:pt x="754380" y="177800"/>
                  </a:lnTo>
                  <a:lnTo>
                    <a:pt x="782447" y="152400"/>
                  </a:lnTo>
                  <a:lnTo>
                    <a:pt x="839724" y="127000"/>
                  </a:lnTo>
                  <a:lnTo>
                    <a:pt x="868934" y="127000"/>
                  </a:lnTo>
                  <a:lnTo>
                    <a:pt x="988822" y="76200"/>
                  </a:lnTo>
                  <a:close/>
                </a:path>
                <a:path w="2681604" h="2692400">
                  <a:moveTo>
                    <a:pt x="1708023" y="63500"/>
                  </a:moveTo>
                  <a:lnTo>
                    <a:pt x="1639697" y="63500"/>
                  </a:lnTo>
                  <a:lnTo>
                    <a:pt x="1702943" y="88900"/>
                  </a:lnTo>
                  <a:lnTo>
                    <a:pt x="1734185" y="88900"/>
                  </a:lnTo>
                  <a:lnTo>
                    <a:pt x="1765046" y="101600"/>
                  </a:lnTo>
                  <a:lnTo>
                    <a:pt x="1885061" y="152400"/>
                  </a:lnTo>
                  <a:lnTo>
                    <a:pt x="1971167" y="190500"/>
                  </a:lnTo>
                  <a:lnTo>
                    <a:pt x="1999107" y="215900"/>
                  </a:lnTo>
                  <a:lnTo>
                    <a:pt x="2053590" y="241300"/>
                  </a:lnTo>
                  <a:lnTo>
                    <a:pt x="2080133" y="266700"/>
                  </a:lnTo>
                  <a:lnTo>
                    <a:pt x="2131949" y="292100"/>
                  </a:lnTo>
                  <a:lnTo>
                    <a:pt x="2157222" y="317500"/>
                  </a:lnTo>
                  <a:lnTo>
                    <a:pt x="2181860" y="342900"/>
                  </a:lnTo>
                  <a:lnTo>
                    <a:pt x="2205990" y="355600"/>
                  </a:lnTo>
                  <a:lnTo>
                    <a:pt x="2229739" y="381000"/>
                  </a:lnTo>
                  <a:lnTo>
                    <a:pt x="2275840" y="419100"/>
                  </a:lnTo>
                  <a:lnTo>
                    <a:pt x="2319528" y="469900"/>
                  </a:lnTo>
                  <a:lnTo>
                    <a:pt x="2360930" y="520700"/>
                  </a:lnTo>
                  <a:lnTo>
                    <a:pt x="2400173" y="571500"/>
                  </a:lnTo>
                  <a:lnTo>
                    <a:pt x="2437130" y="622300"/>
                  </a:lnTo>
                  <a:lnTo>
                    <a:pt x="2471420" y="673100"/>
                  </a:lnTo>
                  <a:lnTo>
                    <a:pt x="2503297" y="723900"/>
                  </a:lnTo>
                  <a:lnTo>
                    <a:pt x="2532380" y="787400"/>
                  </a:lnTo>
                  <a:lnTo>
                    <a:pt x="2545969" y="812800"/>
                  </a:lnTo>
                  <a:lnTo>
                    <a:pt x="2558923" y="838200"/>
                  </a:lnTo>
                  <a:lnTo>
                    <a:pt x="2571115" y="876300"/>
                  </a:lnTo>
                  <a:lnTo>
                    <a:pt x="2582545" y="901700"/>
                  </a:lnTo>
                  <a:lnTo>
                    <a:pt x="2593340" y="927100"/>
                  </a:lnTo>
                  <a:lnTo>
                    <a:pt x="2603246" y="965200"/>
                  </a:lnTo>
                  <a:lnTo>
                    <a:pt x="2612517" y="990600"/>
                  </a:lnTo>
                  <a:lnTo>
                    <a:pt x="2621026" y="1028700"/>
                  </a:lnTo>
                  <a:lnTo>
                    <a:pt x="2628773" y="1054100"/>
                  </a:lnTo>
                  <a:lnTo>
                    <a:pt x="2635758" y="1092200"/>
                  </a:lnTo>
                  <a:lnTo>
                    <a:pt x="2641981" y="1117600"/>
                  </a:lnTo>
                  <a:lnTo>
                    <a:pt x="2647315" y="1155700"/>
                  </a:lnTo>
                  <a:lnTo>
                    <a:pt x="2652014" y="1193800"/>
                  </a:lnTo>
                  <a:lnTo>
                    <a:pt x="2655697" y="1219200"/>
                  </a:lnTo>
                  <a:lnTo>
                    <a:pt x="2658745" y="1257300"/>
                  </a:lnTo>
                  <a:lnTo>
                    <a:pt x="2660777" y="1295400"/>
                  </a:lnTo>
                  <a:lnTo>
                    <a:pt x="2662047" y="1320800"/>
                  </a:lnTo>
                  <a:lnTo>
                    <a:pt x="2662428" y="1358899"/>
                  </a:lnTo>
                  <a:lnTo>
                    <a:pt x="2662301" y="1396999"/>
                  </a:lnTo>
                  <a:lnTo>
                    <a:pt x="2661158" y="1422399"/>
                  </a:lnTo>
                  <a:lnTo>
                    <a:pt x="2658999" y="1460499"/>
                  </a:lnTo>
                  <a:lnTo>
                    <a:pt x="2656078" y="1498599"/>
                  </a:lnTo>
                  <a:lnTo>
                    <a:pt x="2652268" y="1523999"/>
                  </a:lnTo>
                  <a:lnTo>
                    <a:pt x="2647569" y="1562099"/>
                  </a:lnTo>
                  <a:lnTo>
                    <a:pt x="2642235" y="1587499"/>
                  </a:lnTo>
                  <a:lnTo>
                    <a:pt x="2636012" y="1625599"/>
                  </a:lnTo>
                  <a:lnTo>
                    <a:pt x="2628900" y="1650999"/>
                  </a:lnTo>
                  <a:lnTo>
                    <a:pt x="2621153" y="1689099"/>
                  </a:lnTo>
                  <a:lnTo>
                    <a:pt x="2612644" y="1714499"/>
                  </a:lnTo>
                  <a:lnTo>
                    <a:pt x="2603373" y="1752599"/>
                  </a:lnTo>
                  <a:lnTo>
                    <a:pt x="2593340" y="1777999"/>
                  </a:lnTo>
                  <a:lnTo>
                    <a:pt x="2582672" y="1816099"/>
                  </a:lnTo>
                  <a:lnTo>
                    <a:pt x="2571115" y="1841499"/>
                  </a:lnTo>
                  <a:lnTo>
                    <a:pt x="2558923" y="1866899"/>
                  </a:lnTo>
                  <a:lnTo>
                    <a:pt x="2545969" y="1904999"/>
                  </a:lnTo>
                  <a:lnTo>
                    <a:pt x="2532507" y="1930399"/>
                  </a:lnTo>
                  <a:lnTo>
                    <a:pt x="2518156" y="1955799"/>
                  </a:lnTo>
                  <a:lnTo>
                    <a:pt x="2503297" y="1993899"/>
                  </a:lnTo>
                  <a:lnTo>
                    <a:pt x="2487676" y="2019299"/>
                  </a:lnTo>
                  <a:lnTo>
                    <a:pt x="2454529" y="2070099"/>
                  </a:lnTo>
                  <a:lnTo>
                    <a:pt x="2418842" y="2120899"/>
                  </a:lnTo>
                  <a:lnTo>
                    <a:pt x="2380869" y="2171699"/>
                  </a:lnTo>
                  <a:lnTo>
                    <a:pt x="2340356" y="2222499"/>
                  </a:lnTo>
                  <a:lnTo>
                    <a:pt x="2275459" y="2298699"/>
                  </a:lnTo>
                  <a:lnTo>
                    <a:pt x="2229612" y="2336799"/>
                  </a:lnTo>
                  <a:lnTo>
                    <a:pt x="2205863" y="2362199"/>
                  </a:lnTo>
                  <a:lnTo>
                    <a:pt x="2181606" y="2374899"/>
                  </a:lnTo>
                  <a:lnTo>
                    <a:pt x="2156968" y="2400299"/>
                  </a:lnTo>
                  <a:lnTo>
                    <a:pt x="2131695" y="2412999"/>
                  </a:lnTo>
                  <a:lnTo>
                    <a:pt x="2106041" y="2438399"/>
                  </a:lnTo>
                  <a:lnTo>
                    <a:pt x="2079879" y="2451099"/>
                  </a:lnTo>
                  <a:lnTo>
                    <a:pt x="2053336" y="2476499"/>
                  </a:lnTo>
                  <a:lnTo>
                    <a:pt x="2026285" y="2489199"/>
                  </a:lnTo>
                  <a:lnTo>
                    <a:pt x="1970913" y="2514599"/>
                  </a:lnTo>
                  <a:lnTo>
                    <a:pt x="1942592" y="2539999"/>
                  </a:lnTo>
                  <a:lnTo>
                    <a:pt x="1855343" y="2578099"/>
                  </a:lnTo>
                  <a:lnTo>
                    <a:pt x="1764792" y="2616199"/>
                  </a:lnTo>
                  <a:lnTo>
                    <a:pt x="1733931" y="2616199"/>
                  </a:lnTo>
                  <a:lnTo>
                    <a:pt x="1671193" y="2641599"/>
                  </a:lnTo>
                  <a:lnTo>
                    <a:pt x="1739773" y="2641599"/>
                  </a:lnTo>
                  <a:lnTo>
                    <a:pt x="1832737" y="2603499"/>
                  </a:lnTo>
                  <a:lnTo>
                    <a:pt x="1922399" y="2565399"/>
                  </a:lnTo>
                  <a:lnTo>
                    <a:pt x="2008505" y="2527299"/>
                  </a:lnTo>
                  <a:lnTo>
                    <a:pt x="2036318" y="2501899"/>
                  </a:lnTo>
                  <a:lnTo>
                    <a:pt x="2063877" y="2489199"/>
                  </a:lnTo>
                  <a:lnTo>
                    <a:pt x="2090801" y="2463799"/>
                  </a:lnTo>
                  <a:lnTo>
                    <a:pt x="2143379" y="2438399"/>
                  </a:lnTo>
                  <a:lnTo>
                    <a:pt x="2168906" y="2412999"/>
                  </a:lnTo>
                  <a:lnTo>
                    <a:pt x="2193925" y="2387599"/>
                  </a:lnTo>
                  <a:lnTo>
                    <a:pt x="2218563" y="2374899"/>
                  </a:lnTo>
                  <a:lnTo>
                    <a:pt x="2242693" y="2349499"/>
                  </a:lnTo>
                  <a:lnTo>
                    <a:pt x="2289302" y="2311399"/>
                  </a:lnTo>
                  <a:lnTo>
                    <a:pt x="2333625" y="2260599"/>
                  </a:lnTo>
                  <a:lnTo>
                    <a:pt x="2375789" y="2209799"/>
                  </a:lnTo>
                  <a:lnTo>
                    <a:pt x="2415540" y="2158999"/>
                  </a:lnTo>
                  <a:lnTo>
                    <a:pt x="2453005" y="2108199"/>
                  </a:lnTo>
                  <a:lnTo>
                    <a:pt x="2487803" y="2057399"/>
                  </a:lnTo>
                  <a:lnTo>
                    <a:pt x="2504313" y="2019299"/>
                  </a:lnTo>
                  <a:lnTo>
                    <a:pt x="2520061" y="1993899"/>
                  </a:lnTo>
                  <a:lnTo>
                    <a:pt x="2535301" y="1968499"/>
                  </a:lnTo>
                  <a:lnTo>
                    <a:pt x="2549779" y="1943099"/>
                  </a:lnTo>
                  <a:lnTo>
                    <a:pt x="2563495" y="1904999"/>
                  </a:lnTo>
                  <a:lnTo>
                    <a:pt x="2576576" y="1879599"/>
                  </a:lnTo>
                  <a:lnTo>
                    <a:pt x="2588895" y="1854199"/>
                  </a:lnTo>
                  <a:lnTo>
                    <a:pt x="2600579" y="1816099"/>
                  </a:lnTo>
                  <a:lnTo>
                    <a:pt x="2611501" y="1790699"/>
                  </a:lnTo>
                  <a:lnTo>
                    <a:pt x="2621661" y="1752599"/>
                  </a:lnTo>
                  <a:lnTo>
                    <a:pt x="2631059" y="1727199"/>
                  </a:lnTo>
                  <a:lnTo>
                    <a:pt x="2639695" y="1689099"/>
                  </a:lnTo>
                  <a:lnTo>
                    <a:pt x="2647569" y="1663699"/>
                  </a:lnTo>
                  <a:lnTo>
                    <a:pt x="2654681" y="1625599"/>
                  </a:lnTo>
                  <a:lnTo>
                    <a:pt x="2661031" y="1600199"/>
                  </a:lnTo>
                  <a:lnTo>
                    <a:pt x="2666492" y="1562099"/>
                  </a:lnTo>
                  <a:lnTo>
                    <a:pt x="2671191" y="1523999"/>
                  </a:lnTo>
                  <a:lnTo>
                    <a:pt x="2675001" y="1498599"/>
                  </a:lnTo>
                  <a:lnTo>
                    <a:pt x="2677922" y="1460499"/>
                  </a:lnTo>
                  <a:lnTo>
                    <a:pt x="2680208" y="1422399"/>
                  </a:lnTo>
                  <a:lnTo>
                    <a:pt x="2681351" y="1396999"/>
                  </a:lnTo>
                  <a:lnTo>
                    <a:pt x="2681478" y="1358899"/>
                  </a:lnTo>
                  <a:lnTo>
                    <a:pt x="2681097" y="1320800"/>
                  </a:lnTo>
                  <a:lnTo>
                    <a:pt x="2679827" y="1282700"/>
                  </a:lnTo>
                  <a:lnTo>
                    <a:pt x="2677668" y="1257300"/>
                  </a:lnTo>
                  <a:lnTo>
                    <a:pt x="2674747" y="1219200"/>
                  </a:lnTo>
                  <a:lnTo>
                    <a:pt x="2670810" y="1181100"/>
                  </a:lnTo>
                  <a:lnTo>
                    <a:pt x="2666111" y="1155700"/>
                  </a:lnTo>
                  <a:lnTo>
                    <a:pt x="2660650" y="1117600"/>
                  </a:lnTo>
                  <a:lnTo>
                    <a:pt x="2654300" y="1092200"/>
                  </a:lnTo>
                  <a:lnTo>
                    <a:pt x="2647315" y="1054100"/>
                  </a:lnTo>
                  <a:lnTo>
                    <a:pt x="2639441" y="1016000"/>
                  </a:lnTo>
                  <a:lnTo>
                    <a:pt x="2630678" y="990600"/>
                  </a:lnTo>
                  <a:lnTo>
                    <a:pt x="2621280" y="952500"/>
                  </a:lnTo>
                  <a:lnTo>
                    <a:pt x="2611247" y="927100"/>
                  </a:lnTo>
                  <a:lnTo>
                    <a:pt x="2600325" y="901700"/>
                  </a:lnTo>
                  <a:lnTo>
                    <a:pt x="2588641" y="863600"/>
                  </a:lnTo>
                  <a:lnTo>
                    <a:pt x="2576322" y="838200"/>
                  </a:lnTo>
                  <a:lnTo>
                    <a:pt x="2563241" y="800100"/>
                  </a:lnTo>
                  <a:lnTo>
                    <a:pt x="2549398" y="774700"/>
                  </a:lnTo>
                  <a:lnTo>
                    <a:pt x="2534920" y="749300"/>
                  </a:lnTo>
                  <a:lnTo>
                    <a:pt x="2519934" y="723900"/>
                  </a:lnTo>
                  <a:lnTo>
                    <a:pt x="2504059" y="685800"/>
                  </a:lnTo>
                  <a:lnTo>
                    <a:pt x="2470531" y="635000"/>
                  </a:lnTo>
                  <a:lnTo>
                    <a:pt x="2434336" y="584200"/>
                  </a:lnTo>
                  <a:lnTo>
                    <a:pt x="2395728" y="533400"/>
                  </a:lnTo>
                  <a:lnTo>
                    <a:pt x="2354834" y="482600"/>
                  </a:lnTo>
                  <a:lnTo>
                    <a:pt x="2288921" y="406400"/>
                  </a:lnTo>
                  <a:lnTo>
                    <a:pt x="2242439" y="368300"/>
                  </a:lnTo>
                  <a:lnTo>
                    <a:pt x="2218309" y="342900"/>
                  </a:lnTo>
                  <a:lnTo>
                    <a:pt x="2193798" y="317500"/>
                  </a:lnTo>
                  <a:lnTo>
                    <a:pt x="2168779" y="304800"/>
                  </a:lnTo>
                  <a:lnTo>
                    <a:pt x="2143125" y="279400"/>
                  </a:lnTo>
                  <a:lnTo>
                    <a:pt x="2117090" y="266700"/>
                  </a:lnTo>
                  <a:lnTo>
                    <a:pt x="2090547" y="241300"/>
                  </a:lnTo>
                  <a:lnTo>
                    <a:pt x="2036191" y="215900"/>
                  </a:lnTo>
                  <a:lnTo>
                    <a:pt x="2008377" y="190500"/>
                  </a:lnTo>
                  <a:lnTo>
                    <a:pt x="1922272" y="152400"/>
                  </a:lnTo>
                  <a:lnTo>
                    <a:pt x="1801876" y="101600"/>
                  </a:lnTo>
                  <a:lnTo>
                    <a:pt x="1708023" y="63500"/>
                  </a:lnTo>
                  <a:close/>
                </a:path>
                <a:path w="2681604" h="2692400">
                  <a:moveTo>
                    <a:pt x="1113663" y="50800"/>
                  </a:moveTo>
                  <a:lnTo>
                    <a:pt x="1014730" y="50800"/>
                  </a:lnTo>
                  <a:lnTo>
                    <a:pt x="952626" y="76200"/>
                  </a:lnTo>
                  <a:lnTo>
                    <a:pt x="1019683" y="76200"/>
                  </a:lnTo>
                  <a:lnTo>
                    <a:pt x="1050671" y="63500"/>
                  </a:lnTo>
                  <a:lnTo>
                    <a:pt x="1082040" y="63500"/>
                  </a:lnTo>
                  <a:lnTo>
                    <a:pt x="1113663" y="50800"/>
                  </a:lnTo>
                  <a:close/>
                </a:path>
                <a:path w="2681604" h="2692400">
                  <a:moveTo>
                    <a:pt x="1611122" y="38100"/>
                  </a:moveTo>
                  <a:lnTo>
                    <a:pt x="1476248" y="38100"/>
                  </a:lnTo>
                  <a:lnTo>
                    <a:pt x="1509395" y="50800"/>
                  </a:lnTo>
                  <a:lnTo>
                    <a:pt x="1575054" y="50800"/>
                  </a:lnTo>
                  <a:lnTo>
                    <a:pt x="1607439" y="63500"/>
                  </a:lnTo>
                  <a:lnTo>
                    <a:pt x="1675892" y="63500"/>
                  </a:lnTo>
                  <a:lnTo>
                    <a:pt x="1611122" y="38100"/>
                  </a:lnTo>
                  <a:close/>
                </a:path>
                <a:path w="2681604" h="2692400">
                  <a:moveTo>
                    <a:pt x="1210056" y="38100"/>
                  </a:moveTo>
                  <a:lnTo>
                    <a:pt x="1078102" y="38100"/>
                  </a:lnTo>
                  <a:lnTo>
                    <a:pt x="1046226" y="50800"/>
                  </a:lnTo>
                  <a:lnTo>
                    <a:pt x="1177671" y="50800"/>
                  </a:lnTo>
                  <a:lnTo>
                    <a:pt x="1210056" y="38100"/>
                  </a:lnTo>
                  <a:close/>
                </a:path>
                <a:path w="2681604" h="2692400">
                  <a:moveTo>
                    <a:pt x="1274318" y="12700"/>
                  </a:moveTo>
                  <a:lnTo>
                    <a:pt x="1249939" y="22004"/>
                  </a:lnTo>
                  <a:lnTo>
                    <a:pt x="1249552" y="25400"/>
                  </a:lnTo>
                  <a:lnTo>
                    <a:pt x="1252170" y="38100"/>
                  </a:lnTo>
                  <a:lnTo>
                    <a:pt x="1258109" y="50800"/>
                  </a:lnTo>
                  <a:lnTo>
                    <a:pt x="1286208" y="50800"/>
                  </a:lnTo>
                  <a:lnTo>
                    <a:pt x="1293939" y="38100"/>
                  </a:lnTo>
                  <a:lnTo>
                    <a:pt x="1275588" y="38100"/>
                  </a:lnTo>
                  <a:lnTo>
                    <a:pt x="1274318" y="12700"/>
                  </a:lnTo>
                  <a:close/>
                </a:path>
                <a:path w="2681604" h="2692400">
                  <a:moveTo>
                    <a:pt x="1249939" y="22004"/>
                  </a:moveTo>
                  <a:lnTo>
                    <a:pt x="1241044" y="25400"/>
                  </a:lnTo>
                  <a:lnTo>
                    <a:pt x="1142492" y="25400"/>
                  </a:lnTo>
                  <a:lnTo>
                    <a:pt x="1110107" y="38100"/>
                  </a:lnTo>
                  <a:lnTo>
                    <a:pt x="1252170" y="38100"/>
                  </a:lnTo>
                  <a:lnTo>
                    <a:pt x="1249552" y="25400"/>
                  </a:lnTo>
                  <a:lnTo>
                    <a:pt x="1249939" y="22004"/>
                  </a:lnTo>
                  <a:close/>
                </a:path>
                <a:path w="2681604" h="2692400">
                  <a:moveTo>
                    <a:pt x="1297735" y="12700"/>
                  </a:moveTo>
                  <a:lnTo>
                    <a:pt x="1274318" y="12700"/>
                  </a:lnTo>
                  <a:lnTo>
                    <a:pt x="1275588" y="38100"/>
                  </a:lnTo>
                  <a:lnTo>
                    <a:pt x="1298908" y="38100"/>
                  </a:lnTo>
                  <a:lnTo>
                    <a:pt x="1300352" y="25400"/>
                  </a:lnTo>
                  <a:lnTo>
                    <a:pt x="1297735" y="12700"/>
                  </a:lnTo>
                  <a:close/>
                </a:path>
                <a:path w="2681604" h="2692400">
                  <a:moveTo>
                    <a:pt x="1409827" y="12700"/>
                  </a:moveTo>
                  <a:lnTo>
                    <a:pt x="1341120" y="12700"/>
                  </a:lnTo>
                  <a:lnTo>
                    <a:pt x="1340993" y="25400"/>
                  </a:lnTo>
                  <a:lnTo>
                    <a:pt x="1340866" y="38100"/>
                  </a:lnTo>
                  <a:lnTo>
                    <a:pt x="1578102" y="38100"/>
                  </a:lnTo>
                  <a:lnTo>
                    <a:pt x="1545082" y="25400"/>
                  </a:lnTo>
                  <a:lnTo>
                    <a:pt x="1443990" y="25400"/>
                  </a:lnTo>
                  <a:lnTo>
                    <a:pt x="1409827" y="12700"/>
                  </a:lnTo>
                  <a:close/>
                </a:path>
                <a:path w="2681604" h="2692400">
                  <a:moveTo>
                    <a:pt x="1274318" y="12700"/>
                  </a:moveTo>
                  <a:lnTo>
                    <a:pt x="1250997" y="12700"/>
                  </a:lnTo>
                  <a:lnTo>
                    <a:pt x="1249939" y="22004"/>
                  </a:lnTo>
                  <a:lnTo>
                    <a:pt x="1274318" y="12700"/>
                  </a:lnTo>
                  <a:close/>
                </a:path>
                <a:path w="2681604" h="2692400">
                  <a:moveTo>
                    <a:pt x="1283404" y="0"/>
                  </a:moveTo>
                  <a:lnTo>
                    <a:pt x="1263697" y="0"/>
                  </a:lnTo>
                  <a:lnTo>
                    <a:pt x="1255966" y="12700"/>
                  </a:lnTo>
                  <a:lnTo>
                    <a:pt x="1291796" y="12700"/>
                  </a:lnTo>
                  <a:lnTo>
                    <a:pt x="128340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878573" y="1843532"/>
              <a:ext cx="2489200" cy="375285"/>
            </a:xfrm>
            <a:custGeom>
              <a:avLst/>
              <a:gdLst/>
              <a:ahLst/>
              <a:cxnLst/>
              <a:rect l="l" t="t" r="r" b="b"/>
              <a:pathLst>
                <a:path w="2489200" h="375285">
                  <a:moveTo>
                    <a:pt x="38100" y="298703"/>
                  </a:moveTo>
                  <a:lnTo>
                    <a:pt x="23252" y="301692"/>
                  </a:lnTo>
                  <a:lnTo>
                    <a:pt x="11144" y="309848"/>
                  </a:lnTo>
                  <a:lnTo>
                    <a:pt x="2988" y="321956"/>
                  </a:lnTo>
                  <a:lnTo>
                    <a:pt x="0" y="336803"/>
                  </a:lnTo>
                  <a:lnTo>
                    <a:pt x="2988" y="351651"/>
                  </a:lnTo>
                  <a:lnTo>
                    <a:pt x="11144" y="363759"/>
                  </a:lnTo>
                  <a:lnTo>
                    <a:pt x="23252" y="371915"/>
                  </a:lnTo>
                  <a:lnTo>
                    <a:pt x="38100" y="374903"/>
                  </a:lnTo>
                  <a:lnTo>
                    <a:pt x="52893" y="371915"/>
                  </a:lnTo>
                  <a:lnTo>
                    <a:pt x="65008" y="363759"/>
                  </a:lnTo>
                  <a:lnTo>
                    <a:pt x="73193" y="351651"/>
                  </a:lnTo>
                  <a:lnTo>
                    <a:pt x="74271" y="346328"/>
                  </a:lnTo>
                  <a:lnTo>
                    <a:pt x="38100" y="346328"/>
                  </a:lnTo>
                  <a:lnTo>
                    <a:pt x="38100" y="327278"/>
                  </a:lnTo>
                  <a:lnTo>
                    <a:pt x="74271" y="327278"/>
                  </a:lnTo>
                  <a:lnTo>
                    <a:pt x="73193" y="321956"/>
                  </a:lnTo>
                  <a:lnTo>
                    <a:pt x="65008" y="309848"/>
                  </a:lnTo>
                  <a:lnTo>
                    <a:pt x="52893" y="301692"/>
                  </a:lnTo>
                  <a:lnTo>
                    <a:pt x="38100" y="298703"/>
                  </a:lnTo>
                  <a:close/>
                </a:path>
                <a:path w="2489200" h="375285">
                  <a:moveTo>
                    <a:pt x="2441321" y="290987"/>
                  </a:moveTo>
                  <a:lnTo>
                    <a:pt x="2413801" y="321956"/>
                  </a:lnTo>
                  <a:lnTo>
                    <a:pt x="2412771" y="327278"/>
                  </a:lnTo>
                  <a:lnTo>
                    <a:pt x="2415760" y="342010"/>
                  </a:lnTo>
                  <a:lnTo>
                    <a:pt x="2423937" y="354107"/>
                  </a:lnTo>
                  <a:lnTo>
                    <a:pt x="2436052" y="362263"/>
                  </a:lnTo>
                  <a:lnTo>
                    <a:pt x="2450846" y="365251"/>
                  </a:lnTo>
                  <a:lnTo>
                    <a:pt x="2465693" y="362263"/>
                  </a:lnTo>
                  <a:lnTo>
                    <a:pt x="2477801" y="354107"/>
                  </a:lnTo>
                  <a:lnTo>
                    <a:pt x="2485949" y="342010"/>
                  </a:lnTo>
                  <a:lnTo>
                    <a:pt x="2488920" y="327278"/>
                  </a:lnTo>
                  <a:lnTo>
                    <a:pt x="2441321" y="327278"/>
                  </a:lnTo>
                  <a:lnTo>
                    <a:pt x="2441321" y="290987"/>
                  </a:lnTo>
                  <a:close/>
                </a:path>
                <a:path w="2489200" h="375285">
                  <a:moveTo>
                    <a:pt x="74271" y="327278"/>
                  </a:moveTo>
                  <a:lnTo>
                    <a:pt x="38100" y="327278"/>
                  </a:lnTo>
                  <a:lnTo>
                    <a:pt x="38100" y="346328"/>
                  </a:lnTo>
                  <a:lnTo>
                    <a:pt x="74271" y="346328"/>
                  </a:lnTo>
                  <a:lnTo>
                    <a:pt x="76200" y="336803"/>
                  </a:lnTo>
                  <a:lnTo>
                    <a:pt x="74271" y="327278"/>
                  </a:lnTo>
                  <a:close/>
                </a:path>
                <a:path w="2489200" h="375285">
                  <a:moveTo>
                    <a:pt x="588645" y="327278"/>
                  </a:moveTo>
                  <a:lnTo>
                    <a:pt x="74271" y="327278"/>
                  </a:lnTo>
                  <a:lnTo>
                    <a:pt x="76200" y="336803"/>
                  </a:lnTo>
                  <a:lnTo>
                    <a:pt x="74271" y="346328"/>
                  </a:lnTo>
                  <a:lnTo>
                    <a:pt x="603503" y="346328"/>
                  </a:lnTo>
                  <a:lnTo>
                    <a:pt x="607695" y="342010"/>
                  </a:lnTo>
                  <a:lnTo>
                    <a:pt x="607695" y="336803"/>
                  </a:lnTo>
                  <a:lnTo>
                    <a:pt x="588645" y="336803"/>
                  </a:lnTo>
                  <a:lnTo>
                    <a:pt x="588645" y="327278"/>
                  </a:lnTo>
                  <a:close/>
                </a:path>
                <a:path w="2489200" h="375285">
                  <a:moveTo>
                    <a:pt x="2456179" y="0"/>
                  </a:moveTo>
                  <a:lnTo>
                    <a:pt x="592962" y="0"/>
                  </a:lnTo>
                  <a:lnTo>
                    <a:pt x="588645" y="4317"/>
                  </a:lnTo>
                  <a:lnTo>
                    <a:pt x="588645" y="336803"/>
                  </a:lnTo>
                  <a:lnTo>
                    <a:pt x="598170" y="327278"/>
                  </a:lnTo>
                  <a:lnTo>
                    <a:pt x="607695" y="327278"/>
                  </a:lnTo>
                  <a:lnTo>
                    <a:pt x="607695" y="19050"/>
                  </a:lnTo>
                  <a:lnTo>
                    <a:pt x="598170" y="19050"/>
                  </a:lnTo>
                  <a:lnTo>
                    <a:pt x="607695" y="9525"/>
                  </a:lnTo>
                  <a:lnTo>
                    <a:pt x="2460371" y="9525"/>
                  </a:lnTo>
                  <a:lnTo>
                    <a:pt x="2460371" y="4317"/>
                  </a:lnTo>
                  <a:lnTo>
                    <a:pt x="2456179" y="0"/>
                  </a:lnTo>
                  <a:close/>
                </a:path>
                <a:path w="2489200" h="375285">
                  <a:moveTo>
                    <a:pt x="607695" y="327278"/>
                  </a:moveTo>
                  <a:lnTo>
                    <a:pt x="598170" y="327278"/>
                  </a:lnTo>
                  <a:lnTo>
                    <a:pt x="588645" y="336803"/>
                  </a:lnTo>
                  <a:lnTo>
                    <a:pt x="607695" y="336803"/>
                  </a:lnTo>
                  <a:lnTo>
                    <a:pt x="607695" y="327278"/>
                  </a:lnTo>
                  <a:close/>
                </a:path>
                <a:path w="2489200" h="375285">
                  <a:moveTo>
                    <a:pt x="2450846" y="289051"/>
                  </a:moveTo>
                  <a:lnTo>
                    <a:pt x="2441321" y="290987"/>
                  </a:lnTo>
                  <a:lnTo>
                    <a:pt x="2441321" y="327278"/>
                  </a:lnTo>
                  <a:lnTo>
                    <a:pt x="2460371" y="327278"/>
                  </a:lnTo>
                  <a:lnTo>
                    <a:pt x="2460371" y="290987"/>
                  </a:lnTo>
                  <a:lnTo>
                    <a:pt x="2450846" y="289051"/>
                  </a:lnTo>
                  <a:close/>
                </a:path>
                <a:path w="2489200" h="375285">
                  <a:moveTo>
                    <a:pt x="2460405" y="290987"/>
                  </a:moveTo>
                  <a:lnTo>
                    <a:pt x="2460371" y="327278"/>
                  </a:lnTo>
                  <a:lnTo>
                    <a:pt x="2488971" y="327278"/>
                  </a:lnTo>
                  <a:lnTo>
                    <a:pt x="2485957" y="312358"/>
                  </a:lnTo>
                  <a:lnTo>
                    <a:pt x="2477801" y="300243"/>
                  </a:lnTo>
                  <a:lnTo>
                    <a:pt x="2465693" y="292058"/>
                  </a:lnTo>
                  <a:lnTo>
                    <a:pt x="2460405" y="290987"/>
                  </a:lnTo>
                  <a:close/>
                </a:path>
                <a:path w="2489200" h="375285">
                  <a:moveTo>
                    <a:pt x="2441321" y="9525"/>
                  </a:moveTo>
                  <a:lnTo>
                    <a:pt x="2441321" y="290987"/>
                  </a:lnTo>
                  <a:lnTo>
                    <a:pt x="2450846" y="289051"/>
                  </a:lnTo>
                  <a:lnTo>
                    <a:pt x="2460371" y="289051"/>
                  </a:lnTo>
                  <a:lnTo>
                    <a:pt x="2460371" y="19050"/>
                  </a:lnTo>
                  <a:lnTo>
                    <a:pt x="2450846" y="19050"/>
                  </a:lnTo>
                  <a:lnTo>
                    <a:pt x="2441321" y="9525"/>
                  </a:lnTo>
                  <a:close/>
                </a:path>
                <a:path w="2489200" h="375285">
                  <a:moveTo>
                    <a:pt x="2460371" y="289051"/>
                  </a:moveTo>
                  <a:lnTo>
                    <a:pt x="2450846" y="289051"/>
                  </a:lnTo>
                  <a:lnTo>
                    <a:pt x="2460405" y="290987"/>
                  </a:lnTo>
                  <a:lnTo>
                    <a:pt x="2460371" y="289051"/>
                  </a:lnTo>
                  <a:close/>
                </a:path>
                <a:path w="2489200" h="375285">
                  <a:moveTo>
                    <a:pt x="607695" y="9525"/>
                  </a:moveTo>
                  <a:lnTo>
                    <a:pt x="598170" y="19050"/>
                  </a:lnTo>
                  <a:lnTo>
                    <a:pt x="607695" y="19050"/>
                  </a:lnTo>
                  <a:lnTo>
                    <a:pt x="607695" y="9525"/>
                  </a:lnTo>
                  <a:close/>
                </a:path>
                <a:path w="2489200" h="375285">
                  <a:moveTo>
                    <a:pt x="2441321" y="9525"/>
                  </a:moveTo>
                  <a:lnTo>
                    <a:pt x="607695" y="9525"/>
                  </a:lnTo>
                  <a:lnTo>
                    <a:pt x="607695" y="19050"/>
                  </a:lnTo>
                  <a:lnTo>
                    <a:pt x="2441321" y="19050"/>
                  </a:lnTo>
                  <a:lnTo>
                    <a:pt x="2441321" y="9525"/>
                  </a:lnTo>
                  <a:close/>
                </a:path>
                <a:path w="2489200" h="375285">
                  <a:moveTo>
                    <a:pt x="2460371" y="9525"/>
                  </a:moveTo>
                  <a:lnTo>
                    <a:pt x="2441321" y="9525"/>
                  </a:lnTo>
                  <a:lnTo>
                    <a:pt x="2450846" y="19050"/>
                  </a:lnTo>
                  <a:lnTo>
                    <a:pt x="2460371" y="19050"/>
                  </a:lnTo>
                  <a:lnTo>
                    <a:pt x="2460371" y="9525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4205096" y="1735912"/>
            <a:ext cx="1160145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Calibri"/>
                <a:cs typeface="Calibri"/>
              </a:rPr>
              <a:t>Supervised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latin typeface="Calibri"/>
                <a:cs typeface="Calibri"/>
              </a:rPr>
              <a:t>learning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2630804" y="2001774"/>
            <a:ext cx="105346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latin typeface="Roboto"/>
                <a:cs typeface="Roboto"/>
              </a:rPr>
              <a:t>Labeled</a:t>
            </a:r>
            <a:r>
              <a:rPr dirty="0" sz="1400" spc="-25" b="1">
                <a:latin typeface="Roboto"/>
                <a:cs typeface="Roboto"/>
              </a:rPr>
              <a:t> </a:t>
            </a:r>
            <a:r>
              <a:rPr dirty="0" sz="1400" spc="-20" b="1">
                <a:latin typeface="Roboto"/>
                <a:cs typeface="Roboto"/>
              </a:rPr>
              <a:t>data</a:t>
            </a:r>
            <a:endParaRPr sz="1400">
              <a:latin typeface="Roboto"/>
              <a:cs typeface="Roboto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3974338" y="4575428"/>
            <a:ext cx="1549400" cy="635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53695" marR="5080" indent="-341630">
              <a:lnSpc>
                <a:spcPct val="100000"/>
              </a:lnSpc>
              <a:spcBef>
                <a:spcPts val="100"/>
              </a:spcBef>
            </a:pPr>
            <a:r>
              <a:rPr dirty="0" sz="2000" spc="-20">
                <a:latin typeface="Calibri"/>
                <a:cs typeface="Calibri"/>
              </a:rPr>
              <a:t>Reinforcement </a:t>
            </a:r>
            <a:r>
              <a:rPr dirty="0" sz="2000" spc="-10">
                <a:latin typeface="Calibri"/>
                <a:cs typeface="Calibri"/>
              </a:rPr>
              <a:t>learning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2494279" y="4744592"/>
            <a:ext cx="118935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b="1">
                <a:latin typeface="Roboto"/>
                <a:cs typeface="Roboto"/>
              </a:rPr>
              <a:t>Try</a:t>
            </a:r>
            <a:r>
              <a:rPr dirty="0" sz="1400" spc="5" b="1">
                <a:latin typeface="Roboto"/>
                <a:cs typeface="Roboto"/>
              </a:rPr>
              <a:t> </a:t>
            </a:r>
            <a:r>
              <a:rPr dirty="0" sz="1400" b="1">
                <a:latin typeface="Roboto"/>
                <a:cs typeface="Roboto"/>
              </a:rPr>
              <a:t>and</a:t>
            </a:r>
            <a:r>
              <a:rPr dirty="0" sz="1400" spc="20" b="1">
                <a:latin typeface="Roboto"/>
                <a:cs typeface="Roboto"/>
              </a:rPr>
              <a:t> </a:t>
            </a:r>
            <a:r>
              <a:rPr dirty="0" sz="1400" spc="-10" b="1">
                <a:latin typeface="Roboto"/>
                <a:cs typeface="Roboto"/>
              </a:rPr>
              <a:t>failure</a:t>
            </a:r>
            <a:endParaRPr sz="1400">
              <a:latin typeface="Roboto"/>
              <a:cs typeface="Roboto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469007" y="3306571"/>
            <a:ext cx="122047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b="1">
                <a:latin typeface="Roboto"/>
                <a:cs typeface="Roboto"/>
              </a:rPr>
              <a:t>Unlabeled</a:t>
            </a:r>
            <a:r>
              <a:rPr dirty="0" sz="1400" spc="-65" b="1">
                <a:latin typeface="Roboto"/>
                <a:cs typeface="Roboto"/>
              </a:rPr>
              <a:t> </a:t>
            </a:r>
            <a:r>
              <a:rPr dirty="0" sz="1400" spc="-20" b="1">
                <a:latin typeface="Roboto"/>
                <a:cs typeface="Roboto"/>
              </a:rPr>
              <a:t>data</a:t>
            </a:r>
            <a:endParaRPr sz="1400">
              <a:latin typeface="Roboto"/>
              <a:cs typeface="Roboto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029202" y="3074924"/>
            <a:ext cx="1440180" cy="636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Calibri"/>
                <a:cs typeface="Calibri"/>
              </a:rPr>
              <a:t>Unsupervised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dirty="0" sz="2000" spc="-10">
                <a:latin typeface="Calibri"/>
                <a:cs typeface="Calibri"/>
              </a:rPr>
              <a:t>learning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8702167" y="3197732"/>
            <a:ext cx="1247140" cy="9404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FFFFFF"/>
                </a:solidFill>
                <a:latin typeface="Roboto"/>
                <a:cs typeface="Roboto"/>
              </a:rPr>
              <a:t>MACHINE LEARNING TYPES</a:t>
            </a:r>
            <a:endParaRPr sz="2000">
              <a:latin typeface="Roboto"/>
              <a:cs typeface="Roboto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5722620" y="1583308"/>
            <a:ext cx="1194435" cy="1194435"/>
            <a:chOff x="5722620" y="1583308"/>
            <a:chExt cx="1194435" cy="1194435"/>
          </a:xfrm>
        </p:grpSpPr>
        <p:sp>
          <p:nvSpPr>
            <p:cNvPr id="17" name="object 17" descr=""/>
            <p:cNvSpPr/>
            <p:nvPr/>
          </p:nvSpPr>
          <p:spPr>
            <a:xfrm>
              <a:off x="5722620" y="1583308"/>
              <a:ext cx="1194435" cy="1194435"/>
            </a:xfrm>
            <a:custGeom>
              <a:avLst/>
              <a:gdLst/>
              <a:ahLst/>
              <a:cxnLst/>
              <a:rect l="l" t="t" r="r" b="b"/>
              <a:pathLst>
                <a:path w="1194434" h="1194435">
                  <a:moveTo>
                    <a:pt x="597026" y="0"/>
                  </a:moveTo>
                  <a:lnTo>
                    <a:pt x="548066" y="1979"/>
                  </a:lnTo>
                  <a:lnTo>
                    <a:pt x="500195" y="7815"/>
                  </a:lnTo>
                  <a:lnTo>
                    <a:pt x="453566" y="17353"/>
                  </a:lnTo>
                  <a:lnTo>
                    <a:pt x="408334" y="30440"/>
                  </a:lnTo>
                  <a:lnTo>
                    <a:pt x="364652" y="46922"/>
                  </a:lnTo>
                  <a:lnTo>
                    <a:pt x="322674" y="66646"/>
                  </a:lnTo>
                  <a:lnTo>
                    <a:pt x="282555" y="89457"/>
                  </a:lnTo>
                  <a:lnTo>
                    <a:pt x="244446" y="115202"/>
                  </a:lnTo>
                  <a:lnTo>
                    <a:pt x="208503" y="143727"/>
                  </a:lnTo>
                  <a:lnTo>
                    <a:pt x="174878" y="174878"/>
                  </a:lnTo>
                  <a:lnTo>
                    <a:pt x="143727" y="208503"/>
                  </a:lnTo>
                  <a:lnTo>
                    <a:pt x="115202" y="244446"/>
                  </a:lnTo>
                  <a:lnTo>
                    <a:pt x="89457" y="282555"/>
                  </a:lnTo>
                  <a:lnTo>
                    <a:pt x="66646" y="322674"/>
                  </a:lnTo>
                  <a:lnTo>
                    <a:pt x="46922" y="364652"/>
                  </a:lnTo>
                  <a:lnTo>
                    <a:pt x="30440" y="408334"/>
                  </a:lnTo>
                  <a:lnTo>
                    <a:pt x="17353" y="453566"/>
                  </a:lnTo>
                  <a:lnTo>
                    <a:pt x="7815" y="500195"/>
                  </a:lnTo>
                  <a:lnTo>
                    <a:pt x="1979" y="548066"/>
                  </a:lnTo>
                  <a:lnTo>
                    <a:pt x="0" y="597026"/>
                  </a:lnTo>
                  <a:lnTo>
                    <a:pt x="1979" y="645987"/>
                  </a:lnTo>
                  <a:lnTo>
                    <a:pt x="7815" y="693858"/>
                  </a:lnTo>
                  <a:lnTo>
                    <a:pt x="17353" y="740487"/>
                  </a:lnTo>
                  <a:lnTo>
                    <a:pt x="30440" y="785719"/>
                  </a:lnTo>
                  <a:lnTo>
                    <a:pt x="46922" y="829401"/>
                  </a:lnTo>
                  <a:lnTo>
                    <a:pt x="66646" y="871379"/>
                  </a:lnTo>
                  <a:lnTo>
                    <a:pt x="89457" y="911498"/>
                  </a:lnTo>
                  <a:lnTo>
                    <a:pt x="115202" y="949607"/>
                  </a:lnTo>
                  <a:lnTo>
                    <a:pt x="143727" y="985550"/>
                  </a:lnTo>
                  <a:lnTo>
                    <a:pt x="174878" y="1019174"/>
                  </a:lnTo>
                  <a:lnTo>
                    <a:pt x="208503" y="1050326"/>
                  </a:lnTo>
                  <a:lnTo>
                    <a:pt x="244446" y="1078851"/>
                  </a:lnTo>
                  <a:lnTo>
                    <a:pt x="282555" y="1104596"/>
                  </a:lnTo>
                  <a:lnTo>
                    <a:pt x="322674" y="1127407"/>
                  </a:lnTo>
                  <a:lnTo>
                    <a:pt x="364652" y="1147131"/>
                  </a:lnTo>
                  <a:lnTo>
                    <a:pt x="408334" y="1163613"/>
                  </a:lnTo>
                  <a:lnTo>
                    <a:pt x="453566" y="1176700"/>
                  </a:lnTo>
                  <a:lnTo>
                    <a:pt x="500195" y="1186238"/>
                  </a:lnTo>
                  <a:lnTo>
                    <a:pt x="548066" y="1192074"/>
                  </a:lnTo>
                  <a:lnTo>
                    <a:pt x="597026" y="1194053"/>
                  </a:lnTo>
                  <a:lnTo>
                    <a:pt x="645987" y="1192074"/>
                  </a:lnTo>
                  <a:lnTo>
                    <a:pt x="693858" y="1186238"/>
                  </a:lnTo>
                  <a:lnTo>
                    <a:pt x="740487" y="1176700"/>
                  </a:lnTo>
                  <a:lnTo>
                    <a:pt x="785719" y="1163613"/>
                  </a:lnTo>
                  <a:lnTo>
                    <a:pt x="829401" y="1147131"/>
                  </a:lnTo>
                  <a:lnTo>
                    <a:pt x="871379" y="1127407"/>
                  </a:lnTo>
                  <a:lnTo>
                    <a:pt x="911498" y="1104596"/>
                  </a:lnTo>
                  <a:lnTo>
                    <a:pt x="949607" y="1078851"/>
                  </a:lnTo>
                  <a:lnTo>
                    <a:pt x="985550" y="1050326"/>
                  </a:lnTo>
                  <a:lnTo>
                    <a:pt x="1019175" y="1019175"/>
                  </a:lnTo>
                  <a:lnTo>
                    <a:pt x="1050326" y="985550"/>
                  </a:lnTo>
                  <a:lnTo>
                    <a:pt x="1078851" y="949607"/>
                  </a:lnTo>
                  <a:lnTo>
                    <a:pt x="1104596" y="911498"/>
                  </a:lnTo>
                  <a:lnTo>
                    <a:pt x="1127407" y="871379"/>
                  </a:lnTo>
                  <a:lnTo>
                    <a:pt x="1147131" y="829401"/>
                  </a:lnTo>
                  <a:lnTo>
                    <a:pt x="1163613" y="785719"/>
                  </a:lnTo>
                  <a:lnTo>
                    <a:pt x="1176700" y="740487"/>
                  </a:lnTo>
                  <a:lnTo>
                    <a:pt x="1186238" y="693858"/>
                  </a:lnTo>
                  <a:lnTo>
                    <a:pt x="1192074" y="645987"/>
                  </a:lnTo>
                  <a:lnTo>
                    <a:pt x="1194053" y="597026"/>
                  </a:lnTo>
                  <a:lnTo>
                    <a:pt x="1192074" y="548066"/>
                  </a:lnTo>
                  <a:lnTo>
                    <a:pt x="1186238" y="500195"/>
                  </a:lnTo>
                  <a:lnTo>
                    <a:pt x="1176700" y="453566"/>
                  </a:lnTo>
                  <a:lnTo>
                    <a:pt x="1163613" y="408334"/>
                  </a:lnTo>
                  <a:lnTo>
                    <a:pt x="1147131" y="364652"/>
                  </a:lnTo>
                  <a:lnTo>
                    <a:pt x="1127407" y="322674"/>
                  </a:lnTo>
                  <a:lnTo>
                    <a:pt x="1104596" y="282555"/>
                  </a:lnTo>
                  <a:lnTo>
                    <a:pt x="1078851" y="244446"/>
                  </a:lnTo>
                  <a:lnTo>
                    <a:pt x="1050326" y="208503"/>
                  </a:lnTo>
                  <a:lnTo>
                    <a:pt x="1019175" y="174879"/>
                  </a:lnTo>
                  <a:lnTo>
                    <a:pt x="985550" y="143727"/>
                  </a:lnTo>
                  <a:lnTo>
                    <a:pt x="949607" y="115202"/>
                  </a:lnTo>
                  <a:lnTo>
                    <a:pt x="911498" y="89457"/>
                  </a:lnTo>
                  <a:lnTo>
                    <a:pt x="871379" y="66646"/>
                  </a:lnTo>
                  <a:lnTo>
                    <a:pt x="829401" y="46922"/>
                  </a:lnTo>
                  <a:lnTo>
                    <a:pt x="785719" y="30440"/>
                  </a:lnTo>
                  <a:lnTo>
                    <a:pt x="740487" y="17353"/>
                  </a:lnTo>
                  <a:lnTo>
                    <a:pt x="693858" y="7815"/>
                  </a:lnTo>
                  <a:lnTo>
                    <a:pt x="645987" y="1979"/>
                  </a:lnTo>
                  <a:lnTo>
                    <a:pt x="597026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6319647" y="1637156"/>
              <a:ext cx="543560" cy="1049020"/>
            </a:xfrm>
            <a:custGeom>
              <a:avLst/>
              <a:gdLst/>
              <a:ahLst/>
              <a:cxnLst/>
              <a:rect l="l" t="t" r="r" b="b"/>
              <a:pathLst>
                <a:path w="543559" h="1049020">
                  <a:moveTo>
                    <a:pt x="230987" y="998249"/>
                  </a:moveTo>
                  <a:lnTo>
                    <a:pt x="221360" y="1001140"/>
                  </a:lnTo>
                  <a:lnTo>
                    <a:pt x="213534" y="1007554"/>
                  </a:lnTo>
                  <a:lnTo>
                    <a:pt x="208946" y="1016158"/>
                  </a:lnTo>
                  <a:lnTo>
                    <a:pt x="207930" y="1025858"/>
                  </a:lnTo>
                  <a:lnTo>
                    <a:pt x="210820" y="1035557"/>
                  </a:lnTo>
                  <a:lnTo>
                    <a:pt x="217233" y="1043310"/>
                  </a:lnTo>
                  <a:lnTo>
                    <a:pt x="225837" y="1047861"/>
                  </a:lnTo>
                  <a:lnTo>
                    <a:pt x="235537" y="1048863"/>
                  </a:lnTo>
                  <a:lnTo>
                    <a:pt x="245236" y="1045971"/>
                  </a:lnTo>
                  <a:lnTo>
                    <a:pt x="252989" y="1039558"/>
                  </a:lnTo>
                  <a:lnTo>
                    <a:pt x="256986" y="1032001"/>
                  </a:lnTo>
                  <a:lnTo>
                    <a:pt x="237744" y="1032001"/>
                  </a:lnTo>
                  <a:lnTo>
                    <a:pt x="228726" y="1015110"/>
                  </a:lnTo>
                  <a:lnTo>
                    <a:pt x="249506" y="1004124"/>
                  </a:lnTo>
                  <a:lnTo>
                    <a:pt x="249239" y="1003802"/>
                  </a:lnTo>
                  <a:lnTo>
                    <a:pt x="240649" y="999251"/>
                  </a:lnTo>
                  <a:lnTo>
                    <a:pt x="230987" y="998249"/>
                  </a:lnTo>
                  <a:close/>
                </a:path>
                <a:path w="543559" h="1049020">
                  <a:moveTo>
                    <a:pt x="249506" y="1004124"/>
                  </a:moveTo>
                  <a:lnTo>
                    <a:pt x="228726" y="1015110"/>
                  </a:lnTo>
                  <a:lnTo>
                    <a:pt x="237744" y="1032001"/>
                  </a:lnTo>
                  <a:lnTo>
                    <a:pt x="258442" y="1020921"/>
                  </a:lnTo>
                  <a:lnTo>
                    <a:pt x="255650" y="1011554"/>
                  </a:lnTo>
                  <a:lnTo>
                    <a:pt x="249506" y="1004124"/>
                  </a:lnTo>
                  <a:close/>
                </a:path>
                <a:path w="543559" h="1049020">
                  <a:moveTo>
                    <a:pt x="258442" y="1020921"/>
                  </a:moveTo>
                  <a:lnTo>
                    <a:pt x="237744" y="1032001"/>
                  </a:lnTo>
                  <a:lnTo>
                    <a:pt x="256986" y="1032001"/>
                  </a:lnTo>
                  <a:lnTo>
                    <a:pt x="257540" y="1030954"/>
                  </a:lnTo>
                  <a:lnTo>
                    <a:pt x="258542" y="1021254"/>
                  </a:lnTo>
                  <a:lnTo>
                    <a:pt x="258442" y="1020921"/>
                  </a:lnTo>
                  <a:close/>
                </a:path>
                <a:path w="543559" h="1049020">
                  <a:moveTo>
                    <a:pt x="380" y="0"/>
                  </a:moveTo>
                  <a:lnTo>
                    <a:pt x="256" y="6222"/>
                  </a:lnTo>
                  <a:lnTo>
                    <a:pt x="160" y="11048"/>
                  </a:lnTo>
                  <a:lnTo>
                    <a:pt x="40" y="17017"/>
                  </a:lnTo>
                  <a:lnTo>
                    <a:pt x="0" y="19050"/>
                  </a:lnTo>
                  <a:lnTo>
                    <a:pt x="27431" y="19684"/>
                  </a:lnTo>
                  <a:lnTo>
                    <a:pt x="53975" y="21843"/>
                  </a:lnTo>
                  <a:lnTo>
                    <a:pt x="106044" y="29717"/>
                  </a:lnTo>
                  <a:lnTo>
                    <a:pt x="156210" y="42671"/>
                  </a:lnTo>
                  <a:lnTo>
                    <a:pt x="204470" y="60325"/>
                  </a:lnTo>
                  <a:lnTo>
                    <a:pt x="250189" y="82422"/>
                  </a:lnTo>
                  <a:lnTo>
                    <a:pt x="293370" y="108712"/>
                  </a:lnTo>
                  <a:lnTo>
                    <a:pt x="333628" y="138937"/>
                  </a:lnTo>
                  <a:lnTo>
                    <a:pt x="370839" y="172846"/>
                  </a:lnTo>
                  <a:lnTo>
                    <a:pt x="404749" y="210057"/>
                  </a:lnTo>
                  <a:lnTo>
                    <a:pt x="434848" y="250443"/>
                  </a:lnTo>
                  <a:lnTo>
                    <a:pt x="461136" y="293623"/>
                  </a:lnTo>
                  <a:lnTo>
                    <a:pt x="483234" y="339470"/>
                  </a:lnTo>
                  <a:lnTo>
                    <a:pt x="500760" y="387730"/>
                  </a:lnTo>
                  <a:lnTo>
                    <a:pt x="513587" y="437895"/>
                  </a:lnTo>
                  <a:lnTo>
                    <a:pt x="521588" y="490092"/>
                  </a:lnTo>
                  <a:lnTo>
                    <a:pt x="524244" y="543178"/>
                  </a:lnTo>
                  <a:lnTo>
                    <a:pt x="524255" y="543687"/>
                  </a:lnTo>
                  <a:lnTo>
                    <a:pt x="523875" y="562355"/>
                  </a:lnTo>
                  <a:lnTo>
                    <a:pt x="519049" y="617854"/>
                  </a:lnTo>
                  <a:lnTo>
                    <a:pt x="508253" y="671956"/>
                  </a:lnTo>
                  <a:lnTo>
                    <a:pt x="492125" y="724153"/>
                  </a:lnTo>
                  <a:lnTo>
                    <a:pt x="470661" y="774191"/>
                  </a:lnTo>
                  <a:lnTo>
                    <a:pt x="444246" y="821816"/>
                  </a:lnTo>
                  <a:lnTo>
                    <a:pt x="401574" y="880490"/>
                  </a:lnTo>
                  <a:lnTo>
                    <a:pt x="351154" y="932688"/>
                  </a:lnTo>
                  <a:lnTo>
                    <a:pt x="293370" y="977900"/>
                  </a:lnTo>
                  <a:lnTo>
                    <a:pt x="249506" y="1004124"/>
                  </a:lnTo>
                  <a:lnTo>
                    <a:pt x="255650" y="1011554"/>
                  </a:lnTo>
                  <a:lnTo>
                    <a:pt x="258442" y="1020921"/>
                  </a:lnTo>
                  <a:lnTo>
                    <a:pt x="271906" y="1013713"/>
                  </a:lnTo>
                  <a:lnTo>
                    <a:pt x="304546" y="993393"/>
                  </a:lnTo>
                  <a:lnTo>
                    <a:pt x="335406" y="970788"/>
                  </a:lnTo>
                  <a:lnTo>
                    <a:pt x="391541" y="920114"/>
                  </a:lnTo>
                  <a:lnTo>
                    <a:pt x="439800" y="862456"/>
                  </a:lnTo>
                  <a:lnTo>
                    <a:pt x="479425" y="799083"/>
                  </a:lnTo>
                  <a:lnTo>
                    <a:pt x="503300" y="748029"/>
                  </a:lnTo>
                  <a:lnTo>
                    <a:pt x="521843" y="694563"/>
                  </a:lnTo>
                  <a:lnTo>
                    <a:pt x="534797" y="639190"/>
                  </a:lnTo>
                  <a:lnTo>
                    <a:pt x="540257" y="601217"/>
                  </a:lnTo>
                  <a:lnTo>
                    <a:pt x="542925" y="562737"/>
                  </a:lnTo>
                  <a:lnTo>
                    <a:pt x="543296" y="543687"/>
                  </a:lnTo>
                  <a:lnTo>
                    <a:pt x="543305" y="543178"/>
                  </a:lnTo>
                  <a:lnTo>
                    <a:pt x="542705" y="516763"/>
                  </a:lnTo>
                  <a:lnTo>
                    <a:pt x="542671" y="515238"/>
                  </a:lnTo>
                  <a:lnTo>
                    <a:pt x="540511" y="487552"/>
                  </a:lnTo>
                  <a:lnTo>
                    <a:pt x="532256" y="433704"/>
                  </a:lnTo>
                  <a:lnTo>
                    <a:pt x="518795" y="381507"/>
                  </a:lnTo>
                  <a:lnTo>
                    <a:pt x="500506" y="331596"/>
                  </a:lnTo>
                  <a:lnTo>
                    <a:pt x="477647" y="284098"/>
                  </a:lnTo>
                  <a:lnTo>
                    <a:pt x="450342" y="239394"/>
                  </a:lnTo>
                  <a:lnTo>
                    <a:pt x="419226" y="197612"/>
                  </a:lnTo>
                  <a:lnTo>
                    <a:pt x="384048" y="159003"/>
                  </a:lnTo>
                  <a:lnTo>
                    <a:pt x="345439" y="123951"/>
                  </a:lnTo>
                  <a:lnTo>
                    <a:pt x="303656" y="92709"/>
                  </a:lnTo>
                  <a:lnTo>
                    <a:pt x="258825" y="65404"/>
                  </a:lnTo>
                  <a:lnTo>
                    <a:pt x="211734" y="42671"/>
                  </a:lnTo>
                  <a:lnTo>
                    <a:pt x="161543" y="24383"/>
                  </a:lnTo>
                  <a:lnTo>
                    <a:pt x="109347" y="11048"/>
                  </a:lnTo>
                  <a:lnTo>
                    <a:pt x="55499" y="2793"/>
                  </a:lnTo>
                  <a:lnTo>
                    <a:pt x="27812" y="634"/>
                  </a:lnTo>
                  <a:lnTo>
                    <a:pt x="3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6048502" y="1910587"/>
            <a:ext cx="63881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solidFill>
                  <a:srgbClr val="FFFFFF"/>
                </a:solidFill>
                <a:latin typeface="Calibri"/>
                <a:cs typeface="Calibri"/>
              </a:rPr>
              <a:t>45%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5722620" y="3015360"/>
            <a:ext cx="1194435" cy="1194435"/>
            <a:chOff x="5722620" y="3015360"/>
            <a:chExt cx="1194435" cy="1194435"/>
          </a:xfrm>
        </p:grpSpPr>
        <p:sp>
          <p:nvSpPr>
            <p:cNvPr id="21" name="object 21" descr=""/>
            <p:cNvSpPr/>
            <p:nvPr/>
          </p:nvSpPr>
          <p:spPr>
            <a:xfrm>
              <a:off x="5722620" y="3015360"/>
              <a:ext cx="1194435" cy="1194435"/>
            </a:xfrm>
            <a:custGeom>
              <a:avLst/>
              <a:gdLst/>
              <a:ahLst/>
              <a:cxnLst/>
              <a:rect l="l" t="t" r="r" b="b"/>
              <a:pathLst>
                <a:path w="1194434" h="1194435">
                  <a:moveTo>
                    <a:pt x="597026" y="0"/>
                  </a:moveTo>
                  <a:lnTo>
                    <a:pt x="548066" y="1979"/>
                  </a:lnTo>
                  <a:lnTo>
                    <a:pt x="500195" y="7815"/>
                  </a:lnTo>
                  <a:lnTo>
                    <a:pt x="453566" y="17353"/>
                  </a:lnTo>
                  <a:lnTo>
                    <a:pt x="408334" y="30440"/>
                  </a:lnTo>
                  <a:lnTo>
                    <a:pt x="364652" y="46922"/>
                  </a:lnTo>
                  <a:lnTo>
                    <a:pt x="322674" y="66646"/>
                  </a:lnTo>
                  <a:lnTo>
                    <a:pt x="282555" y="89457"/>
                  </a:lnTo>
                  <a:lnTo>
                    <a:pt x="244446" y="115202"/>
                  </a:lnTo>
                  <a:lnTo>
                    <a:pt x="208503" y="143727"/>
                  </a:lnTo>
                  <a:lnTo>
                    <a:pt x="174878" y="174878"/>
                  </a:lnTo>
                  <a:lnTo>
                    <a:pt x="143727" y="208503"/>
                  </a:lnTo>
                  <a:lnTo>
                    <a:pt x="115202" y="244446"/>
                  </a:lnTo>
                  <a:lnTo>
                    <a:pt x="89457" y="282555"/>
                  </a:lnTo>
                  <a:lnTo>
                    <a:pt x="66646" y="322674"/>
                  </a:lnTo>
                  <a:lnTo>
                    <a:pt x="46922" y="364652"/>
                  </a:lnTo>
                  <a:lnTo>
                    <a:pt x="30440" y="408334"/>
                  </a:lnTo>
                  <a:lnTo>
                    <a:pt x="17353" y="453566"/>
                  </a:lnTo>
                  <a:lnTo>
                    <a:pt x="7815" y="500195"/>
                  </a:lnTo>
                  <a:lnTo>
                    <a:pt x="1979" y="548066"/>
                  </a:lnTo>
                  <a:lnTo>
                    <a:pt x="0" y="597026"/>
                  </a:lnTo>
                  <a:lnTo>
                    <a:pt x="1979" y="645987"/>
                  </a:lnTo>
                  <a:lnTo>
                    <a:pt x="7815" y="693858"/>
                  </a:lnTo>
                  <a:lnTo>
                    <a:pt x="17353" y="740487"/>
                  </a:lnTo>
                  <a:lnTo>
                    <a:pt x="30440" y="785719"/>
                  </a:lnTo>
                  <a:lnTo>
                    <a:pt x="46922" y="829401"/>
                  </a:lnTo>
                  <a:lnTo>
                    <a:pt x="66646" y="871379"/>
                  </a:lnTo>
                  <a:lnTo>
                    <a:pt x="89457" y="911498"/>
                  </a:lnTo>
                  <a:lnTo>
                    <a:pt x="115202" y="949607"/>
                  </a:lnTo>
                  <a:lnTo>
                    <a:pt x="143727" y="985550"/>
                  </a:lnTo>
                  <a:lnTo>
                    <a:pt x="174878" y="1019174"/>
                  </a:lnTo>
                  <a:lnTo>
                    <a:pt x="208503" y="1050326"/>
                  </a:lnTo>
                  <a:lnTo>
                    <a:pt x="244446" y="1078851"/>
                  </a:lnTo>
                  <a:lnTo>
                    <a:pt x="282555" y="1104596"/>
                  </a:lnTo>
                  <a:lnTo>
                    <a:pt x="322674" y="1127407"/>
                  </a:lnTo>
                  <a:lnTo>
                    <a:pt x="364652" y="1147131"/>
                  </a:lnTo>
                  <a:lnTo>
                    <a:pt x="408334" y="1163613"/>
                  </a:lnTo>
                  <a:lnTo>
                    <a:pt x="453566" y="1176700"/>
                  </a:lnTo>
                  <a:lnTo>
                    <a:pt x="500195" y="1186238"/>
                  </a:lnTo>
                  <a:lnTo>
                    <a:pt x="548066" y="1192074"/>
                  </a:lnTo>
                  <a:lnTo>
                    <a:pt x="597026" y="1194053"/>
                  </a:lnTo>
                  <a:lnTo>
                    <a:pt x="645987" y="1192074"/>
                  </a:lnTo>
                  <a:lnTo>
                    <a:pt x="693858" y="1186238"/>
                  </a:lnTo>
                  <a:lnTo>
                    <a:pt x="740487" y="1176700"/>
                  </a:lnTo>
                  <a:lnTo>
                    <a:pt x="785719" y="1163613"/>
                  </a:lnTo>
                  <a:lnTo>
                    <a:pt x="829401" y="1147131"/>
                  </a:lnTo>
                  <a:lnTo>
                    <a:pt x="871379" y="1127407"/>
                  </a:lnTo>
                  <a:lnTo>
                    <a:pt x="911498" y="1104596"/>
                  </a:lnTo>
                  <a:lnTo>
                    <a:pt x="949607" y="1078851"/>
                  </a:lnTo>
                  <a:lnTo>
                    <a:pt x="985550" y="1050326"/>
                  </a:lnTo>
                  <a:lnTo>
                    <a:pt x="1019175" y="1019174"/>
                  </a:lnTo>
                  <a:lnTo>
                    <a:pt x="1050326" y="985550"/>
                  </a:lnTo>
                  <a:lnTo>
                    <a:pt x="1078851" y="949607"/>
                  </a:lnTo>
                  <a:lnTo>
                    <a:pt x="1104596" y="911498"/>
                  </a:lnTo>
                  <a:lnTo>
                    <a:pt x="1127407" y="871379"/>
                  </a:lnTo>
                  <a:lnTo>
                    <a:pt x="1147131" y="829401"/>
                  </a:lnTo>
                  <a:lnTo>
                    <a:pt x="1163613" y="785719"/>
                  </a:lnTo>
                  <a:lnTo>
                    <a:pt x="1176700" y="740487"/>
                  </a:lnTo>
                  <a:lnTo>
                    <a:pt x="1186238" y="693858"/>
                  </a:lnTo>
                  <a:lnTo>
                    <a:pt x="1192074" y="645987"/>
                  </a:lnTo>
                  <a:lnTo>
                    <a:pt x="1194053" y="597026"/>
                  </a:lnTo>
                  <a:lnTo>
                    <a:pt x="1192074" y="548066"/>
                  </a:lnTo>
                  <a:lnTo>
                    <a:pt x="1186238" y="500195"/>
                  </a:lnTo>
                  <a:lnTo>
                    <a:pt x="1176700" y="453566"/>
                  </a:lnTo>
                  <a:lnTo>
                    <a:pt x="1163613" y="408334"/>
                  </a:lnTo>
                  <a:lnTo>
                    <a:pt x="1147131" y="364652"/>
                  </a:lnTo>
                  <a:lnTo>
                    <a:pt x="1127407" y="322674"/>
                  </a:lnTo>
                  <a:lnTo>
                    <a:pt x="1104596" y="282555"/>
                  </a:lnTo>
                  <a:lnTo>
                    <a:pt x="1078851" y="244446"/>
                  </a:lnTo>
                  <a:lnTo>
                    <a:pt x="1050326" y="208503"/>
                  </a:lnTo>
                  <a:lnTo>
                    <a:pt x="1019175" y="174879"/>
                  </a:lnTo>
                  <a:lnTo>
                    <a:pt x="985550" y="143727"/>
                  </a:lnTo>
                  <a:lnTo>
                    <a:pt x="949607" y="115202"/>
                  </a:lnTo>
                  <a:lnTo>
                    <a:pt x="911498" y="89457"/>
                  </a:lnTo>
                  <a:lnTo>
                    <a:pt x="871379" y="66646"/>
                  </a:lnTo>
                  <a:lnTo>
                    <a:pt x="829401" y="46922"/>
                  </a:lnTo>
                  <a:lnTo>
                    <a:pt x="785719" y="30440"/>
                  </a:lnTo>
                  <a:lnTo>
                    <a:pt x="740487" y="17353"/>
                  </a:lnTo>
                  <a:lnTo>
                    <a:pt x="693858" y="7815"/>
                  </a:lnTo>
                  <a:lnTo>
                    <a:pt x="645987" y="1979"/>
                  </a:lnTo>
                  <a:lnTo>
                    <a:pt x="597026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6319647" y="3069208"/>
              <a:ext cx="553720" cy="647065"/>
            </a:xfrm>
            <a:custGeom>
              <a:avLst/>
              <a:gdLst/>
              <a:ahLst/>
              <a:cxnLst/>
              <a:rect l="l" t="t" r="r" b="b"/>
              <a:pathLst>
                <a:path w="553720" h="647064">
                  <a:moveTo>
                    <a:pt x="531113" y="596264"/>
                  </a:moveTo>
                  <a:lnTo>
                    <a:pt x="521027" y="597003"/>
                  </a:lnTo>
                  <a:lnTo>
                    <a:pt x="512333" y="601408"/>
                  </a:lnTo>
                  <a:lnTo>
                    <a:pt x="505950" y="608766"/>
                  </a:lnTo>
                  <a:lnTo>
                    <a:pt x="502793" y="618363"/>
                  </a:lnTo>
                  <a:lnTo>
                    <a:pt x="503531" y="628378"/>
                  </a:lnTo>
                  <a:lnTo>
                    <a:pt x="507936" y="637047"/>
                  </a:lnTo>
                  <a:lnTo>
                    <a:pt x="515294" y="643455"/>
                  </a:lnTo>
                  <a:lnTo>
                    <a:pt x="524891" y="646683"/>
                  </a:lnTo>
                  <a:lnTo>
                    <a:pt x="534906" y="645874"/>
                  </a:lnTo>
                  <a:lnTo>
                    <a:pt x="543575" y="641445"/>
                  </a:lnTo>
                  <a:lnTo>
                    <a:pt x="549983" y="634110"/>
                  </a:lnTo>
                  <a:lnTo>
                    <a:pt x="553211" y="624585"/>
                  </a:lnTo>
                  <a:lnTo>
                    <a:pt x="553048" y="622553"/>
                  </a:lnTo>
                  <a:lnTo>
                    <a:pt x="537463" y="622553"/>
                  </a:lnTo>
                  <a:lnTo>
                    <a:pt x="518541" y="620394"/>
                  </a:lnTo>
                  <a:lnTo>
                    <a:pt x="521174" y="597003"/>
                  </a:lnTo>
                  <a:lnTo>
                    <a:pt x="533341" y="597003"/>
                  </a:lnTo>
                  <a:lnTo>
                    <a:pt x="531113" y="596264"/>
                  </a:lnTo>
                  <a:close/>
                </a:path>
                <a:path w="553720" h="647064">
                  <a:moveTo>
                    <a:pt x="380" y="0"/>
                  </a:moveTo>
                  <a:lnTo>
                    <a:pt x="253" y="6350"/>
                  </a:lnTo>
                  <a:lnTo>
                    <a:pt x="160" y="11049"/>
                  </a:lnTo>
                  <a:lnTo>
                    <a:pt x="40" y="17017"/>
                  </a:lnTo>
                  <a:lnTo>
                    <a:pt x="0" y="19050"/>
                  </a:lnTo>
                  <a:lnTo>
                    <a:pt x="27431" y="19685"/>
                  </a:lnTo>
                  <a:lnTo>
                    <a:pt x="53975" y="21843"/>
                  </a:lnTo>
                  <a:lnTo>
                    <a:pt x="106044" y="29844"/>
                  </a:lnTo>
                  <a:lnTo>
                    <a:pt x="156210" y="42671"/>
                  </a:lnTo>
                  <a:lnTo>
                    <a:pt x="204470" y="60451"/>
                  </a:lnTo>
                  <a:lnTo>
                    <a:pt x="250189" y="82550"/>
                  </a:lnTo>
                  <a:lnTo>
                    <a:pt x="293370" y="108712"/>
                  </a:lnTo>
                  <a:lnTo>
                    <a:pt x="333628" y="138937"/>
                  </a:lnTo>
                  <a:lnTo>
                    <a:pt x="370839" y="172846"/>
                  </a:lnTo>
                  <a:lnTo>
                    <a:pt x="404749" y="210057"/>
                  </a:lnTo>
                  <a:lnTo>
                    <a:pt x="434848" y="250443"/>
                  </a:lnTo>
                  <a:lnTo>
                    <a:pt x="461136" y="293624"/>
                  </a:lnTo>
                  <a:lnTo>
                    <a:pt x="483234" y="339470"/>
                  </a:lnTo>
                  <a:lnTo>
                    <a:pt x="500760" y="387730"/>
                  </a:lnTo>
                  <a:lnTo>
                    <a:pt x="513587" y="437895"/>
                  </a:lnTo>
                  <a:lnTo>
                    <a:pt x="521588" y="490092"/>
                  </a:lnTo>
                  <a:lnTo>
                    <a:pt x="523504" y="515112"/>
                  </a:lnTo>
                  <a:lnTo>
                    <a:pt x="523621" y="516636"/>
                  </a:lnTo>
                  <a:lnTo>
                    <a:pt x="524244" y="543178"/>
                  </a:lnTo>
                  <a:lnTo>
                    <a:pt x="524255" y="543686"/>
                  </a:lnTo>
                  <a:lnTo>
                    <a:pt x="523875" y="562736"/>
                  </a:lnTo>
                  <a:lnTo>
                    <a:pt x="522858" y="582040"/>
                  </a:lnTo>
                  <a:lnTo>
                    <a:pt x="518541" y="620394"/>
                  </a:lnTo>
                  <a:lnTo>
                    <a:pt x="537463" y="622553"/>
                  </a:lnTo>
                  <a:lnTo>
                    <a:pt x="540067" y="599422"/>
                  </a:lnTo>
                  <a:lnTo>
                    <a:pt x="540087" y="599239"/>
                  </a:lnTo>
                  <a:lnTo>
                    <a:pt x="533341" y="597003"/>
                  </a:lnTo>
                  <a:lnTo>
                    <a:pt x="521027" y="597003"/>
                  </a:lnTo>
                  <a:lnTo>
                    <a:pt x="531113" y="596264"/>
                  </a:lnTo>
                  <a:lnTo>
                    <a:pt x="540422" y="596264"/>
                  </a:lnTo>
                  <a:lnTo>
                    <a:pt x="541908" y="583057"/>
                  </a:lnTo>
                  <a:lnTo>
                    <a:pt x="542925" y="563117"/>
                  </a:lnTo>
                  <a:lnTo>
                    <a:pt x="543296" y="543686"/>
                  </a:lnTo>
                  <a:lnTo>
                    <a:pt x="543305" y="543178"/>
                  </a:lnTo>
                  <a:lnTo>
                    <a:pt x="542705" y="516636"/>
                  </a:lnTo>
                  <a:lnTo>
                    <a:pt x="542671" y="515112"/>
                  </a:lnTo>
                  <a:lnTo>
                    <a:pt x="540511" y="487679"/>
                  </a:lnTo>
                  <a:lnTo>
                    <a:pt x="532256" y="433704"/>
                  </a:lnTo>
                  <a:lnTo>
                    <a:pt x="518795" y="381635"/>
                  </a:lnTo>
                  <a:lnTo>
                    <a:pt x="500506" y="331724"/>
                  </a:lnTo>
                  <a:lnTo>
                    <a:pt x="477647" y="284225"/>
                  </a:lnTo>
                  <a:lnTo>
                    <a:pt x="450342" y="239394"/>
                  </a:lnTo>
                  <a:lnTo>
                    <a:pt x="419226" y="197612"/>
                  </a:lnTo>
                  <a:lnTo>
                    <a:pt x="384048" y="159130"/>
                  </a:lnTo>
                  <a:lnTo>
                    <a:pt x="345439" y="123951"/>
                  </a:lnTo>
                  <a:lnTo>
                    <a:pt x="303656" y="92710"/>
                  </a:lnTo>
                  <a:lnTo>
                    <a:pt x="258825" y="65531"/>
                  </a:lnTo>
                  <a:lnTo>
                    <a:pt x="211454" y="42671"/>
                  </a:lnTo>
                  <a:lnTo>
                    <a:pt x="161543" y="24383"/>
                  </a:lnTo>
                  <a:lnTo>
                    <a:pt x="109347" y="11049"/>
                  </a:lnTo>
                  <a:lnTo>
                    <a:pt x="55499" y="2793"/>
                  </a:lnTo>
                  <a:lnTo>
                    <a:pt x="27812" y="762"/>
                  </a:lnTo>
                  <a:lnTo>
                    <a:pt x="380" y="0"/>
                  </a:lnTo>
                  <a:close/>
                </a:path>
                <a:path w="553720" h="647064">
                  <a:moveTo>
                    <a:pt x="540087" y="599239"/>
                  </a:moveTo>
                  <a:lnTo>
                    <a:pt x="537463" y="622553"/>
                  </a:lnTo>
                  <a:lnTo>
                    <a:pt x="553048" y="622553"/>
                  </a:lnTo>
                  <a:lnTo>
                    <a:pt x="552402" y="614499"/>
                  </a:lnTo>
                  <a:lnTo>
                    <a:pt x="547973" y="605805"/>
                  </a:lnTo>
                  <a:lnTo>
                    <a:pt x="540638" y="599422"/>
                  </a:lnTo>
                  <a:lnTo>
                    <a:pt x="540087" y="599239"/>
                  </a:lnTo>
                  <a:close/>
                </a:path>
                <a:path w="553720" h="647064">
                  <a:moveTo>
                    <a:pt x="540422" y="596264"/>
                  </a:moveTo>
                  <a:lnTo>
                    <a:pt x="531113" y="596264"/>
                  </a:lnTo>
                  <a:lnTo>
                    <a:pt x="540087" y="599239"/>
                  </a:lnTo>
                  <a:lnTo>
                    <a:pt x="540339" y="597003"/>
                  </a:lnTo>
                  <a:lnTo>
                    <a:pt x="540422" y="596264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6047994" y="3355670"/>
            <a:ext cx="63881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solidFill>
                  <a:srgbClr val="FFFFFF"/>
                </a:solidFill>
                <a:latin typeface="Calibri"/>
                <a:cs typeface="Calibri"/>
              </a:rPr>
              <a:t>25%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5722620" y="4479797"/>
            <a:ext cx="3644900" cy="1194435"/>
            <a:chOff x="5722620" y="4479797"/>
            <a:chExt cx="3644900" cy="1194435"/>
          </a:xfrm>
        </p:grpSpPr>
        <p:sp>
          <p:nvSpPr>
            <p:cNvPr id="25" name="object 25" descr=""/>
            <p:cNvSpPr/>
            <p:nvPr/>
          </p:nvSpPr>
          <p:spPr>
            <a:xfrm>
              <a:off x="6878574" y="5038724"/>
              <a:ext cx="2489200" cy="370840"/>
            </a:xfrm>
            <a:custGeom>
              <a:avLst/>
              <a:gdLst/>
              <a:ahLst/>
              <a:cxnLst/>
              <a:rect l="l" t="t" r="r" b="b"/>
              <a:pathLst>
                <a:path w="2489200" h="370839">
                  <a:moveTo>
                    <a:pt x="588645" y="38100"/>
                  </a:moveTo>
                  <a:lnTo>
                    <a:pt x="588645" y="366649"/>
                  </a:lnTo>
                  <a:lnTo>
                    <a:pt x="592962" y="370840"/>
                  </a:lnTo>
                  <a:lnTo>
                    <a:pt x="2456179" y="370840"/>
                  </a:lnTo>
                  <a:lnTo>
                    <a:pt x="2460371" y="366649"/>
                  </a:lnTo>
                  <a:lnTo>
                    <a:pt x="2460371" y="361315"/>
                  </a:lnTo>
                  <a:lnTo>
                    <a:pt x="607695" y="361315"/>
                  </a:lnTo>
                  <a:lnTo>
                    <a:pt x="598170" y="351790"/>
                  </a:lnTo>
                  <a:lnTo>
                    <a:pt x="607695" y="351790"/>
                  </a:lnTo>
                  <a:lnTo>
                    <a:pt x="607695" y="47625"/>
                  </a:lnTo>
                  <a:lnTo>
                    <a:pt x="598170" y="47625"/>
                  </a:lnTo>
                  <a:lnTo>
                    <a:pt x="588645" y="38100"/>
                  </a:lnTo>
                  <a:close/>
                </a:path>
                <a:path w="2489200" h="370839">
                  <a:moveTo>
                    <a:pt x="607695" y="351790"/>
                  </a:moveTo>
                  <a:lnTo>
                    <a:pt x="598170" y="351790"/>
                  </a:lnTo>
                  <a:lnTo>
                    <a:pt x="607695" y="361315"/>
                  </a:lnTo>
                  <a:lnTo>
                    <a:pt x="607695" y="351790"/>
                  </a:lnTo>
                  <a:close/>
                </a:path>
                <a:path w="2489200" h="370839">
                  <a:moveTo>
                    <a:pt x="2441321" y="351790"/>
                  </a:moveTo>
                  <a:lnTo>
                    <a:pt x="607695" y="351790"/>
                  </a:lnTo>
                  <a:lnTo>
                    <a:pt x="607695" y="361315"/>
                  </a:lnTo>
                  <a:lnTo>
                    <a:pt x="2441321" y="361315"/>
                  </a:lnTo>
                  <a:lnTo>
                    <a:pt x="2441321" y="351790"/>
                  </a:lnTo>
                  <a:close/>
                </a:path>
                <a:path w="2489200" h="370839">
                  <a:moveTo>
                    <a:pt x="2441355" y="80251"/>
                  </a:moveTo>
                  <a:lnTo>
                    <a:pt x="2441321" y="361315"/>
                  </a:lnTo>
                  <a:lnTo>
                    <a:pt x="2450846" y="351790"/>
                  </a:lnTo>
                  <a:lnTo>
                    <a:pt x="2460371" y="351790"/>
                  </a:lnTo>
                  <a:lnTo>
                    <a:pt x="2460371" y="82168"/>
                  </a:lnTo>
                  <a:lnTo>
                    <a:pt x="2450846" y="82168"/>
                  </a:lnTo>
                  <a:lnTo>
                    <a:pt x="2441355" y="80251"/>
                  </a:lnTo>
                  <a:close/>
                </a:path>
                <a:path w="2489200" h="370839">
                  <a:moveTo>
                    <a:pt x="2460371" y="351790"/>
                  </a:moveTo>
                  <a:lnTo>
                    <a:pt x="2450846" y="351790"/>
                  </a:lnTo>
                  <a:lnTo>
                    <a:pt x="2441321" y="361315"/>
                  </a:lnTo>
                  <a:lnTo>
                    <a:pt x="2460371" y="361315"/>
                  </a:lnTo>
                  <a:lnTo>
                    <a:pt x="2460371" y="351790"/>
                  </a:lnTo>
                  <a:close/>
                </a:path>
                <a:path w="2489200" h="370839">
                  <a:moveTo>
                    <a:pt x="2460371" y="44068"/>
                  </a:moveTo>
                  <a:lnTo>
                    <a:pt x="2441321" y="44068"/>
                  </a:lnTo>
                  <a:lnTo>
                    <a:pt x="2441355" y="80251"/>
                  </a:lnTo>
                  <a:lnTo>
                    <a:pt x="2450846" y="82168"/>
                  </a:lnTo>
                  <a:lnTo>
                    <a:pt x="2460371" y="80251"/>
                  </a:lnTo>
                  <a:lnTo>
                    <a:pt x="2460371" y="44068"/>
                  </a:lnTo>
                  <a:close/>
                </a:path>
                <a:path w="2489200" h="370839">
                  <a:moveTo>
                    <a:pt x="2460371" y="80251"/>
                  </a:moveTo>
                  <a:lnTo>
                    <a:pt x="2450846" y="82168"/>
                  </a:lnTo>
                  <a:lnTo>
                    <a:pt x="2460371" y="82168"/>
                  </a:lnTo>
                  <a:lnTo>
                    <a:pt x="2460371" y="80251"/>
                  </a:lnTo>
                  <a:close/>
                </a:path>
                <a:path w="2489200" h="370839">
                  <a:moveTo>
                    <a:pt x="2450846" y="5968"/>
                  </a:moveTo>
                  <a:lnTo>
                    <a:pt x="2436052" y="8957"/>
                  </a:lnTo>
                  <a:lnTo>
                    <a:pt x="2423937" y="17113"/>
                  </a:lnTo>
                  <a:lnTo>
                    <a:pt x="2415752" y="29221"/>
                  </a:lnTo>
                  <a:lnTo>
                    <a:pt x="2412746" y="44068"/>
                  </a:lnTo>
                  <a:lnTo>
                    <a:pt x="2415752" y="58916"/>
                  </a:lnTo>
                  <a:lnTo>
                    <a:pt x="2423937" y="71024"/>
                  </a:lnTo>
                  <a:lnTo>
                    <a:pt x="2436052" y="79180"/>
                  </a:lnTo>
                  <a:lnTo>
                    <a:pt x="2441355" y="80251"/>
                  </a:lnTo>
                  <a:lnTo>
                    <a:pt x="2441321" y="44068"/>
                  </a:lnTo>
                  <a:lnTo>
                    <a:pt x="2488946" y="44068"/>
                  </a:lnTo>
                  <a:lnTo>
                    <a:pt x="2485957" y="29221"/>
                  </a:lnTo>
                  <a:lnTo>
                    <a:pt x="2477801" y="17113"/>
                  </a:lnTo>
                  <a:lnTo>
                    <a:pt x="2465693" y="8957"/>
                  </a:lnTo>
                  <a:lnTo>
                    <a:pt x="2450846" y="5968"/>
                  </a:lnTo>
                  <a:close/>
                </a:path>
                <a:path w="2489200" h="370839">
                  <a:moveTo>
                    <a:pt x="2488946" y="44068"/>
                  </a:moveTo>
                  <a:lnTo>
                    <a:pt x="2460371" y="44068"/>
                  </a:lnTo>
                  <a:lnTo>
                    <a:pt x="2460371" y="80251"/>
                  </a:lnTo>
                  <a:lnTo>
                    <a:pt x="2465693" y="79180"/>
                  </a:lnTo>
                  <a:lnTo>
                    <a:pt x="2477801" y="71024"/>
                  </a:lnTo>
                  <a:lnTo>
                    <a:pt x="2485957" y="58916"/>
                  </a:lnTo>
                  <a:lnTo>
                    <a:pt x="2488946" y="44068"/>
                  </a:lnTo>
                  <a:close/>
                </a:path>
                <a:path w="2489200" h="370839">
                  <a:moveTo>
                    <a:pt x="38100" y="0"/>
                  </a:moveTo>
                  <a:lnTo>
                    <a:pt x="23252" y="2988"/>
                  </a:lnTo>
                  <a:lnTo>
                    <a:pt x="11144" y="11144"/>
                  </a:lnTo>
                  <a:lnTo>
                    <a:pt x="2988" y="23252"/>
                  </a:lnTo>
                  <a:lnTo>
                    <a:pt x="0" y="38100"/>
                  </a:lnTo>
                  <a:lnTo>
                    <a:pt x="2988" y="52893"/>
                  </a:lnTo>
                  <a:lnTo>
                    <a:pt x="11144" y="65008"/>
                  </a:lnTo>
                  <a:lnTo>
                    <a:pt x="23252" y="73193"/>
                  </a:lnTo>
                  <a:lnTo>
                    <a:pt x="38100" y="76200"/>
                  </a:lnTo>
                  <a:lnTo>
                    <a:pt x="52893" y="73193"/>
                  </a:lnTo>
                  <a:lnTo>
                    <a:pt x="65008" y="65008"/>
                  </a:lnTo>
                  <a:lnTo>
                    <a:pt x="73193" y="52893"/>
                  </a:lnTo>
                  <a:lnTo>
                    <a:pt x="74264" y="47625"/>
                  </a:lnTo>
                  <a:lnTo>
                    <a:pt x="38100" y="47625"/>
                  </a:lnTo>
                  <a:lnTo>
                    <a:pt x="38100" y="28575"/>
                  </a:lnTo>
                  <a:lnTo>
                    <a:pt x="74271" y="28575"/>
                  </a:lnTo>
                  <a:lnTo>
                    <a:pt x="73193" y="23252"/>
                  </a:lnTo>
                  <a:lnTo>
                    <a:pt x="65008" y="11144"/>
                  </a:lnTo>
                  <a:lnTo>
                    <a:pt x="52893" y="2988"/>
                  </a:lnTo>
                  <a:lnTo>
                    <a:pt x="38100" y="0"/>
                  </a:lnTo>
                  <a:close/>
                </a:path>
                <a:path w="2489200" h="370839">
                  <a:moveTo>
                    <a:pt x="74271" y="28575"/>
                  </a:moveTo>
                  <a:lnTo>
                    <a:pt x="38100" y="28575"/>
                  </a:lnTo>
                  <a:lnTo>
                    <a:pt x="38100" y="47625"/>
                  </a:lnTo>
                  <a:lnTo>
                    <a:pt x="74264" y="47625"/>
                  </a:lnTo>
                  <a:lnTo>
                    <a:pt x="76200" y="38100"/>
                  </a:lnTo>
                  <a:lnTo>
                    <a:pt x="74271" y="28575"/>
                  </a:lnTo>
                  <a:close/>
                </a:path>
                <a:path w="2489200" h="370839">
                  <a:moveTo>
                    <a:pt x="603503" y="28575"/>
                  </a:moveTo>
                  <a:lnTo>
                    <a:pt x="74271" y="28575"/>
                  </a:lnTo>
                  <a:lnTo>
                    <a:pt x="76200" y="38100"/>
                  </a:lnTo>
                  <a:lnTo>
                    <a:pt x="74264" y="47625"/>
                  </a:lnTo>
                  <a:lnTo>
                    <a:pt x="588645" y="47625"/>
                  </a:lnTo>
                  <a:lnTo>
                    <a:pt x="588645" y="38100"/>
                  </a:lnTo>
                  <a:lnTo>
                    <a:pt x="607695" y="38100"/>
                  </a:lnTo>
                  <a:lnTo>
                    <a:pt x="607695" y="32766"/>
                  </a:lnTo>
                  <a:lnTo>
                    <a:pt x="603503" y="28575"/>
                  </a:lnTo>
                  <a:close/>
                </a:path>
                <a:path w="2489200" h="370839">
                  <a:moveTo>
                    <a:pt x="607695" y="38100"/>
                  </a:moveTo>
                  <a:lnTo>
                    <a:pt x="588645" y="38100"/>
                  </a:lnTo>
                  <a:lnTo>
                    <a:pt x="598170" y="47625"/>
                  </a:lnTo>
                  <a:lnTo>
                    <a:pt x="607695" y="47625"/>
                  </a:lnTo>
                  <a:lnTo>
                    <a:pt x="607695" y="3810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5722620" y="4479797"/>
              <a:ext cx="1194435" cy="1194435"/>
            </a:xfrm>
            <a:custGeom>
              <a:avLst/>
              <a:gdLst/>
              <a:ahLst/>
              <a:cxnLst/>
              <a:rect l="l" t="t" r="r" b="b"/>
              <a:pathLst>
                <a:path w="1194434" h="1194435">
                  <a:moveTo>
                    <a:pt x="597026" y="0"/>
                  </a:moveTo>
                  <a:lnTo>
                    <a:pt x="548066" y="1978"/>
                  </a:lnTo>
                  <a:lnTo>
                    <a:pt x="500195" y="7811"/>
                  </a:lnTo>
                  <a:lnTo>
                    <a:pt x="453566" y="17346"/>
                  </a:lnTo>
                  <a:lnTo>
                    <a:pt x="408334" y="30428"/>
                  </a:lnTo>
                  <a:lnTo>
                    <a:pt x="364652" y="46904"/>
                  </a:lnTo>
                  <a:lnTo>
                    <a:pt x="322674" y="66622"/>
                  </a:lnTo>
                  <a:lnTo>
                    <a:pt x="282555" y="89426"/>
                  </a:lnTo>
                  <a:lnTo>
                    <a:pt x="244446" y="115165"/>
                  </a:lnTo>
                  <a:lnTo>
                    <a:pt x="208503" y="143684"/>
                  </a:lnTo>
                  <a:lnTo>
                    <a:pt x="174878" y="174831"/>
                  </a:lnTo>
                  <a:lnTo>
                    <a:pt x="143727" y="208451"/>
                  </a:lnTo>
                  <a:lnTo>
                    <a:pt x="115202" y="244391"/>
                  </a:lnTo>
                  <a:lnTo>
                    <a:pt x="89457" y="282498"/>
                  </a:lnTo>
                  <a:lnTo>
                    <a:pt x="66646" y="322618"/>
                  </a:lnTo>
                  <a:lnTo>
                    <a:pt x="46922" y="364599"/>
                  </a:lnTo>
                  <a:lnTo>
                    <a:pt x="30440" y="408285"/>
                  </a:lnTo>
                  <a:lnTo>
                    <a:pt x="17353" y="453525"/>
                  </a:lnTo>
                  <a:lnTo>
                    <a:pt x="7815" y="500164"/>
                  </a:lnTo>
                  <a:lnTo>
                    <a:pt x="1979" y="548049"/>
                  </a:lnTo>
                  <a:lnTo>
                    <a:pt x="0" y="597026"/>
                  </a:lnTo>
                  <a:lnTo>
                    <a:pt x="1979" y="645987"/>
                  </a:lnTo>
                  <a:lnTo>
                    <a:pt x="7815" y="693857"/>
                  </a:lnTo>
                  <a:lnTo>
                    <a:pt x="17353" y="740483"/>
                  </a:lnTo>
                  <a:lnTo>
                    <a:pt x="30440" y="785712"/>
                  </a:lnTo>
                  <a:lnTo>
                    <a:pt x="46922" y="829391"/>
                  </a:lnTo>
                  <a:lnTo>
                    <a:pt x="66646" y="871365"/>
                  </a:lnTo>
                  <a:lnTo>
                    <a:pt x="89457" y="911481"/>
                  </a:lnTo>
                  <a:lnTo>
                    <a:pt x="115202" y="949585"/>
                  </a:lnTo>
                  <a:lnTo>
                    <a:pt x="143727" y="985523"/>
                  </a:lnTo>
                  <a:lnTo>
                    <a:pt x="174878" y="1019143"/>
                  </a:lnTo>
                  <a:lnTo>
                    <a:pt x="208503" y="1050290"/>
                  </a:lnTo>
                  <a:lnTo>
                    <a:pt x="244446" y="1078810"/>
                  </a:lnTo>
                  <a:lnTo>
                    <a:pt x="282555" y="1104551"/>
                  </a:lnTo>
                  <a:lnTo>
                    <a:pt x="322674" y="1127358"/>
                  </a:lnTo>
                  <a:lnTo>
                    <a:pt x="364652" y="1147077"/>
                  </a:lnTo>
                  <a:lnTo>
                    <a:pt x="408334" y="1163556"/>
                  </a:lnTo>
                  <a:lnTo>
                    <a:pt x="453566" y="1176641"/>
                  </a:lnTo>
                  <a:lnTo>
                    <a:pt x="500195" y="1186177"/>
                  </a:lnTo>
                  <a:lnTo>
                    <a:pt x="548066" y="1192011"/>
                  </a:lnTo>
                  <a:lnTo>
                    <a:pt x="597026" y="1193990"/>
                  </a:lnTo>
                  <a:lnTo>
                    <a:pt x="645987" y="1192011"/>
                  </a:lnTo>
                  <a:lnTo>
                    <a:pt x="693858" y="1186177"/>
                  </a:lnTo>
                  <a:lnTo>
                    <a:pt x="740487" y="1176641"/>
                  </a:lnTo>
                  <a:lnTo>
                    <a:pt x="785719" y="1163556"/>
                  </a:lnTo>
                  <a:lnTo>
                    <a:pt x="829401" y="1147077"/>
                  </a:lnTo>
                  <a:lnTo>
                    <a:pt x="871379" y="1127358"/>
                  </a:lnTo>
                  <a:lnTo>
                    <a:pt x="911498" y="1104551"/>
                  </a:lnTo>
                  <a:lnTo>
                    <a:pt x="949607" y="1078810"/>
                  </a:lnTo>
                  <a:lnTo>
                    <a:pt x="985550" y="1050290"/>
                  </a:lnTo>
                  <a:lnTo>
                    <a:pt x="1019175" y="1019143"/>
                  </a:lnTo>
                  <a:lnTo>
                    <a:pt x="1050326" y="985523"/>
                  </a:lnTo>
                  <a:lnTo>
                    <a:pt x="1078851" y="949585"/>
                  </a:lnTo>
                  <a:lnTo>
                    <a:pt x="1104596" y="911481"/>
                  </a:lnTo>
                  <a:lnTo>
                    <a:pt x="1127407" y="871365"/>
                  </a:lnTo>
                  <a:lnTo>
                    <a:pt x="1147131" y="829391"/>
                  </a:lnTo>
                  <a:lnTo>
                    <a:pt x="1163613" y="785712"/>
                  </a:lnTo>
                  <a:lnTo>
                    <a:pt x="1176700" y="740483"/>
                  </a:lnTo>
                  <a:lnTo>
                    <a:pt x="1186238" y="693857"/>
                  </a:lnTo>
                  <a:lnTo>
                    <a:pt x="1192074" y="645987"/>
                  </a:lnTo>
                  <a:lnTo>
                    <a:pt x="1194053" y="597026"/>
                  </a:lnTo>
                  <a:lnTo>
                    <a:pt x="1192074" y="548049"/>
                  </a:lnTo>
                  <a:lnTo>
                    <a:pt x="1186238" y="500164"/>
                  </a:lnTo>
                  <a:lnTo>
                    <a:pt x="1176700" y="453525"/>
                  </a:lnTo>
                  <a:lnTo>
                    <a:pt x="1163613" y="408285"/>
                  </a:lnTo>
                  <a:lnTo>
                    <a:pt x="1147131" y="364599"/>
                  </a:lnTo>
                  <a:lnTo>
                    <a:pt x="1127407" y="322618"/>
                  </a:lnTo>
                  <a:lnTo>
                    <a:pt x="1104596" y="282498"/>
                  </a:lnTo>
                  <a:lnTo>
                    <a:pt x="1078851" y="244391"/>
                  </a:lnTo>
                  <a:lnTo>
                    <a:pt x="1050326" y="208451"/>
                  </a:lnTo>
                  <a:lnTo>
                    <a:pt x="1019175" y="174831"/>
                  </a:lnTo>
                  <a:lnTo>
                    <a:pt x="985550" y="143684"/>
                  </a:lnTo>
                  <a:lnTo>
                    <a:pt x="949607" y="115165"/>
                  </a:lnTo>
                  <a:lnTo>
                    <a:pt x="911498" y="89426"/>
                  </a:lnTo>
                  <a:lnTo>
                    <a:pt x="871379" y="66622"/>
                  </a:lnTo>
                  <a:lnTo>
                    <a:pt x="829401" y="46904"/>
                  </a:lnTo>
                  <a:lnTo>
                    <a:pt x="785719" y="30428"/>
                  </a:lnTo>
                  <a:lnTo>
                    <a:pt x="740487" y="17346"/>
                  </a:lnTo>
                  <a:lnTo>
                    <a:pt x="693858" y="7811"/>
                  </a:lnTo>
                  <a:lnTo>
                    <a:pt x="645987" y="1978"/>
                  </a:lnTo>
                  <a:lnTo>
                    <a:pt x="597026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6319647" y="4533645"/>
              <a:ext cx="543560" cy="811530"/>
            </a:xfrm>
            <a:custGeom>
              <a:avLst/>
              <a:gdLst/>
              <a:ahLst/>
              <a:cxnLst/>
              <a:rect l="l" t="t" r="r" b="b"/>
              <a:pathLst>
                <a:path w="543559" h="811529">
                  <a:moveTo>
                    <a:pt x="476961" y="760502"/>
                  </a:moveTo>
                  <a:lnTo>
                    <a:pt x="476020" y="760502"/>
                  </a:lnTo>
                  <a:lnTo>
                    <a:pt x="466978" y="761857"/>
                  </a:lnTo>
                  <a:lnTo>
                    <a:pt x="458585" y="766800"/>
                  </a:lnTo>
                  <a:lnTo>
                    <a:pt x="452500" y="774826"/>
                  </a:lnTo>
                  <a:lnTo>
                    <a:pt x="450082" y="784643"/>
                  </a:lnTo>
                  <a:lnTo>
                    <a:pt x="451532" y="794305"/>
                  </a:lnTo>
                  <a:lnTo>
                    <a:pt x="456483" y="802705"/>
                  </a:lnTo>
                  <a:lnTo>
                    <a:pt x="464566" y="808735"/>
                  </a:lnTo>
                  <a:lnTo>
                    <a:pt x="474364" y="811154"/>
                  </a:lnTo>
                  <a:lnTo>
                    <a:pt x="483997" y="809704"/>
                  </a:lnTo>
                  <a:lnTo>
                    <a:pt x="492390" y="804753"/>
                  </a:lnTo>
                  <a:lnTo>
                    <a:pt x="498475" y="796670"/>
                  </a:lnTo>
                  <a:lnTo>
                    <a:pt x="500168" y="789812"/>
                  </a:lnTo>
                  <a:lnTo>
                    <a:pt x="484124" y="789812"/>
                  </a:lnTo>
                  <a:lnTo>
                    <a:pt x="466851" y="781684"/>
                  </a:lnTo>
                  <a:lnTo>
                    <a:pt x="476961" y="760502"/>
                  </a:lnTo>
                  <a:close/>
                </a:path>
                <a:path w="543559" h="811529">
                  <a:moveTo>
                    <a:pt x="476961" y="760502"/>
                  </a:moveTo>
                  <a:lnTo>
                    <a:pt x="466851" y="781684"/>
                  </a:lnTo>
                  <a:lnTo>
                    <a:pt x="484124" y="789812"/>
                  </a:lnTo>
                  <a:lnTo>
                    <a:pt x="494030" y="768899"/>
                  </a:lnTo>
                  <a:lnTo>
                    <a:pt x="494150" y="768645"/>
                  </a:lnTo>
                  <a:lnTo>
                    <a:pt x="486409" y="762888"/>
                  </a:lnTo>
                  <a:lnTo>
                    <a:pt x="476961" y="760502"/>
                  </a:lnTo>
                  <a:close/>
                </a:path>
                <a:path w="543559" h="811529">
                  <a:moveTo>
                    <a:pt x="494150" y="768645"/>
                  </a:moveTo>
                  <a:lnTo>
                    <a:pt x="484124" y="789812"/>
                  </a:lnTo>
                  <a:lnTo>
                    <a:pt x="500168" y="789812"/>
                  </a:lnTo>
                  <a:lnTo>
                    <a:pt x="500893" y="786874"/>
                  </a:lnTo>
                  <a:lnTo>
                    <a:pt x="499443" y="777255"/>
                  </a:lnTo>
                  <a:lnTo>
                    <a:pt x="494492" y="768899"/>
                  </a:lnTo>
                  <a:lnTo>
                    <a:pt x="494150" y="768645"/>
                  </a:lnTo>
                  <a:close/>
                </a:path>
                <a:path w="543559" h="811529">
                  <a:moveTo>
                    <a:pt x="380" y="0"/>
                  </a:moveTo>
                  <a:lnTo>
                    <a:pt x="256" y="6222"/>
                  </a:lnTo>
                  <a:lnTo>
                    <a:pt x="162" y="10921"/>
                  </a:lnTo>
                  <a:lnTo>
                    <a:pt x="40" y="17017"/>
                  </a:lnTo>
                  <a:lnTo>
                    <a:pt x="0" y="19049"/>
                  </a:lnTo>
                  <a:lnTo>
                    <a:pt x="27431" y="19684"/>
                  </a:lnTo>
                  <a:lnTo>
                    <a:pt x="53975" y="21716"/>
                  </a:lnTo>
                  <a:lnTo>
                    <a:pt x="106044" y="29717"/>
                  </a:lnTo>
                  <a:lnTo>
                    <a:pt x="156210" y="42671"/>
                  </a:lnTo>
                  <a:lnTo>
                    <a:pt x="204470" y="60324"/>
                  </a:lnTo>
                  <a:lnTo>
                    <a:pt x="250189" y="82422"/>
                  </a:lnTo>
                  <a:lnTo>
                    <a:pt x="293370" y="108711"/>
                  </a:lnTo>
                  <a:lnTo>
                    <a:pt x="333628" y="138937"/>
                  </a:lnTo>
                  <a:lnTo>
                    <a:pt x="370839" y="172719"/>
                  </a:lnTo>
                  <a:lnTo>
                    <a:pt x="404749" y="210057"/>
                  </a:lnTo>
                  <a:lnTo>
                    <a:pt x="434848" y="250316"/>
                  </a:lnTo>
                  <a:lnTo>
                    <a:pt x="461136" y="293623"/>
                  </a:lnTo>
                  <a:lnTo>
                    <a:pt x="483234" y="339470"/>
                  </a:lnTo>
                  <a:lnTo>
                    <a:pt x="500760" y="387603"/>
                  </a:lnTo>
                  <a:lnTo>
                    <a:pt x="513587" y="437895"/>
                  </a:lnTo>
                  <a:lnTo>
                    <a:pt x="521588" y="489965"/>
                  </a:lnTo>
                  <a:lnTo>
                    <a:pt x="523514" y="515238"/>
                  </a:lnTo>
                  <a:lnTo>
                    <a:pt x="523621" y="516635"/>
                  </a:lnTo>
                  <a:lnTo>
                    <a:pt x="524247" y="543178"/>
                  </a:lnTo>
                  <a:lnTo>
                    <a:pt x="524255" y="543559"/>
                  </a:lnTo>
                  <a:lnTo>
                    <a:pt x="523367" y="574547"/>
                  </a:lnTo>
                  <a:lnTo>
                    <a:pt x="516000" y="635888"/>
                  </a:lnTo>
                  <a:lnTo>
                    <a:pt x="501523" y="695832"/>
                  </a:lnTo>
                  <a:lnTo>
                    <a:pt x="480186" y="753744"/>
                  </a:lnTo>
                  <a:lnTo>
                    <a:pt x="476961" y="760502"/>
                  </a:lnTo>
                  <a:lnTo>
                    <a:pt x="486409" y="762888"/>
                  </a:lnTo>
                  <a:lnTo>
                    <a:pt x="509777" y="731138"/>
                  </a:lnTo>
                  <a:lnTo>
                    <a:pt x="528320" y="669924"/>
                  </a:lnTo>
                  <a:lnTo>
                    <a:pt x="539496" y="607059"/>
                  </a:lnTo>
                  <a:lnTo>
                    <a:pt x="543293" y="543559"/>
                  </a:lnTo>
                  <a:lnTo>
                    <a:pt x="543305" y="543178"/>
                  </a:lnTo>
                  <a:lnTo>
                    <a:pt x="542702" y="516635"/>
                  </a:lnTo>
                  <a:lnTo>
                    <a:pt x="542671" y="515238"/>
                  </a:lnTo>
                  <a:lnTo>
                    <a:pt x="540511" y="487552"/>
                  </a:lnTo>
                  <a:lnTo>
                    <a:pt x="532256" y="433577"/>
                  </a:lnTo>
                  <a:lnTo>
                    <a:pt x="518795" y="381507"/>
                  </a:lnTo>
                  <a:lnTo>
                    <a:pt x="500506" y="331596"/>
                  </a:lnTo>
                  <a:lnTo>
                    <a:pt x="477647" y="284098"/>
                  </a:lnTo>
                  <a:lnTo>
                    <a:pt x="450342" y="239394"/>
                  </a:lnTo>
                  <a:lnTo>
                    <a:pt x="419226" y="197611"/>
                  </a:lnTo>
                  <a:lnTo>
                    <a:pt x="384048" y="159003"/>
                  </a:lnTo>
                  <a:lnTo>
                    <a:pt x="345439" y="123951"/>
                  </a:lnTo>
                  <a:lnTo>
                    <a:pt x="303656" y="92582"/>
                  </a:lnTo>
                  <a:lnTo>
                    <a:pt x="258825" y="65404"/>
                  </a:lnTo>
                  <a:lnTo>
                    <a:pt x="211734" y="42671"/>
                  </a:lnTo>
                  <a:lnTo>
                    <a:pt x="161543" y="24383"/>
                  </a:lnTo>
                  <a:lnTo>
                    <a:pt x="109347" y="10921"/>
                  </a:lnTo>
                  <a:lnTo>
                    <a:pt x="55499" y="2793"/>
                  </a:lnTo>
                  <a:lnTo>
                    <a:pt x="27812" y="634"/>
                  </a:lnTo>
                  <a:lnTo>
                    <a:pt x="38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6009259" y="4821428"/>
            <a:ext cx="63881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solidFill>
                  <a:srgbClr val="FFFFFF"/>
                </a:solidFill>
                <a:latin typeface="Calibri"/>
                <a:cs typeface="Calibri"/>
              </a:rPr>
              <a:t>30%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29" name="object 29" descr=""/>
          <p:cNvSpPr/>
          <p:nvPr/>
        </p:nvSpPr>
        <p:spPr>
          <a:xfrm>
            <a:off x="6878573" y="3574288"/>
            <a:ext cx="1033144" cy="90170"/>
          </a:xfrm>
          <a:custGeom>
            <a:avLst/>
            <a:gdLst/>
            <a:ahLst/>
            <a:cxnLst/>
            <a:rect l="l" t="t" r="r" b="b"/>
            <a:pathLst>
              <a:path w="1033145" h="90170">
                <a:moveTo>
                  <a:pt x="995426" y="13970"/>
                </a:moveTo>
                <a:lnTo>
                  <a:pt x="980535" y="16771"/>
                </a:lnTo>
                <a:lnTo>
                  <a:pt x="968311" y="24764"/>
                </a:lnTo>
                <a:lnTo>
                  <a:pt x="959993" y="36758"/>
                </a:lnTo>
                <a:lnTo>
                  <a:pt x="958865" y="42016"/>
                </a:lnTo>
                <a:lnTo>
                  <a:pt x="995045" y="42544"/>
                </a:lnTo>
                <a:lnTo>
                  <a:pt x="994977" y="47625"/>
                </a:lnTo>
                <a:lnTo>
                  <a:pt x="994913" y="52429"/>
                </a:lnTo>
                <a:lnTo>
                  <a:pt x="994791" y="61594"/>
                </a:lnTo>
                <a:lnTo>
                  <a:pt x="958668" y="61594"/>
                </a:lnTo>
                <a:lnTo>
                  <a:pt x="959564" y="66452"/>
                </a:lnTo>
                <a:lnTo>
                  <a:pt x="967549" y="78676"/>
                </a:lnTo>
                <a:lnTo>
                  <a:pt x="979535" y="86994"/>
                </a:lnTo>
                <a:lnTo>
                  <a:pt x="994282" y="90169"/>
                </a:lnTo>
                <a:lnTo>
                  <a:pt x="1009175" y="87441"/>
                </a:lnTo>
                <a:lnTo>
                  <a:pt x="1021413" y="79486"/>
                </a:lnTo>
                <a:lnTo>
                  <a:pt x="1029769" y="67506"/>
                </a:lnTo>
                <a:lnTo>
                  <a:pt x="1031066" y="61594"/>
                </a:lnTo>
                <a:lnTo>
                  <a:pt x="994791" y="61594"/>
                </a:lnTo>
                <a:lnTo>
                  <a:pt x="958570" y="61066"/>
                </a:lnTo>
                <a:lnTo>
                  <a:pt x="1031183" y="61066"/>
                </a:lnTo>
                <a:lnTo>
                  <a:pt x="1033018" y="52705"/>
                </a:lnTo>
                <a:lnTo>
                  <a:pt x="1030216" y="37812"/>
                </a:lnTo>
                <a:lnTo>
                  <a:pt x="1022223" y="25574"/>
                </a:lnTo>
                <a:lnTo>
                  <a:pt x="1010229" y="17218"/>
                </a:lnTo>
                <a:lnTo>
                  <a:pt x="995426" y="13970"/>
                </a:lnTo>
                <a:close/>
              </a:path>
              <a:path w="1033145" h="90170">
                <a:moveTo>
                  <a:pt x="38607" y="0"/>
                </a:moveTo>
                <a:lnTo>
                  <a:pt x="23770" y="2801"/>
                </a:lnTo>
                <a:lnTo>
                  <a:pt x="11541" y="10794"/>
                </a:lnTo>
                <a:lnTo>
                  <a:pt x="3192" y="22788"/>
                </a:lnTo>
                <a:lnTo>
                  <a:pt x="0" y="37592"/>
                </a:lnTo>
                <a:lnTo>
                  <a:pt x="2746" y="52429"/>
                </a:lnTo>
                <a:lnTo>
                  <a:pt x="10731" y="64658"/>
                </a:lnTo>
                <a:lnTo>
                  <a:pt x="22717" y="73007"/>
                </a:lnTo>
                <a:lnTo>
                  <a:pt x="37465" y="76200"/>
                </a:lnTo>
                <a:lnTo>
                  <a:pt x="52357" y="73453"/>
                </a:lnTo>
                <a:lnTo>
                  <a:pt x="64595" y="65468"/>
                </a:lnTo>
                <a:lnTo>
                  <a:pt x="72951" y="53482"/>
                </a:lnTo>
                <a:lnTo>
                  <a:pt x="74125" y="48152"/>
                </a:lnTo>
                <a:lnTo>
                  <a:pt x="37973" y="47625"/>
                </a:lnTo>
                <a:lnTo>
                  <a:pt x="38091" y="38735"/>
                </a:lnTo>
                <a:lnTo>
                  <a:pt x="38117" y="36758"/>
                </a:lnTo>
                <a:lnTo>
                  <a:pt x="38226" y="28575"/>
                </a:lnTo>
                <a:lnTo>
                  <a:pt x="74288" y="28575"/>
                </a:lnTo>
                <a:lnTo>
                  <a:pt x="73398" y="23842"/>
                </a:lnTo>
                <a:lnTo>
                  <a:pt x="65405" y="11604"/>
                </a:lnTo>
                <a:lnTo>
                  <a:pt x="53411" y="3248"/>
                </a:lnTo>
                <a:lnTo>
                  <a:pt x="38607" y="0"/>
                </a:lnTo>
                <a:close/>
              </a:path>
              <a:path w="1033145" h="90170">
                <a:moveTo>
                  <a:pt x="958865" y="42016"/>
                </a:moveTo>
                <a:lnTo>
                  <a:pt x="956818" y="51562"/>
                </a:lnTo>
                <a:lnTo>
                  <a:pt x="958570" y="61066"/>
                </a:lnTo>
                <a:lnTo>
                  <a:pt x="994791" y="61594"/>
                </a:lnTo>
                <a:lnTo>
                  <a:pt x="994913" y="52429"/>
                </a:lnTo>
                <a:lnTo>
                  <a:pt x="994977" y="47625"/>
                </a:lnTo>
                <a:lnTo>
                  <a:pt x="995045" y="42544"/>
                </a:lnTo>
                <a:lnTo>
                  <a:pt x="958865" y="42016"/>
                </a:lnTo>
                <a:close/>
              </a:path>
              <a:path w="1033145" h="90170">
                <a:moveTo>
                  <a:pt x="74387" y="29102"/>
                </a:moveTo>
                <a:lnTo>
                  <a:pt x="76200" y="38735"/>
                </a:lnTo>
                <a:lnTo>
                  <a:pt x="74241" y="47625"/>
                </a:lnTo>
                <a:lnTo>
                  <a:pt x="74125" y="48152"/>
                </a:lnTo>
                <a:lnTo>
                  <a:pt x="958570" y="61066"/>
                </a:lnTo>
                <a:lnTo>
                  <a:pt x="956818" y="51562"/>
                </a:lnTo>
                <a:lnTo>
                  <a:pt x="958751" y="42544"/>
                </a:lnTo>
                <a:lnTo>
                  <a:pt x="958865" y="42016"/>
                </a:lnTo>
                <a:lnTo>
                  <a:pt x="74387" y="29102"/>
                </a:lnTo>
                <a:close/>
              </a:path>
              <a:path w="1033145" h="90170">
                <a:moveTo>
                  <a:pt x="38226" y="28575"/>
                </a:moveTo>
                <a:lnTo>
                  <a:pt x="38117" y="36758"/>
                </a:lnTo>
                <a:lnTo>
                  <a:pt x="38091" y="38735"/>
                </a:lnTo>
                <a:lnTo>
                  <a:pt x="37973" y="47625"/>
                </a:lnTo>
                <a:lnTo>
                  <a:pt x="74125" y="48152"/>
                </a:lnTo>
                <a:lnTo>
                  <a:pt x="76200" y="38735"/>
                </a:lnTo>
                <a:lnTo>
                  <a:pt x="74387" y="29102"/>
                </a:lnTo>
                <a:lnTo>
                  <a:pt x="38226" y="28575"/>
                </a:lnTo>
                <a:close/>
              </a:path>
              <a:path w="1033145" h="90170">
                <a:moveTo>
                  <a:pt x="74288" y="28575"/>
                </a:moveTo>
                <a:lnTo>
                  <a:pt x="38226" y="28575"/>
                </a:lnTo>
                <a:lnTo>
                  <a:pt x="74387" y="29102"/>
                </a:lnTo>
                <a:lnTo>
                  <a:pt x="74288" y="28575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 descr=""/>
          <p:cNvSpPr/>
          <p:nvPr/>
        </p:nvSpPr>
        <p:spPr>
          <a:xfrm>
            <a:off x="3175" y="6035522"/>
            <a:ext cx="12192000" cy="307975"/>
          </a:xfrm>
          <a:custGeom>
            <a:avLst/>
            <a:gdLst/>
            <a:ahLst/>
            <a:cxnLst/>
            <a:rect l="l" t="t" r="r" b="b"/>
            <a:pathLst>
              <a:path w="12192000" h="307975">
                <a:moveTo>
                  <a:pt x="12192000" y="0"/>
                </a:moveTo>
                <a:lnTo>
                  <a:pt x="0" y="0"/>
                </a:lnTo>
                <a:lnTo>
                  <a:pt x="0" y="307771"/>
                </a:lnTo>
                <a:lnTo>
                  <a:pt x="12192000" y="307771"/>
                </a:lnTo>
                <a:lnTo>
                  <a:pt x="12192000" y="0"/>
                </a:lnTo>
                <a:close/>
              </a:path>
            </a:pathLst>
          </a:custGeom>
          <a:solidFill>
            <a:srgbClr val="79D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 descr=""/>
          <p:cNvSpPr txBox="1"/>
          <p:nvPr/>
        </p:nvSpPr>
        <p:spPr>
          <a:xfrm>
            <a:off x="594766" y="6060744"/>
            <a:ext cx="1100963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Roboto"/>
                <a:cs typeface="Roboto"/>
              </a:rPr>
              <a:t>In</a:t>
            </a:r>
            <a:r>
              <a:rPr dirty="0" sz="1400" spc="-45">
                <a:latin typeface="Roboto"/>
                <a:cs typeface="Roboto"/>
              </a:rPr>
              <a:t> </a:t>
            </a:r>
            <a:r>
              <a:rPr dirty="0" sz="1400" spc="-10">
                <a:latin typeface="Roboto"/>
                <a:cs typeface="Roboto"/>
              </a:rPr>
              <a:t>machine</a:t>
            </a:r>
            <a:r>
              <a:rPr dirty="0" sz="1400" spc="-50">
                <a:latin typeface="Roboto"/>
                <a:cs typeface="Roboto"/>
              </a:rPr>
              <a:t> </a:t>
            </a:r>
            <a:r>
              <a:rPr dirty="0" sz="1400" spc="-10">
                <a:latin typeface="Roboto"/>
                <a:cs typeface="Roboto"/>
              </a:rPr>
              <a:t>learning,</a:t>
            </a:r>
            <a:r>
              <a:rPr dirty="0" sz="1400" spc="-5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data</a:t>
            </a:r>
            <a:r>
              <a:rPr dirty="0" sz="1400" spc="-45">
                <a:latin typeface="Roboto"/>
                <a:cs typeface="Roboto"/>
              </a:rPr>
              <a:t> </a:t>
            </a:r>
            <a:r>
              <a:rPr dirty="0" sz="1400" spc="-10">
                <a:latin typeface="Roboto"/>
                <a:cs typeface="Roboto"/>
              </a:rPr>
              <a:t>labeling</a:t>
            </a:r>
            <a:r>
              <a:rPr dirty="0" sz="1400" spc="-4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is</a:t>
            </a:r>
            <a:r>
              <a:rPr dirty="0" sz="1400" spc="-4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the</a:t>
            </a:r>
            <a:r>
              <a:rPr dirty="0" sz="1400" spc="-30">
                <a:latin typeface="Roboto"/>
                <a:cs typeface="Roboto"/>
              </a:rPr>
              <a:t> </a:t>
            </a:r>
            <a:r>
              <a:rPr dirty="0" sz="1400" spc="-10">
                <a:latin typeface="Roboto"/>
                <a:cs typeface="Roboto"/>
              </a:rPr>
              <a:t>process</a:t>
            </a:r>
            <a:r>
              <a:rPr dirty="0" sz="1400" spc="-4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of</a:t>
            </a:r>
            <a:r>
              <a:rPr dirty="0" sz="1400" spc="-45">
                <a:latin typeface="Roboto"/>
                <a:cs typeface="Roboto"/>
              </a:rPr>
              <a:t> </a:t>
            </a:r>
            <a:r>
              <a:rPr dirty="0" sz="1400" spc="-20">
                <a:latin typeface="Roboto"/>
                <a:cs typeface="Roboto"/>
              </a:rPr>
              <a:t>identifying</a:t>
            </a:r>
            <a:r>
              <a:rPr dirty="0" sz="1400" spc="-4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raw</a:t>
            </a:r>
            <a:r>
              <a:rPr dirty="0" sz="1400" spc="-5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data</a:t>
            </a:r>
            <a:r>
              <a:rPr dirty="0" sz="1400" spc="-4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(images,</a:t>
            </a:r>
            <a:r>
              <a:rPr dirty="0" sz="1400" spc="-6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text</a:t>
            </a:r>
            <a:r>
              <a:rPr dirty="0" sz="1400" spc="-3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files,</a:t>
            </a:r>
            <a:r>
              <a:rPr dirty="0" sz="1400" spc="-3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videos,</a:t>
            </a:r>
            <a:r>
              <a:rPr dirty="0" sz="1400" spc="-5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etc.)</a:t>
            </a:r>
            <a:r>
              <a:rPr dirty="0" sz="1400" spc="-3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and</a:t>
            </a:r>
            <a:r>
              <a:rPr dirty="0" sz="1400" spc="-45">
                <a:latin typeface="Roboto"/>
                <a:cs typeface="Roboto"/>
              </a:rPr>
              <a:t> </a:t>
            </a:r>
            <a:r>
              <a:rPr dirty="0" sz="1400" spc="-20">
                <a:latin typeface="Roboto"/>
                <a:cs typeface="Roboto"/>
              </a:rPr>
              <a:t>adding</a:t>
            </a:r>
            <a:r>
              <a:rPr dirty="0" sz="1400" spc="-5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one</a:t>
            </a:r>
            <a:r>
              <a:rPr dirty="0" sz="1400" spc="-50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or</a:t>
            </a:r>
            <a:r>
              <a:rPr dirty="0" sz="1400" spc="-35">
                <a:latin typeface="Roboto"/>
                <a:cs typeface="Roboto"/>
              </a:rPr>
              <a:t> </a:t>
            </a:r>
            <a:r>
              <a:rPr dirty="0" sz="1400">
                <a:latin typeface="Roboto"/>
                <a:cs typeface="Roboto"/>
              </a:rPr>
              <a:t>more</a:t>
            </a:r>
            <a:r>
              <a:rPr dirty="0" sz="1400" spc="-55">
                <a:latin typeface="Roboto"/>
                <a:cs typeface="Roboto"/>
              </a:rPr>
              <a:t> </a:t>
            </a:r>
            <a:r>
              <a:rPr dirty="0" sz="1400" spc="-10">
                <a:latin typeface="Roboto"/>
                <a:cs typeface="Roboto"/>
              </a:rPr>
              <a:t>meaningful.</a:t>
            </a:r>
            <a:endParaRPr sz="1400">
              <a:latin typeface="Roboto"/>
              <a:cs typeface="Roboto"/>
            </a:endParaRPr>
          </a:p>
        </p:txBody>
      </p:sp>
      <p:sp>
        <p:nvSpPr>
          <p:cNvPr id="32" name="object 32" descr=""/>
          <p:cNvSpPr/>
          <p:nvPr/>
        </p:nvSpPr>
        <p:spPr>
          <a:xfrm>
            <a:off x="1415669" y="1233550"/>
            <a:ext cx="1038860" cy="1632585"/>
          </a:xfrm>
          <a:custGeom>
            <a:avLst/>
            <a:gdLst/>
            <a:ahLst/>
            <a:cxnLst/>
            <a:rect l="l" t="t" r="r" b="b"/>
            <a:pathLst>
              <a:path w="1038860" h="1632585">
                <a:moveTo>
                  <a:pt x="1038352" y="850138"/>
                </a:moveTo>
                <a:lnTo>
                  <a:pt x="1015098" y="815035"/>
                </a:lnTo>
                <a:lnTo>
                  <a:pt x="1000252" y="812038"/>
                </a:lnTo>
                <a:lnTo>
                  <a:pt x="997521" y="812596"/>
                </a:lnTo>
                <a:lnTo>
                  <a:pt x="994791" y="812038"/>
                </a:lnTo>
                <a:lnTo>
                  <a:pt x="979932" y="815035"/>
                </a:lnTo>
                <a:lnTo>
                  <a:pt x="967828" y="823188"/>
                </a:lnTo>
                <a:lnTo>
                  <a:pt x="959675" y="835291"/>
                </a:lnTo>
                <a:lnTo>
                  <a:pt x="958596" y="840613"/>
                </a:lnTo>
                <a:lnTo>
                  <a:pt x="528701" y="840613"/>
                </a:lnTo>
                <a:lnTo>
                  <a:pt x="528701" y="47625"/>
                </a:lnTo>
                <a:lnTo>
                  <a:pt x="528701" y="38100"/>
                </a:lnTo>
                <a:lnTo>
                  <a:pt x="528701" y="32766"/>
                </a:lnTo>
                <a:lnTo>
                  <a:pt x="524510" y="28575"/>
                </a:lnTo>
                <a:lnTo>
                  <a:pt x="74282" y="28575"/>
                </a:lnTo>
                <a:lnTo>
                  <a:pt x="73202" y="23253"/>
                </a:lnTo>
                <a:lnTo>
                  <a:pt x="65049" y="11150"/>
                </a:lnTo>
                <a:lnTo>
                  <a:pt x="52946" y="2997"/>
                </a:lnTo>
                <a:lnTo>
                  <a:pt x="38100" y="0"/>
                </a:lnTo>
                <a:lnTo>
                  <a:pt x="23241" y="2997"/>
                </a:lnTo>
                <a:lnTo>
                  <a:pt x="11137" y="11150"/>
                </a:lnTo>
                <a:lnTo>
                  <a:pt x="2984" y="23253"/>
                </a:lnTo>
                <a:lnTo>
                  <a:pt x="0" y="38100"/>
                </a:lnTo>
                <a:lnTo>
                  <a:pt x="2984" y="52895"/>
                </a:lnTo>
                <a:lnTo>
                  <a:pt x="11137" y="65011"/>
                </a:lnTo>
                <a:lnTo>
                  <a:pt x="23241" y="73202"/>
                </a:lnTo>
                <a:lnTo>
                  <a:pt x="38100" y="76200"/>
                </a:lnTo>
                <a:lnTo>
                  <a:pt x="52946" y="73202"/>
                </a:lnTo>
                <a:lnTo>
                  <a:pt x="65049" y="65011"/>
                </a:lnTo>
                <a:lnTo>
                  <a:pt x="73202" y="52895"/>
                </a:lnTo>
                <a:lnTo>
                  <a:pt x="74269" y="47625"/>
                </a:lnTo>
                <a:lnTo>
                  <a:pt x="509651" y="47625"/>
                </a:lnTo>
                <a:lnTo>
                  <a:pt x="509651" y="855472"/>
                </a:lnTo>
                <a:lnTo>
                  <a:pt x="511556" y="857326"/>
                </a:lnTo>
                <a:lnTo>
                  <a:pt x="511556" y="1584833"/>
                </a:lnTo>
                <a:lnTo>
                  <a:pt x="83540" y="1584833"/>
                </a:lnTo>
                <a:lnTo>
                  <a:pt x="82473" y="1579575"/>
                </a:lnTo>
                <a:lnTo>
                  <a:pt x="74320" y="1567459"/>
                </a:lnTo>
                <a:lnTo>
                  <a:pt x="62217" y="1559267"/>
                </a:lnTo>
                <a:lnTo>
                  <a:pt x="47371" y="1556258"/>
                </a:lnTo>
                <a:lnTo>
                  <a:pt x="32512" y="1559267"/>
                </a:lnTo>
                <a:lnTo>
                  <a:pt x="20408" y="1567459"/>
                </a:lnTo>
                <a:lnTo>
                  <a:pt x="12255" y="1579575"/>
                </a:lnTo>
                <a:lnTo>
                  <a:pt x="9271" y="1594358"/>
                </a:lnTo>
                <a:lnTo>
                  <a:pt x="12255" y="1609217"/>
                </a:lnTo>
                <a:lnTo>
                  <a:pt x="20408" y="1621320"/>
                </a:lnTo>
                <a:lnTo>
                  <a:pt x="32512" y="1629473"/>
                </a:lnTo>
                <a:lnTo>
                  <a:pt x="47371" y="1632458"/>
                </a:lnTo>
                <a:lnTo>
                  <a:pt x="62217" y="1629473"/>
                </a:lnTo>
                <a:lnTo>
                  <a:pt x="74320" y="1621320"/>
                </a:lnTo>
                <a:lnTo>
                  <a:pt x="82473" y="1609217"/>
                </a:lnTo>
                <a:lnTo>
                  <a:pt x="83553" y="1603883"/>
                </a:lnTo>
                <a:lnTo>
                  <a:pt x="526288" y="1603883"/>
                </a:lnTo>
                <a:lnTo>
                  <a:pt x="530606" y="1599692"/>
                </a:lnTo>
                <a:lnTo>
                  <a:pt x="530606" y="1594358"/>
                </a:lnTo>
                <a:lnTo>
                  <a:pt x="530606" y="1584833"/>
                </a:lnTo>
                <a:lnTo>
                  <a:pt x="530606" y="859663"/>
                </a:lnTo>
                <a:lnTo>
                  <a:pt x="958596" y="859663"/>
                </a:lnTo>
                <a:lnTo>
                  <a:pt x="959675" y="864997"/>
                </a:lnTo>
                <a:lnTo>
                  <a:pt x="967828" y="877100"/>
                </a:lnTo>
                <a:lnTo>
                  <a:pt x="979932" y="885253"/>
                </a:lnTo>
                <a:lnTo>
                  <a:pt x="994791" y="888238"/>
                </a:lnTo>
                <a:lnTo>
                  <a:pt x="997521" y="887691"/>
                </a:lnTo>
                <a:lnTo>
                  <a:pt x="1000252" y="888238"/>
                </a:lnTo>
                <a:lnTo>
                  <a:pt x="1015098" y="885253"/>
                </a:lnTo>
                <a:lnTo>
                  <a:pt x="1027201" y="877100"/>
                </a:lnTo>
                <a:lnTo>
                  <a:pt x="1035354" y="864997"/>
                </a:lnTo>
                <a:lnTo>
                  <a:pt x="1036434" y="859663"/>
                </a:lnTo>
                <a:lnTo>
                  <a:pt x="1038352" y="850138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 descr=""/>
          <p:cNvSpPr txBox="1"/>
          <p:nvPr/>
        </p:nvSpPr>
        <p:spPr>
          <a:xfrm>
            <a:off x="61976" y="2443352"/>
            <a:ext cx="1266825" cy="6356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Georgia"/>
                <a:cs typeface="Georgia"/>
              </a:rPr>
              <a:t>Regression problems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35" name="object 3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34" name="object 34" descr=""/>
          <p:cNvSpPr txBox="1"/>
          <p:nvPr/>
        </p:nvSpPr>
        <p:spPr>
          <a:xfrm>
            <a:off x="102514" y="874852"/>
            <a:ext cx="1536065" cy="63690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>
                <a:latin typeface="Georgia"/>
                <a:cs typeface="Georgia"/>
              </a:rPr>
              <a:t>Classification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000" spc="-10">
                <a:latin typeface="Georgia"/>
                <a:cs typeface="Georgia"/>
              </a:rPr>
              <a:t>problems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BBB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76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800" spc="-465">
                <a:solidFill>
                  <a:srgbClr val="391200"/>
                </a:solidFill>
              </a:rPr>
              <a:t>BIg</a:t>
            </a:r>
            <a:r>
              <a:rPr dirty="0" sz="3800" spc="-540">
                <a:solidFill>
                  <a:srgbClr val="391200"/>
                </a:solidFill>
              </a:rPr>
              <a:t> </a:t>
            </a:r>
            <a:r>
              <a:rPr dirty="0" sz="3800" spc="-765">
                <a:solidFill>
                  <a:srgbClr val="391200"/>
                </a:solidFill>
              </a:rPr>
              <a:t>DATA</a:t>
            </a:r>
            <a:r>
              <a:rPr dirty="0" sz="3800" spc="-540">
                <a:solidFill>
                  <a:srgbClr val="391200"/>
                </a:solidFill>
              </a:rPr>
              <a:t> </a:t>
            </a:r>
            <a:r>
              <a:rPr dirty="0" sz="3800" spc="-270">
                <a:solidFill>
                  <a:srgbClr val="391200"/>
                </a:solidFill>
              </a:rPr>
              <a:t>–</a:t>
            </a:r>
            <a:r>
              <a:rPr dirty="0" sz="3800" spc="-530">
                <a:solidFill>
                  <a:srgbClr val="391200"/>
                </a:solidFill>
              </a:rPr>
              <a:t> </a:t>
            </a:r>
            <a:r>
              <a:rPr dirty="0" sz="3800" spc="-665">
                <a:solidFill>
                  <a:srgbClr val="391200"/>
                </a:solidFill>
              </a:rPr>
              <a:t>TIPOS</a:t>
            </a:r>
            <a:r>
              <a:rPr dirty="0" sz="3800" spc="-540">
                <a:solidFill>
                  <a:srgbClr val="391200"/>
                </a:solidFill>
              </a:rPr>
              <a:t> </a:t>
            </a:r>
            <a:r>
              <a:rPr dirty="0" sz="3800" spc="-720">
                <a:solidFill>
                  <a:srgbClr val="391200"/>
                </a:solidFill>
              </a:rPr>
              <a:t>DE</a:t>
            </a:r>
            <a:r>
              <a:rPr dirty="0" sz="3800" spc="-535">
                <a:solidFill>
                  <a:srgbClr val="391200"/>
                </a:solidFill>
              </a:rPr>
              <a:t> </a:t>
            </a:r>
            <a:r>
              <a:rPr dirty="0" sz="3800" spc="-780">
                <a:solidFill>
                  <a:srgbClr val="391200"/>
                </a:solidFill>
              </a:rPr>
              <a:t>DATOS</a:t>
            </a:r>
            <a:endParaRPr sz="3800"/>
          </a:p>
        </p:txBody>
      </p:sp>
      <p:grpSp>
        <p:nvGrpSpPr>
          <p:cNvPr id="4" name="object 4" descr=""/>
          <p:cNvGrpSpPr/>
          <p:nvPr/>
        </p:nvGrpSpPr>
        <p:grpSpPr>
          <a:xfrm>
            <a:off x="-12632" y="25400"/>
            <a:ext cx="12117705" cy="6372225"/>
            <a:chOff x="-12632" y="25400"/>
            <a:chExt cx="12117705" cy="637222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9452" y="25400"/>
              <a:ext cx="1495044" cy="71627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1011567" y="3348101"/>
              <a:ext cx="1416050" cy="3044825"/>
            </a:xfrm>
            <a:custGeom>
              <a:avLst/>
              <a:gdLst/>
              <a:ahLst/>
              <a:cxnLst/>
              <a:rect l="l" t="t" r="r" b="b"/>
              <a:pathLst>
                <a:path w="1416050" h="3044825">
                  <a:moveTo>
                    <a:pt x="1213853" y="2827172"/>
                  </a:moveTo>
                  <a:lnTo>
                    <a:pt x="1314945" y="2827172"/>
                  </a:lnTo>
                  <a:lnTo>
                    <a:pt x="1314945" y="3044647"/>
                  </a:lnTo>
                  <a:lnTo>
                    <a:pt x="1416037" y="3044647"/>
                  </a:lnTo>
                </a:path>
                <a:path w="1416050" h="3044825">
                  <a:moveTo>
                    <a:pt x="1213853" y="2827172"/>
                  </a:moveTo>
                  <a:lnTo>
                    <a:pt x="1314945" y="2827172"/>
                  </a:lnTo>
                  <a:lnTo>
                    <a:pt x="1314945" y="2609710"/>
                  </a:lnTo>
                  <a:lnTo>
                    <a:pt x="1416037" y="2609710"/>
                  </a:lnTo>
                </a:path>
                <a:path w="1416050" h="3044825">
                  <a:moveTo>
                    <a:pt x="0" y="652399"/>
                  </a:moveTo>
                  <a:lnTo>
                    <a:pt x="101142" y="652399"/>
                  </a:lnTo>
                  <a:lnTo>
                    <a:pt x="101142" y="2827172"/>
                  </a:lnTo>
                  <a:lnTo>
                    <a:pt x="202298" y="2827172"/>
                  </a:lnTo>
                </a:path>
                <a:path w="1416050" h="3044825">
                  <a:moveTo>
                    <a:pt x="1213853" y="1739773"/>
                  </a:moveTo>
                  <a:lnTo>
                    <a:pt x="1314945" y="1739773"/>
                  </a:lnTo>
                  <a:lnTo>
                    <a:pt x="1314945" y="2174748"/>
                  </a:lnTo>
                  <a:lnTo>
                    <a:pt x="1416037" y="2174748"/>
                  </a:lnTo>
                </a:path>
                <a:path w="1416050" h="3044825">
                  <a:moveTo>
                    <a:pt x="1213853" y="1739773"/>
                  </a:moveTo>
                  <a:lnTo>
                    <a:pt x="1416037" y="1739773"/>
                  </a:lnTo>
                </a:path>
                <a:path w="1416050" h="3044825">
                  <a:moveTo>
                    <a:pt x="1213853" y="1739773"/>
                  </a:moveTo>
                  <a:lnTo>
                    <a:pt x="1314945" y="1739773"/>
                  </a:lnTo>
                  <a:lnTo>
                    <a:pt x="1314945" y="1304925"/>
                  </a:lnTo>
                  <a:lnTo>
                    <a:pt x="1416037" y="1304925"/>
                  </a:lnTo>
                </a:path>
                <a:path w="1416050" h="3044825">
                  <a:moveTo>
                    <a:pt x="0" y="652399"/>
                  </a:moveTo>
                  <a:lnTo>
                    <a:pt x="101142" y="652399"/>
                  </a:lnTo>
                  <a:lnTo>
                    <a:pt x="101142" y="1739773"/>
                  </a:lnTo>
                  <a:lnTo>
                    <a:pt x="202298" y="1739773"/>
                  </a:lnTo>
                </a:path>
                <a:path w="1416050" h="3044825">
                  <a:moveTo>
                    <a:pt x="1213853" y="434975"/>
                  </a:moveTo>
                  <a:lnTo>
                    <a:pt x="1314945" y="434975"/>
                  </a:lnTo>
                  <a:lnTo>
                    <a:pt x="1314945" y="869950"/>
                  </a:lnTo>
                  <a:lnTo>
                    <a:pt x="1416037" y="869950"/>
                  </a:lnTo>
                </a:path>
                <a:path w="1416050" h="3044825">
                  <a:moveTo>
                    <a:pt x="1213853" y="434975"/>
                  </a:moveTo>
                  <a:lnTo>
                    <a:pt x="1416037" y="434975"/>
                  </a:lnTo>
                </a:path>
                <a:path w="1416050" h="3044825">
                  <a:moveTo>
                    <a:pt x="1213853" y="434975"/>
                  </a:moveTo>
                  <a:lnTo>
                    <a:pt x="1314945" y="434975"/>
                  </a:lnTo>
                  <a:lnTo>
                    <a:pt x="1314945" y="0"/>
                  </a:lnTo>
                  <a:lnTo>
                    <a:pt x="1416037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011567" y="3783076"/>
              <a:ext cx="202565" cy="217804"/>
            </a:xfrm>
            <a:custGeom>
              <a:avLst/>
              <a:gdLst/>
              <a:ahLst/>
              <a:cxnLst/>
              <a:rect l="l" t="t" r="r" b="b"/>
              <a:pathLst>
                <a:path w="202565" h="217804">
                  <a:moveTo>
                    <a:pt x="0" y="217424"/>
                  </a:moveTo>
                  <a:lnTo>
                    <a:pt x="101142" y="217424"/>
                  </a:lnTo>
                  <a:lnTo>
                    <a:pt x="101142" y="0"/>
                  </a:lnTo>
                  <a:lnTo>
                    <a:pt x="202298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225421" y="2478277"/>
              <a:ext cx="202565" cy="434975"/>
            </a:xfrm>
            <a:custGeom>
              <a:avLst/>
              <a:gdLst/>
              <a:ahLst/>
              <a:cxnLst/>
              <a:rect l="l" t="t" r="r" b="b"/>
              <a:pathLst>
                <a:path w="202564" h="434975">
                  <a:moveTo>
                    <a:pt x="0" y="217424"/>
                  </a:moveTo>
                  <a:lnTo>
                    <a:pt x="101092" y="217424"/>
                  </a:lnTo>
                  <a:lnTo>
                    <a:pt x="101092" y="434975"/>
                  </a:lnTo>
                  <a:lnTo>
                    <a:pt x="202184" y="434975"/>
                  </a:lnTo>
                </a:path>
                <a:path w="202564" h="434975">
                  <a:moveTo>
                    <a:pt x="0" y="217424"/>
                  </a:moveTo>
                  <a:lnTo>
                    <a:pt x="101092" y="217424"/>
                  </a:lnTo>
                  <a:lnTo>
                    <a:pt x="101092" y="0"/>
                  </a:lnTo>
                  <a:lnTo>
                    <a:pt x="202184" y="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011567" y="2695701"/>
              <a:ext cx="202565" cy="1304925"/>
            </a:xfrm>
            <a:custGeom>
              <a:avLst/>
              <a:gdLst/>
              <a:ahLst/>
              <a:cxnLst/>
              <a:rect l="l" t="t" r="r" b="b"/>
              <a:pathLst>
                <a:path w="202565" h="1304925">
                  <a:moveTo>
                    <a:pt x="0" y="1304798"/>
                  </a:moveTo>
                  <a:lnTo>
                    <a:pt x="101142" y="1304798"/>
                  </a:lnTo>
                  <a:lnTo>
                    <a:pt x="101142" y="0"/>
                  </a:lnTo>
                  <a:lnTo>
                    <a:pt x="202298" y="0"/>
                  </a:lnTo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011567" y="955928"/>
              <a:ext cx="2630170" cy="3044825"/>
            </a:xfrm>
            <a:custGeom>
              <a:avLst/>
              <a:gdLst/>
              <a:ahLst/>
              <a:cxnLst/>
              <a:rect l="l" t="t" r="r" b="b"/>
              <a:pathLst>
                <a:path w="2630170" h="3044825">
                  <a:moveTo>
                    <a:pt x="1213853" y="869950"/>
                  </a:moveTo>
                  <a:lnTo>
                    <a:pt x="1314945" y="869950"/>
                  </a:lnTo>
                  <a:lnTo>
                    <a:pt x="1314945" y="1087374"/>
                  </a:lnTo>
                  <a:lnTo>
                    <a:pt x="1416037" y="1087374"/>
                  </a:lnTo>
                </a:path>
                <a:path w="2630170" h="3044825">
                  <a:moveTo>
                    <a:pt x="2427592" y="652399"/>
                  </a:moveTo>
                  <a:lnTo>
                    <a:pt x="2528684" y="652399"/>
                  </a:lnTo>
                  <a:lnTo>
                    <a:pt x="2528684" y="1304798"/>
                  </a:lnTo>
                  <a:lnTo>
                    <a:pt x="2629903" y="1304798"/>
                  </a:lnTo>
                </a:path>
                <a:path w="2630170" h="3044825">
                  <a:moveTo>
                    <a:pt x="2427592" y="652399"/>
                  </a:moveTo>
                  <a:lnTo>
                    <a:pt x="2528684" y="652399"/>
                  </a:lnTo>
                  <a:lnTo>
                    <a:pt x="2528684" y="869950"/>
                  </a:lnTo>
                  <a:lnTo>
                    <a:pt x="2629903" y="869950"/>
                  </a:lnTo>
                </a:path>
                <a:path w="2630170" h="3044825">
                  <a:moveTo>
                    <a:pt x="2427592" y="652399"/>
                  </a:moveTo>
                  <a:lnTo>
                    <a:pt x="2528684" y="652399"/>
                  </a:lnTo>
                  <a:lnTo>
                    <a:pt x="2528684" y="434975"/>
                  </a:lnTo>
                  <a:lnTo>
                    <a:pt x="2629903" y="434975"/>
                  </a:lnTo>
                </a:path>
                <a:path w="2630170" h="3044825">
                  <a:moveTo>
                    <a:pt x="2427592" y="652399"/>
                  </a:moveTo>
                  <a:lnTo>
                    <a:pt x="2528684" y="652399"/>
                  </a:lnTo>
                  <a:lnTo>
                    <a:pt x="2528684" y="0"/>
                  </a:lnTo>
                  <a:lnTo>
                    <a:pt x="2629903" y="0"/>
                  </a:lnTo>
                </a:path>
                <a:path w="2630170" h="3044825">
                  <a:moveTo>
                    <a:pt x="1213853" y="869950"/>
                  </a:moveTo>
                  <a:lnTo>
                    <a:pt x="1314945" y="869950"/>
                  </a:lnTo>
                  <a:lnTo>
                    <a:pt x="1314945" y="652399"/>
                  </a:lnTo>
                  <a:lnTo>
                    <a:pt x="1416037" y="652399"/>
                  </a:lnTo>
                </a:path>
                <a:path w="2630170" h="3044825">
                  <a:moveTo>
                    <a:pt x="0" y="3044571"/>
                  </a:moveTo>
                  <a:lnTo>
                    <a:pt x="101142" y="3044571"/>
                  </a:lnTo>
                  <a:lnTo>
                    <a:pt x="101142" y="869950"/>
                  </a:lnTo>
                  <a:lnTo>
                    <a:pt x="202298" y="86995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67" y="3846296"/>
              <a:ext cx="1011555" cy="308610"/>
            </a:xfrm>
            <a:custGeom>
              <a:avLst/>
              <a:gdLst/>
              <a:ahLst/>
              <a:cxnLst/>
              <a:rect l="l" t="t" r="r" b="b"/>
              <a:pathLst>
                <a:path w="1011555" h="308610">
                  <a:moveTo>
                    <a:pt x="1011491" y="0"/>
                  </a:moveTo>
                  <a:lnTo>
                    <a:pt x="0" y="0"/>
                  </a:lnTo>
                  <a:lnTo>
                    <a:pt x="0" y="308508"/>
                  </a:lnTo>
                  <a:lnTo>
                    <a:pt x="1011491" y="308508"/>
                  </a:lnTo>
                  <a:lnTo>
                    <a:pt x="1011491" y="0"/>
                  </a:lnTo>
                  <a:close/>
                </a:path>
              </a:pathLst>
            </a:custGeom>
            <a:solidFill>
              <a:srgbClr val="768A2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67" y="3846296"/>
              <a:ext cx="1011555" cy="308610"/>
            </a:xfrm>
            <a:custGeom>
              <a:avLst/>
              <a:gdLst/>
              <a:ahLst/>
              <a:cxnLst/>
              <a:rect l="l" t="t" r="r" b="b"/>
              <a:pathLst>
                <a:path w="1011555" h="308610">
                  <a:moveTo>
                    <a:pt x="0" y="308508"/>
                  </a:moveTo>
                  <a:lnTo>
                    <a:pt x="1011491" y="308508"/>
                  </a:lnTo>
                  <a:lnTo>
                    <a:pt x="1011491" y="0"/>
                  </a:lnTo>
                  <a:lnTo>
                    <a:pt x="0" y="0"/>
                  </a:lnTo>
                  <a:lnTo>
                    <a:pt x="0" y="308508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14821" y="3858996"/>
            <a:ext cx="884555" cy="283210"/>
          </a:xfrm>
          <a:prstGeom prst="rect">
            <a:avLst/>
          </a:prstGeom>
          <a:solidFill>
            <a:srgbClr val="768A22"/>
          </a:solidFill>
        </p:spPr>
        <p:txBody>
          <a:bodyPr wrap="square" lIns="0" tIns="47625" rIns="0" bIns="0" rtlCol="0" vert="horz">
            <a:spAutoFit/>
          </a:bodyPr>
          <a:lstStyle/>
          <a:p>
            <a:pPr marL="128270">
              <a:lnSpc>
                <a:spcPct val="100000"/>
              </a:lnSpc>
              <a:spcBef>
                <a:spcPts val="375"/>
              </a:spcBef>
            </a:pPr>
            <a:r>
              <a:rPr dirty="0" sz="1050" b="1">
                <a:solidFill>
                  <a:srgbClr val="FFFFFF"/>
                </a:solidFill>
                <a:latin typeface="Georgia"/>
                <a:cs typeface="Georgia"/>
              </a:rPr>
              <a:t>Big</a:t>
            </a:r>
            <a:r>
              <a:rPr dirty="0" sz="1050" spc="-2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050" spc="-20" b="1">
                <a:solidFill>
                  <a:srgbClr val="FFFFFF"/>
                </a:solidFill>
                <a:latin typeface="Georgia"/>
                <a:cs typeface="Georgia"/>
              </a:rPr>
              <a:t>data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213866" y="1671548"/>
            <a:ext cx="1011555" cy="308610"/>
          </a:xfrm>
          <a:prstGeom prst="rect">
            <a:avLst/>
          </a:prstGeom>
          <a:solidFill>
            <a:srgbClr val="F6CCE6"/>
          </a:solidFill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17780">
              <a:lnSpc>
                <a:spcPct val="100000"/>
              </a:lnSpc>
              <a:spcBef>
                <a:spcPts val="470"/>
              </a:spcBef>
            </a:pPr>
            <a:r>
              <a:rPr dirty="0" sz="1050" b="1">
                <a:latin typeface="Georgia"/>
                <a:cs typeface="Georgia"/>
              </a:rPr>
              <a:t>(1)</a:t>
            </a:r>
            <a:r>
              <a:rPr dirty="0" sz="1050" spc="-30" b="1">
                <a:latin typeface="Georgia"/>
                <a:cs typeface="Georgia"/>
              </a:rPr>
              <a:t> </a:t>
            </a:r>
            <a:r>
              <a:rPr dirty="0" sz="1050">
                <a:latin typeface="Georgia"/>
                <a:cs typeface="Georgia"/>
              </a:rPr>
              <a:t>Data</a:t>
            </a:r>
            <a:r>
              <a:rPr dirty="0" sz="1050" spc="-15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sources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2427604" y="1454124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264795">
              <a:lnSpc>
                <a:spcPct val="100000"/>
              </a:lnSpc>
              <a:spcBef>
                <a:spcPts val="470"/>
              </a:spcBef>
            </a:pPr>
            <a:r>
              <a:rPr dirty="0" sz="1050" spc="-10">
                <a:latin typeface="Georgia"/>
                <a:cs typeface="Georgia"/>
              </a:rPr>
              <a:t>Primary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16" name="object 16" descr=""/>
          <p:cNvSpPr/>
          <p:nvPr/>
        </p:nvSpPr>
        <p:spPr>
          <a:xfrm>
            <a:off x="3641471" y="801725"/>
            <a:ext cx="1011555" cy="308610"/>
          </a:xfrm>
          <a:custGeom>
            <a:avLst/>
            <a:gdLst/>
            <a:ahLst/>
            <a:cxnLst/>
            <a:rect l="l" t="t" r="r" b="b"/>
            <a:pathLst>
              <a:path w="1011554" h="308609">
                <a:moveTo>
                  <a:pt x="0" y="308508"/>
                </a:moveTo>
                <a:lnTo>
                  <a:pt x="1011491" y="308508"/>
                </a:lnTo>
                <a:lnTo>
                  <a:pt x="1011491" y="0"/>
                </a:lnTo>
                <a:lnTo>
                  <a:pt x="0" y="0"/>
                </a:lnTo>
                <a:lnTo>
                  <a:pt x="0" y="308508"/>
                </a:lnTo>
                <a:close/>
              </a:path>
            </a:pathLst>
          </a:custGeom>
          <a:ln w="25399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 descr=""/>
          <p:cNvSpPr txBox="1"/>
          <p:nvPr/>
        </p:nvSpPr>
        <p:spPr>
          <a:xfrm>
            <a:off x="3654171" y="786765"/>
            <a:ext cx="986155" cy="311150"/>
          </a:xfrm>
          <a:prstGeom prst="rect">
            <a:avLst/>
          </a:prstGeom>
          <a:solidFill>
            <a:srgbClr val="FAC5AC"/>
          </a:solidFill>
        </p:spPr>
        <p:txBody>
          <a:bodyPr wrap="square" lIns="0" tIns="7429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585"/>
              </a:spcBef>
            </a:pPr>
            <a:r>
              <a:rPr dirty="0" sz="1050" spc="-25">
                <a:latin typeface="Georgia"/>
                <a:cs typeface="Georgia"/>
              </a:rPr>
              <a:t>UGC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641471" y="1236700"/>
            <a:ext cx="1011555" cy="308610"/>
          </a:xfrm>
          <a:prstGeom prst="rect">
            <a:avLst/>
          </a:prstGeom>
          <a:solidFill>
            <a:srgbClr val="FAC5AC"/>
          </a:solidFill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algn="ctr" marL="2540">
              <a:lnSpc>
                <a:spcPct val="100000"/>
              </a:lnSpc>
              <a:spcBef>
                <a:spcPts val="470"/>
              </a:spcBef>
            </a:pPr>
            <a:r>
              <a:rPr dirty="0" sz="1050" spc="-25">
                <a:latin typeface="Georgia"/>
                <a:cs typeface="Georgia"/>
              </a:rPr>
              <a:t>IoT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641471" y="1671548"/>
            <a:ext cx="1011555" cy="308610"/>
          </a:xfrm>
          <a:prstGeom prst="rect">
            <a:avLst/>
          </a:prstGeom>
          <a:solidFill>
            <a:srgbClr val="FAC5AC"/>
          </a:solidFill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470"/>
              </a:spcBef>
            </a:pPr>
            <a:r>
              <a:rPr dirty="0" sz="1050">
                <a:latin typeface="Georgia"/>
                <a:cs typeface="Georgia"/>
              </a:rPr>
              <a:t>Web</a:t>
            </a:r>
            <a:r>
              <a:rPr dirty="0" sz="1050" spc="-25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searching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3641471" y="2106523"/>
            <a:ext cx="1011555" cy="308610"/>
          </a:xfrm>
          <a:prstGeom prst="rect">
            <a:avLst/>
          </a:prstGeom>
          <a:solidFill>
            <a:srgbClr val="FAC5AC"/>
          </a:solidFill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219075">
              <a:lnSpc>
                <a:spcPct val="100000"/>
              </a:lnSpc>
              <a:spcBef>
                <a:spcPts val="470"/>
              </a:spcBef>
            </a:pPr>
            <a:r>
              <a:rPr dirty="0" sz="1050" spc="-10">
                <a:latin typeface="Georgia"/>
                <a:cs typeface="Georgia"/>
              </a:rPr>
              <a:t>Machines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2427604" y="1889099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197485">
              <a:lnSpc>
                <a:spcPct val="100000"/>
              </a:lnSpc>
              <a:spcBef>
                <a:spcPts val="470"/>
              </a:spcBef>
            </a:pPr>
            <a:r>
              <a:rPr dirty="0" sz="1050" spc="-10">
                <a:latin typeface="Georgia"/>
                <a:cs typeface="Georgia"/>
              </a:rPr>
              <a:t>Secondary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1213866" y="2541498"/>
            <a:ext cx="1011555" cy="308610"/>
          </a:xfrm>
          <a:prstGeom prst="rect">
            <a:avLst/>
          </a:prstGeom>
          <a:solidFill>
            <a:srgbClr val="F6CCE6"/>
          </a:solidFill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163830">
              <a:lnSpc>
                <a:spcPct val="100000"/>
              </a:lnSpc>
              <a:spcBef>
                <a:spcPts val="470"/>
              </a:spcBef>
            </a:pPr>
            <a:r>
              <a:rPr dirty="0" sz="1050" b="1">
                <a:latin typeface="Georgia"/>
                <a:cs typeface="Georgia"/>
              </a:rPr>
              <a:t>(2)</a:t>
            </a:r>
            <a:r>
              <a:rPr dirty="0" sz="1050" spc="-35" b="1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Storage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2427604" y="2323947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107950">
              <a:lnSpc>
                <a:spcPct val="100000"/>
              </a:lnSpc>
              <a:spcBef>
                <a:spcPts val="470"/>
              </a:spcBef>
            </a:pPr>
            <a:r>
              <a:rPr dirty="0" sz="1050">
                <a:latin typeface="Georgia"/>
                <a:cs typeface="Georgia"/>
              </a:rPr>
              <a:t>Row</a:t>
            </a:r>
            <a:r>
              <a:rPr dirty="0" sz="1050" spc="-25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oriented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2427604" y="2758922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59690" rIns="0" bIns="0" rtlCol="0" vert="horz">
            <a:spAutoFit/>
          </a:bodyPr>
          <a:lstStyle/>
          <a:p>
            <a:pPr marL="6985">
              <a:lnSpc>
                <a:spcPct val="100000"/>
              </a:lnSpc>
              <a:spcBef>
                <a:spcPts val="470"/>
              </a:spcBef>
            </a:pPr>
            <a:r>
              <a:rPr dirty="0" sz="1050">
                <a:latin typeface="Georgia"/>
                <a:cs typeface="Georgia"/>
              </a:rPr>
              <a:t>Column</a:t>
            </a:r>
            <a:r>
              <a:rPr dirty="0" sz="1050" spc="-30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oriented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213866" y="3628872"/>
            <a:ext cx="1011555" cy="308610"/>
          </a:xfrm>
          <a:prstGeom prst="rect">
            <a:avLst/>
          </a:prstGeom>
          <a:solidFill>
            <a:srgbClr val="F6CCE6"/>
          </a:solidFill>
          <a:ln w="25400">
            <a:solidFill>
              <a:srgbClr val="000000"/>
            </a:solidFill>
          </a:ln>
        </p:spPr>
        <p:txBody>
          <a:bodyPr wrap="square" lIns="0" tIns="15240" rIns="0" bIns="0" rtlCol="0" vert="horz">
            <a:spAutoFit/>
          </a:bodyPr>
          <a:lstStyle/>
          <a:p>
            <a:pPr marL="349885" marR="159385" indent="-181610">
              <a:lnSpc>
                <a:spcPts val="1080"/>
              </a:lnSpc>
              <a:spcBef>
                <a:spcPts val="120"/>
              </a:spcBef>
            </a:pPr>
            <a:r>
              <a:rPr dirty="0" sz="1050" b="1">
                <a:latin typeface="Georgia"/>
                <a:cs typeface="Georgia"/>
              </a:rPr>
              <a:t>(3)</a:t>
            </a:r>
            <a:r>
              <a:rPr dirty="0" sz="1050" spc="-20" b="1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Format </a:t>
            </a:r>
            <a:r>
              <a:rPr dirty="0" sz="1050" spc="-20">
                <a:latin typeface="Georgia"/>
                <a:cs typeface="Georgia"/>
              </a:rPr>
              <a:t>types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2427604" y="3193897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188595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Structured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2427604" y="3628872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48260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Semistructured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2427604" y="4063720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106045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Unstructured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1213866" y="4933670"/>
            <a:ext cx="1011555" cy="308610"/>
          </a:xfrm>
          <a:prstGeom prst="rect">
            <a:avLst/>
          </a:prstGeom>
          <a:solidFill>
            <a:srgbClr val="F6CCE6"/>
          </a:solidFill>
          <a:ln w="25400">
            <a:solidFill>
              <a:srgbClr val="000000"/>
            </a:solidFill>
          </a:ln>
        </p:spPr>
        <p:txBody>
          <a:bodyPr wrap="square" lIns="0" tIns="15875" rIns="0" bIns="0" rtlCol="0" vert="horz">
            <a:spAutoFit/>
          </a:bodyPr>
          <a:lstStyle/>
          <a:p>
            <a:pPr marL="107314" marR="41275" indent="-59690">
              <a:lnSpc>
                <a:spcPts val="1080"/>
              </a:lnSpc>
              <a:spcBef>
                <a:spcPts val="125"/>
              </a:spcBef>
            </a:pPr>
            <a:r>
              <a:rPr dirty="0" sz="1050" b="1">
                <a:latin typeface="Georgia"/>
                <a:cs typeface="Georgia"/>
              </a:rPr>
              <a:t>(4)</a:t>
            </a:r>
            <a:r>
              <a:rPr dirty="0" sz="1050" spc="-35" b="1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Cleanliness </a:t>
            </a:r>
            <a:r>
              <a:rPr dirty="0" sz="1050">
                <a:latin typeface="Georgia"/>
                <a:cs typeface="Georgia"/>
              </a:rPr>
              <a:t>and</a:t>
            </a:r>
            <a:r>
              <a:rPr dirty="0" sz="1050" spc="-15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structure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2427604" y="4498695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243204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Cleaning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2427604" y="4933670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Normalization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2427604" y="5368607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189865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Transform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213866" y="6021019"/>
            <a:ext cx="1011555" cy="308610"/>
          </a:xfrm>
          <a:prstGeom prst="rect">
            <a:avLst/>
          </a:prstGeom>
          <a:solidFill>
            <a:srgbClr val="F6CCE6"/>
          </a:solidFill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marL="69215">
              <a:lnSpc>
                <a:spcPct val="100000"/>
              </a:lnSpc>
              <a:spcBef>
                <a:spcPts val="475"/>
              </a:spcBef>
            </a:pPr>
            <a:r>
              <a:rPr dirty="0" sz="1050" b="1">
                <a:latin typeface="Georgia"/>
                <a:cs typeface="Georgia"/>
              </a:rPr>
              <a:t>(5)</a:t>
            </a:r>
            <a:r>
              <a:rPr dirty="0" sz="1050" spc="-15" b="1">
                <a:latin typeface="Georgia"/>
                <a:cs typeface="Georgia"/>
              </a:rPr>
              <a:t> </a:t>
            </a:r>
            <a:r>
              <a:rPr dirty="0" sz="1050" spc="-10">
                <a:latin typeface="Georgia"/>
                <a:cs typeface="Georgia"/>
              </a:rPr>
              <a:t>Processing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2427604" y="5803556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325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475"/>
              </a:spcBef>
            </a:pPr>
            <a:r>
              <a:rPr dirty="0" sz="1050" spc="-10">
                <a:latin typeface="Georgia"/>
                <a:cs typeface="Georgia"/>
              </a:rPr>
              <a:t>Fixed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35" name="object 35" descr=""/>
          <p:cNvSpPr/>
          <p:nvPr/>
        </p:nvSpPr>
        <p:spPr>
          <a:xfrm>
            <a:off x="2427604" y="6238494"/>
            <a:ext cx="1011555" cy="308610"/>
          </a:xfrm>
          <a:custGeom>
            <a:avLst/>
            <a:gdLst/>
            <a:ahLst/>
            <a:cxnLst/>
            <a:rect l="l" t="t" r="r" b="b"/>
            <a:pathLst>
              <a:path w="1011554" h="308609">
                <a:moveTo>
                  <a:pt x="1011491" y="0"/>
                </a:moveTo>
                <a:lnTo>
                  <a:pt x="0" y="0"/>
                </a:lnTo>
                <a:lnTo>
                  <a:pt x="0" y="308508"/>
                </a:lnTo>
                <a:lnTo>
                  <a:pt x="1011491" y="308508"/>
                </a:lnTo>
                <a:lnTo>
                  <a:pt x="101149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 descr=""/>
          <p:cNvSpPr txBox="1"/>
          <p:nvPr/>
        </p:nvSpPr>
        <p:spPr>
          <a:xfrm>
            <a:off x="2427604" y="6238494"/>
            <a:ext cx="1011555" cy="308610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60960" rIns="0" bIns="0" rtlCol="0" vert="horz">
            <a:spAutoFit/>
          </a:bodyPr>
          <a:lstStyle/>
          <a:p>
            <a:pPr marL="223520">
              <a:lnSpc>
                <a:spcPct val="100000"/>
              </a:lnSpc>
              <a:spcBef>
                <a:spcPts val="480"/>
              </a:spcBef>
            </a:pPr>
            <a:r>
              <a:rPr dirty="0" sz="1050">
                <a:latin typeface="Georgia"/>
                <a:cs typeface="Georgia"/>
              </a:rPr>
              <a:t>Real</a:t>
            </a:r>
            <a:r>
              <a:rPr dirty="0" sz="1050" spc="-20">
                <a:latin typeface="Georgia"/>
                <a:cs typeface="Georgia"/>
              </a:rPr>
              <a:t> time</a:t>
            </a:r>
            <a:endParaRPr sz="1050">
              <a:latin typeface="Georgia"/>
              <a:cs typeface="Georgia"/>
            </a:endParaRPr>
          </a:p>
        </p:txBody>
      </p:sp>
      <p:graphicFrame>
        <p:nvGraphicFramePr>
          <p:cNvPr id="37" name="object 37" descr=""/>
          <p:cNvGraphicFramePr>
            <a:graphicFrameLocks noGrp="1"/>
          </p:cNvGraphicFramePr>
          <p:nvPr/>
        </p:nvGraphicFramePr>
        <p:xfrm>
          <a:off x="5186553" y="2184273"/>
          <a:ext cx="7087870" cy="41605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42770"/>
                <a:gridCol w="368935"/>
                <a:gridCol w="2196465"/>
                <a:gridCol w="179704"/>
                <a:gridCol w="2416175"/>
              </a:tblGrid>
              <a:tr h="548005">
                <a:tc>
                  <a:txBody>
                    <a:bodyPr/>
                    <a:lstStyle/>
                    <a:p>
                      <a:pPr marL="645160" marR="271780" indent="-365760">
                        <a:lnSpc>
                          <a:spcPts val="2160"/>
                        </a:lnSpc>
                      </a:pPr>
                      <a:r>
                        <a:rPr dirty="0" sz="1800" spc="-10" b="1">
                          <a:latin typeface="Georgia"/>
                          <a:cs typeface="Georgia"/>
                        </a:rPr>
                        <a:t>Structured </a:t>
                      </a:r>
                      <a:r>
                        <a:rPr dirty="0" sz="1800" spc="-20" b="1">
                          <a:latin typeface="Georgia"/>
                          <a:cs typeface="Georgia"/>
                        </a:rPr>
                        <a:t>Data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0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842010" marR="125095" indent="-708660">
                        <a:lnSpc>
                          <a:spcPts val="2160"/>
                        </a:lnSpc>
                      </a:pPr>
                      <a:r>
                        <a:rPr dirty="0" sz="1800" spc="-10" b="1">
                          <a:latin typeface="Georgia"/>
                          <a:cs typeface="Georgia"/>
                        </a:rPr>
                        <a:t>Semi-structured </a:t>
                      </a:r>
                      <a:r>
                        <a:rPr dirty="0" sz="1800" spc="-20" b="1">
                          <a:latin typeface="Georgia"/>
                          <a:cs typeface="Georgia"/>
                        </a:rPr>
                        <a:t>data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rowSpan="1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12065">
                        <a:lnSpc>
                          <a:spcPct val="100000"/>
                        </a:lnSpc>
                        <a:spcBef>
                          <a:spcPts val="1025"/>
                        </a:spcBef>
                      </a:pPr>
                      <a:r>
                        <a:rPr dirty="0" sz="1800" b="1">
                          <a:latin typeface="Georgia"/>
                          <a:cs typeface="Georgia"/>
                        </a:rPr>
                        <a:t>Unstructured</a:t>
                      </a:r>
                      <a:r>
                        <a:rPr dirty="0" sz="1800" spc="-45" b="1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20" b="1">
                          <a:latin typeface="Georgia"/>
                          <a:cs typeface="Georgia"/>
                        </a:rPr>
                        <a:t>data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13017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 marL="1270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Users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Text</a:t>
                      </a:r>
                      <a:r>
                        <a:rPr dirty="0" sz="1800" spc="-4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10">
                          <a:latin typeface="Georgia"/>
                          <a:cs typeface="Georgia"/>
                        </a:rPr>
                        <a:t>themes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Photos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Followers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Hashtags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6350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Number</a:t>
                      </a:r>
                      <a:r>
                        <a:rPr dirty="0" sz="1800" spc="-3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of</a:t>
                      </a:r>
                      <a:r>
                        <a:rPr dirty="0" sz="1800" spc="-4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10">
                          <a:latin typeface="Georgia"/>
                          <a:cs typeface="Georgia"/>
                        </a:rPr>
                        <a:t>people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 marL="1270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 spc="-20">
                          <a:latin typeface="Georgia"/>
                          <a:cs typeface="Georgia"/>
                        </a:rPr>
                        <a:t>Date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Mentions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8890">
                        <a:lnSpc>
                          <a:spcPts val="2105"/>
                        </a:lnSpc>
                        <a:spcBef>
                          <a:spcPts val="640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3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1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</a:tr>
              <a:tr h="360680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"Like"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Phone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7620">
                        <a:lnSpc>
                          <a:spcPts val="2100"/>
                        </a:lnSpc>
                        <a:spcBef>
                          <a:spcPts val="640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6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2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0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Comments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100"/>
                        </a:lnSpc>
                        <a:spcBef>
                          <a:spcPts val="640"/>
                        </a:spcBef>
                      </a:pPr>
                      <a:r>
                        <a:rPr dirty="0" sz="1800" spc="-25">
                          <a:latin typeface="Georgia"/>
                          <a:cs typeface="Georgia"/>
                        </a:rPr>
                        <a:t>Web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9525">
                        <a:lnSpc>
                          <a:spcPts val="2100"/>
                        </a:lnSpc>
                        <a:spcBef>
                          <a:spcPts val="640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6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Emotion</a:t>
                      </a:r>
                      <a:r>
                        <a:rPr dirty="0" sz="1800" spc="-8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1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280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Amount</a:t>
                      </a:r>
                      <a:r>
                        <a:rPr dirty="0" sz="1800" spc="-8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20">
                          <a:latin typeface="Georgia"/>
                          <a:cs typeface="Georgia"/>
                        </a:rPr>
                        <a:t>texts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Email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825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6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Emotion</a:t>
                      </a:r>
                      <a:r>
                        <a:rPr dirty="0" sz="1800" spc="-8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2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Amount</a:t>
                      </a:r>
                      <a:r>
                        <a:rPr dirty="0" sz="1800" spc="-9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10">
                          <a:latin typeface="Georgia"/>
                          <a:cs typeface="Georgia"/>
                        </a:rPr>
                        <a:t>photos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Emojis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952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3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Gender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 1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Location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Polarity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825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4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Gender</a:t>
                      </a:r>
                      <a:r>
                        <a:rPr dirty="0" sz="1800" spc="-6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2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Followed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Subjectivity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952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Age</a:t>
                      </a:r>
                      <a:r>
                        <a:rPr dirty="0" sz="1800" spc="-4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of</a:t>
                      </a:r>
                      <a:r>
                        <a:rPr dirty="0" sz="1800" spc="-3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3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1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AD4CD"/>
                    </a:solidFill>
                  </a:tcPr>
                </a:tc>
              </a:tr>
              <a:tr h="361315">
                <a:tc>
                  <a:txBody>
                    <a:bodyPr/>
                    <a:lstStyle/>
                    <a:p>
                      <a:pPr algn="ctr" marL="63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Carrusel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L w="12700">
                      <a:solidFill>
                        <a:srgbClr val="F46D31"/>
                      </a:solidFill>
                      <a:prstDash val="solid"/>
                    </a:lnL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 spc="-10">
                          <a:latin typeface="Georgia"/>
                          <a:cs typeface="Georgia"/>
                        </a:rPr>
                        <a:t>Objectivity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ctr" marL="8890">
                        <a:lnSpc>
                          <a:spcPts val="2100"/>
                        </a:lnSpc>
                        <a:spcBef>
                          <a:spcPts val="645"/>
                        </a:spcBef>
                      </a:pPr>
                      <a:r>
                        <a:rPr dirty="0" sz="1800">
                          <a:latin typeface="Georgia"/>
                          <a:cs typeface="Georgia"/>
                        </a:rPr>
                        <a:t>Age</a:t>
                      </a:r>
                      <a:r>
                        <a:rPr dirty="0" sz="1800" spc="-4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of</a:t>
                      </a:r>
                      <a:r>
                        <a:rPr dirty="0" sz="1800" spc="-3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>
                          <a:latin typeface="Georgia"/>
                          <a:cs typeface="Georgia"/>
                        </a:rPr>
                        <a:t>person</a:t>
                      </a:r>
                      <a:r>
                        <a:rPr dirty="0" sz="1800" spc="-3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800" spc="-50">
                          <a:latin typeface="Georgia"/>
                          <a:cs typeface="Georgia"/>
                        </a:rPr>
                        <a:t>2</a:t>
                      </a:r>
                      <a:endParaRPr sz="1800">
                        <a:latin typeface="Georgia"/>
                        <a:cs typeface="Georgia"/>
                      </a:endParaRPr>
                    </a:p>
                  </a:txBody>
                  <a:tcPr marL="0" marR="0" marB="0" marT="81915">
                    <a:lnT w="12700">
                      <a:solidFill>
                        <a:srgbClr val="F46D31"/>
                      </a:solidFill>
                      <a:prstDash val="solid"/>
                    </a:lnT>
                    <a:lnB w="12700">
                      <a:solidFill>
                        <a:srgbClr val="F46D31"/>
                      </a:solidFill>
                      <a:prstDash val="solid"/>
                    </a:lnB>
                    <a:solidFill>
                      <a:srgbClr val="FCEBE8"/>
                    </a:solidFill>
                  </a:tcPr>
                </a:tc>
              </a:tr>
            </a:tbl>
          </a:graphicData>
        </a:graphic>
      </p:graphicFrame>
      <p:sp>
        <p:nvSpPr>
          <p:cNvPr id="38" name="object 38" descr=""/>
          <p:cNvSpPr txBox="1"/>
          <p:nvPr/>
        </p:nvSpPr>
        <p:spPr>
          <a:xfrm>
            <a:off x="5262117" y="796798"/>
            <a:ext cx="1987550" cy="10007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r>
              <a:rPr dirty="0" sz="1600" spc="-4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organized</a:t>
            </a:r>
            <a:r>
              <a:rPr dirty="0" sz="1600" spc="-3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with</a:t>
            </a:r>
            <a:r>
              <a:rPr dirty="0" sz="1600" spc="-4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50">
                <a:solidFill>
                  <a:srgbClr val="1B8DDA"/>
                </a:solidFill>
                <a:latin typeface="Georgia"/>
                <a:cs typeface="Georgia"/>
              </a:rPr>
              <a:t>a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rigid</a:t>
            </a:r>
            <a:r>
              <a:rPr dirty="0" sz="16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and</a:t>
            </a:r>
            <a:r>
              <a:rPr dirty="0" sz="1600" spc="-1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10">
                <a:solidFill>
                  <a:srgbClr val="1B8DDA"/>
                </a:solidFill>
                <a:latin typeface="Georgia"/>
                <a:cs typeface="Georgia"/>
              </a:rPr>
              <a:t>default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model,</a:t>
            </a:r>
            <a:r>
              <a:rPr dirty="0" sz="1600" spc="-4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10">
                <a:solidFill>
                  <a:srgbClr val="1B8DDA"/>
                </a:solidFill>
                <a:latin typeface="Georgia"/>
                <a:cs typeface="Georgia"/>
              </a:rPr>
              <a:t>tables</a:t>
            </a:r>
            <a:r>
              <a:rPr dirty="0" sz="1600" spc="50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10">
                <a:solidFill>
                  <a:srgbClr val="1B8DDA"/>
                </a:solidFill>
                <a:latin typeface="Georgia"/>
                <a:cs typeface="Georgia"/>
              </a:rPr>
              <a:t>typically</a:t>
            </a:r>
            <a:endParaRPr sz="1600">
              <a:latin typeface="Georgia"/>
              <a:cs typeface="Georgia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76721" y="748665"/>
            <a:ext cx="5119370" cy="6128385"/>
            <a:chOff x="76721" y="748665"/>
            <a:chExt cx="5119370" cy="6128385"/>
          </a:xfrm>
        </p:grpSpPr>
        <p:sp>
          <p:nvSpPr>
            <p:cNvPr id="40" name="object 40" descr=""/>
            <p:cNvSpPr/>
            <p:nvPr/>
          </p:nvSpPr>
          <p:spPr>
            <a:xfrm>
              <a:off x="95771" y="767715"/>
              <a:ext cx="4768850" cy="6090285"/>
            </a:xfrm>
            <a:custGeom>
              <a:avLst/>
              <a:gdLst/>
              <a:ahLst/>
              <a:cxnLst/>
              <a:rect l="l" t="t" r="r" b="b"/>
              <a:pathLst>
                <a:path w="4768850" h="6090284">
                  <a:moveTo>
                    <a:pt x="0" y="6090285"/>
                  </a:moveTo>
                  <a:lnTo>
                    <a:pt x="4768723" y="6090285"/>
                  </a:lnTo>
                  <a:lnTo>
                    <a:pt x="4768723" y="0"/>
                  </a:lnTo>
                  <a:lnTo>
                    <a:pt x="0" y="0"/>
                  </a:lnTo>
                  <a:lnTo>
                    <a:pt x="0" y="6090285"/>
                  </a:lnTo>
                  <a:close/>
                </a:path>
              </a:pathLst>
            </a:custGeom>
            <a:ln w="38100">
              <a:solidFill>
                <a:srgbClr val="5CB0E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1" name="object 41" descr=""/>
            <p:cNvSpPr/>
            <p:nvPr/>
          </p:nvSpPr>
          <p:spPr>
            <a:xfrm>
              <a:off x="3930268" y="3724401"/>
              <a:ext cx="1252855" cy="1261745"/>
            </a:xfrm>
            <a:custGeom>
              <a:avLst/>
              <a:gdLst/>
              <a:ahLst/>
              <a:cxnLst/>
              <a:rect l="l" t="t" r="r" b="b"/>
              <a:pathLst>
                <a:path w="1252854" h="1261745">
                  <a:moveTo>
                    <a:pt x="626236" y="0"/>
                  </a:moveTo>
                  <a:lnTo>
                    <a:pt x="626236" y="315341"/>
                  </a:lnTo>
                  <a:lnTo>
                    <a:pt x="0" y="315341"/>
                  </a:lnTo>
                  <a:lnTo>
                    <a:pt x="0" y="946150"/>
                  </a:lnTo>
                  <a:lnTo>
                    <a:pt x="626236" y="946150"/>
                  </a:lnTo>
                  <a:lnTo>
                    <a:pt x="626236" y="1261618"/>
                  </a:lnTo>
                  <a:lnTo>
                    <a:pt x="1252601" y="630809"/>
                  </a:lnTo>
                  <a:lnTo>
                    <a:pt x="626236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2" name="object 42" descr=""/>
            <p:cNvSpPr/>
            <p:nvPr/>
          </p:nvSpPr>
          <p:spPr>
            <a:xfrm>
              <a:off x="3930268" y="3724401"/>
              <a:ext cx="1252855" cy="1261745"/>
            </a:xfrm>
            <a:custGeom>
              <a:avLst/>
              <a:gdLst/>
              <a:ahLst/>
              <a:cxnLst/>
              <a:rect l="l" t="t" r="r" b="b"/>
              <a:pathLst>
                <a:path w="1252854" h="1261745">
                  <a:moveTo>
                    <a:pt x="0" y="315341"/>
                  </a:moveTo>
                  <a:lnTo>
                    <a:pt x="626236" y="315341"/>
                  </a:lnTo>
                  <a:lnTo>
                    <a:pt x="626236" y="0"/>
                  </a:lnTo>
                  <a:lnTo>
                    <a:pt x="1252601" y="630809"/>
                  </a:lnTo>
                  <a:lnTo>
                    <a:pt x="626236" y="1261618"/>
                  </a:lnTo>
                  <a:lnTo>
                    <a:pt x="626236" y="946150"/>
                  </a:lnTo>
                  <a:lnTo>
                    <a:pt x="0" y="946150"/>
                  </a:lnTo>
                  <a:lnTo>
                    <a:pt x="0" y="315341"/>
                  </a:lnTo>
                  <a:close/>
                </a:path>
              </a:pathLst>
            </a:custGeom>
            <a:ln w="25400">
              <a:solidFill>
                <a:srgbClr val="404D0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3" name="object 43" descr=""/>
          <p:cNvSpPr txBox="1"/>
          <p:nvPr/>
        </p:nvSpPr>
        <p:spPr>
          <a:xfrm>
            <a:off x="7409433" y="804163"/>
            <a:ext cx="2367280" cy="1244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r>
              <a:rPr dirty="0" sz="1600" spc="-4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organized</a:t>
            </a:r>
            <a:r>
              <a:rPr dirty="0" sz="1600" spc="-3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with</a:t>
            </a:r>
            <a:r>
              <a:rPr dirty="0" sz="1600" spc="-4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50">
                <a:solidFill>
                  <a:srgbClr val="1B8DDA"/>
                </a:solidFill>
                <a:latin typeface="Georgia"/>
                <a:cs typeface="Georgia"/>
              </a:rPr>
              <a:t>a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flexible</a:t>
            </a:r>
            <a:r>
              <a:rPr dirty="0" sz="1600" spc="-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model.</a:t>
            </a:r>
            <a:r>
              <a:rPr dirty="0" sz="1600" spc="-3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In</a:t>
            </a:r>
            <a:r>
              <a:rPr dirty="0" sz="1600" spc="-5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10">
                <a:solidFill>
                  <a:srgbClr val="1B8DDA"/>
                </a:solidFill>
                <a:latin typeface="Georgia"/>
                <a:cs typeface="Georgia"/>
              </a:rPr>
              <a:t>general,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they</a:t>
            </a:r>
            <a:r>
              <a:rPr dirty="0" sz="1600" spc="-4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are</a:t>
            </a:r>
            <a:r>
              <a:rPr dirty="0" sz="1600" spc="-4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organized</a:t>
            </a:r>
            <a:r>
              <a:rPr dirty="0" sz="16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20">
                <a:solidFill>
                  <a:srgbClr val="1B8DDA"/>
                </a:solidFill>
                <a:latin typeface="Georgia"/>
                <a:cs typeface="Georgia"/>
              </a:rPr>
              <a:t>into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documents</a:t>
            </a:r>
            <a:r>
              <a:rPr dirty="0" sz="1600" spc="-4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with</a:t>
            </a:r>
            <a:r>
              <a:rPr dirty="0" sz="1600" spc="-4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tags</a:t>
            </a:r>
            <a:r>
              <a:rPr dirty="0" sz="1600" spc="-5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25">
                <a:solidFill>
                  <a:srgbClr val="1B8DDA"/>
                </a:solidFill>
                <a:latin typeface="Georgia"/>
                <a:cs typeface="Georgia"/>
              </a:rPr>
              <a:t>or </a:t>
            </a:r>
            <a:r>
              <a:rPr dirty="0" sz="1600">
                <a:solidFill>
                  <a:srgbClr val="1B8DDA"/>
                </a:solidFill>
                <a:latin typeface="Georgia"/>
                <a:cs typeface="Georgia"/>
              </a:rPr>
              <a:t>keys</a:t>
            </a:r>
            <a:r>
              <a:rPr dirty="0" sz="16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10">
                <a:solidFill>
                  <a:srgbClr val="1B8DDA"/>
                </a:solidFill>
                <a:latin typeface="Georgia"/>
                <a:cs typeface="Georgia"/>
              </a:rPr>
              <a:t>(dictionaries)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45" name="object 4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44" name="object 44" descr=""/>
          <p:cNvSpPr txBox="1"/>
          <p:nvPr/>
        </p:nvSpPr>
        <p:spPr>
          <a:xfrm>
            <a:off x="10201782" y="887095"/>
            <a:ext cx="1801495" cy="1123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r>
              <a:rPr dirty="0" sz="1800" spc="-4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1B8DDA"/>
                </a:solidFill>
                <a:latin typeface="Georgia"/>
                <a:cs typeface="Georgia"/>
              </a:rPr>
              <a:t>without</a:t>
            </a:r>
            <a:r>
              <a:rPr dirty="0" sz="1800" spc="-4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800" spc="-50">
                <a:solidFill>
                  <a:srgbClr val="1B8DDA"/>
                </a:solidFill>
                <a:latin typeface="Georgia"/>
                <a:cs typeface="Georgia"/>
              </a:rPr>
              <a:t>a </a:t>
            </a:r>
            <a:r>
              <a:rPr dirty="0" sz="1800" spc="-10">
                <a:solidFill>
                  <a:srgbClr val="1B8DDA"/>
                </a:solidFill>
                <a:latin typeface="Georgia"/>
                <a:cs typeface="Georgia"/>
              </a:rPr>
              <a:t>predefined </a:t>
            </a:r>
            <a:r>
              <a:rPr dirty="0" sz="1800">
                <a:solidFill>
                  <a:srgbClr val="1B8DDA"/>
                </a:solidFill>
                <a:latin typeface="Georgia"/>
                <a:cs typeface="Georgia"/>
              </a:rPr>
              <a:t>organization</a:t>
            </a:r>
            <a:r>
              <a:rPr dirty="0" sz="1800" spc="-10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800" spc="-25">
                <a:solidFill>
                  <a:srgbClr val="1B8DDA"/>
                </a:solidFill>
                <a:latin typeface="Georgia"/>
                <a:cs typeface="Georgia"/>
              </a:rPr>
              <a:t>or </a:t>
            </a:r>
            <a:r>
              <a:rPr dirty="0" sz="1800">
                <a:solidFill>
                  <a:srgbClr val="1B8DDA"/>
                </a:solidFill>
                <a:latin typeface="Georgia"/>
                <a:cs typeface="Georgia"/>
              </a:rPr>
              <a:t>internal</a:t>
            </a:r>
            <a:r>
              <a:rPr dirty="0" sz="1800" spc="-8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1B8DDA"/>
                </a:solidFill>
                <a:latin typeface="Georgia"/>
                <a:cs typeface="Georgia"/>
              </a:rPr>
              <a:t>structure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513841" y="6164999"/>
            <a:ext cx="10786745" cy="339090"/>
          </a:xfrm>
          <a:custGeom>
            <a:avLst/>
            <a:gdLst/>
            <a:ahLst/>
            <a:cxnLst/>
            <a:rect l="l" t="t" r="r" b="b"/>
            <a:pathLst>
              <a:path w="10786745" h="339090">
                <a:moveTo>
                  <a:pt x="10786745" y="0"/>
                </a:moveTo>
                <a:lnTo>
                  <a:pt x="0" y="0"/>
                </a:lnTo>
                <a:lnTo>
                  <a:pt x="0" y="338556"/>
                </a:lnTo>
                <a:lnTo>
                  <a:pt x="10786745" y="338556"/>
                </a:lnTo>
                <a:lnTo>
                  <a:pt x="10786745" y="0"/>
                </a:lnTo>
                <a:close/>
              </a:path>
            </a:pathLst>
          </a:custGeom>
          <a:solidFill>
            <a:srgbClr val="125E92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45096" y="3867264"/>
            <a:ext cx="213314" cy="9896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5215509" y="4421251"/>
            <a:ext cx="110489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latin typeface="Arial MT"/>
                <a:cs typeface="Arial MT"/>
              </a:rPr>
              <a:t>1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5311902" y="2041652"/>
            <a:ext cx="110489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latin typeface="Arial MT"/>
                <a:cs typeface="Arial MT"/>
              </a:rPr>
              <a:t>1</a:t>
            </a:r>
            <a:endParaRPr sz="1200">
              <a:latin typeface="Arial MT"/>
              <a:cs typeface="Arial MT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5477128" y="1557019"/>
            <a:ext cx="2242185" cy="1656080"/>
            <a:chOff x="5477128" y="1557019"/>
            <a:chExt cx="2242185" cy="1656080"/>
          </a:xfrm>
        </p:grpSpPr>
        <p:sp>
          <p:nvSpPr>
            <p:cNvPr id="7" name="object 7" descr=""/>
            <p:cNvSpPr/>
            <p:nvPr/>
          </p:nvSpPr>
          <p:spPr>
            <a:xfrm>
              <a:off x="5489828" y="1569719"/>
              <a:ext cx="2216785" cy="1630680"/>
            </a:xfrm>
            <a:custGeom>
              <a:avLst/>
              <a:gdLst/>
              <a:ahLst/>
              <a:cxnLst/>
              <a:rect l="l" t="t" r="r" b="b"/>
              <a:pathLst>
                <a:path w="2216784" h="1630680">
                  <a:moveTo>
                    <a:pt x="1945004" y="0"/>
                  </a:moveTo>
                  <a:lnTo>
                    <a:pt x="271653" y="0"/>
                  </a:lnTo>
                  <a:lnTo>
                    <a:pt x="222834" y="4378"/>
                  </a:lnTo>
                  <a:lnTo>
                    <a:pt x="176881" y="17001"/>
                  </a:lnTo>
                  <a:lnTo>
                    <a:pt x="134563" y="37102"/>
                  </a:lnTo>
                  <a:lnTo>
                    <a:pt x="96648" y="63914"/>
                  </a:lnTo>
                  <a:lnTo>
                    <a:pt x="63903" y="96669"/>
                  </a:lnTo>
                  <a:lnTo>
                    <a:pt x="37098" y="134601"/>
                  </a:lnTo>
                  <a:lnTo>
                    <a:pt x="17000" y="176941"/>
                  </a:lnTo>
                  <a:lnTo>
                    <a:pt x="4378" y="222923"/>
                  </a:lnTo>
                  <a:lnTo>
                    <a:pt x="0" y="271779"/>
                  </a:lnTo>
                  <a:lnTo>
                    <a:pt x="0" y="1630171"/>
                  </a:lnTo>
                  <a:lnTo>
                    <a:pt x="2216785" y="1630171"/>
                  </a:lnTo>
                  <a:lnTo>
                    <a:pt x="2216785" y="271779"/>
                  </a:lnTo>
                  <a:lnTo>
                    <a:pt x="2212406" y="222923"/>
                  </a:lnTo>
                  <a:lnTo>
                    <a:pt x="2199783" y="176941"/>
                  </a:lnTo>
                  <a:lnTo>
                    <a:pt x="2179682" y="134601"/>
                  </a:lnTo>
                  <a:lnTo>
                    <a:pt x="2152870" y="96669"/>
                  </a:lnTo>
                  <a:lnTo>
                    <a:pt x="2120115" y="63914"/>
                  </a:lnTo>
                  <a:lnTo>
                    <a:pt x="2082183" y="37102"/>
                  </a:lnTo>
                  <a:lnTo>
                    <a:pt x="2039843" y="17001"/>
                  </a:lnTo>
                  <a:lnTo>
                    <a:pt x="1993861" y="4378"/>
                  </a:lnTo>
                  <a:lnTo>
                    <a:pt x="1945004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5489828" y="1569719"/>
              <a:ext cx="2216785" cy="1630680"/>
            </a:xfrm>
            <a:custGeom>
              <a:avLst/>
              <a:gdLst/>
              <a:ahLst/>
              <a:cxnLst/>
              <a:rect l="l" t="t" r="r" b="b"/>
              <a:pathLst>
                <a:path w="2216784" h="1630680">
                  <a:moveTo>
                    <a:pt x="271653" y="0"/>
                  </a:moveTo>
                  <a:lnTo>
                    <a:pt x="1945004" y="0"/>
                  </a:lnTo>
                  <a:lnTo>
                    <a:pt x="1993861" y="4378"/>
                  </a:lnTo>
                  <a:lnTo>
                    <a:pt x="2039843" y="17001"/>
                  </a:lnTo>
                  <a:lnTo>
                    <a:pt x="2082183" y="37102"/>
                  </a:lnTo>
                  <a:lnTo>
                    <a:pt x="2120115" y="63914"/>
                  </a:lnTo>
                  <a:lnTo>
                    <a:pt x="2152870" y="96669"/>
                  </a:lnTo>
                  <a:lnTo>
                    <a:pt x="2179682" y="134601"/>
                  </a:lnTo>
                  <a:lnTo>
                    <a:pt x="2199783" y="176941"/>
                  </a:lnTo>
                  <a:lnTo>
                    <a:pt x="2212406" y="222923"/>
                  </a:lnTo>
                  <a:lnTo>
                    <a:pt x="2216785" y="271779"/>
                  </a:lnTo>
                  <a:lnTo>
                    <a:pt x="2216785" y="1630171"/>
                  </a:lnTo>
                  <a:lnTo>
                    <a:pt x="0" y="1630171"/>
                  </a:lnTo>
                  <a:lnTo>
                    <a:pt x="0" y="271779"/>
                  </a:lnTo>
                  <a:lnTo>
                    <a:pt x="4378" y="222923"/>
                  </a:lnTo>
                  <a:lnTo>
                    <a:pt x="17000" y="176941"/>
                  </a:lnTo>
                  <a:lnTo>
                    <a:pt x="37098" y="134601"/>
                  </a:lnTo>
                  <a:lnTo>
                    <a:pt x="63903" y="96669"/>
                  </a:lnTo>
                  <a:lnTo>
                    <a:pt x="96648" y="63914"/>
                  </a:lnTo>
                  <a:lnTo>
                    <a:pt x="134563" y="37102"/>
                  </a:lnTo>
                  <a:lnTo>
                    <a:pt x="176881" y="17001"/>
                  </a:lnTo>
                  <a:lnTo>
                    <a:pt x="222834" y="4378"/>
                  </a:lnTo>
                  <a:lnTo>
                    <a:pt x="271653" y="0"/>
                  </a:lnTo>
                  <a:close/>
                </a:path>
              </a:pathLst>
            </a:custGeom>
            <a:ln w="253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6179946" y="1688973"/>
            <a:ext cx="84137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20" b="1">
                <a:solidFill>
                  <a:srgbClr val="FFFFFF"/>
                </a:solidFill>
                <a:latin typeface="Arial"/>
                <a:cs typeface="Arial"/>
              </a:rPr>
              <a:t>Locations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924305" y="1622297"/>
            <a:ext cx="1978660" cy="1590675"/>
            <a:chOff x="924305" y="1622297"/>
            <a:chExt cx="1978660" cy="1590675"/>
          </a:xfrm>
        </p:grpSpPr>
        <p:sp>
          <p:nvSpPr>
            <p:cNvPr id="11" name="object 11" descr=""/>
            <p:cNvSpPr/>
            <p:nvPr/>
          </p:nvSpPr>
          <p:spPr>
            <a:xfrm>
              <a:off x="937005" y="1634997"/>
              <a:ext cx="1953260" cy="1565275"/>
            </a:xfrm>
            <a:custGeom>
              <a:avLst/>
              <a:gdLst/>
              <a:ahLst/>
              <a:cxnLst/>
              <a:rect l="l" t="t" r="r" b="b"/>
              <a:pathLst>
                <a:path w="1953260" h="1565275">
                  <a:moveTo>
                    <a:pt x="1691894" y="0"/>
                  </a:moveTo>
                  <a:lnTo>
                    <a:pt x="260832" y="0"/>
                  </a:lnTo>
                  <a:lnTo>
                    <a:pt x="213947" y="4204"/>
                  </a:lnTo>
                  <a:lnTo>
                    <a:pt x="169818" y="16325"/>
                  </a:lnTo>
                  <a:lnTo>
                    <a:pt x="129184" y="35625"/>
                  </a:lnTo>
                  <a:lnTo>
                    <a:pt x="92780" y="61366"/>
                  </a:lnTo>
                  <a:lnTo>
                    <a:pt x="61343" y="92811"/>
                  </a:lnTo>
                  <a:lnTo>
                    <a:pt x="35610" y="129220"/>
                  </a:lnTo>
                  <a:lnTo>
                    <a:pt x="16318" y="169856"/>
                  </a:lnTo>
                  <a:lnTo>
                    <a:pt x="4202" y="213981"/>
                  </a:lnTo>
                  <a:lnTo>
                    <a:pt x="0" y="260857"/>
                  </a:lnTo>
                  <a:lnTo>
                    <a:pt x="0" y="1565021"/>
                  </a:lnTo>
                  <a:lnTo>
                    <a:pt x="1952752" y="1565021"/>
                  </a:lnTo>
                  <a:lnTo>
                    <a:pt x="1952752" y="260857"/>
                  </a:lnTo>
                  <a:lnTo>
                    <a:pt x="1948551" y="213981"/>
                  </a:lnTo>
                  <a:lnTo>
                    <a:pt x="1936440" y="169856"/>
                  </a:lnTo>
                  <a:lnTo>
                    <a:pt x="1917154" y="129220"/>
                  </a:lnTo>
                  <a:lnTo>
                    <a:pt x="1891426" y="92811"/>
                  </a:lnTo>
                  <a:lnTo>
                    <a:pt x="1859993" y="61366"/>
                  </a:lnTo>
                  <a:lnTo>
                    <a:pt x="1823588" y="35625"/>
                  </a:lnTo>
                  <a:lnTo>
                    <a:pt x="1782946" y="16325"/>
                  </a:lnTo>
                  <a:lnTo>
                    <a:pt x="1738803" y="4204"/>
                  </a:lnTo>
                  <a:lnTo>
                    <a:pt x="1691894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937005" y="1634997"/>
              <a:ext cx="1953260" cy="1565275"/>
            </a:xfrm>
            <a:custGeom>
              <a:avLst/>
              <a:gdLst/>
              <a:ahLst/>
              <a:cxnLst/>
              <a:rect l="l" t="t" r="r" b="b"/>
              <a:pathLst>
                <a:path w="1953260" h="1565275">
                  <a:moveTo>
                    <a:pt x="260832" y="0"/>
                  </a:moveTo>
                  <a:lnTo>
                    <a:pt x="1691894" y="0"/>
                  </a:lnTo>
                  <a:lnTo>
                    <a:pt x="1738803" y="4204"/>
                  </a:lnTo>
                  <a:lnTo>
                    <a:pt x="1782946" y="16325"/>
                  </a:lnTo>
                  <a:lnTo>
                    <a:pt x="1823588" y="35625"/>
                  </a:lnTo>
                  <a:lnTo>
                    <a:pt x="1859993" y="61366"/>
                  </a:lnTo>
                  <a:lnTo>
                    <a:pt x="1891426" y="92811"/>
                  </a:lnTo>
                  <a:lnTo>
                    <a:pt x="1917154" y="129220"/>
                  </a:lnTo>
                  <a:lnTo>
                    <a:pt x="1936440" y="169856"/>
                  </a:lnTo>
                  <a:lnTo>
                    <a:pt x="1948551" y="213981"/>
                  </a:lnTo>
                  <a:lnTo>
                    <a:pt x="1952752" y="260857"/>
                  </a:lnTo>
                  <a:lnTo>
                    <a:pt x="1952752" y="1565021"/>
                  </a:lnTo>
                  <a:lnTo>
                    <a:pt x="0" y="1565021"/>
                  </a:lnTo>
                  <a:lnTo>
                    <a:pt x="0" y="260857"/>
                  </a:lnTo>
                  <a:lnTo>
                    <a:pt x="4202" y="213981"/>
                  </a:lnTo>
                  <a:lnTo>
                    <a:pt x="16318" y="169856"/>
                  </a:lnTo>
                  <a:lnTo>
                    <a:pt x="35610" y="129220"/>
                  </a:lnTo>
                  <a:lnTo>
                    <a:pt x="61343" y="92811"/>
                  </a:lnTo>
                  <a:lnTo>
                    <a:pt x="92780" y="61366"/>
                  </a:lnTo>
                  <a:lnTo>
                    <a:pt x="129184" y="35625"/>
                  </a:lnTo>
                  <a:lnTo>
                    <a:pt x="169818" y="16325"/>
                  </a:lnTo>
                  <a:lnTo>
                    <a:pt x="213947" y="4204"/>
                  </a:lnTo>
                  <a:lnTo>
                    <a:pt x="260832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1652142" y="1750517"/>
            <a:ext cx="521334" cy="24002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Users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924305" y="2195448"/>
            <a:ext cx="1978660" cy="1441450"/>
            <a:chOff x="924305" y="2195448"/>
            <a:chExt cx="1978660" cy="1441450"/>
          </a:xfrm>
        </p:grpSpPr>
        <p:sp>
          <p:nvSpPr>
            <p:cNvPr id="15" name="object 15" descr=""/>
            <p:cNvSpPr/>
            <p:nvPr/>
          </p:nvSpPr>
          <p:spPr>
            <a:xfrm>
              <a:off x="937005" y="2208148"/>
              <a:ext cx="1953260" cy="1416050"/>
            </a:xfrm>
            <a:custGeom>
              <a:avLst/>
              <a:gdLst/>
              <a:ahLst/>
              <a:cxnLst/>
              <a:rect l="l" t="t" r="r" b="b"/>
              <a:pathLst>
                <a:path w="1953260" h="1416050">
                  <a:moveTo>
                    <a:pt x="1952752" y="0"/>
                  </a:moveTo>
                  <a:lnTo>
                    <a:pt x="0" y="0"/>
                  </a:lnTo>
                  <a:lnTo>
                    <a:pt x="0" y="1415542"/>
                  </a:lnTo>
                  <a:lnTo>
                    <a:pt x="1952752" y="1415542"/>
                  </a:lnTo>
                  <a:lnTo>
                    <a:pt x="1952752" y="0"/>
                  </a:lnTo>
                  <a:close/>
                </a:path>
              </a:pathLst>
            </a:custGeom>
            <a:solidFill>
              <a:srgbClr val="DEEE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937005" y="2208148"/>
              <a:ext cx="1953260" cy="1416050"/>
            </a:xfrm>
            <a:custGeom>
              <a:avLst/>
              <a:gdLst/>
              <a:ahLst/>
              <a:cxnLst/>
              <a:rect l="l" t="t" r="r" b="b"/>
              <a:pathLst>
                <a:path w="1953260" h="1416050">
                  <a:moveTo>
                    <a:pt x="0" y="1415542"/>
                  </a:moveTo>
                  <a:lnTo>
                    <a:pt x="1952752" y="1415542"/>
                  </a:lnTo>
                  <a:lnTo>
                    <a:pt x="1952752" y="0"/>
                  </a:lnTo>
                  <a:lnTo>
                    <a:pt x="0" y="0"/>
                  </a:lnTo>
                  <a:lnTo>
                    <a:pt x="0" y="1415542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 descr=""/>
          <p:cNvSpPr txBox="1"/>
          <p:nvPr/>
        </p:nvSpPr>
        <p:spPr>
          <a:xfrm>
            <a:off x="949705" y="2140432"/>
            <a:ext cx="1927860" cy="9906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8740" marR="1019175">
              <a:lnSpc>
                <a:spcPct val="150700"/>
              </a:lnSpc>
              <a:spcBef>
                <a:spcPts val="100"/>
              </a:spcBef>
            </a:pPr>
            <a:r>
              <a:rPr dirty="0" sz="1400" b="1">
                <a:solidFill>
                  <a:srgbClr val="1B8DDA"/>
                </a:solidFill>
                <a:latin typeface="Arial"/>
                <a:cs typeface="Arial"/>
              </a:rPr>
              <a:t>User</a:t>
            </a:r>
            <a:r>
              <a:rPr dirty="0" sz="1400" spc="-25" b="1">
                <a:solidFill>
                  <a:srgbClr val="1B8DDA"/>
                </a:solidFill>
                <a:latin typeface="Arial"/>
                <a:cs typeface="Arial"/>
              </a:rPr>
              <a:t> ID </a:t>
            </a:r>
            <a:r>
              <a:rPr dirty="0" sz="1400" spc="-10">
                <a:latin typeface="Arial MT"/>
                <a:cs typeface="Arial MT"/>
              </a:rPr>
              <a:t>Username Followers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5477509" y="2190750"/>
            <a:ext cx="2242185" cy="1441450"/>
            <a:chOff x="5477509" y="2190750"/>
            <a:chExt cx="2242185" cy="1441450"/>
          </a:xfrm>
        </p:grpSpPr>
        <p:sp>
          <p:nvSpPr>
            <p:cNvPr id="19" name="object 19" descr=""/>
            <p:cNvSpPr/>
            <p:nvPr/>
          </p:nvSpPr>
          <p:spPr>
            <a:xfrm>
              <a:off x="5490209" y="2203450"/>
              <a:ext cx="2216785" cy="1416050"/>
            </a:xfrm>
            <a:custGeom>
              <a:avLst/>
              <a:gdLst/>
              <a:ahLst/>
              <a:cxnLst/>
              <a:rect l="l" t="t" r="r" b="b"/>
              <a:pathLst>
                <a:path w="2216784" h="1416050">
                  <a:moveTo>
                    <a:pt x="2216785" y="0"/>
                  </a:moveTo>
                  <a:lnTo>
                    <a:pt x="0" y="0"/>
                  </a:lnTo>
                  <a:lnTo>
                    <a:pt x="0" y="1415542"/>
                  </a:lnTo>
                  <a:lnTo>
                    <a:pt x="2216785" y="1415542"/>
                  </a:lnTo>
                  <a:lnTo>
                    <a:pt x="2216785" y="0"/>
                  </a:lnTo>
                  <a:close/>
                </a:path>
              </a:pathLst>
            </a:custGeom>
            <a:solidFill>
              <a:srgbClr val="DEEE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5490209" y="2203450"/>
              <a:ext cx="2216785" cy="1416050"/>
            </a:xfrm>
            <a:custGeom>
              <a:avLst/>
              <a:gdLst/>
              <a:ahLst/>
              <a:cxnLst/>
              <a:rect l="l" t="t" r="r" b="b"/>
              <a:pathLst>
                <a:path w="2216784" h="1416050">
                  <a:moveTo>
                    <a:pt x="0" y="1415542"/>
                  </a:moveTo>
                  <a:lnTo>
                    <a:pt x="2216785" y="1415542"/>
                  </a:lnTo>
                  <a:lnTo>
                    <a:pt x="2216785" y="0"/>
                  </a:lnTo>
                  <a:lnTo>
                    <a:pt x="0" y="0"/>
                  </a:lnTo>
                  <a:lnTo>
                    <a:pt x="0" y="1415542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5502909" y="2203170"/>
            <a:ext cx="2191385" cy="13119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9375" marR="910590">
              <a:lnSpc>
                <a:spcPct val="150700"/>
              </a:lnSpc>
              <a:spcBef>
                <a:spcPts val="100"/>
              </a:spcBef>
            </a:pPr>
            <a:r>
              <a:rPr dirty="0" sz="1400" b="1">
                <a:solidFill>
                  <a:srgbClr val="D1470A"/>
                </a:solidFill>
                <a:latin typeface="Arial"/>
                <a:cs typeface="Arial"/>
              </a:rPr>
              <a:t>Location</a:t>
            </a:r>
            <a:r>
              <a:rPr dirty="0" sz="1400" spc="-65" b="1">
                <a:solidFill>
                  <a:srgbClr val="D1470A"/>
                </a:solidFill>
                <a:latin typeface="Arial"/>
                <a:cs typeface="Arial"/>
              </a:rPr>
              <a:t> </a:t>
            </a:r>
            <a:r>
              <a:rPr dirty="0" sz="1400" spc="-25" b="1">
                <a:solidFill>
                  <a:srgbClr val="D1470A"/>
                </a:solidFill>
                <a:latin typeface="Arial"/>
                <a:cs typeface="Arial"/>
              </a:rPr>
              <a:t>ID </a:t>
            </a:r>
            <a:r>
              <a:rPr dirty="0" sz="1400">
                <a:latin typeface="Arial MT"/>
                <a:cs typeface="Arial MT"/>
              </a:rPr>
              <a:t>Location</a:t>
            </a:r>
            <a:r>
              <a:rPr dirty="0" sz="1400" spc="-6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Name </a:t>
            </a:r>
            <a:r>
              <a:rPr dirty="0" sz="1400" spc="-10">
                <a:latin typeface="Arial MT"/>
                <a:cs typeface="Arial MT"/>
              </a:rPr>
              <a:t>Latitude</a:t>
            </a:r>
            <a:r>
              <a:rPr dirty="0" sz="1400" spc="50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Length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2282050" y="2298941"/>
            <a:ext cx="5581650" cy="2456815"/>
            <a:chOff x="2282050" y="2298941"/>
            <a:chExt cx="5581650" cy="2456815"/>
          </a:xfrm>
        </p:grpSpPr>
        <p:sp>
          <p:nvSpPr>
            <p:cNvPr id="23" name="object 23" descr=""/>
            <p:cNvSpPr/>
            <p:nvPr/>
          </p:nvSpPr>
          <p:spPr>
            <a:xfrm>
              <a:off x="2894838" y="2384171"/>
              <a:ext cx="4963795" cy="2367280"/>
            </a:xfrm>
            <a:custGeom>
              <a:avLst/>
              <a:gdLst/>
              <a:ahLst/>
              <a:cxnLst/>
              <a:rect l="l" t="t" r="r" b="b"/>
              <a:pathLst>
                <a:path w="4963795" h="2367279">
                  <a:moveTo>
                    <a:pt x="0" y="0"/>
                  </a:moveTo>
                  <a:lnTo>
                    <a:pt x="161670" y="0"/>
                  </a:lnTo>
                  <a:lnTo>
                    <a:pt x="161670" y="2004186"/>
                  </a:lnTo>
                  <a:lnTo>
                    <a:pt x="318769" y="2004186"/>
                  </a:lnTo>
                </a:path>
                <a:path w="4963795" h="2367279">
                  <a:moveTo>
                    <a:pt x="2276602" y="1612137"/>
                  </a:moveTo>
                  <a:lnTo>
                    <a:pt x="2391537" y="1612137"/>
                  </a:lnTo>
                  <a:lnTo>
                    <a:pt x="2391537" y="0"/>
                  </a:lnTo>
                  <a:lnTo>
                    <a:pt x="2598674" y="0"/>
                  </a:lnTo>
                </a:path>
                <a:path w="4963795" h="2367279">
                  <a:moveTo>
                    <a:pt x="2291841" y="2366772"/>
                  </a:moveTo>
                  <a:lnTo>
                    <a:pt x="3627755" y="2366772"/>
                  </a:lnTo>
                  <a:lnTo>
                    <a:pt x="3627755" y="1396110"/>
                  </a:lnTo>
                  <a:lnTo>
                    <a:pt x="4963668" y="1396110"/>
                  </a:lnTo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2282050" y="2298941"/>
              <a:ext cx="332105" cy="172085"/>
            </a:xfrm>
            <a:custGeom>
              <a:avLst/>
              <a:gdLst/>
              <a:ahLst/>
              <a:cxnLst/>
              <a:rect l="l" t="t" r="r" b="b"/>
              <a:pathLst>
                <a:path w="332105" h="172085">
                  <a:moveTo>
                    <a:pt x="79238" y="0"/>
                  </a:moveTo>
                  <a:lnTo>
                    <a:pt x="48391" y="6739"/>
                  </a:lnTo>
                  <a:lnTo>
                    <a:pt x="23205" y="25118"/>
                  </a:lnTo>
                  <a:lnTo>
                    <a:pt x="6225" y="52381"/>
                  </a:lnTo>
                  <a:lnTo>
                    <a:pt x="0" y="85771"/>
                  </a:lnTo>
                  <a:lnTo>
                    <a:pt x="6225" y="119160"/>
                  </a:lnTo>
                  <a:lnTo>
                    <a:pt x="23205" y="146423"/>
                  </a:lnTo>
                  <a:lnTo>
                    <a:pt x="48391" y="164803"/>
                  </a:lnTo>
                  <a:lnTo>
                    <a:pt x="79238" y="171542"/>
                  </a:lnTo>
                  <a:lnTo>
                    <a:pt x="100970" y="168313"/>
                  </a:lnTo>
                  <a:lnTo>
                    <a:pt x="120367" y="159187"/>
                  </a:lnTo>
                  <a:lnTo>
                    <a:pt x="136651" y="145007"/>
                  </a:lnTo>
                  <a:lnTo>
                    <a:pt x="149044" y="126614"/>
                  </a:lnTo>
                  <a:lnTo>
                    <a:pt x="173571" y="126614"/>
                  </a:lnTo>
                  <a:lnTo>
                    <a:pt x="188664" y="110277"/>
                  </a:lnTo>
                  <a:lnTo>
                    <a:pt x="45278" y="110277"/>
                  </a:lnTo>
                  <a:lnTo>
                    <a:pt x="36487" y="108343"/>
                  </a:lnTo>
                  <a:lnTo>
                    <a:pt x="29288" y="103078"/>
                  </a:lnTo>
                  <a:lnTo>
                    <a:pt x="24424" y="95286"/>
                  </a:lnTo>
                  <a:lnTo>
                    <a:pt x="22638" y="85771"/>
                  </a:lnTo>
                  <a:lnTo>
                    <a:pt x="24424" y="76256"/>
                  </a:lnTo>
                  <a:lnTo>
                    <a:pt x="29288" y="68463"/>
                  </a:lnTo>
                  <a:lnTo>
                    <a:pt x="36487" y="63198"/>
                  </a:lnTo>
                  <a:lnTo>
                    <a:pt x="45278" y="61265"/>
                  </a:lnTo>
                  <a:lnTo>
                    <a:pt x="313939" y="61265"/>
                  </a:lnTo>
                  <a:lnTo>
                    <a:pt x="301864" y="44928"/>
                  </a:lnTo>
                  <a:lnTo>
                    <a:pt x="149044" y="44927"/>
                  </a:lnTo>
                  <a:lnTo>
                    <a:pt x="136651" y="26535"/>
                  </a:lnTo>
                  <a:lnTo>
                    <a:pt x="120367" y="12355"/>
                  </a:lnTo>
                  <a:lnTo>
                    <a:pt x="100970" y="3229"/>
                  </a:lnTo>
                  <a:lnTo>
                    <a:pt x="79238" y="0"/>
                  </a:lnTo>
                  <a:close/>
                </a:path>
                <a:path w="332105" h="172085">
                  <a:moveTo>
                    <a:pt x="313939" y="61265"/>
                  </a:moveTo>
                  <a:lnTo>
                    <a:pt x="45278" y="61265"/>
                  </a:lnTo>
                  <a:lnTo>
                    <a:pt x="54069" y="63198"/>
                  </a:lnTo>
                  <a:lnTo>
                    <a:pt x="61267" y="68463"/>
                  </a:lnTo>
                  <a:lnTo>
                    <a:pt x="66131" y="76256"/>
                  </a:lnTo>
                  <a:lnTo>
                    <a:pt x="67918" y="85771"/>
                  </a:lnTo>
                  <a:lnTo>
                    <a:pt x="66131" y="95286"/>
                  </a:lnTo>
                  <a:lnTo>
                    <a:pt x="61267" y="103078"/>
                  </a:lnTo>
                  <a:lnTo>
                    <a:pt x="54069" y="108343"/>
                  </a:lnTo>
                  <a:lnTo>
                    <a:pt x="45278" y="110277"/>
                  </a:lnTo>
                  <a:lnTo>
                    <a:pt x="188664" y="110277"/>
                  </a:lnTo>
                  <a:lnTo>
                    <a:pt x="203758" y="126614"/>
                  </a:lnTo>
                  <a:lnTo>
                    <a:pt x="228284" y="100066"/>
                  </a:lnTo>
                  <a:lnTo>
                    <a:pt x="321485" y="100066"/>
                  </a:lnTo>
                  <a:lnTo>
                    <a:pt x="332051" y="85771"/>
                  </a:lnTo>
                  <a:lnTo>
                    <a:pt x="313939" y="61265"/>
                  </a:lnTo>
                  <a:close/>
                </a:path>
                <a:path w="332105" h="172085">
                  <a:moveTo>
                    <a:pt x="277337" y="100066"/>
                  </a:moveTo>
                  <a:lnTo>
                    <a:pt x="228284" y="100066"/>
                  </a:lnTo>
                  <a:lnTo>
                    <a:pt x="252811" y="126615"/>
                  </a:lnTo>
                  <a:lnTo>
                    <a:pt x="277337" y="100066"/>
                  </a:lnTo>
                  <a:close/>
                </a:path>
                <a:path w="332105" h="172085">
                  <a:moveTo>
                    <a:pt x="321485" y="100066"/>
                  </a:moveTo>
                  <a:lnTo>
                    <a:pt x="277337" y="100066"/>
                  </a:lnTo>
                  <a:lnTo>
                    <a:pt x="301864" y="126615"/>
                  </a:lnTo>
                  <a:lnTo>
                    <a:pt x="321485" y="1000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3213608" y="2991739"/>
              <a:ext cx="1953260" cy="1556385"/>
            </a:xfrm>
            <a:custGeom>
              <a:avLst/>
              <a:gdLst/>
              <a:ahLst/>
              <a:cxnLst/>
              <a:rect l="l" t="t" r="r" b="b"/>
              <a:pathLst>
                <a:path w="1953260" h="1556385">
                  <a:moveTo>
                    <a:pt x="1693799" y="0"/>
                  </a:moveTo>
                  <a:lnTo>
                    <a:pt x="259333" y="0"/>
                  </a:lnTo>
                  <a:lnTo>
                    <a:pt x="212710" y="4181"/>
                  </a:lnTo>
                  <a:lnTo>
                    <a:pt x="168831" y="16237"/>
                  </a:lnTo>
                  <a:lnTo>
                    <a:pt x="128429" y="35433"/>
                  </a:lnTo>
                  <a:lnTo>
                    <a:pt x="92236" y="61035"/>
                  </a:lnTo>
                  <a:lnTo>
                    <a:pt x="60982" y="92310"/>
                  </a:lnTo>
                  <a:lnTo>
                    <a:pt x="35400" y="128524"/>
                  </a:lnTo>
                  <a:lnTo>
                    <a:pt x="16221" y="168942"/>
                  </a:lnTo>
                  <a:lnTo>
                    <a:pt x="4177" y="212833"/>
                  </a:lnTo>
                  <a:lnTo>
                    <a:pt x="0" y="259461"/>
                  </a:lnTo>
                  <a:lnTo>
                    <a:pt x="0" y="1556258"/>
                  </a:lnTo>
                  <a:lnTo>
                    <a:pt x="1953133" y="1556258"/>
                  </a:lnTo>
                  <a:lnTo>
                    <a:pt x="1953133" y="259461"/>
                  </a:lnTo>
                  <a:lnTo>
                    <a:pt x="1948955" y="212833"/>
                  </a:lnTo>
                  <a:lnTo>
                    <a:pt x="1936911" y="168942"/>
                  </a:lnTo>
                  <a:lnTo>
                    <a:pt x="1917732" y="128524"/>
                  </a:lnTo>
                  <a:lnTo>
                    <a:pt x="1892150" y="92310"/>
                  </a:lnTo>
                  <a:lnTo>
                    <a:pt x="1860896" y="61035"/>
                  </a:lnTo>
                  <a:lnTo>
                    <a:pt x="1824703" y="35433"/>
                  </a:lnTo>
                  <a:lnTo>
                    <a:pt x="1784301" y="16237"/>
                  </a:lnTo>
                  <a:lnTo>
                    <a:pt x="1740422" y="4181"/>
                  </a:lnTo>
                  <a:lnTo>
                    <a:pt x="1693799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3213608" y="2991739"/>
              <a:ext cx="1953260" cy="1556385"/>
            </a:xfrm>
            <a:custGeom>
              <a:avLst/>
              <a:gdLst/>
              <a:ahLst/>
              <a:cxnLst/>
              <a:rect l="l" t="t" r="r" b="b"/>
              <a:pathLst>
                <a:path w="1953260" h="1556385">
                  <a:moveTo>
                    <a:pt x="259333" y="0"/>
                  </a:moveTo>
                  <a:lnTo>
                    <a:pt x="1693799" y="0"/>
                  </a:lnTo>
                  <a:lnTo>
                    <a:pt x="1740422" y="4181"/>
                  </a:lnTo>
                  <a:lnTo>
                    <a:pt x="1784301" y="16237"/>
                  </a:lnTo>
                  <a:lnTo>
                    <a:pt x="1824703" y="35433"/>
                  </a:lnTo>
                  <a:lnTo>
                    <a:pt x="1860896" y="61035"/>
                  </a:lnTo>
                  <a:lnTo>
                    <a:pt x="1892150" y="92310"/>
                  </a:lnTo>
                  <a:lnTo>
                    <a:pt x="1917732" y="128524"/>
                  </a:lnTo>
                  <a:lnTo>
                    <a:pt x="1936911" y="168942"/>
                  </a:lnTo>
                  <a:lnTo>
                    <a:pt x="1948955" y="212833"/>
                  </a:lnTo>
                  <a:lnTo>
                    <a:pt x="1953133" y="259461"/>
                  </a:lnTo>
                  <a:lnTo>
                    <a:pt x="1953133" y="1556258"/>
                  </a:lnTo>
                  <a:lnTo>
                    <a:pt x="0" y="1556258"/>
                  </a:lnTo>
                  <a:lnTo>
                    <a:pt x="0" y="259461"/>
                  </a:lnTo>
                  <a:lnTo>
                    <a:pt x="4177" y="212833"/>
                  </a:lnTo>
                  <a:lnTo>
                    <a:pt x="16221" y="168942"/>
                  </a:lnTo>
                  <a:lnTo>
                    <a:pt x="35400" y="128524"/>
                  </a:lnTo>
                  <a:lnTo>
                    <a:pt x="60982" y="92310"/>
                  </a:lnTo>
                  <a:lnTo>
                    <a:pt x="92236" y="61035"/>
                  </a:lnTo>
                  <a:lnTo>
                    <a:pt x="128429" y="35433"/>
                  </a:lnTo>
                  <a:lnTo>
                    <a:pt x="168831" y="16237"/>
                  </a:lnTo>
                  <a:lnTo>
                    <a:pt x="212710" y="4181"/>
                  </a:lnTo>
                  <a:lnTo>
                    <a:pt x="259333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"/>
          <p:cNvSpPr txBox="1"/>
          <p:nvPr/>
        </p:nvSpPr>
        <p:spPr>
          <a:xfrm>
            <a:off x="3934459" y="3107563"/>
            <a:ext cx="51054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Posts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3200907" y="3537864"/>
            <a:ext cx="1978660" cy="2291715"/>
            <a:chOff x="3200907" y="3537864"/>
            <a:chExt cx="1978660" cy="2291715"/>
          </a:xfrm>
        </p:grpSpPr>
        <p:sp>
          <p:nvSpPr>
            <p:cNvPr id="29" name="object 29" descr=""/>
            <p:cNvSpPr/>
            <p:nvPr/>
          </p:nvSpPr>
          <p:spPr>
            <a:xfrm>
              <a:off x="3213607" y="3550564"/>
              <a:ext cx="1953260" cy="2266315"/>
            </a:xfrm>
            <a:custGeom>
              <a:avLst/>
              <a:gdLst/>
              <a:ahLst/>
              <a:cxnLst/>
              <a:rect l="l" t="t" r="r" b="b"/>
              <a:pathLst>
                <a:path w="1953260" h="2266315">
                  <a:moveTo>
                    <a:pt x="1952751" y="0"/>
                  </a:moveTo>
                  <a:lnTo>
                    <a:pt x="0" y="0"/>
                  </a:lnTo>
                  <a:lnTo>
                    <a:pt x="0" y="2266061"/>
                  </a:lnTo>
                  <a:lnTo>
                    <a:pt x="1952751" y="2266061"/>
                  </a:lnTo>
                  <a:lnTo>
                    <a:pt x="1952751" y="0"/>
                  </a:lnTo>
                  <a:close/>
                </a:path>
              </a:pathLst>
            </a:custGeom>
            <a:solidFill>
              <a:srgbClr val="DEEE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3213607" y="3550564"/>
              <a:ext cx="1953260" cy="2266315"/>
            </a:xfrm>
            <a:custGeom>
              <a:avLst/>
              <a:gdLst/>
              <a:ahLst/>
              <a:cxnLst/>
              <a:rect l="l" t="t" r="r" b="b"/>
              <a:pathLst>
                <a:path w="1953260" h="2266315">
                  <a:moveTo>
                    <a:pt x="0" y="2266061"/>
                  </a:moveTo>
                  <a:lnTo>
                    <a:pt x="1952751" y="2266061"/>
                  </a:lnTo>
                  <a:lnTo>
                    <a:pt x="1952751" y="0"/>
                  </a:lnTo>
                  <a:lnTo>
                    <a:pt x="0" y="0"/>
                  </a:lnTo>
                  <a:lnTo>
                    <a:pt x="0" y="2266061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3226307" y="3483076"/>
            <a:ext cx="1927860" cy="195516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8740" marR="874394">
              <a:lnSpc>
                <a:spcPct val="150700"/>
              </a:lnSpc>
              <a:spcBef>
                <a:spcPts val="100"/>
              </a:spcBef>
            </a:pPr>
            <a:r>
              <a:rPr dirty="0" sz="1400">
                <a:latin typeface="Arial MT"/>
                <a:cs typeface="Arial MT"/>
              </a:rPr>
              <a:t>ID</a:t>
            </a:r>
            <a:r>
              <a:rPr dirty="0" sz="1400" spc="-2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del</a:t>
            </a:r>
            <a:r>
              <a:rPr dirty="0" sz="1400" spc="-25">
                <a:latin typeface="Arial MT"/>
                <a:cs typeface="Arial MT"/>
              </a:rPr>
              <a:t> </a:t>
            </a:r>
            <a:r>
              <a:rPr dirty="0" sz="1400" spc="-20">
                <a:latin typeface="Arial MT"/>
                <a:cs typeface="Arial MT"/>
              </a:rPr>
              <a:t>post </a:t>
            </a:r>
            <a:r>
              <a:rPr dirty="0" sz="1400" b="1">
                <a:solidFill>
                  <a:srgbClr val="D1470A"/>
                </a:solidFill>
                <a:latin typeface="Arial"/>
                <a:cs typeface="Arial"/>
              </a:rPr>
              <a:t>Location</a:t>
            </a:r>
            <a:r>
              <a:rPr dirty="0" sz="1400" spc="-65" b="1">
                <a:solidFill>
                  <a:srgbClr val="D1470A"/>
                </a:solidFill>
                <a:latin typeface="Arial"/>
                <a:cs typeface="Arial"/>
              </a:rPr>
              <a:t> </a:t>
            </a:r>
            <a:r>
              <a:rPr dirty="0" sz="1400" spc="-25" b="1">
                <a:solidFill>
                  <a:srgbClr val="D1470A"/>
                </a:solidFill>
                <a:latin typeface="Arial"/>
                <a:cs typeface="Arial"/>
              </a:rPr>
              <a:t>ID </a:t>
            </a:r>
            <a:r>
              <a:rPr dirty="0" sz="1400" b="1">
                <a:solidFill>
                  <a:srgbClr val="1B8DDA"/>
                </a:solidFill>
                <a:latin typeface="Arial"/>
                <a:cs typeface="Arial"/>
              </a:rPr>
              <a:t>User</a:t>
            </a:r>
            <a:r>
              <a:rPr dirty="0" sz="1400" spc="-25" b="1">
                <a:solidFill>
                  <a:srgbClr val="1B8DDA"/>
                </a:solidFill>
                <a:latin typeface="Arial"/>
                <a:cs typeface="Arial"/>
              </a:rPr>
              <a:t> ID</a:t>
            </a:r>
            <a:endParaRPr sz="1400">
              <a:latin typeface="Arial"/>
              <a:cs typeface="Arial"/>
            </a:endParaRPr>
          </a:p>
          <a:p>
            <a:pPr marL="78740">
              <a:lnSpc>
                <a:spcPct val="100000"/>
              </a:lnSpc>
              <a:spcBef>
                <a:spcPts val="850"/>
              </a:spcBef>
            </a:pPr>
            <a:r>
              <a:rPr dirty="0" sz="1400" b="1">
                <a:solidFill>
                  <a:srgbClr val="00AFEF"/>
                </a:solidFill>
                <a:latin typeface="Arial"/>
                <a:cs typeface="Arial"/>
              </a:rPr>
              <a:t>ID</a:t>
            </a:r>
            <a:r>
              <a:rPr dirty="0" sz="1400" spc="-15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AFEF"/>
                </a:solidFill>
                <a:latin typeface="Arial"/>
                <a:cs typeface="Arial"/>
              </a:rPr>
              <a:t>the</a:t>
            </a:r>
            <a:r>
              <a:rPr dirty="0" sz="1400" spc="-2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0AFEF"/>
                </a:solidFill>
                <a:latin typeface="Arial"/>
                <a:cs typeface="Arial"/>
              </a:rPr>
              <a:t>photo</a:t>
            </a:r>
            <a:endParaRPr sz="1400">
              <a:latin typeface="Arial"/>
              <a:cs typeface="Arial"/>
            </a:endParaRPr>
          </a:p>
          <a:p>
            <a:pPr marL="78740" marR="1285240">
              <a:lnSpc>
                <a:spcPct val="150700"/>
              </a:lnSpc>
            </a:pPr>
            <a:r>
              <a:rPr dirty="0" sz="1400" spc="-20">
                <a:latin typeface="Arial MT"/>
                <a:cs typeface="Arial MT"/>
              </a:rPr>
              <a:t>Text </a:t>
            </a:r>
            <a:r>
              <a:rPr dirty="0" sz="1400" spc="-10">
                <a:latin typeface="Arial MT"/>
                <a:cs typeface="Arial MT"/>
              </a:rPr>
              <a:t>People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4406252" y="2316721"/>
            <a:ext cx="5418455" cy="2244090"/>
            <a:chOff x="4406252" y="2316721"/>
            <a:chExt cx="5418455" cy="2244090"/>
          </a:xfrm>
        </p:grpSpPr>
        <p:sp>
          <p:nvSpPr>
            <p:cNvPr id="33" name="object 33" descr=""/>
            <p:cNvSpPr/>
            <p:nvPr/>
          </p:nvSpPr>
          <p:spPr>
            <a:xfrm>
              <a:off x="4406252" y="2316733"/>
              <a:ext cx="3228975" cy="1512570"/>
            </a:xfrm>
            <a:custGeom>
              <a:avLst/>
              <a:gdLst/>
              <a:ahLst/>
              <a:cxnLst/>
              <a:rect l="l" t="t" r="r" b="b"/>
              <a:pathLst>
                <a:path w="3228975" h="1512570">
                  <a:moveTo>
                    <a:pt x="332041" y="1426502"/>
                  </a:moveTo>
                  <a:lnTo>
                    <a:pt x="313931" y="1402003"/>
                  </a:lnTo>
                  <a:lnTo>
                    <a:pt x="301853" y="1385658"/>
                  </a:lnTo>
                  <a:lnTo>
                    <a:pt x="149034" y="1385658"/>
                  </a:lnTo>
                  <a:lnTo>
                    <a:pt x="136639" y="1367269"/>
                  </a:lnTo>
                  <a:lnTo>
                    <a:pt x="120357" y="1353083"/>
                  </a:lnTo>
                  <a:lnTo>
                    <a:pt x="100965" y="1343964"/>
                  </a:lnTo>
                  <a:lnTo>
                    <a:pt x="79235" y="1340739"/>
                  </a:lnTo>
                  <a:lnTo>
                    <a:pt x="67906" y="1343215"/>
                  </a:lnTo>
                  <a:lnTo>
                    <a:pt x="67906" y="1426502"/>
                  </a:lnTo>
                  <a:lnTo>
                    <a:pt x="66128" y="1436014"/>
                  </a:lnTo>
                  <a:lnTo>
                    <a:pt x="61264" y="1443812"/>
                  </a:lnTo>
                  <a:lnTo>
                    <a:pt x="54063" y="1449082"/>
                  </a:lnTo>
                  <a:lnTo>
                    <a:pt x="45275" y="1451013"/>
                  </a:lnTo>
                  <a:lnTo>
                    <a:pt x="36487" y="1449082"/>
                  </a:lnTo>
                  <a:lnTo>
                    <a:pt x="29286" y="1443812"/>
                  </a:lnTo>
                  <a:lnTo>
                    <a:pt x="24422" y="1436014"/>
                  </a:lnTo>
                  <a:lnTo>
                    <a:pt x="22631" y="1426502"/>
                  </a:lnTo>
                  <a:lnTo>
                    <a:pt x="24422" y="1416989"/>
                  </a:lnTo>
                  <a:lnTo>
                    <a:pt x="29286" y="1409192"/>
                  </a:lnTo>
                  <a:lnTo>
                    <a:pt x="36487" y="1403934"/>
                  </a:lnTo>
                  <a:lnTo>
                    <a:pt x="45275" y="1402003"/>
                  </a:lnTo>
                  <a:lnTo>
                    <a:pt x="54063" y="1403934"/>
                  </a:lnTo>
                  <a:lnTo>
                    <a:pt x="61264" y="1409192"/>
                  </a:lnTo>
                  <a:lnTo>
                    <a:pt x="66128" y="1416989"/>
                  </a:lnTo>
                  <a:lnTo>
                    <a:pt x="67906" y="1426502"/>
                  </a:lnTo>
                  <a:lnTo>
                    <a:pt x="67906" y="1343215"/>
                  </a:lnTo>
                  <a:lnTo>
                    <a:pt x="48387" y="1347470"/>
                  </a:lnTo>
                  <a:lnTo>
                    <a:pt x="23202" y="1365846"/>
                  </a:lnTo>
                  <a:lnTo>
                    <a:pt x="6223" y="1393113"/>
                  </a:lnTo>
                  <a:lnTo>
                    <a:pt x="0" y="1426502"/>
                  </a:lnTo>
                  <a:lnTo>
                    <a:pt x="6223" y="1459890"/>
                  </a:lnTo>
                  <a:lnTo>
                    <a:pt x="23202" y="1487157"/>
                  </a:lnTo>
                  <a:lnTo>
                    <a:pt x="48387" y="1505534"/>
                  </a:lnTo>
                  <a:lnTo>
                    <a:pt x="79235" y="1512277"/>
                  </a:lnTo>
                  <a:lnTo>
                    <a:pt x="100965" y="1509052"/>
                  </a:lnTo>
                  <a:lnTo>
                    <a:pt x="120357" y="1499920"/>
                  </a:lnTo>
                  <a:lnTo>
                    <a:pt x="136652" y="1485734"/>
                  </a:lnTo>
                  <a:lnTo>
                    <a:pt x="149034" y="1467345"/>
                  </a:lnTo>
                  <a:lnTo>
                    <a:pt x="173570" y="1467345"/>
                  </a:lnTo>
                  <a:lnTo>
                    <a:pt x="188658" y="1451013"/>
                  </a:lnTo>
                  <a:lnTo>
                    <a:pt x="203746" y="1467345"/>
                  </a:lnTo>
                  <a:lnTo>
                    <a:pt x="228282" y="1440802"/>
                  </a:lnTo>
                  <a:lnTo>
                    <a:pt x="252806" y="1467345"/>
                  </a:lnTo>
                  <a:lnTo>
                    <a:pt x="277329" y="1440802"/>
                  </a:lnTo>
                  <a:lnTo>
                    <a:pt x="301853" y="1467345"/>
                  </a:lnTo>
                  <a:lnTo>
                    <a:pt x="321475" y="1440802"/>
                  </a:lnTo>
                  <a:lnTo>
                    <a:pt x="332041" y="1426502"/>
                  </a:lnTo>
                  <a:close/>
                </a:path>
                <a:path w="3228975" h="1512570">
                  <a:moveTo>
                    <a:pt x="3228403" y="85763"/>
                  </a:moveTo>
                  <a:lnTo>
                    <a:pt x="3210293" y="61264"/>
                  </a:lnTo>
                  <a:lnTo>
                    <a:pt x="3198215" y="44919"/>
                  </a:lnTo>
                  <a:lnTo>
                    <a:pt x="3045396" y="44919"/>
                  </a:lnTo>
                  <a:lnTo>
                    <a:pt x="3033001" y="26530"/>
                  </a:lnTo>
                  <a:lnTo>
                    <a:pt x="3016720" y="12344"/>
                  </a:lnTo>
                  <a:lnTo>
                    <a:pt x="2997327" y="3225"/>
                  </a:lnTo>
                  <a:lnTo>
                    <a:pt x="2975597" y="0"/>
                  </a:lnTo>
                  <a:lnTo>
                    <a:pt x="2964269" y="2476"/>
                  </a:lnTo>
                  <a:lnTo>
                    <a:pt x="2964269" y="85763"/>
                  </a:lnTo>
                  <a:lnTo>
                    <a:pt x="2962491" y="95275"/>
                  </a:lnTo>
                  <a:lnTo>
                    <a:pt x="2957626" y="103073"/>
                  </a:lnTo>
                  <a:lnTo>
                    <a:pt x="2950426" y="108343"/>
                  </a:lnTo>
                  <a:lnTo>
                    <a:pt x="2941637" y="110274"/>
                  </a:lnTo>
                  <a:lnTo>
                    <a:pt x="2932849" y="108343"/>
                  </a:lnTo>
                  <a:lnTo>
                    <a:pt x="2925648" y="103073"/>
                  </a:lnTo>
                  <a:lnTo>
                    <a:pt x="2920784" y="95275"/>
                  </a:lnTo>
                  <a:lnTo>
                    <a:pt x="2918993" y="85763"/>
                  </a:lnTo>
                  <a:lnTo>
                    <a:pt x="2920784" y="76250"/>
                  </a:lnTo>
                  <a:lnTo>
                    <a:pt x="2925648" y="68453"/>
                  </a:lnTo>
                  <a:lnTo>
                    <a:pt x="2932849" y="63195"/>
                  </a:lnTo>
                  <a:lnTo>
                    <a:pt x="2941637" y="61264"/>
                  </a:lnTo>
                  <a:lnTo>
                    <a:pt x="2950426" y="63195"/>
                  </a:lnTo>
                  <a:lnTo>
                    <a:pt x="2957626" y="68453"/>
                  </a:lnTo>
                  <a:lnTo>
                    <a:pt x="2962491" y="76250"/>
                  </a:lnTo>
                  <a:lnTo>
                    <a:pt x="2964269" y="85763"/>
                  </a:lnTo>
                  <a:lnTo>
                    <a:pt x="2964269" y="2476"/>
                  </a:lnTo>
                  <a:lnTo>
                    <a:pt x="2944749" y="6731"/>
                  </a:lnTo>
                  <a:lnTo>
                    <a:pt x="2919565" y="25107"/>
                  </a:lnTo>
                  <a:lnTo>
                    <a:pt x="2902585" y="52374"/>
                  </a:lnTo>
                  <a:lnTo>
                    <a:pt x="2896362" y="85763"/>
                  </a:lnTo>
                  <a:lnTo>
                    <a:pt x="2902585" y="119151"/>
                  </a:lnTo>
                  <a:lnTo>
                    <a:pt x="2919565" y="146418"/>
                  </a:lnTo>
                  <a:lnTo>
                    <a:pt x="2944749" y="164795"/>
                  </a:lnTo>
                  <a:lnTo>
                    <a:pt x="2975597" y="171538"/>
                  </a:lnTo>
                  <a:lnTo>
                    <a:pt x="2997327" y="168313"/>
                  </a:lnTo>
                  <a:lnTo>
                    <a:pt x="3016720" y="159181"/>
                  </a:lnTo>
                  <a:lnTo>
                    <a:pt x="3033001" y="144995"/>
                  </a:lnTo>
                  <a:lnTo>
                    <a:pt x="3045396" y="126606"/>
                  </a:lnTo>
                  <a:lnTo>
                    <a:pt x="3069933" y="126606"/>
                  </a:lnTo>
                  <a:lnTo>
                    <a:pt x="3085020" y="110274"/>
                  </a:lnTo>
                  <a:lnTo>
                    <a:pt x="3100108" y="126606"/>
                  </a:lnTo>
                  <a:lnTo>
                    <a:pt x="3124644" y="100063"/>
                  </a:lnTo>
                  <a:lnTo>
                    <a:pt x="3149168" y="126606"/>
                  </a:lnTo>
                  <a:lnTo>
                    <a:pt x="3173692" y="100063"/>
                  </a:lnTo>
                  <a:lnTo>
                    <a:pt x="3198215" y="126606"/>
                  </a:lnTo>
                  <a:lnTo>
                    <a:pt x="3217837" y="100063"/>
                  </a:lnTo>
                  <a:lnTo>
                    <a:pt x="3228403" y="857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4" name="object 34" descr=""/>
            <p:cNvSpPr/>
            <p:nvPr/>
          </p:nvSpPr>
          <p:spPr>
            <a:xfrm>
              <a:off x="7858505" y="2991738"/>
              <a:ext cx="1953260" cy="1556385"/>
            </a:xfrm>
            <a:custGeom>
              <a:avLst/>
              <a:gdLst/>
              <a:ahLst/>
              <a:cxnLst/>
              <a:rect l="l" t="t" r="r" b="b"/>
              <a:pathLst>
                <a:path w="1953259" h="1556385">
                  <a:moveTo>
                    <a:pt x="1693799" y="0"/>
                  </a:moveTo>
                  <a:lnTo>
                    <a:pt x="259334" y="0"/>
                  </a:lnTo>
                  <a:lnTo>
                    <a:pt x="212710" y="4181"/>
                  </a:lnTo>
                  <a:lnTo>
                    <a:pt x="168831" y="16237"/>
                  </a:lnTo>
                  <a:lnTo>
                    <a:pt x="128429" y="35433"/>
                  </a:lnTo>
                  <a:lnTo>
                    <a:pt x="92236" y="61035"/>
                  </a:lnTo>
                  <a:lnTo>
                    <a:pt x="60982" y="92310"/>
                  </a:lnTo>
                  <a:lnTo>
                    <a:pt x="35400" y="128524"/>
                  </a:lnTo>
                  <a:lnTo>
                    <a:pt x="16221" y="168942"/>
                  </a:lnTo>
                  <a:lnTo>
                    <a:pt x="4177" y="212833"/>
                  </a:lnTo>
                  <a:lnTo>
                    <a:pt x="0" y="259461"/>
                  </a:lnTo>
                  <a:lnTo>
                    <a:pt x="0" y="1556258"/>
                  </a:lnTo>
                  <a:lnTo>
                    <a:pt x="1953133" y="1556258"/>
                  </a:lnTo>
                  <a:lnTo>
                    <a:pt x="1953133" y="259461"/>
                  </a:lnTo>
                  <a:lnTo>
                    <a:pt x="1948955" y="212833"/>
                  </a:lnTo>
                  <a:lnTo>
                    <a:pt x="1936911" y="168942"/>
                  </a:lnTo>
                  <a:lnTo>
                    <a:pt x="1917732" y="128524"/>
                  </a:lnTo>
                  <a:lnTo>
                    <a:pt x="1892150" y="92310"/>
                  </a:lnTo>
                  <a:lnTo>
                    <a:pt x="1860896" y="61035"/>
                  </a:lnTo>
                  <a:lnTo>
                    <a:pt x="1824703" y="35433"/>
                  </a:lnTo>
                  <a:lnTo>
                    <a:pt x="1784301" y="16237"/>
                  </a:lnTo>
                  <a:lnTo>
                    <a:pt x="1740422" y="4181"/>
                  </a:lnTo>
                  <a:lnTo>
                    <a:pt x="1693799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7858505" y="2991738"/>
              <a:ext cx="1953260" cy="1556385"/>
            </a:xfrm>
            <a:custGeom>
              <a:avLst/>
              <a:gdLst/>
              <a:ahLst/>
              <a:cxnLst/>
              <a:rect l="l" t="t" r="r" b="b"/>
              <a:pathLst>
                <a:path w="1953259" h="1556385">
                  <a:moveTo>
                    <a:pt x="259334" y="0"/>
                  </a:moveTo>
                  <a:lnTo>
                    <a:pt x="1693799" y="0"/>
                  </a:lnTo>
                  <a:lnTo>
                    <a:pt x="1740422" y="4181"/>
                  </a:lnTo>
                  <a:lnTo>
                    <a:pt x="1784301" y="16237"/>
                  </a:lnTo>
                  <a:lnTo>
                    <a:pt x="1824703" y="35433"/>
                  </a:lnTo>
                  <a:lnTo>
                    <a:pt x="1860896" y="61035"/>
                  </a:lnTo>
                  <a:lnTo>
                    <a:pt x="1892150" y="92310"/>
                  </a:lnTo>
                  <a:lnTo>
                    <a:pt x="1917732" y="128524"/>
                  </a:lnTo>
                  <a:lnTo>
                    <a:pt x="1936911" y="168942"/>
                  </a:lnTo>
                  <a:lnTo>
                    <a:pt x="1948955" y="212833"/>
                  </a:lnTo>
                  <a:lnTo>
                    <a:pt x="1953133" y="259461"/>
                  </a:lnTo>
                  <a:lnTo>
                    <a:pt x="1953133" y="1556258"/>
                  </a:lnTo>
                  <a:lnTo>
                    <a:pt x="0" y="1556258"/>
                  </a:lnTo>
                  <a:lnTo>
                    <a:pt x="0" y="259461"/>
                  </a:lnTo>
                  <a:lnTo>
                    <a:pt x="4177" y="212833"/>
                  </a:lnTo>
                  <a:lnTo>
                    <a:pt x="16221" y="168942"/>
                  </a:lnTo>
                  <a:lnTo>
                    <a:pt x="35400" y="128524"/>
                  </a:lnTo>
                  <a:lnTo>
                    <a:pt x="60982" y="92310"/>
                  </a:lnTo>
                  <a:lnTo>
                    <a:pt x="92236" y="61035"/>
                  </a:lnTo>
                  <a:lnTo>
                    <a:pt x="128429" y="35433"/>
                  </a:lnTo>
                  <a:lnTo>
                    <a:pt x="168831" y="16237"/>
                  </a:lnTo>
                  <a:lnTo>
                    <a:pt x="212710" y="4181"/>
                  </a:lnTo>
                  <a:lnTo>
                    <a:pt x="259334" y="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6" name="object 36" descr=""/>
          <p:cNvSpPr txBox="1"/>
          <p:nvPr/>
        </p:nvSpPr>
        <p:spPr>
          <a:xfrm>
            <a:off x="8416797" y="3107563"/>
            <a:ext cx="836294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10" b="1">
                <a:solidFill>
                  <a:srgbClr val="FFFFFF"/>
                </a:solidFill>
                <a:latin typeface="Arial"/>
                <a:cs typeface="Arial"/>
              </a:rPr>
              <a:t>Emotions</a:t>
            </a:r>
            <a:endParaRPr sz="1400">
              <a:latin typeface="Arial"/>
              <a:cs typeface="Arial"/>
            </a:endParaRPr>
          </a:p>
        </p:txBody>
      </p:sp>
      <p:grpSp>
        <p:nvGrpSpPr>
          <p:cNvPr id="37" name="object 37" descr=""/>
          <p:cNvGrpSpPr/>
          <p:nvPr/>
        </p:nvGrpSpPr>
        <p:grpSpPr>
          <a:xfrm>
            <a:off x="7845806" y="3554095"/>
            <a:ext cx="1978660" cy="2345055"/>
            <a:chOff x="7845806" y="3554095"/>
            <a:chExt cx="1978660" cy="2345055"/>
          </a:xfrm>
        </p:grpSpPr>
        <p:sp>
          <p:nvSpPr>
            <p:cNvPr id="38" name="object 38" descr=""/>
            <p:cNvSpPr/>
            <p:nvPr/>
          </p:nvSpPr>
          <p:spPr>
            <a:xfrm>
              <a:off x="7858506" y="3566795"/>
              <a:ext cx="1953260" cy="2319655"/>
            </a:xfrm>
            <a:custGeom>
              <a:avLst/>
              <a:gdLst/>
              <a:ahLst/>
              <a:cxnLst/>
              <a:rect l="l" t="t" r="r" b="b"/>
              <a:pathLst>
                <a:path w="1953259" h="2319654">
                  <a:moveTo>
                    <a:pt x="1952752" y="0"/>
                  </a:moveTo>
                  <a:lnTo>
                    <a:pt x="0" y="0"/>
                  </a:lnTo>
                  <a:lnTo>
                    <a:pt x="0" y="2319273"/>
                  </a:lnTo>
                  <a:lnTo>
                    <a:pt x="1952752" y="2319273"/>
                  </a:lnTo>
                  <a:lnTo>
                    <a:pt x="1952752" y="0"/>
                  </a:lnTo>
                  <a:close/>
                </a:path>
              </a:pathLst>
            </a:custGeom>
            <a:solidFill>
              <a:srgbClr val="DEEEF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7858506" y="3566795"/>
              <a:ext cx="1953260" cy="2319655"/>
            </a:xfrm>
            <a:custGeom>
              <a:avLst/>
              <a:gdLst/>
              <a:ahLst/>
              <a:cxnLst/>
              <a:rect l="l" t="t" r="r" b="b"/>
              <a:pathLst>
                <a:path w="1953259" h="2319654">
                  <a:moveTo>
                    <a:pt x="0" y="2319273"/>
                  </a:moveTo>
                  <a:lnTo>
                    <a:pt x="1952752" y="2319273"/>
                  </a:lnTo>
                  <a:lnTo>
                    <a:pt x="1952752" y="0"/>
                  </a:lnTo>
                  <a:lnTo>
                    <a:pt x="0" y="0"/>
                  </a:lnTo>
                  <a:lnTo>
                    <a:pt x="0" y="2319273"/>
                  </a:lnTo>
                  <a:close/>
                </a:path>
              </a:pathLst>
            </a:custGeom>
            <a:ln w="253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0" name="object 40" descr=""/>
          <p:cNvSpPr txBox="1"/>
          <p:nvPr/>
        </p:nvSpPr>
        <p:spPr>
          <a:xfrm>
            <a:off x="7871206" y="3499205"/>
            <a:ext cx="1927860" cy="1955164"/>
          </a:xfrm>
          <a:prstGeom prst="rect">
            <a:avLst/>
          </a:prstGeom>
        </p:spPr>
        <p:txBody>
          <a:bodyPr wrap="square" lIns="0" tIns="120650" rIns="0" bIns="0" rtlCol="0" vert="horz">
            <a:spAutoFit/>
          </a:bodyPr>
          <a:lstStyle/>
          <a:p>
            <a:pPr marL="79375">
              <a:lnSpc>
                <a:spcPct val="100000"/>
              </a:lnSpc>
              <a:spcBef>
                <a:spcPts val="950"/>
              </a:spcBef>
            </a:pPr>
            <a:r>
              <a:rPr dirty="0" sz="1400" b="1">
                <a:solidFill>
                  <a:srgbClr val="00AFEF"/>
                </a:solidFill>
                <a:latin typeface="Arial"/>
                <a:cs typeface="Arial"/>
              </a:rPr>
              <a:t>ID</a:t>
            </a:r>
            <a:r>
              <a:rPr dirty="0" sz="1400" spc="-2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1400" b="1">
                <a:solidFill>
                  <a:srgbClr val="00AFEF"/>
                </a:solidFill>
                <a:latin typeface="Arial"/>
                <a:cs typeface="Arial"/>
              </a:rPr>
              <a:t>the</a:t>
            </a:r>
            <a:r>
              <a:rPr dirty="0" sz="1400" spc="-20" b="1">
                <a:solidFill>
                  <a:srgbClr val="00AFEF"/>
                </a:solidFill>
                <a:latin typeface="Arial"/>
                <a:cs typeface="Arial"/>
              </a:rPr>
              <a:t> </a:t>
            </a:r>
            <a:r>
              <a:rPr dirty="0" sz="1400" spc="-10" b="1">
                <a:solidFill>
                  <a:srgbClr val="00AFEF"/>
                </a:solidFill>
                <a:latin typeface="Arial"/>
                <a:cs typeface="Arial"/>
              </a:rPr>
              <a:t>photo</a:t>
            </a:r>
            <a:endParaRPr sz="1400">
              <a:latin typeface="Arial"/>
              <a:cs typeface="Arial"/>
            </a:endParaRPr>
          </a:p>
          <a:p>
            <a:pPr marL="79375">
              <a:lnSpc>
                <a:spcPct val="100000"/>
              </a:lnSpc>
              <a:spcBef>
                <a:spcPts val="850"/>
              </a:spcBef>
            </a:pPr>
            <a:r>
              <a:rPr dirty="0" sz="1400">
                <a:latin typeface="Arial MT"/>
                <a:cs typeface="Arial MT"/>
              </a:rPr>
              <a:t>Person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50">
                <a:latin typeface="Arial MT"/>
                <a:cs typeface="Arial MT"/>
              </a:rPr>
              <a:t>1</a:t>
            </a:r>
            <a:endParaRPr sz="1400">
              <a:latin typeface="Arial MT"/>
              <a:cs typeface="Arial MT"/>
            </a:endParaRPr>
          </a:p>
          <a:p>
            <a:pPr marL="79375">
              <a:lnSpc>
                <a:spcPct val="100000"/>
              </a:lnSpc>
              <a:spcBef>
                <a:spcPts val="855"/>
              </a:spcBef>
            </a:pPr>
            <a:r>
              <a:rPr dirty="0" sz="1400">
                <a:latin typeface="Arial MT"/>
                <a:cs typeface="Arial MT"/>
              </a:rPr>
              <a:t>Person</a:t>
            </a:r>
            <a:r>
              <a:rPr dirty="0" sz="1400" spc="-45">
                <a:latin typeface="Arial MT"/>
                <a:cs typeface="Arial MT"/>
              </a:rPr>
              <a:t> </a:t>
            </a:r>
            <a:r>
              <a:rPr dirty="0" sz="1400" spc="-50">
                <a:latin typeface="Arial MT"/>
                <a:cs typeface="Arial MT"/>
              </a:rPr>
              <a:t>2</a:t>
            </a:r>
            <a:endParaRPr sz="1400">
              <a:latin typeface="Arial MT"/>
              <a:cs typeface="Arial MT"/>
            </a:endParaRPr>
          </a:p>
          <a:p>
            <a:pPr marL="79375">
              <a:lnSpc>
                <a:spcPct val="100000"/>
              </a:lnSpc>
              <a:spcBef>
                <a:spcPts val="855"/>
              </a:spcBef>
            </a:pPr>
            <a:r>
              <a:rPr dirty="0" sz="1400">
                <a:latin typeface="Arial MT"/>
                <a:cs typeface="Arial MT"/>
              </a:rPr>
              <a:t>Person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50">
                <a:latin typeface="Arial MT"/>
                <a:cs typeface="Arial MT"/>
              </a:rPr>
              <a:t>3</a:t>
            </a:r>
            <a:endParaRPr sz="1400">
              <a:latin typeface="Arial MT"/>
              <a:cs typeface="Arial MT"/>
            </a:endParaRPr>
          </a:p>
          <a:p>
            <a:pPr marL="79375">
              <a:lnSpc>
                <a:spcPct val="100000"/>
              </a:lnSpc>
              <a:spcBef>
                <a:spcPts val="850"/>
              </a:spcBef>
            </a:pPr>
            <a:r>
              <a:rPr dirty="0" sz="1400">
                <a:latin typeface="Arial MT"/>
                <a:cs typeface="Arial MT"/>
              </a:rPr>
              <a:t>Person</a:t>
            </a:r>
            <a:r>
              <a:rPr dirty="0" sz="1400" spc="-35">
                <a:latin typeface="Arial MT"/>
                <a:cs typeface="Arial MT"/>
              </a:rPr>
              <a:t> </a:t>
            </a:r>
            <a:r>
              <a:rPr dirty="0" sz="1400" spc="-50">
                <a:latin typeface="Arial MT"/>
                <a:cs typeface="Arial MT"/>
              </a:rPr>
              <a:t>4</a:t>
            </a:r>
            <a:endParaRPr sz="1400">
              <a:latin typeface="Arial MT"/>
              <a:cs typeface="Arial MT"/>
            </a:endParaRPr>
          </a:p>
          <a:p>
            <a:pPr marL="79375">
              <a:lnSpc>
                <a:spcPct val="100000"/>
              </a:lnSpc>
              <a:spcBef>
                <a:spcPts val="850"/>
              </a:spcBef>
            </a:pPr>
            <a:r>
              <a:rPr dirty="0" sz="1400" spc="-50">
                <a:latin typeface="Arial MT"/>
                <a:cs typeface="Arial MT"/>
              </a:rPr>
              <a:t>…</a:t>
            </a:r>
            <a:endParaRPr sz="1400">
              <a:latin typeface="Arial MT"/>
              <a:cs typeface="Arial MT"/>
            </a:endParaRPr>
          </a:p>
        </p:txBody>
      </p:sp>
      <p:grpSp>
        <p:nvGrpSpPr>
          <p:cNvPr id="41" name="object 41" descr=""/>
          <p:cNvGrpSpPr/>
          <p:nvPr/>
        </p:nvGrpSpPr>
        <p:grpSpPr>
          <a:xfrm>
            <a:off x="2939949" y="2809100"/>
            <a:ext cx="8372475" cy="1759585"/>
            <a:chOff x="2939949" y="2809100"/>
            <a:chExt cx="8372475" cy="1759585"/>
          </a:xfrm>
        </p:grpSpPr>
        <p:sp>
          <p:nvSpPr>
            <p:cNvPr id="42" name="object 42" descr=""/>
            <p:cNvSpPr/>
            <p:nvPr/>
          </p:nvSpPr>
          <p:spPr>
            <a:xfrm>
              <a:off x="9260446" y="3651491"/>
              <a:ext cx="332105" cy="172085"/>
            </a:xfrm>
            <a:custGeom>
              <a:avLst/>
              <a:gdLst/>
              <a:ahLst/>
              <a:cxnLst/>
              <a:rect l="l" t="t" r="r" b="b"/>
              <a:pathLst>
                <a:path w="332104" h="172085">
                  <a:moveTo>
                    <a:pt x="79238" y="0"/>
                  </a:moveTo>
                  <a:lnTo>
                    <a:pt x="48391" y="6739"/>
                  </a:lnTo>
                  <a:lnTo>
                    <a:pt x="23205" y="25118"/>
                  </a:lnTo>
                  <a:lnTo>
                    <a:pt x="6225" y="52381"/>
                  </a:lnTo>
                  <a:lnTo>
                    <a:pt x="0" y="85771"/>
                  </a:lnTo>
                  <a:lnTo>
                    <a:pt x="6225" y="119160"/>
                  </a:lnTo>
                  <a:lnTo>
                    <a:pt x="23205" y="146423"/>
                  </a:lnTo>
                  <a:lnTo>
                    <a:pt x="48391" y="164803"/>
                  </a:lnTo>
                  <a:lnTo>
                    <a:pt x="79238" y="171542"/>
                  </a:lnTo>
                  <a:lnTo>
                    <a:pt x="100970" y="168313"/>
                  </a:lnTo>
                  <a:lnTo>
                    <a:pt x="120367" y="159187"/>
                  </a:lnTo>
                  <a:lnTo>
                    <a:pt x="136651" y="145007"/>
                  </a:lnTo>
                  <a:lnTo>
                    <a:pt x="149044" y="126614"/>
                  </a:lnTo>
                  <a:lnTo>
                    <a:pt x="173571" y="126614"/>
                  </a:lnTo>
                  <a:lnTo>
                    <a:pt x="188664" y="110277"/>
                  </a:lnTo>
                  <a:lnTo>
                    <a:pt x="45278" y="110277"/>
                  </a:lnTo>
                  <a:lnTo>
                    <a:pt x="36487" y="108343"/>
                  </a:lnTo>
                  <a:lnTo>
                    <a:pt x="29288" y="103078"/>
                  </a:lnTo>
                  <a:lnTo>
                    <a:pt x="24424" y="95286"/>
                  </a:lnTo>
                  <a:lnTo>
                    <a:pt x="22638" y="85771"/>
                  </a:lnTo>
                  <a:lnTo>
                    <a:pt x="24424" y="76256"/>
                  </a:lnTo>
                  <a:lnTo>
                    <a:pt x="29288" y="68463"/>
                  </a:lnTo>
                  <a:lnTo>
                    <a:pt x="36487" y="63198"/>
                  </a:lnTo>
                  <a:lnTo>
                    <a:pt x="45278" y="61265"/>
                  </a:lnTo>
                  <a:lnTo>
                    <a:pt x="313939" y="61265"/>
                  </a:lnTo>
                  <a:lnTo>
                    <a:pt x="301864" y="44928"/>
                  </a:lnTo>
                  <a:lnTo>
                    <a:pt x="149044" y="44927"/>
                  </a:lnTo>
                  <a:lnTo>
                    <a:pt x="136651" y="26535"/>
                  </a:lnTo>
                  <a:lnTo>
                    <a:pt x="120367" y="12355"/>
                  </a:lnTo>
                  <a:lnTo>
                    <a:pt x="100970" y="3229"/>
                  </a:lnTo>
                  <a:lnTo>
                    <a:pt x="79238" y="0"/>
                  </a:lnTo>
                  <a:close/>
                </a:path>
                <a:path w="332104" h="172085">
                  <a:moveTo>
                    <a:pt x="313939" y="61265"/>
                  </a:moveTo>
                  <a:lnTo>
                    <a:pt x="45278" y="61265"/>
                  </a:lnTo>
                  <a:lnTo>
                    <a:pt x="54068" y="63198"/>
                  </a:lnTo>
                  <a:lnTo>
                    <a:pt x="61267" y="68463"/>
                  </a:lnTo>
                  <a:lnTo>
                    <a:pt x="66131" y="76256"/>
                  </a:lnTo>
                  <a:lnTo>
                    <a:pt x="67918" y="85771"/>
                  </a:lnTo>
                  <a:lnTo>
                    <a:pt x="66131" y="95286"/>
                  </a:lnTo>
                  <a:lnTo>
                    <a:pt x="61267" y="103078"/>
                  </a:lnTo>
                  <a:lnTo>
                    <a:pt x="54069" y="108343"/>
                  </a:lnTo>
                  <a:lnTo>
                    <a:pt x="45278" y="110277"/>
                  </a:lnTo>
                  <a:lnTo>
                    <a:pt x="188664" y="110277"/>
                  </a:lnTo>
                  <a:lnTo>
                    <a:pt x="203758" y="126614"/>
                  </a:lnTo>
                  <a:lnTo>
                    <a:pt x="228284" y="100066"/>
                  </a:lnTo>
                  <a:lnTo>
                    <a:pt x="321485" y="100066"/>
                  </a:lnTo>
                  <a:lnTo>
                    <a:pt x="332051" y="85771"/>
                  </a:lnTo>
                  <a:lnTo>
                    <a:pt x="313939" y="61265"/>
                  </a:lnTo>
                  <a:close/>
                </a:path>
                <a:path w="332104" h="172085">
                  <a:moveTo>
                    <a:pt x="277338" y="100066"/>
                  </a:moveTo>
                  <a:lnTo>
                    <a:pt x="228284" y="100066"/>
                  </a:lnTo>
                  <a:lnTo>
                    <a:pt x="252811" y="126615"/>
                  </a:lnTo>
                  <a:lnTo>
                    <a:pt x="277338" y="100066"/>
                  </a:lnTo>
                  <a:close/>
                </a:path>
                <a:path w="332104" h="172085">
                  <a:moveTo>
                    <a:pt x="321485" y="100066"/>
                  </a:moveTo>
                  <a:lnTo>
                    <a:pt x="277338" y="100066"/>
                  </a:lnTo>
                  <a:lnTo>
                    <a:pt x="301864" y="126615"/>
                  </a:lnTo>
                  <a:lnTo>
                    <a:pt x="321485" y="1000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95850" y="4072750"/>
              <a:ext cx="213314" cy="98966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39949" y="4469244"/>
              <a:ext cx="213314" cy="98966"/>
            </a:xfrm>
            <a:prstGeom prst="rect">
              <a:avLst/>
            </a:prstGeom>
          </p:spPr>
        </p:pic>
        <p:pic>
          <p:nvPicPr>
            <p:cNvPr id="45" name="object 4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098937" y="2809100"/>
              <a:ext cx="213314" cy="98966"/>
            </a:xfrm>
            <a:prstGeom prst="rect">
              <a:avLst/>
            </a:prstGeom>
          </p:spPr>
        </p:pic>
      </p:grpSp>
      <p:sp>
        <p:nvSpPr>
          <p:cNvPr id="46" name="object 46" descr=""/>
          <p:cNvSpPr txBox="1"/>
          <p:nvPr/>
        </p:nvSpPr>
        <p:spPr>
          <a:xfrm>
            <a:off x="2959354" y="2041652"/>
            <a:ext cx="110489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latin typeface="Arial MT"/>
                <a:cs typeface="Arial MT"/>
              </a:rPr>
              <a:t>1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3998214" y="6194856"/>
            <a:ext cx="381889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FFFFFF"/>
                </a:solidFill>
                <a:latin typeface="Arial"/>
                <a:cs typeface="Arial"/>
              </a:rPr>
              <a:t>Instagram</a:t>
            </a:r>
            <a:r>
              <a:rPr dirty="0" sz="1600" spc="-6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FFFFFF"/>
                </a:solidFill>
                <a:latin typeface="Arial"/>
                <a:cs typeface="Arial"/>
              </a:rPr>
              <a:t>Relational</a:t>
            </a:r>
            <a:r>
              <a:rPr dirty="0" sz="1600" spc="-55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FFFFFF"/>
                </a:solidFill>
                <a:latin typeface="Arial"/>
                <a:cs typeface="Arial"/>
              </a:rPr>
              <a:t>Database</a:t>
            </a:r>
            <a:r>
              <a:rPr dirty="0" sz="1600" spc="-7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FFFFFF"/>
                </a:solidFill>
                <a:latin typeface="Arial"/>
                <a:cs typeface="Arial"/>
              </a:rPr>
              <a:t>Schema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2239772" y="733501"/>
            <a:ext cx="6243320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25" b="1">
                <a:solidFill>
                  <a:srgbClr val="1B8DDA"/>
                </a:solidFill>
                <a:latin typeface="Times New Roman"/>
                <a:cs typeface="Times New Roman"/>
              </a:rPr>
              <a:t>From</a:t>
            </a:r>
            <a:r>
              <a:rPr dirty="0" sz="3200" spc="-150" b="1">
                <a:solidFill>
                  <a:srgbClr val="1B8DDA"/>
                </a:solidFill>
                <a:latin typeface="Times New Roman"/>
                <a:cs typeface="Times New Roman"/>
              </a:rPr>
              <a:t> </a:t>
            </a:r>
            <a:r>
              <a:rPr dirty="0" sz="3200" spc="45" b="1">
                <a:solidFill>
                  <a:srgbClr val="1B8DDA"/>
                </a:solidFill>
                <a:latin typeface="Times New Roman"/>
                <a:cs typeface="Times New Roman"/>
              </a:rPr>
              <a:t>unstructured</a:t>
            </a:r>
            <a:r>
              <a:rPr dirty="0" sz="3200" spc="-125" b="1">
                <a:solidFill>
                  <a:srgbClr val="1B8DDA"/>
                </a:solidFill>
                <a:latin typeface="Times New Roman"/>
                <a:cs typeface="Times New Roman"/>
              </a:rPr>
              <a:t> </a:t>
            </a:r>
            <a:r>
              <a:rPr dirty="0" sz="3200" b="1">
                <a:solidFill>
                  <a:srgbClr val="1B8DDA"/>
                </a:solidFill>
                <a:latin typeface="Times New Roman"/>
                <a:cs typeface="Times New Roman"/>
              </a:rPr>
              <a:t>data</a:t>
            </a:r>
            <a:r>
              <a:rPr dirty="0" sz="3200" spc="-114" b="1">
                <a:solidFill>
                  <a:srgbClr val="1B8DDA"/>
                </a:solidFill>
                <a:latin typeface="Times New Roman"/>
                <a:cs typeface="Times New Roman"/>
              </a:rPr>
              <a:t> </a:t>
            </a:r>
            <a:r>
              <a:rPr dirty="0" sz="3200" spc="114" b="1">
                <a:solidFill>
                  <a:srgbClr val="1B8DDA"/>
                </a:solidFill>
                <a:latin typeface="Times New Roman"/>
                <a:cs typeface="Times New Roman"/>
              </a:rPr>
              <a:t>to</a:t>
            </a:r>
            <a:r>
              <a:rPr dirty="0" sz="3200" spc="-95" b="1">
                <a:solidFill>
                  <a:srgbClr val="1B8DDA"/>
                </a:solidFill>
                <a:latin typeface="Times New Roman"/>
                <a:cs typeface="Times New Roman"/>
              </a:rPr>
              <a:t> </a:t>
            </a:r>
            <a:r>
              <a:rPr dirty="0" sz="3200" spc="45" b="1">
                <a:solidFill>
                  <a:srgbClr val="1B8DDA"/>
                </a:solidFill>
                <a:latin typeface="Times New Roman"/>
                <a:cs typeface="Times New Roman"/>
              </a:rPr>
              <a:t>insights</a:t>
            </a:r>
            <a:endParaRPr sz="3200">
              <a:latin typeface="Times New Roman"/>
              <a:cs typeface="Times New Roman"/>
            </a:endParaRPr>
          </a:p>
        </p:txBody>
      </p:sp>
      <p:pic>
        <p:nvPicPr>
          <p:cNvPr id="49" name="object 4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972929" y="4880216"/>
            <a:ext cx="1337563" cy="1337564"/>
          </a:xfrm>
          <a:prstGeom prst="rect">
            <a:avLst/>
          </a:prstGeom>
        </p:spPr>
      </p:pic>
      <p:sp>
        <p:nvSpPr>
          <p:cNvPr id="50" name="object 50" descr=""/>
          <p:cNvSpPr txBox="1"/>
          <p:nvPr/>
        </p:nvSpPr>
        <p:spPr>
          <a:xfrm>
            <a:off x="9841230" y="3342513"/>
            <a:ext cx="110489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latin typeface="Arial MT"/>
                <a:cs typeface="Arial MT"/>
              </a:rPr>
              <a:t>1</a:t>
            </a:r>
            <a:endParaRPr sz="1200">
              <a:latin typeface="Arial MT"/>
              <a:cs typeface="Arial MT"/>
            </a:endParaRPr>
          </a:p>
        </p:txBody>
      </p:sp>
      <p:sp>
        <p:nvSpPr>
          <p:cNvPr id="51" name="object 51" descr=""/>
          <p:cNvSpPr/>
          <p:nvPr/>
        </p:nvSpPr>
        <p:spPr>
          <a:xfrm>
            <a:off x="9811639" y="2754883"/>
            <a:ext cx="1489075" cy="918210"/>
          </a:xfrm>
          <a:custGeom>
            <a:avLst/>
            <a:gdLst/>
            <a:ahLst/>
            <a:cxnLst/>
            <a:rect l="l" t="t" r="r" b="b"/>
            <a:pathLst>
              <a:path w="1489075" h="918210">
                <a:moveTo>
                  <a:pt x="0" y="917701"/>
                </a:moveTo>
                <a:lnTo>
                  <a:pt x="744474" y="917701"/>
                </a:lnTo>
                <a:lnTo>
                  <a:pt x="744474" y="0"/>
                </a:lnTo>
                <a:lnTo>
                  <a:pt x="1488947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 descr=""/>
          <p:cNvSpPr txBox="1"/>
          <p:nvPr/>
        </p:nvSpPr>
        <p:spPr>
          <a:xfrm>
            <a:off x="11338941" y="1950796"/>
            <a:ext cx="53340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 spc="-50" b="1">
                <a:solidFill>
                  <a:srgbClr val="BE6C3E"/>
                </a:solidFill>
                <a:latin typeface="Arial"/>
                <a:cs typeface="Arial"/>
              </a:rPr>
              <a:t>…</a:t>
            </a:r>
            <a:endParaRPr sz="4000">
              <a:latin typeface="Arial"/>
              <a:cs typeface="Arial"/>
            </a:endParaRPr>
          </a:p>
        </p:txBody>
      </p:sp>
      <p:sp>
        <p:nvSpPr>
          <p:cNvPr id="53" name="object 5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BBB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5676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800" spc="-465">
                <a:solidFill>
                  <a:srgbClr val="391200"/>
                </a:solidFill>
              </a:rPr>
              <a:t>BIg</a:t>
            </a:r>
            <a:r>
              <a:rPr dirty="0" sz="3800" spc="-535">
                <a:solidFill>
                  <a:srgbClr val="391200"/>
                </a:solidFill>
              </a:rPr>
              <a:t> </a:t>
            </a:r>
            <a:r>
              <a:rPr dirty="0" sz="3800" spc="-765">
                <a:solidFill>
                  <a:srgbClr val="391200"/>
                </a:solidFill>
              </a:rPr>
              <a:t>DATA</a:t>
            </a:r>
            <a:r>
              <a:rPr dirty="0" sz="3800" spc="-535">
                <a:solidFill>
                  <a:srgbClr val="391200"/>
                </a:solidFill>
              </a:rPr>
              <a:t> </a:t>
            </a:r>
            <a:r>
              <a:rPr dirty="0" sz="3800" spc="-270">
                <a:solidFill>
                  <a:srgbClr val="391200"/>
                </a:solidFill>
              </a:rPr>
              <a:t>–</a:t>
            </a:r>
            <a:r>
              <a:rPr dirty="0" sz="3800" spc="-525">
                <a:solidFill>
                  <a:srgbClr val="391200"/>
                </a:solidFill>
              </a:rPr>
              <a:t> </a:t>
            </a:r>
            <a:r>
              <a:rPr dirty="0" sz="3800" spc="-710">
                <a:solidFill>
                  <a:srgbClr val="391200"/>
                </a:solidFill>
              </a:rPr>
              <a:t>RELATIONAL</a:t>
            </a:r>
            <a:r>
              <a:rPr dirty="0" sz="3800" spc="-520">
                <a:solidFill>
                  <a:srgbClr val="391200"/>
                </a:solidFill>
              </a:rPr>
              <a:t> </a:t>
            </a:r>
            <a:r>
              <a:rPr dirty="0" sz="3800" spc="-700">
                <a:solidFill>
                  <a:srgbClr val="391200"/>
                </a:solidFill>
              </a:rPr>
              <a:t>DATABASE</a:t>
            </a:r>
            <a:endParaRPr sz="3800"/>
          </a:p>
        </p:txBody>
      </p:sp>
      <p:pic>
        <p:nvPicPr>
          <p:cNvPr id="55" name="object 55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609453" y="25400"/>
            <a:ext cx="1495044" cy="716279"/>
          </a:xfrm>
          <a:prstGeom prst="rect">
            <a:avLst/>
          </a:prstGeom>
        </p:spPr>
      </p:pic>
      <p:sp>
        <p:nvSpPr>
          <p:cNvPr id="56" name="object 5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6710" y="120820"/>
            <a:ext cx="7929880" cy="39065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2600"/>
              </a:lnSpc>
              <a:spcBef>
                <a:spcPts val="100"/>
              </a:spcBef>
            </a:pPr>
            <a:r>
              <a:rPr dirty="0" sz="9600" spc="-10" b="1">
                <a:latin typeface="Trebuchet MS"/>
                <a:cs typeface="Trebuchet MS"/>
              </a:rPr>
              <a:t>ARTIFICIAL </a:t>
            </a:r>
            <a:r>
              <a:rPr dirty="0" sz="9600" spc="-105" b="1">
                <a:latin typeface="Trebuchet MS"/>
                <a:cs typeface="Trebuchet MS"/>
              </a:rPr>
              <a:t>INTELLIGENCE</a:t>
            </a:r>
            <a:endParaRPr sz="9600">
              <a:latin typeface="Trebuchet MS"/>
              <a:cs typeface="Trebuchet MS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46710" y="4108246"/>
            <a:ext cx="11419205" cy="21291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800" spc="1160" b="1">
                <a:solidFill>
                  <a:srgbClr val="009999"/>
                </a:solidFill>
                <a:latin typeface="Trebuchet MS"/>
                <a:cs typeface="Trebuchet MS"/>
              </a:rPr>
              <a:t>AND</a:t>
            </a:r>
            <a:r>
              <a:rPr dirty="0" sz="13800" spc="-330" b="1">
                <a:solidFill>
                  <a:srgbClr val="009999"/>
                </a:solidFill>
                <a:latin typeface="Trebuchet MS"/>
                <a:cs typeface="Trebuchet MS"/>
              </a:rPr>
              <a:t> </a:t>
            </a:r>
            <a:r>
              <a:rPr dirty="0" sz="13800" spc="420" b="1">
                <a:solidFill>
                  <a:srgbClr val="009999"/>
                </a:solidFill>
                <a:latin typeface="Trebuchet MS"/>
                <a:cs typeface="Trebuchet MS"/>
              </a:rPr>
              <a:t>PHOTOS</a:t>
            </a:r>
            <a:endParaRPr sz="13800">
              <a:latin typeface="Trebuchet MS"/>
              <a:cs typeface="Trebuchet MS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146710" y="66294"/>
            <a:ext cx="299656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585">
                <a:solidFill>
                  <a:srgbClr val="FFFFFF"/>
                </a:solidFill>
                <a:latin typeface="Trebuchet MS"/>
                <a:cs typeface="Trebuchet MS"/>
              </a:rPr>
              <a:t>INTELIGENCIA</a:t>
            </a:r>
            <a:r>
              <a:rPr dirty="0" sz="3200" spc="-48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dirty="0" sz="3200" spc="-545">
                <a:solidFill>
                  <a:srgbClr val="FFFFFF"/>
                </a:solidFill>
                <a:latin typeface="Trebuchet MS"/>
                <a:cs typeface="Trebuchet MS"/>
              </a:rPr>
              <a:t>ARTIFICIAL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95864" y="1979764"/>
            <a:ext cx="12099925" cy="3963035"/>
            <a:chOff x="95864" y="1979764"/>
            <a:chExt cx="12099925" cy="396303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4160" y="1987054"/>
              <a:ext cx="4097274" cy="394792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12946" y="1987054"/>
              <a:ext cx="4172457" cy="3947922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22717" y="1986978"/>
              <a:ext cx="4172457" cy="395528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864" y="1987054"/>
              <a:ext cx="3947922" cy="394792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74795" y="1994344"/>
              <a:ext cx="3947922" cy="394792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154543" y="1979764"/>
              <a:ext cx="3947922" cy="3947922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4176776" y="1212341"/>
            <a:ext cx="4015740" cy="5137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Do</a:t>
            </a:r>
            <a:r>
              <a:rPr dirty="0" sz="3200" spc="-2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these people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exist?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4" name="object 14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80">
                <a:solidFill>
                  <a:srgbClr val="FFFFFF"/>
                </a:solidFill>
              </a:rPr>
              <a:t> </a:t>
            </a:r>
            <a:r>
              <a:rPr dirty="0" sz="3200" spc="-610">
                <a:solidFill>
                  <a:srgbClr val="FFFFFF"/>
                </a:solidFill>
              </a:rPr>
              <a:t>INTELLIGENCE</a:t>
            </a:r>
            <a:endParaRPr sz="3200"/>
          </a:p>
        </p:txBody>
      </p:sp>
      <p:sp>
        <p:nvSpPr>
          <p:cNvPr id="15" name="object 1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850785"/>
            <a:ext cx="12198350" cy="6008370"/>
            <a:chOff x="0" y="850785"/>
            <a:chExt cx="12198350" cy="6008370"/>
          </a:xfrm>
        </p:grpSpPr>
        <p:sp>
          <p:nvSpPr>
            <p:cNvPr id="3" name="object 3" descr=""/>
            <p:cNvSpPr/>
            <p:nvPr/>
          </p:nvSpPr>
          <p:spPr>
            <a:xfrm>
              <a:off x="1426591" y="6848251"/>
              <a:ext cx="9378950" cy="10795"/>
            </a:xfrm>
            <a:custGeom>
              <a:avLst/>
              <a:gdLst/>
              <a:ahLst/>
              <a:cxnLst/>
              <a:rect l="l" t="t" r="r" b="b"/>
              <a:pathLst>
                <a:path w="9378950" h="10795">
                  <a:moveTo>
                    <a:pt x="9378695" y="0"/>
                  </a:moveTo>
                  <a:lnTo>
                    <a:pt x="0" y="0"/>
                  </a:lnTo>
                  <a:lnTo>
                    <a:pt x="0" y="10667"/>
                  </a:lnTo>
                  <a:lnTo>
                    <a:pt x="9378695" y="10667"/>
                  </a:lnTo>
                  <a:lnTo>
                    <a:pt x="9378695" y="0"/>
                  </a:lnTo>
                  <a:close/>
                </a:path>
              </a:pathLst>
            </a:custGeom>
            <a:solidFill>
              <a:srgbClr val="0033CC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41094" y="850785"/>
              <a:ext cx="8150352" cy="5691251"/>
            </a:xfrm>
            <a:prstGeom prst="rect">
              <a:avLst/>
            </a:prstGeom>
          </p:spPr>
        </p:pic>
      </p:grpSp>
      <p:grpSp>
        <p:nvGrpSpPr>
          <p:cNvPr id="5" name="object 5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80">
                <a:solidFill>
                  <a:srgbClr val="FFFFFF"/>
                </a:solidFill>
              </a:rPr>
              <a:t> </a:t>
            </a:r>
            <a:r>
              <a:rPr dirty="0" sz="3200" spc="-610">
                <a:solidFill>
                  <a:srgbClr val="FFFFFF"/>
                </a:solidFill>
              </a:rPr>
              <a:t>INTELLIGENCE</a:t>
            </a:r>
            <a:endParaRPr sz="3200"/>
          </a:p>
        </p:txBody>
      </p:sp>
      <p:sp>
        <p:nvSpPr>
          <p:cNvPr id="10" name="object 10" descr=""/>
          <p:cNvSpPr txBox="1"/>
          <p:nvPr/>
        </p:nvSpPr>
        <p:spPr>
          <a:xfrm>
            <a:off x="1065377" y="6474055"/>
            <a:ext cx="9754235" cy="419100"/>
          </a:xfrm>
          <a:prstGeom prst="rect">
            <a:avLst/>
          </a:prstGeom>
        </p:spPr>
        <p:txBody>
          <a:bodyPr wrap="square" lIns="0" tIns="508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00"/>
              </a:spcBef>
            </a:pPr>
            <a:r>
              <a:rPr dirty="0" baseline="11574" sz="3600" spc="-15">
                <a:solidFill>
                  <a:srgbClr val="FFFFFF"/>
                </a:solidFill>
                <a:latin typeface="Georgia"/>
                <a:cs typeface="Georgia"/>
              </a:rPr>
              <a:t>Di</a:t>
            </a:r>
            <a:r>
              <a:rPr dirty="0" baseline="11574" sz="3600" spc="-1230">
                <a:solidFill>
                  <a:srgbClr val="FFFFFF"/>
                </a:solidFill>
                <a:latin typeface="Georgia"/>
                <a:cs typeface="Georgia"/>
              </a:rPr>
              <a:t>s</a:t>
            </a:r>
            <a:r>
              <a:rPr dirty="0" sz="1800" spc="-26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h</a:t>
            </a:r>
            <a:r>
              <a:rPr dirty="0" baseline="11574" sz="3600" spc="-128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c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4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baseline="11574" sz="3600" spc="-137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14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p</a:t>
            </a:r>
            <a:r>
              <a:rPr dirty="0" baseline="11574" sz="3600" spc="-159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v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</a:t>
            </a:r>
            <a:r>
              <a:rPr dirty="0" sz="1800" spc="-30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:</a:t>
            </a:r>
            <a:r>
              <a:rPr dirty="0" baseline="11574" sz="3600" spc="-135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sz="1800" spc="-83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baseline="11574" sz="3600" spc="-284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r</a:t>
            </a:r>
            <a:r>
              <a:rPr dirty="0" sz="1800" spc="-59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baseline="11574" sz="3600" spc="-39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108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baseline="11574" sz="3600" spc="-509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h</a:t>
            </a:r>
            <a:r>
              <a:rPr dirty="0" sz="1800" spc="-102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baseline="11574" sz="3600" spc="-24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.</a:t>
            </a:r>
            <a:r>
              <a:rPr dirty="0" sz="1800" spc="-83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n</a:t>
            </a:r>
            <a:r>
              <a:rPr dirty="0" baseline="11574" sz="3600" spc="-145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y</a:t>
            </a:r>
            <a:r>
              <a:rPr dirty="0" sz="1800" spc="-59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baseline="11574" sz="3600" spc="-112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14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m</a:t>
            </a:r>
            <a:r>
              <a:rPr dirty="0" baseline="11574" sz="3600" spc="-3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r</a:t>
            </a:r>
            <a:r>
              <a:rPr dirty="0" baseline="11574" sz="3600" spc="-45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l</a:t>
            </a:r>
            <a:r>
              <a:rPr dirty="0" sz="1800" spc="-6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baseline="11574" sz="3600" spc="-120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d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s.</a:t>
            </a:r>
            <a:r>
              <a:rPr dirty="0" sz="1800" spc="-7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c</a:t>
            </a:r>
            <a:r>
              <a:rPr dirty="0" baseline="11574" sz="3600" spc="-90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40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baseline="11574" sz="3600" spc="-60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f</a:t>
            </a:r>
            <a:r>
              <a:rPr dirty="0" sz="1800" spc="-63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m</a:t>
            </a:r>
            <a:r>
              <a:rPr dirty="0" baseline="11574" sz="3600" spc="-86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3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baseline="11574" sz="3600" spc="-644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459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baseline="11574" sz="3600" spc="-75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30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</a:t>
            </a:r>
            <a:r>
              <a:rPr dirty="0" baseline="11574" sz="3600" spc="-193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sz="1800" spc="-10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baseline="11574" sz="3600" spc="-2129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n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te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rac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v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e/2024/02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02/e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sp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a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n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l/int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lige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n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ci</a:t>
            </a:r>
            <a:r>
              <a:rPr dirty="0" sz="1800" spc="3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a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artificial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como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578383" y="6682447"/>
            <a:ext cx="11041380" cy="10795"/>
          </a:xfrm>
          <a:custGeom>
            <a:avLst/>
            <a:gdLst/>
            <a:ahLst/>
            <a:cxnLst/>
            <a:rect l="l" t="t" r="r" b="b"/>
            <a:pathLst>
              <a:path w="11041380" h="10795">
                <a:moveTo>
                  <a:pt x="11041354" y="0"/>
                </a:moveTo>
                <a:lnTo>
                  <a:pt x="0" y="0"/>
                </a:lnTo>
                <a:lnTo>
                  <a:pt x="0" y="10667"/>
                </a:lnTo>
                <a:lnTo>
                  <a:pt x="11041354" y="10667"/>
                </a:lnTo>
                <a:lnTo>
                  <a:pt x="11041354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80">
                <a:solidFill>
                  <a:srgbClr val="FFFFFF"/>
                </a:solidFill>
              </a:rPr>
              <a:t> </a:t>
            </a:r>
            <a:r>
              <a:rPr dirty="0" sz="3200" spc="-610">
                <a:solidFill>
                  <a:srgbClr val="FFFFFF"/>
                </a:solidFill>
              </a:rPr>
              <a:t>INTELLIGENCE</a:t>
            </a:r>
            <a:endParaRPr sz="3200"/>
          </a:p>
        </p:txBody>
      </p:sp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543707" y="891271"/>
            <a:ext cx="11347175" cy="5189717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565810" y="6441822"/>
            <a:ext cx="11066780" cy="4044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230"/>
              </a:lnSpc>
            </a:pP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htt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p</a:t>
            </a:r>
            <a:r>
              <a:rPr dirty="0" sz="1800" spc="-18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</a:t>
            </a:r>
            <a:r>
              <a:rPr dirty="0" baseline="-18518" sz="3600" spc="-249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D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: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sz="1800" spc="-64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baseline="-18518" sz="3600" spc="-15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125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baseline="-18518" sz="3600" spc="-1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s</a:t>
            </a:r>
            <a:r>
              <a:rPr dirty="0" baseline="-18518" sz="3600" spc="-135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c</a:t>
            </a:r>
            <a:r>
              <a:rPr dirty="0" sz="1800" spc="-44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baseline="-18518" sz="3600" spc="-132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48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baseline="-18518" sz="3600" spc="-109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v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.</a:t>
            </a:r>
            <a:r>
              <a:rPr dirty="0" sz="1800" spc="-5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r</a:t>
            </a:r>
            <a:r>
              <a:rPr dirty="0" baseline="-18518" sz="3600" spc="-103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869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v</a:t>
            </a:r>
            <a:r>
              <a:rPr dirty="0" baseline="-18518" sz="3600" spc="-23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r</a:t>
            </a:r>
            <a:r>
              <a:rPr dirty="0" sz="1800" spc="-17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baseline="-18518" sz="3600" spc="-102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.</a:t>
            </a:r>
            <a:r>
              <a:rPr dirty="0" sz="1800" spc="-70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baseline="-18518" sz="3600" spc="-111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h</a:t>
            </a:r>
            <a:r>
              <a:rPr dirty="0" sz="1800" spc="-8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</a:t>
            </a:r>
            <a:r>
              <a:rPr dirty="0" baseline="-18518" sz="3600" spc="-167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sz="1800" spc="-254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n</a:t>
            </a:r>
            <a:r>
              <a:rPr dirty="0" baseline="-18518" sz="3600" spc="-2340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w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8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baseline="-18518" sz="3600" spc="-188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13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c</a:t>
            </a:r>
            <a:r>
              <a:rPr dirty="0" baseline="-18518" sz="3600" spc="-132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r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59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a</a:t>
            </a:r>
            <a:r>
              <a:rPr dirty="0" baseline="-18518" sz="3600" spc="-202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l</a:t>
            </a:r>
            <a:r>
              <a:rPr dirty="0" sz="1800" spc="-67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</a:t>
            </a:r>
            <a:r>
              <a:rPr dirty="0" baseline="-18518" sz="3600" spc="-108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d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</a:t>
            </a:r>
            <a:r>
              <a:rPr dirty="0" sz="1800" spc="-56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2</a:t>
            </a:r>
            <a:r>
              <a:rPr dirty="0" baseline="-18518" sz="3600" spc="-114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o</a:t>
            </a:r>
            <a:r>
              <a:rPr dirty="0" sz="1800" spc="-37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0</a:t>
            </a:r>
            <a:r>
              <a:rPr dirty="0" baseline="-18518" sz="3600" spc="-644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f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2</a:t>
            </a:r>
            <a:r>
              <a:rPr dirty="0" baseline="-18518" sz="3600" spc="-177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3</a:t>
            </a:r>
            <a:r>
              <a:rPr dirty="0" sz="1800" spc="-95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0</a:t>
            </a:r>
            <a:r>
              <a:rPr dirty="0" baseline="-18518" sz="3600" spc="-7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baseline="-18518" sz="3600" spc="-1095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I</a:t>
            </a:r>
            <a:r>
              <a:rPr dirty="0" sz="1800" spc="-32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6</a:t>
            </a:r>
            <a:r>
              <a:rPr dirty="0" baseline="-18518" sz="3600" spc="-1904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1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2</a:t>
            </a:r>
            <a:r>
              <a:rPr dirty="0" sz="1800" spc="-7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5</a:t>
            </a:r>
            <a:r>
              <a:rPr dirty="0" baseline="-18518" sz="3600" spc="-1214">
                <a:solidFill>
                  <a:srgbClr val="FFFFFF"/>
                </a:solidFill>
                <a:latin typeface="Georgia"/>
                <a:cs typeface="Georgia"/>
                <a:hlinkClick r:id="rId6"/>
              </a:rPr>
              <a:t>T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/int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e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lige</a:t>
            </a:r>
            <a:r>
              <a:rPr dirty="0" sz="1800" spc="-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n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ci</a:t>
            </a:r>
            <a:r>
              <a:rPr dirty="0" sz="1800" spc="25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a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artificial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sacude</a:t>
            </a:r>
            <a:r>
              <a:rPr dirty="0" sz="1800" spc="-2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fotografia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profesional/2449006.shtml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74598" y="1232898"/>
            <a:ext cx="11793855" cy="5527040"/>
            <a:chOff x="74598" y="1232898"/>
            <a:chExt cx="11793855" cy="552704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598" y="1254361"/>
              <a:ext cx="4424426" cy="550506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1" y="5274005"/>
              <a:ext cx="488759" cy="48875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10" y="5754992"/>
              <a:ext cx="488759" cy="48875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6" y="5266232"/>
              <a:ext cx="488759" cy="4887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6" y="5253139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60" y="5413514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89" y="5308206"/>
              <a:ext cx="488759" cy="488759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18" name="object 18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19" name="object 1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23" name="object 23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22" name="object 2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26" name="object 26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172452" y="1314576"/>
              <a:ext cx="4229735" cy="2449830"/>
            </a:xfrm>
            <a:custGeom>
              <a:avLst/>
              <a:gdLst/>
              <a:ahLst/>
              <a:cxnLst/>
              <a:rect l="l" t="t" r="r" b="b"/>
              <a:pathLst>
                <a:path w="4229734" h="2449829">
                  <a:moveTo>
                    <a:pt x="0" y="2449576"/>
                  </a:moveTo>
                  <a:lnTo>
                    <a:pt x="4229608" y="2449576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244957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114617" y="1359788"/>
              <a:ext cx="4229735" cy="3301365"/>
            </a:xfrm>
            <a:custGeom>
              <a:avLst/>
              <a:gdLst/>
              <a:ahLst/>
              <a:cxnLst/>
              <a:rect l="l" t="t" r="r" b="b"/>
              <a:pathLst>
                <a:path w="4229735" h="3301365">
                  <a:moveTo>
                    <a:pt x="0" y="3300857"/>
                  </a:moveTo>
                  <a:lnTo>
                    <a:pt x="4229608" y="3300857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33008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4595621" y="2102523"/>
            <a:ext cx="2382520" cy="429895"/>
          </a:xfrm>
          <a:prstGeom prst="rect">
            <a:avLst/>
          </a:prstGeom>
          <a:solidFill>
            <a:srgbClr val="FDD3D3"/>
          </a:solidFill>
          <a:ln w="25400">
            <a:solidFill>
              <a:srgbClr val="FF0000"/>
            </a:solidFill>
          </a:ln>
        </p:spPr>
        <p:txBody>
          <a:bodyPr wrap="square" lIns="0" tIns="89535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705"/>
              </a:spcBef>
            </a:pPr>
            <a:r>
              <a:rPr dirty="0" sz="1400" spc="-10" b="1">
                <a:latin typeface="Arial"/>
                <a:cs typeface="Arial"/>
              </a:rPr>
              <a:t>Tourist</a:t>
            </a:r>
            <a:r>
              <a:rPr dirty="0" sz="1400" spc="-5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resources </a:t>
            </a:r>
            <a:r>
              <a:rPr dirty="0" sz="1400" spc="-10">
                <a:latin typeface="Arial MT"/>
                <a:cs typeface="Arial MT"/>
              </a:rPr>
              <a:t>(objects)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25" name="object 25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28" name="object 2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29" name="object 29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172452" y="1314576"/>
              <a:ext cx="4229735" cy="2449830"/>
            </a:xfrm>
            <a:custGeom>
              <a:avLst/>
              <a:gdLst/>
              <a:ahLst/>
              <a:cxnLst/>
              <a:rect l="l" t="t" r="r" b="b"/>
              <a:pathLst>
                <a:path w="4229734" h="2449829">
                  <a:moveTo>
                    <a:pt x="0" y="2449576"/>
                  </a:moveTo>
                  <a:lnTo>
                    <a:pt x="4229608" y="2449576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244957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8818880" y="3869931"/>
              <a:ext cx="2583180" cy="2584450"/>
            </a:xfrm>
            <a:custGeom>
              <a:avLst/>
              <a:gdLst/>
              <a:ahLst/>
              <a:cxnLst/>
              <a:rect l="l" t="t" r="r" b="b"/>
              <a:pathLst>
                <a:path w="2583179" h="2584450">
                  <a:moveTo>
                    <a:pt x="0" y="2583942"/>
                  </a:moveTo>
                  <a:lnTo>
                    <a:pt x="2583179" y="2583942"/>
                  </a:lnTo>
                  <a:lnTo>
                    <a:pt x="2583179" y="0"/>
                  </a:lnTo>
                  <a:lnTo>
                    <a:pt x="0" y="0"/>
                  </a:lnTo>
                  <a:lnTo>
                    <a:pt x="0" y="258394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114617" y="1359788"/>
              <a:ext cx="4229735" cy="3301365"/>
            </a:xfrm>
            <a:custGeom>
              <a:avLst/>
              <a:gdLst/>
              <a:ahLst/>
              <a:cxnLst/>
              <a:rect l="l" t="t" r="r" b="b"/>
              <a:pathLst>
                <a:path w="4229735" h="3301365">
                  <a:moveTo>
                    <a:pt x="0" y="3300857"/>
                  </a:moveTo>
                  <a:lnTo>
                    <a:pt x="4229608" y="3300857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33008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776211" y="5008383"/>
              <a:ext cx="3568065" cy="1759585"/>
            </a:xfrm>
            <a:custGeom>
              <a:avLst/>
              <a:gdLst/>
              <a:ahLst/>
              <a:cxnLst/>
              <a:rect l="l" t="t" r="r" b="b"/>
              <a:pathLst>
                <a:path w="3568065" h="1759584">
                  <a:moveTo>
                    <a:pt x="0" y="1759330"/>
                  </a:moveTo>
                  <a:lnTo>
                    <a:pt x="3567937" y="1759330"/>
                  </a:lnTo>
                  <a:lnTo>
                    <a:pt x="3567937" y="0"/>
                  </a:lnTo>
                  <a:lnTo>
                    <a:pt x="0" y="0"/>
                  </a:lnTo>
                  <a:lnTo>
                    <a:pt x="0" y="1759330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4595621" y="2102637"/>
            <a:ext cx="2382520" cy="411480"/>
          </a:xfrm>
          <a:prstGeom prst="rect">
            <a:avLst/>
          </a:prstGeom>
          <a:solidFill>
            <a:srgbClr val="FDD3D3"/>
          </a:solidFill>
          <a:ln w="25400">
            <a:solidFill>
              <a:srgbClr val="FF0000"/>
            </a:solidFill>
          </a:ln>
        </p:spPr>
        <p:txBody>
          <a:bodyPr wrap="square" lIns="0" tIns="80010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630"/>
              </a:spcBef>
            </a:pPr>
            <a:r>
              <a:rPr dirty="0" sz="1400" spc="-10" b="1">
                <a:latin typeface="Arial"/>
                <a:cs typeface="Arial"/>
              </a:rPr>
              <a:t>Tourist</a:t>
            </a:r>
            <a:r>
              <a:rPr dirty="0" sz="1400" spc="-5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resources </a:t>
            </a:r>
            <a:r>
              <a:rPr dirty="0" sz="1400" spc="-10">
                <a:latin typeface="Arial MT"/>
                <a:cs typeface="Arial MT"/>
              </a:rPr>
              <a:t>(objects)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4584827" y="2587244"/>
            <a:ext cx="2392680" cy="668655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102235" rIns="0" bIns="0" rtlCol="0" vert="horz">
            <a:spAutoFit/>
          </a:bodyPr>
          <a:lstStyle/>
          <a:p>
            <a:pPr marL="965200" marR="150495" indent="-805180">
              <a:lnSpc>
                <a:spcPct val="100000"/>
              </a:lnSpc>
              <a:spcBef>
                <a:spcPts val="805"/>
              </a:spcBef>
            </a:pPr>
            <a:r>
              <a:rPr dirty="0" sz="1400" b="1">
                <a:latin typeface="Arial"/>
                <a:cs typeface="Arial"/>
              </a:rPr>
              <a:t>People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in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scenes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">
                <a:latin typeface="Arial MT"/>
                <a:cs typeface="Arial MT"/>
              </a:rPr>
              <a:t>(yes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 spc="-25">
                <a:latin typeface="Arial MT"/>
                <a:cs typeface="Arial MT"/>
              </a:rPr>
              <a:t>no)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27" name="object 27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28" name="object 2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32" name="object 32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172452" y="1314576"/>
              <a:ext cx="4229735" cy="2449830"/>
            </a:xfrm>
            <a:custGeom>
              <a:avLst/>
              <a:gdLst/>
              <a:ahLst/>
              <a:cxnLst/>
              <a:rect l="l" t="t" r="r" b="b"/>
              <a:pathLst>
                <a:path w="4229734" h="2449829">
                  <a:moveTo>
                    <a:pt x="0" y="2449576"/>
                  </a:moveTo>
                  <a:lnTo>
                    <a:pt x="4229608" y="2449576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244957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114617" y="1359788"/>
              <a:ext cx="4229735" cy="3301365"/>
            </a:xfrm>
            <a:custGeom>
              <a:avLst/>
              <a:gdLst/>
              <a:ahLst/>
              <a:cxnLst/>
              <a:rect l="l" t="t" r="r" b="b"/>
              <a:pathLst>
                <a:path w="4229735" h="3301365">
                  <a:moveTo>
                    <a:pt x="0" y="3300857"/>
                  </a:moveTo>
                  <a:lnTo>
                    <a:pt x="4229608" y="3300857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33008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76211" y="5008383"/>
              <a:ext cx="3568065" cy="1759585"/>
            </a:xfrm>
            <a:custGeom>
              <a:avLst/>
              <a:gdLst/>
              <a:ahLst/>
              <a:cxnLst/>
              <a:rect l="l" t="t" r="r" b="b"/>
              <a:pathLst>
                <a:path w="3568065" h="1759584">
                  <a:moveTo>
                    <a:pt x="0" y="1759330"/>
                  </a:moveTo>
                  <a:lnTo>
                    <a:pt x="3567937" y="1759330"/>
                  </a:lnTo>
                  <a:lnTo>
                    <a:pt x="3567937" y="0"/>
                  </a:lnTo>
                  <a:lnTo>
                    <a:pt x="0" y="0"/>
                  </a:lnTo>
                  <a:lnTo>
                    <a:pt x="0" y="1759330"/>
                  </a:lnTo>
                  <a:close/>
                </a:path>
                <a:path w="3568065" h="1759584">
                  <a:moveTo>
                    <a:pt x="281533" y="788582"/>
                  </a:moveTo>
                  <a:lnTo>
                    <a:pt x="863574" y="788582"/>
                  </a:lnTo>
                  <a:lnTo>
                    <a:pt x="863574" y="276277"/>
                  </a:lnTo>
                  <a:lnTo>
                    <a:pt x="281533" y="276277"/>
                  </a:lnTo>
                  <a:lnTo>
                    <a:pt x="281533" y="788582"/>
                  </a:lnTo>
                  <a:close/>
                </a:path>
                <a:path w="3568065" h="1759584">
                  <a:moveTo>
                    <a:pt x="1135519" y="1319086"/>
                  </a:moveTo>
                  <a:lnTo>
                    <a:pt x="1717560" y="1319086"/>
                  </a:lnTo>
                  <a:lnTo>
                    <a:pt x="1717560" y="806781"/>
                  </a:lnTo>
                  <a:lnTo>
                    <a:pt x="1135519" y="806781"/>
                  </a:lnTo>
                  <a:lnTo>
                    <a:pt x="1135519" y="1319086"/>
                  </a:lnTo>
                  <a:close/>
                </a:path>
                <a:path w="3568065" h="1759584">
                  <a:moveTo>
                    <a:pt x="2867037" y="968122"/>
                  </a:moveTo>
                  <a:lnTo>
                    <a:pt x="3296107" y="968122"/>
                  </a:lnTo>
                  <a:lnTo>
                    <a:pt x="3296107" y="455816"/>
                  </a:lnTo>
                  <a:lnTo>
                    <a:pt x="2867037" y="455816"/>
                  </a:lnTo>
                  <a:lnTo>
                    <a:pt x="2867037" y="968122"/>
                  </a:lnTo>
                  <a:close/>
                </a:path>
                <a:path w="3568065" h="1759584">
                  <a:moveTo>
                    <a:pt x="2449715" y="925120"/>
                  </a:moveTo>
                  <a:lnTo>
                    <a:pt x="2878785" y="925120"/>
                  </a:lnTo>
                  <a:lnTo>
                    <a:pt x="2878785" y="412814"/>
                  </a:lnTo>
                  <a:lnTo>
                    <a:pt x="2449715" y="412814"/>
                  </a:lnTo>
                  <a:lnTo>
                    <a:pt x="2449715" y="925120"/>
                  </a:lnTo>
                  <a:close/>
                </a:path>
                <a:path w="3568065" h="1759584">
                  <a:moveTo>
                    <a:pt x="2069223" y="819151"/>
                  </a:moveTo>
                  <a:lnTo>
                    <a:pt x="2498293" y="819151"/>
                  </a:lnTo>
                  <a:lnTo>
                    <a:pt x="2498293" y="306845"/>
                  </a:lnTo>
                  <a:lnTo>
                    <a:pt x="2069223" y="306845"/>
                  </a:lnTo>
                  <a:lnTo>
                    <a:pt x="2069223" y="819151"/>
                  </a:lnTo>
                  <a:close/>
                </a:path>
                <a:path w="3568065" h="1759584">
                  <a:moveTo>
                    <a:pt x="1705622" y="758521"/>
                  </a:moveTo>
                  <a:lnTo>
                    <a:pt x="2134692" y="758521"/>
                  </a:lnTo>
                  <a:lnTo>
                    <a:pt x="2134692" y="246216"/>
                  </a:lnTo>
                  <a:lnTo>
                    <a:pt x="1705622" y="246216"/>
                  </a:lnTo>
                  <a:lnTo>
                    <a:pt x="1705622" y="758521"/>
                  </a:lnTo>
                  <a:close/>
                </a:path>
                <a:path w="3568065" h="1759584">
                  <a:moveTo>
                    <a:pt x="1123835" y="743916"/>
                  </a:moveTo>
                  <a:lnTo>
                    <a:pt x="1552905" y="743916"/>
                  </a:lnTo>
                  <a:lnTo>
                    <a:pt x="1552905" y="231611"/>
                  </a:lnTo>
                  <a:lnTo>
                    <a:pt x="1123835" y="231611"/>
                  </a:lnTo>
                  <a:lnTo>
                    <a:pt x="1123835" y="743916"/>
                  </a:lnTo>
                  <a:close/>
                </a:path>
                <a:path w="3568065" h="1759584">
                  <a:moveTo>
                    <a:pt x="797064" y="763449"/>
                  </a:moveTo>
                  <a:lnTo>
                    <a:pt x="1226134" y="763449"/>
                  </a:lnTo>
                  <a:lnTo>
                    <a:pt x="1226134" y="251143"/>
                  </a:lnTo>
                  <a:lnTo>
                    <a:pt x="797064" y="251143"/>
                  </a:lnTo>
                  <a:lnTo>
                    <a:pt x="797064" y="763449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4595621" y="2102548"/>
            <a:ext cx="2382520" cy="362585"/>
          </a:xfrm>
          <a:prstGeom prst="rect">
            <a:avLst/>
          </a:prstGeom>
          <a:solidFill>
            <a:srgbClr val="FDD3D3"/>
          </a:solidFill>
          <a:ln w="25400">
            <a:solidFill>
              <a:srgbClr val="FF0000"/>
            </a:solidFill>
          </a:ln>
        </p:spPr>
        <p:txBody>
          <a:bodyPr wrap="square" lIns="0" tIns="55244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434"/>
              </a:spcBef>
            </a:pPr>
            <a:r>
              <a:rPr dirty="0" sz="1400" spc="-10" b="1">
                <a:latin typeface="Arial"/>
                <a:cs typeface="Arial"/>
              </a:rPr>
              <a:t>Tourist</a:t>
            </a:r>
            <a:r>
              <a:rPr dirty="0" sz="1400" spc="-5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resources </a:t>
            </a:r>
            <a:r>
              <a:rPr dirty="0" sz="1400" spc="-10">
                <a:latin typeface="Arial MT"/>
                <a:cs typeface="Arial MT"/>
              </a:rPr>
              <a:t>(objects)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4584827" y="2587244"/>
            <a:ext cx="2392680" cy="668655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102235" rIns="0" bIns="0" rtlCol="0" vert="horz">
            <a:spAutoFit/>
          </a:bodyPr>
          <a:lstStyle/>
          <a:p>
            <a:pPr marL="965200" marR="150495" indent="-805180">
              <a:lnSpc>
                <a:spcPct val="100000"/>
              </a:lnSpc>
              <a:spcBef>
                <a:spcPts val="805"/>
              </a:spcBef>
            </a:pPr>
            <a:r>
              <a:rPr dirty="0" sz="1400" b="1">
                <a:latin typeface="Arial"/>
                <a:cs typeface="Arial"/>
              </a:rPr>
              <a:t>People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in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scenes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">
                <a:latin typeface="Arial MT"/>
                <a:cs typeface="Arial MT"/>
              </a:rPr>
              <a:t>(yes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 spc="-25">
                <a:latin typeface="Arial MT"/>
                <a:cs typeface="Arial MT"/>
              </a:rPr>
              <a:t>no)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4584827" y="3355619"/>
            <a:ext cx="2392680" cy="619760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77470" rIns="0" bIns="0" rtlCol="0" vert="horz">
            <a:spAutoFit/>
          </a:bodyPr>
          <a:lstStyle/>
          <a:p>
            <a:pPr marL="868044" marR="104775" indent="-756285">
              <a:lnSpc>
                <a:spcPct val="100000"/>
              </a:lnSpc>
              <a:spcBef>
                <a:spcPts val="610"/>
              </a:spcBef>
            </a:pPr>
            <a:r>
              <a:rPr dirty="0" sz="1400" spc="-10" b="1">
                <a:latin typeface="Arial"/>
                <a:cs typeface="Arial"/>
              </a:rPr>
              <a:t>Number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people,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gender </a:t>
            </a:r>
            <a:r>
              <a:rPr dirty="0" sz="1400" b="1">
                <a:latin typeface="Arial"/>
                <a:cs typeface="Arial"/>
              </a:rPr>
              <a:t>and</a:t>
            </a:r>
            <a:r>
              <a:rPr dirty="0" sz="1400" spc="-9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age</a:t>
            </a:r>
            <a:endParaRPr sz="1400">
              <a:latin typeface="Arial"/>
              <a:cs typeface="Arial"/>
            </a:endParaRPr>
          </a:p>
        </p:txBody>
      </p:sp>
      <p:graphicFrame>
        <p:nvGraphicFramePr>
          <p:cNvPr id="26" name="object 26" descr=""/>
          <p:cNvGraphicFramePr>
            <a:graphicFrameLocks noGrp="1"/>
          </p:cNvGraphicFramePr>
          <p:nvPr/>
        </p:nvGraphicFramePr>
        <p:xfrm>
          <a:off x="8790273" y="3825697"/>
          <a:ext cx="2717165" cy="25831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0025"/>
                <a:gridCol w="1128395"/>
                <a:gridCol w="169544"/>
                <a:gridCol w="1085214"/>
              </a:tblGrid>
              <a:tr h="63944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T w="57150">
                      <a:solidFill>
                        <a:srgbClr val="92D050"/>
                      </a:solidFill>
                      <a:prstDash val="solid"/>
                    </a:lnT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T w="57150">
                      <a:solidFill>
                        <a:srgbClr val="92D050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T w="57150">
                      <a:solidFill>
                        <a:srgbClr val="92D050"/>
                      </a:solidFill>
                      <a:prstDash val="solid"/>
                    </a:lnT>
                    <a:lnB w="57150">
                      <a:solidFill>
                        <a:srgbClr val="92D050"/>
                      </a:solidFill>
                      <a:prstDash val="solid"/>
                    </a:lnB>
                  </a:tcPr>
                </a:tc>
              </a:tr>
              <a:tr h="121729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T w="57150">
                      <a:solidFill>
                        <a:srgbClr val="92D050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B w="57150">
                      <a:solidFill>
                        <a:srgbClr val="92D0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T w="57150">
                      <a:solidFill>
                        <a:srgbClr val="92D050"/>
                      </a:solidFill>
                      <a:prstDash val="solid"/>
                    </a:lnT>
                    <a:lnB w="57150">
                      <a:solidFill>
                        <a:srgbClr val="92D05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T w="57150">
                      <a:solidFill>
                        <a:srgbClr val="92D050"/>
                      </a:solidFill>
                      <a:prstDash val="solid"/>
                    </a:lnT>
                  </a:tcPr>
                </a:tc>
              </a:tr>
              <a:tr h="726440"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B w="57150">
                      <a:solidFill>
                        <a:srgbClr val="92D05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57150">
                      <a:solidFill>
                        <a:srgbClr val="92D050"/>
                      </a:solidFill>
                      <a:prstDash val="solid"/>
                    </a:lnL>
                    <a:lnR w="57150">
                      <a:solidFill>
                        <a:srgbClr val="92D050"/>
                      </a:solidFill>
                      <a:prstDash val="solid"/>
                    </a:lnR>
                    <a:lnB w="88468">
                      <a:solidFill>
                        <a:srgbClr val="92D05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7" name="object 27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29" name="object 2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32" name="object 3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33" name="object 33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172452" y="1314576"/>
              <a:ext cx="4229735" cy="2449830"/>
            </a:xfrm>
            <a:custGeom>
              <a:avLst/>
              <a:gdLst/>
              <a:ahLst/>
              <a:cxnLst/>
              <a:rect l="l" t="t" r="r" b="b"/>
              <a:pathLst>
                <a:path w="4229734" h="2449829">
                  <a:moveTo>
                    <a:pt x="0" y="2449576"/>
                  </a:moveTo>
                  <a:lnTo>
                    <a:pt x="4229608" y="2449576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244957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077452" y="3949573"/>
              <a:ext cx="1199515" cy="1569085"/>
            </a:xfrm>
            <a:custGeom>
              <a:avLst/>
              <a:gdLst/>
              <a:ahLst/>
              <a:cxnLst/>
              <a:rect l="l" t="t" r="r" b="b"/>
              <a:pathLst>
                <a:path w="1199515" h="1569085">
                  <a:moveTo>
                    <a:pt x="0" y="1568830"/>
                  </a:moveTo>
                  <a:lnTo>
                    <a:pt x="1199146" y="1568830"/>
                  </a:lnTo>
                  <a:lnTo>
                    <a:pt x="1199146" y="0"/>
                  </a:lnTo>
                  <a:lnTo>
                    <a:pt x="0" y="0"/>
                  </a:lnTo>
                  <a:lnTo>
                    <a:pt x="0" y="1568830"/>
                  </a:lnTo>
                  <a:close/>
                </a:path>
              </a:pathLst>
            </a:custGeom>
            <a:ln w="57149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818880" y="3869931"/>
              <a:ext cx="2583180" cy="2584450"/>
            </a:xfrm>
            <a:custGeom>
              <a:avLst/>
              <a:gdLst/>
              <a:ahLst/>
              <a:cxnLst/>
              <a:rect l="l" t="t" r="r" b="b"/>
              <a:pathLst>
                <a:path w="2583179" h="2584450">
                  <a:moveTo>
                    <a:pt x="0" y="2583942"/>
                  </a:moveTo>
                  <a:lnTo>
                    <a:pt x="2583179" y="2583942"/>
                  </a:lnTo>
                  <a:lnTo>
                    <a:pt x="2583179" y="0"/>
                  </a:lnTo>
                  <a:lnTo>
                    <a:pt x="0" y="0"/>
                  </a:lnTo>
                  <a:lnTo>
                    <a:pt x="0" y="258394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9019032" y="3869969"/>
              <a:ext cx="2383155" cy="2615565"/>
            </a:xfrm>
            <a:custGeom>
              <a:avLst/>
              <a:gdLst/>
              <a:ahLst/>
              <a:cxnLst/>
              <a:rect l="l" t="t" r="r" b="b"/>
              <a:pathLst>
                <a:path w="2383154" h="2615565">
                  <a:moveTo>
                    <a:pt x="0" y="1857248"/>
                  </a:moveTo>
                  <a:lnTo>
                    <a:pt x="1297685" y="1857248"/>
                  </a:lnTo>
                  <a:lnTo>
                    <a:pt x="1297685" y="0"/>
                  </a:lnTo>
                  <a:lnTo>
                    <a:pt x="0" y="0"/>
                  </a:lnTo>
                  <a:lnTo>
                    <a:pt x="0" y="1857248"/>
                  </a:lnTo>
                  <a:close/>
                </a:path>
                <a:path w="2383154" h="2615565">
                  <a:moveTo>
                    <a:pt x="1128268" y="2615222"/>
                  </a:moveTo>
                  <a:lnTo>
                    <a:pt x="2383091" y="2615222"/>
                  </a:lnTo>
                  <a:lnTo>
                    <a:pt x="2383091" y="639864"/>
                  </a:lnTo>
                  <a:lnTo>
                    <a:pt x="1128268" y="639864"/>
                  </a:lnTo>
                  <a:lnTo>
                    <a:pt x="1128268" y="261522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0209403" y="4574768"/>
              <a:ext cx="1199515" cy="1569085"/>
            </a:xfrm>
            <a:custGeom>
              <a:avLst/>
              <a:gdLst/>
              <a:ahLst/>
              <a:cxnLst/>
              <a:rect l="l" t="t" r="r" b="b"/>
              <a:pathLst>
                <a:path w="1199515" h="1569085">
                  <a:moveTo>
                    <a:pt x="0" y="1568831"/>
                  </a:moveTo>
                  <a:lnTo>
                    <a:pt x="1199146" y="1568831"/>
                  </a:lnTo>
                  <a:lnTo>
                    <a:pt x="1199146" y="0"/>
                  </a:lnTo>
                  <a:lnTo>
                    <a:pt x="0" y="0"/>
                  </a:lnTo>
                  <a:lnTo>
                    <a:pt x="0" y="1568831"/>
                  </a:lnTo>
                  <a:close/>
                </a:path>
              </a:pathLst>
            </a:custGeom>
            <a:ln w="57150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114617" y="1359788"/>
              <a:ext cx="4229735" cy="3301365"/>
            </a:xfrm>
            <a:custGeom>
              <a:avLst/>
              <a:gdLst/>
              <a:ahLst/>
              <a:cxnLst/>
              <a:rect l="l" t="t" r="r" b="b"/>
              <a:pathLst>
                <a:path w="4229735" h="3301365">
                  <a:moveTo>
                    <a:pt x="0" y="3300857"/>
                  </a:moveTo>
                  <a:lnTo>
                    <a:pt x="4229608" y="3300857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33008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776211" y="5008383"/>
              <a:ext cx="3568065" cy="1759585"/>
            </a:xfrm>
            <a:custGeom>
              <a:avLst/>
              <a:gdLst/>
              <a:ahLst/>
              <a:cxnLst/>
              <a:rect l="l" t="t" r="r" b="b"/>
              <a:pathLst>
                <a:path w="3568065" h="1759584">
                  <a:moveTo>
                    <a:pt x="0" y="1759330"/>
                  </a:moveTo>
                  <a:lnTo>
                    <a:pt x="3567937" y="1759330"/>
                  </a:lnTo>
                  <a:lnTo>
                    <a:pt x="3567937" y="0"/>
                  </a:lnTo>
                  <a:lnTo>
                    <a:pt x="0" y="0"/>
                  </a:lnTo>
                  <a:lnTo>
                    <a:pt x="0" y="1759330"/>
                  </a:lnTo>
                  <a:close/>
                </a:path>
                <a:path w="3568065" h="1759584">
                  <a:moveTo>
                    <a:pt x="281533" y="788582"/>
                  </a:moveTo>
                  <a:lnTo>
                    <a:pt x="863574" y="788582"/>
                  </a:lnTo>
                  <a:lnTo>
                    <a:pt x="863574" y="276277"/>
                  </a:lnTo>
                  <a:lnTo>
                    <a:pt x="281533" y="276277"/>
                  </a:lnTo>
                  <a:lnTo>
                    <a:pt x="281533" y="788582"/>
                  </a:lnTo>
                  <a:close/>
                </a:path>
                <a:path w="3568065" h="1759584">
                  <a:moveTo>
                    <a:pt x="1135519" y="1319086"/>
                  </a:moveTo>
                  <a:lnTo>
                    <a:pt x="1717560" y="1319086"/>
                  </a:lnTo>
                  <a:lnTo>
                    <a:pt x="1717560" y="806781"/>
                  </a:lnTo>
                  <a:lnTo>
                    <a:pt x="1135519" y="806781"/>
                  </a:lnTo>
                  <a:lnTo>
                    <a:pt x="1135519" y="1319086"/>
                  </a:lnTo>
                  <a:close/>
                </a:path>
                <a:path w="3568065" h="1759584">
                  <a:moveTo>
                    <a:pt x="2867037" y="968122"/>
                  </a:moveTo>
                  <a:lnTo>
                    <a:pt x="3296107" y="968122"/>
                  </a:lnTo>
                  <a:lnTo>
                    <a:pt x="3296107" y="455816"/>
                  </a:lnTo>
                  <a:lnTo>
                    <a:pt x="2867037" y="455816"/>
                  </a:lnTo>
                  <a:lnTo>
                    <a:pt x="2867037" y="968122"/>
                  </a:lnTo>
                  <a:close/>
                </a:path>
                <a:path w="3568065" h="1759584">
                  <a:moveTo>
                    <a:pt x="2449715" y="925120"/>
                  </a:moveTo>
                  <a:lnTo>
                    <a:pt x="2878785" y="925120"/>
                  </a:lnTo>
                  <a:lnTo>
                    <a:pt x="2878785" y="412814"/>
                  </a:lnTo>
                  <a:lnTo>
                    <a:pt x="2449715" y="412814"/>
                  </a:lnTo>
                  <a:lnTo>
                    <a:pt x="2449715" y="925120"/>
                  </a:lnTo>
                  <a:close/>
                </a:path>
                <a:path w="3568065" h="1759584">
                  <a:moveTo>
                    <a:pt x="2069223" y="819151"/>
                  </a:moveTo>
                  <a:lnTo>
                    <a:pt x="2498293" y="819151"/>
                  </a:lnTo>
                  <a:lnTo>
                    <a:pt x="2498293" y="306845"/>
                  </a:lnTo>
                  <a:lnTo>
                    <a:pt x="2069223" y="306845"/>
                  </a:lnTo>
                  <a:lnTo>
                    <a:pt x="2069223" y="819151"/>
                  </a:lnTo>
                  <a:close/>
                </a:path>
                <a:path w="3568065" h="1759584">
                  <a:moveTo>
                    <a:pt x="1705622" y="758521"/>
                  </a:moveTo>
                  <a:lnTo>
                    <a:pt x="2134692" y="758521"/>
                  </a:lnTo>
                  <a:lnTo>
                    <a:pt x="2134692" y="246216"/>
                  </a:lnTo>
                  <a:lnTo>
                    <a:pt x="1705622" y="246216"/>
                  </a:lnTo>
                  <a:lnTo>
                    <a:pt x="1705622" y="758521"/>
                  </a:lnTo>
                  <a:close/>
                </a:path>
                <a:path w="3568065" h="1759584">
                  <a:moveTo>
                    <a:pt x="1123835" y="743916"/>
                  </a:moveTo>
                  <a:lnTo>
                    <a:pt x="1552905" y="743916"/>
                  </a:lnTo>
                  <a:lnTo>
                    <a:pt x="1552905" y="231611"/>
                  </a:lnTo>
                  <a:lnTo>
                    <a:pt x="1123835" y="231611"/>
                  </a:lnTo>
                  <a:lnTo>
                    <a:pt x="1123835" y="743916"/>
                  </a:lnTo>
                  <a:close/>
                </a:path>
                <a:path w="3568065" h="1759584">
                  <a:moveTo>
                    <a:pt x="797064" y="763449"/>
                  </a:moveTo>
                  <a:lnTo>
                    <a:pt x="1226134" y="763449"/>
                  </a:lnTo>
                  <a:lnTo>
                    <a:pt x="1226134" y="251143"/>
                  </a:lnTo>
                  <a:lnTo>
                    <a:pt x="797064" y="251143"/>
                  </a:lnTo>
                  <a:lnTo>
                    <a:pt x="797064" y="763449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 descr=""/>
          <p:cNvSpPr txBox="1"/>
          <p:nvPr/>
        </p:nvSpPr>
        <p:spPr>
          <a:xfrm>
            <a:off x="4595621" y="2102586"/>
            <a:ext cx="2382520" cy="416559"/>
          </a:xfrm>
          <a:prstGeom prst="rect">
            <a:avLst/>
          </a:prstGeom>
          <a:solidFill>
            <a:srgbClr val="FDD3D3"/>
          </a:solidFill>
          <a:ln w="25400">
            <a:solidFill>
              <a:srgbClr val="FF0000"/>
            </a:solidFill>
          </a:ln>
        </p:spPr>
        <p:txBody>
          <a:bodyPr wrap="square" lIns="0" tIns="82550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650"/>
              </a:spcBef>
            </a:pPr>
            <a:r>
              <a:rPr dirty="0" sz="1400" spc="-10" b="1">
                <a:latin typeface="Arial"/>
                <a:cs typeface="Arial"/>
              </a:rPr>
              <a:t>Tourist</a:t>
            </a:r>
            <a:r>
              <a:rPr dirty="0" sz="1400" spc="-5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resources </a:t>
            </a:r>
            <a:r>
              <a:rPr dirty="0" sz="1400" spc="-10">
                <a:latin typeface="Arial MT"/>
                <a:cs typeface="Arial MT"/>
              </a:rPr>
              <a:t>(objects)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4584827" y="2587244"/>
            <a:ext cx="2392680" cy="668655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102235" rIns="0" bIns="0" rtlCol="0" vert="horz">
            <a:spAutoFit/>
          </a:bodyPr>
          <a:lstStyle/>
          <a:p>
            <a:pPr marL="965200" marR="150495" indent="-805180">
              <a:lnSpc>
                <a:spcPct val="100000"/>
              </a:lnSpc>
              <a:spcBef>
                <a:spcPts val="805"/>
              </a:spcBef>
            </a:pPr>
            <a:r>
              <a:rPr dirty="0" sz="1400" b="1">
                <a:latin typeface="Arial"/>
                <a:cs typeface="Arial"/>
              </a:rPr>
              <a:t>People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in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scenes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">
                <a:latin typeface="Arial MT"/>
                <a:cs typeface="Arial MT"/>
              </a:rPr>
              <a:t>(yes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 spc="-25">
                <a:latin typeface="Arial MT"/>
                <a:cs typeface="Arial MT"/>
              </a:rPr>
              <a:t>no)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4584827" y="3355619"/>
            <a:ext cx="2392680" cy="619760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77470" rIns="0" bIns="0" rtlCol="0" vert="horz">
            <a:spAutoFit/>
          </a:bodyPr>
          <a:lstStyle/>
          <a:p>
            <a:pPr marL="868044" marR="104775" indent="-756285">
              <a:lnSpc>
                <a:spcPct val="100000"/>
              </a:lnSpc>
              <a:spcBef>
                <a:spcPts val="610"/>
              </a:spcBef>
            </a:pPr>
            <a:r>
              <a:rPr dirty="0" sz="1400" spc="-10" b="1">
                <a:latin typeface="Arial"/>
                <a:cs typeface="Arial"/>
              </a:rPr>
              <a:t>Number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people,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gender </a:t>
            </a:r>
            <a:r>
              <a:rPr dirty="0" sz="1400" b="1">
                <a:latin typeface="Arial"/>
                <a:cs typeface="Arial"/>
              </a:rPr>
              <a:t>and</a:t>
            </a:r>
            <a:r>
              <a:rPr dirty="0" sz="1400" spc="-9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age</a:t>
            </a:r>
            <a:endParaRPr sz="1400">
              <a:latin typeface="Arial"/>
              <a:cs typeface="Arial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584827" y="4052938"/>
            <a:ext cx="2406015" cy="629920"/>
          </a:xfrm>
          <a:prstGeom prst="rect">
            <a:avLst/>
          </a:prstGeom>
          <a:solidFill>
            <a:srgbClr val="DEEEFA"/>
          </a:solidFill>
          <a:ln w="25400">
            <a:solidFill>
              <a:srgbClr val="1B8DDA"/>
            </a:solidFill>
          </a:ln>
        </p:spPr>
        <p:txBody>
          <a:bodyPr wrap="square" lIns="0" tIns="83185" rIns="0" bIns="0" rtlCol="0" vert="horz">
            <a:spAutoFit/>
          </a:bodyPr>
          <a:lstStyle/>
          <a:p>
            <a:pPr marL="217170">
              <a:lnSpc>
                <a:spcPct val="100000"/>
              </a:lnSpc>
              <a:spcBef>
                <a:spcPts val="655"/>
              </a:spcBef>
            </a:pPr>
            <a:r>
              <a:rPr dirty="0" sz="1400" spc="-50" b="1">
                <a:latin typeface="Arial"/>
                <a:cs typeface="Arial"/>
              </a:rPr>
              <a:t>Race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50" b="1">
                <a:latin typeface="Arial"/>
                <a:cs typeface="Arial"/>
              </a:rPr>
              <a:t>person: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0">
                <a:latin typeface="Arial MT"/>
                <a:cs typeface="Arial MT"/>
              </a:rPr>
              <a:t>Eastern,</a:t>
            </a:r>
            <a:endParaRPr sz="1400">
              <a:latin typeface="Arial MT"/>
              <a:cs typeface="Arial MT"/>
            </a:endParaRPr>
          </a:p>
          <a:p>
            <a:pPr marL="133350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White,</a:t>
            </a:r>
            <a:r>
              <a:rPr dirty="0" sz="1400" spc="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Black,</a:t>
            </a:r>
            <a:r>
              <a:rPr dirty="0" sz="1400" spc="3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Latino,</a:t>
            </a:r>
            <a:r>
              <a:rPr dirty="0" sz="1400" spc="2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Asian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3" name="object 3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35" name="object 3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37" name="object 37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172452" y="1314576"/>
              <a:ext cx="4229735" cy="2449830"/>
            </a:xfrm>
            <a:custGeom>
              <a:avLst/>
              <a:gdLst/>
              <a:ahLst/>
              <a:cxnLst/>
              <a:rect l="l" t="t" r="r" b="b"/>
              <a:pathLst>
                <a:path w="4229734" h="2449829">
                  <a:moveTo>
                    <a:pt x="0" y="2449576"/>
                  </a:moveTo>
                  <a:lnTo>
                    <a:pt x="4229608" y="2449576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244957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077452" y="3949573"/>
              <a:ext cx="1199515" cy="1569085"/>
            </a:xfrm>
            <a:custGeom>
              <a:avLst/>
              <a:gdLst/>
              <a:ahLst/>
              <a:cxnLst/>
              <a:rect l="l" t="t" r="r" b="b"/>
              <a:pathLst>
                <a:path w="1199515" h="1569085">
                  <a:moveTo>
                    <a:pt x="0" y="1568830"/>
                  </a:moveTo>
                  <a:lnTo>
                    <a:pt x="1199146" y="1568830"/>
                  </a:lnTo>
                  <a:lnTo>
                    <a:pt x="1199146" y="0"/>
                  </a:lnTo>
                  <a:lnTo>
                    <a:pt x="0" y="0"/>
                  </a:lnTo>
                  <a:lnTo>
                    <a:pt x="0" y="1568830"/>
                  </a:lnTo>
                  <a:close/>
                </a:path>
              </a:pathLst>
            </a:custGeom>
            <a:ln w="57149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818880" y="3869931"/>
              <a:ext cx="2583180" cy="2584450"/>
            </a:xfrm>
            <a:custGeom>
              <a:avLst/>
              <a:gdLst/>
              <a:ahLst/>
              <a:cxnLst/>
              <a:rect l="l" t="t" r="r" b="b"/>
              <a:pathLst>
                <a:path w="2583179" h="2584450">
                  <a:moveTo>
                    <a:pt x="0" y="2583942"/>
                  </a:moveTo>
                  <a:lnTo>
                    <a:pt x="2583179" y="2583942"/>
                  </a:lnTo>
                  <a:lnTo>
                    <a:pt x="2583179" y="0"/>
                  </a:lnTo>
                  <a:lnTo>
                    <a:pt x="0" y="0"/>
                  </a:lnTo>
                  <a:lnTo>
                    <a:pt x="0" y="258394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0038842" y="5592927"/>
              <a:ext cx="972185" cy="627380"/>
            </a:xfrm>
            <a:custGeom>
              <a:avLst/>
              <a:gdLst/>
              <a:ahLst/>
              <a:cxnLst/>
              <a:rect l="l" t="t" r="r" b="b"/>
              <a:pathLst>
                <a:path w="972184" h="627379">
                  <a:moveTo>
                    <a:pt x="0" y="627214"/>
                  </a:moveTo>
                  <a:lnTo>
                    <a:pt x="971702" y="627214"/>
                  </a:lnTo>
                  <a:lnTo>
                    <a:pt x="971702" y="0"/>
                  </a:lnTo>
                  <a:lnTo>
                    <a:pt x="0" y="0"/>
                  </a:lnTo>
                  <a:lnTo>
                    <a:pt x="0" y="627214"/>
                  </a:lnTo>
                  <a:close/>
                </a:path>
              </a:pathLst>
            </a:custGeom>
            <a:ln w="5715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22" name="object 22" descr=""/>
            <p:cNvSpPr/>
            <p:nvPr/>
          </p:nvSpPr>
          <p:spPr>
            <a:xfrm>
              <a:off x="9210420" y="5008422"/>
              <a:ext cx="1075055" cy="612775"/>
            </a:xfrm>
            <a:custGeom>
              <a:avLst/>
              <a:gdLst/>
              <a:ahLst/>
              <a:cxnLst/>
              <a:rect l="l" t="t" r="r" b="b"/>
              <a:pathLst>
                <a:path w="1075054" h="612775">
                  <a:moveTo>
                    <a:pt x="0" y="612393"/>
                  </a:moveTo>
                  <a:lnTo>
                    <a:pt x="1074839" y="612393"/>
                  </a:lnTo>
                  <a:lnTo>
                    <a:pt x="1074839" y="0"/>
                  </a:lnTo>
                  <a:lnTo>
                    <a:pt x="0" y="0"/>
                  </a:lnTo>
                  <a:lnTo>
                    <a:pt x="0" y="612393"/>
                  </a:lnTo>
                  <a:close/>
                </a:path>
              </a:pathLst>
            </a:custGeom>
            <a:ln w="57149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9019032" y="3869969"/>
              <a:ext cx="2383155" cy="2615565"/>
            </a:xfrm>
            <a:custGeom>
              <a:avLst/>
              <a:gdLst/>
              <a:ahLst/>
              <a:cxnLst/>
              <a:rect l="l" t="t" r="r" b="b"/>
              <a:pathLst>
                <a:path w="2383154" h="2615565">
                  <a:moveTo>
                    <a:pt x="0" y="1857248"/>
                  </a:moveTo>
                  <a:lnTo>
                    <a:pt x="1297685" y="1857248"/>
                  </a:lnTo>
                  <a:lnTo>
                    <a:pt x="1297685" y="0"/>
                  </a:lnTo>
                  <a:lnTo>
                    <a:pt x="0" y="0"/>
                  </a:lnTo>
                  <a:lnTo>
                    <a:pt x="0" y="1857248"/>
                  </a:lnTo>
                  <a:close/>
                </a:path>
                <a:path w="2383154" h="2615565">
                  <a:moveTo>
                    <a:pt x="1128268" y="2615222"/>
                  </a:moveTo>
                  <a:lnTo>
                    <a:pt x="2383091" y="2615222"/>
                  </a:lnTo>
                  <a:lnTo>
                    <a:pt x="2383091" y="639864"/>
                  </a:lnTo>
                  <a:lnTo>
                    <a:pt x="1128268" y="639864"/>
                  </a:lnTo>
                  <a:lnTo>
                    <a:pt x="1128268" y="261522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10209403" y="4574768"/>
              <a:ext cx="1199515" cy="1569085"/>
            </a:xfrm>
            <a:custGeom>
              <a:avLst/>
              <a:gdLst/>
              <a:ahLst/>
              <a:cxnLst/>
              <a:rect l="l" t="t" r="r" b="b"/>
              <a:pathLst>
                <a:path w="1199515" h="1569085">
                  <a:moveTo>
                    <a:pt x="0" y="1568831"/>
                  </a:moveTo>
                  <a:lnTo>
                    <a:pt x="1199146" y="1568831"/>
                  </a:lnTo>
                  <a:lnTo>
                    <a:pt x="1199146" y="0"/>
                  </a:lnTo>
                  <a:lnTo>
                    <a:pt x="0" y="0"/>
                  </a:lnTo>
                  <a:lnTo>
                    <a:pt x="0" y="1568831"/>
                  </a:lnTo>
                  <a:close/>
                </a:path>
              </a:pathLst>
            </a:custGeom>
            <a:ln w="57150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114617" y="1359788"/>
              <a:ext cx="4229735" cy="3301365"/>
            </a:xfrm>
            <a:custGeom>
              <a:avLst/>
              <a:gdLst/>
              <a:ahLst/>
              <a:cxnLst/>
              <a:rect l="l" t="t" r="r" b="b"/>
              <a:pathLst>
                <a:path w="4229735" h="3301365">
                  <a:moveTo>
                    <a:pt x="0" y="3300857"/>
                  </a:moveTo>
                  <a:lnTo>
                    <a:pt x="4229608" y="3300857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33008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76211" y="5008383"/>
              <a:ext cx="3568065" cy="1759585"/>
            </a:xfrm>
            <a:custGeom>
              <a:avLst/>
              <a:gdLst/>
              <a:ahLst/>
              <a:cxnLst/>
              <a:rect l="l" t="t" r="r" b="b"/>
              <a:pathLst>
                <a:path w="3568065" h="1759584">
                  <a:moveTo>
                    <a:pt x="0" y="1759330"/>
                  </a:moveTo>
                  <a:lnTo>
                    <a:pt x="3567937" y="1759330"/>
                  </a:lnTo>
                  <a:lnTo>
                    <a:pt x="3567937" y="0"/>
                  </a:lnTo>
                  <a:lnTo>
                    <a:pt x="0" y="0"/>
                  </a:lnTo>
                  <a:lnTo>
                    <a:pt x="0" y="1759330"/>
                  </a:lnTo>
                  <a:close/>
                </a:path>
                <a:path w="3568065" h="1759584">
                  <a:moveTo>
                    <a:pt x="281533" y="788582"/>
                  </a:moveTo>
                  <a:lnTo>
                    <a:pt x="863574" y="788582"/>
                  </a:lnTo>
                  <a:lnTo>
                    <a:pt x="863574" y="276277"/>
                  </a:lnTo>
                  <a:lnTo>
                    <a:pt x="281533" y="276277"/>
                  </a:lnTo>
                  <a:lnTo>
                    <a:pt x="281533" y="788582"/>
                  </a:lnTo>
                  <a:close/>
                </a:path>
                <a:path w="3568065" h="1759584">
                  <a:moveTo>
                    <a:pt x="1135519" y="1319086"/>
                  </a:moveTo>
                  <a:lnTo>
                    <a:pt x="1717560" y="1319086"/>
                  </a:lnTo>
                  <a:lnTo>
                    <a:pt x="1717560" y="806781"/>
                  </a:lnTo>
                  <a:lnTo>
                    <a:pt x="1135519" y="806781"/>
                  </a:lnTo>
                  <a:lnTo>
                    <a:pt x="1135519" y="1319086"/>
                  </a:lnTo>
                  <a:close/>
                </a:path>
                <a:path w="3568065" h="1759584">
                  <a:moveTo>
                    <a:pt x="2867037" y="968122"/>
                  </a:moveTo>
                  <a:lnTo>
                    <a:pt x="3296107" y="968122"/>
                  </a:lnTo>
                  <a:lnTo>
                    <a:pt x="3296107" y="455816"/>
                  </a:lnTo>
                  <a:lnTo>
                    <a:pt x="2867037" y="455816"/>
                  </a:lnTo>
                  <a:lnTo>
                    <a:pt x="2867037" y="968122"/>
                  </a:lnTo>
                  <a:close/>
                </a:path>
                <a:path w="3568065" h="1759584">
                  <a:moveTo>
                    <a:pt x="2449715" y="925120"/>
                  </a:moveTo>
                  <a:lnTo>
                    <a:pt x="2878785" y="925120"/>
                  </a:lnTo>
                  <a:lnTo>
                    <a:pt x="2878785" y="412814"/>
                  </a:lnTo>
                  <a:lnTo>
                    <a:pt x="2449715" y="412814"/>
                  </a:lnTo>
                  <a:lnTo>
                    <a:pt x="2449715" y="925120"/>
                  </a:lnTo>
                  <a:close/>
                </a:path>
                <a:path w="3568065" h="1759584">
                  <a:moveTo>
                    <a:pt x="2069223" y="819151"/>
                  </a:moveTo>
                  <a:lnTo>
                    <a:pt x="2498293" y="819151"/>
                  </a:lnTo>
                  <a:lnTo>
                    <a:pt x="2498293" y="306845"/>
                  </a:lnTo>
                  <a:lnTo>
                    <a:pt x="2069223" y="306845"/>
                  </a:lnTo>
                  <a:lnTo>
                    <a:pt x="2069223" y="819151"/>
                  </a:lnTo>
                  <a:close/>
                </a:path>
                <a:path w="3568065" h="1759584">
                  <a:moveTo>
                    <a:pt x="1705622" y="758521"/>
                  </a:moveTo>
                  <a:lnTo>
                    <a:pt x="2134692" y="758521"/>
                  </a:lnTo>
                  <a:lnTo>
                    <a:pt x="2134692" y="246216"/>
                  </a:lnTo>
                  <a:lnTo>
                    <a:pt x="1705622" y="246216"/>
                  </a:lnTo>
                  <a:lnTo>
                    <a:pt x="1705622" y="758521"/>
                  </a:lnTo>
                  <a:close/>
                </a:path>
                <a:path w="3568065" h="1759584">
                  <a:moveTo>
                    <a:pt x="1123835" y="743916"/>
                  </a:moveTo>
                  <a:lnTo>
                    <a:pt x="1552905" y="743916"/>
                  </a:lnTo>
                  <a:lnTo>
                    <a:pt x="1552905" y="231611"/>
                  </a:lnTo>
                  <a:lnTo>
                    <a:pt x="1123835" y="231611"/>
                  </a:lnTo>
                  <a:lnTo>
                    <a:pt x="1123835" y="743916"/>
                  </a:lnTo>
                  <a:close/>
                </a:path>
                <a:path w="3568065" h="1759584">
                  <a:moveTo>
                    <a:pt x="797064" y="763449"/>
                  </a:moveTo>
                  <a:lnTo>
                    <a:pt x="1226134" y="763449"/>
                  </a:lnTo>
                  <a:lnTo>
                    <a:pt x="1226134" y="251143"/>
                  </a:lnTo>
                  <a:lnTo>
                    <a:pt x="797064" y="251143"/>
                  </a:lnTo>
                  <a:lnTo>
                    <a:pt x="797064" y="763449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 txBox="1"/>
          <p:nvPr/>
        </p:nvSpPr>
        <p:spPr>
          <a:xfrm>
            <a:off x="4595621" y="2102548"/>
            <a:ext cx="2382520" cy="421005"/>
          </a:xfrm>
          <a:prstGeom prst="rect">
            <a:avLst/>
          </a:prstGeom>
          <a:solidFill>
            <a:srgbClr val="FDD3D3"/>
          </a:solidFill>
          <a:ln w="25400">
            <a:solidFill>
              <a:srgbClr val="FF0000"/>
            </a:solidFill>
          </a:ln>
        </p:spPr>
        <p:txBody>
          <a:bodyPr wrap="square" lIns="0" tIns="84455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665"/>
              </a:spcBef>
            </a:pPr>
            <a:r>
              <a:rPr dirty="0" sz="1400" spc="-10" b="1">
                <a:latin typeface="Arial"/>
                <a:cs typeface="Arial"/>
              </a:rPr>
              <a:t>Tourist</a:t>
            </a:r>
            <a:r>
              <a:rPr dirty="0" sz="1400" spc="-55" b="1">
                <a:latin typeface="Arial"/>
                <a:cs typeface="Arial"/>
              </a:rPr>
              <a:t> </a:t>
            </a:r>
            <a:r>
              <a:rPr dirty="0" sz="1400" spc="-45" b="1">
                <a:latin typeface="Arial"/>
                <a:cs typeface="Arial"/>
              </a:rPr>
              <a:t>resources </a:t>
            </a:r>
            <a:r>
              <a:rPr dirty="0" sz="1400" spc="-10">
                <a:latin typeface="Arial MT"/>
                <a:cs typeface="Arial MT"/>
              </a:rPr>
              <a:t>(objects)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4584827" y="2587244"/>
            <a:ext cx="2392680" cy="668655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102235" rIns="0" bIns="0" rtlCol="0" vert="horz">
            <a:spAutoFit/>
          </a:bodyPr>
          <a:lstStyle/>
          <a:p>
            <a:pPr marL="965200" marR="150495" indent="-805180">
              <a:lnSpc>
                <a:spcPct val="100000"/>
              </a:lnSpc>
              <a:spcBef>
                <a:spcPts val="805"/>
              </a:spcBef>
            </a:pPr>
            <a:r>
              <a:rPr dirty="0" sz="1400" b="1">
                <a:latin typeface="Arial"/>
                <a:cs typeface="Arial"/>
              </a:rPr>
              <a:t>People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in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scenes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">
                <a:latin typeface="Arial MT"/>
                <a:cs typeface="Arial MT"/>
              </a:rPr>
              <a:t>(yes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 spc="-25">
                <a:latin typeface="Arial MT"/>
                <a:cs typeface="Arial MT"/>
              </a:rPr>
              <a:t>no)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4584827" y="3355619"/>
            <a:ext cx="2392680" cy="619760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77470" rIns="0" bIns="0" rtlCol="0" vert="horz">
            <a:spAutoFit/>
          </a:bodyPr>
          <a:lstStyle/>
          <a:p>
            <a:pPr marL="868044" marR="104775" indent="-756285">
              <a:lnSpc>
                <a:spcPct val="100000"/>
              </a:lnSpc>
              <a:spcBef>
                <a:spcPts val="610"/>
              </a:spcBef>
            </a:pPr>
            <a:r>
              <a:rPr dirty="0" sz="1400" spc="-10" b="1">
                <a:latin typeface="Arial"/>
                <a:cs typeface="Arial"/>
              </a:rPr>
              <a:t>Number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people,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gender </a:t>
            </a:r>
            <a:r>
              <a:rPr dirty="0" sz="1400" b="1">
                <a:latin typeface="Arial"/>
                <a:cs typeface="Arial"/>
              </a:rPr>
              <a:t>and</a:t>
            </a:r>
            <a:r>
              <a:rPr dirty="0" sz="1400" spc="-9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age</a:t>
            </a:r>
            <a:endParaRPr sz="1400">
              <a:latin typeface="Arial"/>
              <a:cs typeface="Arial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4582795" y="4765903"/>
            <a:ext cx="2407920" cy="1377950"/>
          </a:xfrm>
          <a:prstGeom prst="rect">
            <a:avLst/>
          </a:prstGeom>
          <a:solidFill>
            <a:srgbClr val="CCCCFF"/>
          </a:solidFill>
          <a:ln w="25400">
            <a:solidFill>
              <a:srgbClr val="6F2F9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marL="781050" marR="407034" indent="-363220">
              <a:lnSpc>
                <a:spcPct val="100000"/>
              </a:lnSpc>
              <a:spcBef>
                <a:spcPts val="240"/>
              </a:spcBef>
            </a:pPr>
            <a:r>
              <a:rPr dirty="0" sz="1400" spc="-20" b="1">
                <a:latin typeface="Arial"/>
                <a:cs typeface="Arial"/>
              </a:rPr>
              <a:t>People's </a:t>
            </a:r>
            <a:r>
              <a:rPr dirty="0" sz="1400" spc="-45" b="1">
                <a:latin typeface="Arial"/>
                <a:cs typeface="Arial"/>
              </a:rPr>
              <a:t>Emotions: </a:t>
            </a:r>
            <a:r>
              <a:rPr dirty="0" sz="1400" spc="-10">
                <a:latin typeface="Arial MT"/>
                <a:cs typeface="Arial MT"/>
              </a:rPr>
              <a:t>Happiness Sadness</a:t>
            </a:r>
            <a:endParaRPr sz="1400">
              <a:latin typeface="Arial MT"/>
              <a:cs typeface="Arial MT"/>
            </a:endParaRPr>
          </a:p>
          <a:p>
            <a:pPr algn="ctr" marL="872490" marR="863600" indent="-1905">
              <a:lnSpc>
                <a:spcPct val="100000"/>
              </a:lnSpc>
            </a:pPr>
            <a:r>
              <a:rPr dirty="0" sz="1400" spc="-10">
                <a:latin typeface="Arial MT"/>
                <a:cs typeface="Arial MT"/>
              </a:rPr>
              <a:t>Disgust Surprise </a:t>
            </a:r>
            <a:r>
              <a:rPr dirty="0" sz="1400" spc="-20">
                <a:latin typeface="Arial MT"/>
                <a:cs typeface="Arial MT"/>
              </a:rPr>
              <a:t>Fear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4584827" y="4052938"/>
            <a:ext cx="2406015" cy="629920"/>
          </a:xfrm>
          <a:prstGeom prst="rect">
            <a:avLst/>
          </a:prstGeom>
          <a:solidFill>
            <a:srgbClr val="DEEEFA"/>
          </a:solidFill>
          <a:ln w="25400">
            <a:solidFill>
              <a:srgbClr val="1B8DDA"/>
            </a:solidFill>
          </a:ln>
        </p:spPr>
        <p:txBody>
          <a:bodyPr wrap="square" lIns="0" tIns="83185" rIns="0" bIns="0" rtlCol="0" vert="horz">
            <a:spAutoFit/>
          </a:bodyPr>
          <a:lstStyle/>
          <a:p>
            <a:pPr marL="217170">
              <a:lnSpc>
                <a:spcPct val="100000"/>
              </a:lnSpc>
              <a:spcBef>
                <a:spcPts val="655"/>
              </a:spcBef>
            </a:pPr>
            <a:r>
              <a:rPr dirty="0" sz="1400" spc="-50" b="1">
                <a:latin typeface="Arial"/>
                <a:cs typeface="Arial"/>
              </a:rPr>
              <a:t>Race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50" b="1">
                <a:latin typeface="Arial"/>
                <a:cs typeface="Arial"/>
              </a:rPr>
              <a:t>person: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0">
                <a:latin typeface="Arial MT"/>
                <a:cs typeface="Arial MT"/>
              </a:rPr>
              <a:t>Eastern,</a:t>
            </a:r>
            <a:endParaRPr sz="1400">
              <a:latin typeface="Arial MT"/>
              <a:cs typeface="Arial MT"/>
            </a:endParaRPr>
          </a:p>
          <a:p>
            <a:pPr marL="133350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White,</a:t>
            </a:r>
            <a:r>
              <a:rPr dirty="0" sz="1400" spc="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Black,</a:t>
            </a:r>
            <a:r>
              <a:rPr dirty="0" sz="1400" spc="3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Latino,</a:t>
            </a:r>
            <a:r>
              <a:rPr dirty="0" sz="1400" spc="2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Asian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6" name="object 36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38" name="object 38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  <p:sp>
        <p:nvSpPr>
          <p:cNvPr id="40" name="object 40" descr=""/>
          <p:cNvSpPr txBox="1"/>
          <p:nvPr/>
        </p:nvSpPr>
        <p:spPr>
          <a:xfrm>
            <a:off x="4362274" y="6474055"/>
            <a:ext cx="41338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62274" y="6448755"/>
            <a:ext cx="224790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574213" y="6486755"/>
            <a:ext cx="18923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17961" y="1232898"/>
            <a:ext cx="11850370" cy="5564505"/>
            <a:chOff x="17961" y="1232898"/>
            <a:chExt cx="11850370" cy="5564505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65518" y="1232898"/>
              <a:ext cx="4424426" cy="5526532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485503" y="4366478"/>
              <a:ext cx="2382647" cy="2382645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7172452" y="1314576"/>
              <a:ext cx="4229735" cy="2449830"/>
            </a:xfrm>
            <a:custGeom>
              <a:avLst/>
              <a:gdLst/>
              <a:ahLst/>
              <a:cxnLst/>
              <a:rect l="l" t="t" r="r" b="b"/>
              <a:pathLst>
                <a:path w="4229734" h="2449829">
                  <a:moveTo>
                    <a:pt x="0" y="2449576"/>
                  </a:moveTo>
                  <a:lnTo>
                    <a:pt x="4229608" y="2449576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244957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577071" y="3622624"/>
              <a:ext cx="2279650" cy="2279650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9077452" y="3949573"/>
              <a:ext cx="1199515" cy="1569085"/>
            </a:xfrm>
            <a:custGeom>
              <a:avLst/>
              <a:gdLst/>
              <a:ahLst/>
              <a:cxnLst/>
              <a:rect l="l" t="t" r="r" b="b"/>
              <a:pathLst>
                <a:path w="1199515" h="1569085">
                  <a:moveTo>
                    <a:pt x="0" y="1568830"/>
                  </a:moveTo>
                  <a:lnTo>
                    <a:pt x="1199146" y="1568830"/>
                  </a:lnTo>
                  <a:lnTo>
                    <a:pt x="1199146" y="0"/>
                  </a:lnTo>
                  <a:lnTo>
                    <a:pt x="0" y="0"/>
                  </a:lnTo>
                  <a:lnTo>
                    <a:pt x="0" y="1568830"/>
                  </a:lnTo>
                  <a:close/>
                </a:path>
              </a:pathLst>
            </a:custGeom>
            <a:ln w="57149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7089774" y="1265030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818880" y="3869931"/>
              <a:ext cx="2583180" cy="2584450"/>
            </a:xfrm>
            <a:custGeom>
              <a:avLst/>
              <a:gdLst/>
              <a:ahLst/>
              <a:cxnLst/>
              <a:rect l="l" t="t" r="r" b="b"/>
              <a:pathLst>
                <a:path w="2583179" h="2584450">
                  <a:moveTo>
                    <a:pt x="0" y="2583942"/>
                  </a:moveTo>
                  <a:lnTo>
                    <a:pt x="2583179" y="2583942"/>
                  </a:lnTo>
                  <a:lnTo>
                    <a:pt x="2583179" y="0"/>
                  </a:lnTo>
                  <a:lnTo>
                    <a:pt x="0" y="0"/>
                  </a:lnTo>
                  <a:lnTo>
                    <a:pt x="0" y="258394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3" name="object 1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2641" y="1268919"/>
              <a:ext cx="4424426" cy="550506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03120" y="5274005"/>
              <a:ext cx="488759" cy="488759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10038842" y="5592927"/>
              <a:ext cx="972185" cy="627380"/>
            </a:xfrm>
            <a:custGeom>
              <a:avLst/>
              <a:gdLst/>
              <a:ahLst/>
              <a:cxnLst/>
              <a:rect l="l" t="t" r="r" b="b"/>
              <a:pathLst>
                <a:path w="972184" h="627379">
                  <a:moveTo>
                    <a:pt x="0" y="627214"/>
                  </a:moveTo>
                  <a:lnTo>
                    <a:pt x="971702" y="627214"/>
                  </a:lnTo>
                  <a:lnTo>
                    <a:pt x="971702" y="0"/>
                  </a:lnTo>
                  <a:lnTo>
                    <a:pt x="0" y="0"/>
                  </a:lnTo>
                  <a:lnTo>
                    <a:pt x="0" y="627214"/>
                  </a:lnTo>
                  <a:close/>
                </a:path>
              </a:pathLst>
            </a:custGeom>
            <a:ln w="57150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85009" y="5754992"/>
              <a:ext cx="488759" cy="48875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51026" y="5284673"/>
              <a:ext cx="488759" cy="48875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200783" y="5249900"/>
              <a:ext cx="488759" cy="48875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96237" y="5266232"/>
              <a:ext cx="488759" cy="48875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525139" y="5475973"/>
              <a:ext cx="488759" cy="48875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397887" y="5253139"/>
              <a:ext cx="488759" cy="488759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59759" y="5413514"/>
              <a:ext cx="488759" cy="488759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853690" y="5308206"/>
              <a:ext cx="488759" cy="488759"/>
            </a:xfrm>
            <a:prstGeom prst="rect">
              <a:avLst/>
            </a:prstGeom>
          </p:spPr>
        </p:pic>
        <p:sp>
          <p:nvSpPr>
            <p:cNvPr id="24" name="object 24" descr=""/>
            <p:cNvSpPr/>
            <p:nvPr/>
          </p:nvSpPr>
          <p:spPr>
            <a:xfrm>
              <a:off x="9210420" y="5008422"/>
              <a:ext cx="1075055" cy="612775"/>
            </a:xfrm>
            <a:custGeom>
              <a:avLst/>
              <a:gdLst/>
              <a:ahLst/>
              <a:cxnLst/>
              <a:rect l="l" t="t" r="r" b="b"/>
              <a:pathLst>
                <a:path w="1075054" h="612775">
                  <a:moveTo>
                    <a:pt x="0" y="612393"/>
                  </a:moveTo>
                  <a:lnTo>
                    <a:pt x="1074839" y="612393"/>
                  </a:lnTo>
                  <a:lnTo>
                    <a:pt x="1074839" y="0"/>
                  </a:lnTo>
                  <a:lnTo>
                    <a:pt x="0" y="0"/>
                  </a:lnTo>
                  <a:lnTo>
                    <a:pt x="0" y="612393"/>
                  </a:lnTo>
                  <a:close/>
                </a:path>
              </a:pathLst>
            </a:custGeom>
            <a:ln w="57149">
              <a:solidFill>
                <a:srgbClr val="6F2F9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9019032" y="3869969"/>
              <a:ext cx="2383155" cy="2615565"/>
            </a:xfrm>
            <a:custGeom>
              <a:avLst/>
              <a:gdLst/>
              <a:ahLst/>
              <a:cxnLst/>
              <a:rect l="l" t="t" r="r" b="b"/>
              <a:pathLst>
                <a:path w="2383154" h="2615565">
                  <a:moveTo>
                    <a:pt x="0" y="1857248"/>
                  </a:moveTo>
                  <a:lnTo>
                    <a:pt x="1297685" y="1857248"/>
                  </a:lnTo>
                  <a:lnTo>
                    <a:pt x="1297685" y="0"/>
                  </a:lnTo>
                  <a:lnTo>
                    <a:pt x="0" y="0"/>
                  </a:lnTo>
                  <a:lnTo>
                    <a:pt x="0" y="1857248"/>
                  </a:lnTo>
                  <a:close/>
                </a:path>
                <a:path w="2383154" h="2615565">
                  <a:moveTo>
                    <a:pt x="1128268" y="2615222"/>
                  </a:moveTo>
                  <a:lnTo>
                    <a:pt x="2383091" y="2615222"/>
                  </a:lnTo>
                  <a:lnTo>
                    <a:pt x="2383091" y="639864"/>
                  </a:lnTo>
                  <a:lnTo>
                    <a:pt x="1128268" y="639864"/>
                  </a:lnTo>
                  <a:lnTo>
                    <a:pt x="1128268" y="2615222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10209403" y="4574768"/>
              <a:ext cx="1199515" cy="1569085"/>
            </a:xfrm>
            <a:custGeom>
              <a:avLst/>
              <a:gdLst/>
              <a:ahLst/>
              <a:cxnLst/>
              <a:rect l="l" t="t" r="r" b="b"/>
              <a:pathLst>
                <a:path w="1199515" h="1569085">
                  <a:moveTo>
                    <a:pt x="0" y="1568831"/>
                  </a:moveTo>
                  <a:lnTo>
                    <a:pt x="1199146" y="1568831"/>
                  </a:lnTo>
                  <a:lnTo>
                    <a:pt x="1199146" y="0"/>
                  </a:lnTo>
                  <a:lnTo>
                    <a:pt x="0" y="0"/>
                  </a:lnTo>
                  <a:lnTo>
                    <a:pt x="0" y="1568831"/>
                  </a:lnTo>
                  <a:close/>
                </a:path>
              </a:pathLst>
            </a:custGeom>
            <a:ln w="57150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46536" y="1274202"/>
              <a:ext cx="4400550" cy="5494655"/>
            </a:xfrm>
            <a:custGeom>
              <a:avLst/>
              <a:gdLst/>
              <a:ahLst/>
              <a:cxnLst/>
              <a:rect l="l" t="t" r="r" b="b"/>
              <a:pathLst>
                <a:path w="4400550" h="5494655">
                  <a:moveTo>
                    <a:pt x="0" y="5494401"/>
                  </a:moveTo>
                  <a:lnTo>
                    <a:pt x="4400296" y="5494401"/>
                  </a:lnTo>
                  <a:lnTo>
                    <a:pt x="4400296" y="0"/>
                  </a:lnTo>
                  <a:lnTo>
                    <a:pt x="0" y="0"/>
                  </a:lnTo>
                  <a:lnTo>
                    <a:pt x="0" y="5494401"/>
                  </a:lnTo>
                  <a:close/>
                </a:path>
              </a:pathLst>
            </a:custGeom>
            <a:ln w="57149">
              <a:solidFill>
                <a:srgbClr val="00AF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114617" y="1359788"/>
              <a:ext cx="4229735" cy="3301365"/>
            </a:xfrm>
            <a:custGeom>
              <a:avLst/>
              <a:gdLst/>
              <a:ahLst/>
              <a:cxnLst/>
              <a:rect l="l" t="t" r="r" b="b"/>
              <a:pathLst>
                <a:path w="4229735" h="3301365">
                  <a:moveTo>
                    <a:pt x="0" y="3300857"/>
                  </a:moveTo>
                  <a:lnTo>
                    <a:pt x="4229608" y="3300857"/>
                  </a:lnTo>
                  <a:lnTo>
                    <a:pt x="4229608" y="0"/>
                  </a:lnTo>
                  <a:lnTo>
                    <a:pt x="0" y="0"/>
                  </a:lnTo>
                  <a:lnTo>
                    <a:pt x="0" y="33008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776211" y="5008383"/>
              <a:ext cx="3568065" cy="1759585"/>
            </a:xfrm>
            <a:custGeom>
              <a:avLst/>
              <a:gdLst/>
              <a:ahLst/>
              <a:cxnLst/>
              <a:rect l="l" t="t" r="r" b="b"/>
              <a:pathLst>
                <a:path w="3568065" h="1759584">
                  <a:moveTo>
                    <a:pt x="0" y="1759330"/>
                  </a:moveTo>
                  <a:lnTo>
                    <a:pt x="3567937" y="1759330"/>
                  </a:lnTo>
                  <a:lnTo>
                    <a:pt x="3567937" y="0"/>
                  </a:lnTo>
                  <a:lnTo>
                    <a:pt x="0" y="0"/>
                  </a:lnTo>
                  <a:lnTo>
                    <a:pt x="0" y="1759330"/>
                  </a:lnTo>
                  <a:close/>
                </a:path>
                <a:path w="3568065" h="1759584">
                  <a:moveTo>
                    <a:pt x="281533" y="788582"/>
                  </a:moveTo>
                  <a:lnTo>
                    <a:pt x="863574" y="788582"/>
                  </a:lnTo>
                  <a:lnTo>
                    <a:pt x="863574" y="276277"/>
                  </a:lnTo>
                  <a:lnTo>
                    <a:pt x="281533" y="276277"/>
                  </a:lnTo>
                  <a:lnTo>
                    <a:pt x="281533" y="788582"/>
                  </a:lnTo>
                  <a:close/>
                </a:path>
                <a:path w="3568065" h="1759584">
                  <a:moveTo>
                    <a:pt x="1135519" y="1319086"/>
                  </a:moveTo>
                  <a:lnTo>
                    <a:pt x="1717560" y="1319086"/>
                  </a:lnTo>
                  <a:lnTo>
                    <a:pt x="1717560" y="806781"/>
                  </a:lnTo>
                  <a:lnTo>
                    <a:pt x="1135519" y="806781"/>
                  </a:lnTo>
                  <a:lnTo>
                    <a:pt x="1135519" y="1319086"/>
                  </a:lnTo>
                  <a:close/>
                </a:path>
                <a:path w="3568065" h="1759584">
                  <a:moveTo>
                    <a:pt x="2867037" y="968122"/>
                  </a:moveTo>
                  <a:lnTo>
                    <a:pt x="3296107" y="968122"/>
                  </a:lnTo>
                  <a:lnTo>
                    <a:pt x="3296107" y="455816"/>
                  </a:lnTo>
                  <a:lnTo>
                    <a:pt x="2867037" y="455816"/>
                  </a:lnTo>
                  <a:lnTo>
                    <a:pt x="2867037" y="968122"/>
                  </a:lnTo>
                  <a:close/>
                </a:path>
                <a:path w="3568065" h="1759584">
                  <a:moveTo>
                    <a:pt x="2449715" y="925120"/>
                  </a:moveTo>
                  <a:lnTo>
                    <a:pt x="2878785" y="925120"/>
                  </a:lnTo>
                  <a:lnTo>
                    <a:pt x="2878785" y="412814"/>
                  </a:lnTo>
                  <a:lnTo>
                    <a:pt x="2449715" y="412814"/>
                  </a:lnTo>
                  <a:lnTo>
                    <a:pt x="2449715" y="925120"/>
                  </a:lnTo>
                  <a:close/>
                </a:path>
                <a:path w="3568065" h="1759584">
                  <a:moveTo>
                    <a:pt x="2069223" y="819151"/>
                  </a:moveTo>
                  <a:lnTo>
                    <a:pt x="2498293" y="819151"/>
                  </a:lnTo>
                  <a:lnTo>
                    <a:pt x="2498293" y="306845"/>
                  </a:lnTo>
                  <a:lnTo>
                    <a:pt x="2069223" y="306845"/>
                  </a:lnTo>
                  <a:lnTo>
                    <a:pt x="2069223" y="819151"/>
                  </a:lnTo>
                  <a:close/>
                </a:path>
                <a:path w="3568065" h="1759584">
                  <a:moveTo>
                    <a:pt x="1705622" y="758521"/>
                  </a:moveTo>
                  <a:lnTo>
                    <a:pt x="2134692" y="758521"/>
                  </a:lnTo>
                  <a:lnTo>
                    <a:pt x="2134692" y="246216"/>
                  </a:lnTo>
                  <a:lnTo>
                    <a:pt x="1705622" y="246216"/>
                  </a:lnTo>
                  <a:lnTo>
                    <a:pt x="1705622" y="758521"/>
                  </a:lnTo>
                  <a:close/>
                </a:path>
                <a:path w="3568065" h="1759584">
                  <a:moveTo>
                    <a:pt x="1123835" y="743916"/>
                  </a:moveTo>
                  <a:lnTo>
                    <a:pt x="1552905" y="743916"/>
                  </a:lnTo>
                  <a:lnTo>
                    <a:pt x="1552905" y="231611"/>
                  </a:lnTo>
                  <a:lnTo>
                    <a:pt x="1123835" y="231611"/>
                  </a:lnTo>
                  <a:lnTo>
                    <a:pt x="1123835" y="743916"/>
                  </a:lnTo>
                  <a:close/>
                </a:path>
                <a:path w="3568065" h="1759584">
                  <a:moveTo>
                    <a:pt x="797064" y="763449"/>
                  </a:moveTo>
                  <a:lnTo>
                    <a:pt x="1226134" y="763449"/>
                  </a:lnTo>
                  <a:lnTo>
                    <a:pt x="1226134" y="251143"/>
                  </a:lnTo>
                  <a:lnTo>
                    <a:pt x="797064" y="251143"/>
                  </a:lnTo>
                  <a:lnTo>
                    <a:pt x="797064" y="763449"/>
                  </a:lnTo>
                  <a:close/>
                </a:path>
              </a:pathLst>
            </a:custGeom>
            <a:ln w="5715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199326" y="4765986"/>
              <a:ext cx="4145279" cy="1986914"/>
            </a:xfrm>
            <a:custGeom>
              <a:avLst/>
              <a:gdLst/>
              <a:ahLst/>
              <a:cxnLst/>
              <a:rect l="l" t="t" r="r" b="b"/>
              <a:pathLst>
                <a:path w="4145279" h="1986915">
                  <a:moveTo>
                    <a:pt x="0" y="1986661"/>
                  </a:moveTo>
                  <a:lnTo>
                    <a:pt x="4144899" y="1986661"/>
                  </a:lnTo>
                  <a:lnTo>
                    <a:pt x="4144899" y="0"/>
                  </a:lnTo>
                  <a:lnTo>
                    <a:pt x="0" y="0"/>
                  </a:lnTo>
                  <a:lnTo>
                    <a:pt x="0" y="1986661"/>
                  </a:lnTo>
                  <a:close/>
                </a:path>
              </a:pathLst>
            </a:custGeom>
            <a:ln w="57150">
              <a:solidFill>
                <a:srgbClr val="9EB92D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4595621" y="2102573"/>
            <a:ext cx="2382520" cy="422275"/>
          </a:xfrm>
          <a:prstGeom prst="rect">
            <a:avLst/>
          </a:prstGeom>
          <a:solidFill>
            <a:srgbClr val="FDD3D3"/>
          </a:solidFill>
          <a:ln w="25400">
            <a:solidFill>
              <a:srgbClr val="FF0000"/>
            </a:solidFill>
          </a:ln>
        </p:spPr>
        <p:txBody>
          <a:bodyPr wrap="square" lIns="0" tIns="85090" rIns="0" bIns="0" rtlCol="0" vert="horz">
            <a:spAutoFit/>
          </a:bodyPr>
          <a:lstStyle/>
          <a:p>
            <a:pPr marL="108585">
              <a:lnSpc>
                <a:spcPct val="100000"/>
              </a:lnSpc>
              <a:spcBef>
                <a:spcPts val="670"/>
              </a:spcBef>
            </a:pPr>
            <a:r>
              <a:rPr dirty="0" sz="1400" spc="-10" b="1">
                <a:latin typeface="Arial"/>
                <a:cs typeface="Arial"/>
              </a:rPr>
              <a:t>Tourist</a:t>
            </a:r>
            <a:r>
              <a:rPr dirty="0" sz="1400" spc="-45" b="1">
                <a:latin typeface="Arial"/>
                <a:cs typeface="Arial"/>
              </a:rPr>
              <a:t> resources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>
                <a:latin typeface="Arial MT"/>
                <a:cs typeface="Arial MT"/>
              </a:rPr>
              <a:t>(objects)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4584827" y="2587244"/>
            <a:ext cx="2392680" cy="668655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102235" rIns="0" bIns="0" rtlCol="0" vert="horz">
            <a:spAutoFit/>
          </a:bodyPr>
          <a:lstStyle/>
          <a:p>
            <a:pPr marL="965200" marR="150495" indent="-805180">
              <a:lnSpc>
                <a:spcPct val="100000"/>
              </a:lnSpc>
              <a:spcBef>
                <a:spcPts val="805"/>
              </a:spcBef>
            </a:pPr>
            <a:r>
              <a:rPr dirty="0" sz="1400" b="1">
                <a:latin typeface="Arial"/>
                <a:cs typeface="Arial"/>
              </a:rPr>
              <a:t>People</a:t>
            </a:r>
            <a:r>
              <a:rPr dirty="0" sz="1400" spc="-4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in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the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spc="-65" b="1">
                <a:latin typeface="Arial"/>
                <a:cs typeface="Arial"/>
              </a:rPr>
              <a:t>scenes</a:t>
            </a:r>
            <a:r>
              <a:rPr dirty="0" sz="1400" spc="-15" b="1">
                <a:latin typeface="Arial"/>
                <a:cs typeface="Arial"/>
              </a:rPr>
              <a:t> </a:t>
            </a:r>
            <a:r>
              <a:rPr dirty="0" sz="1400" spc="-20">
                <a:latin typeface="Arial MT"/>
                <a:cs typeface="Arial MT"/>
              </a:rPr>
              <a:t>(yes </a:t>
            </a:r>
            <a:r>
              <a:rPr dirty="0" sz="1400">
                <a:latin typeface="Arial MT"/>
                <a:cs typeface="Arial MT"/>
              </a:rPr>
              <a:t>or</a:t>
            </a:r>
            <a:r>
              <a:rPr dirty="0" sz="1400" spc="-10">
                <a:latin typeface="Arial MT"/>
                <a:cs typeface="Arial MT"/>
              </a:rPr>
              <a:t> </a:t>
            </a:r>
            <a:r>
              <a:rPr dirty="0" sz="1400" spc="-25">
                <a:latin typeface="Arial MT"/>
                <a:cs typeface="Arial MT"/>
              </a:rPr>
              <a:t>no)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4595621" y="1334135"/>
            <a:ext cx="2382520" cy="668655"/>
          </a:xfrm>
          <a:prstGeom prst="rect">
            <a:avLst/>
          </a:prstGeom>
          <a:solidFill>
            <a:srgbClr val="CCEBCD"/>
          </a:solidFill>
          <a:ln w="25400">
            <a:solidFill>
              <a:srgbClr val="00AFEF"/>
            </a:solidFill>
          </a:ln>
        </p:spPr>
        <p:txBody>
          <a:bodyPr wrap="square" lIns="0" tIns="10160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dirty="0" sz="1400" spc="-10" b="1">
                <a:latin typeface="Arial"/>
                <a:cs typeface="Arial"/>
              </a:rPr>
              <a:t>Categorization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scenes</a:t>
            </a:r>
            <a:endParaRPr sz="1400">
              <a:latin typeface="Arial"/>
              <a:cs typeface="Arial"/>
            </a:endParaRPr>
          </a:p>
          <a:p>
            <a:pPr algn="ctr" marL="1905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(365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different</a:t>
            </a:r>
            <a:r>
              <a:rPr dirty="0" sz="1400" spc="185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types)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4584827" y="3355619"/>
            <a:ext cx="2392680" cy="619760"/>
          </a:xfrm>
          <a:prstGeom prst="rect">
            <a:avLst/>
          </a:prstGeom>
          <a:solidFill>
            <a:srgbClr val="F6CCE6"/>
          </a:solidFill>
          <a:ln w="25400">
            <a:solidFill>
              <a:srgbClr val="92D050"/>
            </a:solidFill>
          </a:ln>
        </p:spPr>
        <p:txBody>
          <a:bodyPr wrap="square" lIns="0" tIns="77470" rIns="0" bIns="0" rtlCol="0" vert="horz">
            <a:spAutoFit/>
          </a:bodyPr>
          <a:lstStyle/>
          <a:p>
            <a:pPr marL="868044" marR="104775" indent="-756285">
              <a:lnSpc>
                <a:spcPct val="100000"/>
              </a:lnSpc>
              <a:spcBef>
                <a:spcPts val="610"/>
              </a:spcBef>
            </a:pPr>
            <a:r>
              <a:rPr dirty="0" sz="1400" spc="-10" b="1">
                <a:latin typeface="Arial"/>
                <a:cs typeface="Arial"/>
              </a:rPr>
              <a:t>Number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3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people,</a:t>
            </a:r>
            <a:r>
              <a:rPr dirty="0" sz="1400" spc="-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gender </a:t>
            </a:r>
            <a:r>
              <a:rPr dirty="0" sz="1400" b="1">
                <a:latin typeface="Arial"/>
                <a:cs typeface="Arial"/>
              </a:rPr>
              <a:t>and</a:t>
            </a:r>
            <a:r>
              <a:rPr dirty="0" sz="1400" spc="-90" b="1">
                <a:latin typeface="Arial"/>
                <a:cs typeface="Arial"/>
              </a:rPr>
              <a:t> </a:t>
            </a:r>
            <a:r>
              <a:rPr dirty="0" sz="1400" spc="-25" b="1">
                <a:latin typeface="Arial"/>
                <a:cs typeface="Arial"/>
              </a:rPr>
              <a:t>age</a:t>
            </a:r>
            <a:endParaRPr sz="1400">
              <a:latin typeface="Arial"/>
              <a:cs typeface="Arial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4582795" y="4765903"/>
            <a:ext cx="2407920" cy="1377950"/>
          </a:xfrm>
          <a:prstGeom prst="rect">
            <a:avLst/>
          </a:prstGeom>
          <a:solidFill>
            <a:srgbClr val="CCCCFF"/>
          </a:solidFill>
          <a:ln w="25400">
            <a:solidFill>
              <a:srgbClr val="6F2F9F"/>
            </a:solidFill>
          </a:ln>
        </p:spPr>
        <p:txBody>
          <a:bodyPr wrap="square" lIns="0" tIns="30480" rIns="0" bIns="0" rtlCol="0" vert="horz">
            <a:spAutoFit/>
          </a:bodyPr>
          <a:lstStyle/>
          <a:p>
            <a:pPr marL="781050" marR="407034" indent="-363220">
              <a:lnSpc>
                <a:spcPct val="100000"/>
              </a:lnSpc>
              <a:spcBef>
                <a:spcPts val="240"/>
              </a:spcBef>
            </a:pPr>
            <a:r>
              <a:rPr dirty="0" sz="1400" spc="-20" b="1">
                <a:latin typeface="Arial"/>
                <a:cs typeface="Arial"/>
              </a:rPr>
              <a:t>People's </a:t>
            </a:r>
            <a:r>
              <a:rPr dirty="0" sz="1400" spc="-45" b="1">
                <a:latin typeface="Arial"/>
                <a:cs typeface="Arial"/>
              </a:rPr>
              <a:t>Emotions: </a:t>
            </a:r>
            <a:r>
              <a:rPr dirty="0" sz="1400" spc="-10">
                <a:latin typeface="Arial MT"/>
                <a:cs typeface="Arial MT"/>
              </a:rPr>
              <a:t>Happiness Sadness</a:t>
            </a:r>
            <a:endParaRPr sz="1400">
              <a:latin typeface="Arial MT"/>
              <a:cs typeface="Arial MT"/>
            </a:endParaRPr>
          </a:p>
          <a:p>
            <a:pPr algn="ctr" marL="872490" marR="863600" indent="-1905">
              <a:lnSpc>
                <a:spcPct val="100000"/>
              </a:lnSpc>
            </a:pPr>
            <a:r>
              <a:rPr dirty="0" sz="1400" spc="-10">
                <a:latin typeface="Arial MT"/>
                <a:cs typeface="Arial MT"/>
              </a:rPr>
              <a:t>Disgust Surprise </a:t>
            </a:r>
            <a:r>
              <a:rPr dirty="0" sz="1400" spc="-20">
                <a:latin typeface="Arial MT"/>
                <a:cs typeface="Arial MT"/>
              </a:rPr>
              <a:t>Fear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4584827" y="4052938"/>
            <a:ext cx="2406015" cy="629920"/>
          </a:xfrm>
          <a:prstGeom prst="rect">
            <a:avLst/>
          </a:prstGeom>
          <a:solidFill>
            <a:srgbClr val="DEEEFA"/>
          </a:solidFill>
          <a:ln w="25400">
            <a:solidFill>
              <a:srgbClr val="1B8DDA"/>
            </a:solidFill>
          </a:ln>
        </p:spPr>
        <p:txBody>
          <a:bodyPr wrap="square" lIns="0" tIns="83185" rIns="0" bIns="0" rtlCol="0" vert="horz">
            <a:spAutoFit/>
          </a:bodyPr>
          <a:lstStyle/>
          <a:p>
            <a:pPr marL="217170">
              <a:lnSpc>
                <a:spcPct val="100000"/>
              </a:lnSpc>
              <a:spcBef>
                <a:spcPts val="655"/>
              </a:spcBef>
            </a:pPr>
            <a:r>
              <a:rPr dirty="0" sz="1400" spc="-50" b="1">
                <a:latin typeface="Arial"/>
                <a:cs typeface="Arial"/>
              </a:rPr>
              <a:t>Race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0" b="1">
                <a:latin typeface="Arial"/>
                <a:cs typeface="Arial"/>
              </a:rPr>
              <a:t> </a:t>
            </a:r>
            <a:r>
              <a:rPr dirty="0" sz="1400" spc="-50" b="1">
                <a:latin typeface="Arial"/>
                <a:cs typeface="Arial"/>
              </a:rPr>
              <a:t>person:</a:t>
            </a:r>
            <a:r>
              <a:rPr dirty="0" sz="1400" spc="10" b="1">
                <a:latin typeface="Arial"/>
                <a:cs typeface="Arial"/>
              </a:rPr>
              <a:t> </a:t>
            </a:r>
            <a:r>
              <a:rPr dirty="0" sz="1400" spc="-10">
                <a:latin typeface="Arial MT"/>
                <a:cs typeface="Arial MT"/>
              </a:rPr>
              <a:t>Eastern,</a:t>
            </a:r>
            <a:endParaRPr sz="1400">
              <a:latin typeface="Arial MT"/>
              <a:cs typeface="Arial MT"/>
            </a:endParaRPr>
          </a:p>
          <a:p>
            <a:pPr marL="133350">
              <a:lnSpc>
                <a:spcPct val="100000"/>
              </a:lnSpc>
            </a:pPr>
            <a:r>
              <a:rPr dirty="0" sz="1400">
                <a:latin typeface="Arial MT"/>
                <a:cs typeface="Arial MT"/>
              </a:rPr>
              <a:t>White,</a:t>
            </a:r>
            <a:r>
              <a:rPr dirty="0" sz="1400" spc="35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Black,</a:t>
            </a:r>
            <a:r>
              <a:rPr dirty="0" sz="1400" spc="30">
                <a:latin typeface="Arial MT"/>
                <a:cs typeface="Arial MT"/>
              </a:rPr>
              <a:t> </a:t>
            </a:r>
            <a:r>
              <a:rPr dirty="0" sz="1400">
                <a:latin typeface="Arial MT"/>
                <a:cs typeface="Arial MT"/>
              </a:rPr>
              <a:t>Latino,</a:t>
            </a:r>
            <a:r>
              <a:rPr dirty="0" sz="1400" spc="20">
                <a:latin typeface="Arial MT"/>
                <a:cs typeface="Arial MT"/>
              </a:rPr>
              <a:t> </a:t>
            </a:r>
            <a:r>
              <a:rPr dirty="0" sz="1400" spc="-10">
                <a:latin typeface="Arial MT"/>
                <a:cs typeface="Arial MT"/>
              </a:rPr>
              <a:t>Asian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4595621" y="6206172"/>
            <a:ext cx="2407920" cy="495934"/>
          </a:xfrm>
          <a:prstGeom prst="rect">
            <a:avLst/>
          </a:prstGeom>
          <a:solidFill>
            <a:srgbClr val="DCE9A6"/>
          </a:solidFill>
          <a:ln w="25400">
            <a:solidFill>
              <a:srgbClr val="0D3961"/>
            </a:solidFill>
          </a:ln>
        </p:spPr>
        <p:txBody>
          <a:bodyPr wrap="square" lIns="0" tIns="1651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30"/>
              </a:spcBef>
            </a:pPr>
            <a:r>
              <a:rPr dirty="0" sz="1400" b="1">
                <a:latin typeface="Arial"/>
                <a:cs typeface="Arial"/>
              </a:rPr>
              <a:t>Type</a:t>
            </a:r>
            <a:r>
              <a:rPr dirty="0" sz="1400" spc="-50" b="1">
                <a:latin typeface="Arial"/>
                <a:cs typeface="Arial"/>
              </a:rPr>
              <a:t> </a:t>
            </a:r>
            <a:r>
              <a:rPr dirty="0" sz="1400" b="1">
                <a:latin typeface="Arial"/>
                <a:cs typeface="Arial"/>
              </a:rPr>
              <a:t>of</a:t>
            </a:r>
            <a:r>
              <a:rPr dirty="0" sz="1400" spc="-25" b="1">
                <a:latin typeface="Arial"/>
                <a:cs typeface="Arial"/>
              </a:rPr>
              <a:t> </a:t>
            </a:r>
            <a:r>
              <a:rPr dirty="0" sz="1400" spc="-10" b="1">
                <a:latin typeface="Arial"/>
                <a:cs typeface="Arial"/>
              </a:rPr>
              <a:t>photography:</a:t>
            </a:r>
            <a:endParaRPr sz="1400">
              <a:latin typeface="Arial"/>
              <a:cs typeface="Arial"/>
            </a:endParaRPr>
          </a:p>
          <a:p>
            <a:pPr algn="ctr" marL="635">
              <a:lnSpc>
                <a:spcPct val="100000"/>
              </a:lnSpc>
            </a:pPr>
            <a:r>
              <a:rPr dirty="0" sz="1400" spc="-10">
                <a:latin typeface="Arial MT"/>
                <a:cs typeface="Arial MT"/>
              </a:rPr>
              <a:t>panoramic, selfie</a:t>
            </a:r>
            <a:endParaRPr sz="1400">
              <a:latin typeface="Arial MT"/>
              <a:cs typeface="Arial MT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1545716" y="727024"/>
            <a:ext cx="852106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>
                <a:latin typeface="Georgia"/>
                <a:cs typeface="Georgia"/>
              </a:rPr>
              <a:t>Artificial</a:t>
            </a:r>
            <a:r>
              <a:rPr dirty="0" sz="3200" spc="-40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intelligence</a:t>
            </a:r>
            <a:r>
              <a:rPr dirty="0" sz="3200" spc="-6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not</a:t>
            </a:r>
            <a:r>
              <a:rPr dirty="0" sz="3200" spc="-5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only</a:t>
            </a:r>
            <a:r>
              <a:rPr dirty="0" sz="3200" spc="-45">
                <a:latin typeface="Georgia"/>
                <a:cs typeface="Georgia"/>
              </a:rPr>
              <a:t> </a:t>
            </a:r>
            <a:r>
              <a:rPr dirty="0" sz="3200">
                <a:latin typeface="Georgia"/>
                <a:cs typeface="Georgia"/>
              </a:rPr>
              <a:t>generates</a:t>
            </a:r>
            <a:r>
              <a:rPr dirty="0" sz="3200" spc="-35">
                <a:latin typeface="Georgia"/>
                <a:cs typeface="Georgia"/>
              </a:rPr>
              <a:t> </a:t>
            </a:r>
            <a:r>
              <a:rPr dirty="0" sz="3200" spc="-10">
                <a:latin typeface="Georgia"/>
                <a:cs typeface="Georgia"/>
              </a:rPr>
              <a:t>images</a:t>
            </a:r>
            <a:endParaRPr sz="3200">
              <a:latin typeface="Georgia"/>
              <a:cs typeface="Georgia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0" name="object 4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42" name="object 42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43" name="object 4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600">
                <a:solidFill>
                  <a:srgbClr val="FFFFFF"/>
                </a:solidFill>
              </a:rPr>
              <a:t>DEEP</a:t>
            </a:r>
            <a:r>
              <a:rPr dirty="0" sz="3200" spc="-520">
                <a:solidFill>
                  <a:srgbClr val="FFFFFF"/>
                </a:solidFill>
              </a:rPr>
              <a:t> </a:t>
            </a:r>
            <a:r>
              <a:rPr dirty="0" sz="3200" spc="-635">
                <a:solidFill>
                  <a:srgbClr val="FFFFFF"/>
                </a:solidFill>
              </a:rPr>
              <a:t>LEARNING</a:t>
            </a:r>
            <a:endParaRPr sz="32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7490" y="4453665"/>
            <a:ext cx="2005280" cy="318686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592023" y="3350767"/>
            <a:ext cx="4547870" cy="14801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320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Where</a:t>
            </a:r>
            <a:r>
              <a:rPr dirty="0" u="sng" sz="3200" spc="-25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320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is</a:t>
            </a:r>
            <a:r>
              <a:rPr dirty="0" u="sng" sz="3200" spc="-4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320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the</a:t>
            </a:r>
            <a:r>
              <a:rPr dirty="0" u="sng" sz="3200" spc="-35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3200" spc="-10">
                <a:uFill>
                  <a:solidFill>
                    <a:srgbClr val="000000"/>
                  </a:solidFill>
                </a:uFill>
                <a:latin typeface="Georgia"/>
                <a:cs typeface="Georgia"/>
              </a:rPr>
              <a:t>Chihuahua?</a:t>
            </a:r>
            <a:endParaRPr sz="32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30"/>
              </a:spcBef>
            </a:pPr>
            <a:endParaRPr sz="3200">
              <a:latin typeface="Georgia"/>
              <a:cs typeface="Georgia"/>
            </a:endParaRPr>
          </a:p>
          <a:p>
            <a:pPr marL="2557780">
              <a:lnSpc>
                <a:spcPct val="100000"/>
              </a:lnSpc>
            </a:pPr>
            <a:r>
              <a:rPr dirty="0" u="sng" sz="3200" spc="-120" i="1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2"/>
              </a:rPr>
              <a:t>Karen</a:t>
            </a:r>
            <a:r>
              <a:rPr dirty="0" u="sng" sz="3200" spc="-90" i="1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2"/>
              </a:rPr>
              <a:t> </a:t>
            </a:r>
            <a:r>
              <a:rPr dirty="0" u="sng" sz="3200" spc="-20" i="1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2"/>
              </a:rPr>
              <a:t>Zack</a:t>
            </a:r>
            <a:endParaRPr sz="32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40964" y="4768650"/>
            <a:ext cx="2020062" cy="63191"/>
          </a:xfrm>
          <a:prstGeom prst="rect">
            <a:avLst/>
          </a:prstGeom>
        </p:spPr>
      </p:pic>
      <p:pic>
        <p:nvPicPr>
          <p:cNvPr id="5" name="object 5" descr="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010021" y="1098130"/>
            <a:ext cx="5283200" cy="5283200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7" name="object 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8350" cy="6858000"/>
            <a:chOff x="0" y="0"/>
            <a:chExt cx="12198350" cy="6858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819145" y="741756"/>
            <a:ext cx="5728334" cy="5687441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928111" y="814920"/>
            <a:ext cx="5494401" cy="5494401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70252" y="787742"/>
            <a:ext cx="7554086" cy="5665597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88388" y="814920"/>
            <a:ext cx="7561072" cy="563841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85339" y="785964"/>
            <a:ext cx="7585456" cy="5667375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09163" y="732243"/>
            <a:ext cx="5689727" cy="5649087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 descr="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16123" y="741768"/>
            <a:ext cx="5682234" cy="5639562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>
            <a:hlinkClick r:id="rId5"/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032632" y="732243"/>
            <a:ext cx="5667375" cy="5649087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898013" y="741768"/>
            <a:ext cx="5626481" cy="5639562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046348" y="732243"/>
            <a:ext cx="5635752" cy="5577078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09320" y="2738597"/>
            <a:ext cx="4980305" cy="2349500"/>
            <a:chOff x="309320" y="2738597"/>
            <a:chExt cx="4980305" cy="23495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9320" y="2738597"/>
              <a:ext cx="2190853" cy="234930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86849" y="2976345"/>
              <a:ext cx="1802255" cy="193019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4138168" y="3197186"/>
              <a:ext cx="784225" cy="662940"/>
            </a:xfrm>
            <a:custGeom>
              <a:avLst/>
              <a:gdLst/>
              <a:ahLst/>
              <a:cxnLst/>
              <a:rect l="l" t="t" r="r" b="b"/>
              <a:pathLst>
                <a:path w="784225" h="662939">
                  <a:moveTo>
                    <a:pt x="0" y="662470"/>
                  </a:moveTo>
                  <a:lnTo>
                    <a:pt x="783767" y="662470"/>
                  </a:lnTo>
                  <a:lnTo>
                    <a:pt x="783767" y="0"/>
                  </a:lnTo>
                  <a:lnTo>
                    <a:pt x="0" y="0"/>
                  </a:lnTo>
                  <a:lnTo>
                    <a:pt x="0" y="662470"/>
                  </a:lnTo>
                  <a:close/>
                </a:path>
              </a:pathLst>
            </a:custGeom>
            <a:ln w="5715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524052" y="2461640"/>
            <a:ext cx="14789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Image</a:t>
            </a:r>
            <a:r>
              <a:rPr dirty="0" sz="1800" spc="-5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capture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547109" y="2457069"/>
            <a:ext cx="14897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Face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detection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6595109" y="2437257"/>
            <a:ext cx="119570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Face</a:t>
            </a:r>
            <a:r>
              <a:rPr dirty="0" sz="1800" spc="-2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cutout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9643109" y="2437257"/>
            <a:ext cx="19024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Emotion</a:t>
            </a:r>
            <a:r>
              <a:rPr dirty="0" sz="1800" spc="-7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detection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66772" y="1160272"/>
            <a:ext cx="1032510" cy="1032510"/>
          </a:xfrm>
          <a:prstGeom prst="rect">
            <a:avLst/>
          </a:prstGeom>
        </p:spPr>
      </p:pic>
      <p:grpSp>
        <p:nvGrpSpPr>
          <p:cNvPr id="12" name="object 12" descr=""/>
          <p:cNvGrpSpPr/>
          <p:nvPr/>
        </p:nvGrpSpPr>
        <p:grpSpPr>
          <a:xfrm>
            <a:off x="2435479" y="2873590"/>
            <a:ext cx="9498965" cy="3483610"/>
            <a:chOff x="2435479" y="2873590"/>
            <a:chExt cx="9498965" cy="3483610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9175" y="2873590"/>
              <a:ext cx="2556636" cy="292760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585582" y="3930395"/>
              <a:ext cx="202692" cy="207899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230997" y="4173981"/>
              <a:ext cx="202692" cy="20789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40929" y="4361180"/>
              <a:ext cx="202692" cy="207899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30083" y="4777358"/>
              <a:ext cx="202692" cy="207899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086598" y="4915661"/>
              <a:ext cx="202692" cy="207899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272536" y="5110860"/>
              <a:ext cx="2176399" cy="1245781"/>
            </a:xfrm>
            <a:prstGeom prst="rect">
              <a:avLst/>
            </a:prstGeom>
          </p:spPr>
        </p:pic>
        <p:sp>
          <p:nvSpPr>
            <p:cNvPr id="20" name="object 20" descr=""/>
            <p:cNvSpPr/>
            <p:nvPr/>
          </p:nvSpPr>
          <p:spPr>
            <a:xfrm>
              <a:off x="2435479" y="3773931"/>
              <a:ext cx="3753485" cy="1736725"/>
            </a:xfrm>
            <a:custGeom>
              <a:avLst/>
              <a:gdLst/>
              <a:ahLst/>
              <a:cxnLst/>
              <a:rect l="l" t="t" r="r" b="b"/>
              <a:pathLst>
                <a:path w="3753485" h="1736725">
                  <a:moveTo>
                    <a:pt x="1032510" y="85725"/>
                  </a:moveTo>
                  <a:lnTo>
                    <a:pt x="975360" y="57150"/>
                  </a:lnTo>
                  <a:lnTo>
                    <a:pt x="861060" y="0"/>
                  </a:lnTo>
                  <a:lnTo>
                    <a:pt x="861060" y="57150"/>
                  </a:lnTo>
                  <a:lnTo>
                    <a:pt x="0" y="57150"/>
                  </a:lnTo>
                  <a:lnTo>
                    <a:pt x="0" y="114300"/>
                  </a:lnTo>
                  <a:lnTo>
                    <a:pt x="861060" y="114300"/>
                  </a:lnTo>
                  <a:lnTo>
                    <a:pt x="861060" y="171450"/>
                  </a:lnTo>
                  <a:lnTo>
                    <a:pt x="975360" y="114300"/>
                  </a:lnTo>
                  <a:lnTo>
                    <a:pt x="1032510" y="85725"/>
                  </a:lnTo>
                  <a:close/>
                </a:path>
                <a:path w="3753485" h="1736725">
                  <a:moveTo>
                    <a:pt x="2039493" y="1564894"/>
                  </a:moveTo>
                  <a:lnTo>
                    <a:pt x="1982343" y="1564894"/>
                  </a:lnTo>
                  <a:lnTo>
                    <a:pt x="1982343" y="1016127"/>
                  </a:lnTo>
                  <a:lnTo>
                    <a:pt x="1925193" y="1016127"/>
                  </a:lnTo>
                  <a:lnTo>
                    <a:pt x="1925193" y="1564894"/>
                  </a:lnTo>
                  <a:lnTo>
                    <a:pt x="1868043" y="1564894"/>
                  </a:lnTo>
                  <a:lnTo>
                    <a:pt x="1953768" y="1736344"/>
                  </a:lnTo>
                  <a:lnTo>
                    <a:pt x="2025205" y="1593469"/>
                  </a:lnTo>
                  <a:lnTo>
                    <a:pt x="2039493" y="1564894"/>
                  </a:lnTo>
                  <a:close/>
                </a:path>
                <a:path w="3753485" h="1736725">
                  <a:moveTo>
                    <a:pt x="3753231" y="85725"/>
                  </a:moveTo>
                  <a:lnTo>
                    <a:pt x="3696081" y="57150"/>
                  </a:lnTo>
                  <a:lnTo>
                    <a:pt x="3581781" y="0"/>
                  </a:lnTo>
                  <a:lnTo>
                    <a:pt x="3581781" y="57150"/>
                  </a:lnTo>
                  <a:lnTo>
                    <a:pt x="2720721" y="57150"/>
                  </a:lnTo>
                  <a:lnTo>
                    <a:pt x="2720721" y="114300"/>
                  </a:lnTo>
                  <a:lnTo>
                    <a:pt x="3581781" y="114300"/>
                  </a:lnTo>
                  <a:lnTo>
                    <a:pt x="3581781" y="171450"/>
                  </a:lnTo>
                  <a:lnTo>
                    <a:pt x="3696081" y="114300"/>
                  </a:lnTo>
                  <a:lnTo>
                    <a:pt x="3753231" y="8572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77552" y="2873590"/>
              <a:ext cx="2556637" cy="2927604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787507" y="4780152"/>
              <a:ext cx="202692" cy="207899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092307" y="4824476"/>
              <a:ext cx="202692" cy="207899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362562" y="4915661"/>
              <a:ext cx="202691" cy="207899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8530589" y="3773805"/>
              <a:ext cx="1032510" cy="171450"/>
            </a:xfrm>
            <a:custGeom>
              <a:avLst/>
              <a:gdLst/>
              <a:ahLst/>
              <a:cxnLst/>
              <a:rect l="l" t="t" r="r" b="b"/>
              <a:pathLst>
                <a:path w="1032509" h="171450">
                  <a:moveTo>
                    <a:pt x="861059" y="0"/>
                  </a:moveTo>
                  <a:lnTo>
                    <a:pt x="861059" y="171450"/>
                  </a:lnTo>
                  <a:lnTo>
                    <a:pt x="975359" y="114300"/>
                  </a:lnTo>
                  <a:lnTo>
                    <a:pt x="889634" y="114300"/>
                  </a:lnTo>
                  <a:lnTo>
                    <a:pt x="889634" y="57150"/>
                  </a:lnTo>
                  <a:lnTo>
                    <a:pt x="975359" y="57150"/>
                  </a:lnTo>
                  <a:lnTo>
                    <a:pt x="861059" y="0"/>
                  </a:lnTo>
                  <a:close/>
                </a:path>
                <a:path w="1032509" h="171450">
                  <a:moveTo>
                    <a:pt x="861059" y="57150"/>
                  </a:moveTo>
                  <a:lnTo>
                    <a:pt x="0" y="57150"/>
                  </a:lnTo>
                  <a:lnTo>
                    <a:pt x="0" y="114300"/>
                  </a:lnTo>
                  <a:lnTo>
                    <a:pt x="861059" y="114300"/>
                  </a:lnTo>
                  <a:lnTo>
                    <a:pt x="861059" y="57150"/>
                  </a:lnTo>
                  <a:close/>
                </a:path>
                <a:path w="1032509" h="171450">
                  <a:moveTo>
                    <a:pt x="975359" y="57150"/>
                  </a:moveTo>
                  <a:lnTo>
                    <a:pt x="889634" y="57150"/>
                  </a:lnTo>
                  <a:lnTo>
                    <a:pt x="889634" y="114300"/>
                  </a:lnTo>
                  <a:lnTo>
                    <a:pt x="975359" y="114300"/>
                  </a:lnTo>
                  <a:lnTo>
                    <a:pt x="1032509" y="85725"/>
                  </a:lnTo>
                  <a:lnTo>
                    <a:pt x="975359" y="5715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6" name="object 26" descr=""/>
          <p:cNvSpPr/>
          <p:nvPr/>
        </p:nvSpPr>
        <p:spPr>
          <a:xfrm>
            <a:off x="1090688" y="1628139"/>
            <a:ext cx="1104265" cy="782955"/>
          </a:xfrm>
          <a:custGeom>
            <a:avLst/>
            <a:gdLst/>
            <a:ahLst/>
            <a:cxnLst/>
            <a:rect l="l" t="t" r="r" b="b"/>
            <a:pathLst>
              <a:path w="1104264" h="782955">
                <a:moveTo>
                  <a:pt x="91465" y="614552"/>
                </a:moveTo>
                <a:lnTo>
                  <a:pt x="0" y="782955"/>
                </a:lnTo>
                <a:lnTo>
                  <a:pt x="189598" y="755142"/>
                </a:lnTo>
                <a:lnTo>
                  <a:pt x="168234" y="724535"/>
                </a:lnTo>
                <a:lnTo>
                  <a:pt x="133489" y="724535"/>
                </a:lnTo>
                <a:lnTo>
                  <a:pt x="100774" y="677799"/>
                </a:lnTo>
                <a:lnTo>
                  <a:pt x="124193" y="661440"/>
                </a:lnTo>
                <a:lnTo>
                  <a:pt x="91465" y="614552"/>
                </a:lnTo>
                <a:close/>
              </a:path>
              <a:path w="1104264" h="782955">
                <a:moveTo>
                  <a:pt x="124193" y="661440"/>
                </a:moveTo>
                <a:lnTo>
                  <a:pt x="100774" y="677799"/>
                </a:lnTo>
                <a:lnTo>
                  <a:pt x="133489" y="724535"/>
                </a:lnTo>
                <a:lnTo>
                  <a:pt x="156847" y="708222"/>
                </a:lnTo>
                <a:lnTo>
                  <a:pt x="124193" y="661440"/>
                </a:lnTo>
                <a:close/>
              </a:path>
              <a:path w="1104264" h="782955">
                <a:moveTo>
                  <a:pt x="156847" y="708222"/>
                </a:moveTo>
                <a:lnTo>
                  <a:pt x="133489" y="724535"/>
                </a:lnTo>
                <a:lnTo>
                  <a:pt x="168234" y="724535"/>
                </a:lnTo>
                <a:lnTo>
                  <a:pt x="156847" y="708222"/>
                </a:lnTo>
                <a:close/>
              </a:path>
              <a:path w="1104264" h="782955">
                <a:moveTo>
                  <a:pt x="1071105" y="0"/>
                </a:moveTo>
                <a:lnTo>
                  <a:pt x="124193" y="661440"/>
                </a:lnTo>
                <a:lnTo>
                  <a:pt x="156847" y="708222"/>
                </a:lnTo>
                <a:lnTo>
                  <a:pt x="1103871" y="46862"/>
                </a:lnTo>
                <a:lnTo>
                  <a:pt x="107110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 descr=""/>
          <p:cNvSpPr/>
          <p:nvPr/>
        </p:nvSpPr>
        <p:spPr>
          <a:xfrm>
            <a:off x="10696956" y="1838070"/>
            <a:ext cx="171450" cy="573405"/>
          </a:xfrm>
          <a:custGeom>
            <a:avLst/>
            <a:gdLst/>
            <a:ahLst/>
            <a:cxnLst/>
            <a:rect l="l" t="t" r="r" b="b"/>
            <a:pathLst>
              <a:path w="171450" h="573405">
                <a:moveTo>
                  <a:pt x="114300" y="142875"/>
                </a:moveTo>
                <a:lnTo>
                  <a:pt x="57150" y="142875"/>
                </a:lnTo>
                <a:lnTo>
                  <a:pt x="57150" y="573024"/>
                </a:lnTo>
                <a:lnTo>
                  <a:pt x="114300" y="573024"/>
                </a:lnTo>
                <a:lnTo>
                  <a:pt x="114300" y="142875"/>
                </a:lnTo>
                <a:close/>
              </a:path>
              <a:path w="171450" h="573405">
                <a:moveTo>
                  <a:pt x="85725" y="0"/>
                </a:moveTo>
                <a:lnTo>
                  <a:pt x="0" y="171450"/>
                </a:lnTo>
                <a:lnTo>
                  <a:pt x="57150" y="171450"/>
                </a:lnTo>
                <a:lnTo>
                  <a:pt x="57150" y="142875"/>
                </a:lnTo>
                <a:lnTo>
                  <a:pt x="157162" y="142875"/>
                </a:lnTo>
                <a:lnTo>
                  <a:pt x="85725" y="0"/>
                </a:lnTo>
                <a:close/>
              </a:path>
              <a:path w="171450" h="573405">
                <a:moveTo>
                  <a:pt x="157162" y="142875"/>
                </a:moveTo>
                <a:lnTo>
                  <a:pt x="114300" y="142875"/>
                </a:lnTo>
                <a:lnTo>
                  <a:pt x="114300" y="171450"/>
                </a:lnTo>
                <a:lnTo>
                  <a:pt x="171450" y="171450"/>
                </a:lnTo>
                <a:lnTo>
                  <a:pt x="157162" y="1428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 descr=""/>
          <p:cNvSpPr txBox="1"/>
          <p:nvPr/>
        </p:nvSpPr>
        <p:spPr>
          <a:xfrm>
            <a:off x="9905745" y="5829706"/>
            <a:ext cx="17697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Georgia"/>
                <a:cs typeface="Georgia"/>
              </a:rPr>
              <a:t>Gender</a:t>
            </a:r>
            <a:r>
              <a:rPr dirty="0" sz="1800" spc="-50">
                <a:latin typeface="Georgia"/>
                <a:cs typeface="Georgia"/>
              </a:rPr>
              <a:t> </a:t>
            </a:r>
            <a:r>
              <a:rPr dirty="0" sz="1800" spc="-10">
                <a:latin typeface="Georgia"/>
                <a:cs typeface="Georgia"/>
              </a:rPr>
              <a:t>detection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29" name="object 29" descr=""/>
          <p:cNvGrpSpPr/>
          <p:nvPr/>
        </p:nvGrpSpPr>
        <p:grpSpPr>
          <a:xfrm>
            <a:off x="10554461" y="5163058"/>
            <a:ext cx="990600" cy="1350010"/>
            <a:chOff x="10554461" y="5163058"/>
            <a:chExt cx="990600" cy="1350010"/>
          </a:xfrm>
        </p:grpSpPr>
        <p:pic>
          <p:nvPicPr>
            <p:cNvPr id="30" name="object 30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554461" y="5163058"/>
              <a:ext cx="379984" cy="329184"/>
            </a:xfrm>
            <a:prstGeom prst="rect">
              <a:avLst/>
            </a:prstGeom>
          </p:spPr>
        </p:pic>
        <p:pic>
          <p:nvPicPr>
            <p:cNvPr id="31" name="object 31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964798" y="5386959"/>
              <a:ext cx="202692" cy="207772"/>
            </a:xfrm>
            <a:prstGeom prst="rect">
              <a:avLst/>
            </a:prstGeom>
          </p:spPr>
        </p:pic>
        <p:pic>
          <p:nvPicPr>
            <p:cNvPr id="32" name="object 32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1197716" y="5260848"/>
              <a:ext cx="346963" cy="333883"/>
            </a:xfrm>
            <a:prstGeom prst="rect">
              <a:avLst/>
            </a:prstGeom>
          </p:spPr>
        </p:pic>
        <p:sp>
          <p:nvSpPr>
            <p:cNvPr id="33" name="object 33" descr=""/>
            <p:cNvSpPr/>
            <p:nvPr/>
          </p:nvSpPr>
          <p:spPr>
            <a:xfrm>
              <a:off x="10658728" y="6172339"/>
              <a:ext cx="171450" cy="340995"/>
            </a:xfrm>
            <a:custGeom>
              <a:avLst/>
              <a:gdLst/>
              <a:ahLst/>
              <a:cxnLst/>
              <a:rect l="l" t="t" r="r" b="b"/>
              <a:pathLst>
                <a:path w="171450" h="340995">
                  <a:moveTo>
                    <a:pt x="57150" y="168973"/>
                  </a:moveTo>
                  <a:lnTo>
                    <a:pt x="0" y="168973"/>
                  </a:lnTo>
                  <a:lnTo>
                    <a:pt x="85725" y="340423"/>
                  </a:lnTo>
                  <a:lnTo>
                    <a:pt x="157162" y="197548"/>
                  </a:lnTo>
                  <a:lnTo>
                    <a:pt x="57150" y="197548"/>
                  </a:lnTo>
                  <a:lnTo>
                    <a:pt x="57150" y="168973"/>
                  </a:lnTo>
                  <a:close/>
                </a:path>
                <a:path w="171450" h="340995">
                  <a:moveTo>
                    <a:pt x="114300" y="0"/>
                  </a:moveTo>
                  <a:lnTo>
                    <a:pt x="57150" y="0"/>
                  </a:lnTo>
                  <a:lnTo>
                    <a:pt x="57150" y="197548"/>
                  </a:lnTo>
                  <a:lnTo>
                    <a:pt x="114300" y="197548"/>
                  </a:lnTo>
                  <a:lnTo>
                    <a:pt x="114300" y="0"/>
                  </a:lnTo>
                  <a:close/>
                </a:path>
                <a:path w="171450" h="340995">
                  <a:moveTo>
                    <a:pt x="171450" y="168973"/>
                  </a:moveTo>
                  <a:lnTo>
                    <a:pt x="114300" y="168973"/>
                  </a:lnTo>
                  <a:lnTo>
                    <a:pt x="114300" y="197548"/>
                  </a:lnTo>
                  <a:lnTo>
                    <a:pt x="157162" y="197548"/>
                  </a:lnTo>
                  <a:lnTo>
                    <a:pt x="171450" y="16897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4" name="object 34" descr=""/>
          <p:cNvSpPr txBox="1"/>
          <p:nvPr/>
        </p:nvSpPr>
        <p:spPr>
          <a:xfrm>
            <a:off x="9798557" y="1331722"/>
            <a:ext cx="190055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b="1">
                <a:solidFill>
                  <a:srgbClr val="FF0000"/>
                </a:solidFill>
                <a:latin typeface="Georgia"/>
                <a:cs typeface="Georgia"/>
              </a:rPr>
              <a:t>Not</a:t>
            </a:r>
            <a:r>
              <a:rPr dirty="0" sz="2800" spc="-55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2800" spc="-10" b="1">
                <a:solidFill>
                  <a:srgbClr val="FF0000"/>
                </a:solidFill>
                <a:latin typeface="Georgia"/>
                <a:cs typeface="Georgia"/>
              </a:rPr>
              <a:t>happy</a:t>
            </a:r>
            <a:endParaRPr sz="2800">
              <a:latin typeface="Georgia"/>
              <a:cs typeface="Georgia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0405364" y="6428028"/>
            <a:ext cx="84645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 b="1">
                <a:solidFill>
                  <a:srgbClr val="00AFEF"/>
                </a:solidFill>
                <a:latin typeface="Georgia"/>
                <a:cs typeface="Georgia"/>
              </a:rPr>
              <a:t>Man</a:t>
            </a:r>
            <a:endParaRPr sz="2800">
              <a:latin typeface="Georgia"/>
              <a:cs typeface="Georgia"/>
            </a:endParaRPr>
          </a:p>
        </p:txBody>
      </p:sp>
      <p:grpSp>
        <p:nvGrpSpPr>
          <p:cNvPr id="36" name="object 36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7" name="object 37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39" name="object 39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40" name="object 40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04035" y="659091"/>
            <a:ext cx="8745347" cy="5714746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0"/>
              <a:ext cx="12192000" cy="73228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03" cy="538314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02666" rIns="0" bIns="0" rtlCol="0" vert="horz">
            <a:spAutoFit/>
          </a:bodyPr>
          <a:lstStyle/>
          <a:p>
            <a:pPr marL="77470">
              <a:lnSpc>
                <a:spcPct val="100000"/>
              </a:lnSpc>
              <a:spcBef>
                <a:spcPts val="100"/>
              </a:spcBef>
            </a:pPr>
            <a:r>
              <a:rPr dirty="0" sz="3200" spc="-535">
                <a:solidFill>
                  <a:srgbClr val="FFFFFF"/>
                </a:solidFill>
              </a:rPr>
              <a:t>ARTIFICIAL</a:t>
            </a:r>
            <a:r>
              <a:rPr dirty="0" sz="3200" spc="-495">
                <a:solidFill>
                  <a:srgbClr val="FFFFFF"/>
                </a:solidFill>
              </a:rPr>
              <a:t> </a:t>
            </a:r>
            <a:r>
              <a:rPr dirty="0" sz="3200" spc="-600">
                <a:solidFill>
                  <a:srgbClr val="FFFFFF"/>
                </a:solidFill>
              </a:rPr>
              <a:t>INTELLIGENCE:</a:t>
            </a:r>
            <a:r>
              <a:rPr dirty="0" sz="3200" spc="-484">
                <a:solidFill>
                  <a:srgbClr val="FFFFFF"/>
                </a:solidFill>
              </a:rPr>
              <a:t> </a:t>
            </a:r>
            <a:r>
              <a:rPr dirty="0" sz="3200" spc="-565">
                <a:solidFill>
                  <a:srgbClr val="FFFFFF"/>
                </a:solidFill>
              </a:rPr>
              <a:t>CLASSIFICATION</a:t>
            </a:r>
            <a:endParaRPr sz="3200"/>
          </a:p>
        </p:txBody>
      </p:sp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15617" y="732243"/>
            <a:ext cx="7973314" cy="5649087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262775" y="635888"/>
            <a:ext cx="3892550" cy="2142490"/>
          </a:xfrm>
          <a:custGeom>
            <a:avLst/>
            <a:gdLst/>
            <a:ahLst/>
            <a:cxnLst/>
            <a:rect l="l" t="t" r="r" b="b"/>
            <a:pathLst>
              <a:path w="3892550" h="2142490">
                <a:moveTo>
                  <a:pt x="373646" y="0"/>
                </a:moveTo>
                <a:lnTo>
                  <a:pt x="0" y="0"/>
                </a:lnTo>
                <a:lnTo>
                  <a:pt x="214172" y="2142363"/>
                </a:lnTo>
                <a:lnTo>
                  <a:pt x="703643" y="2142363"/>
                </a:lnTo>
                <a:lnTo>
                  <a:pt x="760857" y="1602232"/>
                </a:lnTo>
                <a:lnTo>
                  <a:pt x="469938" y="1602232"/>
                </a:lnTo>
                <a:lnTo>
                  <a:pt x="495480" y="1337967"/>
                </a:lnTo>
                <a:lnTo>
                  <a:pt x="495508" y="1337674"/>
                </a:lnTo>
                <a:lnTo>
                  <a:pt x="461606" y="965964"/>
                </a:lnTo>
                <a:lnTo>
                  <a:pt x="373646" y="0"/>
                </a:lnTo>
                <a:close/>
              </a:path>
              <a:path w="3892550" h="2142490">
                <a:moveTo>
                  <a:pt x="1108889" y="736726"/>
                </a:moveTo>
                <a:lnTo>
                  <a:pt x="852538" y="736726"/>
                </a:lnTo>
                <a:lnTo>
                  <a:pt x="828255" y="965964"/>
                </a:lnTo>
                <a:lnTo>
                  <a:pt x="952868" y="2142363"/>
                </a:lnTo>
                <a:lnTo>
                  <a:pt x="1415529" y="2142363"/>
                </a:lnTo>
                <a:lnTo>
                  <a:pt x="1469641" y="1602232"/>
                </a:lnTo>
                <a:lnTo>
                  <a:pt x="1142860" y="1602232"/>
                </a:lnTo>
                <a:lnTo>
                  <a:pt x="1166928" y="1337967"/>
                </a:lnTo>
                <a:lnTo>
                  <a:pt x="1166954" y="1337674"/>
                </a:lnTo>
                <a:lnTo>
                  <a:pt x="1108889" y="736726"/>
                </a:lnTo>
                <a:close/>
              </a:path>
              <a:path w="3892550" h="2142490">
                <a:moveTo>
                  <a:pt x="495480" y="1337967"/>
                </a:moveTo>
                <a:lnTo>
                  <a:pt x="469938" y="1602232"/>
                </a:lnTo>
                <a:lnTo>
                  <a:pt x="519544" y="1602232"/>
                </a:lnTo>
                <a:lnTo>
                  <a:pt x="495480" y="1337967"/>
                </a:lnTo>
                <a:close/>
              </a:path>
              <a:path w="3892550" h="2142490">
                <a:moveTo>
                  <a:pt x="1037704" y="0"/>
                </a:moveTo>
                <a:lnTo>
                  <a:pt x="624801" y="0"/>
                </a:lnTo>
                <a:lnTo>
                  <a:pt x="531436" y="965964"/>
                </a:lnTo>
                <a:lnTo>
                  <a:pt x="495453" y="1337674"/>
                </a:lnTo>
                <a:lnTo>
                  <a:pt x="519544" y="1602232"/>
                </a:lnTo>
                <a:lnTo>
                  <a:pt x="760857" y="1602232"/>
                </a:lnTo>
                <a:lnTo>
                  <a:pt x="828255" y="965964"/>
                </a:lnTo>
                <a:lnTo>
                  <a:pt x="803973" y="736726"/>
                </a:lnTo>
                <a:lnTo>
                  <a:pt x="1108889" y="736726"/>
                </a:lnTo>
                <a:lnTo>
                  <a:pt x="1037704" y="0"/>
                </a:lnTo>
                <a:close/>
              </a:path>
              <a:path w="3892550" h="2142490">
                <a:moveTo>
                  <a:pt x="1166983" y="1337967"/>
                </a:moveTo>
                <a:lnTo>
                  <a:pt x="1142860" y="1602232"/>
                </a:lnTo>
                <a:lnTo>
                  <a:pt x="1192517" y="1602232"/>
                </a:lnTo>
                <a:lnTo>
                  <a:pt x="1166983" y="1337967"/>
                </a:lnTo>
                <a:close/>
              </a:path>
              <a:path w="3892550" h="2142490">
                <a:moveTo>
                  <a:pt x="1630159" y="0"/>
                </a:moveTo>
                <a:lnTo>
                  <a:pt x="1288783" y="0"/>
                </a:lnTo>
                <a:lnTo>
                  <a:pt x="1166954" y="1337674"/>
                </a:lnTo>
                <a:lnTo>
                  <a:pt x="1192517" y="1602232"/>
                </a:lnTo>
                <a:lnTo>
                  <a:pt x="1469641" y="1602232"/>
                </a:lnTo>
                <a:lnTo>
                  <a:pt x="1630159" y="0"/>
                </a:lnTo>
                <a:close/>
              </a:path>
              <a:path w="3892550" h="2142490">
                <a:moveTo>
                  <a:pt x="852538" y="736726"/>
                </a:moveTo>
                <a:lnTo>
                  <a:pt x="803973" y="736726"/>
                </a:lnTo>
                <a:lnTo>
                  <a:pt x="828255" y="965964"/>
                </a:lnTo>
                <a:lnTo>
                  <a:pt x="852538" y="736726"/>
                </a:lnTo>
                <a:close/>
              </a:path>
              <a:path w="3892550" h="2142490">
                <a:moveTo>
                  <a:pt x="2691244" y="0"/>
                </a:moveTo>
                <a:lnTo>
                  <a:pt x="1737093" y="0"/>
                </a:lnTo>
                <a:lnTo>
                  <a:pt x="1737093" y="2142363"/>
                </a:lnTo>
                <a:lnTo>
                  <a:pt x="2691244" y="2142363"/>
                </a:lnTo>
                <a:lnTo>
                  <a:pt x="2691244" y="1786889"/>
                </a:lnTo>
                <a:lnTo>
                  <a:pt x="2125332" y="1786889"/>
                </a:lnTo>
                <a:lnTo>
                  <a:pt x="2125332" y="1204214"/>
                </a:lnTo>
                <a:lnTo>
                  <a:pt x="2575039" y="1204214"/>
                </a:lnTo>
                <a:lnTo>
                  <a:pt x="2575039" y="848740"/>
                </a:lnTo>
                <a:lnTo>
                  <a:pt x="2125332" y="848740"/>
                </a:lnTo>
                <a:lnTo>
                  <a:pt x="2125332" y="355473"/>
                </a:lnTo>
                <a:lnTo>
                  <a:pt x="2691244" y="355473"/>
                </a:lnTo>
                <a:lnTo>
                  <a:pt x="2691244" y="0"/>
                </a:lnTo>
                <a:close/>
              </a:path>
              <a:path w="3892550" h="2142490">
                <a:moveTo>
                  <a:pt x="3343770" y="0"/>
                </a:moveTo>
                <a:lnTo>
                  <a:pt x="2819133" y="0"/>
                </a:lnTo>
                <a:lnTo>
                  <a:pt x="2819133" y="2142363"/>
                </a:lnTo>
                <a:lnTo>
                  <a:pt x="3364725" y="2142363"/>
                </a:lnTo>
                <a:lnTo>
                  <a:pt x="3420332" y="2140693"/>
                </a:lnTo>
                <a:lnTo>
                  <a:pt x="3472937" y="2135682"/>
                </a:lnTo>
                <a:lnTo>
                  <a:pt x="3522539" y="2127329"/>
                </a:lnTo>
                <a:lnTo>
                  <a:pt x="3569137" y="2115634"/>
                </a:lnTo>
                <a:lnTo>
                  <a:pt x="3612729" y="2100595"/>
                </a:lnTo>
                <a:lnTo>
                  <a:pt x="3653316" y="2082212"/>
                </a:lnTo>
                <a:lnTo>
                  <a:pt x="3690895" y="2060482"/>
                </a:lnTo>
                <a:lnTo>
                  <a:pt x="3725466" y="2035405"/>
                </a:lnTo>
                <a:lnTo>
                  <a:pt x="3757028" y="2006981"/>
                </a:lnTo>
                <a:lnTo>
                  <a:pt x="3785452" y="1975456"/>
                </a:lnTo>
                <a:lnTo>
                  <a:pt x="3810529" y="1940997"/>
                </a:lnTo>
                <a:lnTo>
                  <a:pt x="3832259" y="1903603"/>
                </a:lnTo>
                <a:lnTo>
                  <a:pt x="3850643" y="1863273"/>
                </a:lnTo>
                <a:lnTo>
                  <a:pt x="3865682" y="1820008"/>
                </a:lnTo>
                <a:lnTo>
                  <a:pt x="3874065" y="1786889"/>
                </a:lnTo>
                <a:lnTo>
                  <a:pt x="3207372" y="1786889"/>
                </a:lnTo>
                <a:lnTo>
                  <a:pt x="3207372" y="1204214"/>
                </a:lnTo>
                <a:lnTo>
                  <a:pt x="3858319" y="1204214"/>
                </a:lnTo>
                <a:lnTo>
                  <a:pt x="3850010" y="1180406"/>
                </a:lnTo>
                <a:lnTo>
                  <a:pt x="3831355" y="1140650"/>
                </a:lnTo>
                <a:lnTo>
                  <a:pt x="3809307" y="1104873"/>
                </a:lnTo>
                <a:lnTo>
                  <a:pt x="3783867" y="1073074"/>
                </a:lnTo>
                <a:lnTo>
                  <a:pt x="3755035" y="1045253"/>
                </a:lnTo>
                <a:lnTo>
                  <a:pt x="3722812" y="1021409"/>
                </a:lnTo>
                <a:lnTo>
                  <a:pt x="3718124" y="1018794"/>
                </a:lnTo>
                <a:lnTo>
                  <a:pt x="3648189" y="1018794"/>
                </a:lnTo>
                <a:lnTo>
                  <a:pt x="3648189" y="985647"/>
                </a:lnTo>
                <a:lnTo>
                  <a:pt x="3705047" y="985647"/>
                </a:lnTo>
                <a:lnTo>
                  <a:pt x="3736025" y="960580"/>
                </a:lnTo>
                <a:lnTo>
                  <a:pt x="3772115" y="918513"/>
                </a:lnTo>
                <a:lnTo>
                  <a:pt x="3803002" y="867790"/>
                </a:lnTo>
                <a:lnTo>
                  <a:pt x="3811615" y="848740"/>
                </a:lnTo>
                <a:lnTo>
                  <a:pt x="3207372" y="848740"/>
                </a:lnTo>
                <a:lnTo>
                  <a:pt x="3207372" y="355473"/>
                </a:lnTo>
                <a:lnTo>
                  <a:pt x="3845941" y="355473"/>
                </a:lnTo>
                <a:lnTo>
                  <a:pt x="3842077" y="334282"/>
                </a:lnTo>
                <a:lnTo>
                  <a:pt x="3828418" y="284749"/>
                </a:lnTo>
                <a:lnTo>
                  <a:pt x="3810859" y="239200"/>
                </a:lnTo>
                <a:lnTo>
                  <a:pt x="3789403" y="197637"/>
                </a:lnTo>
                <a:lnTo>
                  <a:pt x="3764050" y="160066"/>
                </a:lnTo>
                <a:lnTo>
                  <a:pt x="3734803" y="126491"/>
                </a:lnTo>
                <a:lnTo>
                  <a:pt x="3705292" y="99944"/>
                </a:lnTo>
                <a:lnTo>
                  <a:pt x="3672299" y="76519"/>
                </a:lnTo>
                <a:lnTo>
                  <a:pt x="3635823" y="56218"/>
                </a:lnTo>
                <a:lnTo>
                  <a:pt x="3595863" y="39040"/>
                </a:lnTo>
                <a:lnTo>
                  <a:pt x="3552418" y="24986"/>
                </a:lnTo>
                <a:lnTo>
                  <a:pt x="3505488" y="14054"/>
                </a:lnTo>
                <a:lnTo>
                  <a:pt x="3455070" y="6246"/>
                </a:lnTo>
                <a:lnTo>
                  <a:pt x="3401165" y="1561"/>
                </a:lnTo>
                <a:lnTo>
                  <a:pt x="3343770" y="0"/>
                </a:lnTo>
                <a:close/>
              </a:path>
              <a:path w="3892550" h="2142490">
                <a:moveTo>
                  <a:pt x="3858319" y="1204214"/>
                </a:moveTo>
                <a:lnTo>
                  <a:pt x="3322942" y="1204214"/>
                </a:lnTo>
                <a:lnTo>
                  <a:pt x="3368977" y="1207091"/>
                </a:lnTo>
                <a:lnTo>
                  <a:pt x="3407667" y="1215707"/>
                </a:lnTo>
                <a:lnTo>
                  <a:pt x="3463150" y="1250061"/>
                </a:lnTo>
                <a:lnTo>
                  <a:pt x="3493836" y="1317291"/>
                </a:lnTo>
                <a:lnTo>
                  <a:pt x="3501494" y="1366879"/>
                </a:lnTo>
                <a:lnTo>
                  <a:pt x="3504044" y="1427099"/>
                </a:lnTo>
                <a:lnTo>
                  <a:pt x="3504044" y="1608709"/>
                </a:lnTo>
                <a:lnTo>
                  <a:pt x="3501946" y="1656379"/>
                </a:lnTo>
                <a:lnTo>
                  <a:pt x="3495646" y="1695751"/>
                </a:lnTo>
                <a:lnTo>
                  <a:pt x="3470389" y="1749552"/>
                </a:lnTo>
                <a:lnTo>
                  <a:pt x="3427177" y="1777555"/>
                </a:lnTo>
                <a:lnTo>
                  <a:pt x="3364725" y="1786889"/>
                </a:lnTo>
                <a:lnTo>
                  <a:pt x="3874065" y="1786889"/>
                </a:lnTo>
                <a:lnTo>
                  <a:pt x="3877377" y="1773809"/>
                </a:lnTo>
                <a:lnTo>
                  <a:pt x="3885729" y="1724674"/>
                </a:lnTo>
                <a:lnTo>
                  <a:pt x="3890740" y="1672604"/>
                </a:lnTo>
                <a:lnTo>
                  <a:pt x="3892410" y="1617599"/>
                </a:lnTo>
                <a:lnTo>
                  <a:pt x="3892410" y="1438910"/>
                </a:lnTo>
                <a:lnTo>
                  <a:pt x="3890714" y="1379243"/>
                </a:lnTo>
                <a:lnTo>
                  <a:pt x="3885626" y="1323561"/>
                </a:lnTo>
                <a:lnTo>
                  <a:pt x="3877146" y="1271861"/>
                </a:lnTo>
                <a:lnTo>
                  <a:pt x="3865274" y="1224143"/>
                </a:lnTo>
                <a:lnTo>
                  <a:pt x="3858319" y="1204214"/>
                </a:lnTo>
                <a:close/>
              </a:path>
              <a:path w="3892550" h="2142490">
                <a:moveTo>
                  <a:pt x="3648189" y="985647"/>
                </a:moveTo>
                <a:lnTo>
                  <a:pt x="3648189" y="1018794"/>
                </a:lnTo>
                <a:lnTo>
                  <a:pt x="3683443" y="1000011"/>
                </a:lnTo>
                <a:lnTo>
                  <a:pt x="3648189" y="985647"/>
                </a:lnTo>
                <a:close/>
              </a:path>
              <a:path w="3892550" h="2142490">
                <a:moveTo>
                  <a:pt x="3683443" y="1000011"/>
                </a:moveTo>
                <a:lnTo>
                  <a:pt x="3648189" y="1018794"/>
                </a:lnTo>
                <a:lnTo>
                  <a:pt x="3718124" y="1018794"/>
                </a:lnTo>
                <a:lnTo>
                  <a:pt x="3687196" y="1001540"/>
                </a:lnTo>
                <a:lnTo>
                  <a:pt x="3683443" y="1000011"/>
                </a:lnTo>
                <a:close/>
              </a:path>
              <a:path w="3892550" h="2142490">
                <a:moveTo>
                  <a:pt x="3705047" y="985647"/>
                </a:moveTo>
                <a:lnTo>
                  <a:pt x="3648189" y="985647"/>
                </a:lnTo>
                <a:lnTo>
                  <a:pt x="3683443" y="1000011"/>
                </a:lnTo>
                <a:lnTo>
                  <a:pt x="3694720" y="994003"/>
                </a:lnTo>
                <a:lnTo>
                  <a:pt x="3705047" y="985647"/>
                </a:lnTo>
                <a:close/>
              </a:path>
              <a:path w="3892550" h="2142490">
                <a:moveTo>
                  <a:pt x="3845941" y="355473"/>
                </a:moveTo>
                <a:lnTo>
                  <a:pt x="3334880" y="355473"/>
                </a:lnTo>
                <a:lnTo>
                  <a:pt x="3368096" y="358042"/>
                </a:lnTo>
                <a:lnTo>
                  <a:pt x="3396491" y="365744"/>
                </a:lnTo>
                <a:lnTo>
                  <a:pt x="3438766" y="396494"/>
                </a:lnTo>
                <a:lnTo>
                  <a:pt x="3463166" y="452802"/>
                </a:lnTo>
                <a:lnTo>
                  <a:pt x="3469252" y="492345"/>
                </a:lnTo>
                <a:lnTo>
                  <a:pt x="3471278" y="539496"/>
                </a:lnTo>
                <a:lnTo>
                  <a:pt x="3471278" y="655701"/>
                </a:lnTo>
                <a:lnTo>
                  <a:pt x="3468732" y="706086"/>
                </a:lnTo>
                <a:lnTo>
                  <a:pt x="3461102" y="748077"/>
                </a:lnTo>
                <a:lnTo>
                  <a:pt x="3430638" y="806831"/>
                </a:lnTo>
                <a:lnTo>
                  <a:pt x="3378901" y="838263"/>
                </a:lnTo>
                <a:lnTo>
                  <a:pt x="3305162" y="848740"/>
                </a:lnTo>
                <a:lnTo>
                  <a:pt x="3811615" y="848740"/>
                </a:lnTo>
                <a:lnTo>
                  <a:pt x="3834451" y="788082"/>
                </a:lnTo>
                <a:lnTo>
                  <a:pt x="3845467" y="743410"/>
                </a:lnTo>
                <a:lnTo>
                  <a:pt x="3853341" y="695531"/>
                </a:lnTo>
                <a:lnTo>
                  <a:pt x="3858067" y="644450"/>
                </a:lnTo>
                <a:lnTo>
                  <a:pt x="3859644" y="590169"/>
                </a:lnTo>
                <a:lnTo>
                  <a:pt x="3859644" y="506730"/>
                </a:lnTo>
                <a:lnTo>
                  <a:pt x="3857691" y="445276"/>
                </a:lnTo>
                <a:lnTo>
                  <a:pt x="3851835" y="387792"/>
                </a:lnTo>
                <a:lnTo>
                  <a:pt x="3845941" y="355473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283603" y="4248403"/>
            <a:ext cx="8719820" cy="2202180"/>
          </a:xfrm>
          <a:custGeom>
            <a:avLst/>
            <a:gdLst/>
            <a:ahLst/>
            <a:cxnLst/>
            <a:rect l="l" t="t" r="r" b="b"/>
            <a:pathLst>
              <a:path w="8719820" h="2202179">
                <a:moveTo>
                  <a:pt x="370459" y="1501013"/>
                </a:moveTo>
                <a:lnTo>
                  <a:pt x="0" y="1501013"/>
                </a:lnTo>
                <a:lnTo>
                  <a:pt x="0" y="1647482"/>
                </a:lnTo>
                <a:lnTo>
                  <a:pt x="1609" y="1704902"/>
                </a:lnTo>
                <a:lnTo>
                  <a:pt x="6438" y="1759350"/>
                </a:lnTo>
                <a:lnTo>
                  <a:pt x="14486" y="1810826"/>
                </a:lnTo>
                <a:lnTo>
                  <a:pt x="25754" y="1859329"/>
                </a:lnTo>
                <a:lnTo>
                  <a:pt x="40242" y="1904861"/>
                </a:lnTo>
                <a:lnTo>
                  <a:pt x="57949" y="1947421"/>
                </a:lnTo>
                <a:lnTo>
                  <a:pt x="78876" y="1987009"/>
                </a:lnTo>
                <a:lnTo>
                  <a:pt x="103023" y="2023626"/>
                </a:lnTo>
                <a:lnTo>
                  <a:pt x="130390" y="2057273"/>
                </a:lnTo>
                <a:lnTo>
                  <a:pt x="160869" y="2087647"/>
                </a:lnTo>
                <a:lnTo>
                  <a:pt x="194351" y="2114448"/>
                </a:lnTo>
                <a:lnTo>
                  <a:pt x="230835" y="2137676"/>
                </a:lnTo>
                <a:lnTo>
                  <a:pt x="270323" y="2157330"/>
                </a:lnTo>
                <a:lnTo>
                  <a:pt x="312814" y="2173412"/>
                </a:lnTo>
                <a:lnTo>
                  <a:pt x="358308" y="2185920"/>
                </a:lnTo>
                <a:lnTo>
                  <a:pt x="406806" y="2194854"/>
                </a:lnTo>
                <a:lnTo>
                  <a:pt x="458308" y="2200215"/>
                </a:lnTo>
                <a:lnTo>
                  <a:pt x="512813" y="2202002"/>
                </a:lnTo>
                <a:lnTo>
                  <a:pt x="567433" y="2200215"/>
                </a:lnTo>
                <a:lnTo>
                  <a:pt x="567787" y="2200215"/>
                </a:lnTo>
                <a:lnTo>
                  <a:pt x="619476" y="2194854"/>
                </a:lnTo>
                <a:lnTo>
                  <a:pt x="619759" y="2194854"/>
                </a:lnTo>
                <a:lnTo>
                  <a:pt x="669349" y="2185767"/>
                </a:lnTo>
                <a:lnTo>
                  <a:pt x="715611" y="2173141"/>
                </a:lnTo>
                <a:lnTo>
                  <a:pt x="758915" y="2156907"/>
                </a:lnTo>
                <a:lnTo>
                  <a:pt x="799261" y="2137066"/>
                </a:lnTo>
                <a:lnTo>
                  <a:pt x="836649" y="2113618"/>
                </a:lnTo>
                <a:lnTo>
                  <a:pt x="871078" y="2086563"/>
                </a:lnTo>
                <a:lnTo>
                  <a:pt x="902550" y="2055901"/>
                </a:lnTo>
                <a:lnTo>
                  <a:pt x="930869" y="2021927"/>
                </a:lnTo>
                <a:lnTo>
                  <a:pt x="955863" y="1984935"/>
                </a:lnTo>
                <a:lnTo>
                  <a:pt x="977531" y="1944925"/>
                </a:lnTo>
                <a:lnTo>
                  <a:pt x="995871" y="1901898"/>
                </a:lnTo>
                <a:lnTo>
                  <a:pt x="1010880" y="1855854"/>
                </a:lnTo>
                <a:lnTo>
                  <a:pt x="1013112" y="1846478"/>
                </a:lnTo>
                <a:lnTo>
                  <a:pt x="509816" y="1846478"/>
                </a:lnTo>
                <a:lnTo>
                  <a:pt x="467236" y="1841612"/>
                </a:lnTo>
                <a:lnTo>
                  <a:pt x="405299" y="1802682"/>
                </a:lnTo>
                <a:lnTo>
                  <a:pt x="385944" y="1768618"/>
                </a:lnTo>
                <a:lnTo>
                  <a:pt x="374330" y="1724822"/>
                </a:lnTo>
                <a:lnTo>
                  <a:pt x="370459" y="1671294"/>
                </a:lnTo>
                <a:lnTo>
                  <a:pt x="370459" y="1501013"/>
                </a:lnTo>
                <a:close/>
              </a:path>
              <a:path w="8719820" h="2202179">
                <a:moveTo>
                  <a:pt x="524713" y="0"/>
                </a:moveTo>
                <a:lnTo>
                  <a:pt x="470031" y="1782"/>
                </a:lnTo>
                <a:lnTo>
                  <a:pt x="418304" y="7128"/>
                </a:lnTo>
                <a:lnTo>
                  <a:pt x="369532" y="16034"/>
                </a:lnTo>
                <a:lnTo>
                  <a:pt x="323716" y="28500"/>
                </a:lnTo>
                <a:lnTo>
                  <a:pt x="280856" y="44524"/>
                </a:lnTo>
                <a:lnTo>
                  <a:pt x="240951" y="64102"/>
                </a:lnTo>
                <a:lnTo>
                  <a:pt x="204003" y="87232"/>
                </a:lnTo>
                <a:lnTo>
                  <a:pt x="170011" y="113914"/>
                </a:lnTo>
                <a:lnTo>
                  <a:pt x="138976" y="144145"/>
                </a:lnTo>
                <a:lnTo>
                  <a:pt x="111061" y="177550"/>
                </a:lnTo>
                <a:lnTo>
                  <a:pt x="86430" y="213758"/>
                </a:lnTo>
                <a:lnTo>
                  <a:pt x="65083" y="252767"/>
                </a:lnTo>
                <a:lnTo>
                  <a:pt x="47020" y="294577"/>
                </a:lnTo>
                <a:lnTo>
                  <a:pt x="32242" y="339185"/>
                </a:lnTo>
                <a:lnTo>
                  <a:pt x="20747" y="386592"/>
                </a:lnTo>
                <a:lnTo>
                  <a:pt x="12537" y="436796"/>
                </a:lnTo>
                <a:lnTo>
                  <a:pt x="7611" y="489796"/>
                </a:lnTo>
                <a:lnTo>
                  <a:pt x="5968" y="545592"/>
                </a:lnTo>
                <a:lnTo>
                  <a:pt x="7672" y="599047"/>
                </a:lnTo>
                <a:lnTo>
                  <a:pt x="12783" y="650882"/>
                </a:lnTo>
                <a:lnTo>
                  <a:pt x="21300" y="701089"/>
                </a:lnTo>
                <a:lnTo>
                  <a:pt x="33224" y="749667"/>
                </a:lnTo>
                <a:lnTo>
                  <a:pt x="48554" y="796609"/>
                </a:lnTo>
                <a:lnTo>
                  <a:pt x="67291" y="841912"/>
                </a:lnTo>
                <a:lnTo>
                  <a:pt x="89433" y="885571"/>
                </a:lnTo>
                <a:lnTo>
                  <a:pt x="109977" y="919376"/>
                </a:lnTo>
                <a:lnTo>
                  <a:pt x="134518" y="954161"/>
                </a:lnTo>
                <a:lnTo>
                  <a:pt x="163054" y="989927"/>
                </a:lnTo>
                <a:lnTo>
                  <a:pt x="195586" y="1026674"/>
                </a:lnTo>
                <a:lnTo>
                  <a:pt x="232113" y="1064404"/>
                </a:lnTo>
                <a:lnTo>
                  <a:pt x="272636" y="1103117"/>
                </a:lnTo>
                <a:lnTo>
                  <a:pt x="317153" y="1142815"/>
                </a:lnTo>
                <a:lnTo>
                  <a:pt x="365665" y="1183498"/>
                </a:lnTo>
                <a:lnTo>
                  <a:pt x="418172" y="1225169"/>
                </a:lnTo>
                <a:lnTo>
                  <a:pt x="456247" y="1267749"/>
                </a:lnTo>
                <a:lnTo>
                  <a:pt x="490778" y="1308242"/>
                </a:lnTo>
                <a:lnTo>
                  <a:pt x="521766" y="1346652"/>
                </a:lnTo>
                <a:lnTo>
                  <a:pt x="549211" y="1382980"/>
                </a:lnTo>
                <a:lnTo>
                  <a:pt x="573112" y="1417228"/>
                </a:lnTo>
                <a:lnTo>
                  <a:pt x="617866" y="1497923"/>
                </a:lnTo>
                <a:lnTo>
                  <a:pt x="635293" y="1550092"/>
                </a:lnTo>
                <a:lnTo>
                  <a:pt x="645750" y="1605909"/>
                </a:lnTo>
                <a:lnTo>
                  <a:pt x="649236" y="1665376"/>
                </a:lnTo>
                <a:lnTo>
                  <a:pt x="647017" y="1711805"/>
                </a:lnTo>
                <a:lnTo>
                  <a:pt x="640359" y="1750737"/>
                </a:lnTo>
                <a:lnTo>
                  <a:pt x="613727" y="1806105"/>
                </a:lnTo>
                <a:lnTo>
                  <a:pt x="569996" y="1836383"/>
                </a:lnTo>
                <a:lnTo>
                  <a:pt x="509816" y="1846478"/>
                </a:lnTo>
                <a:lnTo>
                  <a:pt x="1013112" y="1846478"/>
                </a:lnTo>
                <a:lnTo>
                  <a:pt x="1022557" y="1806794"/>
                </a:lnTo>
                <a:lnTo>
                  <a:pt x="1030900" y="1754716"/>
                </a:lnTo>
                <a:lnTo>
                  <a:pt x="1035907" y="1699623"/>
                </a:lnTo>
                <a:lnTo>
                  <a:pt x="1037577" y="1641513"/>
                </a:lnTo>
                <a:lnTo>
                  <a:pt x="1035936" y="1584912"/>
                </a:lnTo>
                <a:lnTo>
                  <a:pt x="1031016" y="1530368"/>
                </a:lnTo>
                <a:lnTo>
                  <a:pt x="1022818" y="1477882"/>
                </a:lnTo>
                <a:lnTo>
                  <a:pt x="1011343" y="1427455"/>
                </a:lnTo>
                <a:lnTo>
                  <a:pt x="996593" y="1379089"/>
                </a:lnTo>
                <a:lnTo>
                  <a:pt x="978570" y="1332784"/>
                </a:lnTo>
                <a:lnTo>
                  <a:pt x="957275" y="1288542"/>
                </a:lnTo>
                <a:lnTo>
                  <a:pt x="937832" y="1254496"/>
                </a:lnTo>
                <a:lnTo>
                  <a:pt x="915174" y="1219668"/>
                </a:lnTo>
                <a:lnTo>
                  <a:pt x="889301" y="1184058"/>
                </a:lnTo>
                <a:lnTo>
                  <a:pt x="860212" y="1147664"/>
                </a:lnTo>
                <a:lnTo>
                  <a:pt x="827909" y="1110485"/>
                </a:lnTo>
                <a:lnTo>
                  <a:pt x="792390" y="1072519"/>
                </a:lnTo>
                <a:lnTo>
                  <a:pt x="753657" y="1033767"/>
                </a:lnTo>
                <a:lnTo>
                  <a:pt x="711709" y="994226"/>
                </a:lnTo>
                <a:lnTo>
                  <a:pt x="616998" y="909574"/>
                </a:lnTo>
                <a:lnTo>
                  <a:pt x="572964" y="867668"/>
                </a:lnTo>
                <a:lnTo>
                  <a:pt x="534442" y="828182"/>
                </a:lnTo>
                <a:lnTo>
                  <a:pt x="501434" y="791120"/>
                </a:lnTo>
                <a:lnTo>
                  <a:pt x="473938" y="756485"/>
                </a:lnTo>
                <a:lnTo>
                  <a:pt x="451954" y="724281"/>
                </a:lnTo>
                <a:lnTo>
                  <a:pt x="426718" y="677015"/>
                </a:lnTo>
                <a:lnTo>
                  <a:pt x="408692" y="627999"/>
                </a:lnTo>
                <a:lnTo>
                  <a:pt x="397876" y="577244"/>
                </a:lnTo>
                <a:lnTo>
                  <a:pt x="394271" y="524764"/>
                </a:lnTo>
                <a:lnTo>
                  <a:pt x="399608" y="463864"/>
                </a:lnTo>
                <a:lnTo>
                  <a:pt x="415620" y="416499"/>
                </a:lnTo>
                <a:lnTo>
                  <a:pt x="442307" y="382666"/>
                </a:lnTo>
                <a:lnTo>
                  <a:pt x="479670" y="362366"/>
                </a:lnTo>
                <a:lnTo>
                  <a:pt x="527710" y="355600"/>
                </a:lnTo>
                <a:lnTo>
                  <a:pt x="1009349" y="355600"/>
                </a:lnTo>
                <a:lnTo>
                  <a:pt x="1006165" y="341843"/>
                </a:lnTo>
                <a:lnTo>
                  <a:pt x="991851" y="296642"/>
                </a:lnTo>
                <a:lnTo>
                  <a:pt x="974354" y="254333"/>
                </a:lnTo>
                <a:lnTo>
                  <a:pt x="953675" y="214920"/>
                </a:lnTo>
                <a:lnTo>
                  <a:pt x="929813" y="178401"/>
                </a:lnTo>
                <a:lnTo>
                  <a:pt x="902766" y="144780"/>
                </a:lnTo>
                <a:lnTo>
                  <a:pt x="868677" y="110847"/>
                </a:lnTo>
                <a:lnTo>
                  <a:pt x="830826" y="81438"/>
                </a:lnTo>
                <a:lnTo>
                  <a:pt x="789213" y="56554"/>
                </a:lnTo>
                <a:lnTo>
                  <a:pt x="743839" y="36195"/>
                </a:lnTo>
                <a:lnTo>
                  <a:pt x="694701" y="20359"/>
                </a:lnTo>
                <a:lnTo>
                  <a:pt x="641802" y="9048"/>
                </a:lnTo>
                <a:lnTo>
                  <a:pt x="585139" y="2262"/>
                </a:lnTo>
                <a:lnTo>
                  <a:pt x="524713" y="0"/>
                </a:lnTo>
                <a:close/>
              </a:path>
              <a:path w="8719820" h="2202179">
                <a:moveTo>
                  <a:pt x="1009349" y="355600"/>
                </a:moveTo>
                <a:lnTo>
                  <a:pt x="527710" y="355600"/>
                </a:lnTo>
                <a:lnTo>
                  <a:pt x="558702" y="358078"/>
                </a:lnTo>
                <a:lnTo>
                  <a:pt x="585652" y="365521"/>
                </a:lnTo>
                <a:lnTo>
                  <a:pt x="627430" y="395351"/>
                </a:lnTo>
                <a:lnTo>
                  <a:pt x="652713" y="448992"/>
                </a:lnTo>
                <a:lnTo>
                  <a:pt x="661136" y="530733"/>
                </a:lnTo>
                <a:lnTo>
                  <a:pt x="661136" y="668274"/>
                </a:lnTo>
                <a:lnTo>
                  <a:pt x="1031608" y="668274"/>
                </a:lnTo>
                <a:lnTo>
                  <a:pt x="1031608" y="551561"/>
                </a:lnTo>
                <a:lnTo>
                  <a:pt x="1030018" y="494796"/>
                </a:lnTo>
                <a:lnTo>
                  <a:pt x="1025248" y="440921"/>
                </a:lnTo>
                <a:lnTo>
                  <a:pt x="1017297" y="389937"/>
                </a:lnTo>
                <a:lnTo>
                  <a:pt x="1009349" y="355600"/>
                </a:lnTo>
                <a:close/>
              </a:path>
              <a:path w="8719820" h="2202179">
                <a:moveTo>
                  <a:pt x="1658099" y="0"/>
                </a:moveTo>
                <a:lnTo>
                  <a:pt x="1597467" y="2232"/>
                </a:lnTo>
                <a:lnTo>
                  <a:pt x="1540535" y="8929"/>
                </a:lnTo>
                <a:lnTo>
                  <a:pt x="1487301" y="20091"/>
                </a:lnTo>
                <a:lnTo>
                  <a:pt x="1437761" y="35718"/>
                </a:lnTo>
                <a:lnTo>
                  <a:pt x="1391914" y="55810"/>
                </a:lnTo>
                <a:lnTo>
                  <a:pt x="1349757" y="80367"/>
                </a:lnTo>
                <a:lnTo>
                  <a:pt x="1311467" y="109218"/>
                </a:lnTo>
                <a:lnTo>
                  <a:pt x="1276718" y="142621"/>
                </a:lnTo>
                <a:lnTo>
                  <a:pt x="1249131" y="175706"/>
                </a:lnTo>
                <a:lnTo>
                  <a:pt x="1224789" y="211549"/>
                </a:lnTo>
                <a:lnTo>
                  <a:pt x="1203693" y="250147"/>
                </a:lnTo>
                <a:lnTo>
                  <a:pt x="1185842" y="291502"/>
                </a:lnTo>
                <a:lnTo>
                  <a:pt x="1171237" y="335613"/>
                </a:lnTo>
                <a:lnTo>
                  <a:pt x="1159878" y="382481"/>
                </a:lnTo>
                <a:lnTo>
                  <a:pt x="1151764" y="432105"/>
                </a:lnTo>
                <a:lnTo>
                  <a:pt x="1146893" y="484565"/>
                </a:lnTo>
                <a:lnTo>
                  <a:pt x="1145273" y="539623"/>
                </a:lnTo>
                <a:lnTo>
                  <a:pt x="1145273" y="1659394"/>
                </a:lnTo>
                <a:lnTo>
                  <a:pt x="1146896" y="1715065"/>
                </a:lnTo>
                <a:lnTo>
                  <a:pt x="1151749" y="1767732"/>
                </a:lnTo>
                <a:lnTo>
                  <a:pt x="1151767" y="1767923"/>
                </a:lnTo>
                <a:lnTo>
                  <a:pt x="1159845" y="1817708"/>
                </a:lnTo>
                <a:lnTo>
                  <a:pt x="1159887" y="1817966"/>
                </a:lnTo>
                <a:lnTo>
                  <a:pt x="1171186" y="1864888"/>
                </a:lnTo>
                <a:lnTo>
                  <a:pt x="1171260" y="1865195"/>
                </a:lnTo>
                <a:lnTo>
                  <a:pt x="1185775" y="1909274"/>
                </a:lnTo>
                <a:lnTo>
                  <a:pt x="1203768" y="1951211"/>
                </a:lnTo>
                <a:lnTo>
                  <a:pt x="1224908" y="1989997"/>
                </a:lnTo>
                <a:lnTo>
                  <a:pt x="1249309" y="2025969"/>
                </a:lnTo>
                <a:lnTo>
                  <a:pt x="1276972" y="2059127"/>
                </a:lnTo>
                <a:lnTo>
                  <a:pt x="1311762" y="2092613"/>
                </a:lnTo>
                <a:lnTo>
                  <a:pt x="1350221" y="2121635"/>
                </a:lnTo>
                <a:lnTo>
                  <a:pt x="1392350" y="2146191"/>
                </a:lnTo>
                <a:lnTo>
                  <a:pt x="1438151" y="2166283"/>
                </a:lnTo>
                <a:lnTo>
                  <a:pt x="1487624" y="2181910"/>
                </a:lnTo>
                <a:lnTo>
                  <a:pt x="1540773" y="2193072"/>
                </a:lnTo>
                <a:lnTo>
                  <a:pt x="1597597" y="2199769"/>
                </a:lnTo>
                <a:lnTo>
                  <a:pt x="1658099" y="2202002"/>
                </a:lnTo>
                <a:lnTo>
                  <a:pt x="1718357" y="2199769"/>
                </a:lnTo>
                <a:lnTo>
                  <a:pt x="1775046" y="2193072"/>
                </a:lnTo>
                <a:lnTo>
                  <a:pt x="1828074" y="2181910"/>
                </a:lnTo>
                <a:lnTo>
                  <a:pt x="1877455" y="2166283"/>
                </a:lnTo>
                <a:lnTo>
                  <a:pt x="1923194" y="2146191"/>
                </a:lnTo>
                <a:lnTo>
                  <a:pt x="1965548" y="2121484"/>
                </a:lnTo>
                <a:lnTo>
                  <a:pt x="2004019" y="2092409"/>
                </a:lnTo>
                <a:lnTo>
                  <a:pt x="2038845" y="2058860"/>
                </a:lnTo>
                <a:lnTo>
                  <a:pt x="2066554" y="2025657"/>
                </a:lnTo>
                <a:lnTo>
                  <a:pt x="2091007" y="1989658"/>
                </a:lnTo>
                <a:lnTo>
                  <a:pt x="2112204" y="1950864"/>
                </a:lnTo>
                <a:lnTo>
                  <a:pt x="2130142" y="1909274"/>
                </a:lnTo>
                <a:lnTo>
                  <a:pt x="2144720" y="1865195"/>
                </a:lnTo>
                <a:lnTo>
                  <a:pt x="2149277" y="1846478"/>
                </a:lnTo>
                <a:lnTo>
                  <a:pt x="1666989" y="1846478"/>
                </a:lnTo>
                <a:lnTo>
                  <a:pt x="1618921" y="1839946"/>
                </a:lnTo>
                <a:lnTo>
                  <a:pt x="1581545" y="1820352"/>
                </a:lnTo>
                <a:lnTo>
                  <a:pt x="1554856" y="1787697"/>
                </a:lnTo>
                <a:lnTo>
                  <a:pt x="1538847" y="1741981"/>
                </a:lnTo>
                <a:lnTo>
                  <a:pt x="1533512" y="1683207"/>
                </a:lnTo>
                <a:lnTo>
                  <a:pt x="1533512" y="518795"/>
                </a:lnTo>
                <a:lnTo>
                  <a:pt x="1538847" y="460028"/>
                </a:lnTo>
                <a:lnTo>
                  <a:pt x="1554856" y="414331"/>
                </a:lnTo>
                <a:lnTo>
                  <a:pt x="1581545" y="381699"/>
                </a:lnTo>
                <a:lnTo>
                  <a:pt x="1618921" y="362123"/>
                </a:lnTo>
                <a:lnTo>
                  <a:pt x="1666989" y="355600"/>
                </a:lnTo>
                <a:lnTo>
                  <a:pt x="2149687" y="355600"/>
                </a:lnTo>
                <a:lnTo>
                  <a:pt x="2144885" y="335866"/>
                </a:lnTo>
                <a:lnTo>
                  <a:pt x="2130238" y="291786"/>
                </a:lnTo>
                <a:lnTo>
                  <a:pt x="2112335" y="250448"/>
                </a:lnTo>
                <a:lnTo>
                  <a:pt x="2091178" y="211851"/>
                </a:lnTo>
                <a:lnTo>
                  <a:pt x="2066766" y="175993"/>
                </a:lnTo>
                <a:lnTo>
                  <a:pt x="2039099" y="142875"/>
                </a:lnTo>
                <a:lnTo>
                  <a:pt x="2004345" y="109388"/>
                </a:lnTo>
                <a:lnTo>
                  <a:pt x="1965905" y="80367"/>
                </a:lnTo>
                <a:lnTo>
                  <a:pt x="1923783" y="55810"/>
                </a:lnTo>
                <a:lnTo>
                  <a:pt x="1877983" y="35718"/>
                </a:lnTo>
                <a:lnTo>
                  <a:pt x="1828511" y="20091"/>
                </a:lnTo>
                <a:lnTo>
                  <a:pt x="1775369" y="8929"/>
                </a:lnTo>
                <a:lnTo>
                  <a:pt x="1718564" y="2232"/>
                </a:lnTo>
                <a:lnTo>
                  <a:pt x="1658099" y="0"/>
                </a:lnTo>
                <a:close/>
              </a:path>
              <a:path w="8719820" h="2202179">
                <a:moveTo>
                  <a:pt x="2170925" y="1337183"/>
                </a:moveTo>
                <a:lnTo>
                  <a:pt x="1800339" y="1337183"/>
                </a:lnTo>
                <a:lnTo>
                  <a:pt x="1800339" y="1683207"/>
                </a:lnTo>
                <a:lnTo>
                  <a:pt x="1795005" y="1741981"/>
                </a:lnTo>
                <a:lnTo>
                  <a:pt x="1779003" y="1787697"/>
                </a:lnTo>
                <a:lnTo>
                  <a:pt x="1752333" y="1820352"/>
                </a:lnTo>
                <a:lnTo>
                  <a:pt x="1714995" y="1839946"/>
                </a:lnTo>
                <a:lnTo>
                  <a:pt x="1666989" y="1846478"/>
                </a:lnTo>
                <a:lnTo>
                  <a:pt x="2149277" y="1846478"/>
                </a:lnTo>
                <a:lnTo>
                  <a:pt x="2164366" y="1767923"/>
                </a:lnTo>
                <a:lnTo>
                  <a:pt x="2169283" y="1715065"/>
                </a:lnTo>
                <a:lnTo>
                  <a:pt x="2170925" y="1659394"/>
                </a:lnTo>
                <a:lnTo>
                  <a:pt x="2170925" y="1337183"/>
                </a:lnTo>
                <a:close/>
              </a:path>
              <a:path w="8719820" h="2202179">
                <a:moveTo>
                  <a:pt x="2149687" y="355600"/>
                </a:moveTo>
                <a:lnTo>
                  <a:pt x="1666989" y="355600"/>
                </a:lnTo>
                <a:lnTo>
                  <a:pt x="1714995" y="362123"/>
                </a:lnTo>
                <a:lnTo>
                  <a:pt x="1752333" y="381699"/>
                </a:lnTo>
                <a:lnTo>
                  <a:pt x="1779003" y="414331"/>
                </a:lnTo>
                <a:lnTo>
                  <a:pt x="1795005" y="460028"/>
                </a:lnTo>
                <a:lnTo>
                  <a:pt x="1800339" y="518795"/>
                </a:lnTo>
                <a:lnTo>
                  <a:pt x="1800339" y="790321"/>
                </a:lnTo>
                <a:lnTo>
                  <a:pt x="2170925" y="790321"/>
                </a:lnTo>
                <a:lnTo>
                  <a:pt x="2170925" y="539623"/>
                </a:lnTo>
                <a:lnTo>
                  <a:pt x="2169297" y="484565"/>
                </a:lnTo>
                <a:lnTo>
                  <a:pt x="2164415" y="432254"/>
                </a:lnTo>
                <a:lnTo>
                  <a:pt x="2156277" y="382688"/>
                </a:lnTo>
                <a:lnTo>
                  <a:pt x="2149687" y="355600"/>
                </a:lnTo>
                <a:close/>
              </a:path>
              <a:path w="8719820" h="2202179">
                <a:moveTo>
                  <a:pt x="2823324" y="29845"/>
                </a:moveTo>
                <a:lnTo>
                  <a:pt x="2307577" y="29845"/>
                </a:lnTo>
                <a:lnTo>
                  <a:pt x="2307577" y="2172208"/>
                </a:lnTo>
                <a:lnTo>
                  <a:pt x="2695816" y="2172208"/>
                </a:lnTo>
                <a:lnTo>
                  <a:pt x="2695816" y="1278763"/>
                </a:lnTo>
                <a:lnTo>
                  <a:pt x="3312003" y="1278763"/>
                </a:lnTo>
                <a:lnTo>
                  <a:pt x="3289160" y="1214374"/>
                </a:lnTo>
                <a:lnTo>
                  <a:pt x="3265642" y="1170252"/>
                </a:lnTo>
                <a:lnTo>
                  <a:pt x="3237449" y="1132976"/>
                </a:lnTo>
                <a:lnTo>
                  <a:pt x="3204569" y="1102533"/>
                </a:lnTo>
                <a:lnTo>
                  <a:pt x="3194594" y="1096264"/>
                </a:lnTo>
                <a:lnTo>
                  <a:pt x="3124695" y="1096264"/>
                </a:lnTo>
                <a:lnTo>
                  <a:pt x="3124695" y="1062101"/>
                </a:lnTo>
                <a:lnTo>
                  <a:pt x="3186799" y="1062101"/>
                </a:lnTo>
                <a:lnTo>
                  <a:pt x="3195605" y="1056319"/>
                </a:lnTo>
                <a:lnTo>
                  <a:pt x="3225742" y="1029925"/>
                </a:lnTo>
                <a:lnTo>
                  <a:pt x="3252333" y="999250"/>
                </a:lnTo>
                <a:lnTo>
                  <a:pt x="3275379" y="964295"/>
                </a:lnTo>
                <a:lnTo>
                  <a:pt x="3294879" y="925061"/>
                </a:lnTo>
                <a:lnTo>
                  <a:pt x="3295528" y="923290"/>
                </a:lnTo>
                <a:lnTo>
                  <a:pt x="2695816" y="923290"/>
                </a:lnTo>
                <a:lnTo>
                  <a:pt x="2695816" y="385318"/>
                </a:lnTo>
                <a:lnTo>
                  <a:pt x="3325491" y="385318"/>
                </a:lnTo>
                <a:lnTo>
                  <a:pt x="3321624" y="364127"/>
                </a:lnTo>
                <a:lnTo>
                  <a:pt x="3307956" y="314594"/>
                </a:lnTo>
                <a:lnTo>
                  <a:pt x="3290382" y="269045"/>
                </a:lnTo>
                <a:lnTo>
                  <a:pt x="3268903" y="227482"/>
                </a:lnTo>
                <a:lnTo>
                  <a:pt x="3243519" y="189911"/>
                </a:lnTo>
                <a:lnTo>
                  <a:pt x="3214230" y="156337"/>
                </a:lnTo>
                <a:lnTo>
                  <a:pt x="3184756" y="129789"/>
                </a:lnTo>
                <a:lnTo>
                  <a:pt x="3151793" y="106364"/>
                </a:lnTo>
                <a:lnTo>
                  <a:pt x="3115339" y="86063"/>
                </a:lnTo>
                <a:lnTo>
                  <a:pt x="3075395" y="68885"/>
                </a:lnTo>
                <a:lnTo>
                  <a:pt x="3031961" y="54831"/>
                </a:lnTo>
                <a:lnTo>
                  <a:pt x="2985037" y="43899"/>
                </a:lnTo>
                <a:lnTo>
                  <a:pt x="2934623" y="36091"/>
                </a:lnTo>
                <a:lnTo>
                  <a:pt x="2880718" y="31406"/>
                </a:lnTo>
                <a:lnTo>
                  <a:pt x="2823324" y="29845"/>
                </a:lnTo>
                <a:close/>
              </a:path>
              <a:path w="8719820" h="2202179">
                <a:moveTo>
                  <a:pt x="3312003" y="1278763"/>
                </a:moveTo>
                <a:lnTo>
                  <a:pt x="2778620" y="1278763"/>
                </a:lnTo>
                <a:lnTo>
                  <a:pt x="2824102" y="1281713"/>
                </a:lnTo>
                <a:lnTo>
                  <a:pt x="2862059" y="1290558"/>
                </a:lnTo>
                <a:lnTo>
                  <a:pt x="2915399" y="1325880"/>
                </a:lnTo>
                <a:lnTo>
                  <a:pt x="2944196" y="1394039"/>
                </a:lnTo>
                <a:lnTo>
                  <a:pt x="2951368" y="1443989"/>
                </a:lnTo>
                <a:lnTo>
                  <a:pt x="2953753" y="1504518"/>
                </a:lnTo>
                <a:lnTo>
                  <a:pt x="2953773" y="1888693"/>
                </a:lnTo>
                <a:lnTo>
                  <a:pt x="2954070" y="1931791"/>
                </a:lnTo>
                <a:lnTo>
                  <a:pt x="2955293" y="1987645"/>
                </a:lnTo>
                <a:lnTo>
                  <a:pt x="2959976" y="2052548"/>
                </a:lnTo>
                <a:lnTo>
                  <a:pt x="2971072" y="2105672"/>
                </a:lnTo>
                <a:lnTo>
                  <a:pt x="2991980" y="2172208"/>
                </a:lnTo>
                <a:lnTo>
                  <a:pt x="3377806" y="2172208"/>
                </a:lnTo>
                <a:lnTo>
                  <a:pt x="3366709" y="2129585"/>
                </a:lnTo>
                <a:lnTo>
                  <a:pt x="3357994" y="2091843"/>
                </a:lnTo>
                <a:lnTo>
                  <a:pt x="3347707" y="2030996"/>
                </a:lnTo>
                <a:lnTo>
                  <a:pt x="3343532" y="1969874"/>
                </a:lnTo>
                <a:lnTo>
                  <a:pt x="3342119" y="1888693"/>
                </a:lnTo>
                <a:lnTo>
                  <a:pt x="3342119" y="1522399"/>
                </a:lnTo>
                <a:lnTo>
                  <a:pt x="3340648" y="1461244"/>
                </a:lnTo>
                <a:lnTo>
                  <a:pt x="3336234" y="1404017"/>
                </a:lnTo>
                <a:lnTo>
                  <a:pt x="3328879" y="1350718"/>
                </a:lnTo>
                <a:lnTo>
                  <a:pt x="3318581" y="1301344"/>
                </a:lnTo>
                <a:lnTo>
                  <a:pt x="3312003" y="1278763"/>
                </a:lnTo>
                <a:close/>
              </a:path>
              <a:path w="8719820" h="2202179">
                <a:moveTo>
                  <a:pt x="3124695" y="1062101"/>
                </a:moveTo>
                <a:lnTo>
                  <a:pt x="3124695" y="1096264"/>
                </a:lnTo>
                <a:lnTo>
                  <a:pt x="3161923" y="1078432"/>
                </a:lnTo>
                <a:lnTo>
                  <a:pt x="3163377" y="1077477"/>
                </a:lnTo>
                <a:lnTo>
                  <a:pt x="3124695" y="1062101"/>
                </a:lnTo>
                <a:close/>
              </a:path>
              <a:path w="8719820" h="2202179">
                <a:moveTo>
                  <a:pt x="3163377" y="1077477"/>
                </a:moveTo>
                <a:lnTo>
                  <a:pt x="3161923" y="1078432"/>
                </a:lnTo>
                <a:lnTo>
                  <a:pt x="3124695" y="1096264"/>
                </a:lnTo>
                <a:lnTo>
                  <a:pt x="3194594" y="1096264"/>
                </a:lnTo>
                <a:lnTo>
                  <a:pt x="3166988" y="1078912"/>
                </a:lnTo>
                <a:lnTo>
                  <a:pt x="3163377" y="1077477"/>
                </a:lnTo>
                <a:close/>
              </a:path>
              <a:path w="8719820" h="2202179">
                <a:moveTo>
                  <a:pt x="3186799" y="1062101"/>
                </a:moveTo>
                <a:lnTo>
                  <a:pt x="3124695" y="1062101"/>
                </a:lnTo>
                <a:lnTo>
                  <a:pt x="3163377" y="1077477"/>
                </a:lnTo>
                <a:lnTo>
                  <a:pt x="3186799" y="1062101"/>
                </a:lnTo>
                <a:close/>
              </a:path>
              <a:path w="8719820" h="2202179">
                <a:moveTo>
                  <a:pt x="3325491" y="385318"/>
                </a:moveTo>
                <a:lnTo>
                  <a:pt x="2814434" y="385318"/>
                </a:lnTo>
                <a:lnTo>
                  <a:pt x="2847630" y="387887"/>
                </a:lnTo>
                <a:lnTo>
                  <a:pt x="2875981" y="395589"/>
                </a:lnTo>
                <a:lnTo>
                  <a:pt x="2918193" y="426339"/>
                </a:lnTo>
                <a:lnTo>
                  <a:pt x="2942656" y="482647"/>
                </a:lnTo>
                <a:lnTo>
                  <a:pt x="2948786" y="522190"/>
                </a:lnTo>
                <a:lnTo>
                  <a:pt x="2950832" y="569341"/>
                </a:lnTo>
                <a:lnTo>
                  <a:pt x="2950832" y="730250"/>
                </a:lnTo>
                <a:lnTo>
                  <a:pt x="2948284" y="780617"/>
                </a:lnTo>
                <a:lnTo>
                  <a:pt x="2940640" y="822579"/>
                </a:lnTo>
                <a:lnTo>
                  <a:pt x="2910065" y="881380"/>
                </a:lnTo>
                <a:lnTo>
                  <a:pt x="2858376" y="912812"/>
                </a:lnTo>
                <a:lnTo>
                  <a:pt x="2784589" y="923290"/>
                </a:lnTo>
                <a:lnTo>
                  <a:pt x="3295528" y="923290"/>
                </a:lnTo>
                <a:lnTo>
                  <a:pt x="3310834" y="881548"/>
                </a:lnTo>
                <a:lnTo>
                  <a:pt x="3323243" y="833756"/>
                </a:lnTo>
                <a:lnTo>
                  <a:pt x="3332107" y="781687"/>
                </a:lnTo>
                <a:lnTo>
                  <a:pt x="3337425" y="725340"/>
                </a:lnTo>
                <a:lnTo>
                  <a:pt x="3339198" y="664718"/>
                </a:lnTo>
                <a:lnTo>
                  <a:pt x="3339198" y="536575"/>
                </a:lnTo>
                <a:lnTo>
                  <a:pt x="3337245" y="475121"/>
                </a:lnTo>
                <a:lnTo>
                  <a:pt x="3331387" y="417637"/>
                </a:lnTo>
                <a:lnTo>
                  <a:pt x="3325491" y="385318"/>
                </a:lnTo>
                <a:close/>
              </a:path>
              <a:path w="8719820" h="2202179">
                <a:moveTo>
                  <a:pt x="4261853" y="29845"/>
                </a:moveTo>
                <a:lnTo>
                  <a:pt x="3765410" y="29845"/>
                </a:lnTo>
                <a:lnTo>
                  <a:pt x="3422129" y="2172208"/>
                </a:lnTo>
                <a:lnTo>
                  <a:pt x="3782301" y="2172208"/>
                </a:lnTo>
                <a:lnTo>
                  <a:pt x="3841864" y="1764220"/>
                </a:lnTo>
                <a:lnTo>
                  <a:pt x="4218419" y="1764220"/>
                </a:lnTo>
                <a:lnTo>
                  <a:pt x="4218419" y="1758251"/>
                </a:lnTo>
                <a:lnTo>
                  <a:pt x="4539111" y="1758251"/>
                </a:lnTo>
                <a:lnTo>
                  <a:pt x="4485428" y="1423593"/>
                </a:lnTo>
                <a:lnTo>
                  <a:pt x="3884790" y="1423593"/>
                </a:lnTo>
                <a:lnTo>
                  <a:pt x="4000509" y="613413"/>
                </a:lnTo>
                <a:lnTo>
                  <a:pt x="3976738" y="450850"/>
                </a:lnTo>
                <a:lnTo>
                  <a:pt x="4329387" y="450850"/>
                </a:lnTo>
                <a:lnTo>
                  <a:pt x="4261853" y="29845"/>
                </a:lnTo>
                <a:close/>
              </a:path>
              <a:path w="8719820" h="2202179">
                <a:moveTo>
                  <a:pt x="4539111" y="1758251"/>
                </a:moveTo>
                <a:lnTo>
                  <a:pt x="4218419" y="1758251"/>
                </a:lnTo>
                <a:lnTo>
                  <a:pt x="4220959" y="2172208"/>
                </a:lnTo>
                <a:lnTo>
                  <a:pt x="4605515" y="2172208"/>
                </a:lnTo>
                <a:lnTo>
                  <a:pt x="4539111" y="1758251"/>
                </a:lnTo>
                <a:close/>
              </a:path>
              <a:path w="8719820" h="2202179">
                <a:moveTo>
                  <a:pt x="4329387" y="450850"/>
                </a:moveTo>
                <a:lnTo>
                  <a:pt x="4023728" y="450850"/>
                </a:lnTo>
                <a:lnTo>
                  <a:pt x="4000509" y="613413"/>
                </a:lnTo>
                <a:lnTo>
                  <a:pt x="4118978" y="1423593"/>
                </a:lnTo>
                <a:lnTo>
                  <a:pt x="4485428" y="1423593"/>
                </a:lnTo>
                <a:lnTo>
                  <a:pt x="4329387" y="450850"/>
                </a:lnTo>
                <a:close/>
              </a:path>
              <a:path w="8719820" h="2202179">
                <a:moveTo>
                  <a:pt x="4023728" y="450850"/>
                </a:moveTo>
                <a:lnTo>
                  <a:pt x="3976738" y="450850"/>
                </a:lnTo>
                <a:lnTo>
                  <a:pt x="4000509" y="613413"/>
                </a:lnTo>
                <a:lnTo>
                  <a:pt x="4023728" y="450850"/>
                </a:lnTo>
                <a:close/>
              </a:path>
              <a:path w="8719820" h="2202179">
                <a:moveTo>
                  <a:pt x="5217655" y="29845"/>
                </a:moveTo>
                <a:lnTo>
                  <a:pt x="4704829" y="29845"/>
                </a:lnTo>
                <a:lnTo>
                  <a:pt x="4704829" y="2172208"/>
                </a:lnTo>
                <a:lnTo>
                  <a:pt x="5093068" y="2172208"/>
                </a:lnTo>
                <a:lnTo>
                  <a:pt x="5093068" y="1323467"/>
                </a:lnTo>
                <a:lnTo>
                  <a:pt x="5217655" y="1323467"/>
                </a:lnTo>
                <a:lnTo>
                  <a:pt x="5273243" y="1321735"/>
                </a:lnTo>
                <a:lnTo>
                  <a:pt x="5325710" y="1316541"/>
                </a:lnTo>
                <a:lnTo>
                  <a:pt x="5375055" y="1307883"/>
                </a:lnTo>
                <a:lnTo>
                  <a:pt x="5421280" y="1295760"/>
                </a:lnTo>
                <a:lnTo>
                  <a:pt x="5464386" y="1280171"/>
                </a:lnTo>
                <a:lnTo>
                  <a:pt x="5504374" y="1261114"/>
                </a:lnTo>
                <a:lnTo>
                  <a:pt x="5541245" y="1238590"/>
                </a:lnTo>
                <a:lnTo>
                  <a:pt x="5575000" y="1212596"/>
                </a:lnTo>
                <a:lnTo>
                  <a:pt x="5605640" y="1183132"/>
                </a:lnTo>
                <a:lnTo>
                  <a:pt x="5633071" y="1150394"/>
                </a:lnTo>
                <a:lnTo>
                  <a:pt x="5657284" y="1114581"/>
                </a:lnTo>
                <a:lnTo>
                  <a:pt x="5678274" y="1075694"/>
                </a:lnTo>
                <a:lnTo>
                  <a:pt x="5696042" y="1033734"/>
                </a:lnTo>
                <a:lnTo>
                  <a:pt x="5710583" y="988702"/>
                </a:lnTo>
                <a:lnTo>
                  <a:pt x="5715454" y="967994"/>
                </a:lnTo>
                <a:lnTo>
                  <a:pt x="5093068" y="967994"/>
                </a:lnTo>
                <a:lnTo>
                  <a:pt x="5093068" y="385318"/>
                </a:lnTo>
                <a:lnTo>
                  <a:pt x="5715839" y="385318"/>
                </a:lnTo>
                <a:lnTo>
                  <a:pt x="5710636" y="363322"/>
                </a:lnTo>
                <a:lnTo>
                  <a:pt x="5696116" y="318597"/>
                </a:lnTo>
                <a:lnTo>
                  <a:pt x="5678368" y="276892"/>
                </a:lnTo>
                <a:lnTo>
                  <a:pt x="5657395" y="238211"/>
                </a:lnTo>
                <a:lnTo>
                  <a:pt x="5633194" y="202555"/>
                </a:lnTo>
                <a:lnTo>
                  <a:pt x="5605767" y="169926"/>
                </a:lnTo>
                <a:lnTo>
                  <a:pt x="5575198" y="140537"/>
                </a:lnTo>
                <a:lnTo>
                  <a:pt x="5541487" y="114602"/>
                </a:lnTo>
                <a:lnTo>
                  <a:pt x="5504637" y="92122"/>
                </a:lnTo>
                <a:lnTo>
                  <a:pt x="5464648" y="73097"/>
                </a:lnTo>
                <a:lnTo>
                  <a:pt x="5421521" y="57529"/>
                </a:lnTo>
                <a:lnTo>
                  <a:pt x="5375257" y="45418"/>
                </a:lnTo>
                <a:lnTo>
                  <a:pt x="5325857" y="36767"/>
                </a:lnTo>
                <a:lnTo>
                  <a:pt x="5273323" y="31575"/>
                </a:lnTo>
                <a:lnTo>
                  <a:pt x="5217655" y="29845"/>
                </a:lnTo>
                <a:close/>
              </a:path>
              <a:path w="8719820" h="2202179">
                <a:moveTo>
                  <a:pt x="5715839" y="385318"/>
                </a:moveTo>
                <a:lnTo>
                  <a:pt x="5217655" y="385318"/>
                </a:lnTo>
                <a:lnTo>
                  <a:pt x="5248750" y="387532"/>
                </a:lnTo>
                <a:lnTo>
                  <a:pt x="5275535" y="394176"/>
                </a:lnTo>
                <a:lnTo>
                  <a:pt x="5316080" y="420751"/>
                </a:lnTo>
                <a:lnTo>
                  <a:pt x="5340083" y="471249"/>
                </a:lnTo>
                <a:lnTo>
                  <a:pt x="5348084" y="551561"/>
                </a:lnTo>
                <a:lnTo>
                  <a:pt x="5348084" y="798703"/>
                </a:lnTo>
                <a:lnTo>
                  <a:pt x="5346062" y="843704"/>
                </a:lnTo>
                <a:lnTo>
                  <a:pt x="5329921" y="910466"/>
                </a:lnTo>
                <a:lnTo>
                  <a:pt x="5297611" y="947848"/>
                </a:lnTo>
                <a:lnTo>
                  <a:pt x="5248514" y="965755"/>
                </a:lnTo>
                <a:lnTo>
                  <a:pt x="5217655" y="967994"/>
                </a:lnTo>
                <a:lnTo>
                  <a:pt x="5715454" y="967994"/>
                </a:lnTo>
                <a:lnTo>
                  <a:pt x="5721897" y="940599"/>
                </a:lnTo>
                <a:lnTo>
                  <a:pt x="5729980" y="889426"/>
                </a:lnTo>
                <a:lnTo>
                  <a:pt x="5734832" y="835184"/>
                </a:lnTo>
                <a:lnTo>
                  <a:pt x="5736450" y="777875"/>
                </a:lnTo>
                <a:lnTo>
                  <a:pt x="5736450" y="572389"/>
                </a:lnTo>
                <a:lnTo>
                  <a:pt x="5734836" y="515601"/>
                </a:lnTo>
                <a:lnTo>
                  <a:pt x="5729996" y="461826"/>
                </a:lnTo>
                <a:lnTo>
                  <a:pt x="5721929" y="411066"/>
                </a:lnTo>
                <a:lnTo>
                  <a:pt x="5715839" y="385318"/>
                </a:lnTo>
                <a:close/>
              </a:path>
              <a:path w="8719820" h="2202179">
                <a:moveTo>
                  <a:pt x="6243688" y="29845"/>
                </a:moveTo>
                <a:lnTo>
                  <a:pt x="5855449" y="29845"/>
                </a:lnTo>
                <a:lnTo>
                  <a:pt x="5855449" y="2172208"/>
                </a:lnTo>
                <a:lnTo>
                  <a:pt x="6243688" y="2172208"/>
                </a:lnTo>
                <a:lnTo>
                  <a:pt x="6243688" y="29845"/>
                </a:lnTo>
                <a:close/>
              </a:path>
              <a:path w="8719820" h="2202179">
                <a:moveTo>
                  <a:pt x="6895325" y="29845"/>
                </a:moveTo>
                <a:lnTo>
                  <a:pt x="6429997" y="29845"/>
                </a:lnTo>
                <a:lnTo>
                  <a:pt x="6429997" y="2172208"/>
                </a:lnTo>
                <a:lnTo>
                  <a:pt x="6782549" y="2172208"/>
                </a:lnTo>
                <a:lnTo>
                  <a:pt x="6782549" y="836233"/>
                </a:lnTo>
                <a:lnTo>
                  <a:pt x="6734543" y="650367"/>
                </a:lnTo>
                <a:lnTo>
                  <a:pt x="7053771" y="650367"/>
                </a:lnTo>
                <a:lnTo>
                  <a:pt x="6895325" y="29845"/>
                </a:lnTo>
                <a:close/>
              </a:path>
              <a:path w="8719820" h="2202179">
                <a:moveTo>
                  <a:pt x="7053771" y="650367"/>
                </a:moveTo>
                <a:lnTo>
                  <a:pt x="6782549" y="650367"/>
                </a:lnTo>
                <a:lnTo>
                  <a:pt x="6782549" y="836233"/>
                </a:lnTo>
                <a:lnTo>
                  <a:pt x="7127608" y="2172208"/>
                </a:lnTo>
                <a:lnTo>
                  <a:pt x="7518133" y="2172208"/>
                </a:lnTo>
                <a:lnTo>
                  <a:pt x="7518133" y="1277747"/>
                </a:lnTo>
                <a:lnTo>
                  <a:pt x="7165581" y="1277747"/>
                </a:lnTo>
                <a:lnTo>
                  <a:pt x="7165581" y="1088248"/>
                </a:lnTo>
                <a:lnTo>
                  <a:pt x="7053771" y="650367"/>
                </a:lnTo>
                <a:close/>
              </a:path>
              <a:path w="8719820" h="2202179">
                <a:moveTo>
                  <a:pt x="7165581" y="1088248"/>
                </a:moveTo>
                <a:lnTo>
                  <a:pt x="7165581" y="1277747"/>
                </a:lnTo>
                <a:lnTo>
                  <a:pt x="7213968" y="1277747"/>
                </a:lnTo>
                <a:lnTo>
                  <a:pt x="7165581" y="1088248"/>
                </a:lnTo>
                <a:close/>
              </a:path>
              <a:path w="8719820" h="2202179">
                <a:moveTo>
                  <a:pt x="7518133" y="29845"/>
                </a:moveTo>
                <a:lnTo>
                  <a:pt x="7165581" y="29845"/>
                </a:lnTo>
                <a:lnTo>
                  <a:pt x="7165581" y="1088248"/>
                </a:lnTo>
                <a:lnTo>
                  <a:pt x="7213968" y="1277747"/>
                </a:lnTo>
                <a:lnTo>
                  <a:pt x="7518133" y="1277747"/>
                </a:lnTo>
                <a:lnTo>
                  <a:pt x="7518133" y="29845"/>
                </a:lnTo>
                <a:close/>
              </a:path>
              <a:path w="8719820" h="2202179">
                <a:moveTo>
                  <a:pt x="6782549" y="650367"/>
                </a:moveTo>
                <a:lnTo>
                  <a:pt x="6734543" y="650367"/>
                </a:lnTo>
                <a:lnTo>
                  <a:pt x="6782549" y="836233"/>
                </a:lnTo>
                <a:lnTo>
                  <a:pt x="6782549" y="650367"/>
                </a:lnTo>
                <a:close/>
              </a:path>
              <a:path w="8719820" h="2202179">
                <a:moveTo>
                  <a:pt x="8200504" y="0"/>
                </a:moveTo>
                <a:lnTo>
                  <a:pt x="8145805" y="1782"/>
                </a:lnTo>
                <a:lnTo>
                  <a:pt x="8094060" y="7130"/>
                </a:lnTo>
                <a:lnTo>
                  <a:pt x="8045266" y="16044"/>
                </a:lnTo>
                <a:lnTo>
                  <a:pt x="7999423" y="28523"/>
                </a:lnTo>
                <a:lnTo>
                  <a:pt x="7956531" y="44567"/>
                </a:lnTo>
                <a:lnTo>
                  <a:pt x="7916590" y="64177"/>
                </a:lnTo>
                <a:lnTo>
                  <a:pt x="7879599" y="87352"/>
                </a:lnTo>
                <a:lnTo>
                  <a:pt x="7845741" y="113914"/>
                </a:lnTo>
                <a:lnTo>
                  <a:pt x="7814678" y="144145"/>
                </a:lnTo>
                <a:lnTo>
                  <a:pt x="7786771" y="177625"/>
                </a:lnTo>
                <a:lnTo>
                  <a:pt x="7762147" y="214058"/>
                </a:lnTo>
                <a:lnTo>
                  <a:pt x="7740806" y="253440"/>
                </a:lnTo>
                <a:lnTo>
                  <a:pt x="7722749" y="295770"/>
                </a:lnTo>
                <a:lnTo>
                  <a:pt x="7707974" y="341045"/>
                </a:lnTo>
                <a:lnTo>
                  <a:pt x="7696483" y="389264"/>
                </a:lnTo>
                <a:lnTo>
                  <a:pt x="7688275" y="440424"/>
                </a:lnTo>
                <a:lnTo>
                  <a:pt x="7683348" y="494608"/>
                </a:lnTo>
                <a:lnTo>
                  <a:pt x="7681709" y="551561"/>
                </a:lnTo>
                <a:lnTo>
                  <a:pt x="7681709" y="1647482"/>
                </a:lnTo>
                <a:lnTo>
                  <a:pt x="7683355" y="1705046"/>
                </a:lnTo>
                <a:lnTo>
                  <a:pt x="7688277" y="1759421"/>
                </a:lnTo>
                <a:lnTo>
                  <a:pt x="7688294" y="1759612"/>
                </a:lnTo>
                <a:lnTo>
                  <a:pt x="7696484" y="1810923"/>
                </a:lnTo>
                <a:lnTo>
                  <a:pt x="7696525" y="1811180"/>
                </a:lnTo>
                <a:lnTo>
                  <a:pt x="7707977" y="1859445"/>
                </a:lnTo>
                <a:lnTo>
                  <a:pt x="7708050" y="1859750"/>
                </a:lnTo>
                <a:lnTo>
                  <a:pt x="7722758" y="1904988"/>
                </a:lnTo>
                <a:lnTo>
                  <a:pt x="7722866" y="1905322"/>
                </a:lnTo>
                <a:lnTo>
                  <a:pt x="7740975" y="1947896"/>
                </a:lnTo>
                <a:lnTo>
                  <a:pt x="7762377" y="1987471"/>
                </a:lnTo>
                <a:lnTo>
                  <a:pt x="7787072" y="2024049"/>
                </a:lnTo>
                <a:lnTo>
                  <a:pt x="7815059" y="2057628"/>
                </a:lnTo>
                <a:lnTo>
                  <a:pt x="7846122" y="2087927"/>
                </a:lnTo>
                <a:lnTo>
                  <a:pt x="7880128" y="2114661"/>
                </a:lnTo>
                <a:lnTo>
                  <a:pt x="7917077" y="2137832"/>
                </a:lnTo>
                <a:lnTo>
                  <a:pt x="7956968" y="2157438"/>
                </a:lnTo>
                <a:lnTo>
                  <a:pt x="7999799" y="2173481"/>
                </a:lnTo>
                <a:lnTo>
                  <a:pt x="8045569" y="2185958"/>
                </a:lnTo>
                <a:lnTo>
                  <a:pt x="8094277" y="2194871"/>
                </a:lnTo>
                <a:lnTo>
                  <a:pt x="8145922" y="2200219"/>
                </a:lnTo>
                <a:lnTo>
                  <a:pt x="8200504" y="2202002"/>
                </a:lnTo>
                <a:lnTo>
                  <a:pt x="8254885" y="2200219"/>
                </a:lnTo>
                <a:lnTo>
                  <a:pt x="8306421" y="2194871"/>
                </a:lnTo>
                <a:lnTo>
                  <a:pt x="8355037" y="2185958"/>
                </a:lnTo>
                <a:lnTo>
                  <a:pt x="8400742" y="2173481"/>
                </a:lnTo>
                <a:lnTo>
                  <a:pt x="8443536" y="2157438"/>
                </a:lnTo>
                <a:lnTo>
                  <a:pt x="8483417" y="2137832"/>
                </a:lnTo>
                <a:lnTo>
                  <a:pt x="8520622" y="2114511"/>
                </a:lnTo>
                <a:lnTo>
                  <a:pt x="8554684" y="2087728"/>
                </a:lnTo>
                <a:lnTo>
                  <a:pt x="8585822" y="2057374"/>
                </a:lnTo>
                <a:lnTo>
                  <a:pt x="8613813" y="2023745"/>
                </a:lnTo>
                <a:lnTo>
                  <a:pt x="8638519" y="1987138"/>
                </a:lnTo>
                <a:lnTo>
                  <a:pt x="8659938" y="1947552"/>
                </a:lnTo>
                <a:lnTo>
                  <a:pt x="8678067" y="1904988"/>
                </a:lnTo>
                <a:lnTo>
                  <a:pt x="8692806" y="1859750"/>
                </a:lnTo>
                <a:lnTo>
                  <a:pt x="8692905" y="1859445"/>
                </a:lnTo>
                <a:lnTo>
                  <a:pt x="8695990" y="1846478"/>
                </a:lnTo>
                <a:lnTo>
                  <a:pt x="8209394" y="1846478"/>
                </a:lnTo>
                <a:lnTo>
                  <a:pt x="8166839" y="1841612"/>
                </a:lnTo>
                <a:lnTo>
                  <a:pt x="8104920" y="1802682"/>
                </a:lnTo>
                <a:lnTo>
                  <a:pt x="8085564" y="1768618"/>
                </a:lnTo>
                <a:lnTo>
                  <a:pt x="8073948" y="1724822"/>
                </a:lnTo>
                <a:lnTo>
                  <a:pt x="8070075" y="1671294"/>
                </a:lnTo>
                <a:lnTo>
                  <a:pt x="8070075" y="530733"/>
                </a:lnTo>
                <a:lnTo>
                  <a:pt x="8073948" y="477190"/>
                </a:lnTo>
                <a:lnTo>
                  <a:pt x="8085564" y="433399"/>
                </a:lnTo>
                <a:lnTo>
                  <a:pt x="8104920" y="399351"/>
                </a:lnTo>
                <a:lnTo>
                  <a:pt x="8166839" y="360458"/>
                </a:lnTo>
                <a:lnTo>
                  <a:pt x="8209394" y="355600"/>
                </a:lnTo>
                <a:lnTo>
                  <a:pt x="8696380" y="355600"/>
                </a:lnTo>
                <a:lnTo>
                  <a:pt x="8692969" y="341339"/>
                </a:lnTo>
                <a:lnTo>
                  <a:pt x="8678163" y="296106"/>
                </a:lnTo>
                <a:lnTo>
                  <a:pt x="8660070" y="253797"/>
                </a:lnTo>
                <a:lnTo>
                  <a:pt x="8638690" y="214411"/>
                </a:lnTo>
                <a:lnTo>
                  <a:pt x="8614025" y="177946"/>
                </a:lnTo>
                <a:lnTo>
                  <a:pt x="8586076" y="144399"/>
                </a:lnTo>
                <a:lnTo>
                  <a:pt x="8554975" y="114093"/>
                </a:lnTo>
                <a:lnTo>
                  <a:pt x="8520939" y="87352"/>
                </a:lnTo>
                <a:lnTo>
                  <a:pt x="8483968" y="64177"/>
                </a:lnTo>
                <a:lnTo>
                  <a:pt x="8444062" y="44567"/>
                </a:lnTo>
                <a:lnTo>
                  <a:pt x="8401220" y="28523"/>
                </a:lnTo>
                <a:lnTo>
                  <a:pt x="8355444" y="16044"/>
                </a:lnTo>
                <a:lnTo>
                  <a:pt x="8306732" y="7130"/>
                </a:lnTo>
                <a:lnTo>
                  <a:pt x="8255086" y="1782"/>
                </a:lnTo>
                <a:lnTo>
                  <a:pt x="8200504" y="0"/>
                </a:lnTo>
                <a:close/>
              </a:path>
              <a:path w="8719820" h="2202179">
                <a:moveTo>
                  <a:pt x="8719299" y="938149"/>
                </a:moveTo>
                <a:lnTo>
                  <a:pt x="8185010" y="938149"/>
                </a:lnTo>
                <a:lnTo>
                  <a:pt x="8185010" y="1293622"/>
                </a:lnTo>
                <a:lnTo>
                  <a:pt x="8348840" y="1293622"/>
                </a:lnTo>
                <a:lnTo>
                  <a:pt x="8348840" y="1671294"/>
                </a:lnTo>
                <a:lnTo>
                  <a:pt x="8344966" y="1724822"/>
                </a:lnTo>
                <a:lnTo>
                  <a:pt x="8333346" y="1768618"/>
                </a:lnTo>
                <a:lnTo>
                  <a:pt x="8313978" y="1802682"/>
                </a:lnTo>
                <a:lnTo>
                  <a:pt x="8252002" y="1841612"/>
                </a:lnTo>
                <a:lnTo>
                  <a:pt x="8209394" y="1846478"/>
                </a:lnTo>
                <a:lnTo>
                  <a:pt x="8695990" y="1846478"/>
                </a:lnTo>
                <a:lnTo>
                  <a:pt x="8704388" y="1811180"/>
                </a:lnTo>
                <a:lnTo>
                  <a:pt x="8704449" y="1810923"/>
                </a:lnTo>
                <a:lnTo>
                  <a:pt x="8712667" y="1759612"/>
                </a:lnTo>
                <a:lnTo>
                  <a:pt x="8712698" y="1759421"/>
                </a:lnTo>
                <a:lnTo>
                  <a:pt x="8717639" y="1705046"/>
                </a:lnTo>
                <a:lnTo>
                  <a:pt x="8719299" y="1647482"/>
                </a:lnTo>
                <a:lnTo>
                  <a:pt x="8719299" y="938149"/>
                </a:lnTo>
                <a:close/>
              </a:path>
              <a:path w="8719820" h="2202179">
                <a:moveTo>
                  <a:pt x="8696380" y="355600"/>
                </a:moveTo>
                <a:lnTo>
                  <a:pt x="8209394" y="355600"/>
                </a:lnTo>
                <a:lnTo>
                  <a:pt x="8252002" y="360458"/>
                </a:lnTo>
                <a:lnTo>
                  <a:pt x="8286864" y="375040"/>
                </a:lnTo>
                <a:lnTo>
                  <a:pt x="8313978" y="399351"/>
                </a:lnTo>
                <a:lnTo>
                  <a:pt x="8333346" y="433399"/>
                </a:lnTo>
                <a:lnTo>
                  <a:pt x="8344966" y="477190"/>
                </a:lnTo>
                <a:lnTo>
                  <a:pt x="8348840" y="530733"/>
                </a:lnTo>
                <a:lnTo>
                  <a:pt x="8348840" y="760603"/>
                </a:lnTo>
                <a:lnTo>
                  <a:pt x="8719299" y="760603"/>
                </a:lnTo>
                <a:lnTo>
                  <a:pt x="8719299" y="551561"/>
                </a:lnTo>
                <a:lnTo>
                  <a:pt x="8717653" y="494608"/>
                </a:lnTo>
                <a:lnTo>
                  <a:pt x="8712715" y="440588"/>
                </a:lnTo>
                <a:lnTo>
                  <a:pt x="8704487" y="389499"/>
                </a:lnTo>
                <a:lnTo>
                  <a:pt x="8696380" y="355600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2844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66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24285" y="92748"/>
            <a:ext cx="1122616" cy="538314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45803" y="47028"/>
            <a:ext cx="1203591" cy="629627"/>
          </a:xfrm>
          <a:prstGeom prst="rect">
            <a:avLst/>
          </a:prstGeom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81788" y="39751"/>
            <a:ext cx="3493135" cy="594360"/>
          </a:xfrm>
          <a:prstGeom prst="rect">
            <a:avLst/>
          </a:prstGeom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z="3700" spc="-890">
                <a:solidFill>
                  <a:srgbClr val="4F5D17"/>
                </a:solidFill>
                <a:latin typeface="Trebuchet MS"/>
                <a:cs typeface="Trebuchet MS"/>
              </a:rPr>
              <a:t>WHAT</a:t>
            </a:r>
            <a:r>
              <a:rPr dirty="0" sz="3700" spc="-56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3700" spc="-790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3700" spc="-57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3700" spc="-605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r>
              <a:rPr dirty="0" sz="3700" spc="-57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3700" spc="-160">
                <a:solidFill>
                  <a:srgbClr val="4F5D17"/>
                </a:solidFill>
                <a:latin typeface="Trebuchet MS"/>
                <a:cs typeface="Trebuchet MS"/>
              </a:rPr>
              <a:t>IS?</a:t>
            </a:r>
            <a:endParaRPr sz="37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137152" y="1748485"/>
            <a:ext cx="3924935" cy="13665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800" spc="-395" b="1">
                <a:solidFill>
                  <a:srgbClr val="FF0000"/>
                </a:solidFill>
                <a:latin typeface="Tahoma"/>
                <a:cs typeface="Tahoma"/>
              </a:rPr>
              <a:t>5</a:t>
            </a:r>
            <a:r>
              <a:rPr dirty="0" sz="8800" spc="-85" b="1">
                <a:solidFill>
                  <a:srgbClr val="FF0000"/>
                </a:solidFill>
                <a:latin typeface="Tahoma"/>
                <a:cs typeface="Tahoma"/>
              </a:rPr>
              <a:t> </a:t>
            </a:r>
            <a:r>
              <a:rPr dirty="0" sz="4000" spc="110" b="1">
                <a:latin typeface="Tahoma"/>
                <a:cs typeface="Tahoma"/>
              </a:rPr>
              <a:t>out</a:t>
            </a:r>
            <a:r>
              <a:rPr dirty="0" sz="4000" spc="-30" b="1">
                <a:latin typeface="Tahoma"/>
                <a:cs typeface="Tahoma"/>
              </a:rPr>
              <a:t> </a:t>
            </a:r>
            <a:r>
              <a:rPr dirty="0" sz="4000" spc="75" b="1">
                <a:latin typeface="Tahoma"/>
                <a:cs typeface="Tahoma"/>
              </a:rPr>
              <a:t>of</a:t>
            </a:r>
            <a:r>
              <a:rPr dirty="0" sz="4000" spc="-15" b="1">
                <a:latin typeface="Tahoma"/>
                <a:cs typeface="Tahoma"/>
              </a:rPr>
              <a:t> </a:t>
            </a:r>
            <a:r>
              <a:rPr dirty="0" sz="8800" spc="-930" b="1">
                <a:latin typeface="Tahoma"/>
                <a:cs typeface="Tahoma"/>
              </a:rPr>
              <a:t>10</a:t>
            </a:r>
            <a:endParaRPr sz="8800">
              <a:latin typeface="Tahoma"/>
              <a:cs typeface="Tahom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454401" y="3112465"/>
            <a:ext cx="7291070" cy="2222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4800" spc="195">
                <a:solidFill>
                  <a:srgbClr val="4F5D17"/>
                </a:solidFill>
                <a:latin typeface="Verdana"/>
                <a:cs typeface="Verdana"/>
              </a:rPr>
              <a:t>web</a:t>
            </a:r>
            <a:r>
              <a:rPr dirty="0" sz="4800" spc="-415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-105">
                <a:solidFill>
                  <a:srgbClr val="4F5D17"/>
                </a:solidFill>
                <a:latin typeface="Verdana"/>
                <a:cs typeface="Verdana"/>
              </a:rPr>
              <a:t>visits</a:t>
            </a:r>
            <a:r>
              <a:rPr dirty="0" sz="4800" spc="-440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-60">
                <a:solidFill>
                  <a:srgbClr val="4F5D17"/>
                </a:solidFill>
                <a:latin typeface="Verdana"/>
                <a:cs typeface="Verdana"/>
              </a:rPr>
              <a:t>are</a:t>
            </a:r>
            <a:r>
              <a:rPr dirty="0" sz="4800" spc="-409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100">
                <a:solidFill>
                  <a:srgbClr val="4F5D17"/>
                </a:solidFill>
                <a:latin typeface="Verdana"/>
                <a:cs typeface="Verdana"/>
              </a:rPr>
              <a:t>not</a:t>
            </a:r>
            <a:r>
              <a:rPr dirty="0" sz="4800" spc="-400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145">
                <a:solidFill>
                  <a:srgbClr val="4F5D17"/>
                </a:solidFill>
                <a:latin typeface="Verdana"/>
                <a:cs typeface="Verdana"/>
              </a:rPr>
              <a:t>made </a:t>
            </a:r>
            <a:r>
              <a:rPr dirty="0" sz="4800">
                <a:solidFill>
                  <a:srgbClr val="4F5D17"/>
                </a:solidFill>
                <a:latin typeface="Verdana"/>
                <a:cs typeface="Verdana"/>
              </a:rPr>
              <a:t>by</a:t>
            </a:r>
            <a:r>
              <a:rPr dirty="0" sz="4800" spc="-430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-10">
                <a:solidFill>
                  <a:srgbClr val="4F5D17"/>
                </a:solidFill>
                <a:latin typeface="Verdana"/>
                <a:cs typeface="Verdana"/>
              </a:rPr>
              <a:t>humans,</a:t>
            </a:r>
            <a:endParaRPr sz="4800">
              <a:latin typeface="Verdana"/>
              <a:cs typeface="Verdana"/>
            </a:endParaRPr>
          </a:p>
          <a:p>
            <a:pPr algn="ctr" marL="635">
              <a:lnSpc>
                <a:spcPct val="100000"/>
              </a:lnSpc>
              <a:spcBef>
                <a:spcPts val="15"/>
              </a:spcBef>
            </a:pPr>
            <a:r>
              <a:rPr dirty="0" sz="4800" spc="155">
                <a:solidFill>
                  <a:srgbClr val="4F5D17"/>
                </a:solidFill>
                <a:latin typeface="Verdana"/>
                <a:cs typeface="Verdana"/>
              </a:rPr>
              <a:t>but</a:t>
            </a:r>
            <a:r>
              <a:rPr dirty="0" sz="4800" spc="-420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-25">
                <a:solidFill>
                  <a:srgbClr val="4F5D17"/>
                </a:solidFill>
                <a:latin typeface="Verdana"/>
                <a:cs typeface="Verdana"/>
              </a:rPr>
              <a:t>by</a:t>
            </a:r>
            <a:r>
              <a:rPr dirty="0" sz="4800" spc="-415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4800" spc="114" b="1">
                <a:solidFill>
                  <a:srgbClr val="4F5D17"/>
                </a:solidFill>
                <a:latin typeface="Tahoma"/>
                <a:cs typeface="Tahoma"/>
              </a:rPr>
              <a:t>robots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-12700" y="-20319"/>
            <a:ext cx="2698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67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858011"/>
            <a:ext cx="12198350" cy="6000115"/>
            <a:chOff x="0" y="858011"/>
            <a:chExt cx="12198350" cy="60001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1654" y="894477"/>
              <a:ext cx="6117658" cy="295373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1175" y="1052829"/>
              <a:ext cx="5619750" cy="245745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43015" y="858011"/>
              <a:ext cx="6277355" cy="30449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38977" y="1052829"/>
              <a:ext cx="5706236" cy="2475865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843015" y="3582904"/>
              <a:ext cx="6277355" cy="316687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038977" y="3777970"/>
              <a:ext cx="5706236" cy="2596769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240" y="3601275"/>
              <a:ext cx="6156960" cy="3028061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11175" y="3796791"/>
              <a:ext cx="5586603" cy="2457450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550113" y="1574799"/>
              <a:ext cx="11195050" cy="3903345"/>
            </a:xfrm>
            <a:custGeom>
              <a:avLst/>
              <a:gdLst/>
              <a:ahLst/>
              <a:cxnLst/>
              <a:rect l="l" t="t" r="r" b="b"/>
              <a:pathLst>
                <a:path w="11195050" h="3903345">
                  <a:moveTo>
                    <a:pt x="0" y="1286128"/>
                  </a:moveTo>
                  <a:lnTo>
                    <a:pt x="16137" y="1247002"/>
                  </a:lnTo>
                  <a:lnTo>
                    <a:pt x="62103" y="1211079"/>
                  </a:lnTo>
                  <a:lnTo>
                    <a:pt x="134232" y="1179386"/>
                  </a:lnTo>
                  <a:lnTo>
                    <a:pt x="178962" y="1165447"/>
                  </a:lnTo>
                  <a:lnTo>
                    <a:pt x="228856" y="1152950"/>
                  </a:lnTo>
                  <a:lnTo>
                    <a:pt x="283457" y="1142023"/>
                  </a:lnTo>
                  <a:lnTo>
                    <a:pt x="342307" y="1132795"/>
                  </a:lnTo>
                  <a:lnTo>
                    <a:pt x="404947" y="1125395"/>
                  </a:lnTo>
                  <a:lnTo>
                    <a:pt x="470918" y="1119950"/>
                  </a:lnTo>
                  <a:lnTo>
                    <a:pt x="539763" y="1116589"/>
                  </a:lnTo>
                  <a:lnTo>
                    <a:pt x="611022" y="1115440"/>
                  </a:lnTo>
                  <a:lnTo>
                    <a:pt x="682281" y="1116589"/>
                  </a:lnTo>
                  <a:lnTo>
                    <a:pt x="751126" y="1119950"/>
                  </a:lnTo>
                  <a:lnTo>
                    <a:pt x="817097" y="1125395"/>
                  </a:lnTo>
                  <a:lnTo>
                    <a:pt x="879737" y="1132795"/>
                  </a:lnTo>
                  <a:lnTo>
                    <a:pt x="938586" y="1142023"/>
                  </a:lnTo>
                  <a:lnTo>
                    <a:pt x="993188" y="1152950"/>
                  </a:lnTo>
                  <a:lnTo>
                    <a:pt x="1043082" y="1165447"/>
                  </a:lnTo>
                  <a:lnTo>
                    <a:pt x="1087811" y="1179386"/>
                  </a:lnTo>
                  <a:lnTo>
                    <a:pt x="1126917" y="1194640"/>
                  </a:lnTo>
                  <a:lnTo>
                    <a:pt x="1186423" y="1228576"/>
                  </a:lnTo>
                  <a:lnTo>
                    <a:pt x="1217934" y="1266229"/>
                  </a:lnTo>
                  <a:lnTo>
                    <a:pt x="1222044" y="1286128"/>
                  </a:lnTo>
                  <a:lnTo>
                    <a:pt x="1217934" y="1306053"/>
                  </a:lnTo>
                  <a:lnTo>
                    <a:pt x="1186423" y="1343746"/>
                  </a:lnTo>
                  <a:lnTo>
                    <a:pt x="1126917" y="1377710"/>
                  </a:lnTo>
                  <a:lnTo>
                    <a:pt x="1087811" y="1392974"/>
                  </a:lnTo>
                  <a:lnTo>
                    <a:pt x="1043082" y="1406921"/>
                  </a:lnTo>
                  <a:lnTo>
                    <a:pt x="993188" y="1419424"/>
                  </a:lnTo>
                  <a:lnTo>
                    <a:pt x="938586" y="1430355"/>
                  </a:lnTo>
                  <a:lnTo>
                    <a:pt x="879737" y="1439586"/>
                  </a:lnTo>
                  <a:lnTo>
                    <a:pt x="817097" y="1446988"/>
                  </a:lnTo>
                  <a:lnTo>
                    <a:pt x="751126" y="1452433"/>
                  </a:lnTo>
                  <a:lnTo>
                    <a:pt x="682281" y="1455795"/>
                  </a:lnTo>
                  <a:lnTo>
                    <a:pt x="611022" y="1456944"/>
                  </a:lnTo>
                  <a:lnTo>
                    <a:pt x="539763" y="1455795"/>
                  </a:lnTo>
                  <a:lnTo>
                    <a:pt x="470918" y="1452433"/>
                  </a:lnTo>
                  <a:lnTo>
                    <a:pt x="404947" y="1446988"/>
                  </a:lnTo>
                  <a:lnTo>
                    <a:pt x="342307" y="1439586"/>
                  </a:lnTo>
                  <a:lnTo>
                    <a:pt x="283457" y="1430355"/>
                  </a:lnTo>
                  <a:lnTo>
                    <a:pt x="228856" y="1419424"/>
                  </a:lnTo>
                  <a:lnTo>
                    <a:pt x="178962" y="1406921"/>
                  </a:lnTo>
                  <a:lnTo>
                    <a:pt x="134232" y="1392974"/>
                  </a:lnTo>
                  <a:lnTo>
                    <a:pt x="95127" y="1377710"/>
                  </a:lnTo>
                  <a:lnTo>
                    <a:pt x="35621" y="1343746"/>
                  </a:lnTo>
                  <a:lnTo>
                    <a:pt x="4110" y="1306053"/>
                  </a:lnTo>
                  <a:lnTo>
                    <a:pt x="0" y="1286128"/>
                  </a:lnTo>
                  <a:close/>
                </a:path>
                <a:path w="11195050" h="3903345">
                  <a:moveTo>
                    <a:pt x="4519345" y="3241421"/>
                  </a:moveTo>
                  <a:lnTo>
                    <a:pt x="4521224" y="3182502"/>
                  </a:lnTo>
                  <a:lnTo>
                    <a:pt x="4526740" y="3125286"/>
                  </a:lnTo>
                  <a:lnTo>
                    <a:pt x="4535708" y="3070063"/>
                  </a:lnTo>
                  <a:lnTo>
                    <a:pt x="4547948" y="3017123"/>
                  </a:lnTo>
                  <a:lnTo>
                    <a:pt x="4563276" y="2966754"/>
                  </a:lnTo>
                  <a:lnTo>
                    <a:pt x="4581509" y="2919246"/>
                  </a:lnTo>
                  <a:lnTo>
                    <a:pt x="4602465" y="2874889"/>
                  </a:lnTo>
                  <a:lnTo>
                    <a:pt x="4625962" y="2833973"/>
                  </a:lnTo>
                  <a:lnTo>
                    <a:pt x="4651816" y="2796786"/>
                  </a:lnTo>
                  <a:lnTo>
                    <a:pt x="4679844" y="2763618"/>
                  </a:lnTo>
                  <a:lnTo>
                    <a:pt x="4709865" y="2734758"/>
                  </a:lnTo>
                  <a:lnTo>
                    <a:pt x="4741695" y="2710497"/>
                  </a:lnTo>
                  <a:lnTo>
                    <a:pt x="4775151" y="2691123"/>
                  </a:lnTo>
                  <a:lnTo>
                    <a:pt x="4846214" y="2668196"/>
                  </a:lnTo>
                  <a:lnTo>
                    <a:pt x="4883454" y="2665222"/>
                  </a:lnTo>
                  <a:lnTo>
                    <a:pt x="4920696" y="2668196"/>
                  </a:lnTo>
                  <a:lnTo>
                    <a:pt x="4991769" y="2691123"/>
                  </a:lnTo>
                  <a:lnTo>
                    <a:pt x="5025234" y="2710497"/>
                  </a:lnTo>
                  <a:lnTo>
                    <a:pt x="5057073" y="2734758"/>
                  </a:lnTo>
                  <a:lnTo>
                    <a:pt x="5087105" y="2763618"/>
                  </a:lnTo>
                  <a:lnTo>
                    <a:pt x="5115145" y="2796786"/>
                  </a:lnTo>
                  <a:lnTo>
                    <a:pt x="5141010" y="2833973"/>
                  </a:lnTo>
                  <a:lnTo>
                    <a:pt x="5164518" y="2874889"/>
                  </a:lnTo>
                  <a:lnTo>
                    <a:pt x="5185486" y="2919246"/>
                  </a:lnTo>
                  <a:lnTo>
                    <a:pt x="5203730" y="2966754"/>
                  </a:lnTo>
                  <a:lnTo>
                    <a:pt x="5219068" y="3017123"/>
                  </a:lnTo>
                  <a:lnTo>
                    <a:pt x="5231315" y="3070063"/>
                  </a:lnTo>
                  <a:lnTo>
                    <a:pt x="5240291" y="3125286"/>
                  </a:lnTo>
                  <a:lnTo>
                    <a:pt x="5245810" y="3182502"/>
                  </a:lnTo>
                  <a:lnTo>
                    <a:pt x="5247690" y="3241421"/>
                  </a:lnTo>
                  <a:lnTo>
                    <a:pt x="5245810" y="3300339"/>
                  </a:lnTo>
                  <a:lnTo>
                    <a:pt x="5240291" y="3357555"/>
                  </a:lnTo>
                  <a:lnTo>
                    <a:pt x="5231315" y="3412778"/>
                  </a:lnTo>
                  <a:lnTo>
                    <a:pt x="5219068" y="3465718"/>
                  </a:lnTo>
                  <a:lnTo>
                    <a:pt x="5203730" y="3516087"/>
                  </a:lnTo>
                  <a:lnTo>
                    <a:pt x="5185486" y="3563595"/>
                  </a:lnTo>
                  <a:lnTo>
                    <a:pt x="5164518" y="3607952"/>
                  </a:lnTo>
                  <a:lnTo>
                    <a:pt x="5141010" y="3648868"/>
                  </a:lnTo>
                  <a:lnTo>
                    <a:pt x="5115145" y="3686055"/>
                  </a:lnTo>
                  <a:lnTo>
                    <a:pt x="5087105" y="3719223"/>
                  </a:lnTo>
                  <a:lnTo>
                    <a:pt x="5057073" y="3748083"/>
                  </a:lnTo>
                  <a:lnTo>
                    <a:pt x="5025234" y="3772344"/>
                  </a:lnTo>
                  <a:lnTo>
                    <a:pt x="4991769" y="3791718"/>
                  </a:lnTo>
                  <a:lnTo>
                    <a:pt x="4920696" y="3814645"/>
                  </a:lnTo>
                  <a:lnTo>
                    <a:pt x="4883454" y="3817620"/>
                  </a:lnTo>
                  <a:lnTo>
                    <a:pt x="4846214" y="3814645"/>
                  </a:lnTo>
                  <a:lnTo>
                    <a:pt x="4775151" y="3791718"/>
                  </a:lnTo>
                  <a:lnTo>
                    <a:pt x="4741695" y="3772344"/>
                  </a:lnTo>
                  <a:lnTo>
                    <a:pt x="4709865" y="3748083"/>
                  </a:lnTo>
                  <a:lnTo>
                    <a:pt x="4679844" y="3719223"/>
                  </a:lnTo>
                  <a:lnTo>
                    <a:pt x="4651816" y="3686055"/>
                  </a:lnTo>
                  <a:lnTo>
                    <a:pt x="4625962" y="3648868"/>
                  </a:lnTo>
                  <a:lnTo>
                    <a:pt x="4602465" y="3607952"/>
                  </a:lnTo>
                  <a:lnTo>
                    <a:pt x="4581509" y="3563595"/>
                  </a:lnTo>
                  <a:lnTo>
                    <a:pt x="4563276" y="3516087"/>
                  </a:lnTo>
                  <a:lnTo>
                    <a:pt x="4547948" y="3465718"/>
                  </a:lnTo>
                  <a:lnTo>
                    <a:pt x="4535708" y="3412778"/>
                  </a:lnTo>
                  <a:lnTo>
                    <a:pt x="4526740" y="3357555"/>
                  </a:lnTo>
                  <a:lnTo>
                    <a:pt x="4521224" y="3300339"/>
                  </a:lnTo>
                  <a:lnTo>
                    <a:pt x="4519345" y="3241421"/>
                  </a:lnTo>
                  <a:close/>
                </a:path>
                <a:path w="11195050" h="3903345">
                  <a:moveTo>
                    <a:pt x="6581825" y="728472"/>
                  </a:moveTo>
                  <a:lnTo>
                    <a:pt x="6583379" y="671540"/>
                  </a:lnTo>
                  <a:lnTo>
                    <a:pt x="6587962" y="615808"/>
                  </a:lnTo>
                  <a:lnTo>
                    <a:pt x="6595460" y="561436"/>
                  </a:lnTo>
                  <a:lnTo>
                    <a:pt x="6605759" y="508586"/>
                  </a:lnTo>
                  <a:lnTo>
                    <a:pt x="6618744" y="457421"/>
                  </a:lnTo>
                  <a:lnTo>
                    <a:pt x="6634299" y="408103"/>
                  </a:lnTo>
                  <a:lnTo>
                    <a:pt x="6652310" y="360792"/>
                  </a:lnTo>
                  <a:lnTo>
                    <a:pt x="6672663" y="315652"/>
                  </a:lnTo>
                  <a:lnTo>
                    <a:pt x="6695242" y="272844"/>
                  </a:lnTo>
                  <a:lnTo>
                    <a:pt x="6719933" y="232531"/>
                  </a:lnTo>
                  <a:lnTo>
                    <a:pt x="6746621" y="194873"/>
                  </a:lnTo>
                  <a:lnTo>
                    <a:pt x="6775191" y="160033"/>
                  </a:lnTo>
                  <a:lnTo>
                    <a:pt x="6805529" y="128173"/>
                  </a:lnTo>
                  <a:lnTo>
                    <a:pt x="6837519" y="99455"/>
                  </a:lnTo>
                  <a:lnTo>
                    <a:pt x="6871047" y="74040"/>
                  </a:lnTo>
                  <a:lnTo>
                    <a:pt x="6905997" y="52091"/>
                  </a:lnTo>
                  <a:lnTo>
                    <a:pt x="6942257" y="33770"/>
                  </a:lnTo>
                  <a:lnTo>
                    <a:pt x="6979709" y="19238"/>
                  </a:lnTo>
                  <a:lnTo>
                    <a:pt x="7018241" y="8658"/>
                  </a:lnTo>
                  <a:lnTo>
                    <a:pt x="7057736" y="2191"/>
                  </a:lnTo>
                  <a:lnTo>
                    <a:pt x="7098080" y="0"/>
                  </a:lnTo>
                  <a:lnTo>
                    <a:pt x="7138425" y="2191"/>
                  </a:lnTo>
                  <a:lnTo>
                    <a:pt x="7177920" y="8658"/>
                  </a:lnTo>
                  <a:lnTo>
                    <a:pt x="7216451" y="19238"/>
                  </a:lnTo>
                  <a:lnTo>
                    <a:pt x="7253904" y="33770"/>
                  </a:lnTo>
                  <a:lnTo>
                    <a:pt x="7290163" y="52091"/>
                  </a:lnTo>
                  <a:lnTo>
                    <a:pt x="7325114" y="74040"/>
                  </a:lnTo>
                  <a:lnTo>
                    <a:pt x="7358642" y="99455"/>
                  </a:lnTo>
                  <a:lnTo>
                    <a:pt x="7390632" y="128173"/>
                  </a:lnTo>
                  <a:lnTo>
                    <a:pt x="7420969" y="160033"/>
                  </a:lnTo>
                  <a:lnTo>
                    <a:pt x="7449540" y="194873"/>
                  </a:lnTo>
                  <a:lnTo>
                    <a:pt x="7476227" y="232531"/>
                  </a:lnTo>
                  <a:lnTo>
                    <a:pt x="7500918" y="272844"/>
                  </a:lnTo>
                  <a:lnTo>
                    <a:pt x="7523498" y="315652"/>
                  </a:lnTo>
                  <a:lnTo>
                    <a:pt x="7543850" y="360792"/>
                  </a:lnTo>
                  <a:lnTo>
                    <a:pt x="7561862" y="408103"/>
                  </a:lnTo>
                  <a:lnTo>
                    <a:pt x="7577417" y="457421"/>
                  </a:lnTo>
                  <a:lnTo>
                    <a:pt x="7590402" y="508586"/>
                  </a:lnTo>
                  <a:lnTo>
                    <a:pt x="7600700" y="561436"/>
                  </a:lnTo>
                  <a:lnTo>
                    <a:pt x="7608199" y="615808"/>
                  </a:lnTo>
                  <a:lnTo>
                    <a:pt x="7612782" y="671540"/>
                  </a:lnTo>
                  <a:lnTo>
                    <a:pt x="7614335" y="728472"/>
                  </a:lnTo>
                  <a:lnTo>
                    <a:pt x="7612782" y="785403"/>
                  </a:lnTo>
                  <a:lnTo>
                    <a:pt x="7608199" y="841135"/>
                  </a:lnTo>
                  <a:lnTo>
                    <a:pt x="7600700" y="895507"/>
                  </a:lnTo>
                  <a:lnTo>
                    <a:pt x="7590402" y="948357"/>
                  </a:lnTo>
                  <a:lnTo>
                    <a:pt x="7577417" y="999522"/>
                  </a:lnTo>
                  <a:lnTo>
                    <a:pt x="7561862" y="1048840"/>
                  </a:lnTo>
                  <a:lnTo>
                    <a:pt x="7543850" y="1096151"/>
                  </a:lnTo>
                  <a:lnTo>
                    <a:pt x="7523498" y="1141291"/>
                  </a:lnTo>
                  <a:lnTo>
                    <a:pt x="7500918" y="1184099"/>
                  </a:lnTo>
                  <a:lnTo>
                    <a:pt x="7476227" y="1224412"/>
                  </a:lnTo>
                  <a:lnTo>
                    <a:pt x="7449540" y="1262070"/>
                  </a:lnTo>
                  <a:lnTo>
                    <a:pt x="7420969" y="1296910"/>
                  </a:lnTo>
                  <a:lnTo>
                    <a:pt x="7390632" y="1328770"/>
                  </a:lnTo>
                  <a:lnTo>
                    <a:pt x="7358642" y="1357488"/>
                  </a:lnTo>
                  <a:lnTo>
                    <a:pt x="7325114" y="1382903"/>
                  </a:lnTo>
                  <a:lnTo>
                    <a:pt x="7290163" y="1404852"/>
                  </a:lnTo>
                  <a:lnTo>
                    <a:pt x="7253904" y="1423173"/>
                  </a:lnTo>
                  <a:lnTo>
                    <a:pt x="7216451" y="1437705"/>
                  </a:lnTo>
                  <a:lnTo>
                    <a:pt x="7177920" y="1448285"/>
                  </a:lnTo>
                  <a:lnTo>
                    <a:pt x="7138425" y="1454752"/>
                  </a:lnTo>
                  <a:lnTo>
                    <a:pt x="7098080" y="1456944"/>
                  </a:lnTo>
                  <a:lnTo>
                    <a:pt x="7057736" y="1454752"/>
                  </a:lnTo>
                  <a:lnTo>
                    <a:pt x="7018241" y="1448285"/>
                  </a:lnTo>
                  <a:lnTo>
                    <a:pt x="6979709" y="1437705"/>
                  </a:lnTo>
                  <a:lnTo>
                    <a:pt x="6942257" y="1423173"/>
                  </a:lnTo>
                  <a:lnTo>
                    <a:pt x="6905997" y="1404852"/>
                  </a:lnTo>
                  <a:lnTo>
                    <a:pt x="6871047" y="1382903"/>
                  </a:lnTo>
                  <a:lnTo>
                    <a:pt x="6837519" y="1357488"/>
                  </a:lnTo>
                  <a:lnTo>
                    <a:pt x="6805529" y="1328770"/>
                  </a:lnTo>
                  <a:lnTo>
                    <a:pt x="6775191" y="1296910"/>
                  </a:lnTo>
                  <a:lnTo>
                    <a:pt x="6746621" y="1262070"/>
                  </a:lnTo>
                  <a:lnTo>
                    <a:pt x="6719933" y="1224412"/>
                  </a:lnTo>
                  <a:lnTo>
                    <a:pt x="6695242" y="1184099"/>
                  </a:lnTo>
                  <a:lnTo>
                    <a:pt x="6672663" y="1141291"/>
                  </a:lnTo>
                  <a:lnTo>
                    <a:pt x="6652310" y="1096151"/>
                  </a:lnTo>
                  <a:lnTo>
                    <a:pt x="6634299" y="1048840"/>
                  </a:lnTo>
                  <a:lnTo>
                    <a:pt x="6618744" y="999522"/>
                  </a:lnTo>
                  <a:lnTo>
                    <a:pt x="6605759" y="948357"/>
                  </a:lnTo>
                  <a:lnTo>
                    <a:pt x="6595460" y="895507"/>
                  </a:lnTo>
                  <a:lnTo>
                    <a:pt x="6587962" y="841135"/>
                  </a:lnTo>
                  <a:lnTo>
                    <a:pt x="6583379" y="785403"/>
                  </a:lnTo>
                  <a:lnTo>
                    <a:pt x="6581825" y="728472"/>
                  </a:lnTo>
                  <a:close/>
                </a:path>
                <a:path w="11195050" h="3903345">
                  <a:moveTo>
                    <a:pt x="10520984" y="3223895"/>
                  </a:moveTo>
                  <a:lnTo>
                    <a:pt x="10522361" y="3162065"/>
                  </a:lnTo>
                  <a:lnTo>
                    <a:pt x="10526414" y="3101791"/>
                  </a:lnTo>
                  <a:lnTo>
                    <a:pt x="10533022" y="3043311"/>
                  </a:lnTo>
                  <a:lnTo>
                    <a:pt x="10542067" y="2986865"/>
                  </a:lnTo>
                  <a:lnTo>
                    <a:pt x="10553430" y="2932694"/>
                  </a:lnTo>
                  <a:lnTo>
                    <a:pt x="10566991" y="2881037"/>
                  </a:lnTo>
                  <a:lnTo>
                    <a:pt x="10582633" y="2832134"/>
                  </a:lnTo>
                  <a:lnTo>
                    <a:pt x="10600235" y="2786224"/>
                  </a:lnTo>
                  <a:lnTo>
                    <a:pt x="10619679" y="2743549"/>
                  </a:lnTo>
                  <a:lnTo>
                    <a:pt x="10640846" y="2704347"/>
                  </a:lnTo>
                  <a:lnTo>
                    <a:pt x="10663617" y="2668859"/>
                  </a:lnTo>
                  <a:lnTo>
                    <a:pt x="10687872" y="2637324"/>
                  </a:lnTo>
                  <a:lnTo>
                    <a:pt x="10740360" y="2587074"/>
                  </a:lnTo>
                  <a:lnTo>
                    <a:pt x="10797359" y="2555517"/>
                  </a:lnTo>
                  <a:lnTo>
                    <a:pt x="10857915" y="2544572"/>
                  </a:lnTo>
                  <a:lnTo>
                    <a:pt x="10888599" y="2547348"/>
                  </a:lnTo>
                  <a:lnTo>
                    <a:pt x="10947529" y="2568839"/>
                  </a:lnTo>
                  <a:lnTo>
                    <a:pt x="11002417" y="2609982"/>
                  </a:lnTo>
                  <a:lnTo>
                    <a:pt x="11052312" y="2668859"/>
                  </a:lnTo>
                  <a:lnTo>
                    <a:pt x="11075090" y="2704347"/>
                  </a:lnTo>
                  <a:lnTo>
                    <a:pt x="11096263" y="2743549"/>
                  </a:lnTo>
                  <a:lnTo>
                    <a:pt x="11115711" y="2786224"/>
                  </a:lnTo>
                  <a:lnTo>
                    <a:pt x="11133317" y="2832134"/>
                  </a:lnTo>
                  <a:lnTo>
                    <a:pt x="11148962" y="2881037"/>
                  </a:lnTo>
                  <a:lnTo>
                    <a:pt x="11162525" y="2932694"/>
                  </a:lnTo>
                  <a:lnTo>
                    <a:pt x="11173890" y="2986865"/>
                  </a:lnTo>
                  <a:lnTo>
                    <a:pt x="11182935" y="3043311"/>
                  </a:lnTo>
                  <a:lnTo>
                    <a:pt x="11189544" y="3101791"/>
                  </a:lnTo>
                  <a:lnTo>
                    <a:pt x="11193596" y="3162065"/>
                  </a:lnTo>
                  <a:lnTo>
                    <a:pt x="11194973" y="3223895"/>
                  </a:lnTo>
                  <a:lnTo>
                    <a:pt x="11193596" y="3285724"/>
                  </a:lnTo>
                  <a:lnTo>
                    <a:pt x="11189544" y="3345998"/>
                  </a:lnTo>
                  <a:lnTo>
                    <a:pt x="11182935" y="3404478"/>
                  </a:lnTo>
                  <a:lnTo>
                    <a:pt x="11173890" y="3460924"/>
                  </a:lnTo>
                  <a:lnTo>
                    <a:pt x="11162525" y="3515095"/>
                  </a:lnTo>
                  <a:lnTo>
                    <a:pt x="11148962" y="3566752"/>
                  </a:lnTo>
                  <a:lnTo>
                    <a:pt x="11133317" y="3615655"/>
                  </a:lnTo>
                  <a:lnTo>
                    <a:pt x="11115711" y="3661565"/>
                  </a:lnTo>
                  <a:lnTo>
                    <a:pt x="11096263" y="3704240"/>
                  </a:lnTo>
                  <a:lnTo>
                    <a:pt x="11075090" y="3743442"/>
                  </a:lnTo>
                  <a:lnTo>
                    <a:pt x="11052312" y="3778930"/>
                  </a:lnTo>
                  <a:lnTo>
                    <a:pt x="11028048" y="3810465"/>
                  </a:lnTo>
                  <a:lnTo>
                    <a:pt x="10975538" y="3860715"/>
                  </a:lnTo>
                  <a:lnTo>
                    <a:pt x="10918510" y="3892272"/>
                  </a:lnTo>
                  <a:lnTo>
                    <a:pt x="10857915" y="3903218"/>
                  </a:lnTo>
                  <a:lnTo>
                    <a:pt x="10827252" y="3900441"/>
                  </a:lnTo>
                  <a:lnTo>
                    <a:pt x="10768355" y="3878950"/>
                  </a:lnTo>
                  <a:lnTo>
                    <a:pt x="10713493" y="3837807"/>
                  </a:lnTo>
                  <a:lnTo>
                    <a:pt x="10663617" y="3778930"/>
                  </a:lnTo>
                  <a:lnTo>
                    <a:pt x="10640846" y="3743442"/>
                  </a:lnTo>
                  <a:lnTo>
                    <a:pt x="10619679" y="3704240"/>
                  </a:lnTo>
                  <a:lnTo>
                    <a:pt x="10600235" y="3661565"/>
                  </a:lnTo>
                  <a:lnTo>
                    <a:pt x="10582633" y="3615655"/>
                  </a:lnTo>
                  <a:lnTo>
                    <a:pt x="10566991" y="3566752"/>
                  </a:lnTo>
                  <a:lnTo>
                    <a:pt x="10553430" y="3515095"/>
                  </a:lnTo>
                  <a:lnTo>
                    <a:pt x="10542067" y="3460924"/>
                  </a:lnTo>
                  <a:lnTo>
                    <a:pt x="10533022" y="3404478"/>
                  </a:lnTo>
                  <a:lnTo>
                    <a:pt x="10526414" y="3345998"/>
                  </a:lnTo>
                  <a:lnTo>
                    <a:pt x="10522361" y="3285724"/>
                  </a:lnTo>
                  <a:lnTo>
                    <a:pt x="10520984" y="322389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940104" y="3079241"/>
            <a:ext cx="28321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0000"/>
                </a:solidFill>
                <a:latin typeface="Georgia"/>
                <a:cs typeface="Georgia"/>
              </a:rPr>
              <a:t>42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1800" spc="-50">
                <a:solidFill>
                  <a:srgbClr val="FF0000"/>
                </a:solidFill>
                <a:latin typeface="Georgia"/>
                <a:cs typeface="Georgia"/>
              </a:rPr>
              <a:t>%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89966" y="756313"/>
            <a:ext cx="9618345" cy="125412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2537460">
              <a:lnSpc>
                <a:spcPct val="100000"/>
              </a:lnSpc>
              <a:spcBef>
                <a:spcPts val="430"/>
              </a:spcBef>
            </a:pP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https://www.globaldots.com/resources/blog/2018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bad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bot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report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the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year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bad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bots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went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-</a:t>
            </a:r>
            <a:r>
              <a:rPr dirty="0" u="sng" sz="12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mainstream/</a:t>
            </a:r>
            <a:endParaRPr sz="12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390"/>
              </a:spcBef>
            </a:pPr>
            <a:r>
              <a:rPr dirty="0" sz="1400" b="1">
                <a:solidFill>
                  <a:srgbClr val="000416"/>
                </a:solidFill>
                <a:latin typeface="Georgia"/>
                <a:cs typeface="Georgia"/>
              </a:rPr>
              <a:t>Bad</a:t>
            </a:r>
            <a:r>
              <a:rPr dirty="0" sz="1400" spc="-25" b="1">
                <a:solidFill>
                  <a:srgbClr val="000416"/>
                </a:solidFill>
                <a:latin typeface="Georgia"/>
                <a:cs typeface="Georgia"/>
              </a:rPr>
              <a:t> </a:t>
            </a:r>
            <a:r>
              <a:rPr dirty="0" sz="1400" b="1">
                <a:solidFill>
                  <a:srgbClr val="000416"/>
                </a:solidFill>
                <a:latin typeface="Georgia"/>
                <a:cs typeface="Georgia"/>
              </a:rPr>
              <a:t>Bot</a:t>
            </a:r>
            <a:r>
              <a:rPr dirty="0" sz="1400" spc="-25" b="1">
                <a:solidFill>
                  <a:srgbClr val="000416"/>
                </a:solidFill>
                <a:latin typeface="Georgia"/>
                <a:cs typeface="Georgia"/>
              </a:rPr>
              <a:t> </a:t>
            </a:r>
            <a:r>
              <a:rPr dirty="0" sz="1400" b="1">
                <a:solidFill>
                  <a:srgbClr val="000416"/>
                </a:solidFill>
                <a:latin typeface="Georgia"/>
                <a:cs typeface="Georgia"/>
              </a:rPr>
              <a:t>Report</a:t>
            </a:r>
            <a:r>
              <a:rPr dirty="0" sz="1400" spc="-25" b="1">
                <a:solidFill>
                  <a:srgbClr val="000416"/>
                </a:solidFill>
                <a:latin typeface="Georgia"/>
                <a:cs typeface="Georgia"/>
              </a:rPr>
              <a:t> </a:t>
            </a:r>
            <a:r>
              <a:rPr dirty="0" sz="1400" spc="-20" b="1">
                <a:solidFill>
                  <a:srgbClr val="000416"/>
                </a:solidFill>
                <a:latin typeface="Georgia"/>
                <a:cs typeface="Georgia"/>
              </a:rPr>
              <a:t>2018</a:t>
            </a:r>
            <a:endParaRPr sz="1400">
              <a:latin typeface="Georgia"/>
              <a:cs typeface="Georgia"/>
            </a:endParaRPr>
          </a:p>
          <a:p>
            <a:pPr marL="7666355">
              <a:lnSpc>
                <a:spcPct val="100000"/>
              </a:lnSpc>
              <a:spcBef>
                <a:spcPts val="1510"/>
              </a:spcBef>
            </a:pPr>
            <a:r>
              <a:rPr dirty="0" sz="1800" spc="-25">
                <a:solidFill>
                  <a:srgbClr val="FF0000"/>
                </a:solidFill>
                <a:latin typeface="Georgia"/>
                <a:cs typeface="Georgia"/>
              </a:rPr>
              <a:t>38</a:t>
            </a:r>
            <a:endParaRPr sz="1800">
              <a:latin typeface="Georgia"/>
              <a:cs typeface="Georgia"/>
            </a:endParaRPr>
          </a:p>
          <a:p>
            <a:pPr marL="7666355">
              <a:lnSpc>
                <a:spcPct val="100000"/>
              </a:lnSpc>
            </a:pPr>
            <a:r>
              <a:rPr dirty="0" sz="1800" spc="-50">
                <a:solidFill>
                  <a:srgbClr val="FF0000"/>
                </a:solidFill>
                <a:latin typeface="Georgia"/>
                <a:cs typeface="Georgia"/>
              </a:rPr>
              <a:t>%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5277358" y="3860038"/>
            <a:ext cx="267335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0000"/>
                </a:solidFill>
                <a:latin typeface="Georgia"/>
                <a:cs typeface="Georgia"/>
              </a:rPr>
              <a:t>37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1800" spc="-50">
                <a:solidFill>
                  <a:srgbClr val="FF0000"/>
                </a:solidFill>
                <a:latin typeface="Georgia"/>
                <a:cs typeface="Georgia"/>
              </a:rPr>
              <a:t>%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1225530" y="3820159"/>
            <a:ext cx="295910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0000"/>
                </a:solidFill>
                <a:latin typeface="Georgia"/>
                <a:cs typeface="Georgia"/>
              </a:rPr>
              <a:t>40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1800" spc="-50">
                <a:solidFill>
                  <a:srgbClr val="FF0000"/>
                </a:solidFill>
                <a:latin typeface="Georgia"/>
                <a:cs typeface="Georgia"/>
              </a:rPr>
              <a:t>%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0" y="11355"/>
            <a:ext cx="2660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68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7" name="object 1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81788" y="39751"/>
            <a:ext cx="349313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890"/>
              <a:t>WHAT</a:t>
            </a:r>
            <a:r>
              <a:rPr dirty="0" spc="-560"/>
              <a:t> </a:t>
            </a:r>
            <a:r>
              <a:rPr dirty="0" spc="-790"/>
              <a:t>WEB</a:t>
            </a:r>
            <a:r>
              <a:rPr dirty="0" spc="-575"/>
              <a:t> </a:t>
            </a:r>
            <a:r>
              <a:rPr dirty="0" spc="-605"/>
              <a:t>SCRAPINg</a:t>
            </a:r>
            <a:r>
              <a:rPr dirty="0" spc="-570"/>
              <a:t> </a:t>
            </a:r>
            <a:r>
              <a:rPr dirty="0" spc="-160"/>
              <a:t>IS?</a:t>
            </a:r>
          </a:p>
        </p:txBody>
      </p:sp>
      <p:grpSp>
        <p:nvGrpSpPr>
          <p:cNvPr id="19" name="object 1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22" name="object 2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259079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69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2734055" y="728438"/>
            <a:ext cx="7486015" cy="6027420"/>
            <a:chOff x="2734055" y="728438"/>
            <a:chExt cx="7486015" cy="602742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34055" y="728438"/>
              <a:ext cx="7485888" cy="6027420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929635" y="923874"/>
              <a:ext cx="6916292" cy="5457444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623808" y="4329176"/>
              <a:ext cx="1222375" cy="1287145"/>
            </a:xfrm>
            <a:custGeom>
              <a:avLst/>
              <a:gdLst/>
              <a:ahLst/>
              <a:cxnLst/>
              <a:rect l="l" t="t" r="r" b="b"/>
              <a:pathLst>
                <a:path w="1222375" h="1287145">
                  <a:moveTo>
                    <a:pt x="0" y="643382"/>
                  </a:moveTo>
                  <a:lnTo>
                    <a:pt x="1839" y="593100"/>
                  </a:lnTo>
                  <a:lnTo>
                    <a:pt x="7265" y="543876"/>
                  </a:lnTo>
                  <a:lnTo>
                    <a:pt x="16144" y="495855"/>
                  </a:lnTo>
                  <a:lnTo>
                    <a:pt x="28338" y="449178"/>
                  </a:lnTo>
                  <a:lnTo>
                    <a:pt x="43711" y="403989"/>
                  </a:lnTo>
                  <a:lnTo>
                    <a:pt x="62128" y="360431"/>
                  </a:lnTo>
                  <a:lnTo>
                    <a:pt x="83453" y="318647"/>
                  </a:lnTo>
                  <a:lnTo>
                    <a:pt x="107549" y="278780"/>
                  </a:lnTo>
                  <a:lnTo>
                    <a:pt x="134280" y="240972"/>
                  </a:lnTo>
                  <a:lnTo>
                    <a:pt x="163511" y="205367"/>
                  </a:lnTo>
                  <a:lnTo>
                    <a:pt x="195106" y="172108"/>
                  </a:lnTo>
                  <a:lnTo>
                    <a:pt x="228928" y="141338"/>
                  </a:lnTo>
                  <a:lnTo>
                    <a:pt x="264842" y="113200"/>
                  </a:lnTo>
                  <a:lnTo>
                    <a:pt x="302711" y="87836"/>
                  </a:lnTo>
                  <a:lnTo>
                    <a:pt x="342400" y="65391"/>
                  </a:lnTo>
                  <a:lnTo>
                    <a:pt x="383772" y="46006"/>
                  </a:lnTo>
                  <a:lnTo>
                    <a:pt x="426691" y="29825"/>
                  </a:lnTo>
                  <a:lnTo>
                    <a:pt x="471022" y="16991"/>
                  </a:lnTo>
                  <a:lnTo>
                    <a:pt x="516629" y="7647"/>
                  </a:lnTo>
                  <a:lnTo>
                    <a:pt x="563374" y="1935"/>
                  </a:lnTo>
                  <a:lnTo>
                    <a:pt x="611124" y="0"/>
                  </a:lnTo>
                  <a:lnTo>
                    <a:pt x="658872" y="1935"/>
                  </a:lnTo>
                  <a:lnTo>
                    <a:pt x="705615" y="7647"/>
                  </a:lnTo>
                  <a:lnTo>
                    <a:pt x="751218" y="16991"/>
                  </a:lnTo>
                  <a:lnTo>
                    <a:pt x="795544" y="29825"/>
                  </a:lnTo>
                  <a:lnTo>
                    <a:pt x="838457" y="46006"/>
                  </a:lnTo>
                  <a:lnTo>
                    <a:pt x="879822" y="65391"/>
                  </a:lnTo>
                  <a:lnTo>
                    <a:pt x="919503" y="87836"/>
                  </a:lnTo>
                  <a:lnTo>
                    <a:pt x="957364" y="113200"/>
                  </a:lnTo>
                  <a:lnTo>
                    <a:pt x="993269" y="141338"/>
                  </a:lnTo>
                  <a:lnTo>
                    <a:pt x="1027082" y="172108"/>
                  </a:lnTo>
                  <a:lnTo>
                    <a:pt x="1058667" y="205367"/>
                  </a:lnTo>
                  <a:lnTo>
                    <a:pt x="1087890" y="240972"/>
                  </a:lnTo>
                  <a:lnTo>
                    <a:pt x="1114613" y="278780"/>
                  </a:lnTo>
                  <a:lnTo>
                    <a:pt x="1138700" y="318647"/>
                  </a:lnTo>
                  <a:lnTo>
                    <a:pt x="1160017" y="360431"/>
                  </a:lnTo>
                  <a:lnTo>
                    <a:pt x="1178427" y="403989"/>
                  </a:lnTo>
                  <a:lnTo>
                    <a:pt x="1193794" y="449178"/>
                  </a:lnTo>
                  <a:lnTo>
                    <a:pt x="1205983" y="495855"/>
                  </a:lnTo>
                  <a:lnTo>
                    <a:pt x="1214858" y="543876"/>
                  </a:lnTo>
                  <a:lnTo>
                    <a:pt x="1220282" y="593100"/>
                  </a:lnTo>
                  <a:lnTo>
                    <a:pt x="1222121" y="643382"/>
                  </a:lnTo>
                  <a:lnTo>
                    <a:pt x="1220282" y="693646"/>
                  </a:lnTo>
                  <a:lnTo>
                    <a:pt x="1214858" y="742853"/>
                  </a:lnTo>
                  <a:lnTo>
                    <a:pt x="1205983" y="790860"/>
                  </a:lnTo>
                  <a:lnTo>
                    <a:pt x="1193794" y="837524"/>
                  </a:lnTo>
                  <a:lnTo>
                    <a:pt x="1178427" y="882701"/>
                  </a:lnTo>
                  <a:lnTo>
                    <a:pt x="1160017" y="926248"/>
                  </a:lnTo>
                  <a:lnTo>
                    <a:pt x="1138700" y="968023"/>
                  </a:lnTo>
                  <a:lnTo>
                    <a:pt x="1114613" y="1007882"/>
                  </a:lnTo>
                  <a:lnTo>
                    <a:pt x="1087890" y="1045683"/>
                  </a:lnTo>
                  <a:lnTo>
                    <a:pt x="1058667" y="1081281"/>
                  </a:lnTo>
                  <a:lnTo>
                    <a:pt x="1027082" y="1114534"/>
                  </a:lnTo>
                  <a:lnTo>
                    <a:pt x="993269" y="1145300"/>
                  </a:lnTo>
                  <a:lnTo>
                    <a:pt x="957364" y="1173434"/>
                  </a:lnTo>
                  <a:lnTo>
                    <a:pt x="919503" y="1198795"/>
                  </a:lnTo>
                  <a:lnTo>
                    <a:pt x="879822" y="1221238"/>
                  </a:lnTo>
                  <a:lnTo>
                    <a:pt x="838457" y="1240621"/>
                  </a:lnTo>
                  <a:lnTo>
                    <a:pt x="795544" y="1256800"/>
                  </a:lnTo>
                  <a:lnTo>
                    <a:pt x="751218" y="1269634"/>
                  </a:lnTo>
                  <a:lnTo>
                    <a:pt x="705615" y="1278977"/>
                  </a:lnTo>
                  <a:lnTo>
                    <a:pt x="658872" y="1284688"/>
                  </a:lnTo>
                  <a:lnTo>
                    <a:pt x="611124" y="1286624"/>
                  </a:lnTo>
                  <a:lnTo>
                    <a:pt x="563374" y="1284688"/>
                  </a:lnTo>
                  <a:lnTo>
                    <a:pt x="516629" y="1278977"/>
                  </a:lnTo>
                  <a:lnTo>
                    <a:pt x="471022" y="1269634"/>
                  </a:lnTo>
                  <a:lnTo>
                    <a:pt x="426691" y="1256800"/>
                  </a:lnTo>
                  <a:lnTo>
                    <a:pt x="383772" y="1240621"/>
                  </a:lnTo>
                  <a:lnTo>
                    <a:pt x="342400" y="1221238"/>
                  </a:lnTo>
                  <a:lnTo>
                    <a:pt x="302711" y="1198795"/>
                  </a:lnTo>
                  <a:lnTo>
                    <a:pt x="264842" y="1173434"/>
                  </a:lnTo>
                  <a:lnTo>
                    <a:pt x="228928" y="1145300"/>
                  </a:lnTo>
                  <a:lnTo>
                    <a:pt x="195106" y="1114534"/>
                  </a:lnTo>
                  <a:lnTo>
                    <a:pt x="163511" y="1081281"/>
                  </a:lnTo>
                  <a:lnTo>
                    <a:pt x="134280" y="1045683"/>
                  </a:lnTo>
                  <a:lnTo>
                    <a:pt x="107549" y="1007882"/>
                  </a:lnTo>
                  <a:lnTo>
                    <a:pt x="83453" y="968023"/>
                  </a:lnTo>
                  <a:lnTo>
                    <a:pt x="62128" y="926248"/>
                  </a:lnTo>
                  <a:lnTo>
                    <a:pt x="43711" y="882701"/>
                  </a:lnTo>
                  <a:lnTo>
                    <a:pt x="28338" y="837524"/>
                  </a:lnTo>
                  <a:lnTo>
                    <a:pt x="16144" y="790860"/>
                  </a:lnTo>
                  <a:lnTo>
                    <a:pt x="7265" y="742853"/>
                  </a:lnTo>
                  <a:lnTo>
                    <a:pt x="1839" y="693646"/>
                  </a:lnTo>
                  <a:lnTo>
                    <a:pt x="0" y="64338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9925939" y="4814442"/>
            <a:ext cx="6381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0000"/>
                </a:solidFill>
                <a:latin typeface="Georgia"/>
                <a:cs typeface="Georgia"/>
              </a:rPr>
              <a:t>47.5%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3175" y="-38"/>
            <a:ext cx="12192000" cy="1323340"/>
            <a:chOff x="3175" y="-38"/>
            <a:chExt cx="12192000" cy="1323340"/>
          </a:xfrm>
        </p:grpSpPr>
        <p:sp>
          <p:nvSpPr>
            <p:cNvPr id="9" name="object 9" descr=""/>
            <p:cNvSpPr/>
            <p:nvPr/>
          </p:nvSpPr>
          <p:spPr>
            <a:xfrm>
              <a:off x="2900298" y="1303654"/>
              <a:ext cx="1204595" cy="0"/>
            </a:xfrm>
            <a:custGeom>
              <a:avLst/>
              <a:gdLst/>
              <a:ahLst/>
              <a:cxnLst/>
              <a:rect l="l" t="t" r="r" b="b"/>
              <a:pathLst>
                <a:path w="1204595" h="0">
                  <a:moveTo>
                    <a:pt x="0" y="0"/>
                  </a:moveTo>
                  <a:lnTo>
                    <a:pt x="1204087" y="0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3175" y="-38"/>
              <a:ext cx="12192000" cy="768350"/>
            </a:xfrm>
            <a:custGeom>
              <a:avLst/>
              <a:gdLst/>
              <a:ahLst/>
              <a:cxnLst/>
              <a:rect l="l" t="t" r="r" b="b"/>
              <a:pathLst>
                <a:path w="12192000" h="768350">
                  <a:moveTo>
                    <a:pt x="12192000" y="0"/>
                  </a:moveTo>
                  <a:lnTo>
                    <a:pt x="0" y="0"/>
                  </a:lnTo>
                  <a:lnTo>
                    <a:pt x="0" y="767753"/>
                  </a:lnTo>
                  <a:lnTo>
                    <a:pt x="12192000" y="767753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81788" y="39751"/>
            <a:ext cx="349313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890"/>
              <a:t>WHAT</a:t>
            </a:r>
            <a:r>
              <a:rPr dirty="0" spc="-560"/>
              <a:t> </a:t>
            </a:r>
            <a:r>
              <a:rPr dirty="0" spc="-790"/>
              <a:t>WEB</a:t>
            </a:r>
            <a:r>
              <a:rPr dirty="0" spc="-575"/>
              <a:t> </a:t>
            </a:r>
            <a:r>
              <a:rPr dirty="0" spc="-605"/>
              <a:t>SCRAPINg</a:t>
            </a:r>
            <a:r>
              <a:rPr dirty="0" spc="-570"/>
              <a:t> </a:t>
            </a:r>
            <a:r>
              <a:rPr dirty="0" spc="-160"/>
              <a:t>IS?</a:t>
            </a:r>
          </a:p>
        </p:txBody>
      </p:sp>
      <p:grpSp>
        <p:nvGrpSpPr>
          <p:cNvPr id="12" name="object 12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5" name="object 1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5658726"/>
            <a:ext cx="12198350" cy="1199515"/>
            <a:chOff x="0" y="5658726"/>
            <a:chExt cx="12198350" cy="1199515"/>
          </a:xfrm>
        </p:grpSpPr>
        <p:sp>
          <p:nvSpPr>
            <p:cNvPr id="3" name="object 3" descr=""/>
            <p:cNvSpPr/>
            <p:nvPr/>
          </p:nvSpPr>
          <p:spPr>
            <a:xfrm>
              <a:off x="5770626" y="5678398"/>
              <a:ext cx="6152515" cy="600710"/>
            </a:xfrm>
            <a:custGeom>
              <a:avLst/>
              <a:gdLst/>
              <a:ahLst/>
              <a:cxnLst/>
              <a:rect l="l" t="t" r="r" b="b"/>
              <a:pathLst>
                <a:path w="6152515" h="600710">
                  <a:moveTo>
                    <a:pt x="0" y="600163"/>
                  </a:moveTo>
                  <a:lnTo>
                    <a:pt x="6152007" y="600163"/>
                  </a:lnTo>
                  <a:lnTo>
                    <a:pt x="6152007" y="0"/>
                  </a:lnTo>
                  <a:lnTo>
                    <a:pt x="0" y="0"/>
                  </a:lnTo>
                  <a:lnTo>
                    <a:pt x="0" y="600163"/>
                  </a:lnTo>
                  <a:close/>
                </a:path>
              </a:pathLst>
            </a:custGeom>
            <a:ln w="38100">
              <a:solidFill>
                <a:srgbClr val="92D05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280657" y="5677776"/>
              <a:ext cx="5387340" cy="600710"/>
            </a:xfrm>
            <a:custGeom>
              <a:avLst/>
              <a:gdLst/>
              <a:ahLst/>
              <a:cxnLst/>
              <a:rect l="l" t="t" r="r" b="b"/>
              <a:pathLst>
                <a:path w="5387340" h="600710">
                  <a:moveTo>
                    <a:pt x="0" y="600163"/>
                  </a:moveTo>
                  <a:lnTo>
                    <a:pt x="5387086" y="600163"/>
                  </a:lnTo>
                  <a:lnTo>
                    <a:pt x="5387086" y="0"/>
                  </a:lnTo>
                  <a:lnTo>
                    <a:pt x="0" y="0"/>
                  </a:lnTo>
                  <a:lnTo>
                    <a:pt x="0" y="600163"/>
                  </a:lnTo>
                  <a:close/>
                </a:path>
              </a:pathLst>
            </a:custGeom>
            <a:ln w="38099">
              <a:solidFill>
                <a:srgbClr val="1B8DDA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299707" y="5707481"/>
            <a:ext cx="5341620" cy="5295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2390" marR="212090">
              <a:lnSpc>
                <a:spcPct val="100000"/>
              </a:lnSpc>
              <a:spcBef>
                <a:spcPts val="100"/>
              </a:spcBef>
            </a:pPr>
            <a:r>
              <a:rPr dirty="0" sz="1100" b="1">
                <a:solidFill>
                  <a:srgbClr val="1B8DDA"/>
                </a:solidFill>
                <a:latin typeface="Georgia"/>
                <a:cs typeface="Georgia"/>
              </a:rPr>
              <a:t>Web</a:t>
            </a:r>
            <a:r>
              <a:rPr dirty="0" sz="1100" spc="-3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1B8DDA"/>
                </a:solidFill>
                <a:latin typeface="Georgia"/>
                <a:cs typeface="Georgia"/>
              </a:rPr>
              <a:t>crawling:</a:t>
            </a:r>
            <a:r>
              <a:rPr dirty="0" sz="1100" spc="-1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100" spc="-1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act of</a:t>
            </a:r>
            <a:r>
              <a:rPr dirty="0" sz="1100" spc="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1B8DDA"/>
                </a:solidFill>
                <a:latin typeface="Georgia"/>
                <a:cs typeface="Georgia"/>
              </a:rPr>
              <a:t>automatically</a:t>
            </a:r>
            <a:r>
              <a:rPr dirty="0" sz="1100" spc="-4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1B8DDA"/>
                </a:solidFill>
                <a:latin typeface="Georgia"/>
                <a:cs typeface="Georgia"/>
              </a:rPr>
              <a:t>downloading</a:t>
            </a:r>
            <a:r>
              <a:rPr dirty="0" sz="1100" spc="-1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r>
              <a:rPr dirty="0" sz="1100" spc="-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from</a:t>
            </a:r>
            <a:r>
              <a:rPr dirty="0" sz="1100" spc="-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a</a:t>
            </a:r>
            <a:r>
              <a:rPr dirty="0" sz="1100" spc="-1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web</a:t>
            </a:r>
            <a:r>
              <a:rPr dirty="0" sz="1100" spc="1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1B8DDA"/>
                </a:solidFill>
                <a:latin typeface="Georgia"/>
                <a:cs typeface="Georgia"/>
              </a:rPr>
              <a:t>page,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extracting</a:t>
            </a:r>
            <a:r>
              <a:rPr dirty="0" sz="1100" spc="-3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100" spc="-3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hyperlinks</a:t>
            </a:r>
            <a:r>
              <a:rPr dirty="0" sz="11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it</a:t>
            </a:r>
            <a:r>
              <a:rPr dirty="0" sz="1100" spc="-2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contains,</a:t>
            </a:r>
            <a:r>
              <a:rPr dirty="0" sz="11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and</a:t>
            </a:r>
            <a:r>
              <a:rPr dirty="0" sz="1100" spc="-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tracking</a:t>
            </a:r>
            <a:r>
              <a:rPr dirty="0" sz="1100" spc="-3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them.</a:t>
            </a:r>
            <a:r>
              <a:rPr dirty="0" sz="1100" spc="-1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100" spc="-10">
                <a:solidFill>
                  <a:srgbClr val="1B8DDA"/>
                </a:solidFill>
                <a:latin typeface="Georgia"/>
                <a:cs typeface="Georgia"/>
              </a:rPr>
              <a:t> downloaded</a:t>
            </a:r>
            <a:r>
              <a:rPr dirty="0" sz="1100" spc="-3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r>
              <a:rPr dirty="0" sz="1100" spc="-2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 spc="-25">
                <a:solidFill>
                  <a:srgbClr val="1B8DDA"/>
                </a:solidFill>
                <a:latin typeface="Georgia"/>
                <a:cs typeface="Georgia"/>
              </a:rPr>
              <a:t>is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usually</a:t>
            </a:r>
            <a:r>
              <a:rPr dirty="0" sz="11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stored</a:t>
            </a:r>
            <a:r>
              <a:rPr dirty="0" sz="1100" spc="-2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in</a:t>
            </a:r>
            <a:r>
              <a:rPr dirty="0" sz="1100" spc="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an</a:t>
            </a:r>
            <a:r>
              <a:rPr dirty="0" sz="1100" spc="-20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index or</a:t>
            </a:r>
            <a:r>
              <a:rPr dirty="0" sz="1100" spc="-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1B8DDA"/>
                </a:solidFill>
                <a:latin typeface="Georgia"/>
                <a:cs typeface="Georgia"/>
              </a:rPr>
              <a:t>database</a:t>
            </a:r>
            <a:r>
              <a:rPr dirty="0" sz="1100" spc="-6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for</a:t>
            </a:r>
            <a:r>
              <a:rPr dirty="0" sz="1100" spc="-15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1B8DDA"/>
                </a:solidFill>
                <a:latin typeface="Georgia"/>
                <a:cs typeface="Georgia"/>
              </a:rPr>
              <a:t>easy </a:t>
            </a:r>
            <a:r>
              <a:rPr dirty="0" sz="1100" spc="-10">
                <a:solidFill>
                  <a:srgbClr val="1B8DDA"/>
                </a:solidFill>
                <a:latin typeface="Georgia"/>
                <a:cs typeface="Georgia"/>
              </a:rPr>
              <a:t>searching.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39751"/>
            <a:ext cx="349313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890"/>
              <a:t>WHAT</a:t>
            </a:r>
            <a:r>
              <a:rPr dirty="0" spc="-560"/>
              <a:t> </a:t>
            </a:r>
            <a:r>
              <a:rPr dirty="0" spc="-790"/>
              <a:t>WEB</a:t>
            </a:r>
            <a:r>
              <a:rPr dirty="0" spc="-575"/>
              <a:t> </a:t>
            </a:r>
            <a:r>
              <a:rPr dirty="0" spc="-605"/>
              <a:t>SCRAPINg</a:t>
            </a:r>
            <a:r>
              <a:rPr dirty="0" spc="-570"/>
              <a:t> </a:t>
            </a:r>
            <a:r>
              <a:rPr dirty="0" spc="-160"/>
              <a:t>IS?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4630039" y="4612335"/>
            <a:ext cx="55118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Index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348183" y="2544826"/>
            <a:ext cx="1485900" cy="8502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5080">
              <a:lnSpc>
                <a:spcPct val="100299"/>
              </a:lnSpc>
              <a:spcBef>
                <a:spcPts val="90"/>
              </a:spcBef>
            </a:pPr>
            <a:r>
              <a:rPr dirty="0" sz="1800" b="1">
                <a:solidFill>
                  <a:srgbClr val="1B8DDA"/>
                </a:solidFill>
                <a:latin typeface="Calibri"/>
                <a:cs typeface="Calibri"/>
              </a:rPr>
              <a:t>Data</a:t>
            </a:r>
            <a:r>
              <a:rPr dirty="0" sz="1800" spc="-65" b="1">
                <a:solidFill>
                  <a:srgbClr val="1B8DDA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extraction </a:t>
            </a:r>
            <a:r>
              <a:rPr dirty="0" sz="1800" b="1">
                <a:solidFill>
                  <a:srgbClr val="1B8DDA"/>
                </a:solidFill>
                <a:latin typeface="Calibri"/>
                <a:cs typeface="Calibri"/>
              </a:rPr>
              <a:t>through</a:t>
            </a:r>
            <a:r>
              <a:rPr dirty="0" sz="1800" spc="-70" b="1">
                <a:solidFill>
                  <a:srgbClr val="1B8DDA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1B8DDA"/>
                </a:solidFill>
                <a:latin typeface="Calibri"/>
                <a:cs typeface="Calibri"/>
              </a:rPr>
              <a:t>web </a:t>
            </a: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spiders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949576" y="1045209"/>
            <a:ext cx="1011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1B8DDA"/>
                </a:solidFill>
                <a:latin typeface="Calibri"/>
                <a:cs typeface="Calibri"/>
              </a:rPr>
              <a:t>Crawling</a:t>
            </a:r>
            <a:r>
              <a:rPr dirty="0" sz="1800" spc="-90" b="1">
                <a:solidFill>
                  <a:srgbClr val="1B8DDA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1B8DDA"/>
                </a:solidFill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 descr=""/>
          <p:cNvSpPr/>
          <p:nvPr/>
        </p:nvSpPr>
        <p:spPr>
          <a:xfrm>
            <a:off x="3099307" y="966088"/>
            <a:ext cx="2291715" cy="488315"/>
          </a:xfrm>
          <a:custGeom>
            <a:avLst/>
            <a:gdLst/>
            <a:ahLst/>
            <a:cxnLst/>
            <a:rect l="l" t="t" r="r" b="b"/>
            <a:pathLst>
              <a:path w="2291715" h="488315">
                <a:moveTo>
                  <a:pt x="2209927" y="0"/>
                </a:moveTo>
                <a:lnTo>
                  <a:pt x="81280" y="0"/>
                </a:lnTo>
                <a:lnTo>
                  <a:pt x="49613" y="6397"/>
                </a:lnTo>
                <a:lnTo>
                  <a:pt x="23780" y="23844"/>
                </a:lnTo>
                <a:lnTo>
                  <a:pt x="6377" y="49720"/>
                </a:lnTo>
                <a:lnTo>
                  <a:pt x="0" y="81407"/>
                </a:lnTo>
                <a:lnTo>
                  <a:pt x="0" y="488314"/>
                </a:lnTo>
                <a:lnTo>
                  <a:pt x="2291334" y="488314"/>
                </a:lnTo>
                <a:lnTo>
                  <a:pt x="2291334" y="81407"/>
                </a:lnTo>
                <a:lnTo>
                  <a:pt x="2284936" y="49720"/>
                </a:lnTo>
                <a:lnTo>
                  <a:pt x="2267489" y="23844"/>
                </a:lnTo>
                <a:lnTo>
                  <a:pt x="2241613" y="6397"/>
                </a:lnTo>
                <a:lnTo>
                  <a:pt x="2209927" y="0"/>
                </a:lnTo>
                <a:close/>
              </a:path>
            </a:pathLst>
          </a:custGeom>
          <a:solidFill>
            <a:srgbClr val="1B8DDA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2" name="object 12" descr=""/>
          <p:cNvGrpSpPr/>
          <p:nvPr/>
        </p:nvGrpSpPr>
        <p:grpSpPr>
          <a:xfrm>
            <a:off x="3087595" y="1538605"/>
            <a:ext cx="2178050" cy="2445385"/>
            <a:chOff x="3087595" y="1538605"/>
            <a:chExt cx="2178050" cy="2445385"/>
          </a:xfrm>
        </p:grpSpPr>
        <p:pic>
          <p:nvPicPr>
            <p:cNvPr id="13" name="object 1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05883" y="1542241"/>
              <a:ext cx="949482" cy="920571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3160267" y="1557655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465" y="0"/>
                  </a:moveTo>
                  <a:lnTo>
                    <a:pt x="369657" y="2721"/>
                  </a:lnTo>
                  <a:lnTo>
                    <a:pt x="322505" y="10683"/>
                  </a:lnTo>
                  <a:lnTo>
                    <a:pt x="277322" y="23581"/>
                  </a:lnTo>
                  <a:lnTo>
                    <a:pt x="234422" y="41113"/>
                  </a:lnTo>
                  <a:lnTo>
                    <a:pt x="194118" y="62975"/>
                  </a:lnTo>
                  <a:lnTo>
                    <a:pt x="156724" y="88864"/>
                  </a:lnTo>
                  <a:lnTo>
                    <a:pt x="122555" y="118475"/>
                  </a:lnTo>
                  <a:lnTo>
                    <a:pt x="91923" y="151505"/>
                  </a:lnTo>
                  <a:lnTo>
                    <a:pt x="65143" y="187651"/>
                  </a:lnTo>
                  <a:lnTo>
                    <a:pt x="42528" y="226609"/>
                  </a:lnTo>
                  <a:lnTo>
                    <a:pt x="24392" y="268076"/>
                  </a:lnTo>
                  <a:lnTo>
                    <a:pt x="11050" y="311749"/>
                  </a:lnTo>
                  <a:lnTo>
                    <a:pt x="2814" y="357322"/>
                  </a:lnTo>
                  <a:lnTo>
                    <a:pt x="0" y="404495"/>
                  </a:lnTo>
                  <a:lnTo>
                    <a:pt x="2814" y="451692"/>
                  </a:lnTo>
                  <a:lnTo>
                    <a:pt x="11050" y="497287"/>
                  </a:lnTo>
                  <a:lnTo>
                    <a:pt x="24392" y="540978"/>
                  </a:lnTo>
                  <a:lnTo>
                    <a:pt x="42528" y="582460"/>
                  </a:lnTo>
                  <a:lnTo>
                    <a:pt x="65143" y="621431"/>
                  </a:lnTo>
                  <a:lnTo>
                    <a:pt x="91923" y="657587"/>
                  </a:lnTo>
                  <a:lnTo>
                    <a:pt x="122555" y="690626"/>
                  </a:lnTo>
                  <a:lnTo>
                    <a:pt x="156724" y="720242"/>
                  </a:lnTo>
                  <a:lnTo>
                    <a:pt x="194118" y="746135"/>
                  </a:lnTo>
                  <a:lnTo>
                    <a:pt x="234422" y="768000"/>
                  </a:lnTo>
                  <a:lnTo>
                    <a:pt x="277322" y="785533"/>
                  </a:lnTo>
                  <a:lnTo>
                    <a:pt x="322505" y="798433"/>
                  </a:lnTo>
                  <a:lnTo>
                    <a:pt x="369657" y="806395"/>
                  </a:lnTo>
                  <a:lnTo>
                    <a:pt x="418465" y="809117"/>
                  </a:lnTo>
                  <a:lnTo>
                    <a:pt x="467246" y="806395"/>
                  </a:lnTo>
                  <a:lnTo>
                    <a:pt x="514377" y="798433"/>
                  </a:lnTo>
                  <a:lnTo>
                    <a:pt x="559541" y="785533"/>
                  </a:lnTo>
                  <a:lnTo>
                    <a:pt x="602426" y="768000"/>
                  </a:lnTo>
                  <a:lnTo>
                    <a:pt x="642718" y="746135"/>
                  </a:lnTo>
                  <a:lnTo>
                    <a:pt x="680102" y="720242"/>
                  </a:lnTo>
                  <a:lnTo>
                    <a:pt x="714263" y="690626"/>
                  </a:lnTo>
                  <a:lnTo>
                    <a:pt x="744889" y="657587"/>
                  </a:lnTo>
                  <a:lnTo>
                    <a:pt x="771665" y="621431"/>
                  </a:lnTo>
                  <a:lnTo>
                    <a:pt x="794277" y="582460"/>
                  </a:lnTo>
                  <a:lnTo>
                    <a:pt x="812411" y="540978"/>
                  </a:lnTo>
                  <a:lnTo>
                    <a:pt x="825752" y="497287"/>
                  </a:lnTo>
                  <a:lnTo>
                    <a:pt x="833988" y="451692"/>
                  </a:lnTo>
                  <a:lnTo>
                    <a:pt x="836803" y="404495"/>
                  </a:lnTo>
                  <a:lnTo>
                    <a:pt x="833988" y="357322"/>
                  </a:lnTo>
                  <a:lnTo>
                    <a:pt x="825752" y="311749"/>
                  </a:lnTo>
                  <a:lnTo>
                    <a:pt x="812411" y="268076"/>
                  </a:lnTo>
                  <a:lnTo>
                    <a:pt x="794277" y="226609"/>
                  </a:lnTo>
                  <a:lnTo>
                    <a:pt x="771665" y="187651"/>
                  </a:lnTo>
                  <a:lnTo>
                    <a:pt x="744889" y="151505"/>
                  </a:lnTo>
                  <a:lnTo>
                    <a:pt x="714263" y="118475"/>
                  </a:lnTo>
                  <a:lnTo>
                    <a:pt x="680102" y="88864"/>
                  </a:lnTo>
                  <a:lnTo>
                    <a:pt x="642718" y="62975"/>
                  </a:lnTo>
                  <a:lnTo>
                    <a:pt x="602426" y="41113"/>
                  </a:lnTo>
                  <a:lnTo>
                    <a:pt x="559541" y="23581"/>
                  </a:lnTo>
                  <a:lnTo>
                    <a:pt x="514377" y="10683"/>
                  </a:lnTo>
                  <a:lnTo>
                    <a:pt x="467246" y="2721"/>
                  </a:lnTo>
                  <a:lnTo>
                    <a:pt x="418465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3160267" y="1557655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495"/>
                  </a:moveTo>
                  <a:lnTo>
                    <a:pt x="2814" y="357322"/>
                  </a:lnTo>
                  <a:lnTo>
                    <a:pt x="11050" y="311749"/>
                  </a:lnTo>
                  <a:lnTo>
                    <a:pt x="24392" y="268076"/>
                  </a:lnTo>
                  <a:lnTo>
                    <a:pt x="42528" y="226609"/>
                  </a:lnTo>
                  <a:lnTo>
                    <a:pt x="65143" y="187651"/>
                  </a:lnTo>
                  <a:lnTo>
                    <a:pt x="91923" y="151505"/>
                  </a:lnTo>
                  <a:lnTo>
                    <a:pt x="122555" y="118475"/>
                  </a:lnTo>
                  <a:lnTo>
                    <a:pt x="156724" y="88864"/>
                  </a:lnTo>
                  <a:lnTo>
                    <a:pt x="194118" y="62975"/>
                  </a:lnTo>
                  <a:lnTo>
                    <a:pt x="234422" y="41113"/>
                  </a:lnTo>
                  <a:lnTo>
                    <a:pt x="277322" y="23581"/>
                  </a:lnTo>
                  <a:lnTo>
                    <a:pt x="322505" y="10683"/>
                  </a:lnTo>
                  <a:lnTo>
                    <a:pt x="369657" y="2721"/>
                  </a:lnTo>
                  <a:lnTo>
                    <a:pt x="418465" y="0"/>
                  </a:lnTo>
                  <a:lnTo>
                    <a:pt x="467246" y="2721"/>
                  </a:lnTo>
                  <a:lnTo>
                    <a:pt x="514377" y="10683"/>
                  </a:lnTo>
                  <a:lnTo>
                    <a:pt x="559541" y="23581"/>
                  </a:lnTo>
                  <a:lnTo>
                    <a:pt x="602426" y="41113"/>
                  </a:lnTo>
                  <a:lnTo>
                    <a:pt x="642718" y="62975"/>
                  </a:lnTo>
                  <a:lnTo>
                    <a:pt x="680102" y="88864"/>
                  </a:lnTo>
                  <a:lnTo>
                    <a:pt x="714263" y="118475"/>
                  </a:lnTo>
                  <a:lnTo>
                    <a:pt x="744889" y="151505"/>
                  </a:lnTo>
                  <a:lnTo>
                    <a:pt x="771665" y="187651"/>
                  </a:lnTo>
                  <a:lnTo>
                    <a:pt x="794277" y="226609"/>
                  </a:lnTo>
                  <a:lnTo>
                    <a:pt x="812411" y="268076"/>
                  </a:lnTo>
                  <a:lnTo>
                    <a:pt x="825752" y="311749"/>
                  </a:lnTo>
                  <a:lnTo>
                    <a:pt x="833988" y="357322"/>
                  </a:lnTo>
                  <a:lnTo>
                    <a:pt x="836803" y="404495"/>
                  </a:lnTo>
                  <a:lnTo>
                    <a:pt x="833988" y="451692"/>
                  </a:lnTo>
                  <a:lnTo>
                    <a:pt x="825752" y="497287"/>
                  </a:lnTo>
                  <a:lnTo>
                    <a:pt x="812411" y="540978"/>
                  </a:lnTo>
                  <a:lnTo>
                    <a:pt x="794277" y="582460"/>
                  </a:lnTo>
                  <a:lnTo>
                    <a:pt x="771665" y="621431"/>
                  </a:lnTo>
                  <a:lnTo>
                    <a:pt x="744889" y="657587"/>
                  </a:lnTo>
                  <a:lnTo>
                    <a:pt x="714263" y="690626"/>
                  </a:lnTo>
                  <a:lnTo>
                    <a:pt x="680102" y="720242"/>
                  </a:lnTo>
                  <a:lnTo>
                    <a:pt x="642718" y="746135"/>
                  </a:lnTo>
                  <a:lnTo>
                    <a:pt x="602426" y="768000"/>
                  </a:lnTo>
                  <a:lnTo>
                    <a:pt x="559541" y="785533"/>
                  </a:lnTo>
                  <a:lnTo>
                    <a:pt x="514377" y="798433"/>
                  </a:lnTo>
                  <a:lnTo>
                    <a:pt x="467246" y="806395"/>
                  </a:lnTo>
                  <a:lnTo>
                    <a:pt x="418465" y="809117"/>
                  </a:lnTo>
                  <a:lnTo>
                    <a:pt x="369657" y="806395"/>
                  </a:lnTo>
                  <a:lnTo>
                    <a:pt x="322505" y="798433"/>
                  </a:lnTo>
                  <a:lnTo>
                    <a:pt x="277322" y="785533"/>
                  </a:lnTo>
                  <a:lnTo>
                    <a:pt x="234422" y="768000"/>
                  </a:lnTo>
                  <a:lnTo>
                    <a:pt x="194118" y="746135"/>
                  </a:lnTo>
                  <a:lnTo>
                    <a:pt x="156724" y="720242"/>
                  </a:lnTo>
                  <a:lnTo>
                    <a:pt x="122555" y="690626"/>
                  </a:lnTo>
                  <a:lnTo>
                    <a:pt x="91923" y="657587"/>
                  </a:lnTo>
                  <a:lnTo>
                    <a:pt x="65143" y="621431"/>
                  </a:lnTo>
                  <a:lnTo>
                    <a:pt x="42528" y="582460"/>
                  </a:lnTo>
                  <a:lnTo>
                    <a:pt x="24392" y="540978"/>
                  </a:lnTo>
                  <a:lnTo>
                    <a:pt x="11050" y="497287"/>
                  </a:lnTo>
                  <a:lnTo>
                    <a:pt x="2814" y="451692"/>
                  </a:lnTo>
                  <a:lnTo>
                    <a:pt x="0" y="404495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22903" y="1777492"/>
              <a:ext cx="310896" cy="31089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78631" y="1652778"/>
              <a:ext cx="600011" cy="705104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15939" y="2253949"/>
              <a:ext cx="949482" cy="920571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4369434" y="2269236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338" y="0"/>
                  </a:moveTo>
                  <a:lnTo>
                    <a:pt x="369556" y="2723"/>
                  </a:lnTo>
                  <a:lnTo>
                    <a:pt x="322425" y="10690"/>
                  </a:lnTo>
                  <a:lnTo>
                    <a:pt x="277261" y="23596"/>
                  </a:lnTo>
                  <a:lnTo>
                    <a:pt x="234376" y="41139"/>
                  </a:lnTo>
                  <a:lnTo>
                    <a:pt x="194084" y="63012"/>
                  </a:lnTo>
                  <a:lnTo>
                    <a:pt x="156700" y="88914"/>
                  </a:lnTo>
                  <a:lnTo>
                    <a:pt x="122539" y="118538"/>
                  </a:lnTo>
                  <a:lnTo>
                    <a:pt x="91913" y="151582"/>
                  </a:lnTo>
                  <a:lnTo>
                    <a:pt x="65137" y="187741"/>
                  </a:lnTo>
                  <a:lnTo>
                    <a:pt x="42525" y="226711"/>
                  </a:lnTo>
                  <a:lnTo>
                    <a:pt x="24391" y="268188"/>
                  </a:lnTo>
                  <a:lnTo>
                    <a:pt x="11050" y="311869"/>
                  </a:lnTo>
                  <a:lnTo>
                    <a:pt x="2814" y="357448"/>
                  </a:lnTo>
                  <a:lnTo>
                    <a:pt x="0" y="404622"/>
                  </a:lnTo>
                  <a:lnTo>
                    <a:pt x="2814" y="451795"/>
                  </a:lnTo>
                  <a:lnTo>
                    <a:pt x="11050" y="497374"/>
                  </a:lnTo>
                  <a:lnTo>
                    <a:pt x="24391" y="541055"/>
                  </a:lnTo>
                  <a:lnTo>
                    <a:pt x="42525" y="582532"/>
                  </a:lnTo>
                  <a:lnTo>
                    <a:pt x="65137" y="621502"/>
                  </a:lnTo>
                  <a:lnTo>
                    <a:pt x="91913" y="657661"/>
                  </a:lnTo>
                  <a:lnTo>
                    <a:pt x="122539" y="690705"/>
                  </a:lnTo>
                  <a:lnTo>
                    <a:pt x="156700" y="720329"/>
                  </a:lnTo>
                  <a:lnTo>
                    <a:pt x="194084" y="746231"/>
                  </a:lnTo>
                  <a:lnTo>
                    <a:pt x="234376" y="768104"/>
                  </a:lnTo>
                  <a:lnTo>
                    <a:pt x="277261" y="785647"/>
                  </a:lnTo>
                  <a:lnTo>
                    <a:pt x="322425" y="798553"/>
                  </a:lnTo>
                  <a:lnTo>
                    <a:pt x="369556" y="806520"/>
                  </a:lnTo>
                  <a:lnTo>
                    <a:pt x="418338" y="809243"/>
                  </a:lnTo>
                  <a:lnTo>
                    <a:pt x="467145" y="806520"/>
                  </a:lnTo>
                  <a:lnTo>
                    <a:pt x="514297" y="798553"/>
                  </a:lnTo>
                  <a:lnTo>
                    <a:pt x="559480" y="785647"/>
                  </a:lnTo>
                  <a:lnTo>
                    <a:pt x="602380" y="768104"/>
                  </a:lnTo>
                  <a:lnTo>
                    <a:pt x="642684" y="746231"/>
                  </a:lnTo>
                  <a:lnTo>
                    <a:pt x="680078" y="720329"/>
                  </a:lnTo>
                  <a:lnTo>
                    <a:pt x="714248" y="690705"/>
                  </a:lnTo>
                  <a:lnTo>
                    <a:pt x="744879" y="657661"/>
                  </a:lnTo>
                  <a:lnTo>
                    <a:pt x="771659" y="621502"/>
                  </a:lnTo>
                  <a:lnTo>
                    <a:pt x="794274" y="582532"/>
                  </a:lnTo>
                  <a:lnTo>
                    <a:pt x="812410" y="541055"/>
                  </a:lnTo>
                  <a:lnTo>
                    <a:pt x="825752" y="497374"/>
                  </a:lnTo>
                  <a:lnTo>
                    <a:pt x="833988" y="451795"/>
                  </a:lnTo>
                  <a:lnTo>
                    <a:pt x="836802" y="404622"/>
                  </a:lnTo>
                  <a:lnTo>
                    <a:pt x="833988" y="357448"/>
                  </a:lnTo>
                  <a:lnTo>
                    <a:pt x="825752" y="311869"/>
                  </a:lnTo>
                  <a:lnTo>
                    <a:pt x="812410" y="268188"/>
                  </a:lnTo>
                  <a:lnTo>
                    <a:pt x="794274" y="226711"/>
                  </a:lnTo>
                  <a:lnTo>
                    <a:pt x="771659" y="187741"/>
                  </a:lnTo>
                  <a:lnTo>
                    <a:pt x="744879" y="151582"/>
                  </a:lnTo>
                  <a:lnTo>
                    <a:pt x="714247" y="118538"/>
                  </a:lnTo>
                  <a:lnTo>
                    <a:pt x="680078" y="88914"/>
                  </a:lnTo>
                  <a:lnTo>
                    <a:pt x="642684" y="63012"/>
                  </a:lnTo>
                  <a:lnTo>
                    <a:pt x="602380" y="41139"/>
                  </a:lnTo>
                  <a:lnTo>
                    <a:pt x="559480" y="23596"/>
                  </a:lnTo>
                  <a:lnTo>
                    <a:pt x="514297" y="10690"/>
                  </a:lnTo>
                  <a:lnTo>
                    <a:pt x="467145" y="2723"/>
                  </a:lnTo>
                  <a:lnTo>
                    <a:pt x="418338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4369434" y="2269236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622"/>
                  </a:moveTo>
                  <a:lnTo>
                    <a:pt x="2814" y="357448"/>
                  </a:lnTo>
                  <a:lnTo>
                    <a:pt x="11050" y="311869"/>
                  </a:lnTo>
                  <a:lnTo>
                    <a:pt x="24391" y="268188"/>
                  </a:lnTo>
                  <a:lnTo>
                    <a:pt x="42525" y="226711"/>
                  </a:lnTo>
                  <a:lnTo>
                    <a:pt x="65137" y="187741"/>
                  </a:lnTo>
                  <a:lnTo>
                    <a:pt x="91913" y="151582"/>
                  </a:lnTo>
                  <a:lnTo>
                    <a:pt x="122539" y="118538"/>
                  </a:lnTo>
                  <a:lnTo>
                    <a:pt x="156700" y="88914"/>
                  </a:lnTo>
                  <a:lnTo>
                    <a:pt x="194084" y="63012"/>
                  </a:lnTo>
                  <a:lnTo>
                    <a:pt x="234376" y="41139"/>
                  </a:lnTo>
                  <a:lnTo>
                    <a:pt x="277261" y="23596"/>
                  </a:lnTo>
                  <a:lnTo>
                    <a:pt x="322425" y="10690"/>
                  </a:lnTo>
                  <a:lnTo>
                    <a:pt x="369556" y="2723"/>
                  </a:lnTo>
                  <a:lnTo>
                    <a:pt x="418338" y="0"/>
                  </a:lnTo>
                  <a:lnTo>
                    <a:pt x="467145" y="2723"/>
                  </a:lnTo>
                  <a:lnTo>
                    <a:pt x="514297" y="10690"/>
                  </a:lnTo>
                  <a:lnTo>
                    <a:pt x="559480" y="23596"/>
                  </a:lnTo>
                  <a:lnTo>
                    <a:pt x="602380" y="41139"/>
                  </a:lnTo>
                  <a:lnTo>
                    <a:pt x="642684" y="63012"/>
                  </a:lnTo>
                  <a:lnTo>
                    <a:pt x="680078" y="88914"/>
                  </a:lnTo>
                  <a:lnTo>
                    <a:pt x="714247" y="118538"/>
                  </a:lnTo>
                  <a:lnTo>
                    <a:pt x="744879" y="151582"/>
                  </a:lnTo>
                  <a:lnTo>
                    <a:pt x="771659" y="187741"/>
                  </a:lnTo>
                  <a:lnTo>
                    <a:pt x="794274" y="226711"/>
                  </a:lnTo>
                  <a:lnTo>
                    <a:pt x="812410" y="268188"/>
                  </a:lnTo>
                  <a:lnTo>
                    <a:pt x="825752" y="311869"/>
                  </a:lnTo>
                  <a:lnTo>
                    <a:pt x="833988" y="357448"/>
                  </a:lnTo>
                  <a:lnTo>
                    <a:pt x="836802" y="404622"/>
                  </a:lnTo>
                  <a:lnTo>
                    <a:pt x="833988" y="451795"/>
                  </a:lnTo>
                  <a:lnTo>
                    <a:pt x="825752" y="497374"/>
                  </a:lnTo>
                  <a:lnTo>
                    <a:pt x="812410" y="541055"/>
                  </a:lnTo>
                  <a:lnTo>
                    <a:pt x="794274" y="582532"/>
                  </a:lnTo>
                  <a:lnTo>
                    <a:pt x="771659" y="621502"/>
                  </a:lnTo>
                  <a:lnTo>
                    <a:pt x="744879" y="657661"/>
                  </a:lnTo>
                  <a:lnTo>
                    <a:pt x="714248" y="690705"/>
                  </a:lnTo>
                  <a:lnTo>
                    <a:pt x="680078" y="720329"/>
                  </a:lnTo>
                  <a:lnTo>
                    <a:pt x="642684" y="746231"/>
                  </a:lnTo>
                  <a:lnTo>
                    <a:pt x="602380" y="768104"/>
                  </a:lnTo>
                  <a:lnTo>
                    <a:pt x="559480" y="785647"/>
                  </a:lnTo>
                  <a:lnTo>
                    <a:pt x="514297" y="798553"/>
                  </a:lnTo>
                  <a:lnTo>
                    <a:pt x="467145" y="806520"/>
                  </a:lnTo>
                  <a:lnTo>
                    <a:pt x="418338" y="809243"/>
                  </a:lnTo>
                  <a:lnTo>
                    <a:pt x="369556" y="806520"/>
                  </a:lnTo>
                  <a:lnTo>
                    <a:pt x="322425" y="798553"/>
                  </a:lnTo>
                  <a:lnTo>
                    <a:pt x="277261" y="785647"/>
                  </a:lnTo>
                  <a:lnTo>
                    <a:pt x="234376" y="768104"/>
                  </a:lnTo>
                  <a:lnTo>
                    <a:pt x="194084" y="746231"/>
                  </a:lnTo>
                  <a:lnTo>
                    <a:pt x="156700" y="720329"/>
                  </a:lnTo>
                  <a:lnTo>
                    <a:pt x="122539" y="690705"/>
                  </a:lnTo>
                  <a:lnTo>
                    <a:pt x="91913" y="657661"/>
                  </a:lnTo>
                  <a:lnTo>
                    <a:pt x="65137" y="621502"/>
                  </a:lnTo>
                  <a:lnTo>
                    <a:pt x="42525" y="582532"/>
                  </a:lnTo>
                  <a:lnTo>
                    <a:pt x="24391" y="541055"/>
                  </a:lnTo>
                  <a:lnTo>
                    <a:pt x="11050" y="497374"/>
                  </a:lnTo>
                  <a:lnTo>
                    <a:pt x="2814" y="451795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1" name="object 2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515103" y="2423833"/>
              <a:ext cx="545426" cy="545426"/>
            </a:xfrm>
            <a:prstGeom prst="rect">
              <a:avLst/>
            </a:prstGeom>
          </p:spPr>
        </p:pic>
        <p:pic>
          <p:nvPicPr>
            <p:cNvPr id="22" name="object 2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87595" y="3061699"/>
              <a:ext cx="949482" cy="922051"/>
            </a:xfrm>
            <a:prstGeom prst="rect">
              <a:avLst/>
            </a:prstGeom>
          </p:spPr>
        </p:pic>
        <p:sp>
          <p:nvSpPr>
            <p:cNvPr id="23" name="object 23" descr=""/>
            <p:cNvSpPr/>
            <p:nvPr/>
          </p:nvSpPr>
          <p:spPr>
            <a:xfrm>
              <a:off x="3141725" y="3078480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464" y="0"/>
                  </a:moveTo>
                  <a:lnTo>
                    <a:pt x="369657" y="2721"/>
                  </a:lnTo>
                  <a:lnTo>
                    <a:pt x="322505" y="10683"/>
                  </a:lnTo>
                  <a:lnTo>
                    <a:pt x="277322" y="23581"/>
                  </a:lnTo>
                  <a:lnTo>
                    <a:pt x="234422" y="41113"/>
                  </a:lnTo>
                  <a:lnTo>
                    <a:pt x="194118" y="62975"/>
                  </a:lnTo>
                  <a:lnTo>
                    <a:pt x="156724" y="88864"/>
                  </a:lnTo>
                  <a:lnTo>
                    <a:pt x="122555" y="118475"/>
                  </a:lnTo>
                  <a:lnTo>
                    <a:pt x="91923" y="151505"/>
                  </a:lnTo>
                  <a:lnTo>
                    <a:pt x="65143" y="187651"/>
                  </a:lnTo>
                  <a:lnTo>
                    <a:pt x="42528" y="226609"/>
                  </a:lnTo>
                  <a:lnTo>
                    <a:pt x="24392" y="268076"/>
                  </a:lnTo>
                  <a:lnTo>
                    <a:pt x="11050" y="311749"/>
                  </a:lnTo>
                  <a:lnTo>
                    <a:pt x="2814" y="357322"/>
                  </a:lnTo>
                  <a:lnTo>
                    <a:pt x="0" y="404495"/>
                  </a:lnTo>
                  <a:lnTo>
                    <a:pt x="2814" y="451692"/>
                  </a:lnTo>
                  <a:lnTo>
                    <a:pt x="11050" y="497287"/>
                  </a:lnTo>
                  <a:lnTo>
                    <a:pt x="24392" y="540978"/>
                  </a:lnTo>
                  <a:lnTo>
                    <a:pt x="42528" y="582460"/>
                  </a:lnTo>
                  <a:lnTo>
                    <a:pt x="65143" y="621431"/>
                  </a:lnTo>
                  <a:lnTo>
                    <a:pt x="91923" y="657587"/>
                  </a:lnTo>
                  <a:lnTo>
                    <a:pt x="122555" y="690626"/>
                  </a:lnTo>
                  <a:lnTo>
                    <a:pt x="156724" y="720242"/>
                  </a:lnTo>
                  <a:lnTo>
                    <a:pt x="194118" y="746135"/>
                  </a:lnTo>
                  <a:lnTo>
                    <a:pt x="234422" y="768000"/>
                  </a:lnTo>
                  <a:lnTo>
                    <a:pt x="277322" y="785533"/>
                  </a:lnTo>
                  <a:lnTo>
                    <a:pt x="322505" y="798433"/>
                  </a:lnTo>
                  <a:lnTo>
                    <a:pt x="369657" y="806395"/>
                  </a:lnTo>
                  <a:lnTo>
                    <a:pt x="418464" y="809117"/>
                  </a:lnTo>
                  <a:lnTo>
                    <a:pt x="467246" y="806395"/>
                  </a:lnTo>
                  <a:lnTo>
                    <a:pt x="514377" y="798433"/>
                  </a:lnTo>
                  <a:lnTo>
                    <a:pt x="559541" y="785533"/>
                  </a:lnTo>
                  <a:lnTo>
                    <a:pt x="602426" y="768000"/>
                  </a:lnTo>
                  <a:lnTo>
                    <a:pt x="642718" y="746135"/>
                  </a:lnTo>
                  <a:lnTo>
                    <a:pt x="680102" y="720242"/>
                  </a:lnTo>
                  <a:lnTo>
                    <a:pt x="714263" y="690626"/>
                  </a:lnTo>
                  <a:lnTo>
                    <a:pt x="744889" y="657587"/>
                  </a:lnTo>
                  <a:lnTo>
                    <a:pt x="771665" y="621431"/>
                  </a:lnTo>
                  <a:lnTo>
                    <a:pt x="794277" y="582460"/>
                  </a:lnTo>
                  <a:lnTo>
                    <a:pt x="812411" y="540978"/>
                  </a:lnTo>
                  <a:lnTo>
                    <a:pt x="825752" y="497287"/>
                  </a:lnTo>
                  <a:lnTo>
                    <a:pt x="833988" y="451692"/>
                  </a:lnTo>
                  <a:lnTo>
                    <a:pt x="836802" y="404495"/>
                  </a:lnTo>
                  <a:lnTo>
                    <a:pt x="833988" y="357322"/>
                  </a:lnTo>
                  <a:lnTo>
                    <a:pt x="825752" y="311749"/>
                  </a:lnTo>
                  <a:lnTo>
                    <a:pt x="812411" y="268076"/>
                  </a:lnTo>
                  <a:lnTo>
                    <a:pt x="794277" y="226609"/>
                  </a:lnTo>
                  <a:lnTo>
                    <a:pt x="771665" y="187651"/>
                  </a:lnTo>
                  <a:lnTo>
                    <a:pt x="744889" y="151505"/>
                  </a:lnTo>
                  <a:lnTo>
                    <a:pt x="714263" y="118475"/>
                  </a:lnTo>
                  <a:lnTo>
                    <a:pt x="680102" y="88864"/>
                  </a:lnTo>
                  <a:lnTo>
                    <a:pt x="642718" y="62975"/>
                  </a:lnTo>
                  <a:lnTo>
                    <a:pt x="602426" y="41113"/>
                  </a:lnTo>
                  <a:lnTo>
                    <a:pt x="559541" y="23581"/>
                  </a:lnTo>
                  <a:lnTo>
                    <a:pt x="514377" y="10683"/>
                  </a:lnTo>
                  <a:lnTo>
                    <a:pt x="467246" y="2721"/>
                  </a:lnTo>
                  <a:lnTo>
                    <a:pt x="418464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3141725" y="3078480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495"/>
                  </a:moveTo>
                  <a:lnTo>
                    <a:pt x="2814" y="357322"/>
                  </a:lnTo>
                  <a:lnTo>
                    <a:pt x="11050" y="311749"/>
                  </a:lnTo>
                  <a:lnTo>
                    <a:pt x="24392" y="268076"/>
                  </a:lnTo>
                  <a:lnTo>
                    <a:pt x="42528" y="226609"/>
                  </a:lnTo>
                  <a:lnTo>
                    <a:pt x="65143" y="187651"/>
                  </a:lnTo>
                  <a:lnTo>
                    <a:pt x="91923" y="151505"/>
                  </a:lnTo>
                  <a:lnTo>
                    <a:pt x="122555" y="118475"/>
                  </a:lnTo>
                  <a:lnTo>
                    <a:pt x="156724" y="88864"/>
                  </a:lnTo>
                  <a:lnTo>
                    <a:pt x="194118" y="62975"/>
                  </a:lnTo>
                  <a:lnTo>
                    <a:pt x="234422" y="41113"/>
                  </a:lnTo>
                  <a:lnTo>
                    <a:pt x="277322" y="23581"/>
                  </a:lnTo>
                  <a:lnTo>
                    <a:pt x="322505" y="10683"/>
                  </a:lnTo>
                  <a:lnTo>
                    <a:pt x="369657" y="2721"/>
                  </a:lnTo>
                  <a:lnTo>
                    <a:pt x="418464" y="0"/>
                  </a:lnTo>
                  <a:lnTo>
                    <a:pt x="467246" y="2721"/>
                  </a:lnTo>
                  <a:lnTo>
                    <a:pt x="514377" y="10683"/>
                  </a:lnTo>
                  <a:lnTo>
                    <a:pt x="559541" y="23581"/>
                  </a:lnTo>
                  <a:lnTo>
                    <a:pt x="602426" y="41113"/>
                  </a:lnTo>
                  <a:lnTo>
                    <a:pt x="642718" y="62975"/>
                  </a:lnTo>
                  <a:lnTo>
                    <a:pt x="680102" y="88864"/>
                  </a:lnTo>
                  <a:lnTo>
                    <a:pt x="714263" y="118475"/>
                  </a:lnTo>
                  <a:lnTo>
                    <a:pt x="744889" y="151505"/>
                  </a:lnTo>
                  <a:lnTo>
                    <a:pt x="771665" y="187651"/>
                  </a:lnTo>
                  <a:lnTo>
                    <a:pt x="794277" y="226609"/>
                  </a:lnTo>
                  <a:lnTo>
                    <a:pt x="812411" y="268076"/>
                  </a:lnTo>
                  <a:lnTo>
                    <a:pt x="825752" y="311749"/>
                  </a:lnTo>
                  <a:lnTo>
                    <a:pt x="833988" y="357322"/>
                  </a:lnTo>
                  <a:lnTo>
                    <a:pt x="836802" y="404495"/>
                  </a:lnTo>
                  <a:lnTo>
                    <a:pt x="833988" y="451692"/>
                  </a:lnTo>
                  <a:lnTo>
                    <a:pt x="825752" y="497287"/>
                  </a:lnTo>
                  <a:lnTo>
                    <a:pt x="812411" y="540978"/>
                  </a:lnTo>
                  <a:lnTo>
                    <a:pt x="794277" y="582460"/>
                  </a:lnTo>
                  <a:lnTo>
                    <a:pt x="771665" y="621431"/>
                  </a:lnTo>
                  <a:lnTo>
                    <a:pt x="744889" y="657587"/>
                  </a:lnTo>
                  <a:lnTo>
                    <a:pt x="714263" y="690626"/>
                  </a:lnTo>
                  <a:lnTo>
                    <a:pt x="680102" y="720242"/>
                  </a:lnTo>
                  <a:lnTo>
                    <a:pt x="642718" y="746135"/>
                  </a:lnTo>
                  <a:lnTo>
                    <a:pt x="602426" y="768000"/>
                  </a:lnTo>
                  <a:lnTo>
                    <a:pt x="559541" y="785533"/>
                  </a:lnTo>
                  <a:lnTo>
                    <a:pt x="514377" y="798433"/>
                  </a:lnTo>
                  <a:lnTo>
                    <a:pt x="467246" y="806395"/>
                  </a:lnTo>
                  <a:lnTo>
                    <a:pt x="418464" y="809117"/>
                  </a:lnTo>
                  <a:lnTo>
                    <a:pt x="369657" y="806395"/>
                  </a:lnTo>
                  <a:lnTo>
                    <a:pt x="322505" y="798433"/>
                  </a:lnTo>
                  <a:lnTo>
                    <a:pt x="277322" y="785533"/>
                  </a:lnTo>
                  <a:lnTo>
                    <a:pt x="234422" y="768000"/>
                  </a:lnTo>
                  <a:lnTo>
                    <a:pt x="194118" y="746135"/>
                  </a:lnTo>
                  <a:lnTo>
                    <a:pt x="156724" y="720242"/>
                  </a:lnTo>
                  <a:lnTo>
                    <a:pt x="122555" y="690626"/>
                  </a:lnTo>
                  <a:lnTo>
                    <a:pt x="91923" y="657587"/>
                  </a:lnTo>
                  <a:lnTo>
                    <a:pt x="65143" y="621431"/>
                  </a:lnTo>
                  <a:lnTo>
                    <a:pt x="42528" y="582460"/>
                  </a:lnTo>
                  <a:lnTo>
                    <a:pt x="24392" y="540978"/>
                  </a:lnTo>
                  <a:lnTo>
                    <a:pt x="11050" y="497287"/>
                  </a:lnTo>
                  <a:lnTo>
                    <a:pt x="2814" y="451692"/>
                  </a:lnTo>
                  <a:lnTo>
                    <a:pt x="0" y="404495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5" name="object 2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78631" y="3190582"/>
              <a:ext cx="601510" cy="601510"/>
            </a:xfrm>
            <a:prstGeom prst="rect">
              <a:avLst/>
            </a:prstGeom>
          </p:spPr>
        </p:pic>
      </p:grpSp>
      <p:sp>
        <p:nvSpPr>
          <p:cNvPr id="26" name="object 26" descr=""/>
          <p:cNvSpPr txBox="1"/>
          <p:nvPr/>
        </p:nvSpPr>
        <p:spPr>
          <a:xfrm>
            <a:off x="3264789" y="1065021"/>
            <a:ext cx="1960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WEB</a:t>
            </a:r>
            <a:r>
              <a:rPr dirty="0" sz="18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Georgia"/>
                <a:cs typeface="Georgia"/>
              </a:rPr>
              <a:t>CRAWLER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2909061" y="2376296"/>
            <a:ext cx="757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Crawler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4331970" y="3145916"/>
            <a:ext cx="96646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1B8DDA"/>
                </a:solidFill>
                <a:latin typeface="Calibri"/>
                <a:cs typeface="Calibri"/>
              </a:rPr>
              <a:t>Url</a:t>
            </a: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 access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3107817" y="3862832"/>
            <a:ext cx="800100" cy="503555"/>
          </a:xfrm>
          <a:prstGeom prst="rect">
            <a:avLst/>
          </a:prstGeom>
        </p:spPr>
        <p:txBody>
          <a:bodyPr wrap="square" lIns="0" tIns="83820" rIns="0" bIns="0" rtlCol="0" vert="horz">
            <a:spAutoFit/>
          </a:bodyPr>
          <a:lstStyle/>
          <a:p>
            <a:pPr marL="130175" marR="5080" indent="-118110">
              <a:lnSpc>
                <a:spcPct val="74100"/>
              </a:lnSpc>
              <a:spcBef>
                <a:spcPts val="660"/>
              </a:spcBef>
            </a:pP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Building </a:t>
            </a:r>
            <a:r>
              <a:rPr dirty="0" sz="1800" b="1">
                <a:solidFill>
                  <a:srgbClr val="1B8DDA"/>
                </a:solidFill>
                <a:latin typeface="Calibri"/>
                <a:cs typeface="Calibri"/>
              </a:rPr>
              <a:t>the</a:t>
            </a: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1B8DDA"/>
                </a:solidFill>
                <a:latin typeface="Calibri"/>
                <a:cs typeface="Calibri"/>
              </a:rPr>
              <a:t>list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0" name="object 30" descr=""/>
          <p:cNvSpPr/>
          <p:nvPr/>
        </p:nvSpPr>
        <p:spPr>
          <a:xfrm>
            <a:off x="3983482" y="2136139"/>
            <a:ext cx="419100" cy="2646045"/>
          </a:xfrm>
          <a:custGeom>
            <a:avLst/>
            <a:gdLst/>
            <a:ahLst/>
            <a:cxnLst/>
            <a:rect l="l" t="t" r="r" b="b"/>
            <a:pathLst>
              <a:path w="419100" h="2646045">
                <a:moveTo>
                  <a:pt x="348615" y="295148"/>
                </a:moveTo>
                <a:lnTo>
                  <a:pt x="321945" y="80772"/>
                </a:lnTo>
                <a:lnTo>
                  <a:pt x="274955" y="140970"/>
                </a:lnTo>
                <a:lnTo>
                  <a:pt x="93853" y="0"/>
                </a:lnTo>
                <a:lnTo>
                  <a:pt x="0" y="120523"/>
                </a:lnTo>
                <a:lnTo>
                  <a:pt x="181102" y="261620"/>
                </a:lnTo>
                <a:lnTo>
                  <a:pt x="134239" y="321818"/>
                </a:lnTo>
                <a:lnTo>
                  <a:pt x="348615" y="295148"/>
                </a:lnTo>
                <a:close/>
              </a:path>
              <a:path w="419100" h="2646045">
                <a:moveTo>
                  <a:pt x="403987" y="1868805"/>
                </a:moveTo>
                <a:lnTo>
                  <a:pt x="377317" y="1654429"/>
                </a:lnTo>
                <a:lnTo>
                  <a:pt x="330454" y="1714754"/>
                </a:lnTo>
                <a:lnTo>
                  <a:pt x="149352" y="1573784"/>
                </a:lnTo>
                <a:lnTo>
                  <a:pt x="55499" y="1694307"/>
                </a:lnTo>
                <a:lnTo>
                  <a:pt x="236601" y="1835277"/>
                </a:lnTo>
                <a:lnTo>
                  <a:pt x="189611" y="1895475"/>
                </a:lnTo>
                <a:lnTo>
                  <a:pt x="403987" y="1868805"/>
                </a:lnTo>
                <a:close/>
              </a:path>
              <a:path w="419100" h="2646045">
                <a:moveTo>
                  <a:pt x="405638" y="942213"/>
                </a:moveTo>
                <a:lnTo>
                  <a:pt x="348869" y="800354"/>
                </a:lnTo>
                <a:lnTo>
                  <a:pt x="135763" y="885698"/>
                </a:lnTo>
                <a:lnTo>
                  <a:pt x="107442" y="814705"/>
                </a:lnTo>
                <a:lnTo>
                  <a:pt x="22352" y="1013333"/>
                </a:lnTo>
                <a:lnTo>
                  <a:pt x="220980" y="1098423"/>
                </a:lnTo>
                <a:lnTo>
                  <a:pt x="192532" y="1027430"/>
                </a:lnTo>
                <a:lnTo>
                  <a:pt x="405638" y="942213"/>
                </a:lnTo>
                <a:close/>
              </a:path>
              <a:path w="419100" h="2646045">
                <a:moveTo>
                  <a:pt x="418973" y="2460879"/>
                </a:moveTo>
                <a:lnTo>
                  <a:pt x="339217" y="2330577"/>
                </a:lnTo>
                <a:lnTo>
                  <a:pt x="143510" y="2450465"/>
                </a:lnTo>
                <a:lnTo>
                  <a:pt x="103632" y="2385314"/>
                </a:lnTo>
                <a:lnTo>
                  <a:pt x="53213" y="2595372"/>
                </a:lnTo>
                <a:lnTo>
                  <a:pt x="263271" y="2645918"/>
                </a:lnTo>
                <a:lnTo>
                  <a:pt x="223266" y="2580767"/>
                </a:lnTo>
                <a:lnTo>
                  <a:pt x="418973" y="2460879"/>
                </a:lnTo>
                <a:close/>
              </a:path>
            </a:pathLst>
          </a:custGeom>
          <a:solidFill>
            <a:srgbClr val="1B8D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 descr=""/>
          <p:cNvSpPr txBox="1"/>
          <p:nvPr/>
        </p:nvSpPr>
        <p:spPr>
          <a:xfrm>
            <a:off x="3121532" y="5214366"/>
            <a:ext cx="91313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1B8DDA"/>
                </a:solidFill>
                <a:latin typeface="Calibri"/>
                <a:cs typeface="Calibri"/>
              </a:rPr>
              <a:t>Database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2" name="object 32" descr=""/>
          <p:cNvGrpSpPr/>
          <p:nvPr/>
        </p:nvGrpSpPr>
        <p:grpSpPr>
          <a:xfrm>
            <a:off x="3034283" y="3765816"/>
            <a:ext cx="2284730" cy="1577340"/>
            <a:chOff x="3034283" y="3765816"/>
            <a:chExt cx="2284730" cy="1577340"/>
          </a:xfrm>
        </p:grpSpPr>
        <p:pic>
          <p:nvPicPr>
            <p:cNvPr id="33" name="object 33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341875" y="3765816"/>
              <a:ext cx="976871" cy="949439"/>
            </a:xfrm>
            <a:prstGeom prst="rect">
              <a:avLst/>
            </a:prstGeom>
          </p:spPr>
        </p:pic>
        <p:sp>
          <p:nvSpPr>
            <p:cNvPr id="34" name="object 34" descr=""/>
            <p:cNvSpPr/>
            <p:nvPr/>
          </p:nvSpPr>
          <p:spPr>
            <a:xfrm>
              <a:off x="4414266" y="3800601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338" y="0"/>
                  </a:moveTo>
                  <a:lnTo>
                    <a:pt x="369532" y="2721"/>
                  </a:lnTo>
                  <a:lnTo>
                    <a:pt x="322385" y="10683"/>
                  </a:lnTo>
                  <a:lnTo>
                    <a:pt x="277210" y="23583"/>
                  </a:lnTo>
                  <a:lnTo>
                    <a:pt x="234320" y="41116"/>
                  </a:lnTo>
                  <a:lnTo>
                    <a:pt x="194028" y="62981"/>
                  </a:lnTo>
                  <a:lnTo>
                    <a:pt x="156647" y="88874"/>
                  </a:lnTo>
                  <a:lnTo>
                    <a:pt x="122491" y="118490"/>
                  </a:lnTo>
                  <a:lnTo>
                    <a:pt x="91873" y="151529"/>
                  </a:lnTo>
                  <a:lnTo>
                    <a:pt x="65106" y="187685"/>
                  </a:lnTo>
                  <a:lnTo>
                    <a:pt x="42503" y="226656"/>
                  </a:lnTo>
                  <a:lnTo>
                    <a:pt x="24377" y="268138"/>
                  </a:lnTo>
                  <a:lnTo>
                    <a:pt x="11043" y="311829"/>
                  </a:lnTo>
                  <a:lnTo>
                    <a:pt x="2813" y="357424"/>
                  </a:lnTo>
                  <a:lnTo>
                    <a:pt x="0" y="404622"/>
                  </a:lnTo>
                  <a:lnTo>
                    <a:pt x="2813" y="451794"/>
                  </a:lnTo>
                  <a:lnTo>
                    <a:pt x="11043" y="497367"/>
                  </a:lnTo>
                  <a:lnTo>
                    <a:pt x="24377" y="541040"/>
                  </a:lnTo>
                  <a:lnTo>
                    <a:pt x="42503" y="582507"/>
                  </a:lnTo>
                  <a:lnTo>
                    <a:pt x="65106" y="621465"/>
                  </a:lnTo>
                  <a:lnTo>
                    <a:pt x="91873" y="657611"/>
                  </a:lnTo>
                  <a:lnTo>
                    <a:pt x="122491" y="690641"/>
                  </a:lnTo>
                  <a:lnTo>
                    <a:pt x="156647" y="720252"/>
                  </a:lnTo>
                  <a:lnTo>
                    <a:pt x="194028" y="746141"/>
                  </a:lnTo>
                  <a:lnTo>
                    <a:pt x="234320" y="768003"/>
                  </a:lnTo>
                  <a:lnTo>
                    <a:pt x="277210" y="785535"/>
                  </a:lnTo>
                  <a:lnTo>
                    <a:pt x="322385" y="798433"/>
                  </a:lnTo>
                  <a:lnTo>
                    <a:pt x="369532" y="806395"/>
                  </a:lnTo>
                  <a:lnTo>
                    <a:pt x="418338" y="809117"/>
                  </a:lnTo>
                  <a:lnTo>
                    <a:pt x="467119" y="806395"/>
                  </a:lnTo>
                  <a:lnTo>
                    <a:pt x="514250" y="798433"/>
                  </a:lnTo>
                  <a:lnTo>
                    <a:pt x="559414" y="785535"/>
                  </a:lnTo>
                  <a:lnTo>
                    <a:pt x="602299" y="768003"/>
                  </a:lnTo>
                  <a:lnTo>
                    <a:pt x="642591" y="746141"/>
                  </a:lnTo>
                  <a:lnTo>
                    <a:pt x="679975" y="720252"/>
                  </a:lnTo>
                  <a:lnTo>
                    <a:pt x="714136" y="690641"/>
                  </a:lnTo>
                  <a:lnTo>
                    <a:pt x="744762" y="657611"/>
                  </a:lnTo>
                  <a:lnTo>
                    <a:pt x="771538" y="621465"/>
                  </a:lnTo>
                  <a:lnTo>
                    <a:pt x="794150" y="582507"/>
                  </a:lnTo>
                  <a:lnTo>
                    <a:pt x="812284" y="541040"/>
                  </a:lnTo>
                  <a:lnTo>
                    <a:pt x="825625" y="497367"/>
                  </a:lnTo>
                  <a:lnTo>
                    <a:pt x="833861" y="451794"/>
                  </a:lnTo>
                  <a:lnTo>
                    <a:pt x="836676" y="404622"/>
                  </a:lnTo>
                  <a:lnTo>
                    <a:pt x="833861" y="357424"/>
                  </a:lnTo>
                  <a:lnTo>
                    <a:pt x="825625" y="311829"/>
                  </a:lnTo>
                  <a:lnTo>
                    <a:pt x="812284" y="268138"/>
                  </a:lnTo>
                  <a:lnTo>
                    <a:pt x="794150" y="226656"/>
                  </a:lnTo>
                  <a:lnTo>
                    <a:pt x="771538" y="187685"/>
                  </a:lnTo>
                  <a:lnTo>
                    <a:pt x="744762" y="151529"/>
                  </a:lnTo>
                  <a:lnTo>
                    <a:pt x="714136" y="118491"/>
                  </a:lnTo>
                  <a:lnTo>
                    <a:pt x="679975" y="88874"/>
                  </a:lnTo>
                  <a:lnTo>
                    <a:pt x="642591" y="62981"/>
                  </a:lnTo>
                  <a:lnTo>
                    <a:pt x="602299" y="41116"/>
                  </a:lnTo>
                  <a:lnTo>
                    <a:pt x="559414" y="23583"/>
                  </a:lnTo>
                  <a:lnTo>
                    <a:pt x="514250" y="10683"/>
                  </a:lnTo>
                  <a:lnTo>
                    <a:pt x="467119" y="2721"/>
                  </a:lnTo>
                  <a:lnTo>
                    <a:pt x="418338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4414266" y="3800601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622"/>
                  </a:moveTo>
                  <a:lnTo>
                    <a:pt x="2813" y="357424"/>
                  </a:lnTo>
                  <a:lnTo>
                    <a:pt x="11043" y="311829"/>
                  </a:lnTo>
                  <a:lnTo>
                    <a:pt x="24377" y="268138"/>
                  </a:lnTo>
                  <a:lnTo>
                    <a:pt x="42503" y="226656"/>
                  </a:lnTo>
                  <a:lnTo>
                    <a:pt x="65106" y="187685"/>
                  </a:lnTo>
                  <a:lnTo>
                    <a:pt x="91873" y="151529"/>
                  </a:lnTo>
                  <a:lnTo>
                    <a:pt x="122491" y="118490"/>
                  </a:lnTo>
                  <a:lnTo>
                    <a:pt x="156647" y="88874"/>
                  </a:lnTo>
                  <a:lnTo>
                    <a:pt x="194028" y="62981"/>
                  </a:lnTo>
                  <a:lnTo>
                    <a:pt x="234320" y="41116"/>
                  </a:lnTo>
                  <a:lnTo>
                    <a:pt x="277210" y="23583"/>
                  </a:lnTo>
                  <a:lnTo>
                    <a:pt x="322385" y="10683"/>
                  </a:lnTo>
                  <a:lnTo>
                    <a:pt x="369532" y="2721"/>
                  </a:lnTo>
                  <a:lnTo>
                    <a:pt x="418338" y="0"/>
                  </a:lnTo>
                  <a:lnTo>
                    <a:pt x="467119" y="2721"/>
                  </a:lnTo>
                  <a:lnTo>
                    <a:pt x="514250" y="10683"/>
                  </a:lnTo>
                  <a:lnTo>
                    <a:pt x="559414" y="23583"/>
                  </a:lnTo>
                  <a:lnTo>
                    <a:pt x="602299" y="41116"/>
                  </a:lnTo>
                  <a:lnTo>
                    <a:pt x="642591" y="62981"/>
                  </a:lnTo>
                  <a:lnTo>
                    <a:pt x="679975" y="88874"/>
                  </a:lnTo>
                  <a:lnTo>
                    <a:pt x="714136" y="118491"/>
                  </a:lnTo>
                  <a:lnTo>
                    <a:pt x="744762" y="151529"/>
                  </a:lnTo>
                  <a:lnTo>
                    <a:pt x="771538" y="187685"/>
                  </a:lnTo>
                  <a:lnTo>
                    <a:pt x="794150" y="226656"/>
                  </a:lnTo>
                  <a:lnTo>
                    <a:pt x="812284" y="268138"/>
                  </a:lnTo>
                  <a:lnTo>
                    <a:pt x="825625" y="311829"/>
                  </a:lnTo>
                  <a:lnTo>
                    <a:pt x="833861" y="357424"/>
                  </a:lnTo>
                  <a:lnTo>
                    <a:pt x="836676" y="404622"/>
                  </a:lnTo>
                  <a:lnTo>
                    <a:pt x="833861" y="451794"/>
                  </a:lnTo>
                  <a:lnTo>
                    <a:pt x="825625" y="497367"/>
                  </a:lnTo>
                  <a:lnTo>
                    <a:pt x="812284" y="541040"/>
                  </a:lnTo>
                  <a:lnTo>
                    <a:pt x="794150" y="582507"/>
                  </a:lnTo>
                  <a:lnTo>
                    <a:pt x="771538" y="621465"/>
                  </a:lnTo>
                  <a:lnTo>
                    <a:pt x="744762" y="657611"/>
                  </a:lnTo>
                  <a:lnTo>
                    <a:pt x="714136" y="690641"/>
                  </a:lnTo>
                  <a:lnTo>
                    <a:pt x="679975" y="720252"/>
                  </a:lnTo>
                  <a:lnTo>
                    <a:pt x="642591" y="746141"/>
                  </a:lnTo>
                  <a:lnTo>
                    <a:pt x="602299" y="768003"/>
                  </a:lnTo>
                  <a:lnTo>
                    <a:pt x="559414" y="785535"/>
                  </a:lnTo>
                  <a:lnTo>
                    <a:pt x="514250" y="798433"/>
                  </a:lnTo>
                  <a:lnTo>
                    <a:pt x="467119" y="806395"/>
                  </a:lnTo>
                  <a:lnTo>
                    <a:pt x="418338" y="809117"/>
                  </a:lnTo>
                  <a:lnTo>
                    <a:pt x="369532" y="806395"/>
                  </a:lnTo>
                  <a:lnTo>
                    <a:pt x="322385" y="798433"/>
                  </a:lnTo>
                  <a:lnTo>
                    <a:pt x="277210" y="785535"/>
                  </a:lnTo>
                  <a:lnTo>
                    <a:pt x="234320" y="768003"/>
                  </a:lnTo>
                  <a:lnTo>
                    <a:pt x="194028" y="746141"/>
                  </a:lnTo>
                  <a:lnTo>
                    <a:pt x="156647" y="720252"/>
                  </a:lnTo>
                  <a:lnTo>
                    <a:pt x="122491" y="690641"/>
                  </a:lnTo>
                  <a:lnTo>
                    <a:pt x="91873" y="657611"/>
                  </a:lnTo>
                  <a:lnTo>
                    <a:pt x="65106" y="621465"/>
                  </a:lnTo>
                  <a:lnTo>
                    <a:pt x="42503" y="582507"/>
                  </a:lnTo>
                  <a:lnTo>
                    <a:pt x="24377" y="541040"/>
                  </a:lnTo>
                  <a:lnTo>
                    <a:pt x="11043" y="497367"/>
                  </a:lnTo>
                  <a:lnTo>
                    <a:pt x="2813" y="451794"/>
                  </a:lnTo>
                  <a:lnTo>
                    <a:pt x="0" y="404622"/>
                  </a:lnTo>
                  <a:close/>
                </a:path>
              </a:pathLst>
            </a:custGeom>
            <a:ln w="380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36" name="object 3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506722" y="3870210"/>
              <a:ext cx="657847" cy="657847"/>
            </a:xfrm>
            <a:prstGeom prst="rect">
              <a:avLst/>
            </a:prstGeom>
          </p:spPr>
        </p:pic>
        <p:pic>
          <p:nvPicPr>
            <p:cNvPr id="37" name="object 3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034283" y="4393704"/>
              <a:ext cx="978433" cy="949439"/>
            </a:xfrm>
            <a:prstGeom prst="rect">
              <a:avLst/>
            </a:prstGeom>
          </p:spPr>
        </p:pic>
        <p:sp>
          <p:nvSpPr>
            <p:cNvPr id="38" name="object 38" descr=""/>
            <p:cNvSpPr/>
            <p:nvPr/>
          </p:nvSpPr>
          <p:spPr>
            <a:xfrm>
              <a:off x="3107435" y="4427473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338" y="0"/>
                  </a:moveTo>
                  <a:lnTo>
                    <a:pt x="369556" y="2723"/>
                  </a:lnTo>
                  <a:lnTo>
                    <a:pt x="322425" y="10690"/>
                  </a:lnTo>
                  <a:lnTo>
                    <a:pt x="277261" y="23596"/>
                  </a:lnTo>
                  <a:lnTo>
                    <a:pt x="234376" y="41139"/>
                  </a:lnTo>
                  <a:lnTo>
                    <a:pt x="194084" y="63012"/>
                  </a:lnTo>
                  <a:lnTo>
                    <a:pt x="156700" y="88914"/>
                  </a:lnTo>
                  <a:lnTo>
                    <a:pt x="122539" y="118538"/>
                  </a:lnTo>
                  <a:lnTo>
                    <a:pt x="91913" y="151582"/>
                  </a:lnTo>
                  <a:lnTo>
                    <a:pt x="65137" y="187741"/>
                  </a:lnTo>
                  <a:lnTo>
                    <a:pt x="42525" y="226711"/>
                  </a:lnTo>
                  <a:lnTo>
                    <a:pt x="24391" y="268188"/>
                  </a:lnTo>
                  <a:lnTo>
                    <a:pt x="11050" y="311869"/>
                  </a:lnTo>
                  <a:lnTo>
                    <a:pt x="2814" y="357448"/>
                  </a:lnTo>
                  <a:lnTo>
                    <a:pt x="0" y="404621"/>
                  </a:lnTo>
                  <a:lnTo>
                    <a:pt x="2814" y="451795"/>
                  </a:lnTo>
                  <a:lnTo>
                    <a:pt x="11050" y="497374"/>
                  </a:lnTo>
                  <a:lnTo>
                    <a:pt x="24391" y="541055"/>
                  </a:lnTo>
                  <a:lnTo>
                    <a:pt x="42525" y="582532"/>
                  </a:lnTo>
                  <a:lnTo>
                    <a:pt x="65137" y="621502"/>
                  </a:lnTo>
                  <a:lnTo>
                    <a:pt x="91913" y="657661"/>
                  </a:lnTo>
                  <a:lnTo>
                    <a:pt x="122539" y="690705"/>
                  </a:lnTo>
                  <a:lnTo>
                    <a:pt x="156700" y="720329"/>
                  </a:lnTo>
                  <a:lnTo>
                    <a:pt x="194084" y="746231"/>
                  </a:lnTo>
                  <a:lnTo>
                    <a:pt x="234376" y="768104"/>
                  </a:lnTo>
                  <a:lnTo>
                    <a:pt x="277261" y="785647"/>
                  </a:lnTo>
                  <a:lnTo>
                    <a:pt x="322425" y="798553"/>
                  </a:lnTo>
                  <a:lnTo>
                    <a:pt x="369556" y="806520"/>
                  </a:lnTo>
                  <a:lnTo>
                    <a:pt x="418338" y="809244"/>
                  </a:lnTo>
                  <a:lnTo>
                    <a:pt x="467143" y="806520"/>
                  </a:lnTo>
                  <a:lnTo>
                    <a:pt x="514290" y="798553"/>
                  </a:lnTo>
                  <a:lnTo>
                    <a:pt x="559465" y="785647"/>
                  </a:lnTo>
                  <a:lnTo>
                    <a:pt x="602355" y="768104"/>
                  </a:lnTo>
                  <a:lnTo>
                    <a:pt x="642647" y="746231"/>
                  </a:lnTo>
                  <a:lnTo>
                    <a:pt x="680028" y="720329"/>
                  </a:lnTo>
                  <a:lnTo>
                    <a:pt x="714184" y="690705"/>
                  </a:lnTo>
                  <a:lnTo>
                    <a:pt x="744802" y="657661"/>
                  </a:lnTo>
                  <a:lnTo>
                    <a:pt x="771569" y="621502"/>
                  </a:lnTo>
                  <a:lnTo>
                    <a:pt x="794172" y="582532"/>
                  </a:lnTo>
                  <a:lnTo>
                    <a:pt x="812298" y="541055"/>
                  </a:lnTo>
                  <a:lnTo>
                    <a:pt x="825632" y="497374"/>
                  </a:lnTo>
                  <a:lnTo>
                    <a:pt x="833862" y="451795"/>
                  </a:lnTo>
                  <a:lnTo>
                    <a:pt x="836676" y="404621"/>
                  </a:lnTo>
                  <a:lnTo>
                    <a:pt x="833862" y="357448"/>
                  </a:lnTo>
                  <a:lnTo>
                    <a:pt x="825632" y="311869"/>
                  </a:lnTo>
                  <a:lnTo>
                    <a:pt x="812298" y="268188"/>
                  </a:lnTo>
                  <a:lnTo>
                    <a:pt x="794172" y="226711"/>
                  </a:lnTo>
                  <a:lnTo>
                    <a:pt x="771569" y="187741"/>
                  </a:lnTo>
                  <a:lnTo>
                    <a:pt x="744802" y="151582"/>
                  </a:lnTo>
                  <a:lnTo>
                    <a:pt x="714184" y="118538"/>
                  </a:lnTo>
                  <a:lnTo>
                    <a:pt x="680028" y="88914"/>
                  </a:lnTo>
                  <a:lnTo>
                    <a:pt x="642647" y="63012"/>
                  </a:lnTo>
                  <a:lnTo>
                    <a:pt x="602355" y="41139"/>
                  </a:lnTo>
                  <a:lnTo>
                    <a:pt x="559465" y="23596"/>
                  </a:lnTo>
                  <a:lnTo>
                    <a:pt x="514290" y="10690"/>
                  </a:lnTo>
                  <a:lnTo>
                    <a:pt x="467143" y="2723"/>
                  </a:lnTo>
                  <a:lnTo>
                    <a:pt x="418338" y="0"/>
                  </a:lnTo>
                  <a:close/>
                </a:path>
              </a:pathLst>
            </a:custGeom>
            <a:solidFill>
              <a:srgbClr val="1B8D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9" name="object 39" descr=""/>
            <p:cNvSpPr/>
            <p:nvPr/>
          </p:nvSpPr>
          <p:spPr>
            <a:xfrm>
              <a:off x="3107435" y="4427473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621"/>
                  </a:moveTo>
                  <a:lnTo>
                    <a:pt x="2814" y="357448"/>
                  </a:lnTo>
                  <a:lnTo>
                    <a:pt x="11050" y="311869"/>
                  </a:lnTo>
                  <a:lnTo>
                    <a:pt x="24391" y="268188"/>
                  </a:lnTo>
                  <a:lnTo>
                    <a:pt x="42525" y="226711"/>
                  </a:lnTo>
                  <a:lnTo>
                    <a:pt x="65137" y="187741"/>
                  </a:lnTo>
                  <a:lnTo>
                    <a:pt x="91913" y="151582"/>
                  </a:lnTo>
                  <a:lnTo>
                    <a:pt x="122539" y="118538"/>
                  </a:lnTo>
                  <a:lnTo>
                    <a:pt x="156700" y="88914"/>
                  </a:lnTo>
                  <a:lnTo>
                    <a:pt x="194084" y="63012"/>
                  </a:lnTo>
                  <a:lnTo>
                    <a:pt x="234376" y="41139"/>
                  </a:lnTo>
                  <a:lnTo>
                    <a:pt x="277261" y="23596"/>
                  </a:lnTo>
                  <a:lnTo>
                    <a:pt x="322425" y="10690"/>
                  </a:lnTo>
                  <a:lnTo>
                    <a:pt x="369556" y="2723"/>
                  </a:lnTo>
                  <a:lnTo>
                    <a:pt x="418338" y="0"/>
                  </a:lnTo>
                  <a:lnTo>
                    <a:pt x="467143" y="2723"/>
                  </a:lnTo>
                  <a:lnTo>
                    <a:pt x="514290" y="10690"/>
                  </a:lnTo>
                  <a:lnTo>
                    <a:pt x="559465" y="23596"/>
                  </a:lnTo>
                  <a:lnTo>
                    <a:pt x="602355" y="41139"/>
                  </a:lnTo>
                  <a:lnTo>
                    <a:pt x="642647" y="63012"/>
                  </a:lnTo>
                  <a:lnTo>
                    <a:pt x="680028" y="88914"/>
                  </a:lnTo>
                  <a:lnTo>
                    <a:pt x="714184" y="118538"/>
                  </a:lnTo>
                  <a:lnTo>
                    <a:pt x="744802" y="151582"/>
                  </a:lnTo>
                  <a:lnTo>
                    <a:pt x="771569" y="187741"/>
                  </a:lnTo>
                  <a:lnTo>
                    <a:pt x="794172" y="226711"/>
                  </a:lnTo>
                  <a:lnTo>
                    <a:pt x="812298" y="268188"/>
                  </a:lnTo>
                  <a:lnTo>
                    <a:pt x="825632" y="311869"/>
                  </a:lnTo>
                  <a:lnTo>
                    <a:pt x="833862" y="357448"/>
                  </a:lnTo>
                  <a:lnTo>
                    <a:pt x="836676" y="404621"/>
                  </a:lnTo>
                  <a:lnTo>
                    <a:pt x="833862" y="451795"/>
                  </a:lnTo>
                  <a:lnTo>
                    <a:pt x="825632" y="497374"/>
                  </a:lnTo>
                  <a:lnTo>
                    <a:pt x="812298" y="541055"/>
                  </a:lnTo>
                  <a:lnTo>
                    <a:pt x="794172" y="582532"/>
                  </a:lnTo>
                  <a:lnTo>
                    <a:pt x="771569" y="621502"/>
                  </a:lnTo>
                  <a:lnTo>
                    <a:pt x="744802" y="657661"/>
                  </a:lnTo>
                  <a:lnTo>
                    <a:pt x="714184" y="690705"/>
                  </a:lnTo>
                  <a:lnTo>
                    <a:pt x="680028" y="720329"/>
                  </a:lnTo>
                  <a:lnTo>
                    <a:pt x="642647" y="746231"/>
                  </a:lnTo>
                  <a:lnTo>
                    <a:pt x="602355" y="768104"/>
                  </a:lnTo>
                  <a:lnTo>
                    <a:pt x="559465" y="785647"/>
                  </a:lnTo>
                  <a:lnTo>
                    <a:pt x="514290" y="798553"/>
                  </a:lnTo>
                  <a:lnTo>
                    <a:pt x="467143" y="806520"/>
                  </a:lnTo>
                  <a:lnTo>
                    <a:pt x="418338" y="809244"/>
                  </a:lnTo>
                  <a:lnTo>
                    <a:pt x="369556" y="806520"/>
                  </a:lnTo>
                  <a:lnTo>
                    <a:pt x="322425" y="798553"/>
                  </a:lnTo>
                  <a:lnTo>
                    <a:pt x="277261" y="785647"/>
                  </a:lnTo>
                  <a:lnTo>
                    <a:pt x="234376" y="768104"/>
                  </a:lnTo>
                  <a:lnTo>
                    <a:pt x="194084" y="746231"/>
                  </a:lnTo>
                  <a:lnTo>
                    <a:pt x="156700" y="720329"/>
                  </a:lnTo>
                  <a:lnTo>
                    <a:pt x="122539" y="690705"/>
                  </a:lnTo>
                  <a:lnTo>
                    <a:pt x="91913" y="657661"/>
                  </a:lnTo>
                  <a:lnTo>
                    <a:pt x="65137" y="621502"/>
                  </a:lnTo>
                  <a:lnTo>
                    <a:pt x="42525" y="582532"/>
                  </a:lnTo>
                  <a:lnTo>
                    <a:pt x="24391" y="541055"/>
                  </a:lnTo>
                  <a:lnTo>
                    <a:pt x="11050" y="497374"/>
                  </a:lnTo>
                  <a:lnTo>
                    <a:pt x="2814" y="451795"/>
                  </a:lnTo>
                  <a:lnTo>
                    <a:pt x="0" y="404621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0" name="object 4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228339" y="4563363"/>
              <a:ext cx="578992" cy="578993"/>
            </a:xfrm>
            <a:prstGeom prst="rect">
              <a:avLst/>
            </a:prstGeom>
          </p:spPr>
        </p:pic>
      </p:grpSp>
      <p:grpSp>
        <p:nvGrpSpPr>
          <p:cNvPr id="41" name="object 41" descr=""/>
          <p:cNvGrpSpPr/>
          <p:nvPr/>
        </p:nvGrpSpPr>
        <p:grpSpPr>
          <a:xfrm>
            <a:off x="5640704" y="968375"/>
            <a:ext cx="2657475" cy="5835015"/>
            <a:chOff x="5640704" y="968375"/>
            <a:chExt cx="2657475" cy="5835015"/>
          </a:xfrm>
        </p:grpSpPr>
        <p:sp>
          <p:nvSpPr>
            <p:cNvPr id="42" name="object 42" descr=""/>
            <p:cNvSpPr/>
            <p:nvPr/>
          </p:nvSpPr>
          <p:spPr>
            <a:xfrm>
              <a:off x="5669279" y="1043813"/>
              <a:ext cx="0" cy="5731510"/>
            </a:xfrm>
            <a:custGeom>
              <a:avLst/>
              <a:gdLst/>
              <a:ahLst/>
              <a:cxnLst/>
              <a:rect l="l" t="t" r="r" b="b"/>
              <a:pathLst>
                <a:path w="0" h="5731509">
                  <a:moveTo>
                    <a:pt x="0" y="0"/>
                  </a:moveTo>
                  <a:lnTo>
                    <a:pt x="0" y="5730915"/>
                  </a:lnTo>
                </a:path>
              </a:pathLst>
            </a:custGeom>
            <a:ln w="57150">
              <a:solidFill>
                <a:srgbClr val="1B8DDA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43" name="object 43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6838159" y="3101323"/>
              <a:ext cx="949482" cy="922051"/>
            </a:xfrm>
            <a:prstGeom prst="rect">
              <a:avLst/>
            </a:prstGeom>
          </p:spPr>
        </p:pic>
        <p:pic>
          <p:nvPicPr>
            <p:cNvPr id="44" name="object 44" descr="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6872477" y="3098926"/>
              <a:ext cx="874902" cy="870966"/>
            </a:xfrm>
            <a:prstGeom prst="rect">
              <a:avLst/>
            </a:prstGeom>
          </p:spPr>
        </p:pic>
        <p:sp>
          <p:nvSpPr>
            <p:cNvPr id="45" name="object 45" descr=""/>
            <p:cNvSpPr/>
            <p:nvPr/>
          </p:nvSpPr>
          <p:spPr>
            <a:xfrm>
              <a:off x="6006337" y="968375"/>
              <a:ext cx="2291715" cy="488315"/>
            </a:xfrm>
            <a:custGeom>
              <a:avLst/>
              <a:gdLst/>
              <a:ahLst/>
              <a:cxnLst/>
              <a:rect l="l" t="t" r="r" b="b"/>
              <a:pathLst>
                <a:path w="2291715" h="488315">
                  <a:moveTo>
                    <a:pt x="2209927" y="0"/>
                  </a:moveTo>
                  <a:lnTo>
                    <a:pt x="81279" y="0"/>
                  </a:lnTo>
                  <a:lnTo>
                    <a:pt x="49613" y="6397"/>
                  </a:lnTo>
                  <a:lnTo>
                    <a:pt x="23780" y="23844"/>
                  </a:lnTo>
                  <a:lnTo>
                    <a:pt x="6377" y="49720"/>
                  </a:lnTo>
                  <a:lnTo>
                    <a:pt x="0" y="81407"/>
                  </a:lnTo>
                  <a:lnTo>
                    <a:pt x="0" y="488314"/>
                  </a:lnTo>
                  <a:lnTo>
                    <a:pt x="2291334" y="488314"/>
                  </a:lnTo>
                  <a:lnTo>
                    <a:pt x="2291334" y="81407"/>
                  </a:lnTo>
                  <a:lnTo>
                    <a:pt x="2284936" y="49720"/>
                  </a:lnTo>
                  <a:lnTo>
                    <a:pt x="2267489" y="23844"/>
                  </a:lnTo>
                  <a:lnTo>
                    <a:pt x="2241613" y="6397"/>
                  </a:lnTo>
                  <a:lnTo>
                    <a:pt x="2209927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6" name="object 46" descr=""/>
          <p:cNvSpPr txBox="1"/>
          <p:nvPr/>
        </p:nvSpPr>
        <p:spPr>
          <a:xfrm>
            <a:off x="9713468" y="2529585"/>
            <a:ext cx="1863725" cy="85026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r" marL="12700" marR="5080" indent="377825">
              <a:lnSpc>
                <a:spcPct val="100299"/>
              </a:lnSpc>
              <a:spcBef>
                <a:spcPts val="90"/>
              </a:spcBef>
            </a:pP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Data</a:t>
            </a:r>
            <a:r>
              <a:rPr dirty="0" sz="1800" spc="-65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92D050"/>
                </a:solidFill>
                <a:latin typeface="Calibri"/>
                <a:cs typeface="Calibri"/>
              </a:rPr>
              <a:t>extraction system</a:t>
            </a:r>
            <a:r>
              <a:rPr dirty="0" sz="1800" spc="-55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from</a:t>
            </a:r>
            <a:r>
              <a:rPr dirty="0" sz="1800" spc="-15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one</a:t>
            </a:r>
            <a:r>
              <a:rPr dirty="0" sz="1800" spc="-50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spc="-25" b="1">
                <a:solidFill>
                  <a:srgbClr val="92D050"/>
                </a:solidFill>
                <a:latin typeface="Calibri"/>
                <a:cs typeface="Calibri"/>
              </a:rPr>
              <a:t>or </a:t>
            </a: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more</a:t>
            </a:r>
            <a:r>
              <a:rPr dirty="0" sz="1800" spc="-45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web</a:t>
            </a:r>
            <a:r>
              <a:rPr dirty="0" sz="1800" spc="-40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92D050"/>
                </a:solidFill>
                <a:latin typeface="Calibri"/>
                <a:cs typeface="Calibri"/>
              </a:rPr>
              <a:t>pages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7" name="object 47" descr=""/>
          <p:cNvSpPr txBox="1"/>
          <p:nvPr/>
        </p:nvSpPr>
        <p:spPr>
          <a:xfrm>
            <a:off x="8459851" y="1031875"/>
            <a:ext cx="9048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=</a:t>
            </a:r>
            <a:r>
              <a:rPr dirty="0" sz="1800" spc="-10" b="1">
                <a:solidFill>
                  <a:srgbClr val="92D050"/>
                </a:solidFill>
                <a:latin typeface="Calibri"/>
                <a:cs typeface="Calibri"/>
              </a:rPr>
              <a:t> Scraper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8" name="object 48" descr=""/>
          <p:cNvSpPr txBox="1"/>
          <p:nvPr/>
        </p:nvSpPr>
        <p:spPr>
          <a:xfrm>
            <a:off x="6160134" y="1067180"/>
            <a:ext cx="1985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WEB</a:t>
            </a:r>
            <a:r>
              <a:rPr dirty="0" sz="18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Georgia"/>
                <a:cs typeface="Georgia"/>
              </a:rPr>
              <a:t>SCRAPING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49" name="object 49" descr=""/>
          <p:cNvGrpSpPr/>
          <p:nvPr/>
        </p:nvGrpSpPr>
        <p:grpSpPr>
          <a:xfrm>
            <a:off x="5914475" y="1683004"/>
            <a:ext cx="2802890" cy="3678554"/>
            <a:chOff x="5914475" y="1683004"/>
            <a:chExt cx="2802890" cy="3678554"/>
          </a:xfrm>
        </p:grpSpPr>
        <p:pic>
          <p:nvPicPr>
            <p:cNvPr id="50" name="object 50" descr="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827491" y="1685527"/>
              <a:ext cx="949482" cy="922051"/>
            </a:xfrm>
            <a:prstGeom prst="rect">
              <a:avLst/>
            </a:prstGeom>
          </p:spPr>
        </p:pic>
        <p:sp>
          <p:nvSpPr>
            <p:cNvPr id="51" name="object 51" descr=""/>
            <p:cNvSpPr/>
            <p:nvPr/>
          </p:nvSpPr>
          <p:spPr>
            <a:xfrm>
              <a:off x="6881113" y="1702054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464" y="0"/>
                  </a:moveTo>
                  <a:lnTo>
                    <a:pt x="369657" y="2721"/>
                  </a:lnTo>
                  <a:lnTo>
                    <a:pt x="322505" y="10683"/>
                  </a:lnTo>
                  <a:lnTo>
                    <a:pt x="277322" y="23581"/>
                  </a:lnTo>
                  <a:lnTo>
                    <a:pt x="234422" y="41113"/>
                  </a:lnTo>
                  <a:lnTo>
                    <a:pt x="194118" y="62975"/>
                  </a:lnTo>
                  <a:lnTo>
                    <a:pt x="156724" y="88864"/>
                  </a:lnTo>
                  <a:lnTo>
                    <a:pt x="122555" y="118475"/>
                  </a:lnTo>
                  <a:lnTo>
                    <a:pt x="91923" y="151505"/>
                  </a:lnTo>
                  <a:lnTo>
                    <a:pt x="65143" y="187651"/>
                  </a:lnTo>
                  <a:lnTo>
                    <a:pt x="42528" y="226609"/>
                  </a:lnTo>
                  <a:lnTo>
                    <a:pt x="24392" y="268076"/>
                  </a:lnTo>
                  <a:lnTo>
                    <a:pt x="11050" y="311749"/>
                  </a:lnTo>
                  <a:lnTo>
                    <a:pt x="2814" y="357322"/>
                  </a:lnTo>
                  <a:lnTo>
                    <a:pt x="0" y="404495"/>
                  </a:lnTo>
                  <a:lnTo>
                    <a:pt x="2814" y="451668"/>
                  </a:lnTo>
                  <a:lnTo>
                    <a:pt x="11050" y="497247"/>
                  </a:lnTo>
                  <a:lnTo>
                    <a:pt x="24392" y="540928"/>
                  </a:lnTo>
                  <a:lnTo>
                    <a:pt x="42528" y="582405"/>
                  </a:lnTo>
                  <a:lnTo>
                    <a:pt x="65143" y="621375"/>
                  </a:lnTo>
                  <a:lnTo>
                    <a:pt x="91923" y="657534"/>
                  </a:lnTo>
                  <a:lnTo>
                    <a:pt x="122555" y="690578"/>
                  </a:lnTo>
                  <a:lnTo>
                    <a:pt x="156724" y="720202"/>
                  </a:lnTo>
                  <a:lnTo>
                    <a:pt x="194118" y="746104"/>
                  </a:lnTo>
                  <a:lnTo>
                    <a:pt x="234422" y="767977"/>
                  </a:lnTo>
                  <a:lnTo>
                    <a:pt x="277322" y="785520"/>
                  </a:lnTo>
                  <a:lnTo>
                    <a:pt x="322505" y="798426"/>
                  </a:lnTo>
                  <a:lnTo>
                    <a:pt x="369657" y="806393"/>
                  </a:lnTo>
                  <a:lnTo>
                    <a:pt x="418464" y="809117"/>
                  </a:lnTo>
                  <a:lnTo>
                    <a:pt x="467246" y="806393"/>
                  </a:lnTo>
                  <a:lnTo>
                    <a:pt x="514377" y="798426"/>
                  </a:lnTo>
                  <a:lnTo>
                    <a:pt x="559541" y="785520"/>
                  </a:lnTo>
                  <a:lnTo>
                    <a:pt x="602426" y="767977"/>
                  </a:lnTo>
                  <a:lnTo>
                    <a:pt x="642718" y="746104"/>
                  </a:lnTo>
                  <a:lnTo>
                    <a:pt x="680102" y="720202"/>
                  </a:lnTo>
                  <a:lnTo>
                    <a:pt x="714263" y="690578"/>
                  </a:lnTo>
                  <a:lnTo>
                    <a:pt x="744889" y="657534"/>
                  </a:lnTo>
                  <a:lnTo>
                    <a:pt x="771665" y="621375"/>
                  </a:lnTo>
                  <a:lnTo>
                    <a:pt x="794277" y="582405"/>
                  </a:lnTo>
                  <a:lnTo>
                    <a:pt x="812411" y="540928"/>
                  </a:lnTo>
                  <a:lnTo>
                    <a:pt x="825752" y="497247"/>
                  </a:lnTo>
                  <a:lnTo>
                    <a:pt x="833988" y="451668"/>
                  </a:lnTo>
                  <a:lnTo>
                    <a:pt x="836802" y="404495"/>
                  </a:lnTo>
                  <a:lnTo>
                    <a:pt x="833988" y="357322"/>
                  </a:lnTo>
                  <a:lnTo>
                    <a:pt x="825752" y="311749"/>
                  </a:lnTo>
                  <a:lnTo>
                    <a:pt x="812411" y="268076"/>
                  </a:lnTo>
                  <a:lnTo>
                    <a:pt x="794277" y="226609"/>
                  </a:lnTo>
                  <a:lnTo>
                    <a:pt x="771665" y="187651"/>
                  </a:lnTo>
                  <a:lnTo>
                    <a:pt x="744889" y="151505"/>
                  </a:lnTo>
                  <a:lnTo>
                    <a:pt x="714263" y="118475"/>
                  </a:lnTo>
                  <a:lnTo>
                    <a:pt x="680102" y="88864"/>
                  </a:lnTo>
                  <a:lnTo>
                    <a:pt x="642718" y="62975"/>
                  </a:lnTo>
                  <a:lnTo>
                    <a:pt x="602426" y="41113"/>
                  </a:lnTo>
                  <a:lnTo>
                    <a:pt x="559541" y="23581"/>
                  </a:lnTo>
                  <a:lnTo>
                    <a:pt x="514377" y="10683"/>
                  </a:lnTo>
                  <a:lnTo>
                    <a:pt x="467246" y="2721"/>
                  </a:lnTo>
                  <a:lnTo>
                    <a:pt x="418464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2" name="object 52" descr=""/>
            <p:cNvSpPr/>
            <p:nvPr/>
          </p:nvSpPr>
          <p:spPr>
            <a:xfrm>
              <a:off x="6881113" y="1702054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495"/>
                  </a:moveTo>
                  <a:lnTo>
                    <a:pt x="2814" y="357322"/>
                  </a:lnTo>
                  <a:lnTo>
                    <a:pt x="11050" y="311749"/>
                  </a:lnTo>
                  <a:lnTo>
                    <a:pt x="24392" y="268076"/>
                  </a:lnTo>
                  <a:lnTo>
                    <a:pt x="42528" y="226609"/>
                  </a:lnTo>
                  <a:lnTo>
                    <a:pt x="65143" y="187651"/>
                  </a:lnTo>
                  <a:lnTo>
                    <a:pt x="91923" y="151505"/>
                  </a:lnTo>
                  <a:lnTo>
                    <a:pt x="122555" y="118475"/>
                  </a:lnTo>
                  <a:lnTo>
                    <a:pt x="156724" y="88864"/>
                  </a:lnTo>
                  <a:lnTo>
                    <a:pt x="194118" y="62975"/>
                  </a:lnTo>
                  <a:lnTo>
                    <a:pt x="234422" y="41113"/>
                  </a:lnTo>
                  <a:lnTo>
                    <a:pt x="277322" y="23581"/>
                  </a:lnTo>
                  <a:lnTo>
                    <a:pt x="322505" y="10683"/>
                  </a:lnTo>
                  <a:lnTo>
                    <a:pt x="369657" y="2721"/>
                  </a:lnTo>
                  <a:lnTo>
                    <a:pt x="418464" y="0"/>
                  </a:lnTo>
                  <a:lnTo>
                    <a:pt x="467246" y="2721"/>
                  </a:lnTo>
                  <a:lnTo>
                    <a:pt x="514377" y="10683"/>
                  </a:lnTo>
                  <a:lnTo>
                    <a:pt x="559541" y="23581"/>
                  </a:lnTo>
                  <a:lnTo>
                    <a:pt x="602426" y="41113"/>
                  </a:lnTo>
                  <a:lnTo>
                    <a:pt x="642718" y="62975"/>
                  </a:lnTo>
                  <a:lnTo>
                    <a:pt x="680102" y="88864"/>
                  </a:lnTo>
                  <a:lnTo>
                    <a:pt x="714263" y="118475"/>
                  </a:lnTo>
                  <a:lnTo>
                    <a:pt x="744889" y="151505"/>
                  </a:lnTo>
                  <a:lnTo>
                    <a:pt x="771665" y="187651"/>
                  </a:lnTo>
                  <a:lnTo>
                    <a:pt x="794277" y="226609"/>
                  </a:lnTo>
                  <a:lnTo>
                    <a:pt x="812411" y="268076"/>
                  </a:lnTo>
                  <a:lnTo>
                    <a:pt x="825752" y="311749"/>
                  </a:lnTo>
                  <a:lnTo>
                    <a:pt x="833988" y="357322"/>
                  </a:lnTo>
                  <a:lnTo>
                    <a:pt x="836802" y="404495"/>
                  </a:lnTo>
                  <a:lnTo>
                    <a:pt x="833988" y="451668"/>
                  </a:lnTo>
                  <a:lnTo>
                    <a:pt x="825752" y="497247"/>
                  </a:lnTo>
                  <a:lnTo>
                    <a:pt x="812411" y="540928"/>
                  </a:lnTo>
                  <a:lnTo>
                    <a:pt x="794277" y="582405"/>
                  </a:lnTo>
                  <a:lnTo>
                    <a:pt x="771665" y="621375"/>
                  </a:lnTo>
                  <a:lnTo>
                    <a:pt x="744889" y="657534"/>
                  </a:lnTo>
                  <a:lnTo>
                    <a:pt x="714263" y="690578"/>
                  </a:lnTo>
                  <a:lnTo>
                    <a:pt x="680102" y="720202"/>
                  </a:lnTo>
                  <a:lnTo>
                    <a:pt x="642718" y="746104"/>
                  </a:lnTo>
                  <a:lnTo>
                    <a:pt x="602426" y="767977"/>
                  </a:lnTo>
                  <a:lnTo>
                    <a:pt x="559541" y="785520"/>
                  </a:lnTo>
                  <a:lnTo>
                    <a:pt x="514377" y="798426"/>
                  </a:lnTo>
                  <a:lnTo>
                    <a:pt x="467246" y="806393"/>
                  </a:lnTo>
                  <a:lnTo>
                    <a:pt x="418464" y="809117"/>
                  </a:lnTo>
                  <a:lnTo>
                    <a:pt x="369657" y="806393"/>
                  </a:lnTo>
                  <a:lnTo>
                    <a:pt x="322505" y="798426"/>
                  </a:lnTo>
                  <a:lnTo>
                    <a:pt x="277322" y="785520"/>
                  </a:lnTo>
                  <a:lnTo>
                    <a:pt x="234422" y="767977"/>
                  </a:lnTo>
                  <a:lnTo>
                    <a:pt x="194118" y="746104"/>
                  </a:lnTo>
                  <a:lnTo>
                    <a:pt x="156724" y="720202"/>
                  </a:lnTo>
                  <a:lnTo>
                    <a:pt x="122555" y="690578"/>
                  </a:lnTo>
                  <a:lnTo>
                    <a:pt x="91923" y="657534"/>
                  </a:lnTo>
                  <a:lnTo>
                    <a:pt x="65143" y="621375"/>
                  </a:lnTo>
                  <a:lnTo>
                    <a:pt x="42528" y="582405"/>
                  </a:lnTo>
                  <a:lnTo>
                    <a:pt x="24392" y="540928"/>
                  </a:lnTo>
                  <a:lnTo>
                    <a:pt x="11050" y="497247"/>
                  </a:lnTo>
                  <a:lnTo>
                    <a:pt x="2814" y="451668"/>
                  </a:lnTo>
                  <a:lnTo>
                    <a:pt x="0" y="404495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3" name="object 5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951852" y="1933206"/>
              <a:ext cx="663714" cy="362826"/>
            </a:xfrm>
            <a:prstGeom prst="rect">
              <a:avLst/>
            </a:prstGeom>
          </p:spPr>
        </p:pic>
        <p:sp>
          <p:nvSpPr>
            <p:cNvPr id="54" name="object 54" descr=""/>
            <p:cNvSpPr/>
            <p:nvPr/>
          </p:nvSpPr>
          <p:spPr>
            <a:xfrm>
              <a:off x="6603098" y="2617977"/>
              <a:ext cx="1336040" cy="1784985"/>
            </a:xfrm>
            <a:custGeom>
              <a:avLst/>
              <a:gdLst/>
              <a:ahLst/>
              <a:cxnLst/>
              <a:rect l="l" t="t" r="r" b="b"/>
              <a:pathLst>
                <a:path w="1336040" h="1784985">
                  <a:moveTo>
                    <a:pt x="327672" y="1473835"/>
                  </a:moveTo>
                  <a:lnTo>
                    <a:pt x="221373" y="1364107"/>
                  </a:lnTo>
                  <a:lnTo>
                    <a:pt x="56654" y="1523619"/>
                  </a:lnTo>
                  <a:lnTo>
                    <a:pt x="3441" y="1468755"/>
                  </a:lnTo>
                  <a:lnTo>
                    <a:pt x="0" y="1684782"/>
                  </a:lnTo>
                  <a:lnTo>
                    <a:pt x="216039" y="1688338"/>
                  </a:lnTo>
                  <a:lnTo>
                    <a:pt x="162826" y="1633474"/>
                  </a:lnTo>
                  <a:lnTo>
                    <a:pt x="327672" y="1473835"/>
                  </a:lnTo>
                  <a:close/>
                </a:path>
                <a:path w="1336040" h="1784985">
                  <a:moveTo>
                    <a:pt x="859548" y="229489"/>
                  </a:moveTo>
                  <a:lnTo>
                    <a:pt x="783221" y="229489"/>
                  </a:lnTo>
                  <a:lnTo>
                    <a:pt x="783221" y="0"/>
                  </a:lnTo>
                  <a:lnTo>
                    <a:pt x="630440" y="0"/>
                  </a:lnTo>
                  <a:lnTo>
                    <a:pt x="630440" y="229489"/>
                  </a:lnTo>
                  <a:lnTo>
                    <a:pt x="554113" y="229489"/>
                  </a:lnTo>
                  <a:lnTo>
                    <a:pt x="706767" y="382270"/>
                  </a:lnTo>
                  <a:lnTo>
                    <a:pt x="859548" y="229489"/>
                  </a:lnTo>
                  <a:close/>
                </a:path>
                <a:path w="1336040" h="1784985">
                  <a:moveTo>
                    <a:pt x="860310" y="1631696"/>
                  </a:moveTo>
                  <a:lnTo>
                    <a:pt x="783856" y="1631696"/>
                  </a:lnTo>
                  <a:lnTo>
                    <a:pt x="783856" y="1402334"/>
                  </a:lnTo>
                  <a:lnTo>
                    <a:pt x="631202" y="1402334"/>
                  </a:lnTo>
                  <a:lnTo>
                    <a:pt x="631202" y="1631696"/>
                  </a:lnTo>
                  <a:lnTo>
                    <a:pt x="554748" y="1631696"/>
                  </a:lnTo>
                  <a:lnTo>
                    <a:pt x="707529" y="1784477"/>
                  </a:lnTo>
                  <a:lnTo>
                    <a:pt x="860310" y="1631696"/>
                  </a:lnTo>
                  <a:close/>
                </a:path>
                <a:path w="1336040" h="1784985">
                  <a:moveTo>
                    <a:pt x="1335798" y="1469009"/>
                  </a:moveTo>
                  <a:lnTo>
                    <a:pt x="1279664" y="1520825"/>
                  </a:lnTo>
                  <a:lnTo>
                    <a:pt x="1123962" y="1352423"/>
                  </a:lnTo>
                  <a:lnTo>
                    <a:pt x="1011821" y="1456055"/>
                  </a:lnTo>
                  <a:lnTo>
                    <a:pt x="1167523" y="1624584"/>
                  </a:lnTo>
                  <a:lnTo>
                    <a:pt x="1111389" y="1676400"/>
                  </a:lnTo>
                  <a:lnTo>
                    <a:pt x="1327289" y="1684909"/>
                  </a:lnTo>
                  <a:lnTo>
                    <a:pt x="1335798" y="1469009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5" name="object 55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5914475" y="4430251"/>
              <a:ext cx="942195" cy="922051"/>
            </a:xfrm>
            <a:prstGeom prst="rect">
              <a:avLst/>
            </a:prstGeom>
          </p:spPr>
        </p:pic>
        <p:sp>
          <p:nvSpPr>
            <p:cNvPr id="56" name="object 56" descr=""/>
            <p:cNvSpPr/>
            <p:nvPr/>
          </p:nvSpPr>
          <p:spPr>
            <a:xfrm>
              <a:off x="5969507" y="4446651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338" y="0"/>
                  </a:moveTo>
                  <a:lnTo>
                    <a:pt x="369556" y="2723"/>
                  </a:lnTo>
                  <a:lnTo>
                    <a:pt x="322425" y="10690"/>
                  </a:lnTo>
                  <a:lnTo>
                    <a:pt x="277261" y="23596"/>
                  </a:lnTo>
                  <a:lnTo>
                    <a:pt x="234376" y="41139"/>
                  </a:lnTo>
                  <a:lnTo>
                    <a:pt x="194084" y="63012"/>
                  </a:lnTo>
                  <a:lnTo>
                    <a:pt x="156700" y="88914"/>
                  </a:lnTo>
                  <a:lnTo>
                    <a:pt x="122539" y="118538"/>
                  </a:lnTo>
                  <a:lnTo>
                    <a:pt x="91913" y="151582"/>
                  </a:lnTo>
                  <a:lnTo>
                    <a:pt x="65137" y="187741"/>
                  </a:lnTo>
                  <a:lnTo>
                    <a:pt x="42525" y="226711"/>
                  </a:lnTo>
                  <a:lnTo>
                    <a:pt x="24391" y="268188"/>
                  </a:lnTo>
                  <a:lnTo>
                    <a:pt x="11050" y="311869"/>
                  </a:lnTo>
                  <a:lnTo>
                    <a:pt x="2814" y="357448"/>
                  </a:lnTo>
                  <a:lnTo>
                    <a:pt x="0" y="404622"/>
                  </a:lnTo>
                  <a:lnTo>
                    <a:pt x="2814" y="451795"/>
                  </a:lnTo>
                  <a:lnTo>
                    <a:pt x="11050" y="497374"/>
                  </a:lnTo>
                  <a:lnTo>
                    <a:pt x="24391" y="541055"/>
                  </a:lnTo>
                  <a:lnTo>
                    <a:pt x="42525" y="582532"/>
                  </a:lnTo>
                  <a:lnTo>
                    <a:pt x="65137" y="621502"/>
                  </a:lnTo>
                  <a:lnTo>
                    <a:pt x="91913" y="657661"/>
                  </a:lnTo>
                  <a:lnTo>
                    <a:pt x="122539" y="690705"/>
                  </a:lnTo>
                  <a:lnTo>
                    <a:pt x="156700" y="720329"/>
                  </a:lnTo>
                  <a:lnTo>
                    <a:pt x="194084" y="746231"/>
                  </a:lnTo>
                  <a:lnTo>
                    <a:pt x="234376" y="768104"/>
                  </a:lnTo>
                  <a:lnTo>
                    <a:pt x="277261" y="785647"/>
                  </a:lnTo>
                  <a:lnTo>
                    <a:pt x="322425" y="798553"/>
                  </a:lnTo>
                  <a:lnTo>
                    <a:pt x="369556" y="806520"/>
                  </a:lnTo>
                  <a:lnTo>
                    <a:pt x="418338" y="809244"/>
                  </a:lnTo>
                  <a:lnTo>
                    <a:pt x="467145" y="806520"/>
                  </a:lnTo>
                  <a:lnTo>
                    <a:pt x="514297" y="798553"/>
                  </a:lnTo>
                  <a:lnTo>
                    <a:pt x="559480" y="785647"/>
                  </a:lnTo>
                  <a:lnTo>
                    <a:pt x="602380" y="768104"/>
                  </a:lnTo>
                  <a:lnTo>
                    <a:pt x="642684" y="746231"/>
                  </a:lnTo>
                  <a:lnTo>
                    <a:pt x="680078" y="720329"/>
                  </a:lnTo>
                  <a:lnTo>
                    <a:pt x="714247" y="690705"/>
                  </a:lnTo>
                  <a:lnTo>
                    <a:pt x="744879" y="657661"/>
                  </a:lnTo>
                  <a:lnTo>
                    <a:pt x="771659" y="621502"/>
                  </a:lnTo>
                  <a:lnTo>
                    <a:pt x="794274" y="582532"/>
                  </a:lnTo>
                  <a:lnTo>
                    <a:pt x="812410" y="541055"/>
                  </a:lnTo>
                  <a:lnTo>
                    <a:pt x="825752" y="497374"/>
                  </a:lnTo>
                  <a:lnTo>
                    <a:pt x="833988" y="451795"/>
                  </a:lnTo>
                  <a:lnTo>
                    <a:pt x="836802" y="404622"/>
                  </a:lnTo>
                  <a:lnTo>
                    <a:pt x="833988" y="357448"/>
                  </a:lnTo>
                  <a:lnTo>
                    <a:pt x="825752" y="311869"/>
                  </a:lnTo>
                  <a:lnTo>
                    <a:pt x="812410" y="268188"/>
                  </a:lnTo>
                  <a:lnTo>
                    <a:pt x="794274" y="226711"/>
                  </a:lnTo>
                  <a:lnTo>
                    <a:pt x="771659" y="187741"/>
                  </a:lnTo>
                  <a:lnTo>
                    <a:pt x="744879" y="151582"/>
                  </a:lnTo>
                  <a:lnTo>
                    <a:pt x="714247" y="118538"/>
                  </a:lnTo>
                  <a:lnTo>
                    <a:pt x="680078" y="88914"/>
                  </a:lnTo>
                  <a:lnTo>
                    <a:pt x="642684" y="63012"/>
                  </a:lnTo>
                  <a:lnTo>
                    <a:pt x="602380" y="41139"/>
                  </a:lnTo>
                  <a:lnTo>
                    <a:pt x="559480" y="23596"/>
                  </a:lnTo>
                  <a:lnTo>
                    <a:pt x="514297" y="10690"/>
                  </a:lnTo>
                  <a:lnTo>
                    <a:pt x="467145" y="2723"/>
                  </a:lnTo>
                  <a:lnTo>
                    <a:pt x="418338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7" name="object 57" descr=""/>
            <p:cNvSpPr/>
            <p:nvPr/>
          </p:nvSpPr>
          <p:spPr>
            <a:xfrm>
              <a:off x="5969507" y="4446651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622"/>
                  </a:moveTo>
                  <a:lnTo>
                    <a:pt x="2814" y="357448"/>
                  </a:lnTo>
                  <a:lnTo>
                    <a:pt x="11050" y="311869"/>
                  </a:lnTo>
                  <a:lnTo>
                    <a:pt x="24391" y="268188"/>
                  </a:lnTo>
                  <a:lnTo>
                    <a:pt x="42525" y="226711"/>
                  </a:lnTo>
                  <a:lnTo>
                    <a:pt x="65137" y="187741"/>
                  </a:lnTo>
                  <a:lnTo>
                    <a:pt x="91913" y="151582"/>
                  </a:lnTo>
                  <a:lnTo>
                    <a:pt x="122539" y="118538"/>
                  </a:lnTo>
                  <a:lnTo>
                    <a:pt x="156700" y="88914"/>
                  </a:lnTo>
                  <a:lnTo>
                    <a:pt x="194084" y="63012"/>
                  </a:lnTo>
                  <a:lnTo>
                    <a:pt x="234376" y="41139"/>
                  </a:lnTo>
                  <a:lnTo>
                    <a:pt x="277261" y="23596"/>
                  </a:lnTo>
                  <a:lnTo>
                    <a:pt x="322425" y="10690"/>
                  </a:lnTo>
                  <a:lnTo>
                    <a:pt x="369556" y="2723"/>
                  </a:lnTo>
                  <a:lnTo>
                    <a:pt x="418338" y="0"/>
                  </a:lnTo>
                  <a:lnTo>
                    <a:pt x="467145" y="2723"/>
                  </a:lnTo>
                  <a:lnTo>
                    <a:pt x="514297" y="10690"/>
                  </a:lnTo>
                  <a:lnTo>
                    <a:pt x="559480" y="23596"/>
                  </a:lnTo>
                  <a:lnTo>
                    <a:pt x="602380" y="41139"/>
                  </a:lnTo>
                  <a:lnTo>
                    <a:pt x="642684" y="63012"/>
                  </a:lnTo>
                  <a:lnTo>
                    <a:pt x="680078" y="88914"/>
                  </a:lnTo>
                  <a:lnTo>
                    <a:pt x="714247" y="118538"/>
                  </a:lnTo>
                  <a:lnTo>
                    <a:pt x="744879" y="151582"/>
                  </a:lnTo>
                  <a:lnTo>
                    <a:pt x="771659" y="187741"/>
                  </a:lnTo>
                  <a:lnTo>
                    <a:pt x="794274" y="226711"/>
                  </a:lnTo>
                  <a:lnTo>
                    <a:pt x="812410" y="268188"/>
                  </a:lnTo>
                  <a:lnTo>
                    <a:pt x="825752" y="311869"/>
                  </a:lnTo>
                  <a:lnTo>
                    <a:pt x="833988" y="357448"/>
                  </a:lnTo>
                  <a:lnTo>
                    <a:pt x="836802" y="404622"/>
                  </a:lnTo>
                  <a:lnTo>
                    <a:pt x="833988" y="451795"/>
                  </a:lnTo>
                  <a:lnTo>
                    <a:pt x="825752" y="497374"/>
                  </a:lnTo>
                  <a:lnTo>
                    <a:pt x="812410" y="541055"/>
                  </a:lnTo>
                  <a:lnTo>
                    <a:pt x="794274" y="582532"/>
                  </a:lnTo>
                  <a:lnTo>
                    <a:pt x="771659" y="621502"/>
                  </a:lnTo>
                  <a:lnTo>
                    <a:pt x="744879" y="657661"/>
                  </a:lnTo>
                  <a:lnTo>
                    <a:pt x="714247" y="690705"/>
                  </a:lnTo>
                  <a:lnTo>
                    <a:pt x="680078" y="720329"/>
                  </a:lnTo>
                  <a:lnTo>
                    <a:pt x="642684" y="746231"/>
                  </a:lnTo>
                  <a:lnTo>
                    <a:pt x="602380" y="768104"/>
                  </a:lnTo>
                  <a:lnTo>
                    <a:pt x="559480" y="785647"/>
                  </a:lnTo>
                  <a:lnTo>
                    <a:pt x="514297" y="798553"/>
                  </a:lnTo>
                  <a:lnTo>
                    <a:pt x="467145" y="806520"/>
                  </a:lnTo>
                  <a:lnTo>
                    <a:pt x="418338" y="809244"/>
                  </a:lnTo>
                  <a:lnTo>
                    <a:pt x="369556" y="806520"/>
                  </a:lnTo>
                  <a:lnTo>
                    <a:pt x="322425" y="798553"/>
                  </a:lnTo>
                  <a:lnTo>
                    <a:pt x="277261" y="785647"/>
                  </a:lnTo>
                  <a:lnTo>
                    <a:pt x="234376" y="768104"/>
                  </a:lnTo>
                  <a:lnTo>
                    <a:pt x="194084" y="746231"/>
                  </a:lnTo>
                  <a:lnTo>
                    <a:pt x="156700" y="720329"/>
                  </a:lnTo>
                  <a:lnTo>
                    <a:pt x="122539" y="690705"/>
                  </a:lnTo>
                  <a:lnTo>
                    <a:pt x="91913" y="657661"/>
                  </a:lnTo>
                  <a:lnTo>
                    <a:pt x="65137" y="621502"/>
                  </a:lnTo>
                  <a:lnTo>
                    <a:pt x="42525" y="582532"/>
                  </a:lnTo>
                  <a:lnTo>
                    <a:pt x="24391" y="541055"/>
                  </a:lnTo>
                  <a:lnTo>
                    <a:pt x="11050" y="497374"/>
                  </a:lnTo>
                  <a:lnTo>
                    <a:pt x="2814" y="451795"/>
                  </a:lnTo>
                  <a:lnTo>
                    <a:pt x="0" y="404622"/>
                  </a:lnTo>
                  <a:close/>
                </a:path>
              </a:pathLst>
            </a:custGeom>
            <a:ln w="380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8" name="object 58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086601" y="4545583"/>
              <a:ext cx="611124" cy="611124"/>
            </a:xfrm>
            <a:prstGeom prst="rect">
              <a:avLst/>
            </a:prstGeom>
          </p:spPr>
        </p:pic>
        <p:pic>
          <p:nvPicPr>
            <p:cNvPr id="59" name="object 59" descr="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809231" y="4401324"/>
              <a:ext cx="976871" cy="949439"/>
            </a:xfrm>
            <a:prstGeom prst="rect">
              <a:avLst/>
            </a:prstGeom>
          </p:spPr>
        </p:pic>
        <p:sp>
          <p:nvSpPr>
            <p:cNvPr id="60" name="object 60" descr=""/>
            <p:cNvSpPr/>
            <p:nvPr/>
          </p:nvSpPr>
          <p:spPr>
            <a:xfrm>
              <a:off x="6881113" y="4435475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464" y="0"/>
                  </a:moveTo>
                  <a:lnTo>
                    <a:pt x="369657" y="2721"/>
                  </a:lnTo>
                  <a:lnTo>
                    <a:pt x="322505" y="10683"/>
                  </a:lnTo>
                  <a:lnTo>
                    <a:pt x="277322" y="23581"/>
                  </a:lnTo>
                  <a:lnTo>
                    <a:pt x="234422" y="41113"/>
                  </a:lnTo>
                  <a:lnTo>
                    <a:pt x="194118" y="62975"/>
                  </a:lnTo>
                  <a:lnTo>
                    <a:pt x="156724" y="88864"/>
                  </a:lnTo>
                  <a:lnTo>
                    <a:pt x="122555" y="118475"/>
                  </a:lnTo>
                  <a:lnTo>
                    <a:pt x="91923" y="151505"/>
                  </a:lnTo>
                  <a:lnTo>
                    <a:pt x="65143" y="187651"/>
                  </a:lnTo>
                  <a:lnTo>
                    <a:pt x="42528" y="226609"/>
                  </a:lnTo>
                  <a:lnTo>
                    <a:pt x="24392" y="268076"/>
                  </a:lnTo>
                  <a:lnTo>
                    <a:pt x="11050" y="311749"/>
                  </a:lnTo>
                  <a:lnTo>
                    <a:pt x="2814" y="357322"/>
                  </a:lnTo>
                  <a:lnTo>
                    <a:pt x="0" y="404494"/>
                  </a:lnTo>
                  <a:lnTo>
                    <a:pt x="2814" y="451692"/>
                  </a:lnTo>
                  <a:lnTo>
                    <a:pt x="11050" y="497287"/>
                  </a:lnTo>
                  <a:lnTo>
                    <a:pt x="24392" y="540978"/>
                  </a:lnTo>
                  <a:lnTo>
                    <a:pt x="42528" y="582460"/>
                  </a:lnTo>
                  <a:lnTo>
                    <a:pt x="65143" y="621431"/>
                  </a:lnTo>
                  <a:lnTo>
                    <a:pt x="91923" y="657587"/>
                  </a:lnTo>
                  <a:lnTo>
                    <a:pt x="122555" y="690626"/>
                  </a:lnTo>
                  <a:lnTo>
                    <a:pt x="156724" y="720242"/>
                  </a:lnTo>
                  <a:lnTo>
                    <a:pt x="194118" y="746135"/>
                  </a:lnTo>
                  <a:lnTo>
                    <a:pt x="234422" y="768000"/>
                  </a:lnTo>
                  <a:lnTo>
                    <a:pt x="277322" y="785533"/>
                  </a:lnTo>
                  <a:lnTo>
                    <a:pt x="322505" y="798433"/>
                  </a:lnTo>
                  <a:lnTo>
                    <a:pt x="369657" y="806395"/>
                  </a:lnTo>
                  <a:lnTo>
                    <a:pt x="418464" y="809116"/>
                  </a:lnTo>
                  <a:lnTo>
                    <a:pt x="467246" y="806395"/>
                  </a:lnTo>
                  <a:lnTo>
                    <a:pt x="514377" y="798433"/>
                  </a:lnTo>
                  <a:lnTo>
                    <a:pt x="559541" y="785533"/>
                  </a:lnTo>
                  <a:lnTo>
                    <a:pt x="602426" y="768000"/>
                  </a:lnTo>
                  <a:lnTo>
                    <a:pt x="642718" y="746135"/>
                  </a:lnTo>
                  <a:lnTo>
                    <a:pt x="680102" y="720242"/>
                  </a:lnTo>
                  <a:lnTo>
                    <a:pt x="714263" y="690626"/>
                  </a:lnTo>
                  <a:lnTo>
                    <a:pt x="744889" y="657587"/>
                  </a:lnTo>
                  <a:lnTo>
                    <a:pt x="771665" y="621431"/>
                  </a:lnTo>
                  <a:lnTo>
                    <a:pt x="794277" y="582460"/>
                  </a:lnTo>
                  <a:lnTo>
                    <a:pt x="812411" y="540978"/>
                  </a:lnTo>
                  <a:lnTo>
                    <a:pt x="825752" y="497287"/>
                  </a:lnTo>
                  <a:lnTo>
                    <a:pt x="833988" y="451692"/>
                  </a:lnTo>
                  <a:lnTo>
                    <a:pt x="836802" y="404494"/>
                  </a:lnTo>
                  <a:lnTo>
                    <a:pt x="833988" y="357322"/>
                  </a:lnTo>
                  <a:lnTo>
                    <a:pt x="825752" y="311749"/>
                  </a:lnTo>
                  <a:lnTo>
                    <a:pt x="812411" y="268076"/>
                  </a:lnTo>
                  <a:lnTo>
                    <a:pt x="794277" y="226609"/>
                  </a:lnTo>
                  <a:lnTo>
                    <a:pt x="771665" y="187651"/>
                  </a:lnTo>
                  <a:lnTo>
                    <a:pt x="744889" y="151505"/>
                  </a:lnTo>
                  <a:lnTo>
                    <a:pt x="714263" y="118475"/>
                  </a:lnTo>
                  <a:lnTo>
                    <a:pt x="680102" y="88864"/>
                  </a:lnTo>
                  <a:lnTo>
                    <a:pt x="642718" y="62975"/>
                  </a:lnTo>
                  <a:lnTo>
                    <a:pt x="602426" y="41113"/>
                  </a:lnTo>
                  <a:lnTo>
                    <a:pt x="559541" y="23581"/>
                  </a:lnTo>
                  <a:lnTo>
                    <a:pt x="514377" y="10683"/>
                  </a:lnTo>
                  <a:lnTo>
                    <a:pt x="467246" y="2721"/>
                  </a:lnTo>
                  <a:lnTo>
                    <a:pt x="418464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1" name="object 61" descr=""/>
            <p:cNvSpPr/>
            <p:nvPr/>
          </p:nvSpPr>
          <p:spPr>
            <a:xfrm>
              <a:off x="6881113" y="4435475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494"/>
                  </a:moveTo>
                  <a:lnTo>
                    <a:pt x="2814" y="357322"/>
                  </a:lnTo>
                  <a:lnTo>
                    <a:pt x="11050" y="311749"/>
                  </a:lnTo>
                  <a:lnTo>
                    <a:pt x="24392" y="268076"/>
                  </a:lnTo>
                  <a:lnTo>
                    <a:pt x="42528" y="226609"/>
                  </a:lnTo>
                  <a:lnTo>
                    <a:pt x="65143" y="187651"/>
                  </a:lnTo>
                  <a:lnTo>
                    <a:pt x="91923" y="151505"/>
                  </a:lnTo>
                  <a:lnTo>
                    <a:pt x="122555" y="118475"/>
                  </a:lnTo>
                  <a:lnTo>
                    <a:pt x="156724" y="88864"/>
                  </a:lnTo>
                  <a:lnTo>
                    <a:pt x="194118" y="62975"/>
                  </a:lnTo>
                  <a:lnTo>
                    <a:pt x="234422" y="41113"/>
                  </a:lnTo>
                  <a:lnTo>
                    <a:pt x="277322" y="23581"/>
                  </a:lnTo>
                  <a:lnTo>
                    <a:pt x="322505" y="10683"/>
                  </a:lnTo>
                  <a:lnTo>
                    <a:pt x="369657" y="2721"/>
                  </a:lnTo>
                  <a:lnTo>
                    <a:pt x="418464" y="0"/>
                  </a:lnTo>
                  <a:lnTo>
                    <a:pt x="467246" y="2721"/>
                  </a:lnTo>
                  <a:lnTo>
                    <a:pt x="514377" y="10683"/>
                  </a:lnTo>
                  <a:lnTo>
                    <a:pt x="559541" y="23581"/>
                  </a:lnTo>
                  <a:lnTo>
                    <a:pt x="602426" y="41113"/>
                  </a:lnTo>
                  <a:lnTo>
                    <a:pt x="642718" y="62975"/>
                  </a:lnTo>
                  <a:lnTo>
                    <a:pt x="680102" y="88864"/>
                  </a:lnTo>
                  <a:lnTo>
                    <a:pt x="714263" y="118475"/>
                  </a:lnTo>
                  <a:lnTo>
                    <a:pt x="744889" y="151505"/>
                  </a:lnTo>
                  <a:lnTo>
                    <a:pt x="771665" y="187651"/>
                  </a:lnTo>
                  <a:lnTo>
                    <a:pt x="794277" y="226609"/>
                  </a:lnTo>
                  <a:lnTo>
                    <a:pt x="812411" y="268076"/>
                  </a:lnTo>
                  <a:lnTo>
                    <a:pt x="825752" y="311749"/>
                  </a:lnTo>
                  <a:lnTo>
                    <a:pt x="833988" y="357322"/>
                  </a:lnTo>
                  <a:lnTo>
                    <a:pt x="836802" y="404494"/>
                  </a:lnTo>
                  <a:lnTo>
                    <a:pt x="833988" y="451692"/>
                  </a:lnTo>
                  <a:lnTo>
                    <a:pt x="825752" y="497287"/>
                  </a:lnTo>
                  <a:lnTo>
                    <a:pt x="812411" y="540978"/>
                  </a:lnTo>
                  <a:lnTo>
                    <a:pt x="794277" y="582460"/>
                  </a:lnTo>
                  <a:lnTo>
                    <a:pt x="771665" y="621431"/>
                  </a:lnTo>
                  <a:lnTo>
                    <a:pt x="744889" y="657587"/>
                  </a:lnTo>
                  <a:lnTo>
                    <a:pt x="714263" y="690626"/>
                  </a:lnTo>
                  <a:lnTo>
                    <a:pt x="680102" y="720242"/>
                  </a:lnTo>
                  <a:lnTo>
                    <a:pt x="642718" y="746135"/>
                  </a:lnTo>
                  <a:lnTo>
                    <a:pt x="602426" y="768000"/>
                  </a:lnTo>
                  <a:lnTo>
                    <a:pt x="559541" y="785533"/>
                  </a:lnTo>
                  <a:lnTo>
                    <a:pt x="514377" y="798433"/>
                  </a:lnTo>
                  <a:lnTo>
                    <a:pt x="467246" y="806395"/>
                  </a:lnTo>
                  <a:lnTo>
                    <a:pt x="418464" y="809116"/>
                  </a:lnTo>
                  <a:lnTo>
                    <a:pt x="369657" y="806395"/>
                  </a:lnTo>
                  <a:lnTo>
                    <a:pt x="322505" y="798433"/>
                  </a:lnTo>
                  <a:lnTo>
                    <a:pt x="277322" y="785533"/>
                  </a:lnTo>
                  <a:lnTo>
                    <a:pt x="234422" y="768000"/>
                  </a:lnTo>
                  <a:lnTo>
                    <a:pt x="194118" y="746135"/>
                  </a:lnTo>
                  <a:lnTo>
                    <a:pt x="156724" y="720242"/>
                  </a:lnTo>
                  <a:lnTo>
                    <a:pt x="122555" y="690626"/>
                  </a:lnTo>
                  <a:lnTo>
                    <a:pt x="91923" y="657587"/>
                  </a:lnTo>
                  <a:lnTo>
                    <a:pt x="65143" y="621431"/>
                  </a:lnTo>
                  <a:lnTo>
                    <a:pt x="42528" y="582460"/>
                  </a:lnTo>
                  <a:lnTo>
                    <a:pt x="24392" y="540978"/>
                  </a:lnTo>
                  <a:lnTo>
                    <a:pt x="11050" y="497287"/>
                  </a:lnTo>
                  <a:lnTo>
                    <a:pt x="2814" y="451692"/>
                  </a:lnTo>
                  <a:lnTo>
                    <a:pt x="0" y="404494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2" name="object 62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7069454" y="4608068"/>
              <a:ext cx="487679" cy="487680"/>
            </a:xfrm>
            <a:prstGeom prst="rect">
              <a:avLst/>
            </a:prstGeom>
          </p:spPr>
        </p:pic>
        <p:pic>
          <p:nvPicPr>
            <p:cNvPr id="63" name="object 63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740395" y="4411992"/>
              <a:ext cx="976871" cy="949439"/>
            </a:xfrm>
            <a:prstGeom prst="rect">
              <a:avLst/>
            </a:prstGeom>
          </p:spPr>
        </p:pic>
        <p:sp>
          <p:nvSpPr>
            <p:cNvPr id="64" name="object 64" descr=""/>
            <p:cNvSpPr/>
            <p:nvPr/>
          </p:nvSpPr>
          <p:spPr>
            <a:xfrm>
              <a:off x="7813293" y="4446651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418337" y="0"/>
                  </a:moveTo>
                  <a:lnTo>
                    <a:pt x="369556" y="2723"/>
                  </a:lnTo>
                  <a:lnTo>
                    <a:pt x="322425" y="10690"/>
                  </a:lnTo>
                  <a:lnTo>
                    <a:pt x="277261" y="23596"/>
                  </a:lnTo>
                  <a:lnTo>
                    <a:pt x="234376" y="41139"/>
                  </a:lnTo>
                  <a:lnTo>
                    <a:pt x="194084" y="63012"/>
                  </a:lnTo>
                  <a:lnTo>
                    <a:pt x="156700" y="88914"/>
                  </a:lnTo>
                  <a:lnTo>
                    <a:pt x="122539" y="118538"/>
                  </a:lnTo>
                  <a:lnTo>
                    <a:pt x="91913" y="151582"/>
                  </a:lnTo>
                  <a:lnTo>
                    <a:pt x="65137" y="187741"/>
                  </a:lnTo>
                  <a:lnTo>
                    <a:pt x="42525" y="226711"/>
                  </a:lnTo>
                  <a:lnTo>
                    <a:pt x="24391" y="268188"/>
                  </a:lnTo>
                  <a:lnTo>
                    <a:pt x="11050" y="311869"/>
                  </a:lnTo>
                  <a:lnTo>
                    <a:pt x="2814" y="357448"/>
                  </a:lnTo>
                  <a:lnTo>
                    <a:pt x="0" y="404622"/>
                  </a:lnTo>
                  <a:lnTo>
                    <a:pt x="2814" y="451795"/>
                  </a:lnTo>
                  <a:lnTo>
                    <a:pt x="11050" y="497374"/>
                  </a:lnTo>
                  <a:lnTo>
                    <a:pt x="24391" y="541055"/>
                  </a:lnTo>
                  <a:lnTo>
                    <a:pt x="42525" y="582532"/>
                  </a:lnTo>
                  <a:lnTo>
                    <a:pt x="65137" y="621502"/>
                  </a:lnTo>
                  <a:lnTo>
                    <a:pt x="91913" y="657661"/>
                  </a:lnTo>
                  <a:lnTo>
                    <a:pt x="122539" y="690705"/>
                  </a:lnTo>
                  <a:lnTo>
                    <a:pt x="156700" y="720329"/>
                  </a:lnTo>
                  <a:lnTo>
                    <a:pt x="194084" y="746231"/>
                  </a:lnTo>
                  <a:lnTo>
                    <a:pt x="234376" y="768104"/>
                  </a:lnTo>
                  <a:lnTo>
                    <a:pt x="277261" y="785647"/>
                  </a:lnTo>
                  <a:lnTo>
                    <a:pt x="322425" y="798553"/>
                  </a:lnTo>
                  <a:lnTo>
                    <a:pt x="369556" y="806520"/>
                  </a:lnTo>
                  <a:lnTo>
                    <a:pt x="418337" y="809244"/>
                  </a:lnTo>
                  <a:lnTo>
                    <a:pt x="467145" y="806520"/>
                  </a:lnTo>
                  <a:lnTo>
                    <a:pt x="514297" y="798553"/>
                  </a:lnTo>
                  <a:lnTo>
                    <a:pt x="559480" y="785647"/>
                  </a:lnTo>
                  <a:lnTo>
                    <a:pt x="602380" y="768104"/>
                  </a:lnTo>
                  <a:lnTo>
                    <a:pt x="642684" y="746231"/>
                  </a:lnTo>
                  <a:lnTo>
                    <a:pt x="680078" y="720329"/>
                  </a:lnTo>
                  <a:lnTo>
                    <a:pt x="714247" y="690705"/>
                  </a:lnTo>
                  <a:lnTo>
                    <a:pt x="744879" y="657661"/>
                  </a:lnTo>
                  <a:lnTo>
                    <a:pt x="771659" y="621502"/>
                  </a:lnTo>
                  <a:lnTo>
                    <a:pt x="794274" y="582532"/>
                  </a:lnTo>
                  <a:lnTo>
                    <a:pt x="812410" y="541055"/>
                  </a:lnTo>
                  <a:lnTo>
                    <a:pt x="825752" y="497374"/>
                  </a:lnTo>
                  <a:lnTo>
                    <a:pt x="833988" y="451795"/>
                  </a:lnTo>
                  <a:lnTo>
                    <a:pt x="836802" y="404622"/>
                  </a:lnTo>
                  <a:lnTo>
                    <a:pt x="833988" y="357448"/>
                  </a:lnTo>
                  <a:lnTo>
                    <a:pt x="825752" y="311869"/>
                  </a:lnTo>
                  <a:lnTo>
                    <a:pt x="812410" y="268188"/>
                  </a:lnTo>
                  <a:lnTo>
                    <a:pt x="794274" y="226711"/>
                  </a:lnTo>
                  <a:lnTo>
                    <a:pt x="771659" y="187741"/>
                  </a:lnTo>
                  <a:lnTo>
                    <a:pt x="744879" y="151582"/>
                  </a:lnTo>
                  <a:lnTo>
                    <a:pt x="714247" y="118538"/>
                  </a:lnTo>
                  <a:lnTo>
                    <a:pt x="680078" y="88914"/>
                  </a:lnTo>
                  <a:lnTo>
                    <a:pt x="642684" y="63012"/>
                  </a:lnTo>
                  <a:lnTo>
                    <a:pt x="602380" y="41139"/>
                  </a:lnTo>
                  <a:lnTo>
                    <a:pt x="559480" y="23596"/>
                  </a:lnTo>
                  <a:lnTo>
                    <a:pt x="514297" y="10690"/>
                  </a:lnTo>
                  <a:lnTo>
                    <a:pt x="467145" y="2723"/>
                  </a:lnTo>
                  <a:lnTo>
                    <a:pt x="418337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5" name="object 65" descr=""/>
            <p:cNvSpPr/>
            <p:nvPr/>
          </p:nvSpPr>
          <p:spPr>
            <a:xfrm>
              <a:off x="7813293" y="4446651"/>
              <a:ext cx="836930" cy="809625"/>
            </a:xfrm>
            <a:custGeom>
              <a:avLst/>
              <a:gdLst/>
              <a:ahLst/>
              <a:cxnLst/>
              <a:rect l="l" t="t" r="r" b="b"/>
              <a:pathLst>
                <a:path w="836929" h="809625">
                  <a:moveTo>
                    <a:pt x="0" y="404622"/>
                  </a:moveTo>
                  <a:lnTo>
                    <a:pt x="2814" y="357448"/>
                  </a:lnTo>
                  <a:lnTo>
                    <a:pt x="11050" y="311869"/>
                  </a:lnTo>
                  <a:lnTo>
                    <a:pt x="24391" y="268188"/>
                  </a:lnTo>
                  <a:lnTo>
                    <a:pt x="42525" y="226711"/>
                  </a:lnTo>
                  <a:lnTo>
                    <a:pt x="65137" y="187741"/>
                  </a:lnTo>
                  <a:lnTo>
                    <a:pt x="91913" y="151582"/>
                  </a:lnTo>
                  <a:lnTo>
                    <a:pt x="122539" y="118538"/>
                  </a:lnTo>
                  <a:lnTo>
                    <a:pt x="156700" y="88914"/>
                  </a:lnTo>
                  <a:lnTo>
                    <a:pt x="194084" y="63012"/>
                  </a:lnTo>
                  <a:lnTo>
                    <a:pt x="234376" y="41139"/>
                  </a:lnTo>
                  <a:lnTo>
                    <a:pt x="277261" y="23596"/>
                  </a:lnTo>
                  <a:lnTo>
                    <a:pt x="322425" y="10690"/>
                  </a:lnTo>
                  <a:lnTo>
                    <a:pt x="369556" y="2723"/>
                  </a:lnTo>
                  <a:lnTo>
                    <a:pt x="418337" y="0"/>
                  </a:lnTo>
                  <a:lnTo>
                    <a:pt x="467145" y="2723"/>
                  </a:lnTo>
                  <a:lnTo>
                    <a:pt x="514297" y="10690"/>
                  </a:lnTo>
                  <a:lnTo>
                    <a:pt x="559480" y="23596"/>
                  </a:lnTo>
                  <a:lnTo>
                    <a:pt x="602380" y="41139"/>
                  </a:lnTo>
                  <a:lnTo>
                    <a:pt x="642684" y="63012"/>
                  </a:lnTo>
                  <a:lnTo>
                    <a:pt x="680078" y="88914"/>
                  </a:lnTo>
                  <a:lnTo>
                    <a:pt x="714247" y="118538"/>
                  </a:lnTo>
                  <a:lnTo>
                    <a:pt x="744879" y="151582"/>
                  </a:lnTo>
                  <a:lnTo>
                    <a:pt x="771659" y="187741"/>
                  </a:lnTo>
                  <a:lnTo>
                    <a:pt x="794274" y="226711"/>
                  </a:lnTo>
                  <a:lnTo>
                    <a:pt x="812410" y="268188"/>
                  </a:lnTo>
                  <a:lnTo>
                    <a:pt x="825752" y="311869"/>
                  </a:lnTo>
                  <a:lnTo>
                    <a:pt x="833988" y="357448"/>
                  </a:lnTo>
                  <a:lnTo>
                    <a:pt x="836802" y="404622"/>
                  </a:lnTo>
                  <a:lnTo>
                    <a:pt x="833988" y="451795"/>
                  </a:lnTo>
                  <a:lnTo>
                    <a:pt x="825752" y="497374"/>
                  </a:lnTo>
                  <a:lnTo>
                    <a:pt x="812410" y="541055"/>
                  </a:lnTo>
                  <a:lnTo>
                    <a:pt x="794274" y="582532"/>
                  </a:lnTo>
                  <a:lnTo>
                    <a:pt x="771659" y="621502"/>
                  </a:lnTo>
                  <a:lnTo>
                    <a:pt x="744879" y="657661"/>
                  </a:lnTo>
                  <a:lnTo>
                    <a:pt x="714247" y="690705"/>
                  </a:lnTo>
                  <a:lnTo>
                    <a:pt x="680078" y="720329"/>
                  </a:lnTo>
                  <a:lnTo>
                    <a:pt x="642684" y="746231"/>
                  </a:lnTo>
                  <a:lnTo>
                    <a:pt x="602380" y="768104"/>
                  </a:lnTo>
                  <a:lnTo>
                    <a:pt x="559480" y="785647"/>
                  </a:lnTo>
                  <a:lnTo>
                    <a:pt x="514297" y="798553"/>
                  </a:lnTo>
                  <a:lnTo>
                    <a:pt x="467145" y="806520"/>
                  </a:lnTo>
                  <a:lnTo>
                    <a:pt x="418337" y="809244"/>
                  </a:lnTo>
                  <a:lnTo>
                    <a:pt x="369556" y="806520"/>
                  </a:lnTo>
                  <a:lnTo>
                    <a:pt x="322425" y="798553"/>
                  </a:lnTo>
                  <a:lnTo>
                    <a:pt x="277261" y="785647"/>
                  </a:lnTo>
                  <a:lnTo>
                    <a:pt x="234376" y="768104"/>
                  </a:lnTo>
                  <a:lnTo>
                    <a:pt x="194084" y="746231"/>
                  </a:lnTo>
                  <a:lnTo>
                    <a:pt x="156700" y="720329"/>
                  </a:lnTo>
                  <a:lnTo>
                    <a:pt x="122539" y="690705"/>
                  </a:lnTo>
                  <a:lnTo>
                    <a:pt x="91913" y="657661"/>
                  </a:lnTo>
                  <a:lnTo>
                    <a:pt x="65137" y="621502"/>
                  </a:lnTo>
                  <a:lnTo>
                    <a:pt x="42525" y="582532"/>
                  </a:lnTo>
                  <a:lnTo>
                    <a:pt x="24391" y="541055"/>
                  </a:lnTo>
                  <a:lnTo>
                    <a:pt x="11050" y="497374"/>
                  </a:lnTo>
                  <a:lnTo>
                    <a:pt x="2814" y="451795"/>
                  </a:lnTo>
                  <a:lnTo>
                    <a:pt x="0" y="404622"/>
                  </a:lnTo>
                  <a:close/>
                </a:path>
              </a:pathLst>
            </a:custGeom>
            <a:ln w="381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6" name="object 6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937626" y="4523244"/>
              <a:ext cx="606158" cy="606158"/>
            </a:xfrm>
            <a:prstGeom prst="rect">
              <a:avLst/>
            </a:prstGeom>
          </p:spPr>
        </p:pic>
      </p:grpSp>
      <p:sp>
        <p:nvSpPr>
          <p:cNvPr id="67" name="object 67" descr=""/>
          <p:cNvSpPr txBox="1"/>
          <p:nvPr/>
        </p:nvSpPr>
        <p:spPr>
          <a:xfrm>
            <a:off x="7925816" y="1936496"/>
            <a:ext cx="8534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Web</a:t>
            </a:r>
            <a:r>
              <a:rPr dirty="0" sz="1800" spc="-90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spc="-20" b="1">
                <a:solidFill>
                  <a:srgbClr val="92D050"/>
                </a:solidFill>
                <a:latin typeface="Calibri"/>
                <a:cs typeface="Calibri"/>
              </a:rPr>
              <a:t>site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8" name="object 68" descr=""/>
          <p:cNvSpPr txBox="1"/>
          <p:nvPr/>
        </p:nvSpPr>
        <p:spPr>
          <a:xfrm>
            <a:off x="7971535" y="3330016"/>
            <a:ext cx="7385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92D050"/>
                </a:solidFill>
                <a:latin typeface="Calibri"/>
                <a:cs typeface="Calibri"/>
              </a:rPr>
              <a:t>Scraper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9" name="object 69" descr=""/>
          <p:cNvSpPr txBox="1"/>
          <p:nvPr/>
        </p:nvSpPr>
        <p:spPr>
          <a:xfrm>
            <a:off x="5803138" y="5226558"/>
            <a:ext cx="6100445" cy="101091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03225">
              <a:lnSpc>
                <a:spcPct val="100000"/>
              </a:lnSpc>
              <a:spcBef>
                <a:spcPts val="100"/>
              </a:spcBef>
              <a:tabLst>
                <a:tab pos="1382395" algn="l"/>
                <a:tab pos="2226310" algn="l"/>
              </a:tabLst>
            </a:pPr>
            <a:r>
              <a:rPr dirty="0" sz="1800" spc="-25" b="1">
                <a:solidFill>
                  <a:srgbClr val="92D050"/>
                </a:solidFill>
                <a:latin typeface="Calibri"/>
                <a:cs typeface="Calibri"/>
              </a:rPr>
              <a:t>Xml</a:t>
            </a: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	</a:t>
            </a:r>
            <a:r>
              <a:rPr dirty="0" sz="1800" spc="-25" b="1">
                <a:solidFill>
                  <a:srgbClr val="92D050"/>
                </a:solidFill>
                <a:latin typeface="Calibri"/>
                <a:cs typeface="Calibri"/>
              </a:rPr>
              <a:t>Sql</a:t>
            </a: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	</a:t>
            </a:r>
            <a:r>
              <a:rPr dirty="0" sz="1800" spc="-20" b="1">
                <a:solidFill>
                  <a:srgbClr val="92D050"/>
                </a:solidFill>
                <a:latin typeface="Calibri"/>
                <a:cs typeface="Calibri"/>
              </a:rPr>
              <a:t>Excel</a:t>
            </a:r>
            <a:endParaRPr sz="1800">
              <a:latin typeface="Calibri"/>
              <a:cs typeface="Calibri"/>
            </a:endParaRPr>
          </a:p>
          <a:p>
            <a:pPr algn="r" marR="64135">
              <a:lnSpc>
                <a:spcPct val="100000"/>
              </a:lnSpc>
              <a:spcBef>
                <a:spcPts val="1635"/>
              </a:spcBef>
            </a:pPr>
            <a:r>
              <a:rPr dirty="0" sz="1100" b="1">
                <a:solidFill>
                  <a:srgbClr val="92D050"/>
                </a:solidFill>
                <a:latin typeface="Georgia"/>
                <a:cs typeface="Georgia"/>
              </a:rPr>
              <a:t>Web</a:t>
            </a:r>
            <a:r>
              <a:rPr dirty="0" sz="1100" spc="-3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92D050"/>
                </a:solidFill>
                <a:latin typeface="Georgia"/>
                <a:cs typeface="Georgia"/>
              </a:rPr>
              <a:t>Scraping:</a:t>
            </a:r>
            <a:r>
              <a:rPr dirty="0" sz="1100" spc="-1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The</a:t>
            </a:r>
            <a:r>
              <a:rPr dirty="0" sz="1100" spc="-1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act</a:t>
            </a:r>
            <a:r>
              <a:rPr dirty="0" sz="1100" spc="-20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of</a:t>
            </a:r>
            <a:r>
              <a:rPr dirty="0" sz="1100" spc="-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92D050"/>
                </a:solidFill>
                <a:latin typeface="Georgia"/>
                <a:cs typeface="Georgia"/>
              </a:rPr>
              <a:t>automatically</a:t>
            </a:r>
            <a:r>
              <a:rPr dirty="0" sz="1100" spc="-4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92D050"/>
                </a:solidFill>
                <a:latin typeface="Georgia"/>
                <a:cs typeface="Georgia"/>
              </a:rPr>
              <a:t>downloading</a:t>
            </a:r>
            <a:r>
              <a:rPr dirty="0" sz="1100" spc="-1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data</a:t>
            </a:r>
            <a:r>
              <a:rPr dirty="0" sz="1100" spc="-1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from</a:t>
            </a:r>
            <a:r>
              <a:rPr dirty="0" sz="1100" spc="-10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a web</a:t>
            </a:r>
            <a:r>
              <a:rPr dirty="0" sz="1100" spc="-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page</a:t>
            </a:r>
            <a:r>
              <a:rPr dirty="0" sz="1100" spc="-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and</a:t>
            </a:r>
            <a:r>
              <a:rPr dirty="0" sz="1100" spc="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92D050"/>
                </a:solidFill>
                <a:latin typeface="Georgia"/>
                <a:cs typeface="Georgia"/>
              </a:rPr>
              <a:t>extracting</a:t>
            </a:r>
            <a:endParaRPr sz="1100">
              <a:latin typeface="Georgia"/>
              <a:cs typeface="Georgia"/>
            </a:endParaRPr>
          </a:p>
          <a:p>
            <a:pPr algn="r" marR="62865">
              <a:lnSpc>
                <a:spcPct val="100000"/>
              </a:lnSpc>
            </a:pPr>
            <a:r>
              <a:rPr dirty="0" sz="1100" b="1">
                <a:solidFill>
                  <a:srgbClr val="92D050"/>
                </a:solidFill>
                <a:latin typeface="Georgia"/>
                <a:cs typeface="Georgia"/>
              </a:rPr>
              <a:t>very</a:t>
            </a:r>
            <a:r>
              <a:rPr dirty="0" sz="1100" spc="-4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92D050"/>
                </a:solidFill>
                <a:latin typeface="Georgia"/>
                <a:cs typeface="Georgia"/>
              </a:rPr>
              <a:t>specific</a:t>
            </a:r>
            <a:r>
              <a:rPr dirty="0" sz="1100" spc="-5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92D050"/>
                </a:solidFill>
                <a:latin typeface="Georgia"/>
                <a:cs typeface="Georgia"/>
              </a:rPr>
              <a:t>information</a:t>
            </a:r>
            <a:r>
              <a:rPr dirty="0" sz="1100" spc="-3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from</a:t>
            </a:r>
            <a:r>
              <a:rPr dirty="0" sz="1100" spc="-3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spc="-25">
                <a:solidFill>
                  <a:srgbClr val="92D050"/>
                </a:solidFill>
                <a:latin typeface="Georgia"/>
                <a:cs typeface="Georgia"/>
              </a:rPr>
              <a:t>it.</a:t>
            </a:r>
            <a:endParaRPr sz="1100">
              <a:latin typeface="Georgia"/>
              <a:cs typeface="Georgia"/>
            </a:endParaRPr>
          </a:p>
          <a:p>
            <a:pPr algn="r" marR="67310">
              <a:lnSpc>
                <a:spcPct val="100000"/>
              </a:lnSpc>
            </a:pP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The</a:t>
            </a:r>
            <a:r>
              <a:rPr dirty="0" sz="1100" spc="-3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extracted</a:t>
            </a:r>
            <a:r>
              <a:rPr dirty="0" sz="1100" spc="-20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information</a:t>
            </a:r>
            <a:r>
              <a:rPr dirty="0" sz="1100" spc="-50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can</a:t>
            </a:r>
            <a:r>
              <a:rPr dirty="0" sz="1100" spc="-1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be</a:t>
            </a:r>
            <a:r>
              <a:rPr dirty="0" sz="1100" spc="-20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stored</a:t>
            </a:r>
            <a:r>
              <a:rPr dirty="0" sz="1100" spc="-30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92D050"/>
                </a:solidFill>
                <a:latin typeface="Georgia"/>
                <a:cs typeface="Georgia"/>
              </a:rPr>
              <a:t>practically</a:t>
            </a:r>
            <a:r>
              <a:rPr dirty="0" sz="1100" spc="-5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anywhere</a:t>
            </a:r>
            <a:r>
              <a:rPr dirty="0" sz="1100" spc="-1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(database,</a:t>
            </a:r>
            <a:r>
              <a:rPr dirty="0" sz="1100" spc="-45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92D050"/>
                </a:solidFill>
                <a:latin typeface="Georgia"/>
                <a:cs typeface="Georgia"/>
              </a:rPr>
              <a:t>file, </a:t>
            </a:r>
            <a:r>
              <a:rPr dirty="0" sz="1100" spc="-10">
                <a:solidFill>
                  <a:srgbClr val="92D050"/>
                </a:solidFill>
                <a:latin typeface="Georgia"/>
                <a:cs typeface="Georgia"/>
              </a:rPr>
              <a:t>etc.).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70" name="object 70" descr=""/>
          <p:cNvSpPr txBox="1"/>
          <p:nvPr/>
        </p:nvSpPr>
        <p:spPr>
          <a:xfrm>
            <a:off x="8729853" y="4659325"/>
            <a:ext cx="4730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 b="1">
                <a:solidFill>
                  <a:srgbClr val="92D050"/>
                </a:solidFill>
                <a:latin typeface="Calibri"/>
                <a:cs typeface="Calibri"/>
              </a:rPr>
              <a:t>Data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1" name="object 71" descr=""/>
          <p:cNvSpPr/>
          <p:nvPr/>
        </p:nvSpPr>
        <p:spPr>
          <a:xfrm>
            <a:off x="5761735" y="1043813"/>
            <a:ext cx="13335" cy="5731510"/>
          </a:xfrm>
          <a:custGeom>
            <a:avLst/>
            <a:gdLst/>
            <a:ahLst/>
            <a:cxnLst/>
            <a:rect l="l" t="t" r="r" b="b"/>
            <a:pathLst>
              <a:path w="13335" h="5731509">
                <a:moveTo>
                  <a:pt x="12826" y="0"/>
                </a:moveTo>
                <a:lnTo>
                  <a:pt x="0" y="5730915"/>
                </a:lnTo>
              </a:path>
            </a:pathLst>
          </a:custGeom>
          <a:ln w="57150">
            <a:solidFill>
              <a:srgbClr val="92D05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72" name="object 72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73" name="object 7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74" name="object 74" descr="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75" name="object 7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770498" y="1725320"/>
            <a:ext cx="6152515" cy="339090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 lIns="0" tIns="39370" rIns="0" bIns="0" rtlCol="0" vert="horz">
            <a:spAutoFit/>
          </a:bodyPr>
          <a:lstStyle/>
          <a:p>
            <a:pPr marL="378460" indent="-286385">
              <a:lnSpc>
                <a:spcPct val="100000"/>
              </a:lnSpc>
              <a:spcBef>
                <a:spcPts val="310"/>
              </a:spcBef>
              <a:buFont typeface="Arial MT"/>
              <a:buChar char="•"/>
              <a:tabLst>
                <a:tab pos="378460" algn="l"/>
              </a:tabLst>
            </a:pP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Any</a:t>
            </a:r>
            <a:r>
              <a:rPr dirty="0" sz="1600" spc="-3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type</a:t>
            </a:r>
            <a:r>
              <a:rPr dirty="0" sz="1600" spc="-2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of</a:t>
            </a:r>
            <a:r>
              <a:rPr dirty="0" sz="1600" spc="-3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data</a:t>
            </a:r>
            <a:r>
              <a:rPr dirty="0" sz="1600" spc="-2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found</a:t>
            </a:r>
            <a:r>
              <a:rPr dirty="0" sz="1600" spc="-2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on</a:t>
            </a:r>
            <a:r>
              <a:rPr dirty="0" sz="1600" spc="-4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web</a:t>
            </a:r>
            <a:r>
              <a:rPr dirty="0" sz="1600" spc="-10" b="1">
                <a:solidFill>
                  <a:srgbClr val="92D050"/>
                </a:solidFill>
                <a:latin typeface="Georgia"/>
                <a:cs typeface="Georgia"/>
              </a:rPr>
              <a:t> pages.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275767" y="1725320"/>
            <a:ext cx="5347970" cy="339090"/>
          </a:xfrm>
          <a:prstGeom prst="rect">
            <a:avLst/>
          </a:prstGeom>
          <a:ln w="38100">
            <a:solidFill>
              <a:srgbClr val="1B8DDA"/>
            </a:solidFill>
          </a:ln>
        </p:spPr>
        <p:txBody>
          <a:bodyPr wrap="square" lIns="0" tIns="39370" rIns="0" bIns="0" rtlCol="0" vert="horz">
            <a:spAutoFit/>
          </a:bodyPr>
          <a:lstStyle/>
          <a:p>
            <a:pPr marL="377825" indent="-286385">
              <a:lnSpc>
                <a:spcPct val="100000"/>
              </a:lnSpc>
              <a:spcBef>
                <a:spcPts val="310"/>
              </a:spcBef>
              <a:buFont typeface="Arial MT"/>
              <a:buChar char="•"/>
              <a:tabLst>
                <a:tab pos="377825" algn="l"/>
              </a:tabLst>
            </a:pP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It</a:t>
            </a:r>
            <a:r>
              <a:rPr dirty="0" sz="1600" spc="-3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only</a:t>
            </a:r>
            <a:r>
              <a:rPr dirty="0" sz="1600" spc="-4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collects</a:t>
            </a:r>
            <a:r>
              <a:rPr dirty="0" sz="1600" spc="-4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hyperlinks</a:t>
            </a:r>
            <a:r>
              <a:rPr dirty="0" sz="1600" spc="-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from</a:t>
            </a:r>
            <a:r>
              <a:rPr dirty="0" sz="1600" spc="-3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a</a:t>
            </a:r>
            <a:r>
              <a:rPr dirty="0" sz="1600" spc="-3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10" b="1">
                <a:solidFill>
                  <a:srgbClr val="1B8DDA"/>
                </a:solidFill>
                <a:latin typeface="Georgia"/>
                <a:cs typeface="Georgia"/>
              </a:rPr>
              <a:t>website.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8686292" y="6383223"/>
            <a:ext cx="2381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solidFill>
                  <a:srgbClr val="FFFFFF"/>
                </a:solidFill>
                <a:latin typeface="Georgia"/>
                <a:cs typeface="Georgia"/>
              </a:rPr>
              <a:t>71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75767" y="2196147"/>
            <a:ext cx="5347970" cy="584835"/>
          </a:xfrm>
          <a:prstGeom prst="rect">
            <a:avLst/>
          </a:prstGeom>
          <a:ln w="38100">
            <a:solidFill>
              <a:srgbClr val="1B8DDA"/>
            </a:solidFill>
          </a:ln>
        </p:spPr>
        <p:txBody>
          <a:bodyPr wrap="square" lIns="0" tIns="39370" rIns="0" bIns="0" rtlCol="0" vert="horz">
            <a:spAutoFit/>
          </a:bodyPr>
          <a:lstStyle/>
          <a:p>
            <a:pPr marL="377825" indent="-286385">
              <a:lnSpc>
                <a:spcPct val="100000"/>
              </a:lnSpc>
              <a:spcBef>
                <a:spcPts val="310"/>
              </a:spcBef>
              <a:buFont typeface="Arial MT"/>
              <a:buChar char="•"/>
              <a:tabLst>
                <a:tab pos="377825" algn="l"/>
              </a:tabLst>
            </a:pP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A</a:t>
            </a:r>
            <a:r>
              <a:rPr dirty="0" sz="1600" spc="-6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crawler</a:t>
            </a:r>
            <a:r>
              <a:rPr dirty="0" sz="1600" spc="-3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indexes,</a:t>
            </a:r>
            <a:r>
              <a:rPr dirty="0" sz="1600" spc="-4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finds</a:t>
            </a:r>
            <a:r>
              <a:rPr dirty="0" sz="1600" spc="-5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and</a:t>
            </a:r>
            <a:r>
              <a:rPr dirty="0" sz="1600" spc="-4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generates</a:t>
            </a:r>
            <a:r>
              <a:rPr dirty="0" sz="1600" spc="-4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20" b="1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endParaRPr sz="1600">
              <a:latin typeface="Georgia"/>
              <a:cs typeface="Georgia"/>
            </a:endParaRPr>
          </a:p>
          <a:p>
            <a:pPr marL="377825">
              <a:lnSpc>
                <a:spcPct val="100000"/>
              </a:lnSpc>
            </a:pP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sources</a:t>
            </a:r>
            <a:r>
              <a:rPr dirty="0" sz="1600" spc="-2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using</a:t>
            </a:r>
            <a:r>
              <a:rPr dirty="0" sz="1600" spc="-4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20" b="1">
                <a:solidFill>
                  <a:srgbClr val="1B8DDA"/>
                </a:solidFill>
                <a:latin typeface="Georgia"/>
                <a:cs typeface="Georgia"/>
              </a:rPr>
              <a:t>URLs.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770498" y="2211895"/>
            <a:ext cx="6152515" cy="584835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 lIns="0" tIns="39370" rIns="0" bIns="0" rtlCol="0" vert="horz">
            <a:spAutoFit/>
          </a:bodyPr>
          <a:lstStyle/>
          <a:p>
            <a:pPr marL="378460" marR="887730" indent="-287020">
              <a:lnSpc>
                <a:spcPct val="100000"/>
              </a:lnSpc>
              <a:spcBef>
                <a:spcPts val="310"/>
              </a:spcBef>
              <a:buFont typeface="Arial MT"/>
              <a:buChar char="•"/>
              <a:tabLst>
                <a:tab pos="378460" algn="l"/>
              </a:tabLst>
            </a:pP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A</a:t>
            </a:r>
            <a:r>
              <a:rPr dirty="0" sz="1600" spc="-5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scraper</a:t>
            </a:r>
            <a:r>
              <a:rPr dirty="0" sz="1600" spc="-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processes</a:t>
            </a:r>
            <a:r>
              <a:rPr dirty="0" sz="1600" spc="-2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data</a:t>
            </a:r>
            <a:r>
              <a:rPr dirty="0" sz="1600" spc="-4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with</a:t>
            </a:r>
            <a:r>
              <a:rPr dirty="0" sz="1600" spc="-3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logical</a:t>
            </a:r>
            <a:r>
              <a:rPr dirty="0" sz="1600" spc="-6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rules</a:t>
            </a:r>
            <a:r>
              <a:rPr dirty="0" sz="1600" spc="-2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spc="-25" b="1">
                <a:solidFill>
                  <a:srgbClr val="92D050"/>
                </a:solidFill>
                <a:latin typeface="Georgia"/>
                <a:cs typeface="Georgia"/>
              </a:rPr>
              <a:t>and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extracts</a:t>
            </a:r>
            <a:r>
              <a:rPr dirty="0" sz="1600" spc="-8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structured</a:t>
            </a:r>
            <a:r>
              <a:rPr dirty="0" sz="1600" spc="-5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spc="-10" b="1">
                <a:solidFill>
                  <a:srgbClr val="92D050"/>
                </a:solidFill>
                <a:latin typeface="Georgia"/>
                <a:cs typeface="Georgia"/>
              </a:rPr>
              <a:t>data.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275767" y="2990113"/>
            <a:ext cx="5347970" cy="339090"/>
          </a:xfrm>
          <a:prstGeom prst="rect">
            <a:avLst/>
          </a:prstGeom>
          <a:ln w="38100">
            <a:solidFill>
              <a:srgbClr val="1B8DDA"/>
            </a:solidFill>
          </a:ln>
        </p:spPr>
        <p:txBody>
          <a:bodyPr wrap="square" lIns="0" tIns="40005" rIns="0" bIns="0" rtlCol="0" vert="horz">
            <a:spAutoFit/>
          </a:bodyPr>
          <a:lstStyle/>
          <a:p>
            <a:pPr marL="377825" indent="-286385">
              <a:lnSpc>
                <a:spcPct val="100000"/>
              </a:lnSpc>
              <a:spcBef>
                <a:spcPts val="315"/>
              </a:spcBef>
              <a:buFont typeface="Arial MT"/>
              <a:buChar char="•"/>
              <a:tabLst>
                <a:tab pos="377825" algn="l"/>
              </a:tabLst>
            </a:pP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600" spc="-20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crawler</a:t>
            </a:r>
            <a:r>
              <a:rPr dirty="0" sz="1600" spc="-1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clicks</a:t>
            </a:r>
            <a:r>
              <a:rPr dirty="0" sz="1600" spc="-2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on</a:t>
            </a:r>
            <a:r>
              <a:rPr dirty="0" sz="1600" spc="-4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600" spc="-1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data</a:t>
            </a:r>
            <a:r>
              <a:rPr dirty="0" sz="1600" spc="-2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1B8DDA"/>
                </a:solidFill>
                <a:latin typeface="Georgia"/>
                <a:cs typeface="Georgia"/>
              </a:rPr>
              <a:t>for</a:t>
            </a:r>
            <a:r>
              <a:rPr dirty="0" sz="1600" spc="-25" b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600" spc="-20" b="1">
                <a:solidFill>
                  <a:srgbClr val="1B8DDA"/>
                </a:solidFill>
                <a:latin typeface="Georgia"/>
                <a:cs typeface="Georgia"/>
              </a:rPr>
              <a:t>you.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5770498" y="2998152"/>
            <a:ext cx="6152515" cy="584835"/>
          </a:xfrm>
          <a:custGeom>
            <a:avLst/>
            <a:gdLst/>
            <a:ahLst/>
            <a:cxnLst/>
            <a:rect l="l" t="t" r="r" b="b"/>
            <a:pathLst>
              <a:path w="6152515" h="584835">
                <a:moveTo>
                  <a:pt x="0" y="584771"/>
                </a:moveTo>
                <a:lnTo>
                  <a:pt x="6152007" y="584771"/>
                </a:lnTo>
                <a:lnTo>
                  <a:pt x="6152007" y="0"/>
                </a:lnTo>
                <a:lnTo>
                  <a:pt x="0" y="0"/>
                </a:lnTo>
                <a:lnTo>
                  <a:pt x="0" y="584771"/>
                </a:lnTo>
                <a:close/>
              </a:path>
            </a:pathLst>
          </a:custGeom>
          <a:ln w="38100">
            <a:solidFill>
              <a:srgbClr val="92D05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5850128" y="3025901"/>
            <a:ext cx="5648325" cy="5130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The</a:t>
            </a:r>
            <a:r>
              <a:rPr dirty="0" sz="1600" spc="-3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scraper</a:t>
            </a:r>
            <a:r>
              <a:rPr dirty="0" sz="1600" spc="-1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extracts</a:t>
            </a:r>
            <a:r>
              <a:rPr dirty="0" sz="1600" spc="-2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data</a:t>
            </a:r>
            <a:r>
              <a:rPr dirty="0" sz="1600" spc="-3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from</a:t>
            </a:r>
            <a:r>
              <a:rPr dirty="0" sz="1600" spc="-3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those</a:t>
            </a:r>
            <a:r>
              <a:rPr dirty="0" sz="1600" spc="-3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sites</a:t>
            </a:r>
            <a:r>
              <a:rPr dirty="0" sz="1600" spc="-2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you</a:t>
            </a:r>
            <a:r>
              <a:rPr dirty="0" sz="1600" spc="-45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spc="-20" b="1">
                <a:solidFill>
                  <a:srgbClr val="92D050"/>
                </a:solidFill>
                <a:latin typeface="Georgia"/>
                <a:cs typeface="Georgia"/>
              </a:rPr>
              <a:t>have </a:t>
            </a:r>
            <a:r>
              <a:rPr dirty="0" sz="1600" b="1">
                <a:solidFill>
                  <a:srgbClr val="92D050"/>
                </a:solidFill>
                <a:latin typeface="Georgia"/>
                <a:cs typeface="Georgia"/>
              </a:rPr>
              <a:t>clicked</a:t>
            </a:r>
            <a:r>
              <a:rPr dirty="0" sz="1600" spc="-70" b="1">
                <a:solidFill>
                  <a:srgbClr val="92D050"/>
                </a:solidFill>
                <a:latin typeface="Georgia"/>
                <a:cs typeface="Georgia"/>
              </a:rPr>
              <a:t> </a:t>
            </a:r>
            <a:r>
              <a:rPr dirty="0" sz="1600" spc="-25" b="1">
                <a:solidFill>
                  <a:srgbClr val="92D050"/>
                </a:solidFill>
                <a:latin typeface="Georgia"/>
                <a:cs typeface="Georgia"/>
              </a:rPr>
              <a:t>on.</a:t>
            </a:r>
            <a:endParaRPr sz="1600">
              <a:latin typeface="Georgia"/>
              <a:cs typeface="Georgi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430672" y="3661046"/>
            <a:ext cx="6015355" cy="2669540"/>
            <a:chOff x="430672" y="3661046"/>
            <a:chExt cx="6015355" cy="2669540"/>
          </a:xfrm>
        </p:grpSpPr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30672" y="3661046"/>
              <a:ext cx="2976268" cy="1797361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724404" y="4320908"/>
              <a:ext cx="3721608" cy="2009648"/>
            </a:xfrm>
            <a:prstGeom prst="rect">
              <a:avLst/>
            </a:prstGeom>
          </p:spPr>
        </p:pic>
      </p:grpSp>
      <p:grpSp>
        <p:nvGrpSpPr>
          <p:cNvPr id="14" name="object 14" descr=""/>
          <p:cNvGrpSpPr/>
          <p:nvPr/>
        </p:nvGrpSpPr>
        <p:grpSpPr>
          <a:xfrm>
            <a:off x="6612508" y="3494036"/>
            <a:ext cx="4503420" cy="1711960"/>
            <a:chOff x="6612508" y="3494036"/>
            <a:chExt cx="4503420" cy="1711960"/>
          </a:xfrm>
        </p:grpSpPr>
        <p:pic>
          <p:nvPicPr>
            <p:cNvPr id="15" name="object 1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12508" y="3578225"/>
              <a:ext cx="1285240" cy="128523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59012" y="3494036"/>
              <a:ext cx="2756534" cy="726808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88783" y="4611096"/>
              <a:ext cx="1616201" cy="594552"/>
            </a:xfrm>
            <a:prstGeom prst="rect">
              <a:avLst/>
            </a:prstGeom>
          </p:spPr>
        </p:pic>
      </p:grpSp>
      <p:pic>
        <p:nvPicPr>
          <p:cNvPr id="18" name="object 18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813877" y="5333030"/>
            <a:ext cx="1894693" cy="610092"/>
          </a:xfrm>
          <a:prstGeom prst="rect">
            <a:avLst/>
          </a:prstGeom>
        </p:spPr>
      </p:pic>
      <p:pic>
        <p:nvPicPr>
          <p:cNvPr id="19" name="object 19">
            <a:hlinkClick r:id="rId8"/>
          </p:cNvPr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9042272" y="5565330"/>
            <a:ext cx="2133600" cy="682866"/>
          </a:xfrm>
          <a:prstGeom prst="rect">
            <a:avLst/>
          </a:prstGeom>
        </p:spPr>
      </p:pic>
      <p:sp>
        <p:nvSpPr>
          <p:cNvPr id="20" name="object 20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xfrm>
            <a:off x="81788" y="39751"/>
            <a:ext cx="349313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890"/>
              <a:t>WHAT</a:t>
            </a:r>
            <a:r>
              <a:rPr dirty="0" spc="-560"/>
              <a:t> </a:t>
            </a:r>
            <a:r>
              <a:rPr dirty="0" spc="-790"/>
              <a:t>WEB</a:t>
            </a:r>
            <a:r>
              <a:rPr dirty="0" spc="-575"/>
              <a:t> </a:t>
            </a:r>
            <a:r>
              <a:rPr dirty="0" spc="-605"/>
              <a:t>SCRAPINg</a:t>
            </a:r>
            <a:r>
              <a:rPr dirty="0" spc="-570"/>
              <a:t> </a:t>
            </a:r>
            <a:r>
              <a:rPr dirty="0" spc="-160"/>
              <a:t>IS?</a:t>
            </a:r>
          </a:p>
        </p:txBody>
      </p:sp>
      <p:sp>
        <p:nvSpPr>
          <p:cNvPr id="22" name="object 22" descr=""/>
          <p:cNvSpPr txBox="1"/>
          <p:nvPr/>
        </p:nvSpPr>
        <p:spPr>
          <a:xfrm>
            <a:off x="1817877" y="1236929"/>
            <a:ext cx="101155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1B8DDA"/>
                </a:solidFill>
                <a:latin typeface="Calibri"/>
                <a:cs typeface="Calibri"/>
              </a:rPr>
              <a:t>Crawling</a:t>
            </a:r>
            <a:r>
              <a:rPr dirty="0" sz="1800" spc="-95" b="1">
                <a:solidFill>
                  <a:srgbClr val="1B8DDA"/>
                </a:solidFill>
                <a:latin typeface="Calibri"/>
                <a:cs typeface="Calibri"/>
              </a:rPr>
              <a:t> </a:t>
            </a:r>
            <a:r>
              <a:rPr dirty="0" sz="1800" spc="-50" b="1">
                <a:solidFill>
                  <a:srgbClr val="1B8DDA"/>
                </a:solidFill>
                <a:latin typeface="Calibri"/>
                <a:cs typeface="Calibri"/>
              </a:rPr>
              <a:t>=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3" name="object 23" descr=""/>
          <p:cNvSpPr/>
          <p:nvPr/>
        </p:nvSpPr>
        <p:spPr>
          <a:xfrm>
            <a:off x="3006598" y="1162177"/>
            <a:ext cx="2291715" cy="488315"/>
          </a:xfrm>
          <a:custGeom>
            <a:avLst/>
            <a:gdLst/>
            <a:ahLst/>
            <a:cxnLst/>
            <a:rect l="l" t="t" r="r" b="b"/>
            <a:pathLst>
              <a:path w="2291715" h="488314">
                <a:moveTo>
                  <a:pt x="2210054" y="0"/>
                </a:moveTo>
                <a:lnTo>
                  <a:pt x="81406" y="0"/>
                </a:lnTo>
                <a:lnTo>
                  <a:pt x="49720" y="6397"/>
                </a:lnTo>
                <a:lnTo>
                  <a:pt x="23844" y="23844"/>
                </a:lnTo>
                <a:lnTo>
                  <a:pt x="6397" y="49720"/>
                </a:lnTo>
                <a:lnTo>
                  <a:pt x="0" y="81407"/>
                </a:lnTo>
                <a:lnTo>
                  <a:pt x="0" y="488314"/>
                </a:lnTo>
                <a:lnTo>
                  <a:pt x="2291461" y="488314"/>
                </a:lnTo>
                <a:lnTo>
                  <a:pt x="2291461" y="81407"/>
                </a:lnTo>
                <a:lnTo>
                  <a:pt x="2285063" y="49720"/>
                </a:lnTo>
                <a:lnTo>
                  <a:pt x="2267616" y="23844"/>
                </a:lnTo>
                <a:lnTo>
                  <a:pt x="2241740" y="6397"/>
                </a:lnTo>
                <a:lnTo>
                  <a:pt x="2210054" y="0"/>
                </a:lnTo>
                <a:close/>
              </a:path>
            </a:pathLst>
          </a:custGeom>
          <a:solidFill>
            <a:srgbClr val="1B8D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 descr=""/>
          <p:cNvSpPr txBox="1"/>
          <p:nvPr/>
        </p:nvSpPr>
        <p:spPr>
          <a:xfrm>
            <a:off x="3172205" y="1261109"/>
            <a:ext cx="19602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WEB</a:t>
            </a:r>
            <a:r>
              <a:rPr dirty="0" sz="1800" spc="-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Georgia"/>
                <a:cs typeface="Georgia"/>
              </a:rPr>
              <a:t>CRAWLER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8521065" y="1225753"/>
            <a:ext cx="9055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92D050"/>
                </a:solidFill>
                <a:latin typeface="Calibri"/>
                <a:cs typeface="Calibri"/>
              </a:rPr>
              <a:t>=</a:t>
            </a:r>
            <a:r>
              <a:rPr dirty="0" sz="1800" spc="-5" b="1">
                <a:solidFill>
                  <a:srgbClr val="92D050"/>
                </a:solidFill>
                <a:latin typeface="Calibri"/>
                <a:cs typeface="Calibri"/>
              </a:rPr>
              <a:t> </a:t>
            </a:r>
            <a:r>
              <a:rPr dirty="0" sz="1800" spc="-10" b="1">
                <a:solidFill>
                  <a:srgbClr val="92D050"/>
                </a:solidFill>
                <a:latin typeface="Calibri"/>
                <a:cs typeface="Calibri"/>
              </a:rPr>
              <a:t>Scraper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6" name="object 26" descr=""/>
          <p:cNvSpPr/>
          <p:nvPr/>
        </p:nvSpPr>
        <p:spPr>
          <a:xfrm>
            <a:off x="6067552" y="1162685"/>
            <a:ext cx="2291715" cy="488315"/>
          </a:xfrm>
          <a:custGeom>
            <a:avLst/>
            <a:gdLst/>
            <a:ahLst/>
            <a:cxnLst/>
            <a:rect l="l" t="t" r="r" b="b"/>
            <a:pathLst>
              <a:path w="2291715" h="488314">
                <a:moveTo>
                  <a:pt x="2210054" y="0"/>
                </a:moveTo>
                <a:lnTo>
                  <a:pt x="81407" y="0"/>
                </a:lnTo>
                <a:lnTo>
                  <a:pt x="49720" y="6395"/>
                </a:lnTo>
                <a:lnTo>
                  <a:pt x="23844" y="23828"/>
                </a:lnTo>
                <a:lnTo>
                  <a:pt x="6397" y="49666"/>
                </a:lnTo>
                <a:lnTo>
                  <a:pt x="0" y="81279"/>
                </a:lnTo>
                <a:lnTo>
                  <a:pt x="0" y="488188"/>
                </a:lnTo>
                <a:lnTo>
                  <a:pt x="2291461" y="488188"/>
                </a:lnTo>
                <a:lnTo>
                  <a:pt x="2291461" y="81279"/>
                </a:lnTo>
                <a:lnTo>
                  <a:pt x="2285063" y="49666"/>
                </a:lnTo>
                <a:lnTo>
                  <a:pt x="2267616" y="23828"/>
                </a:lnTo>
                <a:lnTo>
                  <a:pt x="2241740" y="6395"/>
                </a:lnTo>
                <a:lnTo>
                  <a:pt x="2210054" y="0"/>
                </a:lnTo>
                <a:close/>
              </a:path>
            </a:pathLst>
          </a:custGeom>
          <a:solidFill>
            <a:srgbClr val="92D05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 descr=""/>
          <p:cNvSpPr txBox="1"/>
          <p:nvPr/>
        </p:nvSpPr>
        <p:spPr>
          <a:xfrm>
            <a:off x="6221348" y="1261617"/>
            <a:ext cx="198501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FFFF"/>
                </a:solidFill>
                <a:latin typeface="Georgia"/>
                <a:cs typeface="Georgia"/>
              </a:rPr>
              <a:t>WEB</a:t>
            </a:r>
            <a:r>
              <a:rPr dirty="0" sz="1800" spc="-15" b="1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FFFFFF"/>
                </a:solidFill>
                <a:latin typeface="Georgia"/>
                <a:cs typeface="Georgia"/>
              </a:rPr>
              <a:t>SCRAPING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28" name="object 28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29" name="object 2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30" name="object 30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406397" y="1283335"/>
            <a:ext cx="5812790" cy="47929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4310" indent="-181610">
              <a:lnSpc>
                <a:spcPct val="100000"/>
              </a:lnSpc>
              <a:spcBef>
                <a:spcPts val="95"/>
              </a:spcBef>
              <a:buClr>
                <a:srgbClr val="001157"/>
              </a:buClr>
              <a:buFont typeface="Arial MT"/>
              <a:buChar char="•"/>
              <a:tabLst>
                <a:tab pos="194310" algn="l"/>
              </a:tabLst>
            </a:pP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Optimize</a:t>
            </a:r>
            <a:r>
              <a:rPr dirty="0" sz="1300" spc="-6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 spc="-10" b="1">
                <a:solidFill>
                  <a:srgbClr val="4F5D17"/>
                </a:solidFill>
                <a:latin typeface="Georgia"/>
                <a:cs typeface="Georgia"/>
              </a:rPr>
              <a:t>sales:</a:t>
            </a:r>
            <a:endParaRPr sz="1300">
              <a:latin typeface="Georgia"/>
              <a:cs typeface="Georgia"/>
            </a:endParaRPr>
          </a:p>
          <a:p>
            <a:pPr lvl="1" marL="375285" indent="-181610">
              <a:lnSpc>
                <a:spcPct val="100000"/>
              </a:lnSpc>
              <a:spcBef>
                <a:spcPts val="810"/>
              </a:spcBef>
              <a:buClr>
                <a:srgbClr val="001157"/>
              </a:buClr>
              <a:buFont typeface="Arial MT"/>
              <a:buChar char="-"/>
              <a:tabLst>
                <a:tab pos="375285" algn="l"/>
              </a:tabLst>
            </a:pP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Know</a:t>
            </a:r>
            <a:r>
              <a:rPr dirty="0" sz="11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categories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that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work</a:t>
            </a:r>
            <a:r>
              <a:rPr dirty="0" sz="1100" spc="-4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best</a:t>
            </a:r>
            <a:endParaRPr sz="1100">
              <a:latin typeface="Georgia"/>
              <a:cs typeface="Georgia"/>
            </a:endParaRPr>
          </a:p>
          <a:p>
            <a:pPr marL="194310" indent="-181610">
              <a:lnSpc>
                <a:spcPct val="100000"/>
              </a:lnSpc>
              <a:spcBef>
                <a:spcPts val="725"/>
              </a:spcBef>
              <a:buClr>
                <a:srgbClr val="001157"/>
              </a:buClr>
              <a:buFont typeface="Arial MT"/>
              <a:buChar char="•"/>
              <a:tabLst>
                <a:tab pos="194310" algn="l"/>
              </a:tabLst>
            </a:pP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Discover</a:t>
            </a:r>
            <a:r>
              <a:rPr dirty="0" sz="13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possible</a:t>
            </a:r>
            <a:r>
              <a:rPr dirty="0" sz="1300" spc="-5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market</a:t>
            </a:r>
            <a:r>
              <a:rPr dirty="0" sz="13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niches</a:t>
            </a:r>
            <a:r>
              <a:rPr dirty="0" sz="13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>
                <a:solidFill>
                  <a:srgbClr val="4F5D17"/>
                </a:solidFill>
                <a:latin typeface="Georgia"/>
                <a:cs typeface="Georgia"/>
              </a:rPr>
              <a:t>(</a:t>
            </a:r>
            <a:r>
              <a:rPr dirty="0" u="sng" sz="1300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Cool</a:t>
            </a:r>
            <a:r>
              <a:rPr dirty="0" u="sng" sz="1300" spc="-40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300" spc="-10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hunting</a:t>
            </a:r>
            <a:r>
              <a:rPr dirty="0" sz="1300" spc="-10">
                <a:solidFill>
                  <a:srgbClr val="4F5D17"/>
                </a:solidFill>
                <a:latin typeface="Georgia"/>
                <a:cs typeface="Georgia"/>
              </a:rPr>
              <a:t>)</a:t>
            </a:r>
            <a:r>
              <a:rPr dirty="0" sz="1300" spc="-10" b="1">
                <a:solidFill>
                  <a:srgbClr val="4F5D17"/>
                </a:solidFill>
                <a:latin typeface="Georgia"/>
                <a:cs typeface="Georgia"/>
              </a:rPr>
              <a:t>:</a:t>
            </a:r>
            <a:endParaRPr sz="1300">
              <a:latin typeface="Georgia"/>
              <a:cs typeface="Georgia"/>
            </a:endParaRPr>
          </a:p>
          <a:p>
            <a:pPr lvl="1" marL="375285" indent="-181610">
              <a:lnSpc>
                <a:spcPct val="100000"/>
              </a:lnSpc>
              <a:spcBef>
                <a:spcPts val="815"/>
              </a:spcBef>
              <a:buClr>
                <a:srgbClr val="001157"/>
              </a:buClr>
              <a:buFont typeface="Arial MT"/>
              <a:buChar char="-"/>
              <a:tabLst>
                <a:tab pos="375285" algn="l"/>
              </a:tabLst>
            </a:pP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Products</a:t>
            </a:r>
            <a:r>
              <a:rPr dirty="0" sz="11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that</a:t>
            </a:r>
            <a:r>
              <a:rPr dirty="0" sz="11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sell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a</a:t>
            </a:r>
            <a:r>
              <a:rPr dirty="0" sz="11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lot</a:t>
            </a:r>
            <a:r>
              <a:rPr dirty="0" sz="11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1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that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your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store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not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selling</a:t>
            </a:r>
            <a:endParaRPr sz="1100">
              <a:latin typeface="Georgia"/>
              <a:cs typeface="Georgia"/>
            </a:endParaRPr>
          </a:p>
          <a:p>
            <a:pPr lvl="1" marL="375285" indent="-181610">
              <a:lnSpc>
                <a:spcPct val="100000"/>
              </a:lnSpc>
              <a:spcBef>
                <a:spcPts val="800"/>
              </a:spcBef>
              <a:buClr>
                <a:srgbClr val="001157"/>
              </a:buClr>
              <a:buFont typeface="Arial MT"/>
              <a:buChar char="-"/>
              <a:tabLst>
                <a:tab pos="375285" algn="l"/>
              </a:tabLst>
            </a:pP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Market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segments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that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buy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certain</a:t>
            </a:r>
            <a:r>
              <a:rPr dirty="0" sz="11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products</a:t>
            </a:r>
            <a:endParaRPr sz="1100">
              <a:latin typeface="Georgia"/>
              <a:cs typeface="Georgia"/>
            </a:endParaRPr>
          </a:p>
          <a:p>
            <a:pPr marL="194310" indent="-181610">
              <a:lnSpc>
                <a:spcPct val="100000"/>
              </a:lnSpc>
              <a:spcBef>
                <a:spcPts val="725"/>
              </a:spcBef>
              <a:buClr>
                <a:srgbClr val="001157"/>
              </a:buClr>
              <a:buFont typeface="Arial MT"/>
              <a:buChar char="•"/>
              <a:tabLst>
                <a:tab pos="194310" algn="l"/>
              </a:tabLst>
            </a:pP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Optimize</a:t>
            </a:r>
            <a:r>
              <a:rPr dirty="0" sz="1300" spc="-6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 b="1">
                <a:solidFill>
                  <a:srgbClr val="4F5D17"/>
                </a:solidFill>
                <a:latin typeface="Georgia"/>
                <a:cs typeface="Georgia"/>
              </a:rPr>
              <a:t>profit</a:t>
            </a:r>
            <a:r>
              <a:rPr dirty="0" sz="1300" spc="-5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300" spc="-10" b="1">
                <a:solidFill>
                  <a:srgbClr val="4F5D17"/>
                </a:solidFill>
                <a:latin typeface="Georgia"/>
                <a:cs typeface="Georgia"/>
              </a:rPr>
              <a:t>margins:</a:t>
            </a:r>
            <a:endParaRPr sz="1300">
              <a:latin typeface="Georgia"/>
              <a:cs typeface="Georgia"/>
            </a:endParaRPr>
          </a:p>
          <a:p>
            <a:pPr lvl="1" marL="375285" indent="-181610">
              <a:lnSpc>
                <a:spcPct val="100000"/>
              </a:lnSpc>
              <a:spcBef>
                <a:spcPts val="815"/>
              </a:spcBef>
              <a:buClr>
                <a:srgbClr val="001157"/>
              </a:buClr>
              <a:buFont typeface="Arial MT"/>
              <a:buChar char="-"/>
              <a:tabLst>
                <a:tab pos="375285" algn="l"/>
              </a:tabLst>
            </a:pP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Prices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above</a:t>
            </a:r>
            <a:r>
              <a:rPr dirty="0" sz="1100" spc="-4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or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below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your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prices</a:t>
            </a:r>
            <a:endParaRPr sz="1100">
              <a:latin typeface="Georgia"/>
              <a:cs typeface="Georgia"/>
            </a:endParaRPr>
          </a:p>
          <a:p>
            <a:pPr marL="240029" indent="-180340">
              <a:lnSpc>
                <a:spcPct val="100000"/>
              </a:lnSpc>
              <a:spcBef>
                <a:spcPts val="865"/>
              </a:spcBef>
              <a:buClr>
                <a:srgbClr val="001157"/>
              </a:buClr>
              <a:buFont typeface="Arial MT"/>
              <a:buChar char="-"/>
              <a:tabLst>
                <a:tab pos="240029" algn="l"/>
              </a:tabLst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Strategy</a:t>
            </a:r>
            <a:endParaRPr sz="2000">
              <a:latin typeface="Georgia"/>
              <a:cs typeface="Georgia"/>
            </a:endParaRPr>
          </a:p>
          <a:p>
            <a:pPr marL="698500">
              <a:lnSpc>
                <a:spcPct val="100000"/>
              </a:lnSpc>
              <a:spcBef>
                <a:spcPts val="994"/>
              </a:spcBef>
            </a:pPr>
            <a:r>
              <a:rPr dirty="0" sz="1700" i="1">
                <a:solidFill>
                  <a:srgbClr val="4F5D17"/>
                </a:solidFill>
                <a:latin typeface="Georgia"/>
                <a:cs typeface="Georgia"/>
              </a:rPr>
              <a:t>Planning:</a:t>
            </a:r>
            <a:r>
              <a:rPr dirty="0" sz="1700" spc="-5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u="sng" sz="170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Black</a:t>
            </a:r>
            <a:r>
              <a:rPr dirty="0" u="sng" sz="1700" spc="-2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Friday,</a:t>
            </a:r>
            <a:r>
              <a:rPr dirty="0" u="sng" sz="1700" spc="-35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Cyber</a:t>
            </a:r>
            <a:r>
              <a:rPr dirty="0" u="sng" sz="1700" spc="-5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Monday,</a:t>
            </a:r>
            <a:r>
              <a:rPr dirty="0" u="sng" sz="1700" spc="-45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Cyber</a:t>
            </a:r>
            <a:r>
              <a:rPr dirty="0" u="sng" sz="1700" spc="-35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spc="-20" i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Week</a:t>
            </a:r>
            <a:endParaRPr sz="1700">
              <a:latin typeface="Georgia"/>
              <a:cs typeface="Georgia"/>
            </a:endParaRPr>
          </a:p>
          <a:p>
            <a:pPr marL="240029" indent="-180340">
              <a:lnSpc>
                <a:spcPct val="100000"/>
              </a:lnSpc>
              <a:spcBef>
                <a:spcPts val="880"/>
              </a:spcBef>
              <a:buClr>
                <a:srgbClr val="001157"/>
              </a:buClr>
              <a:buFont typeface="Arial MT"/>
              <a:buChar char="-"/>
              <a:tabLst>
                <a:tab pos="240029" algn="l"/>
              </a:tabLst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Digital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marketing:</a:t>
            </a:r>
            <a:r>
              <a:rPr dirty="0" sz="20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positioning</a:t>
            </a:r>
            <a:endParaRPr sz="2000">
              <a:latin typeface="Georgia"/>
              <a:cs typeface="Georgia"/>
            </a:endParaRPr>
          </a:p>
          <a:p>
            <a:pPr marL="193675">
              <a:lnSpc>
                <a:spcPct val="100000"/>
              </a:lnSpc>
              <a:spcBef>
                <a:spcPts val="919"/>
              </a:spcBef>
              <a:tabLst>
                <a:tab pos="375285" algn="l"/>
              </a:tabLst>
            </a:pPr>
            <a:r>
              <a:rPr dirty="0" sz="1100" spc="-50">
                <a:solidFill>
                  <a:srgbClr val="001157"/>
                </a:solidFill>
                <a:latin typeface="Arial MT"/>
                <a:cs typeface="Arial MT"/>
              </a:rPr>
              <a:t>-</a:t>
            </a:r>
            <a:r>
              <a:rPr dirty="0" sz="1100">
                <a:solidFill>
                  <a:srgbClr val="001157"/>
                </a:solidFill>
                <a:latin typeface="Arial MT"/>
                <a:cs typeface="Arial MT"/>
              </a:rPr>
              <a:t>	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Find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out</a:t>
            </a:r>
            <a:r>
              <a:rPr dirty="0" sz="11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which</a:t>
            </a:r>
            <a:r>
              <a:rPr dirty="0" sz="1100" spc="-5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keywords</a:t>
            </a:r>
            <a:r>
              <a:rPr dirty="0" sz="11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metadata</a:t>
            </a:r>
            <a:r>
              <a:rPr dirty="0" sz="1100" spc="-5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your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competitors</a:t>
            </a:r>
            <a:r>
              <a:rPr dirty="0" sz="11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are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using</a:t>
            </a:r>
            <a:endParaRPr sz="1100">
              <a:latin typeface="Georgia"/>
              <a:cs typeface="Georgia"/>
            </a:endParaRPr>
          </a:p>
          <a:p>
            <a:pPr marL="59690">
              <a:lnSpc>
                <a:spcPct val="100000"/>
              </a:lnSpc>
              <a:spcBef>
                <a:spcPts val="890"/>
              </a:spcBef>
            </a:pPr>
            <a:r>
              <a:rPr dirty="0" sz="2000">
                <a:solidFill>
                  <a:srgbClr val="001157"/>
                </a:solidFill>
                <a:latin typeface="Arial MT"/>
                <a:cs typeface="Arial MT"/>
              </a:rPr>
              <a:t>-</a:t>
            </a:r>
            <a:r>
              <a:rPr dirty="0" sz="2000" spc="204">
                <a:solidFill>
                  <a:srgbClr val="001157"/>
                </a:solidFill>
                <a:latin typeface="Arial MT"/>
                <a:cs typeface="Arial MT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Locations</a:t>
            </a:r>
            <a:endParaRPr sz="2000">
              <a:latin typeface="Georgia"/>
              <a:cs typeface="Georgia"/>
            </a:endParaRPr>
          </a:p>
          <a:p>
            <a:pPr marL="193675">
              <a:lnSpc>
                <a:spcPct val="100000"/>
              </a:lnSpc>
              <a:spcBef>
                <a:spcPts val="925"/>
              </a:spcBef>
              <a:tabLst>
                <a:tab pos="375285" algn="l"/>
              </a:tabLst>
            </a:pPr>
            <a:r>
              <a:rPr dirty="0" sz="1100" spc="-50">
                <a:solidFill>
                  <a:srgbClr val="001157"/>
                </a:solidFill>
                <a:latin typeface="Arial MT"/>
                <a:cs typeface="Arial MT"/>
              </a:rPr>
              <a:t>-</a:t>
            </a:r>
            <a:r>
              <a:rPr dirty="0" sz="1100">
                <a:solidFill>
                  <a:srgbClr val="001157"/>
                </a:solidFill>
                <a:latin typeface="Arial MT"/>
                <a:cs typeface="Arial MT"/>
              </a:rPr>
              <a:t>	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Where</a:t>
            </a:r>
            <a:r>
              <a:rPr dirty="0" sz="11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certain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events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occur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(social</a:t>
            </a:r>
            <a:r>
              <a:rPr dirty="0" sz="1100" spc="-5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media)</a:t>
            </a:r>
            <a:endParaRPr sz="1100">
              <a:latin typeface="Georgia"/>
              <a:cs typeface="Georgia"/>
            </a:endParaRPr>
          </a:p>
          <a:p>
            <a:pPr marL="59690">
              <a:lnSpc>
                <a:spcPct val="100000"/>
              </a:lnSpc>
              <a:spcBef>
                <a:spcPts val="900"/>
              </a:spcBef>
            </a:pPr>
            <a:r>
              <a:rPr dirty="0" sz="2000">
                <a:solidFill>
                  <a:srgbClr val="001157"/>
                </a:solidFill>
                <a:latin typeface="Arial MT"/>
                <a:cs typeface="Arial MT"/>
              </a:rPr>
              <a:t>-</a:t>
            </a:r>
            <a:r>
              <a:rPr dirty="0" sz="2000" spc="185">
                <a:solidFill>
                  <a:srgbClr val="001157"/>
                </a:solidFill>
                <a:latin typeface="Arial MT"/>
                <a:cs typeface="Arial MT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Trends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sentiment</a:t>
            </a:r>
            <a:endParaRPr sz="2000">
              <a:latin typeface="Georgia"/>
              <a:cs typeface="Georgia"/>
            </a:endParaRPr>
          </a:p>
          <a:p>
            <a:pPr marL="193675">
              <a:lnSpc>
                <a:spcPct val="100000"/>
              </a:lnSpc>
              <a:spcBef>
                <a:spcPts val="915"/>
              </a:spcBef>
              <a:tabLst>
                <a:tab pos="375285" algn="l"/>
              </a:tabLst>
            </a:pPr>
            <a:r>
              <a:rPr dirty="0" sz="1100" spc="-50">
                <a:solidFill>
                  <a:srgbClr val="001157"/>
                </a:solidFill>
                <a:latin typeface="Arial MT"/>
                <a:cs typeface="Arial MT"/>
              </a:rPr>
              <a:t>-</a:t>
            </a:r>
            <a:r>
              <a:rPr dirty="0" sz="1100">
                <a:solidFill>
                  <a:srgbClr val="001157"/>
                </a:solidFill>
                <a:latin typeface="Arial MT"/>
                <a:cs typeface="Arial MT"/>
              </a:rPr>
              <a:t>	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What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being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talked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about,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who</a:t>
            </a:r>
            <a:r>
              <a:rPr dirty="0" sz="11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speaking,</a:t>
            </a:r>
            <a:r>
              <a:rPr dirty="0" sz="11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when</a:t>
            </a:r>
            <a:r>
              <a:rPr dirty="0" sz="11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i="1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1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100" spc="-10" i="1">
                <a:solidFill>
                  <a:srgbClr val="4F5D17"/>
                </a:solidFill>
                <a:latin typeface="Georgia"/>
                <a:cs typeface="Georgia"/>
              </a:rPr>
              <a:t>speaking...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2419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1299844" y="1191513"/>
            <a:ext cx="9598660" cy="5165090"/>
          </a:xfrm>
          <a:custGeom>
            <a:avLst/>
            <a:gdLst/>
            <a:ahLst/>
            <a:cxnLst/>
            <a:rect l="l" t="t" r="r" b="b"/>
            <a:pathLst>
              <a:path w="9598660" h="5165090">
                <a:moveTo>
                  <a:pt x="0" y="5164836"/>
                </a:moveTo>
                <a:lnTo>
                  <a:pt x="9598660" y="5164836"/>
                </a:lnTo>
                <a:lnTo>
                  <a:pt x="9598660" y="0"/>
                </a:lnTo>
                <a:lnTo>
                  <a:pt x="0" y="0"/>
                </a:lnTo>
                <a:lnTo>
                  <a:pt x="0" y="5164836"/>
                </a:lnTo>
                <a:close/>
              </a:path>
            </a:pathLst>
          </a:custGeom>
          <a:ln w="38100">
            <a:solidFill>
              <a:srgbClr val="0D0D0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506222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40"/>
              <a:t>APPLICATIONS</a:t>
            </a:r>
            <a:r>
              <a:rPr dirty="0" spc="-509"/>
              <a:t> </a:t>
            </a:r>
            <a:r>
              <a:rPr dirty="0" spc="-254"/>
              <a:t>–</a:t>
            </a:r>
            <a:r>
              <a:rPr dirty="0" spc="-490"/>
              <a:t> </a:t>
            </a:r>
            <a:r>
              <a:rPr dirty="0" spc="-665"/>
              <a:t>MARKET</a:t>
            </a:r>
            <a:r>
              <a:rPr dirty="0" spc="-490"/>
              <a:t> </a:t>
            </a:r>
            <a:r>
              <a:rPr dirty="0" spc="-685"/>
              <a:t>RESEARCH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667001" y="1290272"/>
            <a:ext cx="5160010" cy="4248785"/>
          </a:xfrm>
          <a:prstGeom prst="rect">
            <a:avLst/>
          </a:prstGeom>
        </p:spPr>
        <p:txBody>
          <a:bodyPr wrap="square" lIns="0" tIns="158750" rIns="0" bIns="0" rtlCol="0" vert="horz">
            <a:spAutoFit/>
          </a:bodyPr>
          <a:lstStyle/>
          <a:p>
            <a:pPr marL="193675" indent="-180975">
              <a:lnSpc>
                <a:spcPct val="100000"/>
              </a:lnSpc>
              <a:spcBef>
                <a:spcPts val="1250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 spc="-10" b="1">
                <a:solidFill>
                  <a:srgbClr val="4F5D17"/>
                </a:solidFill>
                <a:latin typeface="Georgia"/>
                <a:cs typeface="Georgia"/>
              </a:rPr>
              <a:t>Prices:</a:t>
            </a:r>
            <a:endParaRPr sz="18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15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Price</a:t>
            </a:r>
            <a:r>
              <a:rPr dirty="0" sz="1600" spc="-4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evolution</a:t>
            </a:r>
            <a:r>
              <a:rPr dirty="0" sz="16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over</a:t>
            </a:r>
            <a:r>
              <a:rPr dirty="0" sz="16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20" i="1">
                <a:solidFill>
                  <a:srgbClr val="4F5D17"/>
                </a:solidFill>
                <a:latin typeface="Georgia"/>
                <a:cs typeface="Georgia"/>
              </a:rPr>
              <a:t>time</a:t>
            </a:r>
            <a:endParaRPr sz="16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spcBef>
                <a:spcPts val="975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 spc="-10" b="1">
                <a:solidFill>
                  <a:srgbClr val="4F5D17"/>
                </a:solidFill>
                <a:latin typeface="Georgia"/>
                <a:cs typeface="Georgia"/>
              </a:rPr>
              <a:t>Opinions:</a:t>
            </a:r>
            <a:endParaRPr sz="18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19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Evolution</a:t>
            </a:r>
            <a:r>
              <a:rPr dirty="0" sz="16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600" spc="-4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opinions</a:t>
            </a:r>
            <a:r>
              <a:rPr dirty="0" sz="16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over</a:t>
            </a:r>
            <a:r>
              <a:rPr dirty="0" sz="1600" spc="-4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20" i="1">
                <a:solidFill>
                  <a:srgbClr val="4F5D17"/>
                </a:solidFill>
                <a:latin typeface="Georgia"/>
                <a:cs typeface="Georgia"/>
              </a:rPr>
              <a:t>time</a:t>
            </a:r>
            <a:endParaRPr sz="16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spcBef>
                <a:spcPts val="975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 spc="-20" b="1">
                <a:solidFill>
                  <a:srgbClr val="4F5D17"/>
                </a:solidFill>
                <a:latin typeface="Georgia"/>
                <a:cs typeface="Georgia"/>
              </a:rPr>
              <a:t>Cross-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selling</a:t>
            </a:r>
            <a:r>
              <a:rPr dirty="0" sz="1800" spc="5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&amp;</a:t>
            </a:r>
            <a:r>
              <a:rPr dirty="0" sz="1800" spc="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20" b="1">
                <a:solidFill>
                  <a:srgbClr val="4F5D17"/>
                </a:solidFill>
                <a:latin typeface="Georgia"/>
                <a:cs typeface="Georgia"/>
              </a:rPr>
              <a:t>Up-</a:t>
            </a:r>
            <a:r>
              <a:rPr dirty="0" sz="1800" spc="-10" b="1">
                <a:solidFill>
                  <a:srgbClr val="4F5D17"/>
                </a:solidFill>
                <a:latin typeface="Georgia"/>
                <a:cs typeface="Georgia"/>
              </a:rPr>
              <a:t>selling:</a:t>
            </a:r>
            <a:endParaRPr sz="18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15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Recommended</a:t>
            </a:r>
            <a:r>
              <a:rPr dirty="0" sz="1600" spc="-8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10" i="1">
                <a:solidFill>
                  <a:srgbClr val="4F5D17"/>
                </a:solidFill>
                <a:latin typeface="Georgia"/>
                <a:cs typeface="Georgia"/>
              </a:rPr>
              <a:t>products</a:t>
            </a:r>
            <a:endParaRPr sz="16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spcBef>
                <a:spcPts val="980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Competition:</a:t>
            </a:r>
            <a:r>
              <a:rPr dirty="0" sz="1800" spc="-6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evolution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7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competition</a:t>
            </a:r>
            <a:r>
              <a:rPr dirty="0" sz="1800" spc="-7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strategy</a:t>
            </a:r>
            <a:endParaRPr sz="18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15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Price</a:t>
            </a:r>
            <a:r>
              <a:rPr dirty="0" sz="1600" spc="-4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increases</a:t>
            </a:r>
            <a:r>
              <a:rPr dirty="0" sz="16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or</a:t>
            </a:r>
            <a:r>
              <a:rPr dirty="0" sz="16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10" i="1">
                <a:solidFill>
                  <a:srgbClr val="4F5D17"/>
                </a:solidFill>
                <a:latin typeface="Georgia"/>
                <a:cs typeface="Georgia"/>
              </a:rPr>
              <a:t>decreases</a:t>
            </a:r>
            <a:endParaRPr sz="16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10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New</a:t>
            </a:r>
            <a:r>
              <a:rPr dirty="0" sz="1600" spc="-1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10" i="1">
                <a:solidFill>
                  <a:srgbClr val="4F5D17"/>
                </a:solidFill>
                <a:latin typeface="Georgia"/>
                <a:cs typeface="Georgia"/>
              </a:rPr>
              <a:t>categories</a:t>
            </a:r>
            <a:endParaRPr sz="16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05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Launch</a:t>
            </a:r>
            <a:r>
              <a:rPr dirty="0" sz="1600" spc="-2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600" spc="-2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new</a:t>
            </a:r>
            <a:r>
              <a:rPr dirty="0" sz="16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10" i="1">
                <a:solidFill>
                  <a:srgbClr val="4F5D17"/>
                </a:solidFill>
                <a:latin typeface="Georgia"/>
                <a:cs typeface="Georgia"/>
              </a:rPr>
              <a:t>products</a:t>
            </a:r>
            <a:endParaRPr sz="1600">
              <a:latin typeface="Georgia"/>
              <a:cs typeface="Georgia"/>
            </a:endParaRPr>
          </a:p>
          <a:p>
            <a:pPr lvl="1" marL="375920" indent="-182245">
              <a:lnSpc>
                <a:spcPct val="100000"/>
              </a:lnSpc>
              <a:spcBef>
                <a:spcPts val="1010"/>
              </a:spcBef>
              <a:buClr>
                <a:srgbClr val="001157"/>
              </a:buClr>
              <a:buFont typeface="Arial MT"/>
              <a:buChar char="-"/>
              <a:tabLst>
                <a:tab pos="375920" algn="l"/>
              </a:tabLst>
            </a:pPr>
            <a:r>
              <a:rPr dirty="0" sz="1600" i="1">
                <a:solidFill>
                  <a:srgbClr val="4F5D17"/>
                </a:solidFill>
                <a:latin typeface="Georgia"/>
                <a:cs typeface="Georgia"/>
              </a:rPr>
              <a:t>Different</a:t>
            </a:r>
            <a:r>
              <a:rPr dirty="0" sz="1600" spc="-5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600" spc="-10" i="1">
                <a:solidFill>
                  <a:srgbClr val="4F5D17"/>
                </a:solidFill>
                <a:latin typeface="Georgia"/>
                <a:cs typeface="Georgia"/>
              </a:rPr>
              <a:t>offers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2406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1545589" y="1181061"/>
            <a:ext cx="9493250" cy="5056505"/>
          </a:xfrm>
          <a:custGeom>
            <a:avLst/>
            <a:gdLst/>
            <a:ahLst/>
            <a:cxnLst/>
            <a:rect l="l" t="t" r="r" b="b"/>
            <a:pathLst>
              <a:path w="9493250" h="5056505">
                <a:moveTo>
                  <a:pt x="0" y="5056251"/>
                </a:moveTo>
                <a:lnTo>
                  <a:pt x="9493123" y="5056251"/>
                </a:lnTo>
                <a:lnTo>
                  <a:pt x="9493123" y="0"/>
                </a:lnTo>
                <a:lnTo>
                  <a:pt x="0" y="0"/>
                </a:lnTo>
                <a:lnTo>
                  <a:pt x="0" y="5056251"/>
                </a:lnTo>
                <a:close/>
              </a:path>
            </a:pathLst>
          </a:custGeom>
          <a:ln w="38100">
            <a:solidFill>
              <a:srgbClr val="0D0D0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410337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40"/>
              <a:t>APPLICATIONS</a:t>
            </a:r>
            <a:r>
              <a:rPr dirty="0" spc="-515"/>
              <a:t> </a:t>
            </a:r>
            <a:r>
              <a:rPr dirty="0" spc="-254"/>
              <a:t>–</a:t>
            </a:r>
            <a:r>
              <a:rPr dirty="0" spc="-490"/>
              <a:t> </a:t>
            </a:r>
            <a:r>
              <a:rPr dirty="0" spc="-745"/>
              <a:t>MONITORING</a:t>
            </a:r>
          </a:p>
        </p:txBody>
      </p:sp>
      <p:grpSp>
        <p:nvGrpSpPr>
          <p:cNvPr id="7" name="object 7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82549" y="782243"/>
            <a:ext cx="5319395" cy="5591175"/>
          </a:xfrm>
          <a:custGeom>
            <a:avLst/>
            <a:gdLst/>
            <a:ahLst/>
            <a:cxnLst/>
            <a:rect l="l" t="t" r="r" b="b"/>
            <a:pathLst>
              <a:path w="5319395" h="5591175">
                <a:moveTo>
                  <a:pt x="0" y="5591175"/>
                </a:moveTo>
                <a:lnTo>
                  <a:pt x="5319268" y="5591175"/>
                </a:lnTo>
                <a:lnTo>
                  <a:pt x="5319268" y="0"/>
                </a:lnTo>
                <a:lnTo>
                  <a:pt x="0" y="0"/>
                </a:lnTo>
                <a:lnTo>
                  <a:pt x="0" y="5591175"/>
                </a:lnTo>
                <a:close/>
              </a:path>
            </a:pathLst>
          </a:custGeom>
          <a:ln w="38100">
            <a:solidFill>
              <a:srgbClr val="0D0D0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469798" y="607949"/>
            <a:ext cx="5318125" cy="5507355"/>
          </a:xfrm>
          <a:prstGeom prst="rect">
            <a:avLst/>
          </a:prstGeom>
        </p:spPr>
        <p:txBody>
          <a:bodyPr wrap="square" lIns="0" tIns="920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725"/>
              </a:spcBef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Retail</a:t>
            </a:r>
            <a:endParaRPr sz="2400">
              <a:latin typeface="Georgia"/>
              <a:cs typeface="Georgia"/>
            </a:endParaRPr>
          </a:p>
          <a:p>
            <a:pPr marL="193040" indent="-180340">
              <a:lnSpc>
                <a:spcPct val="100000"/>
              </a:lnSpc>
              <a:spcBef>
                <a:spcPts val="625"/>
              </a:spcBef>
              <a:buClr>
                <a:srgbClr val="001157"/>
              </a:buClr>
              <a:buFont typeface="Arial MT"/>
              <a:buChar char="•"/>
              <a:tabLst>
                <a:tab pos="193040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Price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 monitoring</a:t>
            </a:r>
            <a:endParaRPr sz="2400">
              <a:latin typeface="Georgia"/>
              <a:cs typeface="Georgia"/>
            </a:endParaRPr>
          </a:p>
          <a:p>
            <a:pPr marL="193040" indent="-180340">
              <a:lnSpc>
                <a:spcPct val="100000"/>
              </a:lnSpc>
              <a:spcBef>
                <a:spcPts val="625"/>
              </a:spcBef>
              <a:buClr>
                <a:srgbClr val="001157"/>
              </a:buClr>
              <a:buFont typeface="Arial MT"/>
              <a:buChar char="•"/>
              <a:tabLst>
                <a:tab pos="193040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Data</a:t>
            </a:r>
            <a:r>
              <a:rPr dirty="0" sz="24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update</a:t>
            </a:r>
            <a:endParaRPr sz="2400">
              <a:latin typeface="Georgia"/>
              <a:cs typeface="Georgia"/>
            </a:endParaRPr>
          </a:p>
          <a:p>
            <a:pPr marL="193040" indent="-180340">
              <a:lnSpc>
                <a:spcPct val="100000"/>
              </a:lnSpc>
              <a:spcBef>
                <a:spcPts val="625"/>
              </a:spcBef>
              <a:buClr>
                <a:srgbClr val="001157"/>
              </a:buClr>
              <a:buFont typeface="Arial MT"/>
              <a:buChar char="•"/>
              <a:tabLst>
                <a:tab pos="193040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Opinion</a:t>
            </a:r>
            <a:r>
              <a:rPr dirty="0" sz="2400" spc="-6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monitoring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400"/>
              </a:spcBef>
              <a:buClr>
                <a:srgbClr val="001157"/>
              </a:buClr>
              <a:buFont typeface="Arial MT"/>
              <a:buChar char="•"/>
            </a:pPr>
            <a:endParaRPr sz="2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Industry</a:t>
            </a:r>
            <a:endParaRPr sz="2400">
              <a:latin typeface="Georgia"/>
              <a:cs typeface="Georgia"/>
            </a:endParaRPr>
          </a:p>
          <a:p>
            <a:pPr marL="192405" marR="628015" indent="-180340">
              <a:lnSpc>
                <a:spcPts val="2300"/>
              </a:lnSpc>
              <a:spcBef>
                <a:spcPts val="1180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Supply</a:t>
            </a:r>
            <a:r>
              <a:rPr dirty="0" sz="24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optimization</a:t>
            </a:r>
            <a:r>
              <a:rPr dirty="0" sz="2400" spc="-8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4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supplier 	search</a:t>
            </a:r>
            <a:endParaRPr sz="2400">
              <a:latin typeface="Georgia"/>
              <a:cs typeface="Georgia"/>
            </a:endParaRPr>
          </a:p>
          <a:p>
            <a:pPr marL="192405" marR="5080" indent="-180340">
              <a:lnSpc>
                <a:spcPct val="80000"/>
              </a:lnSpc>
              <a:spcBef>
                <a:spcPts val="1230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Monitoring</a:t>
            </a:r>
            <a:r>
              <a:rPr dirty="0" sz="24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24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distribution</a:t>
            </a:r>
            <a:r>
              <a:rPr dirty="0" sz="24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chain</a:t>
            </a:r>
            <a:r>
              <a:rPr dirty="0" sz="24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4F5D17"/>
                </a:solidFill>
                <a:latin typeface="Georgia"/>
                <a:cs typeface="Georgia"/>
              </a:rPr>
              <a:t>and </a:t>
            </a:r>
            <a:r>
              <a:rPr dirty="0" sz="2400" spc="-25">
                <a:solidFill>
                  <a:srgbClr val="4F5D17"/>
                </a:solidFill>
                <a:latin typeface="Georgia"/>
                <a:cs typeface="Georgia"/>
              </a:rPr>
              <a:t>	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retailers,</a:t>
            </a:r>
            <a:r>
              <a:rPr dirty="0" sz="24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how</a:t>
            </a:r>
            <a:r>
              <a:rPr dirty="0" sz="24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24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my</a:t>
            </a:r>
            <a:r>
              <a:rPr dirty="0" sz="24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product</a:t>
            </a:r>
            <a:r>
              <a:rPr dirty="0" sz="24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sold?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400"/>
              </a:spcBef>
              <a:buClr>
                <a:srgbClr val="001157"/>
              </a:buClr>
              <a:buFont typeface="Arial MT"/>
              <a:buChar char="•"/>
            </a:pPr>
            <a:endParaRPr sz="2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Investment</a:t>
            </a:r>
            <a:endParaRPr sz="2400">
              <a:latin typeface="Georgia"/>
              <a:cs typeface="Georgia"/>
            </a:endParaRPr>
          </a:p>
          <a:p>
            <a:pPr marL="193040" indent="-180340">
              <a:lnSpc>
                <a:spcPct val="100000"/>
              </a:lnSpc>
              <a:spcBef>
                <a:spcPts val="625"/>
              </a:spcBef>
              <a:buClr>
                <a:srgbClr val="001157"/>
              </a:buClr>
              <a:buFont typeface="Arial MT"/>
              <a:buChar char="•"/>
              <a:tabLst>
                <a:tab pos="193040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Decision</a:t>
            </a:r>
            <a:r>
              <a:rPr dirty="0" sz="2400" spc="-8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making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6425184" y="801814"/>
            <a:ext cx="5319395" cy="5591175"/>
          </a:xfrm>
          <a:custGeom>
            <a:avLst/>
            <a:gdLst/>
            <a:ahLst/>
            <a:cxnLst/>
            <a:rect l="l" t="t" r="r" b="b"/>
            <a:pathLst>
              <a:path w="5319395" h="5591175">
                <a:moveTo>
                  <a:pt x="0" y="5591175"/>
                </a:moveTo>
                <a:lnTo>
                  <a:pt x="5319268" y="5591175"/>
                </a:lnTo>
                <a:lnTo>
                  <a:pt x="5319268" y="0"/>
                </a:lnTo>
                <a:lnTo>
                  <a:pt x="0" y="0"/>
                </a:lnTo>
                <a:lnTo>
                  <a:pt x="0" y="5591175"/>
                </a:lnTo>
                <a:close/>
              </a:path>
            </a:pathLst>
          </a:custGeom>
          <a:ln w="38100">
            <a:solidFill>
              <a:srgbClr val="0D0D0D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6504558" y="721817"/>
            <a:ext cx="4956810" cy="5375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Insurance</a:t>
            </a:r>
            <a:endParaRPr sz="2400">
              <a:latin typeface="Georgia"/>
              <a:cs typeface="Georgia"/>
            </a:endParaRPr>
          </a:p>
          <a:p>
            <a:pPr marL="240665" indent="-227965">
              <a:lnSpc>
                <a:spcPts val="2450"/>
              </a:lnSpc>
              <a:spcBef>
                <a:spcPts val="13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Analysis</a:t>
            </a:r>
            <a:r>
              <a:rPr dirty="0" sz="24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400" spc="-7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quality</a:t>
            </a:r>
            <a:r>
              <a:rPr dirty="0" sz="2400" spc="-8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scoring</a:t>
            </a:r>
            <a:r>
              <a:rPr dirty="0" sz="2400" spc="-7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endParaRPr sz="2400">
              <a:latin typeface="Georgia"/>
              <a:cs typeface="Georgia"/>
            </a:endParaRPr>
          </a:p>
          <a:p>
            <a:pPr marL="241300" marR="436880">
              <a:lnSpc>
                <a:spcPct val="70000"/>
              </a:lnSpc>
              <a:spcBef>
                <a:spcPts val="434"/>
              </a:spcBef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determine</a:t>
            </a:r>
            <a:r>
              <a:rPr dirty="0" sz="2400" spc="-8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risks</a:t>
            </a:r>
            <a:r>
              <a:rPr dirty="0" sz="24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400" spc="-7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coverage</a:t>
            </a:r>
            <a:r>
              <a:rPr dirty="0" sz="24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4F5D17"/>
                </a:solidFill>
                <a:latin typeface="Georgia"/>
                <a:cs typeface="Georgia"/>
              </a:rPr>
              <a:t>of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consumer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products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30"/>
              </a:spcBef>
            </a:pPr>
            <a:endParaRPr sz="2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Marketing</a:t>
            </a:r>
            <a:endParaRPr sz="2400">
              <a:latin typeface="Georgia"/>
              <a:cs typeface="Georgia"/>
            </a:endParaRPr>
          </a:p>
          <a:p>
            <a:pPr marL="240029" marR="5080" indent="-227965">
              <a:lnSpc>
                <a:spcPct val="70000"/>
              </a:lnSpc>
              <a:spcBef>
                <a:spcPts val="994"/>
              </a:spcBef>
              <a:buFont typeface="Arial MT"/>
              <a:buChar char="•"/>
              <a:tabLst>
                <a:tab pos="241300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Database</a:t>
            </a:r>
            <a:r>
              <a:rPr dirty="0" sz="24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generation</a:t>
            </a:r>
            <a:r>
              <a:rPr dirty="0" sz="2400" spc="-8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for</a:t>
            </a:r>
            <a:r>
              <a:rPr dirty="0" sz="24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Marketing 	campaigns</a:t>
            </a:r>
            <a:endParaRPr sz="2400">
              <a:latin typeface="Georgia"/>
              <a:cs typeface="Georgia"/>
            </a:endParaRPr>
          </a:p>
          <a:p>
            <a:pPr marL="240029" indent="-227329">
              <a:lnSpc>
                <a:spcPct val="100000"/>
              </a:lnSpc>
              <a:spcBef>
                <a:spcPts val="145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Pricing</a:t>
            </a:r>
            <a:r>
              <a:rPr dirty="0" sz="24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4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campaign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 automation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20"/>
              </a:spcBef>
              <a:buClr>
                <a:srgbClr val="4F5D17"/>
              </a:buClr>
              <a:buFont typeface="Arial MT"/>
              <a:buChar char="•"/>
            </a:pPr>
            <a:endParaRPr sz="2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Transport</a:t>
            </a:r>
            <a:endParaRPr sz="2400">
              <a:latin typeface="Georgia"/>
              <a:cs typeface="Georgia"/>
            </a:endParaRPr>
          </a:p>
          <a:p>
            <a:pPr marL="240029" indent="-227329">
              <a:lnSpc>
                <a:spcPct val="100000"/>
              </a:lnSpc>
              <a:spcBef>
                <a:spcPts val="145"/>
              </a:spcBef>
              <a:buFont typeface="Arial MT"/>
              <a:buChar char="•"/>
              <a:tabLst>
                <a:tab pos="240029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Route</a:t>
            </a:r>
            <a:r>
              <a:rPr dirty="0" sz="24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optimization</a:t>
            </a:r>
            <a:endParaRPr sz="24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15"/>
              </a:spcBef>
              <a:buClr>
                <a:srgbClr val="4F5D17"/>
              </a:buClr>
              <a:buFont typeface="Arial MT"/>
              <a:buChar char="•"/>
            </a:pPr>
            <a:endParaRPr sz="24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sz="2400" spc="-10" b="1">
                <a:solidFill>
                  <a:srgbClr val="4F5D17"/>
                </a:solidFill>
                <a:latin typeface="Georgia"/>
                <a:cs typeface="Georgia"/>
              </a:rPr>
              <a:t>Employment</a:t>
            </a:r>
            <a:endParaRPr sz="2400">
              <a:latin typeface="Georgia"/>
              <a:cs typeface="Georgia"/>
            </a:endParaRPr>
          </a:p>
          <a:p>
            <a:pPr marL="240665" indent="-227965">
              <a:lnSpc>
                <a:spcPct val="100000"/>
              </a:lnSpc>
              <a:spcBef>
                <a:spcPts val="14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Search</a:t>
            </a:r>
            <a:r>
              <a:rPr dirty="0" sz="24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4F5D17"/>
                </a:solidFill>
                <a:latin typeface="Georgia"/>
                <a:cs typeface="Georgia"/>
              </a:rPr>
              <a:t>for</a:t>
            </a:r>
            <a:r>
              <a:rPr dirty="0" sz="2400" spc="-7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4F5D17"/>
                </a:solidFill>
                <a:latin typeface="Georgia"/>
                <a:cs typeface="Georgia"/>
              </a:rPr>
              <a:t>offers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0" y="11355"/>
            <a:ext cx="243204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473011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25"/>
              <a:t>AggREgATION</a:t>
            </a:r>
            <a:r>
              <a:rPr dirty="0" spc="-520"/>
              <a:t> </a:t>
            </a:r>
            <a:r>
              <a:rPr dirty="0" spc="-755"/>
              <a:t>AND</a:t>
            </a:r>
            <a:r>
              <a:rPr dirty="0" spc="-484"/>
              <a:t> </a:t>
            </a:r>
            <a:r>
              <a:rPr dirty="0" spc="-690"/>
              <a:t>EXPLOITATION</a:t>
            </a:r>
          </a:p>
        </p:txBody>
      </p:sp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45363" y="2236225"/>
            <a:ext cx="1747520" cy="209550"/>
            <a:chOff x="245363" y="2236225"/>
            <a:chExt cx="1747520" cy="20955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52931" y="2236225"/>
              <a:ext cx="1713849" cy="176923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5363" y="2401823"/>
              <a:ext cx="1747266" cy="43434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238759" y="825179"/>
            <a:ext cx="11630025" cy="5544820"/>
          </a:xfrm>
          <a:prstGeom prst="rect">
            <a:avLst/>
          </a:prstGeom>
        </p:spPr>
        <p:txBody>
          <a:bodyPr wrap="square" lIns="0" tIns="38100" rIns="0" bIns="0" rtlCol="0" vert="horz">
            <a:spAutoFit/>
          </a:bodyPr>
          <a:lstStyle/>
          <a:p>
            <a:pPr algn="ctr" marL="88265">
              <a:lnSpc>
                <a:spcPct val="100000"/>
              </a:lnSpc>
              <a:spcBef>
                <a:spcPts val="300"/>
              </a:spcBef>
            </a:pP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legality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of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web</a:t>
            </a:r>
            <a:r>
              <a:rPr dirty="0" sz="1700" spc="-4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scraping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varies</a:t>
            </a:r>
            <a:r>
              <a:rPr dirty="0" sz="1700" spc="-3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between</a:t>
            </a:r>
            <a:r>
              <a:rPr dirty="0" sz="1700" spc="-5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countries,</a:t>
            </a:r>
            <a:r>
              <a:rPr dirty="0" sz="1700" spc="-4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but</a:t>
            </a:r>
            <a:r>
              <a:rPr dirty="0" sz="1700" spc="-4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still</a:t>
            </a:r>
            <a:r>
              <a:rPr dirty="0" sz="1700" spc="-1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in</a:t>
            </a:r>
            <a:r>
              <a:rPr dirty="0" sz="1700" spc="-3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most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countries,</a:t>
            </a:r>
            <a:r>
              <a:rPr dirty="0" sz="1700" spc="-4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application</a:t>
            </a:r>
            <a:r>
              <a:rPr dirty="0" sz="1700" spc="-1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of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700" spc="-1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law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spc="-10" i="1">
                <a:solidFill>
                  <a:srgbClr val="1B8DDA"/>
                </a:solidFill>
                <a:latin typeface="Georgia"/>
                <a:cs typeface="Georgia"/>
              </a:rPr>
              <a:t>specifically</a:t>
            </a:r>
            <a:endParaRPr sz="1700">
              <a:latin typeface="Georgia"/>
              <a:cs typeface="Georgia"/>
            </a:endParaRPr>
          </a:p>
          <a:p>
            <a:pPr algn="ctr" marL="92710">
              <a:lnSpc>
                <a:spcPct val="100000"/>
              </a:lnSpc>
              <a:spcBef>
                <a:spcPts val="204"/>
              </a:spcBef>
            </a:pP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for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web</a:t>
            </a:r>
            <a:r>
              <a:rPr dirty="0" sz="1700" spc="-3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scraping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is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not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yet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clearly</a:t>
            </a:r>
            <a:r>
              <a:rPr dirty="0" sz="1700" spc="-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defined.</a:t>
            </a:r>
            <a:r>
              <a:rPr dirty="0" sz="1700" spc="-4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Web</a:t>
            </a:r>
            <a:r>
              <a:rPr dirty="0" sz="1700" spc="-4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scraping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is</a:t>
            </a:r>
            <a:r>
              <a:rPr dirty="0" sz="1700" spc="-1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definitely</a:t>
            </a:r>
            <a:r>
              <a:rPr dirty="0" sz="1700" spc="-5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not</a:t>
            </a:r>
            <a:r>
              <a:rPr dirty="0" sz="1700" spc="-3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a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crime,</a:t>
            </a:r>
            <a:r>
              <a:rPr dirty="0" sz="1700" spc="-1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as</a:t>
            </a:r>
            <a:r>
              <a:rPr dirty="0" sz="1700" spc="-1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long</a:t>
            </a:r>
            <a:r>
              <a:rPr dirty="0" sz="1700" spc="-3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as</a:t>
            </a:r>
            <a:r>
              <a:rPr dirty="0" sz="1700" spc="-1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you</a:t>
            </a:r>
            <a:r>
              <a:rPr dirty="0" sz="1700" spc="-1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are</a:t>
            </a:r>
            <a:r>
              <a:rPr dirty="0" sz="1700" spc="-1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on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the</a:t>
            </a:r>
            <a:r>
              <a:rPr dirty="0" sz="1700" spc="-20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i="1">
                <a:solidFill>
                  <a:srgbClr val="1B8DDA"/>
                </a:solidFill>
                <a:latin typeface="Georgia"/>
                <a:cs typeface="Georgia"/>
              </a:rPr>
              <a:t>right</a:t>
            </a:r>
            <a:r>
              <a:rPr dirty="0" sz="1700" spc="-25" i="1">
                <a:solidFill>
                  <a:srgbClr val="1B8DDA"/>
                </a:solidFill>
                <a:latin typeface="Georgia"/>
                <a:cs typeface="Georgia"/>
              </a:rPr>
              <a:t> </a:t>
            </a:r>
            <a:r>
              <a:rPr dirty="0" sz="1700" spc="-10" i="1">
                <a:solidFill>
                  <a:srgbClr val="1B8DDA"/>
                </a:solidFill>
                <a:latin typeface="Georgia"/>
                <a:cs typeface="Georgia"/>
              </a:rPr>
              <a:t>track.</a:t>
            </a:r>
            <a:endParaRPr sz="1700">
              <a:latin typeface="Georgia"/>
              <a:cs typeface="Georgia"/>
            </a:endParaRPr>
          </a:p>
          <a:p>
            <a:pPr algn="ctr" marL="90170">
              <a:lnSpc>
                <a:spcPct val="100000"/>
              </a:lnSpc>
              <a:spcBef>
                <a:spcPts val="204"/>
              </a:spcBef>
            </a:pP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Included</a:t>
            </a:r>
            <a:r>
              <a:rPr dirty="0" u="sng" sz="1700" spc="-3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in</a:t>
            </a:r>
            <a:r>
              <a:rPr dirty="0" u="sng" sz="1700" spc="-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Spain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the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court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has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said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that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it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is</a:t>
            </a:r>
            <a:r>
              <a:rPr dirty="0" u="sng" sz="1700" spc="-15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700" spc="-10" b="1" i="1">
                <a:solidFill>
                  <a:srgbClr val="1B8DDA"/>
                </a:solidFill>
                <a:uFill>
                  <a:solidFill>
                    <a:srgbClr val="1B8DDA"/>
                  </a:solidFill>
                </a:uFill>
                <a:latin typeface="Georgia"/>
                <a:cs typeface="Georgia"/>
              </a:rPr>
              <a:t>legal.</a:t>
            </a:r>
            <a:endParaRPr sz="17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860"/>
              </a:spcBef>
            </a:pPr>
            <a:endParaRPr sz="17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u="sng" sz="1700" b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TO </a:t>
            </a:r>
            <a:r>
              <a:rPr dirty="0" u="sng" sz="1700" spc="-10" b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CONSIDER:</a:t>
            </a:r>
            <a:endParaRPr sz="17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695"/>
              </a:spcBef>
            </a:pPr>
            <a:endParaRPr sz="1700">
              <a:latin typeface="Georgia"/>
              <a:cs typeface="Georgia"/>
            </a:endParaRPr>
          </a:p>
          <a:p>
            <a:pPr marL="195580" indent="-182880">
              <a:lnSpc>
                <a:spcPct val="100000"/>
              </a:lnSpc>
              <a:buChar char="●"/>
              <a:tabLst>
                <a:tab pos="195580" algn="l"/>
              </a:tabLst>
            </a:pP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Possible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violation</a:t>
            </a:r>
            <a:r>
              <a:rPr dirty="0" sz="1700" spc="-7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intellectual</a:t>
            </a:r>
            <a:r>
              <a:rPr dirty="0" sz="17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property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rights:</a:t>
            </a:r>
            <a:r>
              <a:rPr dirty="0" sz="17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Originality</a:t>
            </a:r>
            <a:r>
              <a:rPr dirty="0" sz="17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7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protection</a:t>
            </a:r>
            <a:r>
              <a:rPr dirty="0" sz="17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7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DB.</a:t>
            </a:r>
            <a:endParaRPr sz="17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689"/>
              </a:spcBef>
              <a:buClr>
                <a:srgbClr val="4F5D17"/>
              </a:buClr>
              <a:buFont typeface="Georgia"/>
              <a:buChar char="●"/>
            </a:pPr>
            <a:endParaRPr sz="1700">
              <a:latin typeface="Georgia"/>
              <a:cs typeface="Georgia"/>
            </a:endParaRPr>
          </a:p>
          <a:p>
            <a:pPr marL="195580" indent="-182880">
              <a:lnSpc>
                <a:spcPct val="100000"/>
              </a:lnSpc>
              <a:buChar char="●"/>
              <a:tabLst>
                <a:tab pos="195580" algn="l"/>
              </a:tabLst>
            </a:pP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Unfair</a:t>
            </a:r>
            <a:r>
              <a:rPr dirty="0" sz="17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competitive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behavior:</a:t>
            </a:r>
            <a:r>
              <a:rPr dirty="0" sz="1700" spc="-7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Imitation,</a:t>
            </a:r>
            <a:r>
              <a:rPr dirty="0" sz="17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confusion,</a:t>
            </a:r>
            <a:r>
              <a:rPr dirty="0" sz="1700" spc="-6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 spc="-10">
                <a:solidFill>
                  <a:srgbClr val="4F5D17"/>
                </a:solidFill>
                <a:latin typeface="Georgia"/>
                <a:cs typeface="Georgia"/>
              </a:rPr>
              <a:t>exploitation.</a:t>
            </a:r>
            <a:endParaRPr sz="17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695"/>
              </a:spcBef>
              <a:buClr>
                <a:srgbClr val="4F5D17"/>
              </a:buClr>
              <a:buFont typeface="Georgia"/>
              <a:buChar char="●"/>
            </a:pPr>
            <a:endParaRPr sz="1700">
              <a:latin typeface="Georgia"/>
              <a:cs typeface="Georgia"/>
            </a:endParaRPr>
          </a:p>
          <a:p>
            <a:pPr marL="195580" indent="-182880">
              <a:lnSpc>
                <a:spcPct val="100000"/>
              </a:lnSpc>
              <a:spcBef>
                <a:spcPts val="5"/>
              </a:spcBef>
              <a:buChar char="●"/>
              <a:tabLst>
                <a:tab pos="195580" algn="l"/>
              </a:tabLst>
            </a:pP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Violation</a:t>
            </a:r>
            <a:r>
              <a:rPr dirty="0" sz="1700" spc="-6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7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legal</a:t>
            </a:r>
            <a:r>
              <a:rPr dirty="0" sz="17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terms</a:t>
            </a:r>
            <a:r>
              <a:rPr dirty="0" sz="17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7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conditions</a:t>
            </a:r>
            <a:r>
              <a:rPr dirty="0" sz="1700" spc="-6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 spc="-20">
                <a:solidFill>
                  <a:srgbClr val="4F5D17"/>
                </a:solidFill>
                <a:latin typeface="Georgia"/>
                <a:cs typeface="Georgia"/>
              </a:rPr>
              <a:t>use.</a:t>
            </a:r>
            <a:endParaRPr sz="17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689"/>
              </a:spcBef>
              <a:buClr>
                <a:srgbClr val="4F5D17"/>
              </a:buClr>
              <a:buFont typeface="Georgia"/>
              <a:buChar char="●"/>
            </a:pPr>
            <a:endParaRPr sz="1700">
              <a:latin typeface="Georgia"/>
              <a:cs typeface="Georgia"/>
            </a:endParaRPr>
          </a:p>
          <a:p>
            <a:pPr marL="195580" indent="-182880">
              <a:lnSpc>
                <a:spcPct val="100000"/>
              </a:lnSpc>
              <a:buChar char="●"/>
              <a:tabLst>
                <a:tab pos="195580" algn="l"/>
              </a:tabLst>
            </a:pPr>
            <a:r>
              <a:rPr dirty="0" sz="1700" spc="-10">
                <a:solidFill>
                  <a:srgbClr val="4F5D17"/>
                </a:solidFill>
                <a:latin typeface="Georgia"/>
                <a:cs typeface="Georgia"/>
              </a:rPr>
              <a:t>Non-compliance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with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data</a:t>
            </a:r>
            <a:r>
              <a:rPr dirty="0" sz="1700" spc="-1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protection</a:t>
            </a:r>
            <a:r>
              <a:rPr dirty="0" sz="17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regulations</a:t>
            </a:r>
            <a:r>
              <a:rPr dirty="0" sz="17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7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violation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rights</a:t>
            </a:r>
            <a:r>
              <a:rPr dirty="0" sz="1700" spc="-1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700" spc="-1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owners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700" spc="-1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personal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 spc="-10">
                <a:solidFill>
                  <a:srgbClr val="4F5D17"/>
                </a:solidFill>
                <a:latin typeface="Georgia"/>
                <a:cs typeface="Georgia"/>
              </a:rPr>
              <a:t>data.</a:t>
            </a:r>
            <a:endParaRPr sz="17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1695"/>
              </a:spcBef>
              <a:buClr>
                <a:srgbClr val="4F5D17"/>
              </a:buClr>
              <a:buFont typeface="Georgia"/>
              <a:buChar char="●"/>
            </a:pPr>
            <a:endParaRPr sz="1700">
              <a:latin typeface="Georgia"/>
              <a:cs typeface="Georgia"/>
            </a:endParaRPr>
          </a:p>
          <a:p>
            <a:pPr marL="195580" indent="-182880">
              <a:lnSpc>
                <a:spcPct val="100000"/>
              </a:lnSpc>
              <a:buChar char="●"/>
              <a:tabLst>
                <a:tab pos="195580" algn="l"/>
              </a:tabLst>
            </a:pP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Web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pages</a:t>
            </a:r>
            <a:r>
              <a:rPr dirty="0" sz="17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cannot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in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any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case</a:t>
            </a:r>
            <a:r>
              <a:rPr dirty="0" sz="1700" spc="-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be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considered</a:t>
            </a:r>
            <a:r>
              <a:rPr dirty="0" sz="17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sources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 spc="-10">
                <a:solidFill>
                  <a:srgbClr val="4F5D17"/>
                </a:solidFill>
                <a:latin typeface="Georgia"/>
                <a:cs typeface="Georgia"/>
              </a:rPr>
              <a:t>accessible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7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7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public</a:t>
            </a:r>
            <a:r>
              <a:rPr dirty="0" sz="17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>
                <a:solidFill>
                  <a:srgbClr val="4F5D17"/>
                </a:solidFill>
                <a:latin typeface="Georgia"/>
                <a:cs typeface="Georgia"/>
              </a:rPr>
              <a:t>by</a:t>
            </a:r>
            <a:r>
              <a:rPr dirty="0" sz="17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700" spc="-10">
                <a:solidFill>
                  <a:srgbClr val="4F5D17"/>
                </a:solidFill>
                <a:latin typeface="Georgia"/>
                <a:cs typeface="Georgia"/>
              </a:rPr>
              <a:t>default.</a:t>
            </a:r>
            <a:endParaRPr sz="1700">
              <a:latin typeface="Georgia"/>
              <a:cs typeface="Georgia"/>
            </a:endParaRPr>
          </a:p>
          <a:p>
            <a:pPr marL="6240145">
              <a:lnSpc>
                <a:spcPct val="100000"/>
              </a:lnSpc>
              <a:spcBef>
                <a:spcPts val="1245"/>
              </a:spcBef>
            </a:pP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https://www.octoparse.es/blog/el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web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scraping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es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legal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2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en</a:t>
            </a:r>
            <a:r>
              <a:rPr dirty="0" u="sng" sz="1100" spc="-2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algunos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10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paises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0" y="11355"/>
            <a:ext cx="2349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75577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350"/>
              <a:t>IS</a:t>
            </a:r>
            <a:r>
              <a:rPr dirty="0" spc="-515"/>
              <a:t> </a:t>
            </a:r>
            <a:r>
              <a:rPr dirty="0" spc="-560"/>
              <a:t>IT</a:t>
            </a:r>
            <a:r>
              <a:rPr dirty="0" spc="-515"/>
              <a:t> </a:t>
            </a:r>
            <a:r>
              <a:rPr dirty="0" spc="-505"/>
              <a:t>LEgAL?</a:t>
            </a:r>
          </a:p>
        </p:txBody>
      </p:sp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569468" y="1333322"/>
            <a:ext cx="430657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6375" indent="-193675">
              <a:lnSpc>
                <a:spcPct val="100000"/>
              </a:lnSpc>
              <a:spcBef>
                <a:spcPts val="100"/>
              </a:spcBef>
              <a:buClr>
                <a:srgbClr val="4F5D17"/>
              </a:buClr>
              <a:buFont typeface="Georgia"/>
              <a:buChar char="●"/>
              <a:tabLst>
                <a:tab pos="2063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Aggregated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800" spc="-7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anonymous</a:t>
            </a:r>
            <a:r>
              <a:rPr dirty="0" sz="1800" spc="-8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information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569468" y="2132457"/>
            <a:ext cx="10420350" cy="13455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5740" indent="-193040">
              <a:lnSpc>
                <a:spcPct val="100000"/>
              </a:lnSpc>
              <a:spcBef>
                <a:spcPts val="100"/>
              </a:spcBef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For</a:t>
            </a:r>
            <a:r>
              <a:rPr dirty="0" sz="18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research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4F5D1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285"/>
              </a:spcBef>
              <a:buClr>
                <a:srgbClr val="4F5D1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12700" marR="5080" indent="193040">
              <a:lnSpc>
                <a:spcPts val="1939"/>
              </a:lnSpc>
              <a:buChar char="●"/>
              <a:tabLst>
                <a:tab pos="205740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Web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scraping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not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illegal,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unless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people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it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for</a:t>
            </a:r>
            <a:r>
              <a:rPr dirty="0" sz="1800" spc="-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u="sng" sz="1800" b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harmful</a:t>
            </a:r>
            <a:r>
              <a:rPr dirty="0" u="sng" sz="1800" spc="-25" b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800" b="1">
                <a:solidFill>
                  <a:srgbClr val="4F5D17"/>
                </a:solidFill>
                <a:uFill>
                  <a:solidFill>
                    <a:srgbClr val="4F5D17"/>
                  </a:solidFill>
                </a:uFill>
                <a:latin typeface="Georgia"/>
                <a:cs typeface="Georgia"/>
              </a:rPr>
              <a:t>activities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,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such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as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competitive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data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mining,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online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fraud,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account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hijacking,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data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theft,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intellectual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property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theft,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or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other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illegal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purposes.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5781294" y="5925108"/>
            <a:ext cx="5106035" cy="1866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https://benbernardblog.com/web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scraping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and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crawling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are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perfectly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legal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050" spc="-10" i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right/</a:t>
            </a:r>
            <a:endParaRPr sz="105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0" y="11355"/>
            <a:ext cx="2438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657592" y="1377822"/>
            <a:ext cx="3491865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We</a:t>
            </a:r>
            <a:r>
              <a:rPr dirty="0" sz="1800" spc="-25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don't</a:t>
            </a:r>
            <a:r>
              <a:rPr dirty="0" sz="1800" spc="-1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publish</a:t>
            </a:r>
            <a:r>
              <a:rPr dirty="0" sz="1800" spc="-2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the</a:t>
            </a:r>
            <a:r>
              <a:rPr dirty="0" sz="1800" spc="-3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data,</a:t>
            </a:r>
            <a:r>
              <a:rPr dirty="0" sz="1800" spc="-15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spc="-25" b="1">
                <a:solidFill>
                  <a:srgbClr val="FF0000"/>
                </a:solidFill>
                <a:latin typeface="Georgia"/>
                <a:cs typeface="Georgia"/>
              </a:rPr>
              <a:t>we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publish</a:t>
            </a:r>
            <a:r>
              <a:rPr dirty="0" sz="1800" spc="-4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the</a:t>
            </a:r>
            <a:r>
              <a:rPr dirty="0" sz="1800" spc="-5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statistics</a:t>
            </a:r>
            <a:r>
              <a:rPr dirty="0" sz="1800" spc="-4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FF0000"/>
                </a:solidFill>
                <a:latin typeface="Georgia"/>
                <a:cs typeface="Georgia"/>
              </a:rPr>
              <a:t>of</a:t>
            </a:r>
            <a:r>
              <a:rPr dirty="0" sz="1800" spc="-30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1800" spc="-25" b="1">
                <a:solidFill>
                  <a:srgbClr val="FF0000"/>
                </a:solidFill>
                <a:latin typeface="Georgia"/>
                <a:cs typeface="Georgia"/>
              </a:rPr>
              <a:t>the </a:t>
            </a:r>
            <a:r>
              <a:rPr dirty="0" sz="1800" spc="-10" b="1">
                <a:solidFill>
                  <a:srgbClr val="FF0000"/>
                </a:solidFill>
                <a:latin typeface="Georgia"/>
                <a:cs typeface="Georgia"/>
              </a:rPr>
              <a:t>data!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05105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220"/>
              <a:t>Is</a:t>
            </a:r>
            <a:r>
              <a:rPr dirty="0" spc="-515"/>
              <a:t> </a:t>
            </a:r>
            <a:r>
              <a:rPr dirty="0" spc="-560"/>
              <a:t>IT</a:t>
            </a:r>
            <a:r>
              <a:rPr dirty="0" spc="-509"/>
              <a:t> </a:t>
            </a:r>
            <a:r>
              <a:rPr dirty="0" spc="-605"/>
              <a:t>ETHICAL?</a:t>
            </a:r>
          </a:p>
        </p:txBody>
      </p:sp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52450" y="1247902"/>
            <a:ext cx="11586845" cy="31902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8915" indent="-196215">
              <a:lnSpc>
                <a:spcPct val="100000"/>
              </a:lnSpc>
              <a:spcBef>
                <a:spcPts val="100"/>
              </a:spcBef>
              <a:buClr>
                <a:srgbClr val="4F5D17"/>
              </a:buClr>
              <a:buFont typeface="Georgia"/>
              <a:buChar char="●"/>
              <a:tabLst>
                <a:tab pos="208915" algn="l"/>
              </a:tabLst>
            </a:pP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Controversy</a:t>
            </a:r>
            <a:r>
              <a:rPr dirty="0" sz="18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about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scraping</a:t>
            </a:r>
            <a:r>
              <a:rPr dirty="0" sz="18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certain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websites.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4F5D1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4F5D1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205740" indent="-193040">
              <a:lnSpc>
                <a:spcPct val="100000"/>
              </a:lnSpc>
              <a:buChar char="●"/>
              <a:tabLst>
                <a:tab pos="205740" algn="l"/>
              </a:tabLst>
            </a:pP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Protection</a:t>
            </a:r>
            <a:r>
              <a:rPr dirty="0" sz="1800" spc="-7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avoid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scraping.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4F5D1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4F5D1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209550" indent="-196850">
              <a:lnSpc>
                <a:spcPts val="2055"/>
              </a:lnSpc>
              <a:buFont typeface="Georgia"/>
              <a:buChar char="●"/>
              <a:tabLst>
                <a:tab pos="209550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Access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website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that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does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not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correspond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“human</a:t>
            </a:r>
            <a:r>
              <a:rPr dirty="0" sz="18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actions”</a:t>
            </a:r>
            <a:r>
              <a:rPr dirty="0" sz="18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(for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example,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number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pages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requested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ts val="2055"/>
              </a:lnSpc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per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minute),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can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cause</a:t>
            </a:r>
            <a:r>
              <a:rPr dirty="0" sz="1800" spc="-1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IP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be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blocked</a:t>
            </a:r>
            <a:r>
              <a:rPr dirty="0" sz="1800" spc="1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Wingdings"/>
                <a:cs typeface="Wingdings"/>
              </a:rPr>
              <a:t></a:t>
            </a:r>
            <a:r>
              <a:rPr dirty="0" sz="1800" spc="-55">
                <a:solidFill>
                  <a:srgbClr val="4F5D17"/>
                </a:solidFill>
                <a:latin typeface="Times New Roman"/>
                <a:cs typeface="Times New Roman"/>
              </a:rPr>
              <a:t> </a:t>
            </a:r>
            <a:r>
              <a:rPr dirty="0" sz="1800" i="1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r>
              <a:rPr dirty="0" sz="1800" spc="-3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i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40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i="1">
                <a:solidFill>
                  <a:srgbClr val="4F5D17"/>
                </a:solidFill>
                <a:latin typeface="Georgia"/>
                <a:cs typeface="Georgia"/>
              </a:rPr>
              <a:t>fake</a:t>
            </a:r>
            <a:r>
              <a:rPr dirty="0" sz="1800" spc="-35" i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 i="1">
                <a:solidFill>
                  <a:srgbClr val="4F5D17"/>
                </a:solidFill>
                <a:latin typeface="Georgia"/>
                <a:cs typeface="Georgia"/>
              </a:rPr>
              <a:t>accounts.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285"/>
              </a:spcBef>
            </a:pPr>
            <a:endParaRPr sz="1800">
              <a:latin typeface="Georgia"/>
              <a:cs typeface="Georgia"/>
            </a:endParaRPr>
          </a:p>
          <a:p>
            <a:pPr marL="12700" marR="25400" indent="196215">
              <a:lnSpc>
                <a:spcPts val="1939"/>
              </a:lnSpc>
              <a:buFont typeface="Georgia"/>
              <a:buChar char="●"/>
              <a:tabLst>
                <a:tab pos="20891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It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advisable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look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carefully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at</a:t>
            </a:r>
            <a:r>
              <a:rPr dirty="0" sz="1800" spc="-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5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legal</a:t>
            </a:r>
            <a:r>
              <a:rPr dirty="0" sz="18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terms</a:t>
            </a:r>
            <a:r>
              <a:rPr dirty="0" sz="18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website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take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into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consideration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legal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aspects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of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data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obtained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through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web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scraping.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22860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09613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905"/>
              <a:t>TO</a:t>
            </a:r>
            <a:r>
              <a:rPr dirty="0" spc="-520"/>
              <a:t> </a:t>
            </a:r>
            <a:r>
              <a:rPr dirty="0" spc="-680"/>
              <a:t>CONsIDER…</a:t>
            </a:r>
          </a:p>
        </p:txBody>
      </p:sp>
      <p:grpSp>
        <p:nvGrpSpPr>
          <p:cNvPr id="6" name="object 6" descr=""/>
          <p:cNvGrpSpPr/>
          <p:nvPr/>
        </p:nvGrpSpPr>
        <p:grpSpPr>
          <a:xfrm>
            <a:off x="8063483" y="47028"/>
            <a:ext cx="3983990" cy="2823845"/>
            <a:chOff x="8063483" y="47028"/>
            <a:chExt cx="3983990" cy="2823845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5" y="92748"/>
              <a:ext cx="1122616" cy="5383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2" y="47028"/>
              <a:ext cx="1203591" cy="629627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63483" y="751204"/>
              <a:ext cx="3768344" cy="211963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01523" y="1034922"/>
            <a:ext cx="8999220" cy="50927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93675" indent="-180975">
              <a:lnSpc>
                <a:spcPct val="100000"/>
              </a:lnSpc>
              <a:spcBef>
                <a:spcPts val="100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APIs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extract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data.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spcBef>
                <a:spcPts val="5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Respect</a:t>
            </a:r>
            <a:r>
              <a:rPr dirty="0" sz="18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Terms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Conditions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robots.txt</a:t>
            </a:r>
            <a:r>
              <a:rPr dirty="0" sz="1800" spc="-1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rules.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If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Terms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or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robots.txt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prevent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tracking,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request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written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permission</a:t>
            </a:r>
            <a:r>
              <a:rPr dirty="0" sz="1800" spc="-6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from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owner.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Use</a:t>
            </a:r>
            <a:r>
              <a:rPr dirty="0" sz="1800" spc="-5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a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reasonable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crawl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rate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(1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request</a:t>
            </a:r>
            <a:r>
              <a:rPr dirty="0" sz="1800" spc="-2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every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10-15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seconds).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Identify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web</a:t>
            </a:r>
            <a:r>
              <a:rPr dirty="0" sz="1800" spc="-1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scraper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'MY-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BOT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(+</a:t>
            </a:r>
            <a:r>
              <a:rPr dirty="0" sz="1800" spc="-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https://yoursite.com/mybot.html)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’).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spcBef>
                <a:spcPts val="5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DO</a:t>
            </a:r>
            <a:r>
              <a:rPr dirty="0" sz="1800" spc="-5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NOT</a:t>
            </a:r>
            <a:r>
              <a:rPr dirty="0" sz="18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PUBLISH</a:t>
            </a:r>
            <a:r>
              <a:rPr dirty="0" sz="18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TRACKED</a:t>
            </a:r>
            <a:r>
              <a:rPr dirty="0" sz="18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DATA</a:t>
            </a:r>
            <a:r>
              <a:rPr dirty="0" sz="18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without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permission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(if</a:t>
            </a:r>
            <a:r>
              <a:rPr dirty="0" sz="18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there</a:t>
            </a:r>
            <a:r>
              <a:rPr dirty="0" sz="18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is</a:t>
            </a:r>
            <a:r>
              <a:rPr dirty="0" sz="18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4F5D17"/>
                </a:solidFill>
                <a:latin typeface="Georgia"/>
                <a:cs typeface="Georgia"/>
              </a:rPr>
              <a:t>profit)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001157"/>
              </a:buClr>
              <a:buFont typeface="Arial MT"/>
              <a:buChar char="•"/>
            </a:pPr>
            <a:endParaRPr sz="1800">
              <a:latin typeface="Georgia"/>
              <a:cs typeface="Georgia"/>
            </a:endParaRPr>
          </a:p>
          <a:p>
            <a:pPr marL="193675" indent="-180975">
              <a:lnSpc>
                <a:spcPct val="100000"/>
              </a:lnSpc>
              <a:spcBef>
                <a:spcPts val="5"/>
              </a:spcBef>
              <a:buClr>
                <a:srgbClr val="001157"/>
              </a:buClr>
              <a:buFont typeface="Arial MT"/>
              <a:buChar char="•"/>
              <a:tabLst>
                <a:tab pos="193675" algn="l"/>
              </a:tabLst>
            </a:pP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If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you</a:t>
            </a:r>
            <a:r>
              <a:rPr dirty="0" sz="18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doubt</a:t>
            </a:r>
            <a:r>
              <a:rPr dirty="0" sz="1800" spc="-2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4F5D17"/>
                </a:solidFill>
                <a:latin typeface="Georgia"/>
                <a:cs typeface="Georgia"/>
              </a:rPr>
              <a:t>legality,</a:t>
            </a:r>
            <a:r>
              <a:rPr dirty="0" sz="18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advice</a:t>
            </a:r>
            <a:r>
              <a:rPr dirty="0" sz="18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from</a:t>
            </a:r>
            <a:r>
              <a:rPr dirty="0" sz="18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Georgia"/>
                <a:cs typeface="Georgia"/>
              </a:rPr>
              <a:t>a</a:t>
            </a:r>
            <a:r>
              <a:rPr dirty="0" sz="18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4F5D17"/>
                </a:solidFill>
                <a:latin typeface="Georgia"/>
                <a:cs typeface="Georgia"/>
              </a:rPr>
              <a:t>lawyer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25019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5">
                <a:latin typeface="Georgia"/>
                <a:cs typeface="Georgia"/>
              </a:rPr>
              <a:t>78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64833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65"/>
              <a:t>TIPS</a:t>
            </a:r>
          </a:p>
        </p:txBody>
      </p:sp>
      <p:grpSp>
        <p:nvGrpSpPr>
          <p:cNvPr id="6" name="object 6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2438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79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81534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0"/>
              <a:t>HTML</a:t>
            </a:r>
          </a:p>
        </p:txBody>
      </p:sp>
      <p:grpSp>
        <p:nvGrpSpPr>
          <p:cNvPr id="5" name="object 5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145313" y="1036218"/>
            <a:ext cx="12047220" cy="5214620"/>
            <a:chOff x="145313" y="1036218"/>
            <a:chExt cx="12047220" cy="521462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5313" y="1036218"/>
              <a:ext cx="9385427" cy="5214112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59294" y="1598168"/>
              <a:ext cx="4632706" cy="3136772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453505"/>
          </a:xfrm>
          <a:custGeom>
            <a:avLst/>
            <a:gdLst/>
            <a:ahLst/>
            <a:cxnLst/>
            <a:rect l="l" t="t" r="r" b="b"/>
            <a:pathLst>
              <a:path w="12192000" h="6453505">
                <a:moveTo>
                  <a:pt x="12192000" y="0"/>
                </a:moveTo>
                <a:lnTo>
                  <a:pt x="0" y="0"/>
                </a:lnTo>
                <a:lnTo>
                  <a:pt x="0" y="6453339"/>
                </a:lnTo>
                <a:lnTo>
                  <a:pt x="12192000" y="6453339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39700" y="960501"/>
            <a:ext cx="9241155" cy="2555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600" spc="-3629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6600" spc="-249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600" spc="-2625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endParaRPr sz="16600">
              <a:latin typeface="Trebuchet MS"/>
              <a:cs typeface="Trebuchet MS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39700" y="3556889"/>
            <a:ext cx="2733040" cy="1778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1500" spc="-2320">
                <a:solidFill>
                  <a:srgbClr val="4F5D17"/>
                </a:solidFill>
                <a:latin typeface="Trebuchet MS"/>
                <a:cs typeface="Trebuchet MS"/>
              </a:rPr>
              <a:t>TOOLs</a:t>
            </a:r>
            <a:endParaRPr sz="11500">
              <a:latin typeface="Trebuchet MS"/>
              <a:cs typeface="Trebuchet MS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3009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80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62616" y="4168138"/>
            <a:ext cx="1935479" cy="268986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19633" y="1258442"/>
            <a:ext cx="11045190" cy="1765935"/>
          </a:xfrm>
          <a:prstGeom prst="rect">
            <a:avLst/>
          </a:prstGeom>
          <a:ln w="38100">
            <a:solidFill>
              <a:srgbClr val="391200"/>
            </a:solidFill>
          </a:ln>
        </p:spPr>
        <p:txBody>
          <a:bodyPr wrap="square" lIns="0" tIns="195580" rIns="0" bIns="0" rtlCol="0" vert="horz">
            <a:spAutoFit/>
          </a:bodyPr>
          <a:lstStyle/>
          <a:p>
            <a:pPr marL="276860" marR="561340" indent="251460">
              <a:lnSpc>
                <a:spcPct val="70000"/>
              </a:lnSpc>
              <a:spcBef>
                <a:spcPts val="1540"/>
              </a:spcBef>
              <a:buClr>
                <a:srgbClr val="001157"/>
              </a:buClr>
              <a:buFont typeface="Georgia"/>
              <a:buChar char="●"/>
              <a:tabLst>
                <a:tab pos="528320" algn="l"/>
              </a:tabLst>
            </a:pPr>
            <a:r>
              <a:rPr dirty="0" u="sng" sz="23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Octoparse</a:t>
            </a:r>
            <a:r>
              <a:rPr dirty="0" u="sng" sz="23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:</a:t>
            </a:r>
            <a:r>
              <a:rPr dirty="0" u="sng" sz="2300" spc="-45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professional</a:t>
            </a:r>
            <a:r>
              <a:rPr dirty="0" sz="2300" spc="-7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tool</a:t>
            </a:r>
            <a:r>
              <a:rPr dirty="0" sz="2300" spc="-6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that</a:t>
            </a:r>
            <a:r>
              <a:rPr dirty="0" sz="23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extracts</a:t>
            </a:r>
            <a:r>
              <a:rPr dirty="0" sz="23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data</a:t>
            </a:r>
            <a:r>
              <a:rPr dirty="0" sz="23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from</a:t>
            </a:r>
            <a:r>
              <a:rPr dirty="0" sz="2300" spc="-7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almost</a:t>
            </a:r>
            <a:r>
              <a:rPr dirty="0" sz="23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any</a:t>
            </a:r>
            <a:r>
              <a:rPr dirty="0" sz="23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website</a:t>
            </a:r>
            <a:r>
              <a:rPr dirty="0" sz="2300" spc="-6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in</a:t>
            </a:r>
            <a:r>
              <a:rPr dirty="0" sz="2300" spc="-5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 spc="-50">
                <a:solidFill>
                  <a:srgbClr val="001157"/>
                </a:solidFill>
                <a:latin typeface="Georgia"/>
                <a:cs typeface="Georgia"/>
              </a:rPr>
              <a:t>a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personalized</a:t>
            </a:r>
            <a:r>
              <a:rPr dirty="0" sz="23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way.</a:t>
            </a:r>
            <a:r>
              <a:rPr dirty="0" sz="23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Desktop</a:t>
            </a:r>
            <a:r>
              <a:rPr dirty="0" sz="23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version.</a:t>
            </a:r>
            <a:r>
              <a:rPr dirty="0" sz="23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14</a:t>
            </a:r>
            <a:r>
              <a:rPr dirty="0" sz="23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days</a:t>
            </a:r>
            <a:r>
              <a:rPr dirty="0" sz="23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 spc="-10">
                <a:solidFill>
                  <a:srgbClr val="001157"/>
                </a:solidFill>
                <a:latin typeface="Georgia"/>
                <a:cs typeface="Georgia"/>
              </a:rPr>
              <a:t>trial.</a:t>
            </a:r>
            <a:endParaRPr sz="2300">
              <a:latin typeface="Georgia"/>
              <a:cs typeface="Georgia"/>
            </a:endParaRPr>
          </a:p>
          <a:p>
            <a:pPr marL="528320" indent="-251460">
              <a:lnSpc>
                <a:spcPct val="100000"/>
              </a:lnSpc>
              <a:spcBef>
                <a:spcPts val="370"/>
              </a:spcBef>
              <a:buClr>
                <a:srgbClr val="001157"/>
              </a:buClr>
              <a:buChar char="●"/>
              <a:tabLst>
                <a:tab pos="528320" algn="l"/>
              </a:tabLst>
            </a:pPr>
            <a:r>
              <a:rPr dirty="0" u="sng" sz="23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Phantom</a:t>
            </a:r>
            <a:r>
              <a:rPr dirty="0" u="sng" sz="2300" spc="-45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23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Buster</a:t>
            </a:r>
            <a:r>
              <a:rPr dirty="0" u="sng" sz="23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:</a:t>
            </a:r>
            <a:r>
              <a:rPr dirty="0" u="sng" sz="2300" spc="-4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sz="2300" spc="-10">
                <a:solidFill>
                  <a:srgbClr val="001157"/>
                </a:solidFill>
                <a:latin typeface="Georgia"/>
                <a:cs typeface="Georgia"/>
              </a:rPr>
              <a:t>automatic</a:t>
            </a:r>
            <a:r>
              <a:rPr dirty="0" sz="23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and</a:t>
            </a:r>
            <a:r>
              <a:rPr dirty="0" sz="23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simple</a:t>
            </a:r>
            <a:r>
              <a:rPr dirty="0" sz="23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tool.</a:t>
            </a:r>
            <a:r>
              <a:rPr dirty="0" sz="23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23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version.</a:t>
            </a:r>
            <a:r>
              <a:rPr dirty="0" sz="23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14</a:t>
            </a:r>
            <a:r>
              <a:rPr dirty="0" sz="23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days</a:t>
            </a:r>
            <a:r>
              <a:rPr dirty="0" sz="23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 spc="-10">
                <a:solidFill>
                  <a:srgbClr val="001157"/>
                </a:solidFill>
                <a:latin typeface="Georgia"/>
                <a:cs typeface="Georgia"/>
              </a:rPr>
              <a:t>trial.</a:t>
            </a:r>
            <a:endParaRPr sz="2300">
              <a:latin typeface="Georgia"/>
              <a:cs typeface="Georgia"/>
            </a:endParaRPr>
          </a:p>
          <a:p>
            <a:pPr marL="528955" indent="-252095">
              <a:lnSpc>
                <a:spcPct val="100000"/>
              </a:lnSpc>
              <a:spcBef>
                <a:spcPts val="375"/>
              </a:spcBef>
              <a:buClr>
                <a:srgbClr val="001157"/>
              </a:buClr>
              <a:buChar char="●"/>
              <a:tabLst>
                <a:tab pos="528955" algn="l"/>
              </a:tabLst>
            </a:pPr>
            <a:r>
              <a:rPr dirty="0" u="sng" sz="23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Apify</a:t>
            </a:r>
            <a:r>
              <a:rPr dirty="0" sz="23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2300" spc="-3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$5</a:t>
            </a:r>
            <a:r>
              <a:rPr dirty="0" sz="23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free</a:t>
            </a:r>
            <a:r>
              <a:rPr dirty="0" sz="23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>
                <a:solidFill>
                  <a:srgbClr val="001157"/>
                </a:solidFill>
                <a:latin typeface="Georgia"/>
                <a:cs typeface="Georgia"/>
              </a:rPr>
              <a:t>per</a:t>
            </a:r>
            <a:r>
              <a:rPr dirty="0" sz="23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2300" spc="-10">
                <a:solidFill>
                  <a:srgbClr val="001157"/>
                </a:solidFill>
                <a:latin typeface="Georgia"/>
                <a:cs typeface="Georgia"/>
              </a:rPr>
              <a:t>month.</a:t>
            </a:r>
            <a:endParaRPr sz="23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84377" y="3228848"/>
            <a:ext cx="6510020" cy="2891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30810" indent="-118110">
              <a:lnSpc>
                <a:spcPct val="100000"/>
              </a:lnSpc>
              <a:spcBef>
                <a:spcPts val="1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Import.io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2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001157"/>
                </a:solidFill>
                <a:latin typeface="Georgia"/>
                <a:cs typeface="Georgia"/>
              </a:rPr>
              <a:t>14-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day</a:t>
            </a:r>
            <a:r>
              <a:rPr dirty="0" sz="1100" spc="-4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free</a:t>
            </a:r>
            <a:r>
              <a:rPr dirty="0" sz="1100" spc="-1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 b="1">
                <a:solidFill>
                  <a:srgbClr val="001157"/>
                </a:solidFill>
                <a:latin typeface="Georgia"/>
                <a:cs typeface="Georgia"/>
              </a:rPr>
              <a:t>trial.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0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Zyte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5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prices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based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on</a:t>
            </a:r>
            <a:r>
              <a:rPr dirty="0" sz="11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extraction</a:t>
            </a:r>
            <a:r>
              <a:rPr dirty="0" sz="11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complexity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spc="-1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Selenium</a:t>
            </a:r>
            <a:r>
              <a:rPr dirty="0" sz="1100" spc="-1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5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1100" spc="-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tool</a:t>
            </a:r>
            <a:r>
              <a:rPr dirty="0" sz="11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to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schedule</a:t>
            </a:r>
            <a:r>
              <a:rPr dirty="0" sz="1100" spc="-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actions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and</a:t>
            </a:r>
            <a:r>
              <a:rPr dirty="0" sz="1100" spc="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customize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clicks.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9"/>
              </a:rPr>
              <a:t>Parsehub.com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4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11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tool</a:t>
            </a:r>
            <a:r>
              <a:rPr dirty="0" sz="1100" spc="-6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specialized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in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dynamic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pages.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0"/>
              </a:rPr>
              <a:t>Webz.io</a:t>
            </a:r>
            <a:r>
              <a:rPr dirty="0" sz="1100" spc="-30" b="1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(formerly</a:t>
            </a:r>
            <a:r>
              <a:rPr dirty="0" sz="1100" spc="-2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Webhose.io):</a:t>
            </a:r>
            <a:r>
              <a:rPr dirty="0" sz="1100" spc="-3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transforms</a:t>
            </a:r>
            <a:r>
              <a:rPr dirty="0" sz="11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unstructured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data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on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website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into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 structured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data.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1"/>
              </a:rPr>
              <a:t>We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b</a:t>
            </a:r>
            <a:r>
              <a:rPr dirty="0" u="sng" sz="1100" spc="-4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1"/>
              </a:rPr>
              <a:t>scraper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available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as</a:t>
            </a:r>
            <a:r>
              <a:rPr dirty="0" sz="1100" spc="-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software</a:t>
            </a:r>
            <a:r>
              <a:rPr dirty="0" sz="1100" spc="-5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or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as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Chrome</a:t>
            </a:r>
            <a:r>
              <a:rPr dirty="0" sz="11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extension.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2"/>
              </a:rPr>
              <a:t>Data</a:t>
            </a:r>
            <a:r>
              <a:rPr dirty="0" u="sng" sz="1100" spc="-45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2"/>
              </a:rPr>
              <a:t> 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2"/>
              </a:rPr>
              <a:t>Scraper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5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Chrome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Extension.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It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allows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you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to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extract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data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from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tables,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it</a:t>
            </a:r>
            <a:r>
              <a:rPr dirty="0" sz="1100" spc="-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also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has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payment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plan.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5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3"/>
              </a:rPr>
              <a:t>Scraper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6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Chrome</a:t>
            </a:r>
            <a:r>
              <a:rPr dirty="0" sz="11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extension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for</a:t>
            </a:r>
            <a:r>
              <a:rPr dirty="0" sz="11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scraping.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0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4"/>
              </a:rPr>
              <a:t>Dat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a</a:t>
            </a:r>
            <a:r>
              <a:rPr dirty="0" u="sng" sz="1100" spc="-55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4"/>
              </a:rPr>
              <a:t>Miner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is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Google</a:t>
            </a:r>
            <a:r>
              <a:rPr dirty="0" sz="11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Chrome</a:t>
            </a:r>
            <a:r>
              <a:rPr dirty="0" sz="11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Extension</a:t>
            </a:r>
            <a:r>
              <a:rPr dirty="0" sz="1100" spc="-4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and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Edge</a:t>
            </a:r>
            <a:r>
              <a:rPr dirty="0" sz="1100" spc="-1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Browser</a:t>
            </a:r>
            <a:r>
              <a:rPr dirty="0" sz="11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Extension.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10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5"/>
              </a:rPr>
              <a:t>Dexi.io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5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web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scraping</a:t>
            </a:r>
            <a:r>
              <a:rPr dirty="0" sz="11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tool</a:t>
            </a:r>
            <a:r>
              <a:rPr dirty="0" sz="1100" spc="-5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for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advanced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 users.</a:t>
            </a:r>
            <a:endParaRPr sz="1100">
              <a:latin typeface="Georgia"/>
              <a:cs typeface="Georgia"/>
            </a:endParaRPr>
          </a:p>
          <a:p>
            <a:pPr marL="130810" indent="-118110">
              <a:lnSpc>
                <a:spcPct val="100000"/>
              </a:lnSpc>
              <a:spcBef>
                <a:spcPts val="800"/>
              </a:spcBef>
              <a:buClr>
                <a:srgbClr val="001157"/>
              </a:buClr>
              <a:buChar char="●"/>
              <a:tabLst>
                <a:tab pos="130810" algn="l"/>
              </a:tabLst>
            </a:pP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6"/>
              </a:rPr>
              <a:t>Outwi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t</a:t>
            </a:r>
            <a:r>
              <a:rPr dirty="0" u="sng" sz="1100" spc="-15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100" b="1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6"/>
              </a:rPr>
              <a:t>hub</a:t>
            </a:r>
            <a:r>
              <a:rPr dirty="0" sz="1100" b="1">
                <a:solidFill>
                  <a:srgbClr val="001157"/>
                </a:solidFill>
                <a:latin typeface="Georgia"/>
                <a:cs typeface="Georgia"/>
              </a:rPr>
              <a:t>:</a:t>
            </a:r>
            <a:r>
              <a:rPr dirty="0" sz="1100" spc="-1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a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scraper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that</a:t>
            </a:r>
            <a:r>
              <a:rPr dirty="0" sz="11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requires</a:t>
            </a:r>
            <a:r>
              <a:rPr dirty="0" sz="1100" spc="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>
                <a:solidFill>
                  <a:srgbClr val="001157"/>
                </a:solidFill>
                <a:latin typeface="Georgia"/>
                <a:cs typeface="Georgia"/>
              </a:rPr>
              <a:t>no</a:t>
            </a:r>
            <a:r>
              <a:rPr dirty="0" sz="1100" spc="-2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programming</a:t>
            </a:r>
            <a:r>
              <a:rPr dirty="0" sz="1100" spc="-2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100" spc="-10">
                <a:solidFill>
                  <a:srgbClr val="001157"/>
                </a:solidFill>
                <a:latin typeface="Georgia"/>
                <a:cs typeface="Georgia"/>
              </a:rPr>
              <a:t>skills.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0" y="11355"/>
            <a:ext cx="233679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81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50"/>
            <a:ext cx="12192000" cy="733425"/>
          </a:xfrm>
          <a:custGeom>
            <a:avLst/>
            <a:gdLst/>
            <a:ahLst/>
            <a:cxnLst/>
            <a:rect l="l" t="t" r="r" b="b"/>
            <a:pathLst>
              <a:path w="12192000" h="733425">
                <a:moveTo>
                  <a:pt x="12192000" y="0"/>
                </a:moveTo>
                <a:lnTo>
                  <a:pt x="0" y="0"/>
                </a:lnTo>
                <a:lnTo>
                  <a:pt x="0" y="733247"/>
                </a:lnTo>
                <a:lnTo>
                  <a:pt x="12192000" y="733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015"/>
            <a:ext cx="244983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70"/>
              <a:t>EXTERNAL</a:t>
            </a:r>
            <a:r>
              <a:rPr dirty="0" spc="-515"/>
              <a:t> </a:t>
            </a:r>
            <a:r>
              <a:rPr dirty="0" spc="-765"/>
              <a:t>TOOLS</a:t>
            </a:r>
          </a:p>
        </p:txBody>
      </p:sp>
      <p:grpSp>
        <p:nvGrpSpPr>
          <p:cNvPr id="8" name="object 8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9" name="object 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7876" y="1309687"/>
            <a:ext cx="1195260" cy="1195387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469695" y="2696336"/>
            <a:ext cx="1136019" cy="88223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99999" y="1133602"/>
            <a:ext cx="11474450" cy="46863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8915" indent="-196215">
              <a:lnSpc>
                <a:spcPct val="100000"/>
              </a:lnSpc>
              <a:spcBef>
                <a:spcPts val="100"/>
              </a:spcBef>
              <a:buClr>
                <a:srgbClr val="001157"/>
              </a:buClr>
              <a:buFont typeface="Georgia"/>
              <a:buChar char="●"/>
              <a:tabLst>
                <a:tab pos="208915" algn="l"/>
              </a:tabLst>
            </a:pP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Facebook</a:t>
            </a:r>
            <a:r>
              <a:rPr dirty="0" sz="1800" spc="-5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Developers</a:t>
            </a:r>
            <a:r>
              <a:rPr dirty="0" sz="1800" spc="-4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Meta:</a:t>
            </a:r>
            <a:r>
              <a:rPr dirty="0" sz="1800" spc="-7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https://developers.facebook.com/apps/?show_reminder=true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208915" indent="-196215">
              <a:lnSpc>
                <a:spcPct val="100000"/>
              </a:lnSpc>
              <a:buChar char="●"/>
              <a:tabLst>
                <a:tab pos="208915" algn="l"/>
              </a:tabLst>
            </a:pP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Twitter</a:t>
            </a:r>
            <a:r>
              <a:rPr dirty="0" sz="1800" spc="-6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Developers:</a:t>
            </a:r>
            <a:r>
              <a:rPr dirty="0" sz="1800" spc="-3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https://developer.twitter.com/en/docs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208915" indent="-196215">
              <a:lnSpc>
                <a:spcPct val="100000"/>
              </a:lnSpc>
              <a:buChar char="●"/>
              <a:tabLst>
                <a:tab pos="208915" algn="l"/>
              </a:tabLst>
            </a:pP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Youtube</a:t>
            </a:r>
            <a:r>
              <a:rPr dirty="0" sz="1800" spc="-5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Developers:</a:t>
            </a:r>
            <a:r>
              <a:rPr dirty="0" sz="1800" spc="-6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https://developers.google.com/youtube/v3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208915" indent="-196215">
              <a:lnSpc>
                <a:spcPct val="100000"/>
              </a:lnSpc>
              <a:buChar char="●"/>
              <a:tabLst>
                <a:tab pos="208915" algn="l"/>
              </a:tabLst>
            </a:pP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Amazon</a:t>
            </a:r>
            <a:r>
              <a:rPr dirty="0" sz="1800" spc="13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API:</a:t>
            </a:r>
            <a:r>
              <a:rPr dirty="0" sz="1800" spc="11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https://aws.amazon.com/es/api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gateway/api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management/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001157"/>
              </a:buClr>
              <a:buFont typeface="Georgia"/>
              <a:buChar char="●"/>
            </a:pPr>
            <a:endParaRPr sz="1800">
              <a:latin typeface="Georgia"/>
              <a:cs typeface="Georgia"/>
            </a:endParaRPr>
          </a:p>
          <a:p>
            <a:pPr marL="209550" indent="-196850">
              <a:lnSpc>
                <a:spcPct val="100000"/>
              </a:lnSpc>
              <a:buChar char="●"/>
              <a:tabLst>
                <a:tab pos="209550" algn="l"/>
              </a:tabLst>
            </a:pPr>
            <a:r>
              <a:rPr dirty="0" sz="1800" spc="-10" b="1">
                <a:solidFill>
                  <a:srgbClr val="001157"/>
                </a:solidFill>
                <a:latin typeface="Georgia"/>
                <a:cs typeface="Georgia"/>
              </a:rPr>
              <a:t>Tripadvisor:</a:t>
            </a:r>
            <a:r>
              <a:rPr dirty="0" sz="1800" spc="235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https://developer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tripadvisor.com/content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api/documentation/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944"/>
              </a:spcBef>
            </a:pPr>
            <a:endParaRPr sz="1800">
              <a:latin typeface="Georgia"/>
              <a:cs typeface="Georgia"/>
            </a:endParaRPr>
          </a:p>
          <a:p>
            <a:pPr marL="103505" marR="5080">
              <a:lnSpc>
                <a:spcPct val="100499"/>
              </a:lnSpc>
              <a:spcBef>
                <a:spcPts val="5"/>
              </a:spcBef>
            </a:pPr>
            <a:r>
              <a:rPr dirty="0" sz="1800" spc="-10" i="1">
                <a:solidFill>
                  <a:srgbClr val="333333"/>
                </a:solidFill>
                <a:latin typeface="Calibri"/>
                <a:cs typeface="Calibri"/>
              </a:rPr>
              <a:t>*“Application</a:t>
            </a:r>
            <a:r>
              <a:rPr dirty="0" sz="1800" spc="-40" i="1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 i="1">
                <a:solidFill>
                  <a:srgbClr val="333333"/>
                </a:solidFill>
                <a:latin typeface="Calibri"/>
                <a:cs typeface="Calibri"/>
              </a:rPr>
              <a:t>programming</a:t>
            </a:r>
            <a:r>
              <a:rPr dirty="0" sz="1800" spc="-45" i="1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 spc="-10" i="1">
                <a:solidFill>
                  <a:srgbClr val="333333"/>
                </a:solidFill>
                <a:latin typeface="Calibri"/>
                <a:cs typeface="Calibri"/>
              </a:rPr>
              <a:t>interface”:</a:t>
            </a:r>
            <a:r>
              <a:rPr dirty="0" sz="1800" spc="-80" i="1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mechanisms</a:t>
            </a:r>
            <a:r>
              <a:rPr dirty="0" sz="1800" spc="-5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that</a:t>
            </a:r>
            <a:r>
              <a:rPr dirty="0" sz="1800" spc="-5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allow</a:t>
            </a:r>
            <a:r>
              <a:rPr dirty="0" sz="1800" spc="-4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two</a:t>
            </a:r>
            <a:r>
              <a:rPr dirty="0" sz="1800" spc="-4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software</a:t>
            </a:r>
            <a:r>
              <a:rPr dirty="0" sz="1800" spc="-5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333333"/>
                </a:solidFill>
                <a:latin typeface="Calibri"/>
                <a:cs typeface="Calibri"/>
              </a:rPr>
              <a:t>components</a:t>
            </a:r>
            <a:r>
              <a:rPr dirty="0" sz="1800" spc="-5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to</a:t>
            </a:r>
            <a:r>
              <a:rPr dirty="0" sz="1800" spc="-5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333333"/>
                </a:solidFill>
                <a:latin typeface="Calibri"/>
                <a:cs typeface="Calibri"/>
              </a:rPr>
              <a:t>communicate</a:t>
            </a:r>
            <a:r>
              <a:rPr dirty="0" sz="1800" spc="-4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with</a:t>
            </a:r>
            <a:r>
              <a:rPr dirty="0" sz="1800" spc="-4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each</a:t>
            </a:r>
            <a:r>
              <a:rPr dirty="0" sz="1800" spc="-4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333333"/>
                </a:solidFill>
                <a:latin typeface="Calibri"/>
                <a:cs typeface="Calibri"/>
              </a:rPr>
              <a:t>other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through</a:t>
            </a:r>
            <a:r>
              <a:rPr dirty="0" sz="1800" spc="-3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a</a:t>
            </a:r>
            <a:r>
              <a:rPr dirty="0" sz="1800" spc="-4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set</a:t>
            </a:r>
            <a:r>
              <a:rPr dirty="0" sz="1800" spc="-4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of</a:t>
            </a:r>
            <a:r>
              <a:rPr dirty="0" sz="1800" spc="-5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definitions</a:t>
            </a:r>
            <a:r>
              <a:rPr dirty="0" sz="1800" spc="-25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333333"/>
                </a:solidFill>
                <a:latin typeface="Calibri"/>
                <a:cs typeface="Calibri"/>
              </a:rPr>
              <a:t>and</a:t>
            </a:r>
            <a:r>
              <a:rPr dirty="0" sz="1800" spc="-30">
                <a:solidFill>
                  <a:srgbClr val="33333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333333"/>
                </a:solidFill>
                <a:latin typeface="Calibri"/>
                <a:cs typeface="Calibri"/>
              </a:rPr>
              <a:t>protocols.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0" y="11355"/>
            <a:ext cx="26352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82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50"/>
            <a:ext cx="12192000" cy="733425"/>
          </a:xfrm>
          <a:custGeom>
            <a:avLst/>
            <a:gdLst/>
            <a:ahLst/>
            <a:cxnLst/>
            <a:rect l="l" t="t" r="r" b="b"/>
            <a:pathLst>
              <a:path w="12192000" h="733425">
                <a:moveTo>
                  <a:pt x="12192000" y="0"/>
                </a:moveTo>
                <a:lnTo>
                  <a:pt x="0" y="0"/>
                </a:lnTo>
                <a:lnTo>
                  <a:pt x="0" y="733247"/>
                </a:lnTo>
                <a:lnTo>
                  <a:pt x="12192000" y="733247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015"/>
            <a:ext cx="338201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65"/>
              <a:t>INTERNAL</a:t>
            </a:r>
            <a:r>
              <a:rPr dirty="0" spc="-509"/>
              <a:t> </a:t>
            </a:r>
            <a:r>
              <a:rPr dirty="0" spc="-715"/>
              <a:t>TOOLs</a:t>
            </a:r>
            <a:r>
              <a:rPr dirty="0" spc="-484"/>
              <a:t> </a:t>
            </a:r>
            <a:r>
              <a:rPr dirty="0" spc="-365"/>
              <a:t>(API*)</a:t>
            </a:r>
          </a:p>
        </p:txBody>
      </p:sp>
      <p:grpSp>
        <p:nvGrpSpPr>
          <p:cNvPr id="8" name="object 8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9" name="object 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106436"/>
            <a:ext cx="12198350" cy="5751830"/>
            <a:chOff x="0" y="1106436"/>
            <a:chExt cx="12198350" cy="575183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4" y="1106436"/>
              <a:ext cx="12191999" cy="4645152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313137"/>
              <a:ext cx="4328160" cy="3185287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349" y="3508286"/>
              <a:ext cx="3920490" cy="2614930"/>
            </a:xfrm>
            <a:prstGeom prst="rect">
              <a:avLst/>
            </a:prstGeom>
          </p:spPr>
        </p:pic>
      </p:grp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65"/>
              <a:t>INTERNAL</a:t>
            </a:r>
            <a:r>
              <a:rPr dirty="0" spc="-500"/>
              <a:t> </a:t>
            </a:r>
            <a:r>
              <a:rPr dirty="0" spc="-715"/>
              <a:t>TOOLs</a:t>
            </a:r>
            <a:r>
              <a:rPr dirty="0" spc="-484"/>
              <a:t> </a:t>
            </a:r>
            <a:r>
              <a:rPr dirty="0" spc="-475"/>
              <a:t>(API)</a:t>
            </a:r>
          </a:p>
        </p:txBody>
      </p:sp>
      <p:grpSp>
        <p:nvGrpSpPr>
          <p:cNvPr id="8" name="object 8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65"/>
              <a:t>INTERNAL</a:t>
            </a:r>
            <a:r>
              <a:rPr dirty="0" spc="-500"/>
              <a:t> </a:t>
            </a:r>
            <a:r>
              <a:rPr dirty="0" spc="-715"/>
              <a:t>TOOLs</a:t>
            </a:r>
            <a:r>
              <a:rPr dirty="0" spc="-484"/>
              <a:t> </a:t>
            </a:r>
            <a:r>
              <a:rPr dirty="0" spc="-475"/>
              <a:t>(API)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12475" y="1127187"/>
            <a:ext cx="9289597" cy="5273523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5930646" y="808101"/>
            <a:ext cx="38544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https://cloud.google.com/apis?hl=es</a:t>
            </a: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-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419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65"/>
              <a:t>INTERNAL</a:t>
            </a:r>
            <a:r>
              <a:rPr dirty="0" spc="-500"/>
              <a:t> </a:t>
            </a:r>
            <a:r>
              <a:rPr dirty="0" spc="-715"/>
              <a:t>TOOLs</a:t>
            </a:r>
            <a:r>
              <a:rPr dirty="0" spc="-484"/>
              <a:t> </a:t>
            </a:r>
            <a:r>
              <a:rPr dirty="0" spc="-475"/>
              <a:t>(API)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47028"/>
            <a:ext cx="12192000" cy="6226810"/>
            <a:chOff x="3175" y="47028"/>
            <a:chExt cx="12192000" cy="622681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45802" y="47028"/>
              <a:ext cx="1203591" cy="629627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75" y="582282"/>
              <a:ext cx="12191999" cy="5691124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6189090" y="1369567"/>
            <a:ext cx="46570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https://www.tripadvisor.com/developerscheckout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27299" y="2463368"/>
            <a:ext cx="581906" cy="62069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6054344" y="298704"/>
            <a:ext cx="4906010" cy="1943100"/>
            <a:chOff x="6054344" y="298704"/>
            <a:chExt cx="4906010" cy="1943100"/>
          </a:xfrm>
        </p:grpSpPr>
        <p:pic>
          <p:nvPicPr>
            <p:cNvPr id="4" name="object 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37503" y="404749"/>
              <a:ext cx="1728089" cy="1728089"/>
            </a:xfrm>
            <a:prstGeom prst="rect">
              <a:avLst/>
            </a:prstGeom>
          </p:spPr>
        </p:pic>
        <p:pic>
          <p:nvPicPr>
            <p:cNvPr id="5" name="object 5">
              <a:hlinkClick r:id="rId5"/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291067" y="443496"/>
              <a:ext cx="2621279" cy="838949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6054344" y="298704"/>
              <a:ext cx="416559" cy="1943100"/>
            </a:xfrm>
            <a:custGeom>
              <a:avLst/>
              <a:gdLst/>
              <a:ahLst/>
              <a:cxnLst/>
              <a:rect l="l" t="t" r="r" b="b"/>
              <a:pathLst>
                <a:path w="416560" h="1943100">
                  <a:moveTo>
                    <a:pt x="416051" y="1930400"/>
                  </a:moveTo>
                  <a:lnTo>
                    <a:pt x="245109" y="1930400"/>
                  </a:lnTo>
                  <a:lnTo>
                    <a:pt x="257428" y="1943100"/>
                  </a:lnTo>
                  <a:lnTo>
                    <a:pt x="415925" y="1943100"/>
                  </a:lnTo>
                  <a:lnTo>
                    <a:pt x="416051" y="1930400"/>
                  </a:lnTo>
                  <a:close/>
                </a:path>
                <a:path w="416560" h="1943100">
                  <a:moveTo>
                    <a:pt x="260222" y="1917700"/>
                  </a:moveTo>
                  <a:lnTo>
                    <a:pt x="216661" y="1917700"/>
                  </a:lnTo>
                  <a:lnTo>
                    <a:pt x="224662" y="1930400"/>
                  </a:lnTo>
                  <a:lnTo>
                    <a:pt x="273303" y="1930400"/>
                  </a:lnTo>
                  <a:lnTo>
                    <a:pt x="260222" y="1917700"/>
                  </a:lnTo>
                  <a:close/>
                </a:path>
                <a:path w="416560" h="1943100">
                  <a:moveTo>
                    <a:pt x="320547" y="1917700"/>
                  </a:moveTo>
                  <a:lnTo>
                    <a:pt x="288163" y="1917700"/>
                  </a:lnTo>
                  <a:lnTo>
                    <a:pt x="303529" y="1930400"/>
                  </a:lnTo>
                  <a:lnTo>
                    <a:pt x="338073" y="1930400"/>
                  </a:lnTo>
                  <a:lnTo>
                    <a:pt x="320547" y="1917700"/>
                  </a:lnTo>
                  <a:close/>
                </a:path>
                <a:path w="416560" h="1943100">
                  <a:moveTo>
                    <a:pt x="219075" y="1905000"/>
                  </a:moveTo>
                  <a:lnTo>
                    <a:pt x="203961" y="1905000"/>
                  </a:lnTo>
                  <a:lnTo>
                    <a:pt x="204342" y="1917700"/>
                  </a:lnTo>
                  <a:lnTo>
                    <a:pt x="223773" y="1917700"/>
                  </a:lnTo>
                  <a:lnTo>
                    <a:pt x="219075" y="1905000"/>
                  </a:lnTo>
                  <a:close/>
                </a:path>
                <a:path w="416560" h="1943100">
                  <a:moveTo>
                    <a:pt x="241553" y="1905000"/>
                  </a:moveTo>
                  <a:lnTo>
                    <a:pt x="226186" y="1905000"/>
                  </a:lnTo>
                  <a:lnTo>
                    <a:pt x="232155" y="1917700"/>
                  </a:lnTo>
                  <a:lnTo>
                    <a:pt x="250951" y="1917700"/>
                  </a:lnTo>
                  <a:lnTo>
                    <a:pt x="241553" y="1905000"/>
                  </a:lnTo>
                  <a:close/>
                </a:path>
                <a:path w="416560" h="1943100">
                  <a:moveTo>
                    <a:pt x="214375" y="1003300"/>
                  </a:moveTo>
                  <a:lnTo>
                    <a:pt x="193928" y="1003300"/>
                  </a:lnTo>
                  <a:lnTo>
                    <a:pt x="199008" y="1016000"/>
                  </a:lnTo>
                  <a:lnTo>
                    <a:pt x="202437" y="1016000"/>
                  </a:lnTo>
                  <a:lnTo>
                    <a:pt x="202564" y="1905000"/>
                  </a:lnTo>
                  <a:lnTo>
                    <a:pt x="215772" y="1905000"/>
                  </a:lnTo>
                  <a:lnTo>
                    <a:pt x="215645" y="1016000"/>
                  </a:lnTo>
                  <a:lnTo>
                    <a:pt x="214375" y="1003300"/>
                  </a:lnTo>
                  <a:close/>
                </a:path>
                <a:path w="416560" h="1943100">
                  <a:moveTo>
                    <a:pt x="224408" y="1003300"/>
                  </a:moveTo>
                  <a:lnTo>
                    <a:pt x="219836" y="1003300"/>
                  </a:lnTo>
                  <a:lnTo>
                    <a:pt x="220090" y="1016000"/>
                  </a:lnTo>
                  <a:lnTo>
                    <a:pt x="220217" y="1905000"/>
                  </a:lnTo>
                  <a:lnTo>
                    <a:pt x="224662" y="1905000"/>
                  </a:lnTo>
                  <a:lnTo>
                    <a:pt x="224662" y="1016000"/>
                  </a:lnTo>
                  <a:lnTo>
                    <a:pt x="224408" y="1003300"/>
                  </a:lnTo>
                  <a:close/>
                </a:path>
                <a:path w="416560" h="1943100">
                  <a:moveTo>
                    <a:pt x="198373" y="990600"/>
                  </a:moveTo>
                  <a:lnTo>
                    <a:pt x="138556" y="990600"/>
                  </a:lnTo>
                  <a:lnTo>
                    <a:pt x="152526" y="1003300"/>
                  </a:lnTo>
                  <a:lnTo>
                    <a:pt x="205231" y="1003300"/>
                  </a:lnTo>
                  <a:lnTo>
                    <a:pt x="198373" y="990600"/>
                  </a:lnTo>
                  <a:close/>
                </a:path>
                <a:path w="416560" h="1943100">
                  <a:moveTo>
                    <a:pt x="217677" y="990600"/>
                  </a:moveTo>
                  <a:lnTo>
                    <a:pt x="207898" y="990600"/>
                  </a:lnTo>
                  <a:lnTo>
                    <a:pt x="212978" y="1003300"/>
                  </a:lnTo>
                  <a:lnTo>
                    <a:pt x="220725" y="1003300"/>
                  </a:lnTo>
                  <a:lnTo>
                    <a:pt x="217677" y="990600"/>
                  </a:lnTo>
                  <a:close/>
                </a:path>
                <a:path w="416560" h="1943100">
                  <a:moveTo>
                    <a:pt x="11175" y="965200"/>
                  </a:moveTo>
                  <a:lnTo>
                    <a:pt x="0" y="965200"/>
                  </a:lnTo>
                  <a:lnTo>
                    <a:pt x="0" y="977900"/>
                  </a:lnTo>
                  <a:lnTo>
                    <a:pt x="4825" y="990600"/>
                  </a:lnTo>
                  <a:lnTo>
                    <a:pt x="11175" y="990600"/>
                  </a:lnTo>
                  <a:lnTo>
                    <a:pt x="11175" y="965200"/>
                  </a:lnTo>
                  <a:close/>
                </a:path>
                <a:path w="416560" h="1943100">
                  <a:moveTo>
                    <a:pt x="52069" y="965200"/>
                  </a:moveTo>
                  <a:lnTo>
                    <a:pt x="11175" y="965200"/>
                  </a:lnTo>
                  <a:lnTo>
                    <a:pt x="11175" y="990600"/>
                  </a:lnTo>
                  <a:lnTo>
                    <a:pt x="90804" y="990600"/>
                  </a:lnTo>
                  <a:lnTo>
                    <a:pt x="108584" y="977900"/>
                  </a:lnTo>
                  <a:lnTo>
                    <a:pt x="71627" y="977900"/>
                  </a:lnTo>
                  <a:lnTo>
                    <a:pt x="52069" y="965200"/>
                  </a:lnTo>
                  <a:close/>
                </a:path>
                <a:path w="416560" h="1943100">
                  <a:moveTo>
                    <a:pt x="154685" y="965200"/>
                  </a:moveTo>
                  <a:lnTo>
                    <a:pt x="108457" y="965200"/>
                  </a:lnTo>
                  <a:lnTo>
                    <a:pt x="125348" y="977900"/>
                  </a:lnTo>
                  <a:lnTo>
                    <a:pt x="108584" y="977900"/>
                  </a:lnTo>
                  <a:lnTo>
                    <a:pt x="90804" y="990600"/>
                  </a:lnTo>
                  <a:lnTo>
                    <a:pt x="154558" y="990600"/>
                  </a:lnTo>
                  <a:lnTo>
                    <a:pt x="140080" y="977900"/>
                  </a:lnTo>
                  <a:lnTo>
                    <a:pt x="154685" y="965200"/>
                  </a:lnTo>
                  <a:close/>
                </a:path>
                <a:path w="416560" h="1943100">
                  <a:moveTo>
                    <a:pt x="181355" y="977900"/>
                  </a:moveTo>
                  <a:lnTo>
                    <a:pt x="168528" y="977900"/>
                  </a:lnTo>
                  <a:lnTo>
                    <a:pt x="180466" y="990600"/>
                  </a:lnTo>
                  <a:lnTo>
                    <a:pt x="192023" y="990600"/>
                  </a:lnTo>
                  <a:lnTo>
                    <a:pt x="181355" y="977900"/>
                  </a:lnTo>
                  <a:close/>
                </a:path>
                <a:path w="416560" h="1943100">
                  <a:moveTo>
                    <a:pt x="108457" y="965200"/>
                  </a:moveTo>
                  <a:lnTo>
                    <a:pt x="52069" y="965200"/>
                  </a:lnTo>
                  <a:lnTo>
                    <a:pt x="71627" y="977900"/>
                  </a:lnTo>
                  <a:lnTo>
                    <a:pt x="125348" y="977900"/>
                  </a:lnTo>
                  <a:lnTo>
                    <a:pt x="108457" y="965200"/>
                  </a:lnTo>
                  <a:close/>
                </a:path>
                <a:path w="416560" h="1943100">
                  <a:moveTo>
                    <a:pt x="192785" y="965200"/>
                  </a:moveTo>
                  <a:lnTo>
                    <a:pt x="168782" y="965200"/>
                  </a:lnTo>
                  <a:lnTo>
                    <a:pt x="155447" y="977900"/>
                  </a:lnTo>
                  <a:lnTo>
                    <a:pt x="181863" y="977900"/>
                  </a:lnTo>
                  <a:lnTo>
                    <a:pt x="192785" y="965200"/>
                  </a:lnTo>
                  <a:close/>
                </a:path>
                <a:path w="416560" h="1943100">
                  <a:moveTo>
                    <a:pt x="198500" y="952500"/>
                  </a:moveTo>
                  <a:lnTo>
                    <a:pt x="138302" y="952500"/>
                  </a:lnTo>
                  <a:lnTo>
                    <a:pt x="122808" y="965200"/>
                  </a:lnTo>
                  <a:lnTo>
                    <a:pt x="189864" y="965200"/>
                  </a:lnTo>
                  <a:lnTo>
                    <a:pt x="198500" y="952500"/>
                  </a:lnTo>
                  <a:close/>
                </a:path>
                <a:path w="416560" h="1943100">
                  <a:moveTo>
                    <a:pt x="216915" y="952500"/>
                  </a:moveTo>
                  <a:lnTo>
                    <a:pt x="212978" y="952500"/>
                  </a:lnTo>
                  <a:lnTo>
                    <a:pt x="207898" y="965200"/>
                  </a:lnTo>
                  <a:lnTo>
                    <a:pt x="216153" y="965200"/>
                  </a:lnTo>
                  <a:lnTo>
                    <a:pt x="216915" y="952500"/>
                  </a:lnTo>
                  <a:close/>
                </a:path>
                <a:path w="416560" h="1943100">
                  <a:moveTo>
                    <a:pt x="215772" y="50800"/>
                  </a:moveTo>
                  <a:lnTo>
                    <a:pt x="202564" y="50800"/>
                  </a:lnTo>
                  <a:lnTo>
                    <a:pt x="202564" y="939800"/>
                  </a:lnTo>
                  <a:lnTo>
                    <a:pt x="198373" y="939800"/>
                  </a:lnTo>
                  <a:lnTo>
                    <a:pt x="192912" y="952500"/>
                  </a:lnTo>
                  <a:lnTo>
                    <a:pt x="214502" y="952500"/>
                  </a:lnTo>
                  <a:lnTo>
                    <a:pt x="215645" y="939800"/>
                  </a:lnTo>
                  <a:lnTo>
                    <a:pt x="215772" y="50800"/>
                  </a:lnTo>
                  <a:close/>
                </a:path>
                <a:path w="416560" h="1943100">
                  <a:moveTo>
                    <a:pt x="224408" y="939800"/>
                  </a:moveTo>
                  <a:lnTo>
                    <a:pt x="219836" y="939800"/>
                  </a:lnTo>
                  <a:lnTo>
                    <a:pt x="218820" y="952500"/>
                  </a:lnTo>
                  <a:lnTo>
                    <a:pt x="224154" y="952500"/>
                  </a:lnTo>
                  <a:lnTo>
                    <a:pt x="224408" y="939800"/>
                  </a:lnTo>
                  <a:close/>
                </a:path>
                <a:path w="416560" h="1943100">
                  <a:moveTo>
                    <a:pt x="224662" y="50800"/>
                  </a:moveTo>
                  <a:lnTo>
                    <a:pt x="220217" y="50800"/>
                  </a:lnTo>
                  <a:lnTo>
                    <a:pt x="220090" y="939800"/>
                  </a:lnTo>
                  <a:lnTo>
                    <a:pt x="224662" y="939800"/>
                  </a:lnTo>
                  <a:lnTo>
                    <a:pt x="224662" y="50800"/>
                  </a:lnTo>
                  <a:close/>
                </a:path>
                <a:path w="416560" h="1943100">
                  <a:moveTo>
                    <a:pt x="223519" y="38100"/>
                  </a:moveTo>
                  <a:lnTo>
                    <a:pt x="203961" y="38100"/>
                  </a:lnTo>
                  <a:lnTo>
                    <a:pt x="202818" y="50800"/>
                  </a:lnTo>
                  <a:lnTo>
                    <a:pt x="219075" y="50800"/>
                  </a:lnTo>
                  <a:lnTo>
                    <a:pt x="223519" y="38100"/>
                  </a:lnTo>
                  <a:close/>
                </a:path>
                <a:path w="416560" h="1943100">
                  <a:moveTo>
                    <a:pt x="250443" y="38100"/>
                  </a:moveTo>
                  <a:lnTo>
                    <a:pt x="231520" y="38100"/>
                  </a:lnTo>
                  <a:lnTo>
                    <a:pt x="225425" y="50800"/>
                  </a:lnTo>
                  <a:lnTo>
                    <a:pt x="240918" y="50800"/>
                  </a:lnTo>
                  <a:lnTo>
                    <a:pt x="250443" y="38100"/>
                  </a:lnTo>
                  <a:close/>
                </a:path>
                <a:path w="416560" h="1943100">
                  <a:moveTo>
                    <a:pt x="260222" y="25400"/>
                  </a:moveTo>
                  <a:lnTo>
                    <a:pt x="217931" y="25400"/>
                  </a:lnTo>
                  <a:lnTo>
                    <a:pt x="211581" y="38100"/>
                  </a:lnTo>
                  <a:lnTo>
                    <a:pt x="248538" y="38100"/>
                  </a:lnTo>
                  <a:lnTo>
                    <a:pt x="260222" y="25400"/>
                  </a:lnTo>
                  <a:close/>
                </a:path>
                <a:path w="416560" h="1943100">
                  <a:moveTo>
                    <a:pt x="320420" y="25400"/>
                  </a:moveTo>
                  <a:lnTo>
                    <a:pt x="288035" y="25400"/>
                  </a:lnTo>
                  <a:lnTo>
                    <a:pt x="273811" y="38100"/>
                  </a:lnTo>
                  <a:lnTo>
                    <a:pt x="303783" y="38100"/>
                  </a:lnTo>
                  <a:lnTo>
                    <a:pt x="320420" y="25400"/>
                  </a:lnTo>
                  <a:close/>
                </a:path>
                <a:path w="416560" h="1943100">
                  <a:moveTo>
                    <a:pt x="395350" y="12700"/>
                  </a:moveTo>
                  <a:lnTo>
                    <a:pt x="257809" y="12700"/>
                  </a:lnTo>
                  <a:lnTo>
                    <a:pt x="245744" y="25400"/>
                  </a:lnTo>
                  <a:lnTo>
                    <a:pt x="375284" y="25400"/>
                  </a:lnTo>
                  <a:lnTo>
                    <a:pt x="395350" y="12700"/>
                  </a:lnTo>
                  <a:close/>
                </a:path>
                <a:path w="416560" h="1943100">
                  <a:moveTo>
                    <a:pt x="415925" y="0"/>
                  </a:moveTo>
                  <a:lnTo>
                    <a:pt x="374903" y="0"/>
                  </a:lnTo>
                  <a:lnTo>
                    <a:pt x="355345" y="12700"/>
                  </a:lnTo>
                  <a:lnTo>
                    <a:pt x="416051" y="12700"/>
                  </a:lnTo>
                  <a:lnTo>
                    <a:pt x="415925" y="0"/>
                  </a:lnTo>
                  <a:close/>
                </a:path>
              </a:pathLst>
            </a:custGeom>
            <a:solidFill>
              <a:srgbClr val="7D2A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49995" y="1541005"/>
              <a:ext cx="2610104" cy="548525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2072767" y="958672"/>
            <a:ext cx="181419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391200"/>
                </a:solidFill>
                <a:latin typeface="Georgia"/>
                <a:cs typeface="Georgia"/>
              </a:rPr>
              <a:t>Web</a:t>
            </a:r>
            <a:r>
              <a:rPr dirty="0" sz="2000" spc="-30" b="1">
                <a:solidFill>
                  <a:srgbClr val="391200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391200"/>
                </a:solidFill>
                <a:latin typeface="Georgia"/>
                <a:cs typeface="Georgia"/>
              </a:rPr>
              <a:t>scraping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2204466" y="2457450"/>
            <a:ext cx="1972945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391200"/>
                </a:solidFill>
                <a:latin typeface="Georgia"/>
                <a:cs typeface="Georgia"/>
              </a:rPr>
              <a:t>URL</a:t>
            </a:r>
            <a:r>
              <a:rPr dirty="0" sz="2000" spc="-5" b="1">
                <a:solidFill>
                  <a:srgbClr val="391200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391200"/>
                </a:solidFill>
                <a:latin typeface="Georgia"/>
                <a:cs typeface="Georgia"/>
              </a:rPr>
              <a:t>download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6023228" y="2353436"/>
            <a:ext cx="494030" cy="782320"/>
          </a:xfrm>
          <a:custGeom>
            <a:avLst/>
            <a:gdLst/>
            <a:ahLst/>
            <a:cxnLst/>
            <a:rect l="l" t="t" r="r" b="b"/>
            <a:pathLst>
              <a:path w="494029" h="782319">
                <a:moveTo>
                  <a:pt x="146771" y="396304"/>
                </a:moveTo>
                <a:lnTo>
                  <a:pt x="146308" y="396304"/>
                </a:lnTo>
                <a:lnTo>
                  <a:pt x="127254" y="397510"/>
                </a:lnTo>
                <a:lnTo>
                  <a:pt x="105918" y="400050"/>
                </a:lnTo>
                <a:lnTo>
                  <a:pt x="83566" y="401320"/>
                </a:lnTo>
                <a:lnTo>
                  <a:pt x="60198" y="401320"/>
                </a:lnTo>
                <a:lnTo>
                  <a:pt x="36064" y="402610"/>
                </a:lnTo>
                <a:lnTo>
                  <a:pt x="125222" y="407670"/>
                </a:lnTo>
                <a:lnTo>
                  <a:pt x="144907" y="410210"/>
                </a:lnTo>
                <a:lnTo>
                  <a:pt x="163195" y="411480"/>
                </a:lnTo>
                <a:lnTo>
                  <a:pt x="180086" y="414020"/>
                </a:lnTo>
                <a:lnTo>
                  <a:pt x="195199" y="417830"/>
                </a:lnTo>
                <a:lnTo>
                  <a:pt x="208787" y="420370"/>
                </a:lnTo>
                <a:lnTo>
                  <a:pt x="220345" y="422910"/>
                </a:lnTo>
                <a:lnTo>
                  <a:pt x="229743" y="426720"/>
                </a:lnTo>
                <a:lnTo>
                  <a:pt x="236855" y="430530"/>
                </a:lnTo>
                <a:lnTo>
                  <a:pt x="240411" y="431800"/>
                </a:lnTo>
                <a:lnTo>
                  <a:pt x="241300" y="433070"/>
                </a:lnTo>
                <a:lnTo>
                  <a:pt x="241300" y="732790"/>
                </a:lnTo>
                <a:lnTo>
                  <a:pt x="241427" y="734060"/>
                </a:lnTo>
                <a:lnTo>
                  <a:pt x="241554" y="735330"/>
                </a:lnTo>
                <a:lnTo>
                  <a:pt x="242062" y="737870"/>
                </a:lnTo>
                <a:lnTo>
                  <a:pt x="243586" y="740410"/>
                </a:lnTo>
                <a:lnTo>
                  <a:pt x="243840" y="741680"/>
                </a:lnTo>
                <a:lnTo>
                  <a:pt x="244221" y="741680"/>
                </a:lnTo>
                <a:lnTo>
                  <a:pt x="246253" y="744220"/>
                </a:lnTo>
                <a:lnTo>
                  <a:pt x="246634" y="745490"/>
                </a:lnTo>
                <a:lnTo>
                  <a:pt x="247396" y="745490"/>
                </a:lnTo>
                <a:lnTo>
                  <a:pt x="249555" y="748030"/>
                </a:lnTo>
                <a:lnTo>
                  <a:pt x="250444" y="748030"/>
                </a:lnTo>
                <a:lnTo>
                  <a:pt x="250825" y="749300"/>
                </a:lnTo>
                <a:lnTo>
                  <a:pt x="253619" y="750570"/>
                </a:lnTo>
                <a:lnTo>
                  <a:pt x="257556" y="753110"/>
                </a:lnTo>
                <a:lnTo>
                  <a:pt x="266700" y="756920"/>
                </a:lnTo>
                <a:lnTo>
                  <a:pt x="304926" y="768350"/>
                </a:lnTo>
                <a:lnTo>
                  <a:pt x="377444" y="778510"/>
                </a:lnTo>
                <a:lnTo>
                  <a:pt x="444500" y="782320"/>
                </a:lnTo>
                <a:lnTo>
                  <a:pt x="493522" y="782320"/>
                </a:lnTo>
                <a:lnTo>
                  <a:pt x="493649" y="769620"/>
                </a:lnTo>
                <a:lnTo>
                  <a:pt x="469011" y="769620"/>
                </a:lnTo>
                <a:lnTo>
                  <a:pt x="445008" y="768350"/>
                </a:lnTo>
                <a:lnTo>
                  <a:pt x="422021" y="768350"/>
                </a:lnTo>
                <a:lnTo>
                  <a:pt x="399796" y="767080"/>
                </a:lnTo>
                <a:lnTo>
                  <a:pt x="378713" y="764540"/>
                </a:lnTo>
                <a:lnTo>
                  <a:pt x="359029" y="763270"/>
                </a:lnTo>
                <a:lnTo>
                  <a:pt x="340487" y="760730"/>
                </a:lnTo>
                <a:lnTo>
                  <a:pt x="323342" y="758190"/>
                </a:lnTo>
                <a:lnTo>
                  <a:pt x="307848" y="754380"/>
                </a:lnTo>
                <a:lnTo>
                  <a:pt x="294132" y="751840"/>
                </a:lnTo>
                <a:lnTo>
                  <a:pt x="282194" y="748030"/>
                </a:lnTo>
                <a:lnTo>
                  <a:pt x="272161" y="745490"/>
                </a:lnTo>
                <a:lnTo>
                  <a:pt x="264287" y="741680"/>
                </a:lnTo>
                <a:lnTo>
                  <a:pt x="261238" y="740410"/>
                </a:lnTo>
                <a:lnTo>
                  <a:pt x="258572" y="737870"/>
                </a:lnTo>
                <a:lnTo>
                  <a:pt x="256794" y="736600"/>
                </a:lnTo>
                <a:lnTo>
                  <a:pt x="255524" y="734060"/>
                </a:lnTo>
                <a:lnTo>
                  <a:pt x="254762" y="732790"/>
                </a:lnTo>
                <a:lnTo>
                  <a:pt x="254508" y="731520"/>
                </a:lnTo>
                <a:lnTo>
                  <a:pt x="254381" y="430530"/>
                </a:lnTo>
                <a:lnTo>
                  <a:pt x="254254" y="429260"/>
                </a:lnTo>
                <a:lnTo>
                  <a:pt x="254000" y="429260"/>
                </a:lnTo>
                <a:lnTo>
                  <a:pt x="252857" y="426720"/>
                </a:lnTo>
                <a:lnTo>
                  <a:pt x="251333" y="424180"/>
                </a:lnTo>
                <a:lnTo>
                  <a:pt x="248793" y="421640"/>
                </a:lnTo>
                <a:lnTo>
                  <a:pt x="245872" y="420370"/>
                </a:lnTo>
                <a:lnTo>
                  <a:pt x="242443" y="417830"/>
                </a:lnTo>
                <a:lnTo>
                  <a:pt x="234061" y="414020"/>
                </a:lnTo>
                <a:lnTo>
                  <a:pt x="223900" y="410210"/>
                </a:lnTo>
                <a:lnTo>
                  <a:pt x="211709" y="407670"/>
                </a:lnTo>
                <a:lnTo>
                  <a:pt x="197612" y="403860"/>
                </a:lnTo>
                <a:lnTo>
                  <a:pt x="182118" y="401320"/>
                </a:lnTo>
                <a:lnTo>
                  <a:pt x="164846" y="398780"/>
                </a:lnTo>
                <a:lnTo>
                  <a:pt x="146771" y="396304"/>
                </a:lnTo>
                <a:close/>
              </a:path>
              <a:path w="494029" h="782319">
                <a:moveTo>
                  <a:pt x="179212" y="391820"/>
                </a:moveTo>
                <a:lnTo>
                  <a:pt x="165434" y="393817"/>
                </a:lnTo>
                <a:lnTo>
                  <a:pt x="165905" y="393817"/>
                </a:lnTo>
                <a:lnTo>
                  <a:pt x="182753" y="397510"/>
                </a:lnTo>
                <a:lnTo>
                  <a:pt x="225044" y="406400"/>
                </a:lnTo>
                <a:lnTo>
                  <a:pt x="251587" y="419100"/>
                </a:lnTo>
                <a:lnTo>
                  <a:pt x="251841" y="419100"/>
                </a:lnTo>
                <a:lnTo>
                  <a:pt x="254888" y="421640"/>
                </a:lnTo>
                <a:lnTo>
                  <a:pt x="256412" y="424180"/>
                </a:lnTo>
                <a:lnTo>
                  <a:pt x="256921" y="424180"/>
                </a:lnTo>
                <a:lnTo>
                  <a:pt x="257048" y="425450"/>
                </a:lnTo>
                <a:lnTo>
                  <a:pt x="258063" y="426720"/>
                </a:lnTo>
                <a:lnTo>
                  <a:pt x="258572" y="427990"/>
                </a:lnTo>
                <a:lnTo>
                  <a:pt x="258699" y="429260"/>
                </a:lnTo>
                <a:lnTo>
                  <a:pt x="258953" y="430530"/>
                </a:lnTo>
                <a:lnTo>
                  <a:pt x="259080" y="731520"/>
                </a:lnTo>
                <a:lnTo>
                  <a:pt x="259334" y="732790"/>
                </a:lnTo>
                <a:lnTo>
                  <a:pt x="260096" y="732790"/>
                </a:lnTo>
                <a:lnTo>
                  <a:pt x="261366" y="734060"/>
                </a:lnTo>
                <a:lnTo>
                  <a:pt x="263779" y="736600"/>
                </a:lnTo>
                <a:lnTo>
                  <a:pt x="266573" y="737870"/>
                </a:lnTo>
                <a:lnTo>
                  <a:pt x="274066" y="741680"/>
                </a:lnTo>
                <a:lnTo>
                  <a:pt x="283591" y="744220"/>
                </a:lnTo>
                <a:lnTo>
                  <a:pt x="295275" y="748030"/>
                </a:lnTo>
                <a:lnTo>
                  <a:pt x="308863" y="750570"/>
                </a:lnTo>
                <a:lnTo>
                  <a:pt x="324231" y="753110"/>
                </a:lnTo>
                <a:lnTo>
                  <a:pt x="341122" y="755650"/>
                </a:lnTo>
                <a:lnTo>
                  <a:pt x="379222" y="760730"/>
                </a:lnTo>
                <a:lnTo>
                  <a:pt x="445135" y="764540"/>
                </a:lnTo>
                <a:lnTo>
                  <a:pt x="493649" y="764540"/>
                </a:lnTo>
                <a:lnTo>
                  <a:pt x="493649" y="760730"/>
                </a:lnTo>
                <a:lnTo>
                  <a:pt x="469265" y="760730"/>
                </a:lnTo>
                <a:lnTo>
                  <a:pt x="445388" y="759460"/>
                </a:lnTo>
                <a:lnTo>
                  <a:pt x="422529" y="759460"/>
                </a:lnTo>
                <a:lnTo>
                  <a:pt x="400558" y="758190"/>
                </a:lnTo>
                <a:lnTo>
                  <a:pt x="379603" y="755650"/>
                </a:lnTo>
                <a:lnTo>
                  <a:pt x="360045" y="754380"/>
                </a:lnTo>
                <a:lnTo>
                  <a:pt x="341884" y="751840"/>
                </a:lnTo>
                <a:lnTo>
                  <a:pt x="324993" y="749300"/>
                </a:lnTo>
                <a:lnTo>
                  <a:pt x="309753" y="746760"/>
                </a:lnTo>
                <a:lnTo>
                  <a:pt x="296545" y="742950"/>
                </a:lnTo>
                <a:lnTo>
                  <a:pt x="285115" y="740410"/>
                </a:lnTo>
                <a:lnTo>
                  <a:pt x="275971" y="736600"/>
                </a:lnTo>
                <a:lnTo>
                  <a:pt x="268859" y="734060"/>
                </a:lnTo>
                <a:lnTo>
                  <a:pt x="266192" y="732790"/>
                </a:lnTo>
                <a:lnTo>
                  <a:pt x="264160" y="731520"/>
                </a:lnTo>
                <a:lnTo>
                  <a:pt x="263398" y="731520"/>
                </a:lnTo>
                <a:lnTo>
                  <a:pt x="263271" y="430530"/>
                </a:lnTo>
                <a:lnTo>
                  <a:pt x="263144" y="429260"/>
                </a:lnTo>
                <a:lnTo>
                  <a:pt x="263017" y="427990"/>
                </a:lnTo>
                <a:lnTo>
                  <a:pt x="262890" y="426720"/>
                </a:lnTo>
                <a:lnTo>
                  <a:pt x="262509" y="425450"/>
                </a:lnTo>
                <a:lnTo>
                  <a:pt x="262128" y="425450"/>
                </a:lnTo>
                <a:lnTo>
                  <a:pt x="261112" y="422910"/>
                </a:lnTo>
                <a:lnTo>
                  <a:pt x="259969" y="421640"/>
                </a:lnTo>
                <a:lnTo>
                  <a:pt x="258063" y="419100"/>
                </a:lnTo>
                <a:lnTo>
                  <a:pt x="257683" y="417830"/>
                </a:lnTo>
                <a:lnTo>
                  <a:pt x="257175" y="417830"/>
                </a:lnTo>
                <a:lnTo>
                  <a:pt x="254762" y="415290"/>
                </a:lnTo>
                <a:lnTo>
                  <a:pt x="253746" y="414020"/>
                </a:lnTo>
                <a:lnTo>
                  <a:pt x="250317" y="412750"/>
                </a:lnTo>
                <a:lnTo>
                  <a:pt x="246125" y="410210"/>
                </a:lnTo>
                <a:lnTo>
                  <a:pt x="236982" y="405130"/>
                </a:lnTo>
                <a:lnTo>
                  <a:pt x="226272" y="402610"/>
                </a:lnTo>
                <a:lnTo>
                  <a:pt x="213487" y="398780"/>
                </a:lnTo>
                <a:lnTo>
                  <a:pt x="199262" y="394970"/>
                </a:lnTo>
                <a:lnTo>
                  <a:pt x="183387" y="392430"/>
                </a:lnTo>
                <a:lnTo>
                  <a:pt x="179212" y="391820"/>
                </a:lnTo>
                <a:close/>
              </a:path>
              <a:path w="494029" h="782319">
                <a:moveTo>
                  <a:pt x="263398" y="730250"/>
                </a:moveTo>
                <a:lnTo>
                  <a:pt x="263398" y="731520"/>
                </a:lnTo>
                <a:lnTo>
                  <a:pt x="264160" y="731520"/>
                </a:lnTo>
                <a:lnTo>
                  <a:pt x="263398" y="730250"/>
                </a:lnTo>
                <a:close/>
              </a:path>
              <a:path w="494029" h="782319">
                <a:moveTo>
                  <a:pt x="11175" y="381000"/>
                </a:moveTo>
                <a:lnTo>
                  <a:pt x="4953" y="381000"/>
                </a:lnTo>
                <a:lnTo>
                  <a:pt x="0" y="386080"/>
                </a:lnTo>
                <a:lnTo>
                  <a:pt x="0" y="397510"/>
                </a:lnTo>
                <a:lnTo>
                  <a:pt x="4972" y="402610"/>
                </a:lnTo>
                <a:lnTo>
                  <a:pt x="11175" y="402610"/>
                </a:lnTo>
                <a:lnTo>
                  <a:pt x="11175" y="381000"/>
                </a:lnTo>
                <a:close/>
              </a:path>
              <a:path w="494029" h="782319">
                <a:moveTo>
                  <a:pt x="161209" y="389214"/>
                </a:moveTo>
                <a:lnTo>
                  <a:pt x="125796" y="393817"/>
                </a:lnTo>
                <a:lnTo>
                  <a:pt x="59944" y="397510"/>
                </a:lnTo>
                <a:lnTo>
                  <a:pt x="35941" y="397510"/>
                </a:lnTo>
                <a:lnTo>
                  <a:pt x="11175" y="398780"/>
                </a:lnTo>
                <a:lnTo>
                  <a:pt x="11175" y="402610"/>
                </a:lnTo>
                <a:lnTo>
                  <a:pt x="36069" y="402610"/>
                </a:lnTo>
                <a:lnTo>
                  <a:pt x="60198" y="401320"/>
                </a:lnTo>
                <a:lnTo>
                  <a:pt x="83566" y="401320"/>
                </a:lnTo>
                <a:lnTo>
                  <a:pt x="105918" y="400050"/>
                </a:lnTo>
                <a:lnTo>
                  <a:pt x="127254" y="397510"/>
                </a:lnTo>
                <a:lnTo>
                  <a:pt x="146308" y="396304"/>
                </a:lnTo>
                <a:lnTo>
                  <a:pt x="146809" y="396304"/>
                </a:lnTo>
                <a:lnTo>
                  <a:pt x="127164" y="393817"/>
                </a:lnTo>
                <a:lnTo>
                  <a:pt x="167077" y="393817"/>
                </a:lnTo>
                <a:lnTo>
                  <a:pt x="146685" y="392430"/>
                </a:lnTo>
                <a:lnTo>
                  <a:pt x="141869" y="391820"/>
                </a:lnTo>
                <a:lnTo>
                  <a:pt x="179212" y="391820"/>
                </a:lnTo>
                <a:lnTo>
                  <a:pt x="161209" y="389214"/>
                </a:lnTo>
                <a:close/>
              </a:path>
              <a:path w="494029" h="782319">
                <a:moveTo>
                  <a:pt x="60071" y="381000"/>
                </a:moveTo>
                <a:lnTo>
                  <a:pt x="11175" y="381000"/>
                </a:lnTo>
                <a:lnTo>
                  <a:pt x="11175" y="398780"/>
                </a:lnTo>
                <a:lnTo>
                  <a:pt x="35941" y="397510"/>
                </a:lnTo>
                <a:lnTo>
                  <a:pt x="59944" y="397510"/>
                </a:lnTo>
                <a:lnTo>
                  <a:pt x="125796" y="393817"/>
                </a:lnTo>
                <a:lnTo>
                  <a:pt x="33598" y="393817"/>
                </a:lnTo>
                <a:lnTo>
                  <a:pt x="59817" y="392430"/>
                </a:lnTo>
                <a:lnTo>
                  <a:pt x="83058" y="392430"/>
                </a:lnTo>
                <a:lnTo>
                  <a:pt x="93726" y="391820"/>
                </a:lnTo>
                <a:lnTo>
                  <a:pt x="94487" y="391820"/>
                </a:lnTo>
                <a:lnTo>
                  <a:pt x="59817" y="389890"/>
                </a:lnTo>
                <a:lnTo>
                  <a:pt x="115823" y="389890"/>
                </a:lnTo>
                <a:lnTo>
                  <a:pt x="119407" y="389458"/>
                </a:lnTo>
                <a:lnTo>
                  <a:pt x="35813" y="384810"/>
                </a:lnTo>
                <a:lnTo>
                  <a:pt x="116395" y="384810"/>
                </a:lnTo>
                <a:lnTo>
                  <a:pt x="105791" y="383540"/>
                </a:lnTo>
                <a:lnTo>
                  <a:pt x="60071" y="381000"/>
                </a:lnTo>
                <a:close/>
              </a:path>
              <a:path w="494029" h="782319">
                <a:moveTo>
                  <a:pt x="147580" y="387400"/>
                </a:moveTo>
                <a:lnTo>
                  <a:pt x="145508" y="387400"/>
                </a:lnTo>
                <a:lnTo>
                  <a:pt x="126365" y="388620"/>
                </a:lnTo>
                <a:lnTo>
                  <a:pt x="119407" y="389458"/>
                </a:lnTo>
                <a:lnTo>
                  <a:pt x="126619" y="389890"/>
                </a:lnTo>
                <a:lnTo>
                  <a:pt x="146685" y="392430"/>
                </a:lnTo>
                <a:lnTo>
                  <a:pt x="167077" y="393817"/>
                </a:lnTo>
                <a:lnTo>
                  <a:pt x="127164" y="393817"/>
                </a:lnTo>
                <a:lnTo>
                  <a:pt x="146809" y="396304"/>
                </a:lnTo>
                <a:lnTo>
                  <a:pt x="179212" y="391820"/>
                </a:lnTo>
                <a:lnTo>
                  <a:pt x="141719" y="391820"/>
                </a:lnTo>
                <a:lnTo>
                  <a:pt x="161208" y="389214"/>
                </a:lnTo>
                <a:lnTo>
                  <a:pt x="147580" y="387400"/>
                </a:lnTo>
                <a:close/>
              </a:path>
              <a:path w="494029" h="782319">
                <a:moveTo>
                  <a:pt x="94487" y="391820"/>
                </a:moveTo>
                <a:lnTo>
                  <a:pt x="93726" y="391820"/>
                </a:lnTo>
                <a:lnTo>
                  <a:pt x="83058" y="392430"/>
                </a:lnTo>
                <a:lnTo>
                  <a:pt x="59817" y="392430"/>
                </a:lnTo>
                <a:lnTo>
                  <a:pt x="33598" y="393817"/>
                </a:lnTo>
                <a:lnTo>
                  <a:pt x="128183" y="393817"/>
                </a:lnTo>
                <a:lnTo>
                  <a:pt x="94487" y="391820"/>
                </a:lnTo>
                <a:close/>
              </a:path>
              <a:path w="494029" h="782319">
                <a:moveTo>
                  <a:pt x="115823" y="389890"/>
                </a:moveTo>
                <a:lnTo>
                  <a:pt x="59817" y="389890"/>
                </a:lnTo>
                <a:lnTo>
                  <a:pt x="94487" y="391820"/>
                </a:lnTo>
                <a:lnTo>
                  <a:pt x="93726" y="391820"/>
                </a:lnTo>
                <a:lnTo>
                  <a:pt x="105283" y="391160"/>
                </a:lnTo>
                <a:lnTo>
                  <a:pt x="115823" y="389890"/>
                </a:lnTo>
                <a:close/>
              </a:path>
              <a:path w="494029" h="782319">
                <a:moveTo>
                  <a:pt x="493649" y="17780"/>
                </a:moveTo>
                <a:lnTo>
                  <a:pt x="469011" y="17780"/>
                </a:lnTo>
                <a:lnTo>
                  <a:pt x="379222" y="22860"/>
                </a:lnTo>
                <a:lnTo>
                  <a:pt x="359410" y="25400"/>
                </a:lnTo>
                <a:lnTo>
                  <a:pt x="340995" y="26670"/>
                </a:lnTo>
                <a:lnTo>
                  <a:pt x="323976" y="29210"/>
                </a:lnTo>
                <a:lnTo>
                  <a:pt x="308610" y="33020"/>
                </a:lnTo>
                <a:lnTo>
                  <a:pt x="295021" y="35560"/>
                </a:lnTo>
                <a:lnTo>
                  <a:pt x="283210" y="39370"/>
                </a:lnTo>
                <a:lnTo>
                  <a:pt x="273431" y="41910"/>
                </a:lnTo>
                <a:lnTo>
                  <a:pt x="265938" y="45720"/>
                </a:lnTo>
                <a:lnTo>
                  <a:pt x="258953" y="351790"/>
                </a:lnTo>
                <a:lnTo>
                  <a:pt x="258699" y="354330"/>
                </a:lnTo>
                <a:lnTo>
                  <a:pt x="258572" y="355600"/>
                </a:lnTo>
                <a:lnTo>
                  <a:pt x="258063" y="356870"/>
                </a:lnTo>
                <a:lnTo>
                  <a:pt x="257048" y="358140"/>
                </a:lnTo>
                <a:lnTo>
                  <a:pt x="256921" y="359410"/>
                </a:lnTo>
                <a:lnTo>
                  <a:pt x="256412" y="359410"/>
                </a:lnTo>
                <a:lnTo>
                  <a:pt x="254888" y="361950"/>
                </a:lnTo>
                <a:lnTo>
                  <a:pt x="251841" y="364490"/>
                </a:lnTo>
                <a:lnTo>
                  <a:pt x="251206" y="364490"/>
                </a:lnTo>
                <a:lnTo>
                  <a:pt x="248538" y="367030"/>
                </a:lnTo>
                <a:lnTo>
                  <a:pt x="244856" y="369570"/>
                </a:lnTo>
                <a:lnTo>
                  <a:pt x="198628" y="383540"/>
                </a:lnTo>
                <a:lnTo>
                  <a:pt x="161209" y="389214"/>
                </a:lnTo>
                <a:lnTo>
                  <a:pt x="179212" y="391820"/>
                </a:lnTo>
                <a:lnTo>
                  <a:pt x="183769" y="391160"/>
                </a:lnTo>
                <a:lnTo>
                  <a:pt x="199432" y="387400"/>
                </a:lnTo>
                <a:lnTo>
                  <a:pt x="214122" y="384810"/>
                </a:lnTo>
                <a:lnTo>
                  <a:pt x="250951" y="370840"/>
                </a:lnTo>
                <a:lnTo>
                  <a:pt x="253746" y="368300"/>
                </a:lnTo>
                <a:lnTo>
                  <a:pt x="254762" y="368300"/>
                </a:lnTo>
                <a:lnTo>
                  <a:pt x="257175" y="365760"/>
                </a:lnTo>
                <a:lnTo>
                  <a:pt x="257683" y="365760"/>
                </a:lnTo>
                <a:lnTo>
                  <a:pt x="258063" y="364490"/>
                </a:lnTo>
                <a:lnTo>
                  <a:pt x="259969" y="361950"/>
                </a:lnTo>
                <a:lnTo>
                  <a:pt x="261112" y="360680"/>
                </a:lnTo>
                <a:lnTo>
                  <a:pt x="262128" y="358140"/>
                </a:lnTo>
                <a:lnTo>
                  <a:pt x="262890" y="355600"/>
                </a:lnTo>
                <a:lnTo>
                  <a:pt x="263398" y="351790"/>
                </a:lnTo>
                <a:lnTo>
                  <a:pt x="263398" y="53340"/>
                </a:lnTo>
                <a:lnTo>
                  <a:pt x="264160" y="52070"/>
                </a:lnTo>
                <a:lnTo>
                  <a:pt x="265557" y="50800"/>
                </a:lnTo>
                <a:lnTo>
                  <a:pt x="267843" y="49530"/>
                </a:lnTo>
                <a:lnTo>
                  <a:pt x="274955" y="46990"/>
                </a:lnTo>
                <a:lnTo>
                  <a:pt x="284480" y="43180"/>
                </a:lnTo>
                <a:lnTo>
                  <a:pt x="324738" y="34290"/>
                </a:lnTo>
                <a:lnTo>
                  <a:pt x="379475" y="27940"/>
                </a:lnTo>
                <a:lnTo>
                  <a:pt x="400304" y="25400"/>
                </a:lnTo>
                <a:lnTo>
                  <a:pt x="445262" y="22860"/>
                </a:lnTo>
                <a:lnTo>
                  <a:pt x="493649" y="22860"/>
                </a:lnTo>
                <a:lnTo>
                  <a:pt x="493649" y="17780"/>
                </a:lnTo>
                <a:close/>
              </a:path>
              <a:path w="494029" h="782319">
                <a:moveTo>
                  <a:pt x="116395" y="384810"/>
                </a:moveTo>
                <a:lnTo>
                  <a:pt x="35813" y="384810"/>
                </a:lnTo>
                <a:lnTo>
                  <a:pt x="119407" y="389458"/>
                </a:lnTo>
                <a:lnTo>
                  <a:pt x="126365" y="388620"/>
                </a:lnTo>
                <a:lnTo>
                  <a:pt x="145508" y="387400"/>
                </a:lnTo>
                <a:lnTo>
                  <a:pt x="150146" y="387400"/>
                </a:lnTo>
                <a:lnTo>
                  <a:pt x="127000" y="386080"/>
                </a:lnTo>
                <a:lnTo>
                  <a:pt x="116395" y="384810"/>
                </a:lnTo>
                <a:close/>
              </a:path>
              <a:path w="494029" h="782319">
                <a:moveTo>
                  <a:pt x="241173" y="350520"/>
                </a:moveTo>
                <a:lnTo>
                  <a:pt x="240411" y="350520"/>
                </a:lnTo>
                <a:lnTo>
                  <a:pt x="238379" y="351790"/>
                </a:lnTo>
                <a:lnTo>
                  <a:pt x="235838" y="354330"/>
                </a:lnTo>
                <a:lnTo>
                  <a:pt x="228726" y="356870"/>
                </a:lnTo>
                <a:lnTo>
                  <a:pt x="219583" y="360680"/>
                </a:lnTo>
                <a:lnTo>
                  <a:pt x="208280" y="363220"/>
                </a:lnTo>
                <a:lnTo>
                  <a:pt x="194945" y="365760"/>
                </a:lnTo>
                <a:lnTo>
                  <a:pt x="179705" y="368300"/>
                </a:lnTo>
                <a:lnTo>
                  <a:pt x="162941" y="372110"/>
                </a:lnTo>
                <a:lnTo>
                  <a:pt x="144653" y="373380"/>
                </a:lnTo>
                <a:lnTo>
                  <a:pt x="124968" y="375920"/>
                </a:lnTo>
                <a:lnTo>
                  <a:pt x="35560" y="381000"/>
                </a:lnTo>
                <a:lnTo>
                  <a:pt x="60071" y="381000"/>
                </a:lnTo>
                <a:lnTo>
                  <a:pt x="105791" y="383540"/>
                </a:lnTo>
                <a:lnTo>
                  <a:pt x="127000" y="386080"/>
                </a:lnTo>
                <a:lnTo>
                  <a:pt x="150146" y="387400"/>
                </a:lnTo>
                <a:lnTo>
                  <a:pt x="145935" y="387400"/>
                </a:lnTo>
                <a:lnTo>
                  <a:pt x="164973" y="384810"/>
                </a:lnTo>
                <a:lnTo>
                  <a:pt x="182118" y="382270"/>
                </a:lnTo>
                <a:lnTo>
                  <a:pt x="197738" y="379730"/>
                </a:lnTo>
                <a:lnTo>
                  <a:pt x="211709" y="375920"/>
                </a:lnTo>
                <a:lnTo>
                  <a:pt x="224028" y="372110"/>
                </a:lnTo>
                <a:lnTo>
                  <a:pt x="234315" y="369570"/>
                </a:lnTo>
                <a:lnTo>
                  <a:pt x="242570" y="365760"/>
                </a:lnTo>
                <a:lnTo>
                  <a:pt x="245999" y="363220"/>
                </a:lnTo>
                <a:lnTo>
                  <a:pt x="248666" y="361950"/>
                </a:lnTo>
                <a:lnTo>
                  <a:pt x="248920" y="360680"/>
                </a:lnTo>
                <a:lnTo>
                  <a:pt x="251206" y="359410"/>
                </a:lnTo>
                <a:lnTo>
                  <a:pt x="253111" y="356870"/>
                </a:lnTo>
                <a:lnTo>
                  <a:pt x="254126" y="354330"/>
                </a:lnTo>
                <a:lnTo>
                  <a:pt x="254254" y="354330"/>
                </a:lnTo>
                <a:lnTo>
                  <a:pt x="254508" y="351790"/>
                </a:lnTo>
                <a:lnTo>
                  <a:pt x="241173" y="351790"/>
                </a:lnTo>
                <a:lnTo>
                  <a:pt x="241173" y="350520"/>
                </a:lnTo>
                <a:close/>
              </a:path>
              <a:path w="494029" h="782319">
                <a:moveTo>
                  <a:pt x="254508" y="349250"/>
                </a:moveTo>
                <a:lnTo>
                  <a:pt x="241554" y="349250"/>
                </a:lnTo>
                <a:lnTo>
                  <a:pt x="241173" y="350520"/>
                </a:lnTo>
                <a:lnTo>
                  <a:pt x="241173" y="351790"/>
                </a:lnTo>
                <a:lnTo>
                  <a:pt x="254508" y="351790"/>
                </a:lnTo>
                <a:lnTo>
                  <a:pt x="254508" y="349250"/>
                </a:lnTo>
                <a:close/>
              </a:path>
              <a:path w="494029" h="782319">
                <a:moveTo>
                  <a:pt x="493522" y="0"/>
                </a:moveTo>
                <a:lnTo>
                  <a:pt x="468884" y="0"/>
                </a:lnTo>
                <a:lnTo>
                  <a:pt x="377698" y="5080"/>
                </a:lnTo>
                <a:lnTo>
                  <a:pt x="321310" y="12700"/>
                </a:lnTo>
                <a:lnTo>
                  <a:pt x="278511" y="21590"/>
                </a:lnTo>
                <a:lnTo>
                  <a:pt x="250825" y="34290"/>
                </a:lnTo>
                <a:lnTo>
                  <a:pt x="250444" y="34290"/>
                </a:lnTo>
                <a:lnTo>
                  <a:pt x="249936" y="35560"/>
                </a:lnTo>
                <a:lnTo>
                  <a:pt x="249555" y="35560"/>
                </a:lnTo>
                <a:lnTo>
                  <a:pt x="247396" y="38100"/>
                </a:lnTo>
                <a:lnTo>
                  <a:pt x="246634" y="38100"/>
                </a:lnTo>
                <a:lnTo>
                  <a:pt x="244729" y="40640"/>
                </a:lnTo>
                <a:lnTo>
                  <a:pt x="244221" y="41910"/>
                </a:lnTo>
                <a:lnTo>
                  <a:pt x="243840" y="41910"/>
                </a:lnTo>
                <a:lnTo>
                  <a:pt x="243586" y="43180"/>
                </a:lnTo>
                <a:lnTo>
                  <a:pt x="242062" y="45720"/>
                </a:lnTo>
                <a:lnTo>
                  <a:pt x="241300" y="49530"/>
                </a:lnTo>
                <a:lnTo>
                  <a:pt x="241173" y="350520"/>
                </a:lnTo>
                <a:lnTo>
                  <a:pt x="241554" y="349250"/>
                </a:lnTo>
                <a:lnTo>
                  <a:pt x="254508" y="349250"/>
                </a:lnTo>
                <a:lnTo>
                  <a:pt x="254508" y="52070"/>
                </a:lnTo>
                <a:lnTo>
                  <a:pt x="254762" y="50800"/>
                </a:lnTo>
                <a:lnTo>
                  <a:pt x="255524" y="48260"/>
                </a:lnTo>
                <a:lnTo>
                  <a:pt x="256794" y="46990"/>
                </a:lnTo>
                <a:lnTo>
                  <a:pt x="258572" y="45720"/>
                </a:lnTo>
                <a:lnTo>
                  <a:pt x="261112" y="43180"/>
                </a:lnTo>
                <a:lnTo>
                  <a:pt x="264160" y="41910"/>
                </a:lnTo>
                <a:lnTo>
                  <a:pt x="272034" y="38100"/>
                </a:lnTo>
                <a:lnTo>
                  <a:pt x="282067" y="34290"/>
                </a:lnTo>
                <a:lnTo>
                  <a:pt x="294005" y="31750"/>
                </a:lnTo>
                <a:lnTo>
                  <a:pt x="307721" y="27940"/>
                </a:lnTo>
                <a:lnTo>
                  <a:pt x="323342" y="25400"/>
                </a:lnTo>
                <a:lnTo>
                  <a:pt x="340360" y="22860"/>
                </a:lnTo>
                <a:lnTo>
                  <a:pt x="358901" y="20320"/>
                </a:lnTo>
                <a:lnTo>
                  <a:pt x="378841" y="19050"/>
                </a:lnTo>
                <a:lnTo>
                  <a:pt x="399796" y="16510"/>
                </a:lnTo>
                <a:lnTo>
                  <a:pt x="445008" y="13970"/>
                </a:lnTo>
                <a:lnTo>
                  <a:pt x="493649" y="13970"/>
                </a:lnTo>
                <a:lnTo>
                  <a:pt x="493522" y="0"/>
                </a:lnTo>
                <a:close/>
              </a:path>
            </a:pathLst>
          </a:custGeom>
          <a:solidFill>
            <a:srgbClr val="7D2A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2150491" y="3364738"/>
            <a:ext cx="2015489" cy="33083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b="1">
                <a:solidFill>
                  <a:srgbClr val="391200"/>
                </a:solidFill>
                <a:latin typeface="Georgia"/>
                <a:cs typeface="Georgia"/>
              </a:rPr>
              <a:t>Data</a:t>
            </a:r>
            <a:r>
              <a:rPr dirty="0" sz="2000" spc="-25" b="1">
                <a:solidFill>
                  <a:srgbClr val="391200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391200"/>
                </a:solidFill>
                <a:latin typeface="Georgia"/>
                <a:cs typeface="Georgia"/>
              </a:rPr>
              <a:t>treatment</a:t>
            </a:r>
            <a:endParaRPr sz="2000">
              <a:latin typeface="Georgia"/>
              <a:cs typeface="Georgia"/>
            </a:endParaRPr>
          </a:p>
        </p:txBody>
      </p: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31101" y="3214827"/>
            <a:ext cx="620699" cy="577265"/>
          </a:xfrm>
          <a:prstGeom prst="rect">
            <a:avLst/>
          </a:prstGeom>
        </p:spPr>
      </p:pic>
      <p:sp>
        <p:nvSpPr>
          <p:cNvPr id="13" name="object 13" descr=""/>
          <p:cNvSpPr/>
          <p:nvPr/>
        </p:nvSpPr>
        <p:spPr>
          <a:xfrm>
            <a:off x="5999098" y="3204717"/>
            <a:ext cx="506095" cy="628650"/>
          </a:xfrm>
          <a:custGeom>
            <a:avLst/>
            <a:gdLst/>
            <a:ahLst/>
            <a:cxnLst/>
            <a:rect l="l" t="t" r="r" b="b"/>
            <a:pathLst>
              <a:path w="506095" h="628650">
                <a:moveTo>
                  <a:pt x="164765" y="311749"/>
                </a:moveTo>
                <a:lnTo>
                  <a:pt x="129539" y="316229"/>
                </a:lnTo>
                <a:lnTo>
                  <a:pt x="121989" y="316671"/>
                </a:lnTo>
                <a:lnTo>
                  <a:pt x="129031" y="317500"/>
                </a:lnTo>
                <a:lnTo>
                  <a:pt x="150610" y="318840"/>
                </a:lnTo>
                <a:lnTo>
                  <a:pt x="149483" y="318840"/>
                </a:lnTo>
                <a:lnTo>
                  <a:pt x="130048" y="320039"/>
                </a:lnTo>
                <a:lnTo>
                  <a:pt x="108203" y="322579"/>
                </a:lnTo>
                <a:lnTo>
                  <a:pt x="61340" y="325119"/>
                </a:lnTo>
                <a:lnTo>
                  <a:pt x="36195" y="325119"/>
                </a:lnTo>
                <a:lnTo>
                  <a:pt x="128015" y="330200"/>
                </a:lnTo>
                <a:lnTo>
                  <a:pt x="167004" y="335279"/>
                </a:lnTo>
                <a:lnTo>
                  <a:pt x="213613" y="342900"/>
                </a:lnTo>
                <a:lnTo>
                  <a:pt x="235203" y="350519"/>
                </a:lnTo>
                <a:lnTo>
                  <a:pt x="242697" y="353059"/>
                </a:lnTo>
                <a:lnTo>
                  <a:pt x="244855" y="355600"/>
                </a:lnTo>
                <a:lnTo>
                  <a:pt x="246761" y="356869"/>
                </a:lnTo>
                <a:lnTo>
                  <a:pt x="247396" y="356869"/>
                </a:lnTo>
                <a:lnTo>
                  <a:pt x="247395" y="577849"/>
                </a:lnTo>
                <a:lnTo>
                  <a:pt x="247523" y="579119"/>
                </a:lnTo>
                <a:lnTo>
                  <a:pt x="247650" y="580389"/>
                </a:lnTo>
                <a:lnTo>
                  <a:pt x="247776" y="581659"/>
                </a:lnTo>
                <a:lnTo>
                  <a:pt x="248030" y="582929"/>
                </a:lnTo>
                <a:lnTo>
                  <a:pt x="248538" y="584199"/>
                </a:lnTo>
                <a:lnTo>
                  <a:pt x="249427" y="585469"/>
                </a:lnTo>
                <a:lnTo>
                  <a:pt x="249809" y="586739"/>
                </a:lnTo>
                <a:lnTo>
                  <a:pt x="250316" y="586739"/>
                </a:lnTo>
                <a:lnTo>
                  <a:pt x="250825" y="588009"/>
                </a:lnTo>
                <a:lnTo>
                  <a:pt x="253237" y="590549"/>
                </a:lnTo>
                <a:lnTo>
                  <a:pt x="253746" y="591819"/>
                </a:lnTo>
                <a:lnTo>
                  <a:pt x="255904" y="593089"/>
                </a:lnTo>
                <a:lnTo>
                  <a:pt x="259587" y="596899"/>
                </a:lnTo>
                <a:lnTo>
                  <a:pt x="263778" y="598169"/>
                </a:lnTo>
                <a:lnTo>
                  <a:pt x="273176" y="603249"/>
                </a:lnTo>
                <a:lnTo>
                  <a:pt x="284479" y="607059"/>
                </a:lnTo>
                <a:lnTo>
                  <a:pt x="297561" y="610869"/>
                </a:lnTo>
                <a:lnTo>
                  <a:pt x="312420" y="613409"/>
                </a:lnTo>
                <a:lnTo>
                  <a:pt x="328675" y="617219"/>
                </a:lnTo>
                <a:lnTo>
                  <a:pt x="346710" y="619759"/>
                </a:lnTo>
                <a:lnTo>
                  <a:pt x="386588" y="624839"/>
                </a:lnTo>
                <a:lnTo>
                  <a:pt x="455295" y="628649"/>
                </a:lnTo>
                <a:lnTo>
                  <a:pt x="505459" y="628649"/>
                </a:lnTo>
                <a:lnTo>
                  <a:pt x="505586" y="615949"/>
                </a:lnTo>
                <a:lnTo>
                  <a:pt x="480440" y="615949"/>
                </a:lnTo>
                <a:lnTo>
                  <a:pt x="367538" y="609599"/>
                </a:lnTo>
                <a:lnTo>
                  <a:pt x="348741" y="607059"/>
                </a:lnTo>
                <a:lnTo>
                  <a:pt x="331088" y="603249"/>
                </a:lnTo>
                <a:lnTo>
                  <a:pt x="315340" y="600709"/>
                </a:lnTo>
                <a:lnTo>
                  <a:pt x="301116" y="598169"/>
                </a:lnTo>
                <a:lnTo>
                  <a:pt x="288925" y="594359"/>
                </a:lnTo>
                <a:lnTo>
                  <a:pt x="278638" y="590549"/>
                </a:lnTo>
                <a:lnTo>
                  <a:pt x="270637" y="586739"/>
                </a:lnTo>
                <a:lnTo>
                  <a:pt x="267462" y="585469"/>
                </a:lnTo>
                <a:lnTo>
                  <a:pt x="264922" y="584199"/>
                </a:lnTo>
                <a:lnTo>
                  <a:pt x="262889" y="581659"/>
                </a:lnTo>
                <a:lnTo>
                  <a:pt x="261492" y="580389"/>
                </a:lnTo>
                <a:lnTo>
                  <a:pt x="260858" y="577849"/>
                </a:lnTo>
                <a:lnTo>
                  <a:pt x="260603" y="576579"/>
                </a:lnTo>
                <a:lnTo>
                  <a:pt x="260603" y="355600"/>
                </a:lnTo>
                <a:lnTo>
                  <a:pt x="260096" y="353059"/>
                </a:lnTo>
                <a:lnTo>
                  <a:pt x="259079" y="350519"/>
                </a:lnTo>
                <a:lnTo>
                  <a:pt x="258825" y="350519"/>
                </a:lnTo>
                <a:lnTo>
                  <a:pt x="257301" y="347979"/>
                </a:lnTo>
                <a:lnTo>
                  <a:pt x="254635" y="345439"/>
                </a:lnTo>
                <a:lnTo>
                  <a:pt x="251713" y="342900"/>
                </a:lnTo>
                <a:lnTo>
                  <a:pt x="248158" y="341629"/>
                </a:lnTo>
                <a:lnTo>
                  <a:pt x="239649" y="337819"/>
                </a:lnTo>
                <a:lnTo>
                  <a:pt x="229108" y="334009"/>
                </a:lnTo>
                <a:lnTo>
                  <a:pt x="216535" y="330200"/>
                </a:lnTo>
                <a:lnTo>
                  <a:pt x="202311" y="327659"/>
                </a:lnTo>
                <a:lnTo>
                  <a:pt x="186181" y="323850"/>
                </a:lnTo>
                <a:lnTo>
                  <a:pt x="168655" y="321309"/>
                </a:lnTo>
                <a:lnTo>
                  <a:pt x="150009" y="318840"/>
                </a:lnTo>
                <a:lnTo>
                  <a:pt x="164779" y="316919"/>
                </a:lnTo>
                <a:lnTo>
                  <a:pt x="145008" y="314345"/>
                </a:lnTo>
                <a:lnTo>
                  <a:pt x="183245" y="314345"/>
                </a:lnTo>
                <a:lnTo>
                  <a:pt x="164765" y="311749"/>
                </a:lnTo>
                <a:close/>
              </a:path>
              <a:path w="506095" h="628650">
                <a:moveTo>
                  <a:pt x="183245" y="314345"/>
                </a:moveTo>
                <a:lnTo>
                  <a:pt x="170052" y="316229"/>
                </a:lnTo>
                <a:lnTo>
                  <a:pt x="164779" y="316919"/>
                </a:lnTo>
                <a:lnTo>
                  <a:pt x="169163" y="317500"/>
                </a:lnTo>
                <a:lnTo>
                  <a:pt x="217550" y="326389"/>
                </a:lnTo>
                <a:lnTo>
                  <a:pt x="254000" y="340359"/>
                </a:lnTo>
                <a:lnTo>
                  <a:pt x="257175" y="341629"/>
                </a:lnTo>
                <a:lnTo>
                  <a:pt x="259968" y="344169"/>
                </a:lnTo>
                <a:lnTo>
                  <a:pt x="260223" y="344169"/>
                </a:lnTo>
                <a:lnTo>
                  <a:pt x="260730" y="345439"/>
                </a:lnTo>
                <a:lnTo>
                  <a:pt x="262381" y="347979"/>
                </a:lnTo>
                <a:lnTo>
                  <a:pt x="263016" y="347979"/>
                </a:lnTo>
                <a:lnTo>
                  <a:pt x="263143" y="349250"/>
                </a:lnTo>
                <a:lnTo>
                  <a:pt x="264540" y="351789"/>
                </a:lnTo>
                <a:lnTo>
                  <a:pt x="264667" y="353059"/>
                </a:lnTo>
                <a:lnTo>
                  <a:pt x="264922" y="354329"/>
                </a:lnTo>
                <a:lnTo>
                  <a:pt x="265049" y="577849"/>
                </a:lnTo>
                <a:lnTo>
                  <a:pt x="265302" y="577849"/>
                </a:lnTo>
                <a:lnTo>
                  <a:pt x="266191" y="579119"/>
                </a:lnTo>
                <a:lnTo>
                  <a:pt x="267842" y="580389"/>
                </a:lnTo>
                <a:lnTo>
                  <a:pt x="270128" y="581659"/>
                </a:lnTo>
                <a:lnTo>
                  <a:pt x="272923" y="584199"/>
                </a:lnTo>
                <a:lnTo>
                  <a:pt x="280542" y="586739"/>
                </a:lnTo>
                <a:lnTo>
                  <a:pt x="290322" y="590549"/>
                </a:lnTo>
                <a:lnTo>
                  <a:pt x="302387" y="593089"/>
                </a:lnTo>
                <a:lnTo>
                  <a:pt x="349376" y="601979"/>
                </a:lnTo>
                <a:lnTo>
                  <a:pt x="388365" y="607059"/>
                </a:lnTo>
                <a:lnTo>
                  <a:pt x="456056" y="610869"/>
                </a:lnTo>
                <a:lnTo>
                  <a:pt x="505714" y="610869"/>
                </a:lnTo>
                <a:lnTo>
                  <a:pt x="505714" y="607059"/>
                </a:lnTo>
                <a:lnTo>
                  <a:pt x="480695" y="607059"/>
                </a:lnTo>
                <a:lnTo>
                  <a:pt x="388874" y="601979"/>
                </a:lnTo>
                <a:lnTo>
                  <a:pt x="368680" y="599439"/>
                </a:lnTo>
                <a:lnTo>
                  <a:pt x="350012" y="598169"/>
                </a:lnTo>
                <a:lnTo>
                  <a:pt x="332739" y="595629"/>
                </a:lnTo>
                <a:lnTo>
                  <a:pt x="317246" y="591819"/>
                </a:lnTo>
                <a:lnTo>
                  <a:pt x="303529" y="589279"/>
                </a:lnTo>
                <a:lnTo>
                  <a:pt x="291846" y="585469"/>
                </a:lnTo>
                <a:lnTo>
                  <a:pt x="282321" y="582929"/>
                </a:lnTo>
                <a:lnTo>
                  <a:pt x="275209" y="579119"/>
                </a:lnTo>
                <a:lnTo>
                  <a:pt x="272668" y="577849"/>
                </a:lnTo>
                <a:lnTo>
                  <a:pt x="270890" y="576579"/>
                </a:lnTo>
                <a:lnTo>
                  <a:pt x="269493" y="576579"/>
                </a:lnTo>
                <a:lnTo>
                  <a:pt x="269366" y="354329"/>
                </a:lnTo>
                <a:lnTo>
                  <a:pt x="269239" y="353059"/>
                </a:lnTo>
                <a:lnTo>
                  <a:pt x="269113" y="351789"/>
                </a:lnTo>
                <a:lnTo>
                  <a:pt x="268986" y="350519"/>
                </a:lnTo>
                <a:lnTo>
                  <a:pt x="268224" y="349250"/>
                </a:lnTo>
                <a:lnTo>
                  <a:pt x="267208" y="346709"/>
                </a:lnTo>
                <a:lnTo>
                  <a:pt x="266826" y="346709"/>
                </a:lnTo>
                <a:lnTo>
                  <a:pt x="266446" y="345439"/>
                </a:lnTo>
                <a:lnTo>
                  <a:pt x="265938" y="344169"/>
                </a:lnTo>
                <a:lnTo>
                  <a:pt x="264287" y="342900"/>
                </a:lnTo>
                <a:lnTo>
                  <a:pt x="263905" y="341629"/>
                </a:lnTo>
                <a:lnTo>
                  <a:pt x="263016" y="341629"/>
                </a:lnTo>
                <a:lnTo>
                  <a:pt x="259841" y="337819"/>
                </a:lnTo>
                <a:lnTo>
                  <a:pt x="256286" y="336550"/>
                </a:lnTo>
                <a:lnTo>
                  <a:pt x="218439" y="321309"/>
                </a:lnTo>
                <a:lnTo>
                  <a:pt x="204239" y="318840"/>
                </a:lnTo>
                <a:lnTo>
                  <a:pt x="187578" y="314959"/>
                </a:lnTo>
                <a:lnTo>
                  <a:pt x="183245" y="314345"/>
                </a:lnTo>
                <a:close/>
              </a:path>
              <a:path w="506095" h="628650">
                <a:moveTo>
                  <a:pt x="269366" y="575309"/>
                </a:moveTo>
                <a:lnTo>
                  <a:pt x="269493" y="576579"/>
                </a:lnTo>
                <a:lnTo>
                  <a:pt x="270890" y="576579"/>
                </a:lnTo>
                <a:lnTo>
                  <a:pt x="269366" y="575309"/>
                </a:lnTo>
                <a:close/>
              </a:path>
              <a:path w="506095" h="628650">
                <a:moveTo>
                  <a:pt x="11175" y="303529"/>
                </a:moveTo>
                <a:lnTo>
                  <a:pt x="4825" y="303529"/>
                </a:lnTo>
                <a:lnTo>
                  <a:pt x="0" y="308609"/>
                </a:lnTo>
                <a:lnTo>
                  <a:pt x="0" y="320039"/>
                </a:lnTo>
                <a:lnTo>
                  <a:pt x="4952" y="325119"/>
                </a:lnTo>
                <a:lnTo>
                  <a:pt x="11175" y="325119"/>
                </a:lnTo>
                <a:lnTo>
                  <a:pt x="11175" y="303529"/>
                </a:lnTo>
                <a:close/>
              </a:path>
              <a:path w="506095" h="628650">
                <a:moveTo>
                  <a:pt x="11175" y="307339"/>
                </a:moveTo>
                <a:lnTo>
                  <a:pt x="11175" y="325119"/>
                </a:lnTo>
                <a:lnTo>
                  <a:pt x="61340" y="325119"/>
                </a:lnTo>
                <a:lnTo>
                  <a:pt x="108203" y="322579"/>
                </a:lnTo>
                <a:lnTo>
                  <a:pt x="119126" y="321309"/>
                </a:lnTo>
                <a:lnTo>
                  <a:pt x="36449" y="321309"/>
                </a:lnTo>
                <a:lnTo>
                  <a:pt x="121989" y="316671"/>
                </a:lnTo>
                <a:lnTo>
                  <a:pt x="118236" y="316229"/>
                </a:lnTo>
                <a:lnTo>
                  <a:pt x="60960" y="316229"/>
                </a:lnTo>
                <a:lnTo>
                  <a:pt x="95711" y="314345"/>
                </a:lnTo>
                <a:lnTo>
                  <a:pt x="96439" y="314345"/>
                </a:lnTo>
                <a:lnTo>
                  <a:pt x="60960" y="312419"/>
                </a:lnTo>
                <a:lnTo>
                  <a:pt x="118300" y="312419"/>
                </a:lnTo>
                <a:lnTo>
                  <a:pt x="122004" y="311986"/>
                </a:lnTo>
                <a:lnTo>
                  <a:pt x="61087" y="308609"/>
                </a:lnTo>
                <a:lnTo>
                  <a:pt x="36322" y="308609"/>
                </a:lnTo>
                <a:lnTo>
                  <a:pt x="11175" y="307339"/>
                </a:lnTo>
                <a:close/>
              </a:path>
              <a:path w="506095" h="628650">
                <a:moveTo>
                  <a:pt x="121989" y="316671"/>
                </a:moveTo>
                <a:lnTo>
                  <a:pt x="36449" y="321309"/>
                </a:lnTo>
                <a:lnTo>
                  <a:pt x="119126" y="321309"/>
                </a:lnTo>
                <a:lnTo>
                  <a:pt x="130048" y="320039"/>
                </a:lnTo>
                <a:lnTo>
                  <a:pt x="149483" y="318840"/>
                </a:lnTo>
                <a:lnTo>
                  <a:pt x="150610" y="318840"/>
                </a:lnTo>
                <a:lnTo>
                  <a:pt x="129031" y="317500"/>
                </a:lnTo>
                <a:lnTo>
                  <a:pt x="121989" y="316671"/>
                </a:lnTo>
                <a:close/>
              </a:path>
              <a:path w="506095" h="628650">
                <a:moveTo>
                  <a:pt x="150696" y="309921"/>
                </a:moveTo>
                <a:lnTo>
                  <a:pt x="148930" y="309921"/>
                </a:lnTo>
                <a:lnTo>
                  <a:pt x="129159" y="311150"/>
                </a:lnTo>
                <a:lnTo>
                  <a:pt x="122004" y="311986"/>
                </a:lnTo>
                <a:lnTo>
                  <a:pt x="129412" y="312419"/>
                </a:lnTo>
                <a:lnTo>
                  <a:pt x="164779" y="316919"/>
                </a:lnTo>
                <a:lnTo>
                  <a:pt x="170052" y="316229"/>
                </a:lnTo>
                <a:lnTo>
                  <a:pt x="183245" y="314345"/>
                </a:lnTo>
                <a:lnTo>
                  <a:pt x="144805" y="314345"/>
                </a:lnTo>
                <a:lnTo>
                  <a:pt x="164764" y="311749"/>
                </a:lnTo>
                <a:lnTo>
                  <a:pt x="150696" y="309921"/>
                </a:lnTo>
                <a:close/>
              </a:path>
              <a:path w="506095" h="628650">
                <a:moveTo>
                  <a:pt x="96439" y="314345"/>
                </a:moveTo>
                <a:lnTo>
                  <a:pt x="95711" y="314345"/>
                </a:lnTo>
                <a:lnTo>
                  <a:pt x="60960" y="316229"/>
                </a:lnTo>
                <a:lnTo>
                  <a:pt x="118236" y="316229"/>
                </a:lnTo>
                <a:lnTo>
                  <a:pt x="107441" y="314959"/>
                </a:lnTo>
                <a:lnTo>
                  <a:pt x="96439" y="314345"/>
                </a:lnTo>
                <a:close/>
              </a:path>
              <a:path w="506095" h="628650">
                <a:moveTo>
                  <a:pt x="118300" y="312419"/>
                </a:moveTo>
                <a:lnTo>
                  <a:pt x="60960" y="312419"/>
                </a:lnTo>
                <a:lnTo>
                  <a:pt x="96439" y="314345"/>
                </a:lnTo>
                <a:lnTo>
                  <a:pt x="95711" y="314345"/>
                </a:lnTo>
                <a:lnTo>
                  <a:pt x="107441" y="313689"/>
                </a:lnTo>
                <a:lnTo>
                  <a:pt x="118300" y="312419"/>
                </a:lnTo>
                <a:close/>
              </a:path>
              <a:path w="506095" h="628650">
                <a:moveTo>
                  <a:pt x="505714" y="17779"/>
                </a:moveTo>
                <a:lnTo>
                  <a:pt x="455929" y="17779"/>
                </a:lnTo>
                <a:lnTo>
                  <a:pt x="409701" y="20319"/>
                </a:lnTo>
                <a:lnTo>
                  <a:pt x="388238" y="22859"/>
                </a:lnTo>
                <a:lnTo>
                  <a:pt x="368046" y="24129"/>
                </a:lnTo>
                <a:lnTo>
                  <a:pt x="331724" y="29209"/>
                </a:lnTo>
                <a:lnTo>
                  <a:pt x="316102" y="31750"/>
                </a:lnTo>
                <a:lnTo>
                  <a:pt x="302005" y="35559"/>
                </a:lnTo>
                <a:lnTo>
                  <a:pt x="289940" y="38100"/>
                </a:lnTo>
                <a:lnTo>
                  <a:pt x="280035" y="41909"/>
                </a:lnTo>
                <a:lnTo>
                  <a:pt x="272161" y="45719"/>
                </a:lnTo>
                <a:lnTo>
                  <a:pt x="269621" y="46989"/>
                </a:lnTo>
                <a:lnTo>
                  <a:pt x="266191" y="50800"/>
                </a:lnTo>
                <a:lnTo>
                  <a:pt x="265302" y="50800"/>
                </a:lnTo>
                <a:lnTo>
                  <a:pt x="265049" y="52069"/>
                </a:lnTo>
                <a:lnTo>
                  <a:pt x="265049" y="273050"/>
                </a:lnTo>
                <a:lnTo>
                  <a:pt x="264413" y="276859"/>
                </a:lnTo>
                <a:lnTo>
                  <a:pt x="263016" y="280669"/>
                </a:lnTo>
                <a:lnTo>
                  <a:pt x="262763" y="280669"/>
                </a:lnTo>
                <a:lnTo>
                  <a:pt x="262381" y="281939"/>
                </a:lnTo>
                <a:lnTo>
                  <a:pt x="260730" y="283209"/>
                </a:lnTo>
                <a:lnTo>
                  <a:pt x="260223" y="284479"/>
                </a:lnTo>
                <a:lnTo>
                  <a:pt x="259968" y="284479"/>
                </a:lnTo>
                <a:lnTo>
                  <a:pt x="257810" y="285750"/>
                </a:lnTo>
                <a:lnTo>
                  <a:pt x="254508" y="289559"/>
                </a:lnTo>
                <a:lnTo>
                  <a:pt x="250698" y="290829"/>
                </a:lnTo>
                <a:lnTo>
                  <a:pt x="241680" y="295909"/>
                </a:lnTo>
                <a:lnTo>
                  <a:pt x="230759" y="298450"/>
                </a:lnTo>
                <a:lnTo>
                  <a:pt x="217804" y="302259"/>
                </a:lnTo>
                <a:lnTo>
                  <a:pt x="203326" y="306069"/>
                </a:lnTo>
                <a:lnTo>
                  <a:pt x="187071" y="308609"/>
                </a:lnTo>
                <a:lnTo>
                  <a:pt x="169290" y="311150"/>
                </a:lnTo>
                <a:lnTo>
                  <a:pt x="164765" y="311749"/>
                </a:lnTo>
                <a:lnTo>
                  <a:pt x="183245" y="314345"/>
                </a:lnTo>
                <a:lnTo>
                  <a:pt x="187833" y="313689"/>
                </a:lnTo>
                <a:lnTo>
                  <a:pt x="204035" y="309921"/>
                </a:lnTo>
                <a:lnTo>
                  <a:pt x="218948" y="307339"/>
                </a:lnTo>
                <a:lnTo>
                  <a:pt x="257048" y="292100"/>
                </a:lnTo>
                <a:lnTo>
                  <a:pt x="263016" y="287019"/>
                </a:lnTo>
                <a:lnTo>
                  <a:pt x="263905" y="287019"/>
                </a:lnTo>
                <a:lnTo>
                  <a:pt x="264287" y="285750"/>
                </a:lnTo>
                <a:lnTo>
                  <a:pt x="265938" y="284479"/>
                </a:lnTo>
                <a:lnTo>
                  <a:pt x="266446" y="283209"/>
                </a:lnTo>
                <a:lnTo>
                  <a:pt x="266826" y="283209"/>
                </a:lnTo>
                <a:lnTo>
                  <a:pt x="267208" y="281939"/>
                </a:lnTo>
                <a:lnTo>
                  <a:pt x="268224" y="279400"/>
                </a:lnTo>
                <a:lnTo>
                  <a:pt x="268986" y="278129"/>
                </a:lnTo>
                <a:lnTo>
                  <a:pt x="269493" y="273050"/>
                </a:lnTo>
                <a:lnTo>
                  <a:pt x="269366" y="53339"/>
                </a:lnTo>
                <a:lnTo>
                  <a:pt x="269113" y="53339"/>
                </a:lnTo>
                <a:lnTo>
                  <a:pt x="269875" y="52069"/>
                </a:lnTo>
                <a:lnTo>
                  <a:pt x="271906" y="50800"/>
                </a:lnTo>
                <a:lnTo>
                  <a:pt x="274065" y="49529"/>
                </a:lnTo>
                <a:lnTo>
                  <a:pt x="281431" y="46989"/>
                </a:lnTo>
                <a:lnTo>
                  <a:pt x="291084" y="43179"/>
                </a:lnTo>
                <a:lnTo>
                  <a:pt x="332359" y="34289"/>
                </a:lnTo>
                <a:lnTo>
                  <a:pt x="388620" y="26669"/>
                </a:lnTo>
                <a:lnTo>
                  <a:pt x="480440" y="21589"/>
                </a:lnTo>
                <a:lnTo>
                  <a:pt x="505714" y="21589"/>
                </a:lnTo>
                <a:lnTo>
                  <a:pt x="505714" y="17779"/>
                </a:lnTo>
                <a:close/>
              </a:path>
              <a:path w="506095" h="628650">
                <a:moveTo>
                  <a:pt x="36449" y="303529"/>
                </a:moveTo>
                <a:lnTo>
                  <a:pt x="11175" y="303529"/>
                </a:lnTo>
                <a:lnTo>
                  <a:pt x="11175" y="307339"/>
                </a:lnTo>
                <a:lnTo>
                  <a:pt x="36322" y="308609"/>
                </a:lnTo>
                <a:lnTo>
                  <a:pt x="61087" y="308609"/>
                </a:lnTo>
                <a:lnTo>
                  <a:pt x="122004" y="311986"/>
                </a:lnTo>
                <a:lnTo>
                  <a:pt x="129159" y="311150"/>
                </a:lnTo>
                <a:lnTo>
                  <a:pt x="148930" y="309921"/>
                </a:lnTo>
                <a:lnTo>
                  <a:pt x="152846" y="309921"/>
                </a:lnTo>
                <a:lnTo>
                  <a:pt x="129793" y="308609"/>
                </a:lnTo>
                <a:lnTo>
                  <a:pt x="107950" y="306069"/>
                </a:lnTo>
                <a:lnTo>
                  <a:pt x="85089" y="304800"/>
                </a:lnTo>
                <a:lnTo>
                  <a:pt x="61213" y="304800"/>
                </a:lnTo>
                <a:lnTo>
                  <a:pt x="36449" y="303529"/>
                </a:lnTo>
                <a:close/>
              </a:path>
              <a:path w="506095" h="628650">
                <a:moveTo>
                  <a:pt x="505586" y="0"/>
                </a:moveTo>
                <a:lnTo>
                  <a:pt x="455549" y="0"/>
                </a:lnTo>
                <a:lnTo>
                  <a:pt x="408686" y="2539"/>
                </a:lnTo>
                <a:lnTo>
                  <a:pt x="386841" y="5079"/>
                </a:lnTo>
                <a:lnTo>
                  <a:pt x="366140" y="6350"/>
                </a:lnTo>
                <a:lnTo>
                  <a:pt x="329056" y="11429"/>
                </a:lnTo>
                <a:lnTo>
                  <a:pt x="312800" y="15239"/>
                </a:lnTo>
                <a:lnTo>
                  <a:pt x="298196" y="17779"/>
                </a:lnTo>
                <a:lnTo>
                  <a:pt x="260476" y="31750"/>
                </a:lnTo>
                <a:lnTo>
                  <a:pt x="253746" y="38100"/>
                </a:lnTo>
                <a:lnTo>
                  <a:pt x="253237" y="38100"/>
                </a:lnTo>
                <a:lnTo>
                  <a:pt x="252475" y="39369"/>
                </a:lnTo>
                <a:lnTo>
                  <a:pt x="250825" y="40639"/>
                </a:lnTo>
                <a:lnTo>
                  <a:pt x="249809" y="41909"/>
                </a:lnTo>
                <a:lnTo>
                  <a:pt x="249427" y="43179"/>
                </a:lnTo>
                <a:lnTo>
                  <a:pt x="248538" y="45719"/>
                </a:lnTo>
                <a:lnTo>
                  <a:pt x="248030" y="45719"/>
                </a:lnTo>
                <a:lnTo>
                  <a:pt x="247776" y="46989"/>
                </a:lnTo>
                <a:lnTo>
                  <a:pt x="247650" y="48259"/>
                </a:lnTo>
                <a:lnTo>
                  <a:pt x="247523" y="49529"/>
                </a:lnTo>
                <a:lnTo>
                  <a:pt x="247396" y="50800"/>
                </a:lnTo>
                <a:lnTo>
                  <a:pt x="247269" y="271779"/>
                </a:lnTo>
                <a:lnTo>
                  <a:pt x="247523" y="271779"/>
                </a:lnTo>
                <a:lnTo>
                  <a:pt x="247268" y="271975"/>
                </a:lnTo>
                <a:lnTo>
                  <a:pt x="247268" y="273050"/>
                </a:lnTo>
                <a:lnTo>
                  <a:pt x="245872" y="273050"/>
                </a:lnTo>
                <a:lnTo>
                  <a:pt x="241426" y="275589"/>
                </a:lnTo>
                <a:lnTo>
                  <a:pt x="234314" y="279400"/>
                </a:lnTo>
                <a:lnTo>
                  <a:pt x="224916" y="281939"/>
                </a:lnTo>
                <a:lnTo>
                  <a:pt x="213105" y="285750"/>
                </a:lnTo>
                <a:lnTo>
                  <a:pt x="199516" y="288289"/>
                </a:lnTo>
                <a:lnTo>
                  <a:pt x="183896" y="292100"/>
                </a:lnTo>
                <a:lnTo>
                  <a:pt x="166624" y="293369"/>
                </a:lnTo>
                <a:lnTo>
                  <a:pt x="147954" y="295909"/>
                </a:lnTo>
                <a:lnTo>
                  <a:pt x="127762" y="298450"/>
                </a:lnTo>
                <a:lnTo>
                  <a:pt x="36067" y="303529"/>
                </a:lnTo>
                <a:lnTo>
                  <a:pt x="36449" y="303529"/>
                </a:lnTo>
                <a:lnTo>
                  <a:pt x="61213" y="304800"/>
                </a:lnTo>
                <a:lnTo>
                  <a:pt x="85089" y="304800"/>
                </a:lnTo>
                <a:lnTo>
                  <a:pt x="107950" y="306069"/>
                </a:lnTo>
                <a:lnTo>
                  <a:pt x="129793" y="308609"/>
                </a:lnTo>
                <a:lnTo>
                  <a:pt x="152846" y="309921"/>
                </a:lnTo>
                <a:lnTo>
                  <a:pt x="149294" y="309921"/>
                </a:lnTo>
                <a:lnTo>
                  <a:pt x="202311" y="302259"/>
                </a:lnTo>
                <a:lnTo>
                  <a:pt x="239775" y="290829"/>
                </a:lnTo>
                <a:lnTo>
                  <a:pt x="248412" y="287019"/>
                </a:lnTo>
                <a:lnTo>
                  <a:pt x="251840" y="285750"/>
                </a:lnTo>
                <a:lnTo>
                  <a:pt x="254762" y="283209"/>
                </a:lnTo>
                <a:lnTo>
                  <a:pt x="257301" y="280669"/>
                </a:lnTo>
                <a:lnTo>
                  <a:pt x="258825" y="279400"/>
                </a:lnTo>
                <a:lnTo>
                  <a:pt x="259079" y="278129"/>
                </a:lnTo>
                <a:lnTo>
                  <a:pt x="260096" y="276859"/>
                </a:lnTo>
                <a:lnTo>
                  <a:pt x="260223" y="275589"/>
                </a:lnTo>
                <a:lnTo>
                  <a:pt x="260603" y="273050"/>
                </a:lnTo>
                <a:lnTo>
                  <a:pt x="247268" y="273050"/>
                </a:lnTo>
                <a:lnTo>
                  <a:pt x="247269" y="271975"/>
                </a:lnTo>
                <a:lnTo>
                  <a:pt x="260603" y="271975"/>
                </a:lnTo>
                <a:lnTo>
                  <a:pt x="260603" y="52069"/>
                </a:lnTo>
                <a:lnTo>
                  <a:pt x="260858" y="50800"/>
                </a:lnTo>
                <a:lnTo>
                  <a:pt x="261492" y="48259"/>
                </a:lnTo>
                <a:lnTo>
                  <a:pt x="262889" y="46989"/>
                </a:lnTo>
                <a:lnTo>
                  <a:pt x="264667" y="45719"/>
                </a:lnTo>
                <a:lnTo>
                  <a:pt x="267335" y="43179"/>
                </a:lnTo>
                <a:lnTo>
                  <a:pt x="270383" y="41909"/>
                </a:lnTo>
                <a:lnTo>
                  <a:pt x="278511" y="38100"/>
                </a:lnTo>
                <a:lnTo>
                  <a:pt x="288798" y="34289"/>
                </a:lnTo>
                <a:lnTo>
                  <a:pt x="300989" y="31750"/>
                </a:lnTo>
                <a:lnTo>
                  <a:pt x="315213" y="27939"/>
                </a:lnTo>
                <a:lnTo>
                  <a:pt x="331088" y="25400"/>
                </a:lnTo>
                <a:lnTo>
                  <a:pt x="348614" y="22859"/>
                </a:lnTo>
                <a:lnTo>
                  <a:pt x="387858" y="17779"/>
                </a:lnTo>
                <a:lnTo>
                  <a:pt x="480440" y="12700"/>
                </a:lnTo>
                <a:lnTo>
                  <a:pt x="505586" y="12700"/>
                </a:lnTo>
                <a:lnTo>
                  <a:pt x="505586" y="0"/>
                </a:lnTo>
                <a:close/>
              </a:path>
            </a:pathLst>
          </a:custGeom>
          <a:solidFill>
            <a:srgbClr val="7D2A0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4" name="object 14" descr=""/>
          <p:cNvGrpSpPr/>
          <p:nvPr/>
        </p:nvGrpSpPr>
        <p:grpSpPr>
          <a:xfrm>
            <a:off x="6648195" y="3918483"/>
            <a:ext cx="3996054" cy="1373505"/>
            <a:chOff x="6648195" y="3918483"/>
            <a:chExt cx="3996054" cy="1373505"/>
          </a:xfrm>
        </p:grpSpPr>
        <p:pic>
          <p:nvPicPr>
            <p:cNvPr id="15" name="object 1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648195" y="4767960"/>
              <a:ext cx="1733550" cy="523875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426703" y="4767960"/>
              <a:ext cx="2158746" cy="52387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165718" y="3918483"/>
              <a:ext cx="715251" cy="82572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83520" y="4369866"/>
              <a:ext cx="760412" cy="267030"/>
            </a:xfrm>
            <a:prstGeom prst="rect">
              <a:avLst/>
            </a:prstGeom>
          </p:spPr>
        </p:pic>
        <p:pic>
          <p:nvPicPr>
            <p:cNvPr id="19" name="object 19" descr="">
              <a:hlinkClick r:id="rId13"/>
            </p:cNvPr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051446" y="3920754"/>
              <a:ext cx="967558" cy="332254"/>
            </a:xfrm>
            <a:prstGeom prst="rect">
              <a:avLst/>
            </a:prstGeom>
          </p:spPr>
        </p:pic>
      </p:grpSp>
      <p:sp>
        <p:nvSpPr>
          <p:cNvPr id="20" name="object 20" descr=""/>
          <p:cNvSpPr/>
          <p:nvPr/>
        </p:nvSpPr>
        <p:spPr>
          <a:xfrm>
            <a:off x="5999098" y="4690490"/>
            <a:ext cx="536575" cy="647700"/>
          </a:xfrm>
          <a:custGeom>
            <a:avLst/>
            <a:gdLst/>
            <a:ahLst/>
            <a:cxnLst/>
            <a:rect l="l" t="t" r="r" b="b"/>
            <a:pathLst>
              <a:path w="536575" h="647700">
                <a:moveTo>
                  <a:pt x="147794" y="328992"/>
                </a:moveTo>
                <a:lnTo>
                  <a:pt x="137413" y="330200"/>
                </a:lnTo>
                <a:lnTo>
                  <a:pt x="114173" y="331470"/>
                </a:lnTo>
                <a:lnTo>
                  <a:pt x="89788" y="334010"/>
                </a:lnTo>
                <a:lnTo>
                  <a:pt x="64388" y="334010"/>
                </a:lnTo>
                <a:lnTo>
                  <a:pt x="38224" y="335298"/>
                </a:lnTo>
                <a:lnTo>
                  <a:pt x="135381" y="340360"/>
                </a:lnTo>
                <a:lnTo>
                  <a:pt x="176656" y="345440"/>
                </a:lnTo>
                <a:lnTo>
                  <a:pt x="195072" y="347980"/>
                </a:lnTo>
                <a:lnTo>
                  <a:pt x="211709" y="351790"/>
                </a:lnTo>
                <a:lnTo>
                  <a:pt x="226313" y="354330"/>
                </a:lnTo>
                <a:lnTo>
                  <a:pt x="239140" y="358140"/>
                </a:lnTo>
                <a:lnTo>
                  <a:pt x="249300" y="361950"/>
                </a:lnTo>
                <a:lnTo>
                  <a:pt x="253618" y="363220"/>
                </a:lnTo>
                <a:lnTo>
                  <a:pt x="256793" y="364490"/>
                </a:lnTo>
                <a:lnTo>
                  <a:pt x="259968" y="367030"/>
                </a:lnTo>
                <a:lnTo>
                  <a:pt x="261747" y="368300"/>
                </a:lnTo>
                <a:lnTo>
                  <a:pt x="262763" y="369570"/>
                </a:lnTo>
                <a:lnTo>
                  <a:pt x="262763" y="595630"/>
                </a:lnTo>
                <a:lnTo>
                  <a:pt x="263143" y="596900"/>
                </a:lnTo>
                <a:lnTo>
                  <a:pt x="263271" y="598170"/>
                </a:lnTo>
                <a:lnTo>
                  <a:pt x="263525" y="599440"/>
                </a:lnTo>
                <a:lnTo>
                  <a:pt x="265175" y="603250"/>
                </a:lnTo>
                <a:lnTo>
                  <a:pt x="265684" y="604520"/>
                </a:lnTo>
                <a:lnTo>
                  <a:pt x="266318" y="604520"/>
                </a:lnTo>
                <a:lnTo>
                  <a:pt x="268350" y="607060"/>
                </a:lnTo>
                <a:lnTo>
                  <a:pt x="268604" y="608330"/>
                </a:lnTo>
                <a:lnTo>
                  <a:pt x="268986" y="608330"/>
                </a:lnTo>
                <a:lnTo>
                  <a:pt x="271272" y="610870"/>
                </a:lnTo>
                <a:lnTo>
                  <a:pt x="272161" y="610870"/>
                </a:lnTo>
                <a:lnTo>
                  <a:pt x="275589" y="613410"/>
                </a:lnTo>
                <a:lnTo>
                  <a:pt x="315595" y="628650"/>
                </a:lnTo>
                <a:lnTo>
                  <a:pt x="348614" y="635000"/>
                </a:lnTo>
                <a:lnTo>
                  <a:pt x="367538" y="638810"/>
                </a:lnTo>
                <a:lnTo>
                  <a:pt x="388112" y="641350"/>
                </a:lnTo>
                <a:lnTo>
                  <a:pt x="409955" y="642620"/>
                </a:lnTo>
                <a:lnTo>
                  <a:pt x="433197" y="645160"/>
                </a:lnTo>
                <a:lnTo>
                  <a:pt x="482853" y="647700"/>
                </a:lnTo>
                <a:lnTo>
                  <a:pt x="536194" y="647700"/>
                </a:lnTo>
                <a:lnTo>
                  <a:pt x="536321" y="635000"/>
                </a:lnTo>
                <a:lnTo>
                  <a:pt x="509524" y="635000"/>
                </a:lnTo>
                <a:lnTo>
                  <a:pt x="411352" y="629920"/>
                </a:lnTo>
                <a:lnTo>
                  <a:pt x="369570" y="624840"/>
                </a:lnTo>
                <a:lnTo>
                  <a:pt x="319150" y="615950"/>
                </a:lnTo>
                <a:lnTo>
                  <a:pt x="295275" y="608330"/>
                </a:lnTo>
                <a:lnTo>
                  <a:pt x="290575" y="607060"/>
                </a:lnTo>
                <a:lnTo>
                  <a:pt x="286638" y="604520"/>
                </a:lnTo>
                <a:lnTo>
                  <a:pt x="283210" y="603250"/>
                </a:lnTo>
                <a:lnTo>
                  <a:pt x="280415" y="600710"/>
                </a:lnTo>
                <a:lnTo>
                  <a:pt x="278384" y="598170"/>
                </a:lnTo>
                <a:lnTo>
                  <a:pt x="276987" y="596900"/>
                </a:lnTo>
                <a:lnTo>
                  <a:pt x="276225" y="595630"/>
                </a:lnTo>
                <a:lnTo>
                  <a:pt x="276098" y="594360"/>
                </a:lnTo>
                <a:lnTo>
                  <a:pt x="275971" y="368300"/>
                </a:lnTo>
                <a:lnTo>
                  <a:pt x="275843" y="368300"/>
                </a:lnTo>
                <a:lnTo>
                  <a:pt x="275463" y="365760"/>
                </a:lnTo>
                <a:lnTo>
                  <a:pt x="275336" y="364490"/>
                </a:lnTo>
                <a:lnTo>
                  <a:pt x="274447" y="363220"/>
                </a:lnTo>
                <a:lnTo>
                  <a:pt x="274065" y="361950"/>
                </a:lnTo>
                <a:lnTo>
                  <a:pt x="272414" y="359410"/>
                </a:lnTo>
                <a:lnTo>
                  <a:pt x="272161" y="359410"/>
                </a:lnTo>
                <a:lnTo>
                  <a:pt x="269621" y="358140"/>
                </a:lnTo>
                <a:lnTo>
                  <a:pt x="266446" y="355600"/>
                </a:lnTo>
                <a:lnTo>
                  <a:pt x="262889" y="353060"/>
                </a:lnTo>
                <a:lnTo>
                  <a:pt x="258572" y="350520"/>
                </a:lnTo>
                <a:lnTo>
                  <a:pt x="253746" y="349250"/>
                </a:lnTo>
                <a:lnTo>
                  <a:pt x="242570" y="345440"/>
                </a:lnTo>
                <a:lnTo>
                  <a:pt x="229362" y="341630"/>
                </a:lnTo>
                <a:lnTo>
                  <a:pt x="214122" y="337820"/>
                </a:lnTo>
                <a:lnTo>
                  <a:pt x="197228" y="335298"/>
                </a:lnTo>
                <a:lnTo>
                  <a:pt x="158114" y="330200"/>
                </a:lnTo>
                <a:lnTo>
                  <a:pt x="147794" y="328992"/>
                </a:lnTo>
                <a:close/>
              </a:path>
              <a:path w="536575" h="647700">
                <a:moveTo>
                  <a:pt x="184308" y="324502"/>
                </a:moveTo>
                <a:lnTo>
                  <a:pt x="179704" y="325120"/>
                </a:lnTo>
                <a:lnTo>
                  <a:pt x="169098" y="326437"/>
                </a:lnTo>
                <a:lnTo>
                  <a:pt x="197738" y="330200"/>
                </a:lnTo>
                <a:lnTo>
                  <a:pt x="214884" y="334010"/>
                </a:lnTo>
                <a:lnTo>
                  <a:pt x="230250" y="337820"/>
                </a:lnTo>
                <a:lnTo>
                  <a:pt x="243712" y="340360"/>
                </a:lnTo>
                <a:lnTo>
                  <a:pt x="255270" y="345440"/>
                </a:lnTo>
                <a:lnTo>
                  <a:pt x="260223" y="346710"/>
                </a:lnTo>
                <a:lnTo>
                  <a:pt x="264922" y="349250"/>
                </a:lnTo>
                <a:lnTo>
                  <a:pt x="268731" y="351790"/>
                </a:lnTo>
                <a:lnTo>
                  <a:pt x="272288" y="354330"/>
                </a:lnTo>
                <a:lnTo>
                  <a:pt x="275081" y="356870"/>
                </a:lnTo>
                <a:lnTo>
                  <a:pt x="275843" y="356870"/>
                </a:lnTo>
                <a:lnTo>
                  <a:pt x="277622" y="359410"/>
                </a:lnTo>
                <a:lnTo>
                  <a:pt x="278002" y="359410"/>
                </a:lnTo>
                <a:lnTo>
                  <a:pt x="278511" y="360680"/>
                </a:lnTo>
                <a:lnTo>
                  <a:pt x="279400" y="363220"/>
                </a:lnTo>
                <a:lnTo>
                  <a:pt x="279653" y="363220"/>
                </a:lnTo>
                <a:lnTo>
                  <a:pt x="279780" y="364490"/>
                </a:lnTo>
                <a:lnTo>
                  <a:pt x="279908" y="364490"/>
                </a:lnTo>
                <a:lnTo>
                  <a:pt x="280288" y="367030"/>
                </a:lnTo>
                <a:lnTo>
                  <a:pt x="280289" y="368300"/>
                </a:lnTo>
                <a:lnTo>
                  <a:pt x="280416" y="593090"/>
                </a:lnTo>
                <a:lnTo>
                  <a:pt x="280542" y="594360"/>
                </a:lnTo>
                <a:lnTo>
                  <a:pt x="280797" y="594360"/>
                </a:lnTo>
                <a:lnTo>
                  <a:pt x="281686" y="595630"/>
                </a:lnTo>
                <a:lnTo>
                  <a:pt x="283337" y="596900"/>
                </a:lnTo>
                <a:lnTo>
                  <a:pt x="285876" y="599440"/>
                </a:lnTo>
                <a:lnTo>
                  <a:pt x="288925" y="600710"/>
                </a:lnTo>
                <a:lnTo>
                  <a:pt x="292480" y="601980"/>
                </a:lnTo>
                <a:lnTo>
                  <a:pt x="296925" y="604520"/>
                </a:lnTo>
                <a:lnTo>
                  <a:pt x="307593" y="608330"/>
                </a:lnTo>
                <a:lnTo>
                  <a:pt x="320293" y="612140"/>
                </a:lnTo>
                <a:lnTo>
                  <a:pt x="335025" y="614680"/>
                </a:lnTo>
                <a:lnTo>
                  <a:pt x="351789" y="618490"/>
                </a:lnTo>
                <a:lnTo>
                  <a:pt x="370204" y="621030"/>
                </a:lnTo>
                <a:lnTo>
                  <a:pt x="390271" y="623570"/>
                </a:lnTo>
                <a:lnTo>
                  <a:pt x="411861" y="624840"/>
                </a:lnTo>
                <a:lnTo>
                  <a:pt x="434593" y="627380"/>
                </a:lnTo>
                <a:lnTo>
                  <a:pt x="483615" y="629920"/>
                </a:lnTo>
                <a:lnTo>
                  <a:pt x="509650" y="629920"/>
                </a:lnTo>
                <a:lnTo>
                  <a:pt x="536321" y="631190"/>
                </a:lnTo>
                <a:lnTo>
                  <a:pt x="536321" y="626110"/>
                </a:lnTo>
                <a:lnTo>
                  <a:pt x="509650" y="626110"/>
                </a:lnTo>
                <a:lnTo>
                  <a:pt x="483870" y="624840"/>
                </a:lnTo>
                <a:lnTo>
                  <a:pt x="458850" y="624840"/>
                </a:lnTo>
                <a:lnTo>
                  <a:pt x="434975" y="622300"/>
                </a:lnTo>
                <a:lnTo>
                  <a:pt x="412241" y="621030"/>
                </a:lnTo>
                <a:lnTo>
                  <a:pt x="370839" y="615950"/>
                </a:lnTo>
                <a:lnTo>
                  <a:pt x="321437" y="607060"/>
                </a:lnTo>
                <a:lnTo>
                  <a:pt x="308990" y="603250"/>
                </a:lnTo>
                <a:lnTo>
                  <a:pt x="298703" y="600710"/>
                </a:lnTo>
                <a:lnTo>
                  <a:pt x="294513" y="598170"/>
                </a:lnTo>
                <a:lnTo>
                  <a:pt x="291211" y="596900"/>
                </a:lnTo>
                <a:lnTo>
                  <a:pt x="288416" y="595630"/>
                </a:lnTo>
                <a:lnTo>
                  <a:pt x="286130" y="594360"/>
                </a:lnTo>
                <a:lnTo>
                  <a:pt x="285305" y="593442"/>
                </a:lnTo>
                <a:lnTo>
                  <a:pt x="284931" y="593442"/>
                </a:lnTo>
                <a:lnTo>
                  <a:pt x="284606" y="591820"/>
                </a:lnTo>
                <a:lnTo>
                  <a:pt x="284930" y="591820"/>
                </a:lnTo>
                <a:lnTo>
                  <a:pt x="284736" y="369570"/>
                </a:lnTo>
                <a:lnTo>
                  <a:pt x="284734" y="367030"/>
                </a:lnTo>
                <a:lnTo>
                  <a:pt x="284606" y="365760"/>
                </a:lnTo>
                <a:lnTo>
                  <a:pt x="284225" y="364490"/>
                </a:lnTo>
                <a:lnTo>
                  <a:pt x="284099" y="363220"/>
                </a:lnTo>
                <a:lnTo>
                  <a:pt x="283845" y="361950"/>
                </a:lnTo>
                <a:lnTo>
                  <a:pt x="283463" y="361950"/>
                </a:lnTo>
                <a:lnTo>
                  <a:pt x="282575" y="359410"/>
                </a:lnTo>
                <a:lnTo>
                  <a:pt x="282193" y="358140"/>
                </a:lnTo>
                <a:lnTo>
                  <a:pt x="281686" y="358140"/>
                </a:lnTo>
                <a:lnTo>
                  <a:pt x="281050" y="356870"/>
                </a:lnTo>
                <a:lnTo>
                  <a:pt x="279018" y="354330"/>
                </a:lnTo>
                <a:lnTo>
                  <a:pt x="278129" y="353060"/>
                </a:lnTo>
                <a:lnTo>
                  <a:pt x="274954" y="350520"/>
                </a:lnTo>
                <a:lnTo>
                  <a:pt x="270890" y="347980"/>
                </a:lnTo>
                <a:lnTo>
                  <a:pt x="266953" y="345440"/>
                </a:lnTo>
                <a:lnTo>
                  <a:pt x="261874" y="342900"/>
                </a:lnTo>
                <a:lnTo>
                  <a:pt x="256666" y="340360"/>
                </a:lnTo>
                <a:lnTo>
                  <a:pt x="244855" y="336550"/>
                </a:lnTo>
                <a:lnTo>
                  <a:pt x="231266" y="332740"/>
                </a:lnTo>
                <a:lnTo>
                  <a:pt x="215904" y="328992"/>
                </a:lnTo>
                <a:lnTo>
                  <a:pt x="216074" y="328992"/>
                </a:lnTo>
                <a:lnTo>
                  <a:pt x="198697" y="326437"/>
                </a:lnTo>
                <a:lnTo>
                  <a:pt x="184308" y="324502"/>
                </a:lnTo>
                <a:close/>
              </a:path>
              <a:path w="536575" h="647700">
                <a:moveTo>
                  <a:pt x="284988" y="593090"/>
                </a:moveTo>
                <a:lnTo>
                  <a:pt x="284931" y="593442"/>
                </a:lnTo>
                <a:lnTo>
                  <a:pt x="285305" y="593442"/>
                </a:lnTo>
                <a:lnTo>
                  <a:pt x="284988" y="593090"/>
                </a:lnTo>
                <a:close/>
              </a:path>
              <a:path w="536575" h="647700">
                <a:moveTo>
                  <a:pt x="284930" y="591820"/>
                </a:moveTo>
                <a:lnTo>
                  <a:pt x="284606" y="591820"/>
                </a:lnTo>
                <a:lnTo>
                  <a:pt x="284861" y="593090"/>
                </a:lnTo>
                <a:lnTo>
                  <a:pt x="284930" y="591820"/>
                </a:lnTo>
                <a:close/>
              </a:path>
              <a:path w="536575" h="647700">
                <a:moveTo>
                  <a:pt x="11175" y="313690"/>
                </a:moveTo>
                <a:lnTo>
                  <a:pt x="4952" y="313690"/>
                </a:lnTo>
                <a:lnTo>
                  <a:pt x="0" y="318770"/>
                </a:lnTo>
                <a:lnTo>
                  <a:pt x="0" y="330200"/>
                </a:lnTo>
                <a:lnTo>
                  <a:pt x="4971" y="335298"/>
                </a:lnTo>
                <a:lnTo>
                  <a:pt x="11175" y="335298"/>
                </a:lnTo>
                <a:lnTo>
                  <a:pt x="11175" y="313690"/>
                </a:lnTo>
                <a:close/>
              </a:path>
              <a:path w="536575" h="647700">
                <a:moveTo>
                  <a:pt x="64262" y="313690"/>
                </a:moveTo>
                <a:lnTo>
                  <a:pt x="11175" y="313690"/>
                </a:lnTo>
                <a:lnTo>
                  <a:pt x="11175" y="335298"/>
                </a:lnTo>
                <a:lnTo>
                  <a:pt x="38227" y="335298"/>
                </a:lnTo>
                <a:lnTo>
                  <a:pt x="64388" y="334010"/>
                </a:lnTo>
                <a:lnTo>
                  <a:pt x="89788" y="334010"/>
                </a:lnTo>
                <a:lnTo>
                  <a:pt x="114173" y="331470"/>
                </a:lnTo>
                <a:lnTo>
                  <a:pt x="38100" y="331470"/>
                </a:lnTo>
                <a:lnTo>
                  <a:pt x="113791" y="327660"/>
                </a:lnTo>
                <a:lnTo>
                  <a:pt x="124915" y="326437"/>
                </a:lnTo>
                <a:lnTo>
                  <a:pt x="63060" y="326437"/>
                </a:lnTo>
                <a:lnTo>
                  <a:pt x="89280" y="325120"/>
                </a:lnTo>
                <a:lnTo>
                  <a:pt x="97308" y="324274"/>
                </a:lnTo>
                <a:lnTo>
                  <a:pt x="64008" y="322580"/>
                </a:lnTo>
                <a:lnTo>
                  <a:pt x="113411" y="322580"/>
                </a:lnTo>
                <a:lnTo>
                  <a:pt x="125094" y="321938"/>
                </a:lnTo>
                <a:lnTo>
                  <a:pt x="37973" y="317500"/>
                </a:lnTo>
                <a:lnTo>
                  <a:pt x="125539" y="317500"/>
                </a:lnTo>
                <a:lnTo>
                  <a:pt x="113918" y="316230"/>
                </a:lnTo>
                <a:lnTo>
                  <a:pt x="64262" y="313690"/>
                </a:lnTo>
                <a:close/>
              </a:path>
              <a:path w="536575" h="647700">
                <a:moveTo>
                  <a:pt x="97355" y="324274"/>
                </a:moveTo>
                <a:lnTo>
                  <a:pt x="89280" y="325120"/>
                </a:lnTo>
                <a:lnTo>
                  <a:pt x="63060" y="326437"/>
                </a:lnTo>
                <a:lnTo>
                  <a:pt x="124915" y="326437"/>
                </a:lnTo>
                <a:lnTo>
                  <a:pt x="113791" y="327660"/>
                </a:lnTo>
                <a:lnTo>
                  <a:pt x="38100" y="331470"/>
                </a:lnTo>
                <a:lnTo>
                  <a:pt x="114173" y="331470"/>
                </a:lnTo>
                <a:lnTo>
                  <a:pt x="137413" y="330200"/>
                </a:lnTo>
                <a:lnTo>
                  <a:pt x="147794" y="328992"/>
                </a:lnTo>
                <a:lnTo>
                  <a:pt x="113411" y="325120"/>
                </a:lnTo>
                <a:lnTo>
                  <a:pt x="97355" y="324274"/>
                </a:lnTo>
                <a:close/>
              </a:path>
              <a:path w="536575" h="647700">
                <a:moveTo>
                  <a:pt x="169098" y="326437"/>
                </a:moveTo>
                <a:lnTo>
                  <a:pt x="125335" y="326437"/>
                </a:lnTo>
                <a:lnTo>
                  <a:pt x="147794" y="328992"/>
                </a:lnTo>
                <a:lnTo>
                  <a:pt x="169098" y="326437"/>
                </a:lnTo>
                <a:close/>
              </a:path>
              <a:path w="536575" h="647700">
                <a:moveTo>
                  <a:pt x="151355" y="324274"/>
                </a:moveTo>
                <a:lnTo>
                  <a:pt x="136905" y="325120"/>
                </a:lnTo>
                <a:lnTo>
                  <a:pt x="124915" y="326437"/>
                </a:lnTo>
                <a:lnTo>
                  <a:pt x="169098" y="326437"/>
                </a:lnTo>
                <a:lnTo>
                  <a:pt x="151355" y="324274"/>
                </a:lnTo>
                <a:close/>
              </a:path>
              <a:path w="536575" h="647700">
                <a:moveTo>
                  <a:pt x="278384" y="294640"/>
                </a:moveTo>
                <a:lnTo>
                  <a:pt x="272161" y="294640"/>
                </a:lnTo>
                <a:lnTo>
                  <a:pt x="269239" y="297180"/>
                </a:lnTo>
                <a:lnTo>
                  <a:pt x="265302" y="299720"/>
                </a:lnTo>
                <a:lnTo>
                  <a:pt x="260730" y="300990"/>
                </a:lnTo>
                <a:lnTo>
                  <a:pt x="255650" y="303530"/>
                </a:lnTo>
                <a:lnTo>
                  <a:pt x="244093" y="307340"/>
                </a:lnTo>
                <a:lnTo>
                  <a:pt x="197865" y="318770"/>
                </a:lnTo>
                <a:lnTo>
                  <a:pt x="158623" y="323850"/>
                </a:lnTo>
                <a:lnTo>
                  <a:pt x="151355" y="324274"/>
                </a:lnTo>
                <a:lnTo>
                  <a:pt x="169098" y="326437"/>
                </a:lnTo>
                <a:lnTo>
                  <a:pt x="179704" y="325120"/>
                </a:lnTo>
                <a:lnTo>
                  <a:pt x="184308" y="324502"/>
                </a:lnTo>
                <a:lnTo>
                  <a:pt x="179450" y="323850"/>
                </a:lnTo>
                <a:lnTo>
                  <a:pt x="169227" y="322580"/>
                </a:lnTo>
                <a:lnTo>
                  <a:pt x="198627" y="322580"/>
                </a:lnTo>
                <a:lnTo>
                  <a:pt x="216153" y="318770"/>
                </a:lnTo>
                <a:lnTo>
                  <a:pt x="231775" y="316230"/>
                </a:lnTo>
                <a:lnTo>
                  <a:pt x="245617" y="312420"/>
                </a:lnTo>
                <a:lnTo>
                  <a:pt x="257301" y="307340"/>
                </a:lnTo>
                <a:lnTo>
                  <a:pt x="262636" y="306070"/>
                </a:lnTo>
                <a:lnTo>
                  <a:pt x="267588" y="303530"/>
                </a:lnTo>
                <a:lnTo>
                  <a:pt x="271779" y="300990"/>
                </a:lnTo>
                <a:lnTo>
                  <a:pt x="275209" y="298450"/>
                </a:lnTo>
                <a:lnTo>
                  <a:pt x="275589" y="297180"/>
                </a:lnTo>
                <a:lnTo>
                  <a:pt x="276098" y="297180"/>
                </a:lnTo>
                <a:lnTo>
                  <a:pt x="278384" y="294640"/>
                </a:lnTo>
                <a:close/>
              </a:path>
              <a:path w="536575" h="647700">
                <a:moveTo>
                  <a:pt x="198627" y="322580"/>
                </a:moveTo>
                <a:lnTo>
                  <a:pt x="169227" y="322580"/>
                </a:lnTo>
                <a:lnTo>
                  <a:pt x="179450" y="323850"/>
                </a:lnTo>
                <a:lnTo>
                  <a:pt x="184308" y="324502"/>
                </a:lnTo>
                <a:lnTo>
                  <a:pt x="198627" y="322580"/>
                </a:lnTo>
                <a:close/>
              </a:path>
              <a:path w="536575" h="647700">
                <a:moveTo>
                  <a:pt x="113411" y="322580"/>
                </a:moveTo>
                <a:lnTo>
                  <a:pt x="64008" y="322580"/>
                </a:lnTo>
                <a:lnTo>
                  <a:pt x="97355" y="324274"/>
                </a:lnTo>
                <a:lnTo>
                  <a:pt x="113411" y="322580"/>
                </a:lnTo>
                <a:close/>
              </a:path>
              <a:path w="536575" h="647700">
                <a:moveTo>
                  <a:pt x="148082" y="320040"/>
                </a:moveTo>
                <a:lnTo>
                  <a:pt x="147319" y="320040"/>
                </a:lnTo>
                <a:lnTo>
                  <a:pt x="136525" y="321310"/>
                </a:lnTo>
                <a:lnTo>
                  <a:pt x="125095" y="321938"/>
                </a:lnTo>
                <a:lnTo>
                  <a:pt x="136778" y="322580"/>
                </a:lnTo>
                <a:lnTo>
                  <a:pt x="151355" y="324274"/>
                </a:lnTo>
                <a:lnTo>
                  <a:pt x="158623" y="323850"/>
                </a:lnTo>
                <a:lnTo>
                  <a:pt x="168846" y="322580"/>
                </a:lnTo>
                <a:lnTo>
                  <a:pt x="169227" y="322580"/>
                </a:lnTo>
                <a:lnTo>
                  <a:pt x="148082" y="320040"/>
                </a:lnTo>
                <a:close/>
              </a:path>
              <a:path w="536575" h="647700">
                <a:moveTo>
                  <a:pt x="125539" y="317500"/>
                </a:moveTo>
                <a:lnTo>
                  <a:pt x="37973" y="317500"/>
                </a:lnTo>
                <a:lnTo>
                  <a:pt x="125095" y="321938"/>
                </a:lnTo>
                <a:lnTo>
                  <a:pt x="136525" y="321310"/>
                </a:lnTo>
                <a:lnTo>
                  <a:pt x="147319" y="320040"/>
                </a:lnTo>
                <a:lnTo>
                  <a:pt x="148082" y="320040"/>
                </a:lnTo>
                <a:lnTo>
                  <a:pt x="125539" y="317500"/>
                </a:lnTo>
                <a:close/>
              </a:path>
              <a:path w="536575" h="647700">
                <a:moveTo>
                  <a:pt x="536194" y="0"/>
                </a:moveTo>
                <a:lnTo>
                  <a:pt x="509397" y="0"/>
                </a:lnTo>
                <a:lnTo>
                  <a:pt x="410210" y="5080"/>
                </a:lnTo>
                <a:lnTo>
                  <a:pt x="367918" y="10160"/>
                </a:lnTo>
                <a:lnTo>
                  <a:pt x="348868" y="13970"/>
                </a:lnTo>
                <a:lnTo>
                  <a:pt x="331597" y="16510"/>
                </a:lnTo>
                <a:lnTo>
                  <a:pt x="316102" y="20320"/>
                </a:lnTo>
                <a:lnTo>
                  <a:pt x="302513" y="24130"/>
                </a:lnTo>
                <a:lnTo>
                  <a:pt x="290702" y="27940"/>
                </a:lnTo>
                <a:lnTo>
                  <a:pt x="285496" y="29210"/>
                </a:lnTo>
                <a:lnTo>
                  <a:pt x="280415" y="33020"/>
                </a:lnTo>
                <a:lnTo>
                  <a:pt x="276478" y="34290"/>
                </a:lnTo>
                <a:lnTo>
                  <a:pt x="272414" y="36830"/>
                </a:lnTo>
                <a:lnTo>
                  <a:pt x="269239" y="40640"/>
                </a:lnTo>
                <a:lnTo>
                  <a:pt x="268350" y="40640"/>
                </a:lnTo>
                <a:lnTo>
                  <a:pt x="267970" y="41910"/>
                </a:lnTo>
                <a:lnTo>
                  <a:pt x="266318" y="44450"/>
                </a:lnTo>
                <a:lnTo>
                  <a:pt x="265684" y="44450"/>
                </a:lnTo>
                <a:lnTo>
                  <a:pt x="265175" y="45720"/>
                </a:lnTo>
                <a:lnTo>
                  <a:pt x="263905" y="48260"/>
                </a:lnTo>
                <a:lnTo>
                  <a:pt x="263525" y="49530"/>
                </a:lnTo>
                <a:lnTo>
                  <a:pt x="263271" y="49530"/>
                </a:lnTo>
                <a:lnTo>
                  <a:pt x="263143" y="50800"/>
                </a:lnTo>
                <a:lnTo>
                  <a:pt x="262763" y="53340"/>
                </a:lnTo>
                <a:lnTo>
                  <a:pt x="262763" y="279400"/>
                </a:lnTo>
                <a:lnTo>
                  <a:pt x="262381" y="279400"/>
                </a:lnTo>
                <a:lnTo>
                  <a:pt x="261238" y="280670"/>
                </a:lnTo>
                <a:lnTo>
                  <a:pt x="258952" y="281940"/>
                </a:lnTo>
                <a:lnTo>
                  <a:pt x="256159" y="284480"/>
                </a:lnTo>
                <a:lnTo>
                  <a:pt x="252856" y="285750"/>
                </a:lnTo>
                <a:lnTo>
                  <a:pt x="248665" y="287020"/>
                </a:lnTo>
                <a:lnTo>
                  <a:pt x="238378" y="290830"/>
                </a:lnTo>
                <a:lnTo>
                  <a:pt x="225933" y="294640"/>
                </a:lnTo>
                <a:lnTo>
                  <a:pt x="211200" y="297180"/>
                </a:lnTo>
                <a:lnTo>
                  <a:pt x="194817" y="300990"/>
                </a:lnTo>
                <a:lnTo>
                  <a:pt x="176402" y="303530"/>
                </a:lnTo>
                <a:lnTo>
                  <a:pt x="156463" y="306070"/>
                </a:lnTo>
                <a:lnTo>
                  <a:pt x="135127" y="307340"/>
                </a:lnTo>
                <a:lnTo>
                  <a:pt x="112395" y="309880"/>
                </a:lnTo>
                <a:lnTo>
                  <a:pt x="37718" y="313690"/>
                </a:lnTo>
                <a:lnTo>
                  <a:pt x="64262" y="313690"/>
                </a:lnTo>
                <a:lnTo>
                  <a:pt x="113918" y="316230"/>
                </a:lnTo>
                <a:lnTo>
                  <a:pt x="148082" y="320040"/>
                </a:lnTo>
                <a:lnTo>
                  <a:pt x="147319" y="320040"/>
                </a:lnTo>
                <a:lnTo>
                  <a:pt x="178435" y="316230"/>
                </a:lnTo>
                <a:lnTo>
                  <a:pt x="197103" y="313690"/>
                </a:lnTo>
                <a:lnTo>
                  <a:pt x="242697" y="303530"/>
                </a:lnTo>
                <a:lnTo>
                  <a:pt x="258699" y="297180"/>
                </a:lnTo>
                <a:lnTo>
                  <a:pt x="263016" y="295910"/>
                </a:lnTo>
                <a:lnTo>
                  <a:pt x="266700" y="293370"/>
                </a:lnTo>
                <a:lnTo>
                  <a:pt x="269621" y="290830"/>
                </a:lnTo>
                <a:lnTo>
                  <a:pt x="272288" y="288290"/>
                </a:lnTo>
                <a:lnTo>
                  <a:pt x="274065" y="287020"/>
                </a:lnTo>
                <a:lnTo>
                  <a:pt x="274192" y="285750"/>
                </a:lnTo>
                <a:lnTo>
                  <a:pt x="274447" y="285750"/>
                </a:lnTo>
                <a:lnTo>
                  <a:pt x="275463" y="283210"/>
                </a:lnTo>
                <a:lnTo>
                  <a:pt x="275843" y="280670"/>
                </a:lnTo>
                <a:lnTo>
                  <a:pt x="275971" y="280670"/>
                </a:lnTo>
                <a:lnTo>
                  <a:pt x="276098" y="54610"/>
                </a:lnTo>
                <a:lnTo>
                  <a:pt x="276225" y="53340"/>
                </a:lnTo>
                <a:lnTo>
                  <a:pt x="276987" y="52070"/>
                </a:lnTo>
                <a:lnTo>
                  <a:pt x="278384" y="49530"/>
                </a:lnTo>
                <a:lnTo>
                  <a:pt x="280288" y="48260"/>
                </a:lnTo>
                <a:lnTo>
                  <a:pt x="283083" y="45720"/>
                </a:lnTo>
                <a:lnTo>
                  <a:pt x="286512" y="44450"/>
                </a:lnTo>
                <a:lnTo>
                  <a:pt x="290449" y="41910"/>
                </a:lnTo>
                <a:lnTo>
                  <a:pt x="295148" y="40640"/>
                </a:lnTo>
                <a:lnTo>
                  <a:pt x="305942" y="36830"/>
                </a:lnTo>
                <a:lnTo>
                  <a:pt x="350900" y="26670"/>
                </a:lnTo>
                <a:lnTo>
                  <a:pt x="411352" y="19050"/>
                </a:lnTo>
                <a:lnTo>
                  <a:pt x="458342" y="15240"/>
                </a:lnTo>
                <a:lnTo>
                  <a:pt x="483362" y="15240"/>
                </a:lnTo>
                <a:lnTo>
                  <a:pt x="509397" y="13970"/>
                </a:lnTo>
                <a:lnTo>
                  <a:pt x="536321" y="13970"/>
                </a:lnTo>
                <a:lnTo>
                  <a:pt x="536194" y="0"/>
                </a:lnTo>
                <a:close/>
              </a:path>
              <a:path w="536575" h="647700">
                <a:moveTo>
                  <a:pt x="536321" y="17780"/>
                </a:moveTo>
                <a:lnTo>
                  <a:pt x="509524" y="17780"/>
                </a:lnTo>
                <a:lnTo>
                  <a:pt x="411606" y="22860"/>
                </a:lnTo>
                <a:lnTo>
                  <a:pt x="370077" y="27940"/>
                </a:lnTo>
                <a:lnTo>
                  <a:pt x="351536" y="30480"/>
                </a:lnTo>
                <a:lnTo>
                  <a:pt x="334772" y="34290"/>
                </a:lnTo>
                <a:lnTo>
                  <a:pt x="320039" y="36830"/>
                </a:lnTo>
                <a:lnTo>
                  <a:pt x="307086" y="40640"/>
                </a:lnTo>
                <a:lnTo>
                  <a:pt x="296545" y="44450"/>
                </a:lnTo>
                <a:lnTo>
                  <a:pt x="292100" y="46990"/>
                </a:lnTo>
                <a:lnTo>
                  <a:pt x="288543" y="48260"/>
                </a:lnTo>
                <a:lnTo>
                  <a:pt x="285241" y="49530"/>
                </a:lnTo>
                <a:lnTo>
                  <a:pt x="282955" y="52070"/>
                </a:lnTo>
                <a:lnTo>
                  <a:pt x="281686" y="53340"/>
                </a:lnTo>
                <a:lnTo>
                  <a:pt x="280797" y="54610"/>
                </a:lnTo>
                <a:lnTo>
                  <a:pt x="280542" y="54610"/>
                </a:lnTo>
                <a:lnTo>
                  <a:pt x="280415" y="280670"/>
                </a:lnTo>
                <a:lnTo>
                  <a:pt x="279908" y="284480"/>
                </a:lnTo>
                <a:lnTo>
                  <a:pt x="279653" y="284480"/>
                </a:lnTo>
                <a:lnTo>
                  <a:pt x="279400" y="285750"/>
                </a:lnTo>
                <a:lnTo>
                  <a:pt x="278256" y="288290"/>
                </a:lnTo>
                <a:lnTo>
                  <a:pt x="278002" y="288290"/>
                </a:lnTo>
                <a:lnTo>
                  <a:pt x="277622" y="289560"/>
                </a:lnTo>
                <a:lnTo>
                  <a:pt x="275843" y="290830"/>
                </a:lnTo>
                <a:lnTo>
                  <a:pt x="275716" y="292100"/>
                </a:lnTo>
                <a:lnTo>
                  <a:pt x="275209" y="292100"/>
                </a:lnTo>
                <a:lnTo>
                  <a:pt x="272668" y="294640"/>
                </a:lnTo>
                <a:lnTo>
                  <a:pt x="279400" y="294640"/>
                </a:lnTo>
                <a:lnTo>
                  <a:pt x="281050" y="292100"/>
                </a:lnTo>
                <a:lnTo>
                  <a:pt x="281686" y="290830"/>
                </a:lnTo>
                <a:lnTo>
                  <a:pt x="282193" y="290830"/>
                </a:lnTo>
                <a:lnTo>
                  <a:pt x="283463" y="287020"/>
                </a:lnTo>
                <a:lnTo>
                  <a:pt x="283845" y="287020"/>
                </a:lnTo>
                <a:lnTo>
                  <a:pt x="284099" y="285750"/>
                </a:lnTo>
                <a:lnTo>
                  <a:pt x="284225" y="284480"/>
                </a:lnTo>
                <a:lnTo>
                  <a:pt x="284606" y="281940"/>
                </a:lnTo>
                <a:lnTo>
                  <a:pt x="284734" y="281940"/>
                </a:lnTo>
                <a:lnTo>
                  <a:pt x="284861" y="55880"/>
                </a:lnTo>
                <a:lnTo>
                  <a:pt x="285623" y="55880"/>
                </a:lnTo>
                <a:lnTo>
                  <a:pt x="287400" y="53340"/>
                </a:lnTo>
                <a:lnTo>
                  <a:pt x="293750" y="50800"/>
                </a:lnTo>
                <a:lnTo>
                  <a:pt x="298068" y="48260"/>
                </a:lnTo>
                <a:lnTo>
                  <a:pt x="308228" y="45720"/>
                </a:lnTo>
                <a:lnTo>
                  <a:pt x="321055" y="41910"/>
                </a:lnTo>
                <a:lnTo>
                  <a:pt x="370586" y="33020"/>
                </a:lnTo>
                <a:lnTo>
                  <a:pt x="411988" y="27940"/>
                </a:lnTo>
                <a:lnTo>
                  <a:pt x="434721" y="26670"/>
                </a:lnTo>
                <a:lnTo>
                  <a:pt x="458724" y="24130"/>
                </a:lnTo>
                <a:lnTo>
                  <a:pt x="483615" y="22860"/>
                </a:lnTo>
                <a:lnTo>
                  <a:pt x="536321" y="22860"/>
                </a:lnTo>
                <a:lnTo>
                  <a:pt x="536321" y="17780"/>
                </a:lnTo>
                <a:close/>
              </a:path>
            </a:pathLst>
          </a:custGeom>
          <a:solidFill>
            <a:srgbClr val="7D2A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 descr=""/>
          <p:cNvSpPr txBox="1"/>
          <p:nvPr/>
        </p:nvSpPr>
        <p:spPr>
          <a:xfrm>
            <a:off x="2164207" y="4851019"/>
            <a:ext cx="202628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391200"/>
                </a:solidFill>
                <a:latin typeface="Georgia"/>
                <a:cs typeface="Georgia"/>
              </a:rPr>
              <a:t>Data</a:t>
            </a:r>
            <a:r>
              <a:rPr dirty="0" sz="2000" spc="-15" b="1">
                <a:solidFill>
                  <a:srgbClr val="391200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391200"/>
                </a:solidFill>
                <a:latin typeface="Georgia"/>
                <a:cs typeface="Georgia"/>
              </a:rPr>
              <a:t>modelling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22" name="object 22" descr=""/>
          <p:cNvSpPr/>
          <p:nvPr/>
        </p:nvSpPr>
        <p:spPr>
          <a:xfrm>
            <a:off x="1272032" y="976375"/>
            <a:ext cx="593725" cy="535940"/>
          </a:xfrm>
          <a:custGeom>
            <a:avLst/>
            <a:gdLst/>
            <a:ahLst/>
            <a:cxnLst/>
            <a:rect l="l" t="t" r="r" b="b"/>
            <a:pathLst>
              <a:path w="593725" h="535940">
                <a:moveTo>
                  <a:pt x="296672" y="0"/>
                </a:moveTo>
                <a:lnTo>
                  <a:pt x="248554" y="3504"/>
                </a:lnTo>
                <a:lnTo>
                  <a:pt x="202907" y="13653"/>
                </a:lnTo>
                <a:lnTo>
                  <a:pt x="160341" y="29894"/>
                </a:lnTo>
                <a:lnTo>
                  <a:pt x="121468" y="51677"/>
                </a:lnTo>
                <a:lnTo>
                  <a:pt x="86899" y="78454"/>
                </a:lnTo>
                <a:lnTo>
                  <a:pt x="57245" y="109673"/>
                </a:lnTo>
                <a:lnTo>
                  <a:pt x="33117" y="144784"/>
                </a:lnTo>
                <a:lnTo>
                  <a:pt x="15126" y="183237"/>
                </a:lnTo>
                <a:lnTo>
                  <a:pt x="3883" y="224482"/>
                </a:lnTo>
                <a:lnTo>
                  <a:pt x="0" y="267970"/>
                </a:lnTo>
                <a:lnTo>
                  <a:pt x="3883" y="311426"/>
                </a:lnTo>
                <a:lnTo>
                  <a:pt x="15126" y="352653"/>
                </a:lnTo>
                <a:lnTo>
                  <a:pt x="33117" y="391099"/>
                </a:lnTo>
                <a:lnTo>
                  <a:pt x="57245" y="426212"/>
                </a:lnTo>
                <a:lnTo>
                  <a:pt x="86899" y="457438"/>
                </a:lnTo>
                <a:lnTo>
                  <a:pt x="121468" y="484225"/>
                </a:lnTo>
                <a:lnTo>
                  <a:pt x="160341" y="506021"/>
                </a:lnTo>
                <a:lnTo>
                  <a:pt x="202907" y="522274"/>
                </a:lnTo>
                <a:lnTo>
                  <a:pt x="248554" y="532431"/>
                </a:lnTo>
                <a:lnTo>
                  <a:pt x="296672" y="535939"/>
                </a:lnTo>
                <a:lnTo>
                  <a:pt x="344789" y="532431"/>
                </a:lnTo>
                <a:lnTo>
                  <a:pt x="390436" y="522274"/>
                </a:lnTo>
                <a:lnTo>
                  <a:pt x="433002" y="506021"/>
                </a:lnTo>
                <a:lnTo>
                  <a:pt x="471875" y="484225"/>
                </a:lnTo>
                <a:lnTo>
                  <a:pt x="506444" y="457438"/>
                </a:lnTo>
                <a:lnTo>
                  <a:pt x="536098" y="426211"/>
                </a:lnTo>
                <a:lnTo>
                  <a:pt x="560226" y="391099"/>
                </a:lnTo>
                <a:lnTo>
                  <a:pt x="578217" y="352653"/>
                </a:lnTo>
                <a:lnTo>
                  <a:pt x="589460" y="311426"/>
                </a:lnTo>
                <a:lnTo>
                  <a:pt x="593344" y="267970"/>
                </a:lnTo>
                <a:lnTo>
                  <a:pt x="589460" y="224482"/>
                </a:lnTo>
                <a:lnTo>
                  <a:pt x="578217" y="183237"/>
                </a:lnTo>
                <a:lnTo>
                  <a:pt x="560226" y="144784"/>
                </a:lnTo>
                <a:lnTo>
                  <a:pt x="536098" y="109673"/>
                </a:lnTo>
                <a:lnTo>
                  <a:pt x="506444" y="78454"/>
                </a:lnTo>
                <a:lnTo>
                  <a:pt x="471875" y="51677"/>
                </a:lnTo>
                <a:lnTo>
                  <a:pt x="433002" y="29894"/>
                </a:lnTo>
                <a:lnTo>
                  <a:pt x="390436" y="13653"/>
                </a:lnTo>
                <a:lnTo>
                  <a:pt x="344789" y="3504"/>
                </a:lnTo>
                <a:lnTo>
                  <a:pt x="296672" y="0"/>
                </a:lnTo>
                <a:close/>
              </a:path>
            </a:pathLst>
          </a:custGeom>
          <a:solidFill>
            <a:srgbClr val="FAC5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 descr=""/>
          <p:cNvSpPr txBox="1"/>
          <p:nvPr/>
        </p:nvSpPr>
        <p:spPr>
          <a:xfrm>
            <a:off x="1512569" y="1118996"/>
            <a:ext cx="11303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50" b="1">
                <a:solidFill>
                  <a:srgbClr val="391200"/>
                </a:solidFill>
                <a:latin typeface="Georgia"/>
                <a:cs typeface="Georgia"/>
              </a:rPr>
              <a:t>1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24" name="object 24" descr=""/>
          <p:cNvSpPr/>
          <p:nvPr/>
        </p:nvSpPr>
        <p:spPr>
          <a:xfrm>
            <a:off x="1272032" y="2456942"/>
            <a:ext cx="593725" cy="535940"/>
          </a:xfrm>
          <a:custGeom>
            <a:avLst/>
            <a:gdLst/>
            <a:ahLst/>
            <a:cxnLst/>
            <a:rect l="l" t="t" r="r" b="b"/>
            <a:pathLst>
              <a:path w="593725" h="535939">
                <a:moveTo>
                  <a:pt x="296672" y="0"/>
                </a:moveTo>
                <a:lnTo>
                  <a:pt x="248554" y="3508"/>
                </a:lnTo>
                <a:lnTo>
                  <a:pt x="202907" y="13665"/>
                </a:lnTo>
                <a:lnTo>
                  <a:pt x="160341" y="29918"/>
                </a:lnTo>
                <a:lnTo>
                  <a:pt x="121468" y="51714"/>
                </a:lnTo>
                <a:lnTo>
                  <a:pt x="86899" y="78501"/>
                </a:lnTo>
                <a:lnTo>
                  <a:pt x="57245" y="109728"/>
                </a:lnTo>
                <a:lnTo>
                  <a:pt x="33117" y="144840"/>
                </a:lnTo>
                <a:lnTo>
                  <a:pt x="15126" y="183286"/>
                </a:lnTo>
                <a:lnTo>
                  <a:pt x="3883" y="224513"/>
                </a:lnTo>
                <a:lnTo>
                  <a:pt x="0" y="267970"/>
                </a:lnTo>
                <a:lnTo>
                  <a:pt x="3883" y="311426"/>
                </a:lnTo>
                <a:lnTo>
                  <a:pt x="15126" y="352653"/>
                </a:lnTo>
                <a:lnTo>
                  <a:pt x="33117" y="391099"/>
                </a:lnTo>
                <a:lnTo>
                  <a:pt x="57245" y="426212"/>
                </a:lnTo>
                <a:lnTo>
                  <a:pt x="86899" y="457438"/>
                </a:lnTo>
                <a:lnTo>
                  <a:pt x="121468" y="484225"/>
                </a:lnTo>
                <a:lnTo>
                  <a:pt x="160341" y="506021"/>
                </a:lnTo>
                <a:lnTo>
                  <a:pt x="202907" y="522274"/>
                </a:lnTo>
                <a:lnTo>
                  <a:pt x="248554" y="532431"/>
                </a:lnTo>
                <a:lnTo>
                  <a:pt x="296672" y="535940"/>
                </a:lnTo>
                <a:lnTo>
                  <a:pt x="344789" y="532431"/>
                </a:lnTo>
                <a:lnTo>
                  <a:pt x="390436" y="522274"/>
                </a:lnTo>
                <a:lnTo>
                  <a:pt x="433002" y="506021"/>
                </a:lnTo>
                <a:lnTo>
                  <a:pt x="471875" y="484225"/>
                </a:lnTo>
                <a:lnTo>
                  <a:pt x="506444" y="457438"/>
                </a:lnTo>
                <a:lnTo>
                  <a:pt x="536098" y="426211"/>
                </a:lnTo>
                <a:lnTo>
                  <a:pt x="560226" y="391099"/>
                </a:lnTo>
                <a:lnTo>
                  <a:pt x="578217" y="352653"/>
                </a:lnTo>
                <a:lnTo>
                  <a:pt x="589460" y="311426"/>
                </a:lnTo>
                <a:lnTo>
                  <a:pt x="593344" y="267970"/>
                </a:lnTo>
                <a:lnTo>
                  <a:pt x="589460" y="224513"/>
                </a:lnTo>
                <a:lnTo>
                  <a:pt x="578217" y="183286"/>
                </a:lnTo>
                <a:lnTo>
                  <a:pt x="560226" y="144840"/>
                </a:lnTo>
                <a:lnTo>
                  <a:pt x="536098" y="109728"/>
                </a:lnTo>
                <a:lnTo>
                  <a:pt x="506444" y="78501"/>
                </a:lnTo>
                <a:lnTo>
                  <a:pt x="471875" y="51714"/>
                </a:lnTo>
                <a:lnTo>
                  <a:pt x="433002" y="29918"/>
                </a:lnTo>
                <a:lnTo>
                  <a:pt x="390436" y="13665"/>
                </a:lnTo>
                <a:lnTo>
                  <a:pt x="344789" y="3508"/>
                </a:lnTo>
                <a:lnTo>
                  <a:pt x="296672" y="0"/>
                </a:lnTo>
                <a:close/>
              </a:path>
            </a:pathLst>
          </a:custGeom>
          <a:solidFill>
            <a:srgbClr val="FAC5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 descr=""/>
          <p:cNvSpPr txBox="1"/>
          <p:nvPr/>
        </p:nvSpPr>
        <p:spPr>
          <a:xfrm>
            <a:off x="1500377" y="2600070"/>
            <a:ext cx="13716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50" b="1">
                <a:solidFill>
                  <a:srgbClr val="391200"/>
                </a:solidFill>
                <a:latin typeface="Georgia"/>
                <a:cs typeface="Georgia"/>
              </a:rPr>
              <a:t>2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26" name="object 26" descr=""/>
          <p:cNvSpPr/>
          <p:nvPr/>
        </p:nvSpPr>
        <p:spPr>
          <a:xfrm>
            <a:off x="1266202" y="3332479"/>
            <a:ext cx="593725" cy="535940"/>
          </a:xfrm>
          <a:custGeom>
            <a:avLst/>
            <a:gdLst/>
            <a:ahLst/>
            <a:cxnLst/>
            <a:rect l="l" t="t" r="r" b="b"/>
            <a:pathLst>
              <a:path w="593725" h="535939">
                <a:moveTo>
                  <a:pt x="296659" y="0"/>
                </a:moveTo>
                <a:lnTo>
                  <a:pt x="248542" y="3504"/>
                </a:lnTo>
                <a:lnTo>
                  <a:pt x="202896" y="13653"/>
                </a:lnTo>
                <a:lnTo>
                  <a:pt x="160331" y="29894"/>
                </a:lnTo>
                <a:lnTo>
                  <a:pt x="121460" y="51677"/>
                </a:lnTo>
                <a:lnTo>
                  <a:pt x="86893" y="78454"/>
                </a:lnTo>
                <a:lnTo>
                  <a:pt x="57241" y="109673"/>
                </a:lnTo>
                <a:lnTo>
                  <a:pt x="33114" y="144784"/>
                </a:lnTo>
                <a:lnTo>
                  <a:pt x="15124" y="183237"/>
                </a:lnTo>
                <a:lnTo>
                  <a:pt x="3883" y="224482"/>
                </a:lnTo>
                <a:lnTo>
                  <a:pt x="0" y="267970"/>
                </a:lnTo>
                <a:lnTo>
                  <a:pt x="3883" y="311426"/>
                </a:lnTo>
                <a:lnTo>
                  <a:pt x="15124" y="352653"/>
                </a:lnTo>
                <a:lnTo>
                  <a:pt x="33114" y="391099"/>
                </a:lnTo>
                <a:lnTo>
                  <a:pt x="57241" y="426212"/>
                </a:lnTo>
                <a:lnTo>
                  <a:pt x="86893" y="457438"/>
                </a:lnTo>
                <a:lnTo>
                  <a:pt x="121460" y="484225"/>
                </a:lnTo>
                <a:lnTo>
                  <a:pt x="160331" y="506021"/>
                </a:lnTo>
                <a:lnTo>
                  <a:pt x="202896" y="522274"/>
                </a:lnTo>
                <a:lnTo>
                  <a:pt x="248542" y="532431"/>
                </a:lnTo>
                <a:lnTo>
                  <a:pt x="296659" y="535940"/>
                </a:lnTo>
                <a:lnTo>
                  <a:pt x="344776" y="532431"/>
                </a:lnTo>
                <a:lnTo>
                  <a:pt x="390423" y="522274"/>
                </a:lnTo>
                <a:lnTo>
                  <a:pt x="432989" y="506021"/>
                </a:lnTo>
                <a:lnTo>
                  <a:pt x="471862" y="484225"/>
                </a:lnTo>
                <a:lnTo>
                  <a:pt x="506431" y="457438"/>
                </a:lnTo>
                <a:lnTo>
                  <a:pt x="536085" y="426212"/>
                </a:lnTo>
                <a:lnTo>
                  <a:pt x="560214" y="391099"/>
                </a:lnTo>
                <a:lnTo>
                  <a:pt x="578205" y="352653"/>
                </a:lnTo>
                <a:lnTo>
                  <a:pt x="589447" y="311426"/>
                </a:lnTo>
                <a:lnTo>
                  <a:pt x="593331" y="267970"/>
                </a:lnTo>
                <a:lnTo>
                  <a:pt x="589447" y="224482"/>
                </a:lnTo>
                <a:lnTo>
                  <a:pt x="578205" y="183237"/>
                </a:lnTo>
                <a:lnTo>
                  <a:pt x="560214" y="144784"/>
                </a:lnTo>
                <a:lnTo>
                  <a:pt x="536085" y="109673"/>
                </a:lnTo>
                <a:lnTo>
                  <a:pt x="506431" y="78454"/>
                </a:lnTo>
                <a:lnTo>
                  <a:pt x="471862" y="51677"/>
                </a:lnTo>
                <a:lnTo>
                  <a:pt x="432989" y="29894"/>
                </a:lnTo>
                <a:lnTo>
                  <a:pt x="390423" y="13653"/>
                </a:lnTo>
                <a:lnTo>
                  <a:pt x="344776" y="3504"/>
                </a:lnTo>
                <a:lnTo>
                  <a:pt x="296659" y="0"/>
                </a:lnTo>
                <a:close/>
              </a:path>
            </a:pathLst>
          </a:custGeom>
          <a:solidFill>
            <a:srgbClr val="FAC5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 descr=""/>
          <p:cNvSpPr txBox="1"/>
          <p:nvPr/>
        </p:nvSpPr>
        <p:spPr>
          <a:xfrm>
            <a:off x="1494536" y="3475735"/>
            <a:ext cx="137160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" spc="-50" b="1">
                <a:solidFill>
                  <a:srgbClr val="391200"/>
                </a:solidFill>
                <a:latin typeface="Georgia"/>
                <a:cs typeface="Georgia"/>
              </a:rPr>
              <a:t>3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1266202" y="4791202"/>
            <a:ext cx="593725" cy="535940"/>
          </a:xfrm>
          <a:custGeom>
            <a:avLst/>
            <a:gdLst/>
            <a:ahLst/>
            <a:cxnLst/>
            <a:rect l="l" t="t" r="r" b="b"/>
            <a:pathLst>
              <a:path w="593725" h="535939">
                <a:moveTo>
                  <a:pt x="296659" y="0"/>
                </a:moveTo>
                <a:lnTo>
                  <a:pt x="248542" y="3504"/>
                </a:lnTo>
                <a:lnTo>
                  <a:pt x="202896" y="13653"/>
                </a:lnTo>
                <a:lnTo>
                  <a:pt x="160331" y="29894"/>
                </a:lnTo>
                <a:lnTo>
                  <a:pt x="121460" y="51677"/>
                </a:lnTo>
                <a:lnTo>
                  <a:pt x="86893" y="78454"/>
                </a:lnTo>
                <a:lnTo>
                  <a:pt x="57241" y="109673"/>
                </a:lnTo>
                <a:lnTo>
                  <a:pt x="33114" y="144784"/>
                </a:lnTo>
                <a:lnTo>
                  <a:pt x="15124" y="183237"/>
                </a:lnTo>
                <a:lnTo>
                  <a:pt x="3883" y="224482"/>
                </a:lnTo>
                <a:lnTo>
                  <a:pt x="0" y="267970"/>
                </a:lnTo>
                <a:lnTo>
                  <a:pt x="3883" y="311426"/>
                </a:lnTo>
                <a:lnTo>
                  <a:pt x="15124" y="352653"/>
                </a:lnTo>
                <a:lnTo>
                  <a:pt x="33114" y="391099"/>
                </a:lnTo>
                <a:lnTo>
                  <a:pt x="57241" y="426211"/>
                </a:lnTo>
                <a:lnTo>
                  <a:pt x="86893" y="457438"/>
                </a:lnTo>
                <a:lnTo>
                  <a:pt x="121460" y="484225"/>
                </a:lnTo>
                <a:lnTo>
                  <a:pt x="160331" y="506021"/>
                </a:lnTo>
                <a:lnTo>
                  <a:pt x="202896" y="522274"/>
                </a:lnTo>
                <a:lnTo>
                  <a:pt x="248542" y="532431"/>
                </a:lnTo>
                <a:lnTo>
                  <a:pt x="296659" y="535940"/>
                </a:lnTo>
                <a:lnTo>
                  <a:pt x="344776" y="532431"/>
                </a:lnTo>
                <a:lnTo>
                  <a:pt x="390423" y="522274"/>
                </a:lnTo>
                <a:lnTo>
                  <a:pt x="432989" y="506021"/>
                </a:lnTo>
                <a:lnTo>
                  <a:pt x="471862" y="484225"/>
                </a:lnTo>
                <a:lnTo>
                  <a:pt x="506431" y="457438"/>
                </a:lnTo>
                <a:lnTo>
                  <a:pt x="536085" y="426212"/>
                </a:lnTo>
                <a:lnTo>
                  <a:pt x="560214" y="391099"/>
                </a:lnTo>
                <a:lnTo>
                  <a:pt x="578205" y="352653"/>
                </a:lnTo>
                <a:lnTo>
                  <a:pt x="589447" y="311426"/>
                </a:lnTo>
                <a:lnTo>
                  <a:pt x="593331" y="267970"/>
                </a:lnTo>
                <a:lnTo>
                  <a:pt x="589447" y="224482"/>
                </a:lnTo>
                <a:lnTo>
                  <a:pt x="578205" y="183237"/>
                </a:lnTo>
                <a:lnTo>
                  <a:pt x="560214" y="144784"/>
                </a:lnTo>
                <a:lnTo>
                  <a:pt x="536085" y="109673"/>
                </a:lnTo>
                <a:lnTo>
                  <a:pt x="506431" y="78454"/>
                </a:lnTo>
                <a:lnTo>
                  <a:pt x="471862" y="51677"/>
                </a:lnTo>
                <a:lnTo>
                  <a:pt x="432989" y="29894"/>
                </a:lnTo>
                <a:lnTo>
                  <a:pt x="390423" y="13653"/>
                </a:lnTo>
                <a:lnTo>
                  <a:pt x="344776" y="3504"/>
                </a:lnTo>
                <a:lnTo>
                  <a:pt x="296659" y="0"/>
                </a:lnTo>
                <a:close/>
              </a:path>
            </a:pathLst>
          </a:custGeom>
          <a:solidFill>
            <a:srgbClr val="FAC5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1496060" y="4934839"/>
            <a:ext cx="13271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 b="1">
                <a:solidFill>
                  <a:srgbClr val="391200"/>
                </a:solidFill>
                <a:latin typeface="Georgia"/>
                <a:cs typeface="Georgia"/>
              </a:rPr>
              <a:t>5</a:t>
            </a:r>
            <a:endParaRPr sz="1400">
              <a:latin typeface="Georgia"/>
              <a:cs typeface="Georgia"/>
            </a:endParaRPr>
          </a:p>
        </p:txBody>
      </p:sp>
      <p:pic>
        <p:nvPicPr>
          <p:cNvPr id="30" name="object 3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6643230" y="4030298"/>
            <a:ext cx="1392151" cy="538976"/>
          </a:xfrm>
          <a:prstGeom prst="rect">
            <a:avLst/>
          </a:prstGeom>
        </p:spPr>
      </p:pic>
      <p:sp>
        <p:nvSpPr>
          <p:cNvPr id="31" name="object 31" descr=""/>
          <p:cNvSpPr/>
          <p:nvPr/>
        </p:nvSpPr>
        <p:spPr>
          <a:xfrm>
            <a:off x="6011290" y="5481320"/>
            <a:ext cx="502920" cy="807720"/>
          </a:xfrm>
          <a:custGeom>
            <a:avLst/>
            <a:gdLst/>
            <a:ahLst/>
            <a:cxnLst/>
            <a:rect l="l" t="t" r="r" b="b"/>
            <a:pathLst>
              <a:path w="502920" h="807720">
                <a:moveTo>
                  <a:pt x="245745" y="445769"/>
                </a:moveTo>
                <a:lnTo>
                  <a:pt x="245872" y="756919"/>
                </a:lnTo>
                <a:lnTo>
                  <a:pt x="245999" y="758189"/>
                </a:lnTo>
                <a:lnTo>
                  <a:pt x="246126" y="759459"/>
                </a:lnTo>
                <a:lnTo>
                  <a:pt x="246253" y="760729"/>
                </a:lnTo>
                <a:lnTo>
                  <a:pt x="246507" y="761999"/>
                </a:lnTo>
                <a:lnTo>
                  <a:pt x="247014" y="763269"/>
                </a:lnTo>
                <a:lnTo>
                  <a:pt x="247904" y="764539"/>
                </a:lnTo>
                <a:lnTo>
                  <a:pt x="248285" y="765809"/>
                </a:lnTo>
                <a:lnTo>
                  <a:pt x="248793" y="767079"/>
                </a:lnTo>
                <a:lnTo>
                  <a:pt x="249428" y="767079"/>
                </a:lnTo>
                <a:lnTo>
                  <a:pt x="251079" y="769619"/>
                </a:lnTo>
                <a:lnTo>
                  <a:pt x="253873" y="772159"/>
                </a:lnTo>
                <a:lnTo>
                  <a:pt x="254381" y="773429"/>
                </a:lnTo>
                <a:lnTo>
                  <a:pt x="255524" y="773429"/>
                </a:lnTo>
                <a:lnTo>
                  <a:pt x="295910" y="789939"/>
                </a:lnTo>
                <a:lnTo>
                  <a:pt x="344550" y="798829"/>
                </a:lnTo>
                <a:lnTo>
                  <a:pt x="384429" y="803909"/>
                </a:lnTo>
                <a:lnTo>
                  <a:pt x="452628" y="807719"/>
                </a:lnTo>
                <a:lnTo>
                  <a:pt x="502538" y="807719"/>
                </a:lnTo>
                <a:lnTo>
                  <a:pt x="502665" y="795019"/>
                </a:lnTo>
                <a:lnTo>
                  <a:pt x="477520" y="795019"/>
                </a:lnTo>
                <a:lnTo>
                  <a:pt x="385699" y="789939"/>
                </a:lnTo>
                <a:lnTo>
                  <a:pt x="365506" y="787399"/>
                </a:lnTo>
                <a:lnTo>
                  <a:pt x="346583" y="786129"/>
                </a:lnTo>
                <a:lnTo>
                  <a:pt x="329184" y="783589"/>
                </a:lnTo>
                <a:lnTo>
                  <a:pt x="313436" y="779779"/>
                </a:lnTo>
                <a:lnTo>
                  <a:pt x="299466" y="777239"/>
                </a:lnTo>
                <a:lnTo>
                  <a:pt x="287274" y="773429"/>
                </a:lnTo>
                <a:lnTo>
                  <a:pt x="277113" y="769619"/>
                </a:lnTo>
                <a:lnTo>
                  <a:pt x="268986" y="767079"/>
                </a:lnTo>
                <a:lnTo>
                  <a:pt x="265811" y="764539"/>
                </a:lnTo>
                <a:lnTo>
                  <a:pt x="263271" y="763269"/>
                </a:lnTo>
                <a:lnTo>
                  <a:pt x="261366" y="760729"/>
                </a:lnTo>
                <a:lnTo>
                  <a:pt x="259969" y="759459"/>
                </a:lnTo>
                <a:lnTo>
                  <a:pt x="259334" y="758189"/>
                </a:lnTo>
                <a:lnTo>
                  <a:pt x="259207" y="756919"/>
                </a:lnTo>
                <a:lnTo>
                  <a:pt x="259080" y="447039"/>
                </a:lnTo>
                <a:lnTo>
                  <a:pt x="245999" y="447039"/>
                </a:lnTo>
                <a:lnTo>
                  <a:pt x="245745" y="445769"/>
                </a:lnTo>
                <a:close/>
              </a:path>
              <a:path w="502920" h="807720">
                <a:moveTo>
                  <a:pt x="264922" y="434339"/>
                </a:moveTo>
                <a:lnTo>
                  <a:pt x="259207" y="434339"/>
                </a:lnTo>
                <a:lnTo>
                  <a:pt x="260858" y="436879"/>
                </a:lnTo>
                <a:lnTo>
                  <a:pt x="261238" y="436879"/>
                </a:lnTo>
                <a:lnTo>
                  <a:pt x="261620" y="438149"/>
                </a:lnTo>
                <a:lnTo>
                  <a:pt x="262636" y="440689"/>
                </a:lnTo>
                <a:lnTo>
                  <a:pt x="262889" y="440689"/>
                </a:lnTo>
                <a:lnTo>
                  <a:pt x="263144" y="441959"/>
                </a:lnTo>
                <a:lnTo>
                  <a:pt x="263271" y="443229"/>
                </a:lnTo>
                <a:lnTo>
                  <a:pt x="263398" y="444499"/>
                </a:lnTo>
                <a:lnTo>
                  <a:pt x="263525" y="756919"/>
                </a:lnTo>
                <a:lnTo>
                  <a:pt x="263779" y="756919"/>
                </a:lnTo>
                <a:lnTo>
                  <a:pt x="266064" y="759459"/>
                </a:lnTo>
                <a:lnTo>
                  <a:pt x="268350" y="760729"/>
                </a:lnTo>
                <a:lnTo>
                  <a:pt x="271272" y="763269"/>
                </a:lnTo>
                <a:lnTo>
                  <a:pt x="278892" y="765809"/>
                </a:lnTo>
                <a:lnTo>
                  <a:pt x="288798" y="769619"/>
                </a:lnTo>
                <a:lnTo>
                  <a:pt x="300609" y="772159"/>
                </a:lnTo>
                <a:lnTo>
                  <a:pt x="314325" y="775969"/>
                </a:lnTo>
                <a:lnTo>
                  <a:pt x="330073" y="778509"/>
                </a:lnTo>
                <a:lnTo>
                  <a:pt x="347218" y="781049"/>
                </a:lnTo>
                <a:lnTo>
                  <a:pt x="386207" y="786129"/>
                </a:lnTo>
                <a:lnTo>
                  <a:pt x="453389" y="789939"/>
                </a:lnTo>
                <a:lnTo>
                  <a:pt x="502792" y="789939"/>
                </a:lnTo>
                <a:lnTo>
                  <a:pt x="502792" y="786129"/>
                </a:lnTo>
                <a:lnTo>
                  <a:pt x="477774" y="786129"/>
                </a:lnTo>
                <a:lnTo>
                  <a:pt x="453644" y="784859"/>
                </a:lnTo>
                <a:lnTo>
                  <a:pt x="430149" y="784859"/>
                </a:lnTo>
                <a:lnTo>
                  <a:pt x="407797" y="782319"/>
                </a:lnTo>
                <a:lnTo>
                  <a:pt x="366522" y="779779"/>
                </a:lnTo>
                <a:lnTo>
                  <a:pt x="347980" y="777239"/>
                </a:lnTo>
                <a:lnTo>
                  <a:pt x="330835" y="774699"/>
                </a:lnTo>
                <a:lnTo>
                  <a:pt x="315341" y="770889"/>
                </a:lnTo>
                <a:lnTo>
                  <a:pt x="301751" y="768349"/>
                </a:lnTo>
                <a:lnTo>
                  <a:pt x="290195" y="765809"/>
                </a:lnTo>
                <a:lnTo>
                  <a:pt x="280670" y="761999"/>
                </a:lnTo>
                <a:lnTo>
                  <a:pt x="273558" y="759459"/>
                </a:lnTo>
                <a:lnTo>
                  <a:pt x="270891" y="756919"/>
                </a:lnTo>
                <a:lnTo>
                  <a:pt x="268859" y="755649"/>
                </a:lnTo>
                <a:lnTo>
                  <a:pt x="267970" y="755649"/>
                </a:lnTo>
                <a:lnTo>
                  <a:pt x="267588" y="754379"/>
                </a:lnTo>
                <a:lnTo>
                  <a:pt x="267969" y="754379"/>
                </a:lnTo>
                <a:lnTo>
                  <a:pt x="267843" y="443229"/>
                </a:lnTo>
                <a:lnTo>
                  <a:pt x="267588" y="441959"/>
                </a:lnTo>
                <a:lnTo>
                  <a:pt x="267462" y="440689"/>
                </a:lnTo>
                <a:lnTo>
                  <a:pt x="266700" y="438149"/>
                </a:lnTo>
                <a:lnTo>
                  <a:pt x="265303" y="435609"/>
                </a:lnTo>
                <a:lnTo>
                  <a:pt x="264922" y="434339"/>
                </a:lnTo>
                <a:close/>
              </a:path>
              <a:path w="502920" h="807720">
                <a:moveTo>
                  <a:pt x="267588" y="754379"/>
                </a:moveTo>
                <a:lnTo>
                  <a:pt x="267970" y="755649"/>
                </a:lnTo>
                <a:lnTo>
                  <a:pt x="267969" y="755014"/>
                </a:lnTo>
                <a:lnTo>
                  <a:pt x="267588" y="754379"/>
                </a:lnTo>
                <a:close/>
              </a:path>
              <a:path w="502920" h="807720">
                <a:moveTo>
                  <a:pt x="267969" y="755014"/>
                </a:moveTo>
                <a:lnTo>
                  <a:pt x="267970" y="755649"/>
                </a:lnTo>
                <a:lnTo>
                  <a:pt x="268350" y="755649"/>
                </a:lnTo>
                <a:lnTo>
                  <a:pt x="267969" y="755014"/>
                </a:lnTo>
                <a:close/>
              </a:path>
              <a:path w="502920" h="807720">
                <a:moveTo>
                  <a:pt x="267969" y="754379"/>
                </a:moveTo>
                <a:lnTo>
                  <a:pt x="267588" y="754379"/>
                </a:lnTo>
                <a:lnTo>
                  <a:pt x="267969" y="755014"/>
                </a:lnTo>
                <a:lnTo>
                  <a:pt x="267969" y="754379"/>
                </a:lnTo>
                <a:close/>
              </a:path>
              <a:path w="502920" h="807720">
                <a:moveTo>
                  <a:pt x="144226" y="408378"/>
                </a:moveTo>
                <a:lnTo>
                  <a:pt x="144063" y="408378"/>
                </a:lnTo>
                <a:lnTo>
                  <a:pt x="129412" y="410209"/>
                </a:lnTo>
                <a:lnTo>
                  <a:pt x="107568" y="411480"/>
                </a:lnTo>
                <a:lnTo>
                  <a:pt x="84836" y="414019"/>
                </a:lnTo>
                <a:lnTo>
                  <a:pt x="61087" y="414019"/>
                </a:lnTo>
                <a:lnTo>
                  <a:pt x="36446" y="415303"/>
                </a:lnTo>
                <a:lnTo>
                  <a:pt x="60325" y="416559"/>
                </a:lnTo>
                <a:lnTo>
                  <a:pt x="83693" y="416559"/>
                </a:lnTo>
                <a:lnTo>
                  <a:pt x="106045" y="419099"/>
                </a:lnTo>
                <a:lnTo>
                  <a:pt x="147447" y="421639"/>
                </a:lnTo>
                <a:lnTo>
                  <a:pt x="165988" y="424179"/>
                </a:lnTo>
                <a:lnTo>
                  <a:pt x="183134" y="426719"/>
                </a:lnTo>
                <a:lnTo>
                  <a:pt x="198755" y="430529"/>
                </a:lnTo>
                <a:lnTo>
                  <a:pt x="212344" y="433069"/>
                </a:lnTo>
                <a:lnTo>
                  <a:pt x="224282" y="436879"/>
                </a:lnTo>
                <a:lnTo>
                  <a:pt x="233934" y="439419"/>
                </a:lnTo>
                <a:lnTo>
                  <a:pt x="243586" y="444499"/>
                </a:lnTo>
                <a:lnTo>
                  <a:pt x="245363" y="445769"/>
                </a:lnTo>
                <a:lnTo>
                  <a:pt x="245745" y="445769"/>
                </a:lnTo>
                <a:lnTo>
                  <a:pt x="245999" y="447039"/>
                </a:lnTo>
                <a:lnTo>
                  <a:pt x="259080" y="447039"/>
                </a:lnTo>
                <a:lnTo>
                  <a:pt x="259080" y="444499"/>
                </a:lnTo>
                <a:lnTo>
                  <a:pt x="258699" y="443229"/>
                </a:lnTo>
                <a:lnTo>
                  <a:pt x="258572" y="441959"/>
                </a:lnTo>
                <a:lnTo>
                  <a:pt x="257556" y="440689"/>
                </a:lnTo>
                <a:lnTo>
                  <a:pt x="257429" y="439419"/>
                </a:lnTo>
                <a:lnTo>
                  <a:pt x="257301" y="439419"/>
                </a:lnTo>
                <a:lnTo>
                  <a:pt x="255778" y="438149"/>
                </a:lnTo>
                <a:lnTo>
                  <a:pt x="255524" y="436879"/>
                </a:lnTo>
                <a:lnTo>
                  <a:pt x="253237" y="435609"/>
                </a:lnTo>
                <a:lnTo>
                  <a:pt x="215264" y="420369"/>
                </a:lnTo>
                <a:lnTo>
                  <a:pt x="201168" y="416559"/>
                </a:lnTo>
                <a:lnTo>
                  <a:pt x="185166" y="414019"/>
                </a:lnTo>
                <a:lnTo>
                  <a:pt x="167640" y="411480"/>
                </a:lnTo>
                <a:lnTo>
                  <a:pt x="144226" y="408378"/>
                </a:lnTo>
                <a:close/>
              </a:path>
              <a:path w="502920" h="807720">
                <a:moveTo>
                  <a:pt x="179572" y="404142"/>
                </a:moveTo>
                <a:lnTo>
                  <a:pt x="168693" y="406490"/>
                </a:lnTo>
                <a:lnTo>
                  <a:pt x="185800" y="410209"/>
                </a:lnTo>
                <a:lnTo>
                  <a:pt x="201930" y="412749"/>
                </a:lnTo>
                <a:lnTo>
                  <a:pt x="216325" y="415303"/>
                </a:lnTo>
                <a:lnTo>
                  <a:pt x="252475" y="429259"/>
                </a:lnTo>
                <a:lnTo>
                  <a:pt x="258825" y="434339"/>
                </a:lnTo>
                <a:lnTo>
                  <a:pt x="264413" y="434339"/>
                </a:lnTo>
                <a:lnTo>
                  <a:pt x="262763" y="431799"/>
                </a:lnTo>
                <a:lnTo>
                  <a:pt x="262000" y="431799"/>
                </a:lnTo>
                <a:lnTo>
                  <a:pt x="261620" y="430529"/>
                </a:lnTo>
                <a:lnTo>
                  <a:pt x="217297" y="411480"/>
                </a:lnTo>
                <a:lnTo>
                  <a:pt x="186436" y="405129"/>
                </a:lnTo>
                <a:lnTo>
                  <a:pt x="179572" y="404142"/>
                </a:lnTo>
                <a:close/>
              </a:path>
              <a:path w="502920" h="807720">
                <a:moveTo>
                  <a:pt x="11175" y="393699"/>
                </a:moveTo>
                <a:lnTo>
                  <a:pt x="4825" y="393699"/>
                </a:lnTo>
                <a:lnTo>
                  <a:pt x="0" y="398779"/>
                </a:lnTo>
                <a:lnTo>
                  <a:pt x="0" y="410209"/>
                </a:lnTo>
                <a:lnTo>
                  <a:pt x="4965" y="415303"/>
                </a:lnTo>
                <a:lnTo>
                  <a:pt x="11176" y="415303"/>
                </a:lnTo>
                <a:lnTo>
                  <a:pt x="11175" y="393699"/>
                </a:lnTo>
                <a:close/>
              </a:path>
              <a:path w="502920" h="807720">
                <a:moveTo>
                  <a:pt x="129117" y="406490"/>
                </a:moveTo>
                <a:lnTo>
                  <a:pt x="128402" y="406490"/>
                </a:lnTo>
                <a:lnTo>
                  <a:pt x="60960" y="410209"/>
                </a:lnTo>
                <a:lnTo>
                  <a:pt x="36322" y="410209"/>
                </a:lnTo>
                <a:lnTo>
                  <a:pt x="11175" y="411480"/>
                </a:lnTo>
                <a:lnTo>
                  <a:pt x="11176" y="415303"/>
                </a:lnTo>
                <a:lnTo>
                  <a:pt x="36449" y="415303"/>
                </a:lnTo>
                <a:lnTo>
                  <a:pt x="61087" y="414019"/>
                </a:lnTo>
                <a:lnTo>
                  <a:pt x="84836" y="414019"/>
                </a:lnTo>
                <a:lnTo>
                  <a:pt x="107568" y="411480"/>
                </a:lnTo>
                <a:lnTo>
                  <a:pt x="129412" y="410209"/>
                </a:lnTo>
                <a:lnTo>
                  <a:pt x="144063" y="408378"/>
                </a:lnTo>
                <a:lnTo>
                  <a:pt x="144226" y="408378"/>
                </a:lnTo>
                <a:lnTo>
                  <a:pt x="129117" y="406490"/>
                </a:lnTo>
                <a:close/>
              </a:path>
              <a:path w="502920" h="807720">
                <a:moveTo>
                  <a:pt x="60960" y="393699"/>
                </a:moveTo>
                <a:lnTo>
                  <a:pt x="11175" y="393699"/>
                </a:lnTo>
                <a:lnTo>
                  <a:pt x="11175" y="411480"/>
                </a:lnTo>
                <a:lnTo>
                  <a:pt x="36322" y="410209"/>
                </a:lnTo>
                <a:lnTo>
                  <a:pt x="60960" y="410209"/>
                </a:lnTo>
                <a:lnTo>
                  <a:pt x="128402" y="406490"/>
                </a:lnTo>
                <a:lnTo>
                  <a:pt x="34592" y="406490"/>
                </a:lnTo>
                <a:lnTo>
                  <a:pt x="60706" y="405129"/>
                </a:lnTo>
                <a:lnTo>
                  <a:pt x="84328" y="405129"/>
                </a:lnTo>
                <a:lnTo>
                  <a:pt x="91821" y="404288"/>
                </a:lnTo>
                <a:lnTo>
                  <a:pt x="60706" y="402589"/>
                </a:lnTo>
                <a:lnTo>
                  <a:pt x="106934" y="402589"/>
                </a:lnTo>
                <a:lnTo>
                  <a:pt x="117856" y="401947"/>
                </a:lnTo>
                <a:lnTo>
                  <a:pt x="107187" y="401319"/>
                </a:lnTo>
                <a:lnTo>
                  <a:pt x="84455" y="398779"/>
                </a:lnTo>
                <a:lnTo>
                  <a:pt x="60833" y="398779"/>
                </a:lnTo>
                <a:lnTo>
                  <a:pt x="36322" y="397509"/>
                </a:lnTo>
                <a:lnTo>
                  <a:pt x="129159" y="397509"/>
                </a:lnTo>
                <a:lnTo>
                  <a:pt x="60960" y="393699"/>
                </a:lnTo>
                <a:close/>
              </a:path>
              <a:path w="502920" h="807720">
                <a:moveTo>
                  <a:pt x="167668" y="406490"/>
                </a:moveTo>
                <a:lnTo>
                  <a:pt x="129117" y="406490"/>
                </a:lnTo>
                <a:lnTo>
                  <a:pt x="144226" y="408378"/>
                </a:lnTo>
                <a:lnTo>
                  <a:pt x="144063" y="408378"/>
                </a:lnTo>
                <a:lnTo>
                  <a:pt x="149733" y="407669"/>
                </a:lnTo>
                <a:lnTo>
                  <a:pt x="167668" y="406490"/>
                </a:lnTo>
                <a:close/>
              </a:path>
              <a:path w="502920" h="807720">
                <a:moveTo>
                  <a:pt x="91821" y="404288"/>
                </a:moveTo>
                <a:lnTo>
                  <a:pt x="84328" y="405129"/>
                </a:lnTo>
                <a:lnTo>
                  <a:pt x="60706" y="405129"/>
                </a:lnTo>
                <a:lnTo>
                  <a:pt x="34592" y="406490"/>
                </a:lnTo>
                <a:lnTo>
                  <a:pt x="129928" y="406490"/>
                </a:lnTo>
                <a:lnTo>
                  <a:pt x="91821" y="404288"/>
                </a:lnTo>
                <a:close/>
              </a:path>
              <a:path w="502920" h="807720">
                <a:moveTo>
                  <a:pt x="144190" y="404504"/>
                </a:moveTo>
                <a:lnTo>
                  <a:pt x="128180" y="406490"/>
                </a:lnTo>
                <a:lnTo>
                  <a:pt x="169625" y="406490"/>
                </a:lnTo>
                <a:lnTo>
                  <a:pt x="149225" y="405129"/>
                </a:lnTo>
                <a:lnTo>
                  <a:pt x="144190" y="404504"/>
                </a:lnTo>
                <a:close/>
              </a:path>
              <a:path w="502920" h="807720">
                <a:moveTo>
                  <a:pt x="502665" y="17779"/>
                </a:moveTo>
                <a:lnTo>
                  <a:pt x="477520" y="17779"/>
                </a:lnTo>
                <a:lnTo>
                  <a:pt x="453263" y="19049"/>
                </a:lnTo>
                <a:lnTo>
                  <a:pt x="429895" y="19049"/>
                </a:lnTo>
                <a:lnTo>
                  <a:pt x="407416" y="21589"/>
                </a:lnTo>
                <a:lnTo>
                  <a:pt x="365887" y="24129"/>
                </a:lnTo>
                <a:lnTo>
                  <a:pt x="347091" y="26669"/>
                </a:lnTo>
                <a:lnTo>
                  <a:pt x="329819" y="29209"/>
                </a:lnTo>
                <a:lnTo>
                  <a:pt x="314198" y="33019"/>
                </a:lnTo>
                <a:lnTo>
                  <a:pt x="300228" y="35559"/>
                </a:lnTo>
                <a:lnTo>
                  <a:pt x="288289" y="39369"/>
                </a:lnTo>
                <a:lnTo>
                  <a:pt x="278384" y="41909"/>
                </a:lnTo>
                <a:lnTo>
                  <a:pt x="270637" y="45719"/>
                </a:lnTo>
                <a:lnTo>
                  <a:pt x="267970" y="46989"/>
                </a:lnTo>
                <a:lnTo>
                  <a:pt x="266064" y="48259"/>
                </a:lnTo>
                <a:lnTo>
                  <a:pt x="264413" y="50799"/>
                </a:lnTo>
                <a:lnTo>
                  <a:pt x="263779" y="50799"/>
                </a:lnTo>
                <a:lnTo>
                  <a:pt x="263525" y="52069"/>
                </a:lnTo>
                <a:lnTo>
                  <a:pt x="263525" y="363219"/>
                </a:lnTo>
                <a:lnTo>
                  <a:pt x="263144" y="365759"/>
                </a:lnTo>
                <a:lnTo>
                  <a:pt x="262636" y="368299"/>
                </a:lnTo>
                <a:lnTo>
                  <a:pt x="261366" y="370839"/>
                </a:lnTo>
                <a:lnTo>
                  <a:pt x="261112" y="370839"/>
                </a:lnTo>
                <a:lnTo>
                  <a:pt x="260731" y="372109"/>
                </a:lnTo>
                <a:lnTo>
                  <a:pt x="259207" y="373379"/>
                </a:lnTo>
                <a:lnTo>
                  <a:pt x="256539" y="375919"/>
                </a:lnTo>
                <a:lnTo>
                  <a:pt x="256032" y="377189"/>
                </a:lnTo>
                <a:lnTo>
                  <a:pt x="255650" y="377189"/>
                </a:lnTo>
                <a:lnTo>
                  <a:pt x="252857" y="378459"/>
                </a:lnTo>
                <a:lnTo>
                  <a:pt x="249174" y="380999"/>
                </a:lnTo>
                <a:lnTo>
                  <a:pt x="240157" y="384809"/>
                </a:lnTo>
                <a:lnTo>
                  <a:pt x="202184" y="396239"/>
                </a:lnTo>
                <a:lnTo>
                  <a:pt x="144190" y="404504"/>
                </a:lnTo>
                <a:lnTo>
                  <a:pt x="149225" y="405129"/>
                </a:lnTo>
                <a:lnTo>
                  <a:pt x="169625" y="406490"/>
                </a:lnTo>
                <a:lnTo>
                  <a:pt x="168616" y="406490"/>
                </a:lnTo>
                <a:lnTo>
                  <a:pt x="179572" y="404142"/>
                </a:lnTo>
                <a:lnTo>
                  <a:pt x="168783" y="402589"/>
                </a:lnTo>
                <a:lnTo>
                  <a:pt x="163932" y="401947"/>
                </a:lnTo>
                <a:lnTo>
                  <a:pt x="190960" y="401947"/>
                </a:lnTo>
                <a:lnTo>
                  <a:pt x="203200" y="400049"/>
                </a:lnTo>
                <a:lnTo>
                  <a:pt x="217678" y="396239"/>
                </a:lnTo>
                <a:lnTo>
                  <a:pt x="230886" y="393699"/>
                </a:lnTo>
                <a:lnTo>
                  <a:pt x="242062" y="389889"/>
                </a:lnTo>
                <a:lnTo>
                  <a:pt x="251460" y="384809"/>
                </a:lnTo>
                <a:lnTo>
                  <a:pt x="255397" y="382269"/>
                </a:lnTo>
                <a:lnTo>
                  <a:pt x="258191" y="380999"/>
                </a:lnTo>
                <a:lnTo>
                  <a:pt x="258699" y="379729"/>
                </a:lnTo>
                <a:lnTo>
                  <a:pt x="259714" y="379729"/>
                </a:lnTo>
                <a:lnTo>
                  <a:pt x="262636" y="375919"/>
                </a:lnTo>
                <a:lnTo>
                  <a:pt x="264287" y="374649"/>
                </a:lnTo>
                <a:lnTo>
                  <a:pt x="264795" y="373379"/>
                </a:lnTo>
                <a:lnTo>
                  <a:pt x="265303" y="373379"/>
                </a:lnTo>
                <a:lnTo>
                  <a:pt x="265684" y="372109"/>
                </a:lnTo>
                <a:lnTo>
                  <a:pt x="266700" y="369569"/>
                </a:lnTo>
                <a:lnTo>
                  <a:pt x="267081" y="369569"/>
                </a:lnTo>
                <a:lnTo>
                  <a:pt x="267462" y="368299"/>
                </a:lnTo>
                <a:lnTo>
                  <a:pt x="267843" y="364489"/>
                </a:lnTo>
                <a:lnTo>
                  <a:pt x="267843" y="53339"/>
                </a:lnTo>
                <a:lnTo>
                  <a:pt x="267588" y="53339"/>
                </a:lnTo>
                <a:lnTo>
                  <a:pt x="268859" y="52069"/>
                </a:lnTo>
                <a:lnTo>
                  <a:pt x="272414" y="49529"/>
                </a:lnTo>
                <a:lnTo>
                  <a:pt x="279781" y="46989"/>
                </a:lnTo>
                <a:lnTo>
                  <a:pt x="289433" y="43179"/>
                </a:lnTo>
                <a:lnTo>
                  <a:pt x="301244" y="40639"/>
                </a:lnTo>
                <a:lnTo>
                  <a:pt x="315087" y="36829"/>
                </a:lnTo>
                <a:lnTo>
                  <a:pt x="330454" y="34289"/>
                </a:lnTo>
                <a:lnTo>
                  <a:pt x="347599" y="31749"/>
                </a:lnTo>
                <a:lnTo>
                  <a:pt x="386334" y="26669"/>
                </a:lnTo>
                <a:lnTo>
                  <a:pt x="453389" y="22859"/>
                </a:lnTo>
                <a:lnTo>
                  <a:pt x="477647" y="22859"/>
                </a:lnTo>
                <a:lnTo>
                  <a:pt x="502792" y="21589"/>
                </a:lnTo>
                <a:lnTo>
                  <a:pt x="502665" y="17779"/>
                </a:lnTo>
                <a:close/>
              </a:path>
              <a:path w="502920" h="807720">
                <a:moveTo>
                  <a:pt x="144078" y="399363"/>
                </a:moveTo>
                <a:lnTo>
                  <a:pt x="128524" y="401319"/>
                </a:lnTo>
                <a:lnTo>
                  <a:pt x="117856" y="401947"/>
                </a:lnTo>
                <a:lnTo>
                  <a:pt x="128778" y="402589"/>
                </a:lnTo>
                <a:lnTo>
                  <a:pt x="144190" y="404504"/>
                </a:lnTo>
                <a:lnTo>
                  <a:pt x="163664" y="401947"/>
                </a:lnTo>
                <a:lnTo>
                  <a:pt x="163932" y="401947"/>
                </a:lnTo>
                <a:lnTo>
                  <a:pt x="144078" y="399363"/>
                </a:lnTo>
                <a:close/>
              </a:path>
              <a:path w="502920" h="807720">
                <a:moveTo>
                  <a:pt x="106934" y="402589"/>
                </a:moveTo>
                <a:lnTo>
                  <a:pt x="60706" y="402589"/>
                </a:lnTo>
                <a:lnTo>
                  <a:pt x="91821" y="404288"/>
                </a:lnTo>
                <a:lnTo>
                  <a:pt x="106934" y="402589"/>
                </a:lnTo>
                <a:close/>
              </a:path>
              <a:path w="502920" h="807720">
                <a:moveTo>
                  <a:pt x="190960" y="401947"/>
                </a:moveTo>
                <a:lnTo>
                  <a:pt x="163932" y="401947"/>
                </a:lnTo>
                <a:lnTo>
                  <a:pt x="168783" y="402589"/>
                </a:lnTo>
                <a:lnTo>
                  <a:pt x="179572" y="404142"/>
                </a:lnTo>
                <a:lnTo>
                  <a:pt x="186817" y="402589"/>
                </a:lnTo>
                <a:lnTo>
                  <a:pt x="190960" y="401947"/>
                </a:lnTo>
                <a:close/>
              </a:path>
              <a:path w="502920" h="807720">
                <a:moveTo>
                  <a:pt x="129159" y="397509"/>
                </a:moveTo>
                <a:lnTo>
                  <a:pt x="36322" y="397509"/>
                </a:lnTo>
                <a:lnTo>
                  <a:pt x="60833" y="398779"/>
                </a:lnTo>
                <a:lnTo>
                  <a:pt x="84455" y="398779"/>
                </a:lnTo>
                <a:lnTo>
                  <a:pt x="107187" y="401319"/>
                </a:lnTo>
                <a:lnTo>
                  <a:pt x="117856" y="401947"/>
                </a:lnTo>
                <a:lnTo>
                  <a:pt x="128524" y="401319"/>
                </a:lnTo>
                <a:lnTo>
                  <a:pt x="144078" y="399363"/>
                </a:lnTo>
                <a:lnTo>
                  <a:pt x="129159" y="397509"/>
                </a:lnTo>
                <a:close/>
              </a:path>
              <a:path w="502920" h="807720">
                <a:moveTo>
                  <a:pt x="245745" y="361949"/>
                </a:moveTo>
                <a:lnTo>
                  <a:pt x="245363" y="361949"/>
                </a:lnTo>
                <a:lnTo>
                  <a:pt x="244729" y="363219"/>
                </a:lnTo>
                <a:lnTo>
                  <a:pt x="242824" y="364489"/>
                </a:lnTo>
                <a:lnTo>
                  <a:pt x="240030" y="365759"/>
                </a:lnTo>
                <a:lnTo>
                  <a:pt x="232918" y="369569"/>
                </a:lnTo>
                <a:lnTo>
                  <a:pt x="223520" y="372109"/>
                </a:lnTo>
                <a:lnTo>
                  <a:pt x="182753" y="380999"/>
                </a:lnTo>
                <a:lnTo>
                  <a:pt x="127126" y="388619"/>
                </a:lnTo>
                <a:lnTo>
                  <a:pt x="60071" y="392429"/>
                </a:lnTo>
                <a:lnTo>
                  <a:pt x="35941" y="392429"/>
                </a:lnTo>
                <a:lnTo>
                  <a:pt x="10922" y="393699"/>
                </a:lnTo>
                <a:lnTo>
                  <a:pt x="60960" y="393699"/>
                </a:lnTo>
                <a:lnTo>
                  <a:pt x="129159" y="397509"/>
                </a:lnTo>
                <a:lnTo>
                  <a:pt x="144078" y="399363"/>
                </a:lnTo>
                <a:lnTo>
                  <a:pt x="148717" y="398779"/>
                </a:lnTo>
                <a:lnTo>
                  <a:pt x="167767" y="397509"/>
                </a:lnTo>
                <a:lnTo>
                  <a:pt x="185166" y="394969"/>
                </a:lnTo>
                <a:lnTo>
                  <a:pt x="201168" y="391159"/>
                </a:lnTo>
                <a:lnTo>
                  <a:pt x="215392" y="388619"/>
                </a:lnTo>
                <a:lnTo>
                  <a:pt x="227964" y="384809"/>
                </a:lnTo>
                <a:lnTo>
                  <a:pt x="238379" y="380999"/>
                </a:lnTo>
                <a:lnTo>
                  <a:pt x="246887" y="377189"/>
                </a:lnTo>
                <a:lnTo>
                  <a:pt x="250317" y="375919"/>
                </a:lnTo>
                <a:lnTo>
                  <a:pt x="253111" y="373379"/>
                </a:lnTo>
                <a:lnTo>
                  <a:pt x="253492" y="373379"/>
                </a:lnTo>
                <a:lnTo>
                  <a:pt x="255650" y="370839"/>
                </a:lnTo>
                <a:lnTo>
                  <a:pt x="257556" y="368299"/>
                </a:lnTo>
                <a:lnTo>
                  <a:pt x="258699" y="365759"/>
                </a:lnTo>
                <a:lnTo>
                  <a:pt x="259080" y="363219"/>
                </a:lnTo>
                <a:lnTo>
                  <a:pt x="245745" y="363219"/>
                </a:lnTo>
                <a:lnTo>
                  <a:pt x="245745" y="361949"/>
                </a:lnTo>
                <a:close/>
              </a:path>
              <a:path w="502920" h="807720">
                <a:moveTo>
                  <a:pt x="502538" y="0"/>
                </a:moveTo>
                <a:lnTo>
                  <a:pt x="477393" y="0"/>
                </a:lnTo>
                <a:lnTo>
                  <a:pt x="452882" y="1269"/>
                </a:lnTo>
                <a:lnTo>
                  <a:pt x="429133" y="1269"/>
                </a:lnTo>
                <a:lnTo>
                  <a:pt x="406273" y="3809"/>
                </a:lnTo>
                <a:lnTo>
                  <a:pt x="384683" y="5079"/>
                </a:lnTo>
                <a:lnTo>
                  <a:pt x="364109" y="7619"/>
                </a:lnTo>
                <a:lnTo>
                  <a:pt x="344932" y="8889"/>
                </a:lnTo>
                <a:lnTo>
                  <a:pt x="327151" y="12699"/>
                </a:lnTo>
                <a:lnTo>
                  <a:pt x="311023" y="15239"/>
                </a:lnTo>
                <a:lnTo>
                  <a:pt x="272542" y="25399"/>
                </a:lnTo>
                <a:lnTo>
                  <a:pt x="254888" y="35559"/>
                </a:lnTo>
                <a:lnTo>
                  <a:pt x="253873" y="35559"/>
                </a:lnTo>
                <a:lnTo>
                  <a:pt x="251841" y="38099"/>
                </a:lnTo>
                <a:lnTo>
                  <a:pt x="249428" y="40639"/>
                </a:lnTo>
                <a:lnTo>
                  <a:pt x="248793" y="41909"/>
                </a:lnTo>
                <a:lnTo>
                  <a:pt x="248285" y="41909"/>
                </a:lnTo>
                <a:lnTo>
                  <a:pt x="247014" y="45719"/>
                </a:lnTo>
                <a:lnTo>
                  <a:pt x="246507" y="45719"/>
                </a:lnTo>
                <a:lnTo>
                  <a:pt x="246253" y="46989"/>
                </a:lnTo>
                <a:lnTo>
                  <a:pt x="245999" y="49529"/>
                </a:lnTo>
                <a:lnTo>
                  <a:pt x="245872" y="50799"/>
                </a:lnTo>
                <a:lnTo>
                  <a:pt x="245745" y="363219"/>
                </a:lnTo>
                <a:lnTo>
                  <a:pt x="259080" y="363219"/>
                </a:lnTo>
                <a:lnTo>
                  <a:pt x="259080" y="52069"/>
                </a:lnTo>
                <a:lnTo>
                  <a:pt x="259334" y="50799"/>
                </a:lnTo>
                <a:lnTo>
                  <a:pt x="261238" y="46989"/>
                </a:lnTo>
                <a:lnTo>
                  <a:pt x="263271" y="45719"/>
                </a:lnTo>
                <a:lnTo>
                  <a:pt x="265684" y="43179"/>
                </a:lnTo>
                <a:lnTo>
                  <a:pt x="268732" y="41909"/>
                </a:lnTo>
                <a:lnTo>
                  <a:pt x="276860" y="38099"/>
                </a:lnTo>
                <a:lnTo>
                  <a:pt x="287147" y="34289"/>
                </a:lnTo>
                <a:lnTo>
                  <a:pt x="299338" y="31749"/>
                </a:lnTo>
                <a:lnTo>
                  <a:pt x="313436" y="27939"/>
                </a:lnTo>
                <a:lnTo>
                  <a:pt x="329184" y="25399"/>
                </a:lnTo>
                <a:lnTo>
                  <a:pt x="346583" y="22859"/>
                </a:lnTo>
                <a:lnTo>
                  <a:pt x="385699" y="17779"/>
                </a:lnTo>
                <a:lnTo>
                  <a:pt x="453136" y="13969"/>
                </a:lnTo>
                <a:lnTo>
                  <a:pt x="477520" y="13969"/>
                </a:lnTo>
                <a:lnTo>
                  <a:pt x="502665" y="12699"/>
                </a:lnTo>
                <a:lnTo>
                  <a:pt x="502538" y="0"/>
                </a:lnTo>
                <a:close/>
              </a:path>
            </a:pathLst>
          </a:custGeom>
          <a:solidFill>
            <a:srgbClr val="7D2A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 descr=""/>
          <p:cNvSpPr txBox="1"/>
          <p:nvPr/>
        </p:nvSpPr>
        <p:spPr>
          <a:xfrm>
            <a:off x="2201672" y="5632196"/>
            <a:ext cx="22091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391200"/>
                </a:solidFill>
                <a:latin typeface="Georgia"/>
                <a:cs typeface="Georgia"/>
              </a:rPr>
              <a:t>Statistical</a:t>
            </a:r>
            <a:r>
              <a:rPr dirty="0" sz="1800" spc="-70" b="1">
                <a:solidFill>
                  <a:srgbClr val="391200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391200"/>
                </a:solidFill>
                <a:latin typeface="Georgia"/>
                <a:cs typeface="Georgia"/>
              </a:rPr>
              <a:t>analysis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3" name="object 33" descr=""/>
          <p:cNvSpPr/>
          <p:nvPr/>
        </p:nvSpPr>
        <p:spPr>
          <a:xfrm>
            <a:off x="1266202" y="5582792"/>
            <a:ext cx="593725" cy="535940"/>
          </a:xfrm>
          <a:custGeom>
            <a:avLst/>
            <a:gdLst/>
            <a:ahLst/>
            <a:cxnLst/>
            <a:rect l="l" t="t" r="r" b="b"/>
            <a:pathLst>
              <a:path w="593725" h="535939">
                <a:moveTo>
                  <a:pt x="296659" y="0"/>
                </a:moveTo>
                <a:lnTo>
                  <a:pt x="248542" y="3506"/>
                </a:lnTo>
                <a:lnTo>
                  <a:pt x="202896" y="13657"/>
                </a:lnTo>
                <a:lnTo>
                  <a:pt x="160331" y="29902"/>
                </a:lnTo>
                <a:lnTo>
                  <a:pt x="121460" y="51690"/>
                </a:lnTo>
                <a:lnTo>
                  <a:pt x="86893" y="78468"/>
                </a:lnTo>
                <a:lnTo>
                  <a:pt x="57241" y="109686"/>
                </a:lnTo>
                <a:lnTo>
                  <a:pt x="33114" y="144793"/>
                </a:lnTo>
                <a:lnTo>
                  <a:pt x="15124" y="183237"/>
                </a:lnTo>
                <a:lnTo>
                  <a:pt x="3883" y="224467"/>
                </a:lnTo>
                <a:lnTo>
                  <a:pt x="0" y="267931"/>
                </a:lnTo>
                <a:lnTo>
                  <a:pt x="3883" y="311393"/>
                </a:lnTo>
                <a:lnTo>
                  <a:pt x="15124" y="352623"/>
                </a:lnTo>
                <a:lnTo>
                  <a:pt x="33114" y="391070"/>
                </a:lnTo>
                <a:lnTo>
                  <a:pt x="57241" y="426180"/>
                </a:lnTo>
                <a:lnTo>
                  <a:pt x="86893" y="457403"/>
                </a:lnTo>
                <a:lnTo>
                  <a:pt x="121460" y="484186"/>
                </a:lnTo>
                <a:lnTo>
                  <a:pt x="160331" y="505978"/>
                </a:lnTo>
                <a:lnTo>
                  <a:pt x="202896" y="522227"/>
                </a:lnTo>
                <a:lnTo>
                  <a:pt x="248542" y="532381"/>
                </a:lnTo>
                <a:lnTo>
                  <a:pt x="296659" y="535889"/>
                </a:lnTo>
                <a:lnTo>
                  <a:pt x="344776" y="532381"/>
                </a:lnTo>
                <a:lnTo>
                  <a:pt x="390423" y="522227"/>
                </a:lnTo>
                <a:lnTo>
                  <a:pt x="432989" y="505978"/>
                </a:lnTo>
                <a:lnTo>
                  <a:pt x="471862" y="484186"/>
                </a:lnTo>
                <a:lnTo>
                  <a:pt x="506431" y="457403"/>
                </a:lnTo>
                <a:lnTo>
                  <a:pt x="536085" y="426180"/>
                </a:lnTo>
                <a:lnTo>
                  <a:pt x="560214" y="391070"/>
                </a:lnTo>
                <a:lnTo>
                  <a:pt x="578205" y="352623"/>
                </a:lnTo>
                <a:lnTo>
                  <a:pt x="589447" y="311393"/>
                </a:lnTo>
                <a:lnTo>
                  <a:pt x="593331" y="267931"/>
                </a:lnTo>
                <a:lnTo>
                  <a:pt x="589447" y="224467"/>
                </a:lnTo>
                <a:lnTo>
                  <a:pt x="578205" y="183237"/>
                </a:lnTo>
                <a:lnTo>
                  <a:pt x="560214" y="144793"/>
                </a:lnTo>
                <a:lnTo>
                  <a:pt x="536085" y="109686"/>
                </a:lnTo>
                <a:lnTo>
                  <a:pt x="506431" y="78468"/>
                </a:lnTo>
                <a:lnTo>
                  <a:pt x="471862" y="51690"/>
                </a:lnTo>
                <a:lnTo>
                  <a:pt x="432989" y="29902"/>
                </a:lnTo>
                <a:lnTo>
                  <a:pt x="390423" y="13657"/>
                </a:lnTo>
                <a:lnTo>
                  <a:pt x="344776" y="3506"/>
                </a:lnTo>
                <a:lnTo>
                  <a:pt x="296659" y="0"/>
                </a:lnTo>
                <a:close/>
              </a:path>
            </a:pathLst>
          </a:custGeom>
          <a:solidFill>
            <a:srgbClr val="FAC5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 descr=""/>
          <p:cNvSpPr txBox="1"/>
          <p:nvPr/>
        </p:nvSpPr>
        <p:spPr>
          <a:xfrm>
            <a:off x="1491488" y="5726684"/>
            <a:ext cx="140970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 b="1">
                <a:solidFill>
                  <a:srgbClr val="391200"/>
                </a:solidFill>
                <a:latin typeface="Georgia"/>
                <a:cs typeface="Georgia"/>
              </a:rPr>
              <a:t>6</a:t>
            </a:r>
            <a:endParaRPr sz="1400">
              <a:latin typeface="Georgia"/>
              <a:cs typeface="Georgia"/>
            </a:endParaRPr>
          </a:p>
        </p:txBody>
      </p:sp>
      <p:pic>
        <p:nvPicPr>
          <p:cNvPr id="35" name="object 35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7092315" y="5531472"/>
            <a:ext cx="771715" cy="786066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7955788" y="5504065"/>
            <a:ext cx="1084643" cy="813473"/>
          </a:xfrm>
          <a:prstGeom prst="rect">
            <a:avLst/>
          </a:prstGeom>
        </p:spPr>
      </p:pic>
      <p:sp>
        <p:nvSpPr>
          <p:cNvPr id="37" name="object 37" descr=""/>
          <p:cNvSpPr txBox="1"/>
          <p:nvPr/>
        </p:nvSpPr>
        <p:spPr>
          <a:xfrm>
            <a:off x="2164207" y="4114546"/>
            <a:ext cx="250507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391200"/>
                </a:solidFill>
                <a:latin typeface="Georgia"/>
                <a:cs typeface="Georgia"/>
              </a:rPr>
              <a:t>Sentiment</a:t>
            </a:r>
            <a:r>
              <a:rPr dirty="0" sz="2000" spc="-40" b="1">
                <a:solidFill>
                  <a:srgbClr val="391200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391200"/>
                </a:solidFill>
                <a:latin typeface="Georgia"/>
                <a:cs typeface="Georgia"/>
              </a:rPr>
              <a:t>analysis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38" name="object 38" descr=""/>
          <p:cNvSpPr/>
          <p:nvPr/>
        </p:nvSpPr>
        <p:spPr>
          <a:xfrm>
            <a:off x="1260347" y="4075684"/>
            <a:ext cx="593725" cy="535940"/>
          </a:xfrm>
          <a:custGeom>
            <a:avLst/>
            <a:gdLst/>
            <a:ahLst/>
            <a:cxnLst/>
            <a:rect l="l" t="t" r="r" b="b"/>
            <a:pathLst>
              <a:path w="593725" h="535939">
                <a:moveTo>
                  <a:pt x="296672" y="0"/>
                </a:moveTo>
                <a:lnTo>
                  <a:pt x="248554" y="3508"/>
                </a:lnTo>
                <a:lnTo>
                  <a:pt x="202907" y="13665"/>
                </a:lnTo>
                <a:lnTo>
                  <a:pt x="160341" y="29918"/>
                </a:lnTo>
                <a:lnTo>
                  <a:pt x="121468" y="51714"/>
                </a:lnTo>
                <a:lnTo>
                  <a:pt x="86899" y="78501"/>
                </a:lnTo>
                <a:lnTo>
                  <a:pt x="57245" y="109728"/>
                </a:lnTo>
                <a:lnTo>
                  <a:pt x="33117" y="144840"/>
                </a:lnTo>
                <a:lnTo>
                  <a:pt x="15126" y="183286"/>
                </a:lnTo>
                <a:lnTo>
                  <a:pt x="3883" y="224513"/>
                </a:lnTo>
                <a:lnTo>
                  <a:pt x="0" y="267970"/>
                </a:lnTo>
                <a:lnTo>
                  <a:pt x="3883" y="311457"/>
                </a:lnTo>
                <a:lnTo>
                  <a:pt x="15126" y="352702"/>
                </a:lnTo>
                <a:lnTo>
                  <a:pt x="33117" y="391155"/>
                </a:lnTo>
                <a:lnTo>
                  <a:pt x="57245" y="426266"/>
                </a:lnTo>
                <a:lnTo>
                  <a:pt x="86899" y="457485"/>
                </a:lnTo>
                <a:lnTo>
                  <a:pt x="121468" y="484262"/>
                </a:lnTo>
                <a:lnTo>
                  <a:pt x="160341" y="506045"/>
                </a:lnTo>
                <a:lnTo>
                  <a:pt x="202907" y="522286"/>
                </a:lnTo>
                <a:lnTo>
                  <a:pt x="248554" y="532435"/>
                </a:lnTo>
                <a:lnTo>
                  <a:pt x="296672" y="535940"/>
                </a:lnTo>
                <a:lnTo>
                  <a:pt x="344789" y="532435"/>
                </a:lnTo>
                <a:lnTo>
                  <a:pt x="390436" y="522286"/>
                </a:lnTo>
                <a:lnTo>
                  <a:pt x="433002" y="506045"/>
                </a:lnTo>
                <a:lnTo>
                  <a:pt x="471875" y="484262"/>
                </a:lnTo>
                <a:lnTo>
                  <a:pt x="506444" y="457485"/>
                </a:lnTo>
                <a:lnTo>
                  <a:pt x="536098" y="426266"/>
                </a:lnTo>
                <a:lnTo>
                  <a:pt x="560226" y="391155"/>
                </a:lnTo>
                <a:lnTo>
                  <a:pt x="578217" y="352702"/>
                </a:lnTo>
                <a:lnTo>
                  <a:pt x="589460" y="311457"/>
                </a:lnTo>
                <a:lnTo>
                  <a:pt x="593344" y="267970"/>
                </a:lnTo>
                <a:lnTo>
                  <a:pt x="589460" y="224513"/>
                </a:lnTo>
                <a:lnTo>
                  <a:pt x="578217" y="183286"/>
                </a:lnTo>
                <a:lnTo>
                  <a:pt x="560226" y="144840"/>
                </a:lnTo>
                <a:lnTo>
                  <a:pt x="536098" y="109728"/>
                </a:lnTo>
                <a:lnTo>
                  <a:pt x="506444" y="78501"/>
                </a:lnTo>
                <a:lnTo>
                  <a:pt x="471875" y="51714"/>
                </a:lnTo>
                <a:lnTo>
                  <a:pt x="433002" y="29918"/>
                </a:lnTo>
                <a:lnTo>
                  <a:pt x="390436" y="13665"/>
                </a:lnTo>
                <a:lnTo>
                  <a:pt x="344789" y="3508"/>
                </a:lnTo>
                <a:lnTo>
                  <a:pt x="296672" y="0"/>
                </a:lnTo>
                <a:close/>
              </a:path>
            </a:pathLst>
          </a:custGeom>
          <a:solidFill>
            <a:srgbClr val="FAC5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 descr=""/>
          <p:cNvSpPr txBox="1"/>
          <p:nvPr/>
        </p:nvSpPr>
        <p:spPr>
          <a:xfrm>
            <a:off x="1485646" y="4219194"/>
            <a:ext cx="14160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 spc="-50" b="1">
                <a:solidFill>
                  <a:srgbClr val="391200"/>
                </a:solidFill>
                <a:latin typeface="Georgia"/>
                <a:cs typeface="Georgia"/>
              </a:rPr>
              <a:t>4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40" name="object 40" descr=""/>
          <p:cNvSpPr/>
          <p:nvPr/>
        </p:nvSpPr>
        <p:spPr>
          <a:xfrm>
            <a:off x="6021323" y="3975100"/>
            <a:ext cx="536575" cy="647700"/>
          </a:xfrm>
          <a:custGeom>
            <a:avLst/>
            <a:gdLst/>
            <a:ahLst/>
            <a:cxnLst/>
            <a:rect l="l" t="t" r="r" b="b"/>
            <a:pathLst>
              <a:path w="536575" h="647700">
                <a:moveTo>
                  <a:pt x="147792" y="328985"/>
                </a:moveTo>
                <a:lnTo>
                  <a:pt x="137287" y="330200"/>
                </a:lnTo>
                <a:lnTo>
                  <a:pt x="114173" y="331469"/>
                </a:lnTo>
                <a:lnTo>
                  <a:pt x="89788" y="334010"/>
                </a:lnTo>
                <a:lnTo>
                  <a:pt x="64515" y="335280"/>
                </a:lnTo>
                <a:lnTo>
                  <a:pt x="37846" y="335280"/>
                </a:lnTo>
                <a:lnTo>
                  <a:pt x="135381" y="340360"/>
                </a:lnTo>
                <a:lnTo>
                  <a:pt x="195199" y="347980"/>
                </a:lnTo>
                <a:lnTo>
                  <a:pt x="239140" y="358139"/>
                </a:lnTo>
                <a:lnTo>
                  <a:pt x="249427" y="361950"/>
                </a:lnTo>
                <a:lnTo>
                  <a:pt x="253491" y="363219"/>
                </a:lnTo>
                <a:lnTo>
                  <a:pt x="257048" y="364489"/>
                </a:lnTo>
                <a:lnTo>
                  <a:pt x="259841" y="367030"/>
                </a:lnTo>
                <a:lnTo>
                  <a:pt x="261365" y="368300"/>
                </a:lnTo>
                <a:lnTo>
                  <a:pt x="262636" y="368300"/>
                </a:lnTo>
                <a:lnTo>
                  <a:pt x="262763" y="595630"/>
                </a:lnTo>
                <a:lnTo>
                  <a:pt x="263143" y="596900"/>
                </a:lnTo>
                <a:lnTo>
                  <a:pt x="263271" y="598169"/>
                </a:lnTo>
                <a:lnTo>
                  <a:pt x="263525" y="599439"/>
                </a:lnTo>
                <a:lnTo>
                  <a:pt x="263905" y="600710"/>
                </a:lnTo>
                <a:lnTo>
                  <a:pt x="264922" y="601980"/>
                </a:lnTo>
                <a:lnTo>
                  <a:pt x="265302" y="603250"/>
                </a:lnTo>
                <a:lnTo>
                  <a:pt x="266318" y="604519"/>
                </a:lnTo>
                <a:lnTo>
                  <a:pt x="268097" y="607060"/>
                </a:lnTo>
                <a:lnTo>
                  <a:pt x="268350" y="607060"/>
                </a:lnTo>
                <a:lnTo>
                  <a:pt x="268731" y="608330"/>
                </a:lnTo>
                <a:lnTo>
                  <a:pt x="269113" y="608330"/>
                </a:lnTo>
                <a:lnTo>
                  <a:pt x="271779" y="610869"/>
                </a:lnTo>
                <a:lnTo>
                  <a:pt x="272668" y="610869"/>
                </a:lnTo>
                <a:lnTo>
                  <a:pt x="275589" y="613410"/>
                </a:lnTo>
                <a:lnTo>
                  <a:pt x="279908" y="615950"/>
                </a:lnTo>
                <a:lnTo>
                  <a:pt x="331215" y="632460"/>
                </a:lnTo>
                <a:lnTo>
                  <a:pt x="367664" y="637539"/>
                </a:lnTo>
                <a:lnTo>
                  <a:pt x="388112" y="641350"/>
                </a:lnTo>
                <a:lnTo>
                  <a:pt x="410083" y="642619"/>
                </a:lnTo>
                <a:lnTo>
                  <a:pt x="433197" y="645160"/>
                </a:lnTo>
                <a:lnTo>
                  <a:pt x="482853" y="647700"/>
                </a:lnTo>
                <a:lnTo>
                  <a:pt x="536321" y="647700"/>
                </a:lnTo>
                <a:lnTo>
                  <a:pt x="536321" y="635000"/>
                </a:lnTo>
                <a:lnTo>
                  <a:pt x="509524" y="635000"/>
                </a:lnTo>
                <a:lnTo>
                  <a:pt x="483489" y="633730"/>
                </a:lnTo>
                <a:lnTo>
                  <a:pt x="458342" y="633730"/>
                </a:lnTo>
                <a:lnTo>
                  <a:pt x="434339" y="631189"/>
                </a:lnTo>
                <a:lnTo>
                  <a:pt x="411479" y="629919"/>
                </a:lnTo>
                <a:lnTo>
                  <a:pt x="369570" y="624839"/>
                </a:lnTo>
                <a:lnTo>
                  <a:pt x="351027" y="622300"/>
                </a:lnTo>
                <a:lnTo>
                  <a:pt x="334137" y="618489"/>
                </a:lnTo>
                <a:lnTo>
                  <a:pt x="319150" y="615950"/>
                </a:lnTo>
                <a:lnTo>
                  <a:pt x="306197" y="612139"/>
                </a:lnTo>
                <a:lnTo>
                  <a:pt x="295275" y="608330"/>
                </a:lnTo>
                <a:lnTo>
                  <a:pt x="290575" y="607060"/>
                </a:lnTo>
                <a:lnTo>
                  <a:pt x="286638" y="604519"/>
                </a:lnTo>
                <a:lnTo>
                  <a:pt x="283337" y="603250"/>
                </a:lnTo>
                <a:lnTo>
                  <a:pt x="280542" y="600710"/>
                </a:lnTo>
                <a:lnTo>
                  <a:pt x="278511" y="598169"/>
                </a:lnTo>
                <a:lnTo>
                  <a:pt x="276987" y="596900"/>
                </a:lnTo>
                <a:lnTo>
                  <a:pt x="276225" y="595630"/>
                </a:lnTo>
                <a:lnTo>
                  <a:pt x="276098" y="594360"/>
                </a:lnTo>
                <a:lnTo>
                  <a:pt x="275971" y="368300"/>
                </a:lnTo>
                <a:lnTo>
                  <a:pt x="275589" y="365760"/>
                </a:lnTo>
                <a:lnTo>
                  <a:pt x="275463" y="364489"/>
                </a:lnTo>
                <a:lnTo>
                  <a:pt x="274447" y="363219"/>
                </a:lnTo>
                <a:lnTo>
                  <a:pt x="274320" y="361950"/>
                </a:lnTo>
                <a:lnTo>
                  <a:pt x="274192" y="361950"/>
                </a:lnTo>
                <a:lnTo>
                  <a:pt x="272414" y="360680"/>
                </a:lnTo>
                <a:lnTo>
                  <a:pt x="272414" y="359410"/>
                </a:lnTo>
                <a:lnTo>
                  <a:pt x="270001" y="358139"/>
                </a:lnTo>
                <a:lnTo>
                  <a:pt x="269875" y="356869"/>
                </a:lnTo>
                <a:lnTo>
                  <a:pt x="266573" y="355600"/>
                </a:lnTo>
                <a:lnTo>
                  <a:pt x="262889" y="353060"/>
                </a:lnTo>
                <a:lnTo>
                  <a:pt x="258699" y="350519"/>
                </a:lnTo>
                <a:lnTo>
                  <a:pt x="253746" y="349250"/>
                </a:lnTo>
                <a:lnTo>
                  <a:pt x="242570" y="345439"/>
                </a:lnTo>
                <a:lnTo>
                  <a:pt x="229362" y="341630"/>
                </a:lnTo>
                <a:lnTo>
                  <a:pt x="214122" y="337819"/>
                </a:lnTo>
                <a:lnTo>
                  <a:pt x="197103" y="335280"/>
                </a:lnTo>
                <a:lnTo>
                  <a:pt x="178435" y="331469"/>
                </a:lnTo>
                <a:lnTo>
                  <a:pt x="158114" y="330200"/>
                </a:lnTo>
                <a:lnTo>
                  <a:pt x="147792" y="328985"/>
                </a:lnTo>
                <a:close/>
              </a:path>
              <a:path w="536575" h="647700">
                <a:moveTo>
                  <a:pt x="279400" y="354330"/>
                </a:moveTo>
                <a:lnTo>
                  <a:pt x="273050" y="354330"/>
                </a:lnTo>
                <a:lnTo>
                  <a:pt x="275971" y="356869"/>
                </a:lnTo>
                <a:lnTo>
                  <a:pt x="277622" y="359410"/>
                </a:lnTo>
                <a:lnTo>
                  <a:pt x="278002" y="359410"/>
                </a:lnTo>
                <a:lnTo>
                  <a:pt x="279653" y="363219"/>
                </a:lnTo>
                <a:lnTo>
                  <a:pt x="279908" y="364489"/>
                </a:lnTo>
                <a:lnTo>
                  <a:pt x="280288" y="367030"/>
                </a:lnTo>
                <a:lnTo>
                  <a:pt x="280415" y="593089"/>
                </a:lnTo>
                <a:lnTo>
                  <a:pt x="280542" y="594360"/>
                </a:lnTo>
                <a:lnTo>
                  <a:pt x="280797" y="594360"/>
                </a:lnTo>
                <a:lnTo>
                  <a:pt x="281813" y="595630"/>
                </a:lnTo>
                <a:lnTo>
                  <a:pt x="283337" y="596900"/>
                </a:lnTo>
                <a:lnTo>
                  <a:pt x="285876" y="599439"/>
                </a:lnTo>
                <a:lnTo>
                  <a:pt x="288925" y="600710"/>
                </a:lnTo>
                <a:lnTo>
                  <a:pt x="292608" y="601980"/>
                </a:lnTo>
                <a:lnTo>
                  <a:pt x="297052" y="604519"/>
                </a:lnTo>
                <a:lnTo>
                  <a:pt x="307593" y="608330"/>
                </a:lnTo>
                <a:lnTo>
                  <a:pt x="320421" y="610869"/>
                </a:lnTo>
                <a:lnTo>
                  <a:pt x="335152" y="614680"/>
                </a:lnTo>
                <a:lnTo>
                  <a:pt x="351789" y="617219"/>
                </a:lnTo>
                <a:lnTo>
                  <a:pt x="370331" y="621030"/>
                </a:lnTo>
                <a:lnTo>
                  <a:pt x="390271" y="623569"/>
                </a:lnTo>
                <a:lnTo>
                  <a:pt x="411861" y="624839"/>
                </a:lnTo>
                <a:lnTo>
                  <a:pt x="434721" y="627380"/>
                </a:lnTo>
                <a:lnTo>
                  <a:pt x="483743" y="629919"/>
                </a:lnTo>
                <a:lnTo>
                  <a:pt x="536448" y="629919"/>
                </a:lnTo>
                <a:lnTo>
                  <a:pt x="536448" y="626110"/>
                </a:lnTo>
                <a:lnTo>
                  <a:pt x="509777" y="626110"/>
                </a:lnTo>
                <a:lnTo>
                  <a:pt x="412368" y="621030"/>
                </a:lnTo>
                <a:lnTo>
                  <a:pt x="352551" y="613410"/>
                </a:lnTo>
                <a:lnTo>
                  <a:pt x="309117" y="603250"/>
                </a:lnTo>
                <a:lnTo>
                  <a:pt x="298703" y="600710"/>
                </a:lnTo>
                <a:lnTo>
                  <a:pt x="294513" y="598169"/>
                </a:lnTo>
                <a:lnTo>
                  <a:pt x="291211" y="596900"/>
                </a:lnTo>
                <a:lnTo>
                  <a:pt x="288416" y="595630"/>
                </a:lnTo>
                <a:lnTo>
                  <a:pt x="286130" y="593089"/>
                </a:lnTo>
                <a:lnTo>
                  <a:pt x="284861" y="593089"/>
                </a:lnTo>
                <a:lnTo>
                  <a:pt x="284734" y="365760"/>
                </a:lnTo>
                <a:lnTo>
                  <a:pt x="284352" y="364489"/>
                </a:lnTo>
                <a:lnTo>
                  <a:pt x="284225" y="363219"/>
                </a:lnTo>
                <a:lnTo>
                  <a:pt x="283972" y="361950"/>
                </a:lnTo>
                <a:lnTo>
                  <a:pt x="283590" y="361950"/>
                </a:lnTo>
                <a:lnTo>
                  <a:pt x="282575" y="359410"/>
                </a:lnTo>
                <a:lnTo>
                  <a:pt x="282193" y="358139"/>
                </a:lnTo>
                <a:lnTo>
                  <a:pt x="281177" y="356869"/>
                </a:lnTo>
                <a:lnTo>
                  <a:pt x="279400" y="354330"/>
                </a:lnTo>
                <a:close/>
              </a:path>
              <a:path w="536575" h="647700">
                <a:moveTo>
                  <a:pt x="284860" y="592241"/>
                </a:moveTo>
                <a:lnTo>
                  <a:pt x="284861" y="593089"/>
                </a:lnTo>
                <a:lnTo>
                  <a:pt x="285114" y="593089"/>
                </a:lnTo>
                <a:lnTo>
                  <a:pt x="284860" y="592241"/>
                </a:lnTo>
                <a:close/>
              </a:path>
              <a:path w="536575" h="647700">
                <a:moveTo>
                  <a:pt x="262636" y="368300"/>
                </a:moveTo>
                <a:lnTo>
                  <a:pt x="262381" y="368300"/>
                </a:lnTo>
                <a:lnTo>
                  <a:pt x="262636" y="369148"/>
                </a:lnTo>
                <a:lnTo>
                  <a:pt x="262636" y="368300"/>
                </a:lnTo>
                <a:close/>
              </a:path>
              <a:path w="536575" h="647700">
                <a:moveTo>
                  <a:pt x="184419" y="324504"/>
                </a:moveTo>
                <a:lnTo>
                  <a:pt x="179831" y="325119"/>
                </a:lnTo>
                <a:lnTo>
                  <a:pt x="169161" y="326437"/>
                </a:lnTo>
                <a:lnTo>
                  <a:pt x="178942" y="327660"/>
                </a:lnTo>
                <a:lnTo>
                  <a:pt x="197738" y="330200"/>
                </a:lnTo>
                <a:lnTo>
                  <a:pt x="215011" y="334010"/>
                </a:lnTo>
                <a:lnTo>
                  <a:pt x="230377" y="336550"/>
                </a:lnTo>
                <a:lnTo>
                  <a:pt x="268859" y="351789"/>
                </a:lnTo>
                <a:lnTo>
                  <a:pt x="272288" y="354330"/>
                </a:lnTo>
                <a:lnTo>
                  <a:pt x="278764" y="354330"/>
                </a:lnTo>
                <a:lnTo>
                  <a:pt x="278384" y="353060"/>
                </a:lnTo>
                <a:lnTo>
                  <a:pt x="275716" y="350519"/>
                </a:lnTo>
                <a:lnTo>
                  <a:pt x="274827" y="350519"/>
                </a:lnTo>
                <a:lnTo>
                  <a:pt x="271145" y="347980"/>
                </a:lnTo>
                <a:lnTo>
                  <a:pt x="231266" y="332739"/>
                </a:lnTo>
                <a:lnTo>
                  <a:pt x="215998" y="328985"/>
                </a:lnTo>
                <a:lnTo>
                  <a:pt x="216153" y="328985"/>
                </a:lnTo>
                <a:lnTo>
                  <a:pt x="198698" y="326437"/>
                </a:lnTo>
                <a:lnTo>
                  <a:pt x="184419" y="324504"/>
                </a:lnTo>
                <a:close/>
              </a:path>
              <a:path w="536575" h="647700">
                <a:moveTo>
                  <a:pt x="11175" y="313689"/>
                </a:moveTo>
                <a:lnTo>
                  <a:pt x="4825" y="313689"/>
                </a:lnTo>
                <a:lnTo>
                  <a:pt x="0" y="318769"/>
                </a:lnTo>
                <a:lnTo>
                  <a:pt x="0" y="330200"/>
                </a:lnTo>
                <a:lnTo>
                  <a:pt x="4825" y="335280"/>
                </a:lnTo>
                <a:lnTo>
                  <a:pt x="11175" y="335280"/>
                </a:lnTo>
                <a:lnTo>
                  <a:pt x="11175" y="313689"/>
                </a:lnTo>
                <a:close/>
              </a:path>
              <a:path w="536575" h="647700">
                <a:moveTo>
                  <a:pt x="97417" y="324278"/>
                </a:moveTo>
                <a:lnTo>
                  <a:pt x="97277" y="324278"/>
                </a:lnTo>
                <a:lnTo>
                  <a:pt x="89280" y="325119"/>
                </a:lnTo>
                <a:lnTo>
                  <a:pt x="64135" y="325119"/>
                </a:lnTo>
                <a:lnTo>
                  <a:pt x="36998" y="326437"/>
                </a:lnTo>
                <a:lnTo>
                  <a:pt x="124918" y="326437"/>
                </a:lnTo>
                <a:lnTo>
                  <a:pt x="113791" y="327660"/>
                </a:lnTo>
                <a:lnTo>
                  <a:pt x="64262" y="330200"/>
                </a:lnTo>
                <a:lnTo>
                  <a:pt x="38100" y="330200"/>
                </a:lnTo>
                <a:lnTo>
                  <a:pt x="11175" y="331469"/>
                </a:lnTo>
                <a:lnTo>
                  <a:pt x="11175" y="335280"/>
                </a:lnTo>
                <a:lnTo>
                  <a:pt x="64515" y="335280"/>
                </a:lnTo>
                <a:lnTo>
                  <a:pt x="89788" y="334010"/>
                </a:lnTo>
                <a:lnTo>
                  <a:pt x="114173" y="331469"/>
                </a:lnTo>
                <a:lnTo>
                  <a:pt x="137287" y="330200"/>
                </a:lnTo>
                <a:lnTo>
                  <a:pt x="147792" y="328985"/>
                </a:lnTo>
                <a:lnTo>
                  <a:pt x="113411" y="325119"/>
                </a:lnTo>
                <a:lnTo>
                  <a:pt x="97417" y="324278"/>
                </a:lnTo>
                <a:close/>
              </a:path>
              <a:path w="536575" h="647700">
                <a:moveTo>
                  <a:pt x="64262" y="313689"/>
                </a:moveTo>
                <a:lnTo>
                  <a:pt x="11175" y="313689"/>
                </a:lnTo>
                <a:lnTo>
                  <a:pt x="11175" y="331469"/>
                </a:lnTo>
                <a:lnTo>
                  <a:pt x="38100" y="330200"/>
                </a:lnTo>
                <a:lnTo>
                  <a:pt x="64262" y="330200"/>
                </a:lnTo>
                <a:lnTo>
                  <a:pt x="113791" y="327660"/>
                </a:lnTo>
                <a:lnTo>
                  <a:pt x="124918" y="326437"/>
                </a:lnTo>
                <a:lnTo>
                  <a:pt x="36998" y="326437"/>
                </a:lnTo>
                <a:lnTo>
                  <a:pt x="64135" y="325119"/>
                </a:lnTo>
                <a:lnTo>
                  <a:pt x="89280" y="325119"/>
                </a:lnTo>
                <a:lnTo>
                  <a:pt x="97277" y="324278"/>
                </a:lnTo>
                <a:lnTo>
                  <a:pt x="97417" y="324278"/>
                </a:lnTo>
                <a:lnTo>
                  <a:pt x="64008" y="322580"/>
                </a:lnTo>
                <a:lnTo>
                  <a:pt x="113411" y="322580"/>
                </a:lnTo>
                <a:lnTo>
                  <a:pt x="125062" y="321936"/>
                </a:lnTo>
                <a:lnTo>
                  <a:pt x="37973" y="317500"/>
                </a:lnTo>
                <a:lnTo>
                  <a:pt x="125539" y="317500"/>
                </a:lnTo>
                <a:lnTo>
                  <a:pt x="113918" y="316230"/>
                </a:lnTo>
                <a:lnTo>
                  <a:pt x="64262" y="313689"/>
                </a:lnTo>
                <a:close/>
              </a:path>
              <a:path w="536575" h="647700">
                <a:moveTo>
                  <a:pt x="169161" y="326437"/>
                </a:moveTo>
                <a:lnTo>
                  <a:pt x="125398" y="326437"/>
                </a:lnTo>
                <a:lnTo>
                  <a:pt x="147792" y="328985"/>
                </a:lnTo>
                <a:lnTo>
                  <a:pt x="169161" y="326437"/>
                </a:lnTo>
                <a:close/>
              </a:path>
              <a:path w="536575" h="647700">
                <a:moveTo>
                  <a:pt x="151384" y="324278"/>
                </a:moveTo>
                <a:lnTo>
                  <a:pt x="136905" y="325119"/>
                </a:lnTo>
                <a:lnTo>
                  <a:pt x="124918" y="326437"/>
                </a:lnTo>
                <a:lnTo>
                  <a:pt x="169161" y="326437"/>
                </a:lnTo>
                <a:lnTo>
                  <a:pt x="151384" y="324278"/>
                </a:lnTo>
                <a:close/>
              </a:path>
              <a:path w="536575" h="647700">
                <a:moveTo>
                  <a:pt x="171184" y="322295"/>
                </a:moveTo>
                <a:lnTo>
                  <a:pt x="158750" y="323850"/>
                </a:lnTo>
                <a:lnTo>
                  <a:pt x="151384" y="324278"/>
                </a:lnTo>
                <a:lnTo>
                  <a:pt x="169161" y="326437"/>
                </a:lnTo>
                <a:lnTo>
                  <a:pt x="179831" y="325119"/>
                </a:lnTo>
                <a:lnTo>
                  <a:pt x="184419" y="324504"/>
                </a:lnTo>
                <a:lnTo>
                  <a:pt x="179577" y="323850"/>
                </a:lnTo>
                <a:lnTo>
                  <a:pt x="171184" y="322295"/>
                </a:lnTo>
                <a:close/>
              </a:path>
              <a:path w="536575" h="647700">
                <a:moveTo>
                  <a:pt x="278384" y="294639"/>
                </a:moveTo>
                <a:lnTo>
                  <a:pt x="272288" y="294639"/>
                </a:lnTo>
                <a:lnTo>
                  <a:pt x="269366" y="297180"/>
                </a:lnTo>
                <a:lnTo>
                  <a:pt x="265302" y="299719"/>
                </a:lnTo>
                <a:lnTo>
                  <a:pt x="260730" y="300989"/>
                </a:lnTo>
                <a:lnTo>
                  <a:pt x="255650" y="303530"/>
                </a:lnTo>
                <a:lnTo>
                  <a:pt x="244221" y="307339"/>
                </a:lnTo>
                <a:lnTo>
                  <a:pt x="230631" y="311150"/>
                </a:lnTo>
                <a:lnTo>
                  <a:pt x="215264" y="314960"/>
                </a:lnTo>
                <a:lnTo>
                  <a:pt x="197992" y="317500"/>
                </a:lnTo>
                <a:lnTo>
                  <a:pt x="179070" y="321310"/>
                </a:lnTo>
                <a:lnTo>
                  <a:pt x="171184" y="322295"/>
                </a:lnTo>
                <a:lnTo>
                  <a:pt x="179577" y="323850"/>
                </a:lnTo>
                <a:lnTo>
                  <a:pt x="184419" y="324504"/>
                </a:lnTo>
                <a:lnTo>
                  <a:pt x="198754" y="322580"/>
                </a:lnTo>
                <a:lnTo>
                  <a:pt x="216153" y="318769"/>
                </a:lnTo>
                <a:lnTo>
                  <a:pt x="231775" y="316230"/>
                </a:lnTo>
                <a:lnTo>
                  <a:pt x="245617" y="312419"/>
                </a:lnTo>
                <a:lnTo>
                  <a:pt x="257428" y="307339"/>
                </a:lnTo>
                <a:lnTo>
                  <a:pt x="262763" y="306069"/>
                </a:lnTo>
                <a:lnTo>
                  <a:pt x="267588" y="303530"/>
                </a:lnTo>
                <a:lnTo>
                  <a:pt x="271906" y="300989"/>
                </a:lnTo>
                <a:lnTo>
                  <a:pt x="274827" y="298450"/>
                </a:lnTo>
                <a:lnTo>
                  <a:pt x="275336" y="298450"/>
                </a:lnTo>
                <a:lnTo>
                  <a:pt x="276098" y="297180"/>
                </a:lnTo>
                <a:lnTo>
                  <a:pt x="278384" y="294639"/>
                </a:lnTo>
                <a:close/>
              </a:path>
              <a:path w="536575" h="647700">
                <a:moveTo>
                  <a:pt x="113411" y="322580"/>
                </a:moveTo>
                <a:lnTo>
                  <a:pt x="64008" y="322580"/>
                </a:lnTo>
                <a:lnTo>
                  <a:pt x="97417" y="324278"/>
                </a:lnTo>
                <a:lnTo>
                  <a:pt x="97277" y="324278"/>
                </a:lnTo>
                <a:lnTo>
                  <a:pt x="113411" y="322580"/>
                </a:lnTo>
                <a:close/>
              </a:path>
              <a:path w="536575" h="647700">
                <a:moveTo>
                  <a:pt x="151214" y="319587"/>
                </a:moveTo>
                <a:lnTo>
                  <a:pt x="136398" y="321310"/>
                </a:lnTo>
                <a:lnTo>
                  <a:pt x="125062" y="321936"/>
                </a:lnTo>
                <a:lnTo>
                  <a:pt x="136778" y="322580"/>
                </a:lnTo>
                <a:lnTo>
                  <a:pt x="151384" y="324278"/>
                </a:lnTo>
                <a:lnTo>
                  <a:pt x="158750" y="323850"/>
                </a:lnTo>
                <a:lnTo>
                  <a:pt x="171184" y="322295"/>
                </a:lnTo>
                <a:lnTo>
                  <a:pt x="159003" y="320039"/>
                </a:lnTo>
                <a:lnTo>
                  <a:pt x="151214" y="319587"/>
                </a:lnTo>
                <a:close/>
              </a:path>
              <a:path w="536575" h="647700">
                <a:moveTo>
                  <a:pt x="125539" y="317500"/>
                </a:moveTo>
                <a:lnTo>
                  <a:pt x="37973" y="317500"/>
                </a:lnTo>
                <a:lnTo>
                  <a:pt x="125062" y="321936"/>
                </a:lnTo>
                <a:lnTo>
                  <a:pt x="136398" y="321310"/>
                </a:lnTo>
                <a:lnTo>
                  <a:pt x="151214" y="319587"/>
                </a:lnTo>
                <a:lnTo>
                  <a:pt x="137160" y="318769"/>
                </a:lnTo>
                <a:lnTo>
                  <a:pt x="125539" y="317500"/>
                </a:lnTo>
                <a:close/>
              </a:path>
              <a:path w="536575" h="647700">
                <a:moveTo>
                  <a:pt x="536321" y="0"/>
                </a:moveTo>
                <a:lnTo>
                  <a:pt x="509397" y="0"/>
                </a:lnTo>
                <a:lnTo>
                  <a:pt x="410337" y="5080"/>
                </a:lnTo>
                <a:lnTo>
                  <a:pt x="367918" y="10160"/>
                </a:lnTo>
                <a:lnTo>
                  <a:pt x="316229" y="20319"/>
                </a:lnTo>
                <a:lnTo>
                  <a:pt x="285368" y="30480"/>
                </a:lnTo>
                <a:lnTo>
                  <a:pt x="280670" y="31750"/>
                </a:lnTo>
                <a:lnTo>
                  <a:pt x="276351" y="34289"/>
                </a:lnTo>
                <a:lnTo>
                  <a:pt x="272668" y="36830"/>
                </a:lnTo>
                <a:lnTo>
                  <a:pt x="272161" y="38100"/>
                </a:lnTo>
                <a:lnTo>
                  <a:pt x="271399" y="38100"/>
                </a:lnTo>
                <a:lnTo>
                  <a:pt x="269113" y="40639"/>
                </a:lnTo>
                <a:lnTo>
                  <a:pt x="268350" y="40639"/>
                </a:lnTo>
                <a:lnTo>
                  <a:pt x="268097" y="41910"/>
                </a:lnTo>
                <a:lnTo>
                  <a:pt x="266318" y="44450"/>
                </a:lnTo>
                <a:lnTo>
                  <a:pt x="265811" y="44450"/>
                </a:lnTo>
                <a:lnTo>
                  <a:pt x="265302" y="45719"/>
                </a:lnTo>
                <a:lnTo>
                  <a:pt x="264922" y="45719"/>
                </a:lnTo>
                <a:lnTo>
                  <a:pt x="263905" y="48260"/>
                </a:lnTo>
                <a:lnTo>
                  <a:pt x="263525" y="49530"/>
                </a:lnTo>
                <a:lnTo>
                  <a:pt x="263271" y="50800"/>
                </a:lnTo>
                <a:lnTo>
                  <a:pt x="263143" y="50800"/>
                </a:lnTo>
                <a:lnTo>
                  <a:pt x="262763" y="53339"/>
                </a:lnTo>
                <a:lnTo>
                  <a:pt x="262763" y="279400"/>
                </a:lnTo>
                <a:lnTo>
                  <a:pt x="262381" y="279400"/>
                </a:lnTo>
                <a:lnTo>
                  <a:pt x="261365" y="280669"/>
                </a:lnTo>
                <a:lnTo>
                  <a:pt x="259079" y="281939"/>
                </a:lnTo>
                <a:lnTo>
                  <a:pt x="256286" y="284480"/>
                </a:lnTo>
                <a:lnTo>
                  <a:pt x="252984" y="285750"/>
                </a:lnTo>
                <a:lnTo>
                  <a:pt x="248792" y="287019"/>
                </a:lnTo>
                <a:lnTo>
                  <a:pt x="238378" y="290830"/>
                </a:lnTo>
                <a:lnTo>
                  <a:pt x="225933" y="294639"/>
                </a:lnTo>
                <a:lnTo>
                  <a:pt x="211327" y="297180"/>
                </a:lnTo>
                <a:lnTo>
                  <a:pt x="194817" y="300989"/>
                </a:lnTo>
                <a:lnTo>
                  <a:pt x="156590" y="306069"/>
                </a:lnTo>
                <a:lnTo>
                  <a:pt x="135127" y="307339"/>
                </a:lnTo>
                <a:lnTo>
                  <a:pt x="112395" y="309880"/>
                </a:lnTo>
                <a:lnTo>
                  <a:pt x="63500" y="312419"/>
                </a:lnTo>
                <a:lnTo>
                  <a:pt x="37591" y="312419"/>
                </a:lnTo>
                <a:lnTo>
                  <a:pt x="10921" y="313689"/>
                </a:lnTo>
                <a:lnTo>
                  <a:pt x="64262" y="313689"/>
                </a:lnTo>
                <a:lnTo>
                  <a:pt x="113918" y="316230"/>
                </a:lnTo>
                <a:lnTo>
                  <a:pt x="137160" y="318769"/>
                </a:lnTo>
                <a:lnTo>
                  <a:pt x="151214" y="319587"/>
                </a:lnTo>
                <a:lnTo>
                  <a:pt x="197230" y="313689"/>
                </a:lnTo>
                <a:lnTo>
                  <a:pt x="242697" y="303530"/>
                </a:lnTo>
                <a:lnTo>
                  <a:pt x="258825" y="297180"/>
                </a:lnTo>
                <a:lnTo>
                  <a:pt x="263016" y="295910"/>
                </a:lnTo>
                <a:lnTo>
                  <a:pt x="266700" y="293369"/>
                </a:lnTo>
                <a:lnTo>
                  <a:pt x="269748" y="290830"/>
                </a:lnTo>
                <a:lnTo>
                  <a:pt x="272414" y="288289"/>
                </a:lnTo>
                <a:lnTo>
                  <a:pt x="274192" y="285750"/>
                </a:lnTo>
                <a:lnTo>
                  <a:pt x="274447" y="285750"/>
                </a:lnTo>
                <a:lnTo>
                  <a:pt x="275589" y="283210"/>
                </a:lnTo>
                <a:lnTo>
                  <a:pt x="275971" y="280669"/>
                </a:lnTo>
                <a:lnTo>
                  <a:pt x="276098" y="54610"/>
                </a:lnTo>
                <a:lnTo>
                  <a:pt x="276225" y="53339"/>
                </a:lnTo>
                <a:lnTo>
                  <a:pt x="278511" y="49530"/>
                </a:lnTo>
                <a:lnTo>
                  <a:pt x="280542" y="48260"/>
                </a:lnTo>
                <a:lnTo>
                  <a:pt x="283210" y="45719"/>
                </a:lnTo>
                <a:lnTo>
                  <a:pt x="286512" y="44450"/>
                </a:lnTo>
                <a:lnTo>
                  <a:pt x="290575" y="41910"/>
                </a:lnTo>
                <a:lnTo>
                  <a:pt x="295148" y="40639"/>
                </a:lnTo>
                <a:lnTo>
                  <a:pt x="334010" y="29210"/>
                </a:lnTo>
                <a:lnTo>
                  <a:pt x="411352" y="19050"/>
                </a:lnTo>
                <a:lnTo>
                  <a:pt x="434339" y="17780"/>
                </a:lnTo>
                <a:lnTo>
                  <a:pt x="458342" y="15239"/>
                </a:lnTo>
                <a:lnTo>
                  <a:pt x="483489" y="13969"/>
                </a:lnTo>
                <a:lnTo>
                  <a:pt x="536321" y="13969"/>
                </a:lnTo>
                <a:lnTo>
                  <a:pt x="536321" y="0"/>
                </a:lnTo>
                <a:close/>
              </a:path>
              <a:path w="536575" h="647700">
                <a:moveTo>
                  <a:pt x="536448" y="17780"/>
                </a:moveTo>
                <a:lnTo>
                  <a:pt x="509524" y="17780"/>
                </a:lnTo>
                <a:lnTo>
                  <a:pt x="411734" y="22860"/>
                </a:lnTo>
                <a:lnTo>
                  <a:pt x="370077" y="27939"/>
                </a:lnTo>
                <a:lnTo>
                  <a:pt x="351536" y="30480"/>
                </a:lnTo>
                <a:lnTo>
                  <a:pt x="334899" y="34289"/>
                </a:lnTo>
                <a:lnTo>
                  <a:pt x="320039" y="36830"/>
                </a:lnTo>
                <a:lnTo>
                  <a:pt x="307213" y="40639"/>
                </a:lnTo>
                <a:lnTo>
                  <a:pt x="296545" y="44450"/>
                </a:lnTo>
                <a:lnTo>
                  <a:pt x="292226" y="45719"/>
                </a:lnTo>
                <a:lnTo>
                  <a:pt x="288543" y="48260"/>
                </a:lnTo>
                <a:lnTo>
                  <a:pt x="285496" y="49530"/>
                </a:lnTo>
                <a:lnTo>
                  <a:pt x="283337" y="50800"/>
                </a:lnTo>
                <a:lnTo>
                  <a:pt x="281813" y="53339"/>
                </a:lnTo>
                <a:lnTo>
                  <a:pt x="280797" y="54610"/>
                </a:lnTo>
                <a:lnTo>
                  <a:pt x="280542" y="54610"/>
                </a:lnTo>
                <a:lnTo>
                  <a:pt x="280415" y="280669"/>
                </a:lnTo>
                <a:lnTo>
                  <a:pt x="280288" y="281939"/>
                </a:lnTo>
                <a:lnTo>
                  <a:pt x="279908" y="284480"/>
                </a:lnTo>
                <a:lnTo>
                  <a:pt x="279653" y="284480"/>
                </a:lnTo>
                <a:lnTo>
                  <a:pt x="279526" y="285750"/>
                </a:lnTo>
                <a:lnTo>
                  <a:pt x="278002" y="288289"/>
                </a:lnTo>
                <a:lnTo>
                  <a:pt x="275971" y="290830"/>
                </a:lnTo>
                <a:lnTo>
                  <a:pt x="275589" y="292100"/>
                </a:lnTo>
                <a:lnTo>
                  <a:pt x="275336" y="292100"/>
                </a:lnTo>
                <a:lnTo>
                  <a:pt x="273050" y="294639"/>
                </a:lnTo>
                <a:lnTo>
                  <a:pt x="279146" y="294639"/>
                </a:lnTo>
                <a:lnTo>
                  <a:pt x="279400" y="293369"/>
                </a:lnTo>
                <a:lnTo>
                  <a:pt x="281177" y="292100"/>
                </a:lnTo>
                <a:lnTo>
                  <a:pt x="282193" y="290830"/>
                </a:lnTo>
                <a:lnTo>
                  <a:pt x="282575" y="289560"/>
                </a:lnTo>
                <a:lnTo>
                  <a:pt x="283590" y="287019"/>
                </a:lnTo>
                <a:lnTo>
                  <a:pt x="283972" y="285750"/>
                </a:lnTo>
                <a:lnTo>
                  <a:pt x="284225" y="285750"/>
                </a:lnTo>
                <a:lnTo>
                  <a:pt x="284352" y="284480"/>
                </a:lnTo>
                <a:lnTo>
                  <a:pt x="284734" y="281939"/>
                </a:lnTo>
                <a:lnTo>
                  <a:pt x="284734" y="55880"/>
                </a:lnTo>
                <a:lnTo>
                  <a:pt x="285114" y="55880"/>
                </a:lnTo>
                <a:lnTo>
                  <a:pt x="286130" y="54610"/>
                </a:lnTo>
                <a:lnTo>
                  <a:pt x="287654" y="53339"/>
                </a:lnTo>
                <a:lnTo>
                  <a:pt x="290449" y="52069"/>
                </a:lnTo>
                <a:lnTo>
                  <a:pt x="294004" y="50800"/>
                </a:lnTo>
                <a:lnTo>
                  <a:pt x="298068" y="48260"/>
                </a:lnTo>
                <a:lnTo>
                  <a:pt x="308355" y="44450"/>
                </a:lnTo>
                <a:lnTo>
                  <a:pt x="321055" y="41910"/>
                </a:lnTo>
                <a:lnTo>
                  <a:pt x="335661" y="38100"/>
                </a:lnTo>
                <a:lnTo>
                  <a:pt x="412114" y="27939"/>
                </a:lnTo>
                <a:lnTo>
                  <a:pt x="483616" y="22860"/>
                </a:lnTo>
                <a:lnTo>
                  <a:pt x="536448" y="22860"/>
                </a:lnTo>
                <a:lnTo>
                  <a:pt x="536448" y="17780"/>
                </a:lnTo>
                <a:close/>
              </a:path>
            </a:pathLst>
          </a:custGeom>
          <a:solidFill>
            <a:srgbClr val="7D2A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1" name="object 4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8019542" y="3210572"/>
            <a:ext cx="620699" cy="606793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8972429" y="3343611"/>
            <a:ext cx="1513445" cy="387414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9152404" y="5637671"/>
            <a:ext cx="1570839" cy="501178"/>
          </a:xfrm>
          <a:prstGeom prst="rect">
            <a:avLst/>
          </a:prstGeom>
        </p:spPr>
      </p:pic>
      <p:sp>
        <p:nvSpPr>
          <p:cNvPr id="44" name="object 44" descr=""/>
          <p:cNvSpPr txBox="1"/>
          <p:nvPr/>
        </p:nvSpPr>
        <p:spPr>
          <a:xfrm>
            <a:off x="0" y="11355"/>
            <a:ext cx="2647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5">
                <a:latin typeface="Georgia"/>
                <a:cs typeface="Georgia"/>
              </a:rPr>
              <a:t>86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45" name="object 45" descr=""/>
          <p:cNvGrpSpPr/>
          <p:nvPr/>
        </p:nvGrpSpPr>
        <p:grpSpPr>
          <a:xfrm>
            <a:off x="3175" y="25"/>
            <a:ext cx="12192000" cy="1655445"/>
            <a:chOff x="3175" y="25"/>
            <a:chExt cx="12192000" cy="1655445"/>
          </a:xfrm>
        </p:grpSpPr>
        <p:pic>
          <p:nvPicPr>
            <p:cNvPr id="46" name="object 46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265031" y="1221079"/>
              <a:ext cx="1647317" cy="434365"/>
            </a:xfrm>
            <a:prstGeom prst="rect">
              <a:avLst/>
            </a:prstGeom>
          </p:spPr>
        </p:pic>
        <p:sp>
          <p:nvSpPr>
            <p:cNvPr id="47" name="object 47" descr=""/>
            <p:cNvSpPr/>
            <p:nvPr/>
          </p:nvSpPr>
          <p:spPr>
            <a:xfrm>
              <a:off x="3175" y="25"/>
              <a:ext cx="12192000" cy="443865"/>
            </a:xfrm>
            <a:custGeom>
              <a:avLst/>
              <a:gdLst/>
              <a:ahLst/>
              <a:cxnLst/>
              <a:rect l="l" t="t" r="r" b="b"/>
              <a:pathLst>
                <a:path w="12192000" h="443865">
                  <a:moveTo>
                    <a:pt x="12192000" y="0"/>
                  </a:moveTo>
                  <a:lnTo>
                    <a:pt x="0" y="0"/>
                  </a:lnTo>
                  <a:lnTo>
                    <a:pt x="0" y="443458"/>
                  </a:lnTo>
                  <a:lnTo>
                    <a:pt x="12192000" y="443458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48" name="object 48"/>
          <p:cNvSpPr txBox="1">
            <a:spLocks noGrp="1"/>
          </p:cNvSpPr>
          <p:nvPr>
            <p:ph type="title"/>
          </p:nvPr>
        </p:nvSpPr>
        <p:spPr>
          <a:xfrm>
            <a:off x="81788" y="-99314"/>
            <a:ext cx="210947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60"/>
              <a:t>TOOLs:</a:t>
            </a:r>
            <a:r>
              <a:rPr dirty="0" sz="2900" spc="-400"/>
              <a:t> </a:t>
            </a:r>
            <a:r>
              <a:rPr dirty="0" sz="2900" spc="-685"/>
              <a:t>WORKFLOW</a:t>
            </a:r>
            <a:endParaRPr sz="2900"/>
          </a:p>
        </p:txBody>
      </p:sp>
      <p:sp>
        <p:nvSpPr>
          <p:cNvPr id="49" name="object 4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39700" y="960501"/>
            <a:ext cx="9243060" cy="2555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600" spc="-3629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6600" spc="-246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600" spc="-3145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endParaRPr sz="16600">
              <a:latin typeface="Trebuchet MS"/>
              <a:cs typeface="Trebuchet MS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1500" spc="-2510">
                <a:solidFill>
                  <a:srgbClr val="4F5D17"/>
                </a:solidFill>
                <a:latin typeface="Trebuchet MS"/>
                <a:cs typeface="Trebuchet MS"/>
              </a:rPr>
              <a:t>FOR</a:t>
            </a:r>
            <a:r>
              <a:rPr dirty="0" sz="11500" spc="-170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1500" spc="-2200">
                <a:solidFill>
                  <a:srgbClr val="4F5D17"/>
                </a:solidFill>
                <a:latin typeface="Trebuchet MS"/>
                <a:cs typeface="Trebuchet MS"/>
              </a:rPr>
              <a:t>RESEARCH</a:t>
            </a:r>
            <a:endParaRPr sz="11500">
              <a:latin typeface="Trebuchet MS"/>
              <a:cs typeface="Trebuchet MS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275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87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821798" y="0"/>
            <a:ext cx="2373630" cy="767715"/>
            <a:chOff x="9821798" y="0"/>
            <a:chExt cx="2373630" cy="767715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3030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36907" y="1491698"/>
            <a:ext cx="372110" cy="456247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 b="1">
                <a:latin typeface="Georgia"/>
                <a:cs typeface="Georgia"/>
              </a:rPr>
              <a:t>COMMUNICATION</a:t>
            </a:r>
            <a:r>
              <a:rPr dirty="0" sz="2400" spc="-140" b="1">
                <a:latin typeface="Georgia"/>
                <a:cs typeface="Georgia"/>
              </a:rPr>
              <a:t> </a:t>
            </a:r>
            <a:r>
              <a:rPr dirty="0" sz="2400" spc="-10" b="1">
                <a:latin typeface="Georgia"/>
                <a:cs typeface="Georgia"/>
              </a:rPr>
              <a:t>THEORY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1</a:t>
            </a:r>
          </a:p>
        </p:txBody>
      </p:sp>
      <p:sp>
        <p:nvSpPr>
          <p:cNvPr id="5" name="object 5" descr=""/>
          <p:cNvSpPr/>
          <p:nvPr/>
        </p:nvSpPr>
        <p:spPr>
          <a:xfrm>
            <a:off x="3193795" y="4368076"/>
            <a:ext cx="2300605" cy="1878964"/>
          </a:xfrm>
          <a:custGeom>
            <a:avLst/>
            <a:gdLst/>
            <a:ahLst/>
            <a:cxnLst/>
            <a:rect l="l" t="t" r="r" b="b"/>
            <a:pathLst>
              <a:path w="2300604" h="1878964">
                <a:moveTo>
                  <a:pt x="0" y="1878457"/>
                </a:moveTo>
                <a:lnTo>
                  <a:pt x="2300351" y="1878457"/>
                </a:lnTo>
                <a:lnTo>
                  <a:pt x="2300351" y="0"/>
                </a:lnTo>
                <a:lnTo>
                  <a:pt x="0" y="0"/>
                </a:lnTo>
                <a:lnTo>
                  <a:pt x="0" y="1878457"/>
                </a:lnTo>
                <a:close/>
              </a:path>
            </a:pathLst>
          </a:custGeom>
          <a:ln w="1270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3884421" y="5810808"/>
            <a:ext cx="920750" cy="35115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100" spc="-10" b="1">
                <a:latin typeface="Calibri"/>
                <a:cs typeface="Calibri"/>
              </a:rPr>
              <a:t>SENDER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903312" y="1153033"/>
            <a:ext cx="2910840" cy="3001010"/>
          </a:xfrm>
          <a:custGeom>
            <a:avLst/>
            <a:gdLst/>
            <a:ahLst/>
            <a:cxnLst/>
            <a:rect l="l" t="t" r="r" b="b"/>
            <a:pathLst>
              <a:path w="2910840" h="3001010">
                <a:moveTo>
                  <a:pt x="0" y="3001010"/>
                </a:moveTo>
                <a:lnTo>
                  <a:pt x="2910331" y="3001010"/>
                </a:lnTo>
                <a:lnTo>
                  <a:pt x="2910331" y="0"/>
                </a:lnTo>
                <a:lnTo>
                  <a:pt x="0" y="0"/>
                </a:lnTo>
                <a:lnTo>
                  <a:pt x="0" y="3001010"/>
                </a:lnTo>
                <a:close/>
              </a:path>
            </a:pathLst>
          </a:custGeom>
          <a:ln w="1270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1802638" y="1191006"/>
            <a:ext cx="1113155" cy="35115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100" spc="-10" b="1">
                <a:latin typeface="Calibri"/>
                <a:cs typeface="Calibri"/>
              </a:rPr>
              <a:t>MESSAGE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5032121" y="1153033"/>
            <a:ext cx="2575560" cy="3001010"/>
          </a:xfrm>
          <a:custGeom>
            <a:avLst/>
            <a:gdLst/>
            <a:ahLst/>
            <a:cxnLst/>
            <a:rect l="l" t="t" r="r" b="b"/>
            <a:pathLst>
              <a:path w="2575559" h="3001010">
                <a:moveTo>
                  <a:pt x="0" y="3001010"/>
                </a:moveTo>
                <a:lnTo>
                  <a:pt x="2575052" y="3001010"/>
                </a:lnTo>
                <a:lnTo>
                  <a:pt x="2575052" y="0"/>
                </a:lnTo>
                <a:lnTo>
                  <a:pt x="0" y="0"/>
                </a:lnTo>
                <a:lnTo>
                  <a:pt x="0" y="3001010"/>
                </a:lnTo>
                <a:close/>
              </a:path>
            </a:pathLst>
          </a:custGeom>
          <a:ln w="12700">
            <a:solidFill>
              <a:srgbClr val="000000"/>
            </a:solidFill>
            <a:prstDash val="sysDash"/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5770245" y="1191006"/>
            <a:ext cx="1100455" cy="35115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100" spc="-10" b="1">
                <a:latin typeface="Calibri"/>
                <a:cs typeface="Calibri"/>
              </a:rPr>
              <a:t>RECEIVER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1339977" y="1589150"/>
            <a:ext cx="2034539" cy="1211580"/>
            <a:chOff x="1339977" y="1589150"/>
            <a:chExt cx="2034539" cy="1211580"/>
          </a:xfrm>
        </p:grpSpPr>
        <p:sp>
          <p:nvSpPr>
            <p:cNvPr id="12" name="object 12" descr=""/>
            <p:cNvSpPr/>
            <p:nvPr/>
          </p:nvSpPr>
          <p:spPr>
            <a:xfrm>
              <a:off x="1346327" y="1595500"/>
              <a:ext cx="2021839" cy="1198880"/>
            </a:xfrm>
            <a:custGeom>
              <a:avLst/>
              <a:gdLst/>
              <a:ahLst/>
              <a:cxnLst/>
              <a:rect l="l" t="t" r="r" b="b"/>
              <a:pathLst>
                <a:path w="2021839" h="1198880">
                  <a:moveTo>
                    <a:pt x="1821688" y="0"/>
                  </a:moveTo>
                  <a:lnTo>
                    <a:pt x="199770" y="0"/>
                  </a:lnTo>
                  <a:lnTo>
                    <a:pt x="153995" y="5274"/>
                  </a:lnTo>
                  <a:lnTo>
                    <a:pt x="111958" y="20299"/>
                  </a:lnTo>
                  <a:lnTo>
                    <a:pt x="74864" y="43877"/>
                  </a:lnTo>
                  <a:lnTo>
                    <a:pt x="43917" y="74810"/>
                  </a:lnTo>
                  <a:lnTo>
                    <a:pt x="20321" y="111902"/>
                  </a:lnTo>
                  <a:lnTo>
                    <a:pt x="5281" y="153955"/>
                  </a:lnTo>
                  <a:lnTo>
                    <a:pt x="0" y="199771"/>
                  </a:lnTo>
                  <a:lnTo>
                    <a:pt x="0" y="998982"/>
                  </a:lnTo>
                  <a:lnTo>
                    <a:pt x="5281" y="1044797"/>
                  </a:lnTo>
                  <a:lnTo>
                    <a:pt x="20321" y="1086850"/>
                  </a:lnTo>
                  <a:lnTo>
                    <a:pt x="43917" y="1123942"/>
                  </a:lnTo>
                  <a:lnTo>
                    <a:pt x="74864" y="1154875"/>
                  </a:lnTo>
                  <a:lnTo>
                    <a:pt x="111958" y="1178453"/>
                  </a:lnTo>
                  <a:lnTo>
                    <a:pt x="153995" y="1193478"/>
                  </a:lnTo>
                  <a:lnTo>
                    <a:pt x="199770" y="1198752"/>
                  </a:lnTo>
                  <a:lnTo>
                    <a:pt x="1821688" y="1198752"/>
                  </a:lnTo>
                  <a:lnTo>
                    <a:pt x="1867503" y="1193478"/>
                  </a:lnTo>
                  <a:lnTo>
                    <a:pt x="1909556" y="1178453"/>
                  </a:lnTo>
                  <a:lnTo>
                    <a:pt x="1946648" y="1154875"/>
                  </a:lnTo>
                  <a:lnTo>
                    <a:pt x="1977581" y="1123942"/>
                  </a:lnTo>
                  <a:lnTo>
                    <a:pt x="2001159" y="1086850"/>
                  </a:lnTo>
                  <a:lnTo>
                    <a:pt x="2016184" y="1044797"/>
                  </a:lnTo>
                  <a:lnTo>
                    <a:pt x="2021459" y="998982"/>
                  </a:lnTo>
                  <a:lnTo>
                    <a:pt x="2021459" y="199771"/>
                  </a:lnTo>
                  <a:lnTo>
                    <a:pt x="2016184" y="153955"/>
                  </a:lnTo>
                  <a:lnTo>
                    <a:pt x="2001159" y="111902"/>
                  </a:lnTo>
                  <a:lnTo>
                    <a:pt x="1977581" y="74810"/>
                  </a:lnTo>
                  <a:lnTo>
                    <a:pt x="1946648" y="43877"/>
                  </a:lnTo>
                  <a:lnTo>
                    <a:pt x="1909556" y="20299"/>
                  </a:lnTo>
                  <a:lnTo>
                    <a:pt x="1867503" y="5274"/>
                  </a:lnTo>
                  <a:lnTo>
                    <a:pt x="1821688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1346327" y="1595500"/>
              <a:ext cx="2021839" cy="1198880"/>
            </a:xfrm>
            <a:custGeom>
              <a:avLst/>
              <a:gdLst/>
              <a:ahLst/>
              <a:cxnLst/>
              <a:rect l="l" t="t" r="r" b="b"/>
              <a:pathLst>
                <a:path w="2021839" h="1198880">
                  <a:moveTo>
                    <a:pt x="0" y="199771"/>
                  </a:moveTo>
                  <a:lnTo>
                    <a:pt x="5281" y="153955"/>
                  </a:lnTo>
                  <a:lnTo>
                    <a:pt x="20321" y="111902"/>
                  </a:lnTo>
                  <a:lnTo>
                    <a:pt x="43917" y="74810"/>
                  </a:lnTo>
                  <a:lnTo>
                    <a:pt x="74864" y="43877"/>
                  </a:lnTo>
                  <a:lnTo>
                    <a:pt x="111958" y="20299"/>
                  </a:lnTo>
                  <a:lnTo>
                    <a:pt x="153995" y="5274"/>
                  </a:lnTo>
                  <a:lnTo>
                    <a:pt x="199770" y="0"/>
                  </a:lnTo>
                  <a:lnTo>
                    <a:pt x="1821688" y="0"/>
                  </a:lnTo>
                  <a:lnTo>
                    <a:pt x="1867503" y="5274"/>
                  </a:lnTo>
                  <a:lnTo>
                    <a:pt x="1909556" y="20299"/>
                  </a:lnTo>
                  <a:lnTo>
                    <a:pt x="1946648" y="43877"/>
                  </a:lnTo>
                  <a:lnTo>
                    <a:pt x="1977581" y="74810"/>
                  </a:lnTo>
                  <a:lnTo>
                    <a:pt x="2001159" y="111902"/>
                  </a:lnTo>
                  <a:lnTo>
                    <a:pt x="2016184" y="153955"/>
                  </a:lnTo>
                  <a:lnTo>
                    <a:pt x="2021459" y="199771"/>
                  </a:lnTo>
                  <a:lnTo>
                    <a:pt x="2021459" y="998982"/>
                  </a:lnTo>
                  <a:lnTo>
                    <a:pt x="2016184" y="1044797"/>
                  </a:lnTo>
                  <a:lnTo>
                    <a:pt x="2001159" y="1086850"/>
                  </a:lnTo>
                  <a:lnTo>
                    <a:pt x="1977581" y="1123942"/>
                  </a:lnTo>
                  <a:lnTo>
                    <a:pt x="1946648" y="1154875"/>
                  </a:lnTo>
                  <a:lnTo>
                    <a:pt x="1909556" y="1178453"/>
                  </a:lnTo>
                  <a:lnTo>
                    <a:pt x="1867503" y="1193478"/>
                  </a:lnTo>
                  <a:lnTo>
                    <a:pt x="1821688" y="1198752"/>
                  </a:lnTo>
                  <a:lnTo>
                    <a:pt x="199770" y="1198752"/>
                  </a:lnTo>
                  <a:lnTo>
                    <a:pt x="153995" y="1193478"/>
                  </a:lnTo>
                  <a:lnTo>
                    <a:pt x="111958" y="1178453"/>
                  </a:lnTo>
                  <a:lnTo>
                    <a:pt x="74864" y="1154875"/>
                  </a:lnTo>
                  <a:lnTo>
                    <a:pt x="43917" y="1123942"/>
                  </a:lnTo>
                  <a:lnTo>
                    <a:pt x="20321" y="1086850"/>
                  </a:lnTo>
                  <a:lnTo>
                    <a:pt x="5281" y="1044797"/>
                  </a:lnTo>
                  <a:lnTo>
                    <a:pt x="0" y="998982"/>
                  </a:lnTo>
                  <a:lnTo>
                    <a:pt x="0" y="19977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1526539" y="1701794"/>
            <a:ext cx="1661795" cy="93091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065" marR="5080">
              <a:lnSpc>
                <a:spcPct val="107100"/>
              </a:lnSpc>
              <a:spcBef>
                <a:spcPts val="90"/>
              </a:spcBef>
            </a:pPr>
            <a:r>
              <a:rPr dirty="0" sz="1850" spc="-10">
                <a:latin typeface="Calibri"/>
                <a:cs typeface="Calibri"/>
              </a:rPr>
              <a:t>Hospitality </a:t>
            </a:r>
            <a:r>
              <a:rPr dirty="0" sz="1850">
                <a:latin typeface="Calibri"/>
                <a:cs typeface="Calibri"/>
              </a:rPr>
              <a:t>services</a:t>
            </a:r>
            <a:r>
              <a:rPr dirty="0" sz="1850" spc="-20">
                <a:latin typeface="Calibri"/>
                <a:cs typeface="Calibri"/>
              </a:rPr>
              <a:t> </a:t>
            </a:r>
            <a:r>
              <a:rPr dirty="0" sz="1850" spc="-25" b="1">
                <a:latin typeface="Calibri"/>
                <a:cs typeface="Calibri"/>
              </a:rPr>
              <a:t>VS. </a:t>
            </a:r>
            <a:r>
              <a:rPr dirty="0" sz="1850">
                <a:latin typeface="Calibri"/>
                <a:cs typeface="Calibri"/>
              </a:rPr>
              <a:t>Points</a:t>
            </a:r>
            <a:r>
              <a:rPr dirty="0" sz="1850" spc="-50">
                <a:latin typeface="Calibri"/>
                <a:cs typeface="Calibri"/>
              </a:rPr>
              <a:t> </a:t>
            </a:r>
            <a:r>
              <a:rPr dirty="0" sz="1850">
                <a:latin typeface="Calibri"/>
                <a:cs typeface="Calibri"/>
              </a:rPr>
              <a:t>of</a:t>
            </a:r>
            <a:r>
              <a:rPr dirty="0" sz="1850" spc="-5">
                <a:latin typeface="Calibri"/>
                <a:cs typeface="Calibri"/>
              </a:rPr>
              <a:t> </a:t>
            </a:r>
            <a:r>
              <a:rPr dirty="0" sz="1850" spc="-10">
                <a:latin typeface="Calibri"/>
                <a:cs typeface="Calibri"/>
              </a:rPr>
              <a:t>interest</a:t>
            </a:r>
            <a:endParaRPr sz="1850">
              <a:latin typeface="Calibri"/>
              <a:cs typeface="Calibri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1319657" y="2940304"/>
            <a:ext cx="2065020" cy="1008380"/>
            <a:chOff x="1319657" y="2940304"/>
            <a:chExt cx="2065020" cy="1008380"/>
          </a:xfrm>
        </p:grpSpPr>
        <p:sp>
          <p:nvSpPr>
            <p:cNvPr id="16" name="object 16" descr=""/>
            <p:cNvSpPr/>
            <p:nvPr/>
          </p:nvSpPr>
          <p:spPr>
            <a:xfrm>
              <a:off x="1326007" y="2946654"/>
              <a:ext cx="2052320" cy="995680"/>
            </a:xfrm>
            <a:custGeom>
              <a:avLst/>
              <a:gdLst/>
              <a:ahLst/>
              <a:cxnLst/>
              <a:rect l="l" t="t" r="r" b="b"/>
              <a:pathLst>
                <a:path w="2052320" h="995679">
                  <a:moveTo>
                    <a:pt x="1886077" y="0"/>
                  </a:moveTo>
                  <a:lnTo>
                    <a:pt x="165989" y="0"/>
                  </a:lnTo>
                  <a:lnTo>
                    <a:pt x="121855" y="5927"/>
                  </a:lnTo>
                  <a:lnTo>
                    <a:pt x="82201" y="22657"/>
                  </a:lnTo>
                  <a:lnTo>
                    <a:pt x="48609" y="48609"/>
                  </a:lnTo>
                  <a:lnTo>
                    <a:pt x="22657" y="82201"/>
                  </a:lnTo>
                  <a:lnTo>
                    <a:pt x="5927" y="121855"/>
                  </a:lnTo>
                  <a:lnTo>
                    <a:pt x="0" y="165988"/>
                  </a:lnTo>
                  <a:lnTo>
                    <a:pt x="0" y="829818"/>
                  </a:lnTo>
                  <a:lnTo>
                    <a:pt x="5927" y="873898"/>
                  </a:lnTo>
                  <a:lnTo>
                    <a:pt x="22657" y="913515"/>
                  </a:lnTo>
                  <a:lnTo>
                    <a:pt x="48609" y="947086"/>
                  </a:lnTo>
                  <a:lnTo>
                    <a:pt x="82201" y="973026"/>
                  </a:lnTo>
                  <a:lnTo>
                    <a:pt x="121855" y="989752"/>
                  </a:lnTo>
                  <a:lnTo>
                    <a:pt x="165989" y="995680"/>
                  </a:lnTo>
                  <a:lnTo>
                    <a:pt x="1886077" y="995680"/>
                  </a:lnTo>
                  <a:lnTo>
                    <a:pt x="1930157" y="989752"/>
                  </a:lnTo>
                  <a:lnTo>
                    <a:pt x="1969774" y="973026"/>
                  </a:lnTo>
                  <a:lnTo>
                    <a:pt x="2003345" y="947086"/>
                  </a:lnTo>
                  <a:lnTo>
                    <a:pt x="2029285" y="913515"/>
                  </a:lnTo>
                  <a:lnTo>
                    <a:pt x="2046011" y="873898"/>
                  </a:lnTo>
                  <a:lnTo>
                    <a:pt x="2051939" y="829818"/>
                  </a:lnTo>
                  <a:lnTo>
                    <a:pt x="2051939" y="165988"/>
                  </a:lnTo>
                  <a:lnTo>
                    <a:pt x="2046011" y="121855"/>
                  </a:lnTo>
                  <a:lnTo>
                    <a:pt x="2029285" y="82201"/>
                  </a:lnTo>
                  <a:lnTo>
                    <a:pt x="2003345" y="48609"/>
                  </a:lnTo>
                  <a:lnTo>
                    <a:pt x="1969774" y="22657"/>
                  </a:lnTo>
                  <a:lnTo>
                    <a:pt x="1930157" y="5927"/>
                  </a:lnTo>
                  <a:lnTo>
                    <a:pt x="1886077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1326007" y="2946654"/>
              <a:ext cx="2052320" cy="995680"/>
            </a:xfrm>
            <a:custGeom>
              <a:avLst/>
              <a:gdLst/>
              <a:ahLst/>
              <a:cxnLst/>
              <a:rect l="l" t="t" r="r" b="b"/>
              <a:pathLst>
                <a:path w="2052320" h="995679">
                  <a:moveTo>
                    <a:pt x="0" y="165988"/>
                  </a:moveTo>
                  <a:lnTo>
                    <a:pt x="5927" y="121855"/>
                  </a:lnTo>
                  <a:lnTo>
                    <a:pt x="22657" y="82201"/>
                  </a:lnTo>
                  <a:lnTo>
                    <a:pt x="48609" y="48609"/>
                  </a:lnTo>
                  <a:lnTo>
                    <a:pt x="82201" y="22657"/>
                  </a:lnTo>
                  <a:lnTo>
                    <a:pt x="121855" y="5927"/>
                  </a:lnTo>
                  <a:lnTo>
                    <a:pt x="165989" y="0"/>
                  </a:lnTo>
                  <a:lnTo>
                    <a:pt x="1886077" y="0"/>
                  </a:lnTo>
                  <a:lnTo>
                    <a:pt x="1930157" y="5927"/>
                  </a:lnTo>
                  <a:lnTo>
                    <a:pt x="1969774" y="22657"/>
                  </a:lnTo>
                  <a:lnTo>
                    <a:pt x="2003345" y="48609"/>
                  </a:lnTo>
                  <a:lnTo>
                    <a:pt x="2029285" y="82201"/>
                  </a:lnTo>
                  <a:lnTo>
                    <a:pt x="2046011" y="121855"/>
                  </a:lnTo>
                  <a:lnTo>
                    <a:pt x="2051939" y="165988"/>
                  </a:lnTo>
                  <a:lnTo>
                    <a:pt x="2051939" y="829818"/>
                  </a:lnTo>
                  <a:lnTo>
                    <a:pt x="2046011" y="873898"/>
                  </a:lnTo>
                  <a:lnTo>
                    <a:pt x="2029285" y="913515"/>
                  </a:lnTo>
                  <a:lnTo>
                    <a:pt x="2003345" y="947086"/>
                  </a:lnTo>
                  <a:lnTo>
                    <a:pt x="1969774" y="973026"/>
                  </a:lnTo>
                  <a:lnTo>
                    <a:pt x="1930157" y="989752"/>
                  </a:lnTo>
                  <a:lnTo>
                    <a:pt x="1886077" y="995680"/>
                  </a:lnTo>
                  <a:lnTo>
                    <a:pt x="165989" y="995680"/>
                  </a:lnTo>
                  <a:lnTo>
                    <a:pt x="121855" y="989752"/>
                  </a:lnTo>
                  <a:lnTo>
                    <a:pt x="82201" y="973026"/>
                  </a:lnTo>
                  <a:lnTo>
                    <a:pt x="48609" y="947086"/>
                  </a:lnTo>
                  <a:lnTo>
                    <a:pt x="22657" y="913515"/>
                  </a:lnTo>
                  <a:lnTo>
                    <a:pt x="5927" y="873898"/>
                  </a:lnTo>
                  <a:lnTo>
                    <a:pt x="0" y="829818"/>
                  </a:lnTo>
                  <a:lnTo>
                    <a:pt x="0" y="165988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8" name="object 18" descr=""/>
          <p:cNvSpPr txBox="1"/>
          <p:nvPr/>
        </p:nvSpPr>
        <p:spPr>
          <a:xfrm>
            <a:off x="1562480" y="3102406"/>
            <a:ext cx="1577340" cy="629285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50"/>
              </a:spcBef>
            </a:pPr>
            <a:r>
              <a:rPr dirty="0" sz="1850">
                <a:latin typeface="Calibri"/>
                <a:cs typeface="Calibri"/>
              </a:rPr>
              <a:t>With</a:t>
            </a:r>
            <a:r>
              <a:rPr dirty="0" sz="1850" spc="-20">
                <a:latin typeface="Calibri"/>
                <a:cs typeface="Calibri"/>
              </a:rPr>
              <a:t> </a:t>
            </a:r>
            <a:r>
              <a:rPr dirty="0" sz="1850">
                <a:latin typeface="Calibri"/>
                <a:cs typeface="Calibri"/>
              </a:rPr>
              <a:t>people</a:t>
            </a:r>
            <a:r>
              <a:rPr dirty="0" sz="1850" spc="-45">
                <a:latin typeface="Calibri"/>
                <a:cs typeface="Calibri"/>
              </a:rPr>
              <a:t> </a:t>
            </a:r>
            <a:r>
              <a:rPr dirty="0" sz="1850" spc="-25" b="1">
                <a:latin typeface="Calibri"/>
                <a:cs typeface="Calibri"/>
              </a:rPr>
              <a:t>VS.</a:t>
            </a:r>
            <a:endParaRPr sz="1850">
              <a:latin typeface="Calibri"/>
              <a:cs typeface="Calibri"/>
            </a:endParaRPr>
          </a:p>
          <a:p>
            <a:pPr marL="30480">
              <a:lnSpc>
                <a:spcPct val="100000"/>
              </a:lnSpc>
              <a:spcBef>
                <a:spcPts val="155"/>
              </a:spcBef>
            </a:pPr>
            <a:r>
              <a:rPr dirty="0" sz="1850">
                <a:latin typeface="Calibri"/>
                <a:cs typeface="Calibri"/>
              </a:rPr>
              <a:t>Without</a:t>
            </a:r>
            <a:r>
              <a:rPr dirty="0" sz="1850" spc="-25">
                <a:latin typeface="Calibri"/>
                <a:cs typeface="Calibri"/>
              </a:rPr>
              <a:t> </a:t>
            </a:r>
            <a:r>
              <a:rPr dirty="0" sz="1850" spc="-10">
                <a:latin typeface="Calibri"/>
                <a:cs typeface="Calibri"/>
              </a:rPr>
              <a:t>people</a:t>
            </a:r>
            <a:endParaRPr sz="1850">
              <a:latin typeface="Calibri"/>
              <a:cs typeface="Calibri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5419344" y="2432050"/>
            <a:ext cx="1841500" cy="734060"/>
            <a:chOff x="5419344" y="2432050"/>
            <a:chExt cx="1841500" cy="734060"/>
          </a:xfrm>
        </p:grpSpPr>
        <p:sp>
          <p:nvSpPr>
            <p:cNvPr id="20" name="object 20" descr=""/>
            <p:cNvSpPr/>
            <p:nvPr/>
          </p:nvSpPr>
          <p:spPr>
            <a:xfrm>
              <a:off x="5425694" y="2438400"/>
              <a:ext cx="1828800" cy="721360"/>
            </a:xfrm>
            <a:custGeom>
              <a:avLst/>
              <a:gdLst/>
              <a:ahLst/>
              <a:cxnLst/>
              <a:rect l="l" t="t" r="r" b="b"/>
              <a:pathLst>
                <a:path w="1828800" h="721360">
                  <a:moveTo>
                    <a:pt x="1708277" y="0"/>
                  </a:moveTo>
                  <a:lnTo>
                    <a:pt x="120268" y="0"/>
                  </a:lnTo>
                  <a:lnTo>
                    <a:pt x="73455" y="9451"/>
                  </a:lnTo>
                  <a:lnTo>
                    <a:pt x="35226" y="35226"/>
                  </a:lnTo>
                  <a:lnTo>
                    <a:pt x="9451" y="73455"/>
                  </a:lnTo>
                  <a:lnTo>
                    <a:pt x="0" y="120269"/>
                  </a:lnTo>
                  <a:lnTo>
                    <a:pt x="0" y="601090"/>
                  </a:lnTo>
                  <a:lnTo>
                    <a:pt x="9451" y="647904"/>
                  </a:lnTo>
                  <a:lnTo>
                    <a:pt x="35226" y="686133"/>
                  </a:lnTo>
                  <a:lnTo>
                    <a:pt x="73455" y="711908"/>
                  </a:lnTo>
                  <a:lnTo>
                    <a:pt x="120268" y="721360"/>
                  </a:lnTo>
                  <a:lnTo>
                    <a:pt x="1708277" y="721360"/>
                  </a:lnTo>
                  <a:lnTo>
                    <a:pt x="1755090" y="711908"/>
                  </a:lnTo>
                  <a:lnTo>
                    <a:pt x="1793319" y="686133"/>
                  </a:lnTo>
                  <a:lnTo>
                    <a:pt x="1819094" y="647904"/>
                  </a:lnTo>
                  <a:lnTo>
                    <a:pt x="1828546" y="601090"/>
                  </a:lnTo>
                  <a:lnTo>
                    <a:pt x="1828546" y="120269"/>
                  </a:lnTo>
                  <a:lnTo>
                    <a:pt x="1819094" y="73455"/>
                  </a:lnTo>
                  <a:lnTo>
                    <a:pt x="1793319" y="35226"/>
                  </a:lnTo>
                  <a:lnTo>
                    <a:pt x="1755090" y="9451"/>
                  </a:lnTo>
                  <a:lnTo>
                    <a:pt x="1708277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5425694" y="2438400"/>
              <a:ext cx="1828800" cy="721360"/>
            </a:xfrm>
            <a:custGeom>
              <a:avLst/>
              <a:gdLst/>
              <a:ahLst/>
              <a:cxnLst/>
              <a:rect l="l" t="t" r="r" b="b"/>
              <a:pathLst>
                <a:path w="1828800" h="721360">
                  <a:moveTo>
                    <a:pt x="0" y="120269"/>
                  </a:moveTo>
                  <a:lnTo>
                    <a:pt x="9451" y="73455"/>
                  </a:lnTo>
                  <a:lnTo>
                    <a:pt x="35226" y="35226"/>
                  </a:lnTo>
                  <a:lnTo>
                    <a:pt x="73455" y="9451"/>
                  </a:lnTo>
                  <a:lnTo>
                    <a:pt x="120268" y="0"/>
                  </a:lnTo>
                  <a:lnTo>
                    <a:pt x="1708277" y="0"/>
                  </a:lnTo>
                  <a:lnTo>
                    <a:pt x="1755090" y="9451"/>
                  </a:lnTo>
                  <a:lnTo>
                    <a:pt x="1793319" y="35226"/>
                  </a:lnTo>
                  <a:lnTo>
                    <a:pt x="1819094" y="73455"/>
                  </a:lnTo>
                  <a:lnTo>
                    <a:pt x="1828546" y="120269"/>
                  </a:lnTo>
                  <a:lnTo>
                    <a:pt x="1828546" y="601090"/>
                  </a:lnTo>
                  <a:lnTo>
                    <a:pt x="1819094" y="647904"/>
                  </a:lnTo>
                  <a:lnTo>
                    <a:pt x="1793319" y="686133"/>
                  </a:lnTo>
                  <a:lnTo>
                    <a:pt x="1755090" y="711908"/>
                  </a:lnTo>
                  <a:lnTo>
                    <a:pt x="1708277" y="721360"/>
                  </a:lnTo>
                  <a:lnTo>
                    <a:pt x="120268" y="721360"/>
                  </a:lnTo>
                  <a:lnTo>
                    <a:pt x="73455" y="711908"/>
                  </a:lnTo>
                  <a:lnTo>
                    <a:pt x="35226" y="686133"/>
                  </a:lnTo>
                  <a:lnTo>
                    <a:pt x="9451" y="647904"/>
                  </a:lnTo>
                  <a:lnTo>
                    <a:pt x="0" y="601090"/>
                  </a:lnTo>
                  <a:lnTo>
                    <a:pt x="0" y="120269"/>
                  </a:lnTo>
                  <a:close/>
                </a:path>
              </a:pathLst>
            </a:custGeom>
            <a:ln w="126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5728461" y="2624073"/>
            <a:ext cx="1225550" cy="311150"/>
          </a:xfrm>
          <a:prstGeom prst="rect">
            <a:avLst/>
          </a:prstGeom>
        </p:spPr>
        <p:txBody>
          <a:bodyPr wrap="square" lIns="0" tIns="152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dirty="0" sz="1850" spc="-10">
                <a:latin typeface="Calibri"/>
                <a:cs typeface="Calibri"/>
              </a:rPr>
              <a:t>Engagement</a:t>
            </a:r>
            <a:endParaRPr sz="1850">
              <a:latin typeface="Calibri"/>
              <a:cs typeface="Calibri"/>
            </a:endParaRPr>
          </a:p>
        </p:txBody>
      </p:sp>
      <p:grpSp>
        <p:nvGrpSpPr>
          <p:cNvPr id="23" name="object 23" descr=""/>
          <p:cNvGrpSpPr/>
          <p:nvPr/>
        </p:nvGrpSpPr>
        <p:grpSpPr>
          <a:xfrm>
            <a:off x="3366515" y="2190242"/>
            <a:ext cx="2059305" cy="3312160"/>
            <a:chOff x="3366515" y="2190242"/>
            <a:chExt cx="2059305" cy="3312160"/>
          </a:xfrm>
        </p:grpSpPr>
        <p:sp>
          <p:nvSpPr>
            <p:cNvPr id="24" name="object 24" descr=""/>
            <p:cNvSpPr/>
            <p:nvPr/>
          </p:nvSpPr>
          <p:spPr>
            <a:xfrm>
              <a:off x="3366515" y="2190241"/>
              <a:ext cx="2059305" cy="1259205"/>
            </a:xfrm>
            <a:custGeom>
              <a:avLst/>
              <a:gdLst/>
              <a:ahLst/>
              <a:cxnLst/>
              <a:rect l="l" t="t" r="r" b="b"/>
              <a:pathLst>
                <a:path w="2059304" h="1259204">
                  <a:moveTo>
                    <a:pt x="2059305" y="608584"/>
                  </a:moveTo>
                  <a:lnTo>
                    <a:pt x="2044966" y="595249"/>
                  </a:lnTo>
                  <a:lnTo>
                    <a:pt x="1996948" y="550545"/>
                  </a:lnTo>
                  <a:lnTo>
                    <a:pt x="1987562" y="582536"/>
                  </a:lnTo>
                  <a:lnTo>
                    <a:pt x="2667" y="0"/>
                  </a:lnTo>
                  <a:lnTo>
                    <a:pt x="0" y="9144"/>
                  </a:lnTo>
                  <a:lnTo>
                    <a:pt x="1984870" y="591680"/>
                  </a:lnTo>
                  <a:lnTo>
                    <a:pt x="1983422" y="596607"/>
                  </a:lnTo>
                  <a:lnTo>
                    <a:pt x="1974977" y="595249"/>
                  </a:lnTo>
                  <a:lnTo>
                    <a:pt x="1979561" y="609777"/>
                  </a:lnTo>
                  <a:lnTo>
                    <a:pt x="1975485" y="623697"/>
                  </a:lnTo>
                  <a:lnTo>
                    <a:pt x="1983498" y="622261"/>
                  </a:lnTo>
                  <a:lnTo>
                    <a:pt x="1985010" y="626999"/>
                  </a:lnTo>
                  <a:lnTo>
                    <a:pt x="10033" y="1249807"/>
                  </a:lnTo>
                  <a:lnTo>
                    <a:pt x="12954" y="1258824"/>
                  </a:lnTo>
                  <a:lnTo>
                    <a:pt x="1987905" y="636143"/>
                  </a:lnTo>
                  <a:lnTo>
                    <a:pt x="1997964" y="667893"/>
                  </a:lnTo>
                  <a:lnTo>
                    <a:pt x="2044192" y="623189"/>
                  </a:lnTo>
                  <a:lnTo>
                    <a:pt x="2059178" y="608711"/>
                  </a:lnTo>
                  <a:lnTo>
                    <a:pt x="2058860" y="608672"/>
                  </a:lnTo>
                  <a:lnTo>
                    <a:pt x="2059305" y="60858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3482847" y="4631944"/>
              <a:ext cx="1828800" cy="863600"/>
            </a:xfrm>
            <a:custGeom>
              <a:avLst/>
              <a:gdLst/>
              <a:ahLst/>
              <a:cxnLst/>
              <a:rect l="l" t="t" r="r" b="b"/>
              <a:pathLst>
                <a:path w="1828800" h="863600">
                  <a:moveTo>
                    <a:pt x="1684527" y="0"/>
                  </a:moveTo>
                  <a:lnTo>
                    <a:pt x="143890" y="0"/>
                  </a:lnTo>
                  <a:lnTo>
                    <a:pt x="98397" y="7332"/>
                  </a:lnTo>
                  <a:lnTo>
                    <a:pt x="58896" y="27753"/>
                  </a:lnTo>
                  <a:lnTo>
                    <a:pt x="27753" y="58896"/>
                  </a:lnTo>
                  <a:lnTo>
                    <a:pt x="7332" y="98397"/>
                  </a:lnTo>
                  <a:lnTo>
                    <a:pt x="0" y="143890"/>
                  </a:lnTo>
                  <a:lnTo>
                    <a:pt x="0" y="719581"/>
                  </a:lnTo>
                  <a:lnTo>
                    <a:pt x="7332" y="765088"/>
                  </a:lnTo>
                  <a:lnTo>
                    <a:pt x="27753" y="804621"/>
                  </a:lnTo>
                  <a:lnTo>
                    <a:pt x="58896" y="835802"/>
                  </a:lnTo>
                  <a:lnTo>
                    <a:pt x="98397" y="856254"/>
                  </a:lnTo>
                  <a:lnTo>
                    <a:pt x="143890" y="863599"/>
                  </a:lnTo>
                  <a:lnTo>
                    <a:pt x="1684527" y="863599"/>
                  </a:lnTo>
                  <a:lnTo>
                    <a:pt x="1730034" y="856254"/>
                  </a:lnTo>
                  <a:lnTo>
                    <a:pt x="1769567" y="835802"/>
                  </a:lnTo>
                  <a:lnTo>
                    <a:pt x="1800748" y="804621"/>
                  </a:lnTo>
                  <a:lnTo>
                    <a:pt x="1821200" y="765088"/>
                  </a:lnTo>
                  <a:lnTo>
                    <a:pt x="1828546" y="719581"/>
                  </a:lnTo>
                  <a:lnTo>
                    <a:pt x="1828546" y="143890"/>
                  </a:lnTo>
                  <a:lnTo>
                    <a:pt x="1821200" y="98397"/>
                  </a:lnTo>
                  <a:lnTo>
                    <a:pt x="1800748" y="58896"/>
                  </a:lnTo>
                  <a:lnTo>
                    <a:pt x="1769567" y="27753"/>
                  </a:lnTo>
                  <a:lnTo>
                    <a:pt x="1730034" y="7332"/>
                  </a:lnTo>
                  <a:lnTo>
                    <a:pt x="1684527" y="0"/>
                  </a:lnTo>
                  <a:close/>
                </a:path>
              </a:pathLst>
            </a:custGeom>
            <a:solidFill>
              <a:srgbClr val="FFF1C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3482847" y="4631944"/>
              <a:ext cx="1828800" cy="863600"/>
            </a:xfrm>
            <a:custGeom>
              <a:avLst/>
              <a:gdLst/>
              <a:ahLst/>
              <a:cxnLst/>
              <a:rect l="l" t="t" r="r" b="b"/>
              <a:pathLst>
                <a:path w="1828800" h="863600">
                  <a:moveTo>
                    <a:pt x="0" y="143890"/>
                  </a:moveTo>
                  <a:lnTo>
                    <a:pt x="7332" y="98397"/>
                  </a:lnTo>
                  <a:lnTo>
                    <a:pt x="27753" y="58896"/>
                  </a:lnTo>
                  <a:lnTo>
                    <a:pt x="58896" y="27753"/>
                  </a:lnTo>
                  <a:lnTo>
                    <a:pt x="98397" y="7332"/>
                  </a:lnTo>
                  <a:lnTo>
                    <a:pt x="143890" y="0"/>
                  </a:lnTo>
                  <a:lnTo>
                    <a:pt x="1684527" y="0"/>
                  </a:lnTo>
                  <a:lnTo>
                    <a:pt x="1730034" y="7332"/>
                  </a:lnTo>
                  <a:lnTo>
                    <a:pt x="1769567" y="27753"/>
                  </a:lnTo>
                  <a:lnTo>
                    <a:pt x="1800748" y="58896"/>
                  </a:lnTo>
                  <a:lnTo>
                    <a:pt x="1821200" y="98397"/>
                  </a:lnTo>
                  <a:lnTo>
                    <a:pt x="1828546" y="143890"/>
                  </a:lnTo>
                  <a:lnTo>
                    <a:pt x="1828546" y="719581"/>
                  </a:lnTo>
                  <a:lnTo>
                    <a:pt x="1821200" y="765088"/>
                  </a:lnTo>
                  <a:lnTo>
                    <a:pt x="1800748" y="804621"/>
                  </a:lnTo>
                  <a:lnTo>
                    <a:pt x="1769567" y="835802"/>
                  </a:lnTo>
                  <a:lnTo>
                    <a:pt x="1730034" y="856254"/>
                  </a:lnTo>
                  <a:lnTo>
                    <a:pt x="1684527" y="863599"/>
                  </a:lnTo>
                  <a:lnTo>
                    <a:pt x="143890" y="863599"/>
                  </a:lnTo>
                  <a:lnTo>
                    <a:pt x="98397" y="856254"/>
                  </a:lnTo>
                  <a:lnTo>
                    <a:pt x="58896" y="835802"/>
                  </a:lnTo>
                  <a:lnTo>
                    <a:pt x="27753" y="804621"/>
                  </a:lnTo>
                  <a:lnTo>
                    <a:pt x="7332" y="765088"/>
                  </a:lnTo>
                  <a:lnTo>
                    <a:pt x="0" y="719581"/>
                  </a:lnTo>
                  <a:lnTo>
                    <a:pt x="0" y="14389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"/>
          <p:cNvSpPr txBox="1"/>
          <p:nvPr/>
        </p:nvSpPr>
        <p:spPr>
          <a:xfrm>
            <a:off x="3875659" y="4721264"/>
            <a:ext cx="1043305" cy="629920"/>
          </a:xfrm>
          <a:prstGeom prst="rect">
            <a:avLst/>
          </a:prstGeom>
        </p:spPr>
        <p:txBody>
          <a:bodyPr wrap="square" lIns="0" tIns="3238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54"/>
              </a:spcBef>
            </a:pPr>
            <a:r>
              <a:rPr dirty="0" sz="1850" spc="-20">
                <a:latin typeface="Calibri"/>
                <a:cs typeface="Calibri"/>
              </a:rPr>
              <a:t>Tourist</a:t>
            </a:r>
            <a:r>
              <a:rPr dirty="0" sz="1850" spc="-60">
                <a:latin typeface="Calibri"/>
                <a:cs typeface="Calibri"/>
              </a:rPr>
              <a:t> </a:t>
            </a:r>
            <a:r>
              <a:rPr dirty="0" sz="1850" spc="-25" b="1">
                <a:latin typeface="Calibri"/>
                <a:cs typeface="Calibri"/>
              </a:rPr>
              <a:t>VS.</a:t>
            </a:r>
            <a:endParaRPr sz="1850">
              <a:latin typeface="Calibri"/>
              <a:cs typeface="Calibri"/>
            </a:endParaRPr>
          </a:p>
          <a:p>
            <a:pPr marL="103505">
              <a:lnSpc>
                <a:spcPct val="100000"/>
              </a:lnSpc>
              <a:spcBef>
                <a:spcPts val="155"/>
              </a:spcBef>
            </a:pPr>
            <a:r>
              <a:rPr dirty="0" sz="1850" spc="-10">
                <a:latin typeface="Calibri"/>
                <a:cs typeface="Calibri"/>
              </a:rPr>
              <a:t>Resident</a:t>
            </a:r>
            <a:endParaRPr sz="1850">
              <a:latin typeface="Calibri"/>
              <a:cs typeface="Calibri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3885819" y="2394838"/>
            <a:ext cx="1539875" cy="2239645"/>
          </a:xfrm>
          <a:custGeom>
            <a:avLst/>
            <a:gdLst/>
            <a:ahLst/>
            <a:cxnLst/>
            <a:rect l="l" t="t" r="r" b="b"/>
            <a:pathLst>
              <a:path w="1539875" h="2239645">
                <a:moveTo>
                  <a:pt x="76200" y="76200"/>
                </a:moveTo>
                <a:lnTo>
                  <a:pt x="69850" y="63500"/>
                </a:lnTo>
                <a:lnTo>
                  <a:pt x="38100" y="0"/>
                </a:lnTo>
                <a:lnTo>
                  <a:pt x="0" y="76200"/>
                </a:lnTo>
                <a:lnTo>
                  <a:pt x="33401" y="76200"/>
                </a:lnTo>
                <a:lnTo>
                  <a:pt x="33401" y="2237105"/>
                </a:lnTo>
                <a:lnTo>
                  <a:pt x="42926" y="2237105"/>
                </a:lnTo>
                <a:lnTo>
                  <a:pt x="42926" y="76200"/>
                </a:lnTo>
                <a:lnTo>
                  <a:pt x="76200" y="76200"/>
                </a:lnTo>
                <a:close/>
              </a:path>
              <a:path w="1539875" h="2239645">
                <a:moveTo>
                  <a:pt x="422148" y="869061"/>
                </a:moveTo>
                <a:lnTo>
                  <a:pt x="415798" y="856361"/>
                </a:lnTo>
                <a:lnTo>
                  <a:pt x="384048" y="792861"/>
                </a:lnTo>
                <a:lnTo>
                  <a:pt x="345948" y="869061"/>
                </a:lnTo>
                <a:lnTo>
                  <a:pt x="379349" y="869061"/>
                </a:lnTo>
                <a:lnTo>
                  <a:pt x="379349" y="2237105"/>
                </a:lnTo>
                <a:lnTo>
                  <a:pt x="388874" y="2237105"/>
                </a:lnTo>
                <a:lnTo>
                  <a:pt x="388874" y="869061"/>
                </a:lnTo>
                <a:lnTo>
                  <a:pt x="422148" y="869061"/>
                </a:lnTo>
                <a:close/>
              </a:path>
              <a:path w="1539875" h="2239645">
                <a:moveTo>
                  <a:pt x="1539875" y="404368"/>
                </a:moveTo>
                <a:lnTo>
                  <a:pt x="1469390" y="452120"/>
                </a:lnTo>
                <a:lnTo>
                  <a:pt x="1498447" y="468464"/>
                </a:lnTo>
                <a:lnTo>
                  <a:pt x="507111" y="2234692"/>
                </a:lnTo>
                <a:lnTo>
                  <a:pt x="515366" y="2239391"/>
                </a:lnTo>
                <a:lnTo>
                  <a:pt x="1506728" y="473113"/>
                </a:lnTo>
                <a:lnTo>
                  <a:pt x="1535811" y="489458"/>
                </a:lnTo>
                <a:lnTo>
                  <a:pt x="1537335" y="457327"/>
                </a:lnTo>
                <a:lnTo>
                  <a:pt x="1539875" y="40436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5574919" y="5066093"/>
            <a:ext cx="2113915" cy="885190"/>
          </a:xfrm>
          <a:prstGeom prst="rect">
            <a:avLst/>
          </a:prstGeom>
          <a:solidFill>
            <a:srgbClr val="FFF1CC"/>
          </a:solidFill>
          <a:ln w="9525">
            <a:solidFill>
              <a:srgbClr val="000000"/>
            </a:solidFill>
          </a:ln>
        </p:spPr>
        <p:txBody>
          <a:bodyPr wrap="square" lIns="0" tIns="62230" rIns="0" bIns="0" rtlCol="0" vert="horz">
            <a:spAutoFit/>
          </a:bodyPr>
          <a:lstStyle/>
          <a:p>
            <a:pPr algn="ctr" marL="295275" marR="287655" indent="-1905">
              <a:lnSpc>
                <a:spcPct val="108300"/>
              </a:lnSpc>
              <a:spcBef>
                <a:spcPts val="490"/>
              </a:spcBef>
            </a:pPr>
            <a:r>
              <a:rPr dirty="0" sz="1450" b="1">
                <a:latin typeface="Calibri"/>
                <a:cs typeface="Calibri"/>
              </a:rPr>
              <a:t>Control</a:t>
            </a:r>
            <a:r>
              <a:rPr dirty="0" sz="1450" spc="20" b="1">
                <a:latin typeface="Calibri"/>
                <a:cs typeface="Calibri"/>
              </a:rPr>
              <a:t> </a:t>
            </a:r>
            <a:r>
              <a:rPr dirty="0" sz="1450" spc="-10" b="1">
                <a:latin typeface="Calibri"/>
                <a:cs typeface="Calibri"/>
              </a:rPr>
              <a:t>Variables: </a:t>
            </a:r>
            <a:r>
              <a:rPr dirty="0" sz="1450">
                <a:latin typeface="Calibri"/>
                <a:cs typeface="Calibri"/>
              </a:rPr>
              <a:t>Influence,</a:t>
            </a:r>
            <a:r>
              <a:rPr dirty="0" sz="1450" spc="20">
                <a:latin typeface="Calibri"/>
                <a:cs typeface="Calibri"/>
              </a:rPr>
              <a:t> </a:t>
            </a:r>
            <a:r>
              <a:rPr dirty="0" sz="1450" spc="-10">
                <a:latin typeface="Calibri"/>
                <a:cs typeface="Calibri"/>
              </a:rPr>
              <a:t>Hashtags, Mentions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4690364" y="2293112"/>
            <a:ext cx="237490" cy="2489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450" spc="-25" b="1">
                <a:latin typeface="Calibri"/>
                <a:cs typeface="Calibri"/>
              </a:rPr>
              <a:t>H1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4720844" y="3268471"/>
            <a:ext cx="237490" cy="2489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450" spc="-25" b="1">
                <a:latin typeface="Calibri"/>
                <a:cs typeface="Calibri"/>
              </a:rPr>
              <a:t>H3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4710810" y="2668905"/>
            <a:ext cx="237490" cy="2489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450" spc="-25" b="1">
                <a:latin typeface="Calibri"/>
                <a:cs typeface="Calibri"/>
              </a:rPr>
              <a:t>H2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4304157" y="3766565"/>
            <a:ext cx="237490" cy="2489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450" spc="-25" b="1">
                <a:latin typeface="Calibri"/>
                <a:cs typeface="Calibri"/>
              </a:rPr>
              <a:t>H5</a:t>
            </a:r>
            <a:endParaRPr sz="145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3958844" y="3390391"/>
            <a:ext cx="237490" cy="2489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1450" spc="-25" b="1">
                <a:latin typeface="Calibri"/>
                <a:cs typeface="Calibri"/>
              </a:rPr>
              <a:t>H4</a:t>
            </a:r>
            <a:endParaRPr sz="1450">
              <a:latin typeface="Calibri"/>
              <a:cs typeface="Calibri"/>
            </a:endParaRPr>
          </a:p>
        </p:txBody>
      </p:sp>
      <p:grpSp>
        <p:nvGrpSpPr>
          <p:cNvPr id="35" name="object 35" descr=""/>
          <p:cNvGrpSpPr/>
          <p:nvPr/>
        </p:nvGrpSpPr>
        <p:grpSpPr>
          <a:xfrm>
            <a:off x="1207185" y="2299461"/>
            <a:ext cx="5277485" cy="2857500"/>
            <a:chOff x="1207185" y="2299461"/>
            <a:chExt cx="5277485" cy="2857500"/>
          </a:xfrm>
        </p:grpSpPr>
        <p:sp>
          <p:nvSpPr>
            <p:cNvPr id="36" name="object 36" descr=""/>
            <p:cNvSpPr/>
            <p:nvPr/>
          </p:nvSpPr>
          <p:spPr>
            <a:xfrm>
              <a:off x="6408038" y="3190620"/>
              <a:ext cx="76200" cy="1878964"/>
            </a:xfrm>
            <a:custGeom>
              <a:avLst/>
              <a:gdLst/>
              <a:ahLst/>
              <a:cxnLst/>
              <a:rect l="l" t="t" r="r" b="b"/>
              <a:pathLst>
                <a:path w="76200" h="1878964">
                  <a:moveTo>
                    <a:pt x="42925" y="63500"/>
                  </a:moveTo>
                  <a:lnTo>
                    <a:pt x="33400" y="63500"/>
                  </a:lnTo>
                  <a:lnTo>
                    <a:pt x="33400" y="1878456"/>
                  </a:lnTo>
                  <a:lnTo>
                    <a:pt x="42925" y="1878456"/>
                  </a:lnTo>
                  <a:lnTo>
                    <a:pt x="42925" y="63500"/>
                  </a:lnTo>
                  <a:close/>
                </a:path>
                <a:path w="76200" h="1878964">
                  <a:moveTo>
                    <a:pt x="38100" y="0"/>
                  </a:moveTo>
                  <a:lnTo>
                    <a:pt x="0" y="76200"/>
                  </a:lnTo>
                  <a:lnTo>
                    <a:pt x="33400" y="76200"/>
                  </a:lnTo>
                  <a:lnTo>
                    <a:pt x="33400" y="63500"/>
                  </a:lnTo>
                  <a:lnTo>
                    <a:pt x="69850" y="63500"/>
                  </a:lnTo>
                  <a:lnTo>
                    <a:pt x="38100" y="0"/>
                  </a:lnTo>
                  <a:close/>
                </a:path>
                <a:path w="76200" h="1878964">
                  <a:moveTo>
                    <a:pt x="69850" y="63500"/>
                  </a:moveTo>
                  <a:lnTo>
                    <a:pt x="42925" y="63500"/>
                  </a:lnTo>
                  <a:lnTo>
                    <a:pt x="42925" y="76200"/>
                  </a:lnTo>
                  <a:lnTo>
                    <a:pt x="76200" y="76200"/>
                  </a:lnTo>
                  <a:lnTo>
                    <a:pt x="69850" y="635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1235760" y="2328036"/>
              <a:ext cx="4170679" cy="2800350"/>
            </a:xfrm>
            <a:custGeom>
              <a:avLst/>
              <a:gdLst/>
              <a:ahLst/>
              <a:cxnLst/>
              <a:rect l="l" t="t" r="r" b="b"/>
              <a:pathLst>
                <a:path w="4170679" h="2800350">
                  <a:moveTo>
                    <a:pt x="90246" y="233172"/>
                  </a:moveTo>
                  <a:lnTo>
                    <a:pt x="111828" y="186179"/>
                  </a:lnTo>
                  <a:lnTo>
                    <a:pt x="148879" y="156584"/>
                  </a:lnTo>
                  <a:lnTo>
                    <a:pt x="202583" y="128699"/>
                  </a:lnTo>
                  <a:lnTo>
                    <a:pt x="271675" y="102803"/>
                  </a:lnTo>
                  <a:lnTo>
                    <a:pt x="311595" y="90687"/>
                  </a:lnTo>
                  <a:lnTo>
                    <a:pt x="354888" y="79172"/>
                  </a:lnTo>
                  <a:lnTo>
                    <a:pt x="401396" y="68294"/>
                  </a:lnTo>
                  <a:lnTo>
                    <a:pt x="450959" y="58086"/>
                  </a:lnTo>
                  <a:lnTo>
                    <a:pt x="503420" y="48584"/>
                  </a:lnTo>
                  <a:lnTo>
                    <a:pt x="558620" y="39821"/>
                  </a:lnTo>
                  <a:lnTo>
                    <a:pt x="616402" y="31834"/>
                  </a:lnTo>
                  <a:lnTo>
                    <a:pt x="676607" y="24657"/>
                  </a:lnTo>
                  <a:lnTo>
                    <a:pt x="739077" y="18323"/>
                  </a:lnTo>
                  <a:lnTo>
                    <a:pt x="803653" y="12869"/>
                  </a:lnTo>
                  <a:lnTo>
                    <a:pt x="870179" y="8329"/>
                  </a:lnTo>
                  <a:lnTo>
                    <a:pt x="938494" y="4737"/>
                  </a:lnTo>
                  <a:lnTo>
                    <a:pt x="1008442" y="2128"/>
                  </a:lnTo>
                  <a:lnTo>
                    <a:pt x="1079863" y="537"/>
                  </a:lnTo>
                  <a:lnTo>
                    <a:pt x="1152601" y="0"/>
                  </a:lnTo>
                  <a:lnTo>
                    <a:pt x="1225339" y="537"/>
                  </a:lnTo>
                  <a:lnTo>
                    <a:pt x="1296762" y="2128"/>
                  </a:lnTo>
                  <a:lnTo>
                    <a:pt x="1366713" y="4737"/>
                  </a:lnTo>
                  <a:lnTo>
                    <a:pt x="1435032" y="8329"/>
                  </a:lnTo>
                  <a:lnTo>
                    <a:pt x="1501562" y="12869"/>
                  </a:lnTo>
                  <a:lnTo>
                    <a:pt x="1566144" y="18323"/>
                  </a:lnTo>
                  <a:lnTo>
                    <a:pt x="1628621" y="24657"/>
                  </a:lnTo>
                  <a:lnTo>
                    <a:pt x="1688832" y="31834"/>
                  </a:lnTo>
                  <a:lnTo>
                    <a:pt x="1746621" y="39821"/>
                  </a:lnTo>
                  <a:lnTo>
                    <a:pt x="1801829" y="48584"/>
                  </a:lnTo>
                  <a:lnTo>
                    <a:pt x="1854298" y="58086"/>
                  </a:lnTo>
                  <a:lnTo>
                    <a:pt x="1903869" y="68294"/>
                  </a:lnTo>
                  <a:lnTo>
                    <a:pt x="1950384" y="79172"/>
                  </a:lnTo>
                  <a:lnTo>
                    <a:pt x="1993685" y="90687"/>
                  </a:lnTo>
                  <a:lnTo>
                    <a:pt x="2033614" y="102803"/>
                  </a:lnTo>
                  <a:lnTo>
                    <a:pt x="2070011" y="115485"/>
                  </a:lnTo>
                  <a:lnTo>
                    <a:pt x="2131580" y="142410"/>
                  </a:lnTo>
                  <a:lnTo>
                    <a:pt x="2177126" y="171185"/>
                  </a:lnTo>
                  <a:lnTo>
                    <a:pt x="2205382" y="201531"/>
                  </a:lnTo>
                  <a:lnTo>
                    <a:pt x="2215083" y="233172"/>
                  </a:lnTo>
                  <a:lnTo>
                    <a:pt x="2212631" y="249121"/>
                  </a:lnTo>
                  <a:lnTo>
                    <a:pt x="2177126" y="295105"/>
                  </a:lnTo>
                  <a:lnTo>
                    <a:pt x="2131580" y="323859"/>
                  </a:lnTo>
                  <a:lnTo>
                    <a:pt x="2070011" y="350769"/>
                  </a:lnTo>
                  <a:lnTo>
                    <a:pt x="2033614" y="363444"/>
                  </a:lnTo>
                  <a:lnTo>
                    <a:pt x="1993685" y="375554"/>
                  </a:lnTo>
                  <a:lnTo>
                    <a:pt x="1950384" y="387064"/>
                  </a:lnTo>
                  <a:lnTo>
                    <a:pt x="1903869" y="397938"/>
                  </a:lnTo>
                  <a:lnTo>
                    <a:pt x="1854298" y="408142"/>
                  </a:lnTo>
                  <a:lnTo>
                    <a:pt x="1801829" y="417642"/>
                  </a:lnTo>
                  <a:lnTo>
                    <a:pt x="1746621" y="426401"/>
                  </a:lnTo>
                  <a:lnTo>
                    <a:pt x="1688832" y="434387"/>
                  </a:lnTo>
                  <a:lnTo>
                    <a:pt x="1628621" y="441563"/>
                  </a:lnTo>
                  <a:lnTo>
                    <a:pt x="1566144" y="447895"/>
                  </a:lnTo>
                  <a:lnTo>
                    <a:pt x="1501562" y="453348"/>
                  </a:lnTo>
                  <a:lnTo>
                    <a:pt x="1435032" y="457888"/>
                  </a:lnTo>
                  <a:lnTo>
                    <a:pt x="1366713" y="461480"/>
                  </a:lnTo>
                  <a:lnTo>
                    <a:pt x="1296762" y="464088"/>
                  </a:lnTo>
                  <a:lnTo>
                    <a:pt x="1225339" y="465679"/>
                  </a:lnTo>
                  <a:lnTo>
                    <a:pt x="1152601" y="466216"/>
                  </a:lnTo>
                  <a:lnTo>
                    <a:pt x="1079863" y="465679"/>
                  </a:lnTo>
                  <a:lnTo>
                    <a:pt x="1008442" y="464088"/>
                  </a:lnTo>
                  <a:lnTo>
                    <a:pt x="938494" y="461480"/>
                  </a:lnTo>
                  <a:lnTo>
                    <a:pt x="870179" y="457888"/>
                  </a:lnTo>
                  <a:lnTo>
                    <a:pt x="803653" y="453348"/>
                  </a:lnTo>
                  <a:lnTo>
                    <a:pt x="739077" y="447895"/>
                  </a:lnTo>
                  <a:lnTo>
                    <a:pt x="676607" y="441563"/>
                  </a:lnTo>
                  <a:lnTo>
                    <a:pt x="616402" y="434387"/>
                  </a:lnTo>
                  <a:lnTo>
                    <a:pt x="558620" y="426401"/>
                  </a:lnTo>
                  <a:lnTo>
                    <a:pt x="503420" y="417642"/>
                  </a:lnTo>
                  <a:lnTo>
                    <a:pt x="450959" y="408142"/>
                  </a:lnTo>
                  <a:lnTo>
                    <a:pt x="401396" y="397938"/>
                  </a:lnTo>
                  <a:lnTo>
                    <a:pt x="354888" y="387064"/>
                  </a:lnTo>
                  <a:lnTo>
                    <a:pt x="311595" y="375554"/>
                  </a:lnTo>
                  <a:lnTo>
                    <a:pt x="271675" y="363444"/>
                  </a:lnTo>
                  <a:lnTo>
                    <a:pt x="235284" y="350769"/>
                  </a:lnTo>
                  <a:lnTo>
                    <a:pt x="173728" y="323859"/>
                  </a:lnTo>
                  <a:lnTo>
                    <a:pt x="128193" y="295105"/>
                  </a:lnTo>
                  <a:lnTo>
                    <a:pt x="99943" y="264783"/>
                  </a:lnTo>
                  <a:lnTo>
                    <a:pt x="90246" y="233172"/>
                  </a:lnTo>
                  <a:close/>
                </a:path>
                <a:path w="4170679" h="2800350">
                  <a:moveTo>
                    <a:pt x="0" y="975613"/>
                  </a:moveTo>
                  <a:lnTo>
                    <a:pt x="21585" y="930615"/>
                  </a:lnTo>
                  <a:lnTo>
                    <a:pt x="58641" y="902276"/>
                  </a:lnTo>
                  <a:lnTo>
                    <a:pt x="112352" y="875575"/>
                  </a:lnTo>
                  <a:lnTo>
                    <a:pt x="181453" y="850779"/>
                  </a:lnTo>
                  <a:lnTo>
                    <a:pt x="221378" y="839178"/>
                  </a:lnTo>
                  <a:lnTo>
                    <a:pt x="264676" y="828153"/>
                  </a:lnTo>
                  <a:lnTo>
                    <a:pt x="311188" y="817737"/>
                  </a:lnTo>
                  <a:lnTo>
                    <a:pt x="360756" y="807963"/>
                  </a:lnTo>
                  <a:lnTo>
                    <a:pt x="413221" y="798865"/>
                  </a:lnTo>
                  <a:lnTo>
                    <a:pt x="468426" y="790475"/>
                  </a:lnTo>
                  <a:lnTo>
                    <a:pt x="526212" y="782827"/>
                  </a:lnTo>
                  <a:lnTo>
                    <a:pt x="586421" y="775955"/>
                  </a:lnTo>
                  <a:lnTo>
                    <a:pt x="648895" y="769891"/>
                  </a:lnTo>
                  <a:lnTo>
                    <a:pt x="713475" y="764669"/>
                  </a:lnTo>
                  <a:lnTo>
                    <a:pt x="780003" y="760322"/>
                  </a:lnTo>
                  <a:lnTo>
                    <a:pt x="848321" y="756883"/>
                  </a:lnTo>
                  <a:lnTo>
                    <a:pt x="918270" y="754385"/>
                  </a:lnTo>
                  <a:lnTo>
                    <a:pt x="989693" y="752863"/>
                  </a:lnTo>
                  <a:lnTo>
                    <a:pt x="1062431" y="752348"/>
                  </a:lnTo>
                  <a:lnTo>
                    <a:pt x="1135168" y="752863"/>
                  </a:lnTo>
                  <a:lnTo>
                    <a:pt x="1206590" y="754385"/>
                  </a:lnTo>
                  <a:lnTo>
                    <a:pt x="1276537" y="756883"/>
                  </a:lnTo>
                  <a:lnTo>
                    <a:pt x="1344853" y="760322"/>
                  </a:lnTo>
                  <a:lnTo>
                    <a:pt x="1411378" y="764669"/>
                  </a:lnTo>
                  <a:lnTo>
                    <a:pt x="1475955" y="769891"/>
                  </a:lnTo>
                  <a:lnTo>
                    <a:pt x="1538424" y="775955"/>
                  </a:lnTo>
                  <a:lnTo>
                    <a:pt x="1598629" y="782828"/>
                  </a:lnTo>
                  <a:lnTo>
                    <a:pt x="1656411" y="790475"/>
                  </a:lnTo>
                  <a:lnTo>
                    <a:pt x="1711612" y="798865"/>
                  </a:lnTo>
                  <a:lnTo>
                    <a:pt x="1764073" y="807963"/>
                  </a:lnTo>
                  <a:lnTo>
                    <a:pt x="1813636" y="817737"/>
                  </a:lnTo>
                  <a:lnTo>
                    <a:pt x="1860143" y="828153"/>
                  </a:lnTo>
                  <a:lnTo>
                    <a:pt x="1903436" y="839178"/>
                  </a:lnTo>
                  <a:lnTo>
                    <a:pt x="1943357" y="850779"/>
                  </a:lnTo>
                  <a:lnTo>
                    <a:pt x="1979747" y="862922"/>
                  </a:lnTo>
                  <a:lnTo>
                    <a:pt x="2041303" y="888704"/>
                  </a:lnTo>
                  <a:lnTo>
                    <a:pt x="2086839" y="916257"/>
                  </a:lnTo>
                  <a:lnTo>
                    <a:pt x="2115088" y="945315"/>
                  </a:lnTo>
                  <a:lnTo>
                    <a:pt x="2124786" y="975613"/>
                  </a:lnTo>
                  <a:lnTo>
                    <a:pt x="2122335" y="990901"/>
                  </a:lnTo>
                  <a:lnTo>
                    <a:pt x="2086839" y="1034970"/>
                  </a:lnTo>
                  <a:lnTo>
                    <a:pt x="2041303" y="1062523"/>
                  </a:lnTo>
                  <a:lnTo>
                    <a:pt x="1979747" y="1088305"/>
                  </a:lnTo>
                  <a:lnTo>
                    <a:pt x="1943357" y="1100448"/>
                  </a:lnTo>
                  <a:lnTo>
                    <a:pt x="1903436" y="1112049"/>
                  </a:lnTo>
                  <a:lnTo>
                    <a:pt x="1860143" y="1123074"/>
                  </a:lnTo>
                  <a:lnTo>
                    <a:pt x="1813636" y="1133490"/>
                  </a:lnTo>
                  <a:lnTo>
                    <a:pt x="1764073" y="1143264"/>
                  </a:lnTo>
                  <a:lnTo>
                    <a:pt x="1711612" y="1152362"/>
                  </a:lnTo>
                  <a:lnTo>
                    <a:pt x="1656411" y="1160752"/>
                  </a:lnTo>
                  <a:lnTo>
                    <a:pt x="1598629" y="1168400"/>
                  </a:lnTo>
                  <a:lnTo>
                    <a:pt x="1538424" y="1175272"/>
                  </a:lnTo>
                  <a:lnTo>
                    <a:pt x="1475955" y="1181336"/>
                  </a:lnTo>
                  <a:lnTo>
                    <a:pt x="1411378" y="1186558"/>
                  </a:lnTo>
                  <a:lnTo>
                    <a:pt x="1344853" y="1190905"/>
                  </a:lnTo>
                  <a:lnTo>
                    <a:pt x="1276537" y="1194344"/>
                  </a:lnTo>
                  <a:lnTo>
                    <a:pt x="1206590" y="1196842"/>
                  </a:lnTo>
                  <a:lnTo>
                    <a:pt x="1135168" y="1198364"/>
                  </a:lnTo>
                  <a:lnTo>
                    <a:pt x="1062431" y="1198879"/>
                  </a:lnTo>
                  <a:lnTo>
                    <a:pt x="989693" y="1198364"/>
                  </a:lnTo>
                  <a:lnTo>
                    <a:pt x="918270" y="1196842"/>
                  </a:lnTo>
                  <a:lnTo>
                    <a:pt x="848321" y="1194344"/>
                  </a:lnTo>
                  <a:lnTo>
                    <a:pt x="780003" y="1190905"/>
                  </a:lnTo>
                  <a:lnTo>
                    <a:pt x="713475" y="1186558"/>
                  </a:lnTo>
                  <a:lnTo>
                    <a:pt x="648895" y="1181336"/>
                  </a:lnTo>
                  <a:lnTo>
                    <a:pt x="586421" y="1175272"/>
                  </a:lnTo>
                  <a:lnTo>
                    <a:pt x="526212" y="1168399"/>
                  </a:lnTo>
                  <a:lnTo>
                    <a:pt x="468426" y="1160752"/>
                  </a:lnTo>
                  <a:lnTo>
                    <a:pt x="413221" y="1152362"/>
                  </a:lnTo>
                  <a:lnTo>
                    <a:pt x="360756" y="1143264"/>
                  </a:lnTo>
                  <a:lnTo>
                    <a:pt x="311188" y="1133490"/>
                  </a:lnTo>
                  <a:lnTo>
                    <a:pt x="264676" y="1123074"/>
                  </a:lnTo>
                  <a:lnTo>
                    <a:pt x="221378" y="1112049"/>
                  </a:lnTo>
                  <a:lnTo>
                    <a:pt x="181453" y="1100448"/>
                  </a:lnTo>
                  <a:lnTo>
                    <a:pt x="145058" y="1088305"/>
                  </a:lnTo>
                  <a:lnTo>
                    <a:pt x="83494" y="1062523"/>
                  </a:lnTo>
                  <a:lnTo>
                    <a:pt x="37952" y="1034970"/>
                  </a:lnTo>
                  <a:lnTo>
                    <a:pt x="9699" y="1005912"/>
                  </a:lnTo>
                  <a:lnTo>
                    <a:pt x="0" y="975613"/>
                  </a:lnTo>
                  <a:close/>
                </a:path>
                <a:path w="4170679" h="2800350">
                  <a:moveTo>
                    <a:pt x="2045919" y="2577211"/>
                  </a:moveTo>
                  <a:lnTo>
                    <a:pt x="2067501" y="2532212"/>
                  </a:lnTo>
                  <a:lnTo>
                    <a:pt x="2104552" y="2503873"/>
                  </a:lnTo>
                  <a:lnTo>
                    <a:pt x="2158256" y="2477172"/>
                  </a:lnTo>
                  <a:lnTo>
                    <a:pt x="2227348" y="2452376"/>
                  </a:lnTo>
                  <a:lnTo>
                    <a:pt x="2267268" y="2440775"/>
                  </a:lnTo>
                  <a:lnTo>
                    <a:pt x="2310561" y="2429750"/>
                  </a:lnTo>
                  <a:lnTo>
                    <a:pt x="2357069" y="2419334"/>
                  </a:lnTo>
                  <a:lnTo>
                    <a:pt x="2406632" y="2409560"/>
                  </a:lnTo>
                  <a:lnTo>
                    <a:pt x="2459093" y="2400462"/>
                  </a:lnTo>
                  <a:lnTo>
                    <a:pt x="2514293" y="2392072"/>
                  </a:lnTo>
                  <a:lnTo>
                    <a:pt x="2572075" y="2384425"/>
                  </a:lnTo>
                  <a:lnTo>
                    <a:pt x="2632280" y="2377552"/>
                  </a:lnTo>
                  <a:lnTo>
                    <a:pt x="2694750" y="2371488"/>
                  </a:lnTo>
                  <a:lnTo>
                    <a:pt x="2759326" y="2366266"/>
                  </a:lnTo>
                  <a:lnTo>
                    <a:pt x="2825852" y="2361919"/>
                  </a:lnTo>
                  <a:lnTo>
                    <a:pt x="2894167" y="2358480"/>
                  </a:lnTo>
                  <a:lnTo>
                    <a:pt x="2964115" y="2355982"/>
                  </a:lnTo>
                  <a:lnTo>
                    <a:pt x="3035536" y="2354460"/>
                  </a:lnTo>
                  <a:lnTo>
                    <a:pt x="3108274" y="2353945"/>
                  </a:lnTo>
                  <a:lnTo>
                    <a:pt x="3181011" y="2354460"/>
                  </a:lnTo>
                  <a:lnTo>
                    <a:pt x="3252433" y="2355982"/>
                  </a:lnTo>
                  <a:lnTo>
                    <a:pt x="3322380" y="2358480"/>
                  </a:lnTo>
                  <a:lnTo>
                    <a:pt x="3390696" y="2361919"/>
                  </a:lnTo>
                  <a:lnTo>
                    <a:pt x="3457221" y="2366266"/>
                  </a:lnTo>
                  <a:lnTo>
                    <a:pt x="3521798" y="2371488"/>
                  </a:lnTo>
                  <a:lnTo>
                    <a:pt x="3584267" y="2377552"/>
                  </a:lnTo>
                  <a:lnTo>
                    <a:pt x="3644472" y="2384425"/>
                  </a:lnTo>
                  <a:lnTo>
                    <a:pt x="3702254" y="2392072"/>
                  </a:lnTo>
                  <a:lnTo>
                    <a:pt x="3757455" y="2400462"/>
                  </a:lnTo>
                  <a:lnTo>
                    <a:pt x="3809916" y="2409560"/>
                  </a:lnTo>
                  <a:lnTo>
                    <a:pt x="3859479" y="2419334"/>
                  </a:lnTo>
                  <a:lnTo>
                    <a:pt x="3905986" y="2429750"/>
                  </a:lnTo>
                  <a:lnTo>
                    <a:pt x="3949279" y="2440775"/>
                  </a:lnTo>
                  <a:lnTo>
                    <a:pt x="3989200" y="2452376"/>
                  </a:lnTo>
                  <a:lnTo>
                    <a:pt x="4025590" y="2464519"/>
                  </a:lnTo>
                  <a:lnTo>
                    <a:pt x="4087146" y="2490301"/>
                  </a:lnTo>
                  <a:lnTo>
                    <a:pt x="4132682" y="2517854"/>
                  </a:lnTo>
                  <a:lnTo>
                    <a:pt x="4160931" y="2546912"/>
                  </a:lnTo>
                  <a:lnTo>
                    <a:pt x="4170629" y="2577211"/>
                  </a:lnTo>
                  <a:lnTo>
                    <a:pt x="4168178" y="2592483"/>
                  </a:lnTo>
                  <a:lnTo>
                    <a:pt x="4132682" y="2636514"/>
                  </a:lnTo>
                  <a:lnTo>
                    <a:pt x="4087146" y="2664047"/>
                  </a:lnTo>
                  <a:lnTo>
                    <a:pt x="4025590" y="2689812"/>
                  </a:lnTo>
                  <a:lnTo>
                    <a:pt x="3989200" y="2701949"/>
                  </a:lnTo>
                  <a:lnTo>
                    <a:pt x="3949279" y="2713544"/>
                  </a:lnTo>
                  <a:lnTo>
                    <a:pt x="3905986" y="2724564"/>
                  </a:lnTo>
                  <a:lnTo>
                    <a:pt x="3859479" y="2734976"/>
                  </a:lnTo>
                  <a:lnTo>
                    <a:pt x="3809916" y="2744746"/>
                  </a:lnTo>
                  <a:lnTo>
                    <a:pt x="3757455" y="2753842"/>
                  </a:lnTo>
                  <a:lnTo>
                    <a:pt x="3702254" y="2762229"/>
                  </a:lnTo>
                  <a:lnTo>
                    <a:pt x="3644472" y="2769874"/>
                  </a:lnTo>
                  <a:lnTo>
                    <a:pt x="3584267" y="2776745"/>
                  </a:lnTo>
                  <a:lnTo>
                    <a:pt x="3521798" y="2782808"/>
                  </a:lnTo>
                  <a:lnTo>
                    <a:pt x="3457221" y="2788029"/>
                  </a:lnTo>
                  <a:lnTo>
                    <a:pt x="3390696" y="2792376"/>
                  </a:lnTo>
                  <a:lnTo>
                    <a:pt x="3322380" y="2795814"/>
                  </a:lnTo>
                  <a:lnTo>
                    <a:pt x="3252433" y="2798312"/>
                  </a:lnTo>
                  <a:lnTo>
                    <a:pt x="3181011" y="2799834"/>
                  </a:lnTo>
                  <a:lnTo>
                    <a:pt x="3108274" y="2800350"/>
                  </a:lnTo>
                  <a:lnTo>
                    <a:pt x="3035536" y="2799834"/>
                  </a:lnTo>
                  <a:lnTo>
                    <a:pt x="2964115" y="2798312"/>
                  </a:lnTo>
                  <a:lnTo>
                    <a:pt x="2894167" y="2795814"/>
                  </a:lnTo>
                  <a:lnTo>
                    <a:pt x="2825852" y="2792376"/>
                  </a:lnTo>
                  <a:lnTo>
                    <a:pt x="2759326" y="2788029"/>
                  </a:lnTo>
                  <a:lnTo>
                    <a:pt x="2694750" y="2782808"/>
                  </a:lnTo>
                  <a:lnTo>
                    <a:pt x="2632280" y="2776745"/>
                  </a:lnTo>
                  <a:lnTo>
                    <a:pt x="2572075" y="2769874"/>
                  </a:lnTo>
                  <a:lnTo>
                    <a:pt x="2514293" y="2762229"/>
                  </a:lnTo>
                  <a:lnTo>
                    <a:pt x="2459093" y="2753842"/>
                  </a:lnTo>
                  <a:lnTo>
                    <a:pt x="2406632" y="2744746"/>
                  </a:lnTo>
                  <a:lnTo>
                    <a:pt x="2357069" y="2734976"/>
                  </a:lnTo>
                  <a:lnTo>
                    <a:pt x="2310561" y="2724564"/>
                  </a:lnTo>
                  <a:lnTo>
                    <a:pt x="2267268" y="2713544"/>
                  </a:lnTo>
                  <a:lnTo>
                    <a:pt x="2227348" y="2701949"/>
                  </a:lnTo>
                  <a:lnTo>
                    <a:pt x="2190957" y="2689812"/>
                  </a:lnTo>
                  <a:lnTo>
                    <a:pt x="2129401" y="2664047"/>
                  </a:lnTo>
                  <a:lnTo>
                    <a:pt x="2083866" y="2636514"/>
                  </a:lnTo>
                  <a:lnTo>
                    <a:pt x="2055616" y="2607479"/>
                  </a:lnTo>
                  <a:lnTo>
                    <a:pt x="2045919" y="2577211"/>
                  </a:lnTo>
                  <a:close/>
                </a:path>
              </a:pathLst>
            </a:custGeom>
            <a:ln w="57150">
              <a:solidFill>
                <a:srgbClr val="00AF5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 descr=""/>
          <p:cNvSpPr txBox="1"/>
          <p:nvPr/>
        </p:nvSpPr>
        <p:spPr>
          <a:xfrm>
            <a:off x="7658150" y="1632330"/>
            <a:ext cx="920115" cy="3125470"/>
          </a:xfrm>
          <a:prstGeom prst="rect">
            <a:avLst/>
          </a:prstGeom>
        </p:spPr>
        <p:txBody>
          <a:bodyPr wrap="square" lIns="0" tIns="0" rIns="0" bIns="0" rtlCol="0" vert="vert">
            <a:spAutoFit/>
          </a:bodyPr>
          <a:lstStyle/>
          <a:p>
            <a:pPr marL="12700">
              <a:lnSpc>
                <a:spcPts val="3145"/>
              </a:lnSpc>
            </a:pPr>
            <a:r>
              <a:rPr dirty="0" sz="3200" spc="-35" b="1">
                <a:latin typeface="Calibri"/>
                <a:cs typeface="Calibri"/>
              </a:rPr>
              <a:t>MENTAL</a:t>
            </a:r>
            <a:r>
              <a:rPr dirty="0" sz="3200" spc="-145" b="1">
                <a:latin typeface="Calibri"/>
                <a:cs typeface="Calibri"/>
              </a:rPr>
              <a:t> </a:t>
            </a:r>
            <a:r>
              <a:rPr dirty="0" sz="3200" spc="-10" b="1">
                <a:latin typeface="Calibri"/>
                <a:cs typeface="Calibri"/>
              </a:rPr>
              <a:t>IMAGERY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3200" spc="-10" b="1">
                <a:latin typeface="Calibri"/>
                <a:cs typeface="Calibri"/>
              </a:rPr>
              <a:t>THEORY</a:t>
            </a:r>
            <a:endParaRPr sz="3200">
              <a:latin typeface="Calibri"/>
              <a:cs typeface="Calibri"/>
            </a:endParaRPr>
          </a:p>
        </p:txBody>
      </p:sp>
      <p:grpSp>
        <p:nvGrpSpPr>
          <p:cNvPr id="39" name="object 39" descr=""/>
          <p:cNvGrpSpPr/>
          <p:nvPr/>
        </p:nvGrpSpPr>
        <p:grpSpPr>
          <a:xfrm>
            <a:off x="8695849" y="1529919"/>
            <a:ext cx="3502660" cy="4836160"/>
            <a:chOff x="8695849" y="1529919"/>
            <a:chExt cx="3502660" cy="4836160"/>
          </a:xfrm>
        </p:grpSpPr>
        <p:pic>
          <p:nvPicPr>
            <p:cNvPr id="40" name="object 40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95849" y="1529919"/>
              <a:ext cx="3502246" cy="4836080"/>
            </a:xfrm>
            <a:prstGeom prst="rect">
              <a:avLst/>
            </a:prstGeom>
          </p:spPr>
        </p:pic>
        <p:pic>
          <p:nvPicPr>
            <p:cNvPr id="41" name="object 41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854440" y="1689163"/>
              <a:ext cx="3294760" cy="4339082"/>
            </a:xfrm>
            <a:prstGeom prst="rect">
              <a:avLst/>
            </a:prstGeom>
          </p:spPr>
        </p:pic>
      </p:grpSp>
      <p:sp>
        <p:nvSpPr>
          <p:cNvPr id="42" name="object 42" descr=""/>
          <p:cNvSpPr txBox="1"/>
          <p:nvPr/>
        </p:nvSpPr>
        <p:spPr>
          <a:xfrm>
            <a:off x="5217414" y="6072632"/>
            <a:ext cx="674370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4"/>
              </a:rPr>
              <a:t>https://www.sciencedirect.com/science/article/pii/S2212571X24000969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3" name="object 4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1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1419161" y="1926145"/>
            <a:ext cx="4503420" cy="3646804"/>
            <a:chOff x="1419161" y="1926145"/>
            <a:chExt cx="4503420" cy="3646804"/>
          </a:xfrm>
        </p:grpSpPr>
        <p:sp>
          <p:nvSpPr>
            <p:cNvPr id="6" name="object 6" descr=""/>
            <p:cNvSpPr/>
            <p:nvPr/>
          </p:nvSpPr>
          <p:spPr>
            <a:xfrm>
              <a:off x="1423924" y="1930907"/>
              <a:ext cx="4493895" cy="3031490"/>
            </a:xfrm>
            <a:custGeom>
              <a:avLst/>
              <a:gdLst/>
              <a:ahLst/>
              <a:cxnLst/>
              <a:rect l="l" t="t" r="r" b="b"/>
              <a:pathLst>
                <a:path w="4493895" h="3031490">
                  <a:moveTo>
                    <a:pt x="0" y="3031235"/>
                  </a:moveTo>
                  <a:lnTo>
                    <a:pt x="551180" y="3031235"/>
                  </a:lnTo>
                </a:path>
                <a:path w="4493895" h="3031490">
                  <a:moveTo>
                    <a:pt x="3302000" y="3031235"/>
                  </a:moveTo>
                  <a:lnTo>
                    <a:pt x="3437636" y="3031235"/>
                  </a:lnTo>
                </a:path>
                <a:path w="4493895" h="3031490">
                  <a:moveTo>
                    <a:pt x="1055624" y="3031235"/>
                  </a:moveTo>
                  <a:lnTo>
                    <a:pt x="1191259" y="3031235"/>
                  </a:lnTo>
                </a:path>
                <a:path w="4493895" h="3031490">
                  <a:moveTo>
                    <a:pt x="1695703" y="3031235"/>
                  </a:moveTo>
                  <a:lnTo>
                    <a:pt x="2797555" y="3031235"/>
                  </a:lnTo>
                </a:path>
                <a:path w="4493895" h="3031490">
                  <a:moveTo>
                    <a:pt x="3942079" y="3031235"/>
                  </a:moveTo>
                  <a:lnTo>
                    <a:pt x="4493387" y="3031235"/>
                  </a:lnTo>
                </a:path>
                <a:path w="4493895" h="3031490">
                  <a:moveTo>
                    <a:pt x="3942079" y="2424684"/>
                  </a:moveTo>
                  <a:lnTo>
                    <a:pt x="4493387" y="2424684"/>
                  </a:lnTo>
                </a:path>
                <a:path w="4493895" h="3031490">
                  <a:moveTo>
                    <a:pt x="3302000" y="2424684"/>
                  </a:moveTo>
                  <a:lnTo>
                    <a:pt x="3437636" y="2424684"/>
                  </a:lnTo>
                </a:path>
                <a:path w="4493895" h="3031490">
                  <a:moveTo>
                    <a:pt x="1695703" y="2424684"/>
                  </a:moveTo>
                  <a:lnTo>
                    <a:pt x="2797555" y="2424684"/>
                  </a:lnTo>
                </a:path>
                <a:path w="4493895" h="3031490">
                  <a:moveTo>
                    <a:pt x="1055624" y="2424684"/>
                  </a:moveTo>
                  <a:lnTo>
                    <a:pt x="1191259" y="2424684"/>
                  </a:lnTo>
                </a:path>
                <a:path w="4493895" h="3031490">
                  <a:moveTo>
                    <a:pt x="0" y="2424684"/>
                  </a:moveTo>
                  <a:lnTo>
                    <a:pt x="551180" y="2424684"/>
                  </a:lnTo>
                </a:path>
                <a:path w="4493895" h="3031490">
                  <a:moveTo>
                    <a:pt x="1695703" y="1818131"/>
                  </a:moveTo>
                  <a:lnTo>
                    <a:pt x="4493387" y="1818131"/>
                  </a:lnTo>
                </a:path>
                <a:path w="4493895" h="3031490">
                  <a:moveTo>
                    <a:pt x="1055624" y="1818131"/>
                  </a:moveTo>
                  <a:lnTo>
                    <a:pt x="1191259" y="1818131"/>
                  </a:lnTo>
                </a:path>
                <a:path w="4493895" h="3031490">
                  <a:moveTo>
                    <a:pt x="0" y="1818131"/>
                  </a:moveTo>
                  <a:lnTo>
                    <a:pt x="551180" y="1818131"/>
                  </a:lnTo>
                </a:path>
                <a:path w="4493895" h="3031490">
                  <a:moveTo>
                    <a:pt x="0" y="1213103"/>
                  </a:moveTo>
                  <a:lnTo>
                    <a:pt x="1191259" y="1213103"/>
                  </a:lnTo>
                </a:path>
                <a:path w="4493895" h="3031490">
                  <a:moveTo>
                    <a:pt x="1695703" y="1213103"/>
                  </a:moveTo>
                  <a:lnTo>
                    <a:pt x="4493387" y="1213103"/>
                  </a:lnTo>
                </a:path>
                <a:path w="4493895" h="3031490">
                  <a:moveTo>
                    <a:pt x="0" y="606551"/>
                  </a:moveTo>
                  <a:lnTo>
                    <a:pt x="1191259" y="606551"/>
                  </a:lnTo>
                </a:path>
                <a:path w="4493895" h="3031490">
                  <a:moveTo>
                    <a:pt x="1695703" y="606551"/>
                  </a:moveTo>
                  <a:lnTo>
                    <a:pt x="4493387" y="606551"/>
                  </a:lnTo>
                </a:path>
                <a:path w="4493895" h="3031490">
                  <a:moveTo>
                    <a:pt x="0" y="0"/>
                  </a:moveTo>
                  <a:lnTo>
                    <a:pt x="4493387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975104" y="3515867"/>
              <a:ext cx="2750820" cy="2052320"/>
            </a:xfrm>
            <a:custGeom>
              <a:avLst/>
              <a:gdLst/>
              <a:ahLst/>
              <a:cxnLst/>
              <a:rect l="l" t="t" r="r" b="b"/>
              <a:pathLst>
                <a:path w="2750820" h="2052320">
                  <a:moveTo>
                    <a:pt x="504444" y="0"/>
                  </a:moveTo>
                  <a:lnTo>
                    <a:pt x="0" y="0"/>
                  </a:lnTo>
                  <a:lnTo>
                    <a:pt x="0" y="2052066"/>
                  </a:lnTo>
                  <a:lnTo>
                    <a:pt x="504444" y="2052078"/>
                  </a:lnTo>
                  <a:lnTo>
                    <a:pt x="504444" y="0"/>
                  </a:lnTo>
                  <a:close/>
                </a:path>
                <a:path w="2750820" h="2052320">
                  <a:moveTo>
                    <a:pt x="2750820" y="352044"/>
                  </a:moveTo>
                  <a:lnTo>
                    <a:pt x="2246376" y="352044"/>
                  </a:lnTo>
                  <a:lnTo>
                    <a:pt x="2246376" y="2052066"/>
                  </a:lnTo>
                  <a:lnTo>
                    <a:pt x="2750820" y="2052078"/>
                  </a:lnTo>
                  <a:lnTo>
                    <a:pt x="2750820" y="352044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615184" y="2058923"/>
              <a:ext cx="2750820" cy="3509645"/>
            </a:xfrm>
            <a:custGeom>
              <a:avLst/>
              <a:gdLst/>
              <a:ahLst/>
              <a:cxnLst/>
              <a:rect l="l" t="t" r="r" b="b"/>
              <a:pathLst>
                <a:path w="2750820" h="3509645">
                  <a:moveTo>
                    <a:pt x="504444" y="0"/>
                  </a:moveTo>
                  <a:lnTo>
                    <a:pt x="0" y="0"/>
                  </a:lnTo>
                  <a:lnTo>
                    <a:pt x="0" y="3509010"/>
                  </a:lnTo>
                  <a:lnTo>
                    <a:pt x="504444" y="3509022"/>
                  </a:lnTo>
                  <a:lnTo>
                    <a:pt x="504444" y="0"/>
                  </a:lnTo>
                  <a:close/>
                </a:path>
                <a:path w="2750820" h="3509645">
                  <a:moveTo>
                    <a:pt x="2750820" y="1705356"/>
                  </a:moveTo>
                  <a:lnTo>
                    <a:pt x="2246376" y="1705368"/>
                  </a:lnTo>
                  <a:lnTo>
                    <a:pt x="2246376" y="3509010"/>
                  </a:lnTo>
                  <a:lnTo>
                    <a:pt x="2750820" y="3509010"/>
                  </a:lnTo>
                  <a:lnTo>
                    <a:pt x="2750820" y="1705356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1423924" y="5567933"/>
              <a:ext cx="4493895" cy="0"/>
            </a:xfrm>
            <a:custGeom>
              <a:avLst/>
              <a:gdLst/>
              <a:ahLst/>
              <a:cxnLst/>
              <a:rect l="l" t="t" r="r" b="b"/>
              <a:pathLst>
                <a:path w="4493895" h="0">
                  <a:moveTo>
                    <a:pt x="0" y="0"/>
                  </a:moveTo>
                  <a:lnTo>
                    <a:pt x="4493387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/>
          <p:nvPr/>
        </p:nvSpPr>
        <p:spPr>
          <a:xfrm>
            <a:off x="1423924" y="1325244"/>
            <a:ext cx="4493895" cy="0"/>
          </a:xfrm>
          <a:custGeom>
            <a:avLst/>
            <a:gdLst/>
            <a:ahLst/>
            <a:cxnLst/>
            <a:rect l="l" t="t" r="r" b="b"/>
            <a:pathLst>
              <a:path w="4493895" h="0">
                <a:moveTo>
                  <a:pt x="0" y="0"/>
                </a:moveTo>
                <a:lnTo>
                  <a:pt x="4493387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1205585" y="5450840"/>
            <a:ext cx="10223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205585" y="4844618"/>
            <a:ext cx="10223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205585" y="4238320"/>
            <a:ext cx="10223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205585" y="3632149"/>
            <a:ext cx="10223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1205585" y="3025851"/>
            <a:ext cx="10223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1129385" y="2419553"/>
            <a:ext cx="17780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Times New Roman"/>
                <a:cs typeface="Times New Roman"/>
              </a:rPr>
              <a:t>10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29385" y="1813382"/>
            <a:ext cx="17780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Times New Roman"/>
                <a:cs typeface="Times New Roman"/>
              </a:rPr>
              <a:t>12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129385" y="1207084"/>
            <a:ext cx="17780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Times New Roman"/>
                <a:cs typeface="Times New Roman"/>
              </a:rPr>
              <a:t>14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19" name="object 19" descr=""/>
          <p:cNvSpPr/>
          <p:nvPr/>
        </p:nvSpPr>
        <p:spPr>
          <a:xfrm>
            <a:off x="2540761" y="5993517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5952" y="0"/>
                </a:moveTo>
                <a:lnTo>
                  <a:pt x="0" y="0"/>
                </a:lnTo>
                <a:lnTo>
                  <a:pt x="0" y="75952"/>
                </a:lnTo>
                <a:lnTo>
                  <a:pt x="75952" y="75952"/>
                </a:lnTo>
                <a:lnTo>
                  <a:pt x="75952" y="0"/>
                </a:lnTo>
                <a:close/>
              </a:path>
            </a:pathLst>
          </a:custGeom>
          <a:solidFill>
            <a:srgbClr val="5CB0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 descr=""/>
          <p:cNvSpPr txBox="1"/>
          <p:nvPr/>
        </p:nvSpPr>
        <p:spPr>
          <a:xfrm>
            <a:off x="2314701" y="5528564"/>
            <a:ext cx="1292225" cy="594995"/>
          </a:xfrm>
          <a:prstGeom prst="rect">
            <a:avLst/>
          </a:prstGeom>
        </p:spPr>
        <p:txBody>
          <a:bodyPr wrap="square" lIns="0" tIns="1143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00"/>
              </a:spcBef>
            </a:pP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Tourist</a:t>
            </a:r>
            <a:endParaRPr sz="1200">
              <a:latin typeface="Times New Roman"/>
              <a:cs typeface="Times New Roman"/>
            </a:endParaRPr>
          </a:p>
          <a:p>
            <a:pPr marL="335280">
              <a:lnSpc>
                <a:spcPct val="100000"/>
              </a:lnSpc>
              <a:spcBef>
                <a:spcPts val="800"/>
              </a:spcBef>
            </a:pPr>
            <a:r>
              <a:rPr dirty="0" sz="1200">
                <a:solidFill>
                  <a:srgbClr val="585858"/>
                </a:solidFill>
                <a:latin typeface="Times New Roman"/>
                <a:cs typeface="Times New Roman"/>
              </a:rPr>
              <a:t>Without</a:t>
            </a:r>
            <a:r>
              <a:rPr dirty="0" sz="1200" spc="-55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people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3866515" y="5528564"/>
            <a:ext cx="1207770" cy="594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648335">
              <a:lnSpc>
                <a:spcPct val="1557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Resident </a:t>
            </a:r>
            <a:r>
              <a:rPr dirty="0" sz="1200">
                <a:solidFill>
                  <a:srgbClr val="585858"/>
                </a:solidFill>
                <a:latin typeface="Times New Roman"/>
                <a:cs typeface="Times New Roman"/>
              </a:rPr>
              <a:t>With</a:t>
            </a:r>
            <a:r>
              <a:rPr dirty="0" sz="1200" spc="-30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people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22" name="object 22" descr=""/>
          <p:cNvSpPr/>
          <p:nvPr/>
        </p:nvSpPr>
        <p:spPr>
          <a:xfrm>
            <a:off x="3769614" y="5993517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5952" y="0"/>
                </a:moveTo>
                <a:lnTo>
                  <a:pt x="0" y="0"/>
                </a:lnTo>
                <a:lnTo>
                  <a:pt x="0" y="75952"/>
                </a:lnTo>
                <a:lnTo>
                  <a:pt x="75952" y="75952"/>
                </a:lnTo>
                <a:lnTo>
                  <a:pt x="75952" y="0"/>
                </a:lnTo>
                <a:close/>
              </a:path>
            </a:pathLst>
          </a:custGeom>
          <a:solidFill>
            <a:srgbClr val="F46D31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3" name="object 23" descr=""/>
          <p:cNvGrpSpPr/>
          <p:nvPr/>
        </p:nvGrpSpPr>
        <p:grpSpPr>
          <a:xfrm>
            <a:off x="7207059" y="1813560"/>
            <a:ext cx="4061460" cy="3822700"/>
            <a:chOff x="7207059" y="1813560"/>
            <a:chExt cx="4061460" cy="3822700"/>
          </a:xfrm>
        </p:grpSpPr>
        <p:sp>
          <p:nvSpPr>
            <p:cNvPr id="24" name="object 24" descr=""/>
            <p:cNvSpPr/>
            <p:nvPr/>
          </p:nvSpPr>
          <p:spPr>
            <a:xfrm>
              <a:off x="7211821" y="2237232"/>
              <a:ext cx="4051935" cy="2545080"/>
            </a:xfrm>
            <a:custGeom>
              <a:avLst/>
              <a:gdLst/>
              <a:ahLst/>
              <a:cxnLst/>
              <a:rect l="l" t="t" r="r" b="b"/>
              <a:pathLst>
                <a:path w="4051934" h="2545079">
                  <a:moveTo>
                    <a:pt x="952246" y="2545079"/>
                  </a:moveTo>
                  <a:lnTo>
                    <a:pt x="1074166" y="2545079"/>
                  </a:lnTo>
                </a:path>
                <a:path w="4051934" h="2545079">
                  <a:moveTo>
                    <a:pt x="1528318" y="2545079"/>
                  </a:moveTo>
                  <a:lnTo>
                    <a:pt x="2523489" y="2545079"/>
                  </a:lnTo>
                </a:path>
                <a:path w="4051934" h="2545079">
                  <a:moveTo>
                    <a:pt x="2977642" y="2545079"/>
                  </a:moveTo>
                  <a:lnTo>
                    <a:pt x="3099561" y="2545079"/>
                  </a:lnTo>
                </a:path>
                <a:path w="4051934" h="2545079">
                  <a:moveTo>
                    <a:pt x="3553713" y="2545079"/>
                  </a:moveTo>
                  <a:lnTo>
                    <a:pt x="4051680" y="2545079"/>
                  </a:lnTo>
                </a:path>
                <a:path w="4051934" h="2545079">
                  <a:moveTo>
                    <a:pt x="0" y="2545079"/>
                  </a:moveTo>
                  <a:lnTo>
                    <a:pt x="498094" y="2545079"/>
                  </a:lnTo>
                </a:path>
                <a:path w="4051934" h="2545079">
                  <a:moveTo>
                    <a:pt x="3553713" y="1697735"/>
                  </a:moveTo>
                  <a:lnTo>
                    <a:pt x="4051680" y="1697735"/>
                  </a:lnTo>
                </a:path>
                <a:path w="4051934" h="2545079">
                  <a:moveTo>
                    <a:pt x="1528318" y="1697735"/>
                  </a:moveTo>
                  <a:lnTo>
                    <a:pt x="3099561" y="1697735"/>
                  </a:lnTo>
                </a:path>
                <a:path w="4051934" h="2545079">
                  <a:moveTo>
                    <a:pt x="952246" y="1697735"/>
                  </a:moveTo>
                  <a:lnTo>
                    <a:pt x="1074166" y="1697735"/>
                  </a:lnTo>
                </a:path>
                <a:path w="4051934" h="2545079">
                  <a:moveTo>
                    <a:pt x="0" y="1697735"/>
                  </a:moveTo>
                  <a:lnTo>
                    <a:pt x="498094" y="1697735"/>
                  </a:lnTo>
                </a:path>
                <a:path w="4051934" h="2545079">
                  <a:moveTo>
                    <a:pt x="0" y="848867"/>
                  </a:moveTo>
                  <a:lnTo>
                    <a:pt x="1074166" y="848867"/>
                  </a:lnTo>
                </a:path>
                <a:path w="4051934" h="2545079">
                  <a:moveTo>
                    <a:pt x="1528318" y="848867"/>
                  </a:moveTo>
                  <a:lnTo>
                    <a:pt x="3099561" y="848867"/>
                  </a:lnTo>
                </a:path>
                <a:path w="4051934" h="2545079">
                  <a:moveTo>
                    <a:pt x="3553713" y="848867"/>
                  </a:moveTo>
                  <a:lnTo>
                    <a:pt x="4051680" y="848867"/>
                  </a:lnTo>
                </a:path>
                <a:path w="4051934" h="2545079">
                  <a:moveTo>
                    <a:pt x="0" y="0"/>
                  </a:moveTo>
                  <a:lnTo>
                    <a:pt x="1074166" y="0"/>
                  </a:lnTo>
                </a:path>
                <a:path w="4051934" h="2545079">
                  <a:moveTo>
                    <a:pt x="1528318" y="0"/>
                  </a:moveTo>
                  <a:lnTo>
                    <a:pt x="405168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7709916" y="3791711"/>
              <a:ext cx="2479675" cy="1840230"/>
            </a:xfrm>
            <a:custGeom>
              <a:avLst/>
              <a:gdLst/>
              <a:ahLst/>
              <a:cxnLst/>
              <a:rect l="l" t="t" r="r" b="b"/>
              <a:pathLst>
                <a:path w="2479675" h="1840229">
                  <a:moveTo>
                    <a:pt x="454152" y="0"/>
                  </a:moveTo>
                  <a:lnTo>
                    <a:pt x="0" y="0"/>
                  </a:lnTo>
                  <a:lnTo>
                    <a:pt x="0" y="1839722"/>
                  </a:lnTo>
                  <a:lnTo>
                    <a:pt x="454152" y="1839734"/>
                  </a:lnTo>
                  <a:lnTo>
                    <a:pt x="454152" y="0"/>
                  </a:lnTo>
                  <a:close/>
                </a:path>
                <a:path w="2479675" h="1840229">
                  <a:moveTo>
                    <a:pt x="2479548" y="406908"/>
                  </a:moveTo>
                  <a:lnTo>
                    <a:pt x="2025396" y="406908"/>
                  </a:lnTo>
                  <a:lnTo>
                    <a:pt x="2025396" y="1839722"/>
                  </a:lnTo>
                  <a:lnTo>
                    <a:pt x="2479548" y="1839722"/>
                  </a:lnTo>
                  <a:lnTo>
                    <a:pt x="2479548" y="406908"/>
                  </a:lnTo>
                  <a:close/>
                </a:path>
              </a:pathLst>
            </a:custGeom>
            <a:solidFill>
              <a:srgbClr val="AF1F79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8285988" y="1813559"/>
              <a:ext cx="2479675" cy="3818254"/>
            </a:xfrm>
            <a:custGeom>
              <a:avLst/>
              <a:gdLst/>
              <a:ahLst/>
              <a:cxnLst/>
              <a:rect l="l" t="t" r="r" b="b"/>
              <a:pathLst>
                <a:path w="2479675" h="3818254">
                  <a:moveTo>
                    <a:pt x="454152" y="0"/>
                  </a:moveTo>
                  <a:lnTo>
                    <a:pt x="0" y="0"/>
                  </a:lnTo>
                  <a:lnTo>
                    <a:pt x="0" y="3817874"/>
                  </a:lnTo>
                  <a:lnTo>
                    <a:pt x="454152" y="3817886"/>
                  </a:lnTo>
                  <a:lnTo>
                    <a:pt x="454152" y="0"/>
                  </a:lnTo>
                  <a:close/>
                </a:path>
                <a:path w="2479675" h="3818254">
                  <a:moveTo>
                    <a:pt x="2479548" y="469392"/>
                  </a:moveTo>
                  <a:lnTo>
                    <a:pt x="2025396" y="469392"/>
                  </a:lnTo>
                  <a:lnTo>
                    <a:pt x="2025396" y="3817874"/>
                  </a:lnTo>
                  <a:lnTo>
                    <a:pt x="2479548" y="3817886"/>
                  </a:lnTo>
                  <a:lnTo>
                    <a:pt x="2479548" y="469392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7211821" y="5631433"/>
              <a:ext cx="4051935" cy="0"/>
            </a:xfrm>
            <a:custGeom>
              <a:avLst/>
              <a:gdLst/>
              <a:ahLst/>
              <a:cxnLst/>
              <a:rect l="l" t="t" r="r" b="b"/>
              <a:pathLst>
                <a:path w="4051934" h="0">
                  <a:moveTo>
                    <a:pt x="0" y="0"/>
                  </a:moveTo>
                  <a:lnTo>
                    <a:pt x="4051680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8" name="object 28" descr=""/>
          <p:cNvSpPr/>
          <p:nvPr/>
        </p:nvSpPr>
        <p:spPr>
          <a:xfrm>
            <a:off x="7211821" y="1388617"/>
            <a:ext cx="4051935" cy="0"/>
          </a:xfrm>
          <a:custGeom>
            <a:avLst/>
            <a:gdLst/>
            <a:ahLst/>
            <a:cxnLst/>
            <a:rect l="l" t="t" r="r" b="b"/>
            <a:pathLst>
              <a:path w="4051934" h="0">
                <a:moveTo>
                  <a:pt x="0" y="0"/>
                </a:moveTo>
                <a:lnTo>
                  <a:pt x="4051680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6994017" y="5514847"/>
            <a:ext cx="1016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6994017" y="4665979"/>
            <a:ext cx="1016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2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6994017" y="3817366"/>
            <a:ext cx="1016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4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6994017" y="2968497"/>
            <a:ext cx="1016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6994017" y="2119629"/>
            <a:ext cx="1016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Times New Roman"/>
                <a:cs typeface="Times New Roman"/>
              </a:rPr>
              <a:t>8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6917817" y="1271142"/>
            <a:ext cx="1778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5">
                <a:solidFill>
                  <a:srgbClr val="585858"/>
                </a:solidFill>
                <a:latin typeface="Times New Roman"/>
                <a:cs typeface="Times New Roman"/>
              </a:rPr>
              <a:t>10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7909686" y="5591962"/>
            <a:ext cx="1232535" cy="594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83185">
              <a:lnSpc>
                <a:spcPct val="1557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Tourist</a:t>
            </a:r>
            <a:r>
              <a:rPr dirty="0" sz="1200" spc="500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585858"/>
                </a:solidFill>
                <a:latin typeface="Times New Roman"/>
                <a:cs typeface="Times New Roman"/>
              </a:rPr>
              <a:t>Hospitality</a:t>
            </a:r>
            <a:r>
              <a:rPr dirty="0" sz="1200" spc="-45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services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9437878" y="5591962"/>
            <a:ext cx="1093470" cy="594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534670">
              <a:lnSpc>
                <a:spcPct val="1557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Resident </a:t>
            </a:r>
            <a:r>
              <a:rPr dirty="0" sz="1200">
                <a:solidFill>
                  <a:srgbClr val="585858"/>
                </a:solidFill>
                <a:latin typeface="Times New Roman"/>
                <a:cs typeface="Times New Roman"/>
              </a:rPr>
              <a:t>Places</a:t>
            </a:r>
            <a:r>
              <a:rPr dirty="0" sz="1200" spc="-35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585858"/>
                </a:solidFill>
                <a:latin typeface="Times New Roman"/>
                <a:cs typeface="Times New Roman"/>
              </a:rPr>
              <a:t>of</a:t>
            </a:r>
            <a:r>
              <a:rPr dirty="0" sz="1200" spc="-15">
                <a:solidFill>
                  <a:srgbClr val="585858"/>
                </a:solidFill>
                <a:latin typeface="Times New Roman"/>
                <a:cs typeface="Times New Roman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Times New Roman"/>
                <a:cs typeface="Times New Roman"/>
              </a:rPr>
              <a:t>interest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37" name="object 37" descr=""/>
          <p:cNvSpPr/>
          <p:nvPr/>
        </p:nvSpPr>
        <p:spPr>
          <a:xfrm>
            <a:off x="7812151" y="6056991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5952" y="0"/>
                </a:moveTo>
                <a:lnTo>
                  <a:pt x="0" y="0"/>
                </a:lnTo>
                <a:lnTo>
                  <a:pt x="0" y="75952"/>
                </a:lnTo>
                <a:lnTo>
                  <a:pt x="75952" y="75952"/>
                </a:lnTo>
                <a:lnTo>
                  <a:pt x="75952" y="0"/>
                </a:lnTo>
                <a:close/>
              </a:path>
            </a:pathLst>
          </a:custGeom>
          <a:solidFill>
            <a:srgbClr val="AF1F7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 descr=""/>
          <p:cNvSpPr/>
          <p:nvPr/>
        </p:nvSpPr>
        <p:spPr>
          <a:xfrm>
            <a:off x="9340342" y="6056991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75952" y="0"/>
                </a:moveTo>
                <a:lnTo>
                  <a:pt x="0" y="0"/>
                </a:lnTo>
                <a:lnTo>
                  <a:pt x="0" y="75952"/>
                </a:lnTo>
                <a:lnTo>
                  <a:pt x="75952" y="75952"/>
                </a:lnTo>
                <a:lnTo>
                  <a:pt x="75952" y="0"/>
                </a:lnTo>
                <a:close/>
              </a:path>
            </a:pathLst>
          </a:custGeom>
          <a:solidFill>
            <a:srgbClr val="2C702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 descr=""/>
          <p:cNvSpPr/>
          <p:nvPr/>
        </p:nvSpPr>
        <p:spPr>
          <a:xfrm>
            <a:off x="2493772" y="1578610"/>
            <a:ext cx="736600" cy="2124710"/>
          </a:xfrm>
          <a:custGeom>
            <a:avLst/>
            <a:gdLst/>
            <a:ahLst/>
            <a:cxnLst/>
            <a:rect l="l" t="t" r="r" b="b"/>
            <a:pathLst>
              <a:path w="736600" h="2124710">
                <a:moveTo>
                  <a:pt x="368045" y="2124710"/>
                </a:moveTo>
                <a:lnTo>
                  <a:pt x="320079" y="2115764"/>
                </a:lnTo>
                <a:lnTo>
                  <a:pt x="273973" y="2089675"/>
                </a:lnTo>
                <a:lnTo>
                  <a:pt x="230118" y="2047562"/>
                </a:lnTo>
                <a:lnTo>
                  <a:pt x="188901" y="1990544"/>
                </a:lnTo>
                <a:lnTo>
                  <a:pt x="169403" y="1956796"/>
                </a:lnTo>
                <a:lnTo>
                  <a:pt x="150711" y="1919742"/>
                </a:lnTo>
                <a:lnTo>
                  <a:pt x="132873" y="1879521"/>
                </a:lnTo>
                <a:lnTo>
                  <a:pt x="115937" y="1836274"/>
                </a:lnTo>
                <a:lnTo>
                  <a:pt x="99952" y="1790141"/>
                </a:lnTo>
                <a:lnTo>
                  <a:pt x="84967" y="1741261"/>
                </a:lnTo>
                <a:lnTo>
                  <a:pt x="71030" y="1689775"/>
                </a:lnTo>
                <a:lnTo>
                  <a:pt x="58190" y="1635823"/>
                </a:lnTo>
                <a:lnTo>
                  <a:pt x="46495" y="1579544"/>
                </a:lnTo>
                <a:lnTo>
                  <a:pt x="35995" y="1521078"/>
                </a:lnTo>
                <a:lnTo>
                  <a:pt x="26736" y="1460566"/>
                </a:lnTo>
                <a:lnTo>
                  <a:pt x="18769" y="1398148"/>
                </a:lnTo>
                <a:lnTo>
                  <a:pt x="12142" y="1333962"/>
                </a:lnTo>
                <a:lnTo>
                  <a:pt x="6902" y="1268150"/>
                </a:lnTo>
                <a:lnTo>
                  <a:pt x="3100" y="1200852"/>
                </a:lnTo>
                <a:lnTo>
                  <a:pt x="783" y="1132207"/>
                </a:lnTo>
                <a:lnTo>
                  <a:pt x="0" y="1062354"/>
                </a:lnTo>
                <a:lnTo>
                  <a:pt x="783" y="992502"/>
                </a:lnTo>
                <a:lnTo>
                  <a:pt x="3100" y="923857"/>
                </a:lnTo>
                <a:lnTo>
                  <a:pt x="6902" y="856559"/>
                </a:lnTo>
                <a:lnTo>
                  <a:pt x="12142" y="790747"/>
                </a:lnTo>
                <a:lnTo>
                  <a:pt x="18769" y="726561"/>
                </a:lnTo>
                <a:lnTo>
                  <a:pt x="26736" y="664143"/>
                </a:lnTo>
                <a:lnTo>
                  <a:pt x="35995" y="603631"/>
                </a:lnTo>
                <a:lnTo>
                  <a:pt x="46495" y="545165"/>
                </a:lnTo>
                <a:lnTo>
                  <a:pt x="58190" y="488886"/>
                </a:lnTo>
                <a:lnTo>
                  <a:pt x="71030" y="434934"/>
                </a:lnTo>
                <a:lnTo>
                  <a:pt x="84967" y="383448"/>
                </a:lnTo>
                <a:lnTo>
                  <a:pt x="99952" y="334568"/>
                </a:lnTo>
                <a:lnTo>
                  <a:pt x="115937" y="288435"/>
                </a:lnTo>
                <a:lnTo>
                  <a:pt x="132873" y="245188"/>
                </a:lnTo>
                <a:lnTo>
                  <a:pt x="150711" y="204967"/>
                </a:lnTo>
                <a:lnTo>
                  <a:pt x="169403" y="167913"/>
                </a:lnTo>
                <a:lnTo>
                  <a:pt x="188901" y="134165"/>
                </a:lnTo>
                <a:lnTo>
                  <a:pt x="230118" y="77147"/>
                </a:lnTo>
                <a:lnTo>
                  <a:pt x="273973" y="35034"/>
                </a:lnTo>
                <a:lnTo>
                  <a:pt x="320079" y="8945"/>
                </a:lnTo>
                <a:lnTo>
                  <a:pt x="368045" y="0"/>
                </a:lnTo>
                <a:lnTo>
                  <a:pt x="392237" y="2259"/>
                </a:lnTo>
                <a:lnTo>
                  <a:pt x="439322" y="19916"/>
                </a:lnTo>
                <a:lnTo>
                  <a:pt x="484351" y="54157"/>
                </a:lnTo>
                <a:lnTo>
                  <a:pt x="526936" y="103863"/>
                </a:lnTo>
                <a:lnTo>
                  <a:pt x="566688" y="167913"/>
                </a:lnTo>
                <a:lnTo>
                  <a:pt x="585380" y="204967"/>
                </a:lnTo>
                <a:lnTo>
                  <a:pt x="603218" y="245188"/>
                </a:lnTo>
                <a:lnTo>
                  <a:pt x="620154" y="288435"/>
                </a:lnTo>
                <a:lnTo>
                  <a:pt x="636139" y="334568"/>
                </a:lnTo>
                <a:lnTo>
                  <a:pt x="651124" y="383448"/>
                </a:lnTo>
                <a:lnTo>
                  <a:pt x="665061" y="434934"/>
                </a:lnTo>
                <a:lnTo>
                  <a:pt x="677901" y="488886"/>
                </a:lnTo>
                <a:lnTo>
                  <a:pt x="689596" y="545165"/>
                </a:lnTo>
                <a:lnTo>
                  <a:pt x="700096" y="603631"/>
                </a:lnTo>
                <a:lnTo>
                  <a:pt x="709355" y="664143"/>
                </a:lnTo>
                <a:lnTo>
                  <a:pt x="717322" y="726561"/>
                </a:lnTo>
                <a:lnTo>
                  <a:pt x="723949" y="790747"/>
                </a:lnTo>
                <a:lnTo>
                  <a:pt x="729189" y="856559"/>
                </a:lnTo>
                <a:lnTo>
                  <a:pt x="732991" y="923857"/>
                </a:lnTo>
                <a:lnTo>
                  <a:pt x="735308" y="992502"/>
                </a:lnTo>
                <a:lnTo>
                  <a:pt x="736091" y="1062354"/>
                </a:lnTo>
                <a:lnTo>
                  <a:pt x="735308" y="1132207"/>
                </a:lnTo>
                <a:lnTo>
                  <a:pt x="732991" y="1200852"/>
                </a:lnTo>
                <a:lnTo>
                  <a:pt x="729189" y="1268150"/>
                </a:lnTo>
                <a:lnTo>
                  <a:pt x="723949" y="1333962"/>
                </a:lnTo>
                <a:lnTo>
                  <a:pt x="717322" y="1398148"/>
                </a:lnTo>
                <a:lnTo>
                  <a:pt x="709355" y="1460566"/>
                </a:lnTo>
                <a:lnTo>
                  <a:pt x="700096" y="1521078"/>
                </a:lnTo>
                <a:lnTo>
                  <a:pt x="689596" y="1579544"/>
                </a:lnTo>
                <a:lnTo>
                  <a:pt x="677901" y="1635823"/>
                </a:lnTo>
                <a:lnTo>
                  <a:pt x="665061" y="1689775"/>
                </a:lnTo>
                <a:lnTo>
                  <a:pt x="651124" y="1741261"/>
                </a:lnTo>
                <a:lnTo>
                  <a:pt x="636139" y="1790141"/>
                </a:lnTo>
                <a:lnTo>
                  <a:pt x="620154" y="1836274"/>
                </a:lnTo>
                <a:lnTo>
                  <a:pt x="603218" y="1879521"/>
                </a:lnTo>
                <a:lnTo>
                  <a:pt x="585380" y="1919742"/>
                </a:lnTo>
                <a:lnTo>
                  <a:pt x="566688" y="1956796"/>
                </a:lnTo>
                <a:lnTo>
                  <a:pt x="547190" y="1990544"/>
                </a:lnTo>
                <a:lnTo>
                  <a:pt x="505973" y="2047562"/>
                </a:lnTo>
                <a:lnTo>
                  <a:pt x="462118" y="2089675"/>
                </a:lnTo>
                <a:lnTo>
                  <a:pt x="416012" y="2115764"/>
                </a:lnTo>
                <a:lnTo>
                  <a:pt x="368045" y="2124710"/>
                </a:lnTo>
                <a:close/>
              </a:path>
            </a:pathLst>
          </a:custGeom>
          <a:ln w="57150">
            <a:solidFill>
              <a:srgbClr val="00AF5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 descr=""/>
          <p:cNvSpPr/>
          <p:nvPr/>
        </p:nvSpPr>
        <p:spPr>
          <a:xfrm>
            <a:off x="9616185" y="3962019"/>
            <a:ext cx="735965" cy="1769745"/>
          </a:xfrm>
          <a:custGeom>
            <a:avLst/>
            <a:gdLst/>
            <a:ahLst/>
            <a:cxnLst/>
            <a:rect l="l" t="t" r="r" b="b"/>
            <a:pathLst>
              <a:path w="735965" h="1769745">
                <a:moveTo>
                  <a:pt x="368046" y="1769148"/>
                </a:moveTo>
                <a:lnTo>
                  <a:pt x="313645" y="1759557"/>
                </a:lnTo>
                <a:lnTo>
                  <a:pt x="261727" y="1731697"/>
                </a:lnTo>
                <a:lnTo>
                  <a:pt x="212860" y="1686935"/>
                </a:lnTo>
                <a:lnTo>
                  <a:pt x="167614" y="1626640"/>
                </a:lnTo>
                <a:lnTo>
                  <a:pt x="146526" y="1591095"/>
                </a:lnTo>
                <a:lnTo>
                  <a:pt x="126556" y="1552179"/>
                </a:lnTo>
                <a:lnTo>
                  <a:pt x="107775" y="1510064"/>
                </a:lnTo>
                <a:lnTo>
                  <a:pt x="90254" y="1464921"/>
                </a:lnTo>
                <a:lnTo>
                  <a:pt x="74065" y="1416921"/>
                </a:lnTo>
                <a:lnTo>
                  <a:pt x="59279" y="1366234"/>
                </a:lnTo>
                <a:lnTo>
                  <a:pt x="45965" y="1313032"/>
                </a:lnTo>
                <a:lnTo>
                  <a:pt x="34197" y="1257486"/>
                </a:lnTo>
                <a:lnTo>
                  <a:pt x="24044" y="1199766"/>
                </a:lnTo>
                <a:lnTo>
                  <a:pt x="15577" y="1140045"/>
                </a:lnTo>
                <a:lnTo>
                  <a:pt x="8869" y="1078491"/>
                </a:lnTo>
                <a:lnTo>
                  <a:pt x="3989" y="1015278"/>
                </a:lnTo>
                <a:lnTo>
                  <a:pt x="1009" y="950575"/>
                </a:lnTo>
                <a:lnTo>
                  <a:pt x="0" y="884554"/>
                </a:lnTo>
                <a:lnTo>
                  <a:pt x="1009" y="818534"/>
                </a:lnTo>
                <a:lnTo>
                  <a:pt x="3989" y="753832"/>
                </a:lnTo>
                <a:lnTo>
                  <a:pt x="8869" y="690619"/>
                </a:lnTo>
                <a:lnTo>
                  <a:pt x="15577" y="629068"/>
                </a:lnTo>
                <a:lnTo>
                  <a:pt x="24044" y="569348"/>
                </a:lnTo>
                <a:lnTo>
                  <a:pt x="34197" y="511630"/>
                </a:lnTo>
                <a:lnTo>
                  <a:pt x="45965" y="456086"/>
                </a:lnTo>
                <a:lnTo>
                  <a:pt x="59279" y="402886"/>
                </a:lnTo>
                <a:lnTo>
                  <a:pt x="74065" y="352202"/>
                </a:lnTo>
                <a:lnTo>
                  <a:pt x="90254" y="304204"/>
                </a:lnTo>
                <a:lnTo>
                  <a:pt x="107775" y="259064"/>
                </a:lnTo>
                <a:lnTo>
                  <a:pt x="126556" y="216951"/>
                </a:lnTo>
                <a:lnTo>
                  <a:pt x="146526" y="178039"/>
                </a:lnTo>
                <a:lnTo>
                  <a:pt x="167614" y="142496"/>
                </a:lnTo>
                <a:lnTo>
                  <a:pt x="189749" y="110495"/>
                </a:lnTo>
                <a:lnTo>
                  <a:pt x="236877" y="57799"/>
                </a:lnTo>
                <a:lnTo>
                  <a:pt x="287340" y="21320"/>
                </a:lnTo>
                <a:lnTo>
                  <a:pt x="340570" y="2425"/>
                </a:lnTo>
                <a:lnTo>
                  <a:pt x="368046" y="0"/>
                </a:lnTo>
                <a:lnTo>
                  <a:pt x="395504" y="2425"/>
                </a:lnTo>
                <a:lnTo>
                  <a:pt x="448706" y="21320"/>
                </a:lnTo>
                <a:lnTo>
                  <a:pt x="499146" y="57799"/>
                </a:lnTo>
                <a:lnTo>
                  <a:pt x="546255" y="110495"/>
                </a:lnTo>
                <a:lnTo>
                  <a:pt x="568383" y="142496"/>
                </a:lnTo>
                <a:lnTo>
                  <a:pt x="589465" y="178039"/>
                </a:lnTo>
                <a:lnTo>
                  <a:pt x="609429" y="216951"/>
                </a:lnTo>
                <a:lnTo>
                  <a:pt x="628205" y="259064"/>
                </a:lnTo>
                <a:lnTo>
                  <a:pt x="645722" y="304204"/>
                </a:lnTo>
                <a:lnTo>
                  <a:pt x="661907" y="352202"/>
                </a:lnTo>
                <a:lnTo>
                  <a:pt x="676691" y="402886"/>
                </a:lnTo>
                <a:lnTo>
                  <a:pt x="690003" y="456086"/>
                </a:lnTo>
                <a:lnTo>
                  <a:pt x="701770" y="511630"/>
                </a:lnTo>
                <a:lnTo>
                  <a:pt x="711922" y="569348"/>
                </a:lnTo>
                <a:lnTo>
                  <a:pt x="720387" y="629068"/>
                </a:lnTo>
                <a:lnTo>
                  <a:pt x="727096" y="690619"/>
                </a:lnTo>
                <a:lnTo>
                  <a:pt x="731975" y="753832"/>
                </a:lnTo>
                <a:lnTo>
                  <a:pt x="734955" y="818534"/>
                </a:lnTo>
                <a:lnTo>
                  <a:pt x="735965" y="884554"/>
                </a:lnTo>
                <a:lnTo>
                  <a:pt x="734955" y="950575"/>
                </a:lnTo>
                <a:lnTo>
                  <a:pt x="731975" y="1015278"/>
                </a:lnTo>
                <a:lnTo>
                  <a:pt x="727096" y="1078491"/>
                </a:lnTo>
                <a:lnTo>
                  <a:pt x="720387" y="1140045"/>
                </a:lnTo>
                <a:lnTo>
                  <a:pt x="711922" y="1199766"/>
                </a:lnTo>
                <a:lnTo>
                  <a:pt x="701770" y="1257486"/>
                </a:lnTo>
                <a:lnTo>
                  <a:pt x="690003" y="1313032"/>
                </a:lnTo>
                <a:lnTo>
                  <a:pt x="676691" y="1366234"/>
                </a:lnTo>
                <a:lnTo>
                  <a:pt x="661907" y="1416921"/>
                </a:lnTo>
                <a:lnTo>
                  <a:pt x="645722" y="1464921"/>
                </a:lnTo>
                <a:lnTo>
                  <a:pt x="628205" y="1510064"/>
                </a:lnTo>
                <a:lnTo>
                  <a:pt x="609429" y="1552179"/>
                </a:lnTo>
                <a:lnTo>
                  <a:pt x="589465" y="1591095"/>
                </a:lnTo>
                <a:lnTo>
                  <a:pt x="568383" y="1626640"/>
                </a:lnTo>
                <a:lnTo>
                  <a:pt x="546255" y="1658643"/>
                </a:lnTo>
                <a:lnTo>
                  <a:pt x="499146" y="1711343"/>
                </a:lnTo>
                <a:lnTo>
                  <a:pt x="448706" y="1747825"/>
                </a:lnTo>
                <a:lnTo>
                  <a:pt x="395504" y="1766721"/>
                </a:lnTo>
                <a:lnTo>
                  <a:pt x="368046" y="1769148"/>
                </a:lnTo>
                <a:close/>
              </a:path>
            </a:pathLst>
          </a:custGeom>
          <a:ln w="57150">
            <a:solidFill>
              <a:srgbClr val="00AF5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1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163741" y="840994"/>
            <a:ext cx="12034520" cy="5878830"/>
            <a:chOff x="163741" y="840994"/>
            <a:chExt cx="12034520" cy="587883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3741" y="840994"/>
              <a:ext cx="5941440" cy="3395091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91249" y="840994"/>
              <a:ext cx="5908675" cy="337642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175504" y="3107385"/>
              <a:ext cx="7022591" cy="3611879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370703" y="3302761"/>
              <a:ext cx="6561328" cy="304139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9828" y="2720365"/>
              <a:ext cx="3727577" cy="399897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5877" y="2915158"/>
              <a:ext cx="3156457" cy="3428987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399" y="3408388"/>
            <a:ext cx="5253990" cy="3002279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1</a:t>
            </a:r>
          </a:p>
        </p:txBody>
      </p:sp>
      <p:grpSp>
        <p:nvGrpSpPr>
          <p:cNvPr id="5" name="object 5" descr=""/>
          <p:cNvGrpSpPr/>
          <p:nvPr/>
        </p:nvGrpSpPr>
        <p:grpSpPr>
          <a:xfrm>
            <a:off x="5570982" y="1007706"/>
            <a:ext cx="6476365" cy="5158105"/>
            <a:chOff x="5570982" y="1007706"/>
            <a:chExt cx="6476365" cy="5158105"/>
          </a:xfrm>
        </p:grpSpPr>
        <p:sp>
          <p:nvSpPr>
            <p:cNvPr id="6" name="object 6" descr=""/>
            <p:cNvSpPr/>
            <p:nvPr/>
          </p:nvSpPr>
          <p:spPr>
            <a:xfrm>
              <a:off x="5570982" y="1007706"/>
              <a:ext cx="6476365" cy="5158105"/>
            </a:xfrm>
            <a:custGeom>
              <a:avLst/>
              <a:gdLst/>
              <a:ahLst/>
              <a:cxnLst/>
              <a:rect l="l" t="t" r="r" b="b"/>
              <a:pathLst>
                <a:path w="6476365" h="5158105">
                  <a:moveTo>
                    <a:pt x="6475857" y="0"/>
                  </a:moveTo>
                  <a:lnTo>
                    <a:pt x="0" y="0"/>
                  </a:lnTo>
                  <a:lnTo>
                    <a:pt x="0" y="5157597"/>
                  </a:lnTo>
                  <a:lnTo>
                    <a:pt x="6475857" y="5157597"/>
                  </a:lnTo>
                  <a:lnTo>
                    <a:pt x="6475857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6489192" y="1860550"/>
              <a:ext cx="4674870" cy="2307590"/>
            </a:xfrm>
            <a:custGeom>
              <a:avLst/>
              <a:gdLst/>
              <a:ahLst/>
              <a:cxnLst/>
              <a:rect l="l" t="t" r="r" b="b"/>
              <a:pathLst>
                <a:path w="4674870" h="2307590">
                  <a:moveTo>
                    <a:pt x="17780" y="253"/>
                  </a:moveTo>
                  <a:lnTo>
                    <a:pt x="14478" y="126"/>
                  </a:lnTo>
                  <a:lnTo>
                    <a:pt x="11303" y="0"/>
                  </a:lnTo>
                  <a:lnTo>
                    <a:pt x="8000" y="1142"/>
                  </a:lnTo>
                  <a:lnTo>
                    <a:pt x="254" y="8382"/>
                  </a:lnTo>
                  <a:lnTo>
                    <a:pt x="0" y="16383"/>
                  </a:lnTo>
                  <a:lnTo>
                    <a:pt x="1555368" y="1686560"/>
                  </a:lnTo>
                  <a:lnTo>
                    <a:pt x="1557147" y="1687702"/>
                  </a:lnTo>
                  <a:lnTo>
                    <a:pt x="3107563" y="2221738"/>
                  </a:lnTo>
                  <a:lnTo>
                    <a:pt x="3109849" y="2222373"/>
                  </a:lnTo>
                  <a:lnTo>
                    <a:pt x="4667758" y="2307463"/>
                  </a:lnTo>
                  <a:lnTo>
                    <a:pt x="4673727" y="2302129"/>
                  </a:lnTo>
                  <a:lnTo>
                    <a:pt x="4674489" y="2288032"/>
                  </a:lnTo>
                  <a:lnTo>
                    <a:pt x="4669155" y="2282063"/>
                  </a:lnTo>
                  <a:lnTo>
                    <a:pt x="3114166" y="2197100"/>
                  </a:lnTo>
                  <a:lnTo>
                    <a:pt x="1570482" y="1665351"/>
                  </a:lnTo>
                  <a:lnTo>
                    <a:pt x="20955" y="1650"/>
                  </a:lnTo>
                  <a:lnTo>
                    <a:pt x="17780" y="253"/>
                  </a:lnTo>
                  <a:close/>
                </a:path>
              </a:pathLst>
            </a:custGeom>
            <a:solidFill>
              <a:srgbClr val="97C6E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6485255" y="1855469"/>
              <a:ext cx="4647565" cy="2281555"/>
            </a:xfrm>
            <a:custGeom>
              <a:avLst/>
              <a:gdLst/>
              <a:ahLst/>
              <a:cxnLst/>
              <a:rect l="l" t="t" r="r" b="b"/>
              <a:pathLst>
                <a:path w="4647565" h="2281554">
                  <a:moveTo>
                    <a:pt x="0" y="0"/>
                  </a:moveTo>
                  <a:lnTo>
                    <a:pt x="1549273" y="1663445"/>
                  </a:lnTo>
                  <a:lnTo>
                    <a:pt x="3097656" y="2196846"/>
                  </a:lnTo>
                  <a:lnTo>
                    <a:pt x="4647438" y="2281554"/>
                  </a:lnTo>
                </a:path>
              </a:pathLst>
            </a:custGeom>
            <a:ln w="253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80556" y="1855469"/>
              <a:ext cx="9525" cy="2686685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029575" y="3518661"/>
              <a:ext cx="9525" cy="1023493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578721" y="4051680"/>
              <a:ext cx="9525" cy="49047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127866" y="4137025"/>
              <a:ext cx="9525" cy="405130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6208014" y="1706498"/>
              <a:ext cx="554990" cy="297815"/>
            </a:xfrm>
            <a:custGeom>
              <a:avLst/>
              <a:gdLst/>
              <a:ahLst/>
              <a:cxnLst/>
              <a:rect l="l" t="t" r="r" b="b"/>
              <a:pathLst>
                <a:path w="554990" h="297814">
                  <a:moveTo>
                    <a:pt x="554482" y="0"/>
                  </a:moveTo>
                  <a:lnTo>
                    <a:pt x="0" y="0"/>
                  </a:lnTo>
                  <a:lnTo>
                    <a:pt x="0" y="297814"/>
                  </a:lnTo>
                  <a:lnTo>
                    <a:pt x="554482" y="297814"/>
                  </a:lnTo>
                  <a:lnTo>
                    <a:pt x="554482" y="0"/>
                  </a:lnTo>
                  <a:close/>
                </a:path>
              </a:pathLst>
            </a:custGeom>
            <a:solidFill>
              <a:srgbClr val="5CB0EB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6246876" y="1695069"/>
            <a:ext cx="4908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800" spc="-20" b="1">
                <a:solidFill>
                  <a:srgbClr val="FFFFFF"/>
                </a:solidFill>
                <a:latin typeface="Georgia"/>
                <a:cs typeface="Georgia"/>
              </a:rPr>
              <a:t>12,6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7807197" y="3369690"/>
            <a:ext cx="454659" cy="297815"/>
          </a:xfrm>
          <a:custGeom>
            <a:avLst/>
            <a:gdLst/>
            <a:ahLst/>
            <a:cxnLst/>
            <a:rect l="l" t="t" r="r" b="b"/>
            <a:pathLst>
              <a:path w="454659" h="297814">
                <a:moveTo>
                  <a:pt x="454278" y="0"/>
                </a:moveTo>
                <a:lnTo>
                  <a:pt x="0" y="0"/>
                </a:lnTo>
                <a:lnTo>
                  <a:pt x="0" y="297815"/>
                </a:lnTo>
                <a:lnTo>
                  <a:pt x="454278" y="297815"/>
                </a:lnTo>
                <a:lnTo>
                  <a:pt x="454278" y="0"/>
                </a:lnTo>
                <a:close/>
              </a:path>
            </a:pathLst>
          </a:custGeom>
          <a:solidFill>
            <a:srgbClr val="5CB0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7846441" y="3358641"/>
            <a:ext cx="3898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800" spc="-25" b="1">
                <a:solidFill>
                  <a:srgbClr val="FFFFFF"/>
                </a:solidFill>
                <a:latin typeface="Georgia"/>
                <a:cs typeface="Georgia"/>
              </a:rPr>
              <a:t>4,8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7" name="object 17" descr=""/>
          <p:cNvSpPr/>
          <p:nvPr/>
        </p:nvSpPr>
        <p:spPr>
          <a:xfrm>
            <a:off x="9364980" y="3902709"/>
            <a:ext cx="437515" cy="297815"/>
          </a:xfrm>
          <a:custGeom>
            <a:avLst/>
            <a:gdLst/>
            <a:ahLst/>
            <a:cxnLst/>
            <a:rect l="l" t="t" r="r" b="b"/>
            <a:pathLst>
              <a:path w="437515" h="297814">
                <a:moveTo>
                  <a:pt x="437133" y="0"/>
                </a:moveTo>
                <a:lnTo>
                  <a:pt x="0" y="0"/>
                </a:lnTo>
                <a:lnTo>
                  <a:pt x="0" y="297814"/>
                </a:lnTo>
                <a:lnTo>
                  <a:pt x="437133" y="297814"/>
                </a:lnTo>
                <a:lnTo>
                  <a:pt x="437133" y="0"/>
                </a:lnTo>
                <a:close/>
              </a:path>
            </a:pathLst>
          </a:custGeom>
          <a:solidFill>
            <a:srgbClr val="5CB0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 descr=""/>
          <p:cNvSpPr txBox="1"/>
          <p:nvPr/>
        </p:nvSpPr>
        <p:spPr>
          <a:xfrm>
            <a:off x="9403333" y="3891788"/>
            <a:ext cx="37401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800" spc="-25" b="1">
                <a:solidFill>
                  <a:srgbClr val="FFFFFF"/>
                </a:solidFill>
                <a:latin typeface="Georgia"/>
                <a:cs typeface="Georgia"/>
              </a:rPr>
              <a:t>2,3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9" name="object 19" descr=""/>
          <p:cNvSpPr/>
          <p:nvPr/>
        </p:nvSpPr>
        <p:spPr>
          <a:xfrm>
            <a:off x="10926953" y="3988053"/>
            <a:ext cx="411480" cy="297815"/>
          </a:xfrm>
          <a:custGeom>
            <a:avLst/>
            <a:gdLst/>
            <a:ahLst/>
            <a:cxnLst/>
            <a:rect l="l" t="t" r="r" b="b"/>
            <a:pathLst>
              <a:path w="411479" h="297814">
                <a:moveTo>
                  <a:pt x="411289" y="0"/>
                </a:moveTo>
                <a:lnTo>
                  <a:pt x="0" y="0"/>
                </a:lnTo>
                <a:lnTo>
                  <a:pt x="0" y="297815"/>
                </a:lnTo>
                <a:lnTo>
                  <a:pt x="411289" y="297815"/>
                </a:lnTo>
                <a:lnTo>
                  <a:pt x="411289" y="0"/>
                </a:lnTo>
                <a:close/>
              </a:path>
            </a:pathLst>
          </a:custGeom>
          <a:solidFill>
            <a:srgbClr val="5CB0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 descr=""/>
          <p:cNvSpPr txBox="1"/>
          <p:nvPr/>
        </p:nvSpPr>
        <p:spPr>
          <a:xfrm>
            <a:off x="10966450" y="3977132"/>
            <a:ext cx="3473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800" spc="-25" b="1">
                <a:solidFill>
                  <a:srgbClr val="FFFFFF"/>
                </a:solidFill>
                <a:latin typeface="Georgia"/>
                <a:cs typeface="Georgia"/>
              </a:rPr>
              <a:t>1,9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21" name="object 21" descr=""/>
          <p:cNvGrpSpPr/>
          <p:nvPr/>
        </p:nvGrpSpPr>
        <p:grpSpPr>
          <a:xfrm>
            <a:off x="6050279" y="1237869"/>
            <a:ext cx="5108575" cy="4801235"/>
            <a:chOff x="6050279" y="1237869"/>
            <a:chExt cx="5108575" cy="4801235"/>
          </a:xfrm>
        </p:grpSpPr>
        <p:sp>
          <p:nvSpPr>
            <p:cNvPr id="22" name="object 22" descr=""/>
            <p:cNvSpPr/>
            <p:nvPr/>
          </p:nvSpPr>
          <p:spPr>
            <a:xfrm>
              <a:off x="6050279" y="4777359"/>
              <a:ext cx="461009" cy="467995"/>
            </a:xfrm>
            <a:custGeom>
              <a:avLst/>
              <a:gdLst/>
              <a:ahLst/>
              <a:cxnLst/>
              <a:rect l="l" t="t" r="r" b="b"/>
              <a:pathLst>
                <a:path w="461009" h="467995">
                  <a:moveTo>
                    <a:pt x="57276" y="377443"/>
                  </a:moveTo>
                  <a:lnTo>
                    <a:pt x="26289" y="377443"/>
                  </a:lnTo>
                  <a:lnTo>
                    <a:pt x="81787" y="432815"/>
                  </a:lnTo>
                  <a:lnTo>
                    <a:pt x="84074" y="435228"/>
                  </a:lnTo>
                  <a:lnTo>
                    <a:pt x="85471" y="437388"/>
                  </a:lnTo>
                  <a:lnTo>
                    <a:pt x="85725" y="439546"/>
                  </a:lnTo>
                  <a:lnTo>
                    <a:pt x="86106" y="441578"/>
                  </a:lnTo>
                  <a:lnTo>
                    <a:pt x="85725" y="443610"/>
                  </a:lnTo>
                  <a:lnTo>
                    <a:pt x="83693" y="447420"/>
                  </a:lnTo>
                  <a:lnTo>
                    <a:pt x="81787" y="450088"/>
                  </a:lnTo>
                  <a:lnTo>
                    <a:pt x="75692" y="457453"/>
                  </a:lnTo>
                  <a:lnTo>
                    <a:pt x="73533" y="460120"/>
                  </a:lnTo>
                  <a:lnTo>
                    <a:pt x="72009" y="461771"/>
                  </a:lnTo>
                  <a:lnTo>
                    <a:pt x="77597" y="467486"/>
                  </a:lnTo>
                  <a:lnTo>
                    <a:pt x="124206" y="420877"/>
                  </a:lnTo>
                  <a:lnTo>
                    <a:pt x="104775" y="420877"/>
                  </a:lnTo>
                  <a:lnTo>
                    <a:pt x="100203" y="419607"/>
                  </a:lnTo>
                  <a:lnTo>
                    <a:pt x="98171" y="418338"/>
                  </a:lnTo>
                  <a:lnTo>
                    <a:pt x="57276" y="377443"/>
                  </a:lnTo>
                  <a:close/>
                </a:path>
                <a:path w="461009" h="467995">
                  <a:moveTo>
                    <a:pt x="125222" y="408685"/>
                  </a:moveTo>
                  <a:lnTo>
                    <a:pt x="106748" y="420877"/>
                  </a:lnTo>
                  <a:lnTo>
                    <a:pt x="124206" y="420877"/>
                  </a:lnTo>
                  <a:lnTo>
                    <a:pt x="130810" y="414273"/>
                  </a:lnTo>
                  <a:lnTo>
                    <a:pt x="125222" y="408685"/>
                  </a:lnTo>
                  <a:close/>
                </a:path>
                <a:path w="461009" h="467995">
                  <a:moveTo>
                    <a:pt x="25908" y="344677"/>
                  </a:moveTo>
                  <a:lnTo>
                    <a:pt x="19431" y="351281"/>
                  </a:lnTo>
                  <a:lnTo>
                    <a:pt x="19812" y="355599"/>
                  </a:lnTo>
                  <a:lnTo>
                    <a:pt x="18923" y="361060"/>
                  </a:lnTo>
                  <a:lnTo>
                    <a:pt x="14097" y="374268"/>
                  </a:lnTo>
                  <a:lnTo>
                    <a:pt x="10033" y="380491"/>
                  </a:lnTo>
                  <a:lnTo>
                    <a:pt x="0" y="390524"/>
                  </a:lnTo>
                  <a:lnTo>
                    <a:pt x="6731" y="397128"/>
                  </a:lnTo>
                  <a:lnTo>
                    <a:pt x="26289" y="377443"/>
                  </a:lnTo>
                  <a:lnTo>
                    <a:pt x="57276" y="377443"/>
                  </a:lnTo>
                  <a:lnTo>
                    <a:pt x="45974" y="366140"/>
                  </a:lnTo>
                  <a:lnTo>
                    <a:pt x="41910" y="361949"/>
                  </a:lnTo>
                  <a:lnTo>
                    <a:pt x="37465" y="357123"/>
                  </a:lnTo>
                  <a:lnTo>
                    <a:pt x="33020" y="352424"/>
                  </a:lnTo>
                  <a:lnTo>
                    <a:pt x="29210" y="348233"/>
                  </a:lnTo>
                  <a:lnTo>
                    <a:pt x="25908" y="344677"/>
                  </a:lnTo>
                  <a:close/>
                </a:path>
                <a:path w="461009" h="467995">
                  <a:moveTo>
                    <a:pt x="177692" y="380238"/>
                  </a:moveTo>
                  <a:lnTo>
                    <a:pt x="164465" y="380238"/>
                  </a:lnTo>
                  <a:lnTo>
                    <a:pt x="167005" y="383285"/>
                  </a:lnTo>
                  <a:lnTo>
                    <a:pt x="168656" y="386460"/>
                  </a:lnTo>
                  <a:lnTo>
                    <a:pt x="169626" y="389635"/>
                  </a:lnTo>
                  <a:lnTo>
                    <a:pt x="170815" y="392938"/>
                  </a:lnTo>
                  <a:lnTo>
                    <a:pt x="171450" y="396366"/>
                  </a:lnTo>
                  <a:lnTo>
                    <a:pt x="171704" y="399668"/>
                  </a:lnTo>
                  <a:lnTo>
                    <a:pt x="172085" y="402589"/>
                  </a:lnTo>
                  <a:lnTo>
                    <a:pt x="171958" y="405764"/>
                  </a:lnTo>
                  <a:lnTo>
                    <a:pt x="171577" y="409320"/>
                  </a:lnTo>
                  <a:lnTo>
                    <a:pt x="171069" y="412876"/>
                  </a:lnTo>
                  <a:lnTo>
                    <a:pt x="170434" y="416813"/>
                  </a:lnTo>
                  <a:lnTo>
                    <a:pt x="169545" y="420877"/>
                  </a:lnTo>
                  <a:lnTo>
                    <a:pt x="178435" y="422528"/>
                  </a:lnTo>
                  <a:lnTo>
                    <a:pt x="179450" y="419353"/>
                  </a:lnTo>
                  <a:lnTo>
                    <a:pt x="180212" y="415543"/>
                  </a:lnTo>
                  <a:lnTo>
                    <a:pt x="180721" y="410971"/>
                  </a:lnTo>
                  <a:lnTo>
                    <a:pt x="181356" y="406526"/>
                  </a:lnTo>
                  <a:lnTo>
                    <a:pt x="181229" y="397128"/>
                  </a:lnTo>
                  <a:lnTo>
                    <a:pt x="181102" y="392556"/>
                  </a:lnTo>
                  <a:lnTo>
                    <a:pt x="180112" y="387730"/>
                  </a:lnTo>
                  <a:lnTo>
                    <a:pt x="177692" y="380238"/>
                  </a:lnTo>
                  <a:close/>
                </a:path>
                <a:path w="461009" h="467995">
                  <a:moveTo>
                    <a:pt x="148971" y="359282"/>
                  </a:moveTo>
                  <a:lnTo>
                    <a:pt x="144145" y="361188"/>
                  </a:lnTo>
                  <a:lnTo>
                    <a:pt x="136525" y="368807"/>
                  </a:lnTo>
                  <a:lnTo>
                    <a:pt x="135128" y="372363"/>
                  </a:lnTo>
                  <a:lnTo>
                    <a:pt x="135636" y="379983"/>
                  </a:lnTo>
                  <a:lnTo>
                    <a:pt x="136906" y="383031"/>
                  </a:lnTo>
                  <a:lnTo>
                    <a:pt x="139065" y="385317"/>
                  </a:lnTo>
                  <a:lnTo>
                    <a:pt x="142240" y="388365"/>
                  </a:lnTo>
                  <a:lnTo>
                    <a:pt x="145669" y="389889"/>
                  </a:lnTo>
                  <a:lnTo>
                    <a:pt x="153289" y="389635"/>
                  </a:lnTo>
                  <a:lnTo>
                    <a:pt x="156972" y="387730"/>
                  </a:lnTo>
                  <a:lnTo>
                    <a:pt x="160528" y="384301"/>
                  </a:lnTo>
                  <a:lnTo>
                    <a:pt x="164465" y="380238"/>
                  </a:lnTo>
                  <a:lnTo>
                    <a:pt x="177692" y="380238"/>
                  </a:lnTo>
                  <a:lnTo>
                    <a:pt x="176784" y="377443"/>
                  </a:lnTo>
                  <a:lnTo>
                    <a:pt x="174117" y="372998"/>
                  </a:lnTo>
                  <a:lnTo>
                    <a:pt x="170307" y="369315"/>
                  </a:lnTo>
                  <a:lnTo>
                    <a:pt x="164973" y="363854"/>
                  </a:lnTo>
                  <a:lnTo>
                    <a:pt x="159639" y="360806"/>
                  </a:lnTo>
                  <a:lnTo>
                    <a:pt x="148971" y="359282"/>
                  </a:lnTo>
                  <a:close/>
                </a:path>
                <a:path w="461009" h="467995">
                  <a:moveTo>
                    <a:pt x="169632" y="389635"/>
                  </a:moveTo>
                  <a:lnTo>
                    <a:pt x="153289" y="389635"/>
                  </a:lnTo>
                  <a:lnTo>
                    <a:pt x="145669" y="389889"/>
                  </a:lnTo>
                  <a:lnTo>
                    <a:pt x="169711" y="389889"/>
                  </a:lnTo>
                  <a:lnTo>
                    <a:pt x="169632" y="389635"/>
                  </a:lnTo>
                  <a:close/>
                </a:path>
                <a:path w="461009" h="467995">
                  <a:moveTo>
                    <a:pt x="185293" y="204469"/>
                  </a:moveTo>
                  <a:lnTo>
                    <a:pt x="147955" y="223519"/>
                  </a:lnTo>
                  <a:lnTo>
                    <a:pt x="129286" y="260350"/>
                  </a:lnTo>
                  <a:lnTo>
                    <a:pt x="129921" y="267969"/>
                  </a:lnTo>
                  <a:lnTo>
                    <a:pt x="130556" y="274319"/>
                  </a:lnTo>
                  <a:lnTo>
                    <a:pt x="130683" y="275589"/>
                  </a:lnTo>
                  <a:lnTo>
                    <a:pt x="132842" y="283209"/>
                  </a:lnTo>
                  <a:lnTo>
                    <a:pt x="136525" y="289559"/>
                  </a:lnTo>
                  <a:lnTo>
                    <a:pt x="140081" y="297180"/>
                  </a:lnTo>
                  <a:lnTo>
                    <a:pt x="145034" y="303530"/>
                  </a:lnTo>
                  <a:lnTo>
                    <a:pt x="151257" y="309880"/>
                  </a:lnTo>
                  <a:lnTo>
                    <a:pt x="156110" y="313689"/>
                  </a:lnTo>
                  <a:lnTo>
                    <a:pt x="161131" y="318769"/>
                  </a:lnTo>
                  <a:lnTo>
                    <a:pt x="166294" y="321309"/>
                  </a:lnTo>
                  <a:lnTo>
                    <a:pt x="171577" y="325119"/>
                  </a:lnTo>
                  <a:lnTo>
                    <a:pt x="178816" y="328930"/>
                  </a:lnTo>
                  <a:lnTo>
                    <a:pt x="186182" y="331469"/>
                  </a:lnTo>
                  <a:lnTo>
                    <a:pt x="208534" y="331469"/>
                  </a:lnTo>
                  <a:lnTo>
                    <a:pt x="216027" y="327659"/>
                  </a:lnTo>
                  <a:lnTo>
                    <a:pt x="221668" y="325119"/>
                  </a:lnTo>
                  <a:lnTo>
                    <a:pt x="227155" y="321309"/>
                  </a:lnTo>
                  <a:lnTo>
                    <a:pt x="232475" y="317500"/>
                  </a:lnTo>
                  <a:lnTo>
                    <a:pt x="234189" y="316230"/>
                  </a:lnTo>
                  <a:lnTo>
                    <a:pt x="211798" y="316230"/>
                  </a:lnTo>
                  <a:lnTo>
                    <a:pt x="203581" y="314959"/>
                  </a:lnTo>
                  <a:lnTo>
                    <a:pt x="186356" y="307339"/>
                  </a:lnTo>
                  <a:lnTo>
                    <a:pt x="177559" y="299719"/>
                  </a:lnTo>
                  <a:lnTo>
                    <a:pt x="168656" y="292100"/>
                  </a:lnTo>
                  <a:lnTo>
                    <a:pt x="146050" y="256539"/>
                  </a:lnTo>
                  <a:lnTo>
                    <a:pt x="145075" y="248919"/>
                  </a:lnTo>
                  <a:lnTo>
                    <a:pt x="145970" y="241300"/>
                  </a:lnTo>
                  <a:lnTo>
                    <a:pt x="148746" y="234950"/>
                  </a:lnTo>
                  <a:lnTo>
                    <a:pt x="153416" y="228600"/>
                  </a:lnTo>
                  <a:lnTo>
                    <a:pt x="159297" y="223519"/>
                  </a:lnTo>
                  <a:lnTo>
                    <a:pt x="165893" y="220980"/>
                  </a:lnTo>
                  <a:lnTo>
                    <a:pt x="228219" y="220980"/>
                  </a:lnTo>
                  <a:lnTo>
                    <a:pt x="221742" y="215900"/>
                  </a:lnTo>
                  <a:lnTo>
                    <a:pt x="207518" y="208280"/>
                  </a:lnTo>
                  <a:lnTo>
                    <a:pt x="200279" y="205739"/>
                  </a:lnTo>
                  <a:lnTo>
                    <a:pt x="192912" y="205739"/>
                  </a:lnTo>
                  <a:lnTo>
                    <a:pt x="185293" y="204469"/>
                  </a:lnTo>
                  <a:close/>
                </a:path>
                <a:path w="461009" h="467995">
                  <a:moveTo>
                    <a:pt x="228219" y="220980"/>
                  </a:moveTo>
                  <a:lnTo>
                    <a:pt x="181229" y="220980"/>
                  </a:lnTo>
                  <a:lnTo>
                    <a:pt x="189732" y="224789"/>
                  </a:lnTo>
                  <a:lnTo>
                    <a:pt x="198485" y="228600"/>
                  </a:lnTo>
                  <a:lnTo>
                    <a:pt x="207500" y="236219"/>
                  </a:lnTo>
                  <a:lnTo>
                    <a:pt x="236148" y="270509"/>
                  </a:lnTo>
                  <a:lnTo>
                    <a:pt x="240551" y="287019"/>
                  </a:lnTo>
                  <a:lnTo>
                    <a:pt x="239823" y="294639"/>
                  </a:lnTo>
                  <a:lnTo>
                    <a:pt x="211798" y="316230"/>
                  </a:lnTo>
                  <a:lnTo>
                    <a:pt x="234189" y="316230"/>
                  </a:lnTo>
                  <a:lnTo>
                    <a:pt x="256159" y="279400"/>
                  </a:lnTo>
                  <a:lnTo>
                    <a:pt x="256032" y="271780"/>
                  </a:lnTo>
                  <a:lnTo>
                    <a:pt x="255905" y="264159"/>
                  </a:lnTo>
                  <a:lnTo>
                    <a:pt x="254000" y="256539"/>
                  </a:lnTo>
                  <a:lnTo>
                    <a:pt x="250317" y="248919"/>
                  </a:lnTo>
                  <a:lnTo>
                    <a:pt x="247314" y="243839"/>
                  </a:lnTo>
                  <a:lnTo>
                    <a:pt x="243633" y="237489"/>
                  </a:lnTo>
                  <a:lnTo>
                    <a:pt x="239262" y="232409"/>
                  </a:lnTo>
                  <a:lnTo>
                    <a:pt x="234187" y="226059"/>
                  </a:lnTo>
                  <a:lnTo>
                    <a:pt x="228219" y="220980"/>
                  </a:lnTo>
                  <a:close/>
                </a:path>
                <a:path w="461009" h="467995">
                  <a:moveTo>
                    <a:pt x="287655" y="101600"/>
                  </a:moveTo>
                  <a:lnTo>
                    <a:pt x="250317" y="120650"/>
                  </a:lnTo>
                  <a:lnTo>
                    <a:pt x="241538" y="132080"/>
                  </a:lnTo>
                  <a:lnTo>
                    <a:pt x="238261" y="137159"/>
                  </a:lnTo>
                  <a:lnTo>
                    <a:pt x="235712" y="142239"/>
                  </a:lnTo>
                  <a:lnTo>
                    <a:pt x="232664" y="149859"/>
                  </a:lnTo>
                  <a:lnTo>
                    <a:pt x="231648" y="157480"/>
                  </a:lnTo>
                  <a:lnTo>
                    <a:pt x="232283" y="165100"/>
                  </a:lnTo>
                  <a:lnTo>
                    <a:pt x="232918" y="171450"/>
                  </a:lnTo>
                  <a:lnTo>
                    <a:pt x="233045" y="172719"/>
                  </a:lnTo>
                  <a:lnTo>
                    <a:pt x="253619" y="207009"/>
                  </a:lnTo>
                  <a:lnTo>
                    <a:pt x="258474" y="212089"/>
                  </a:lnTo>
                  <a:lnTo>
                    <a:pt x="263509" y="215900"/>
                  </a:lnTo>
                  <a:lnTo>
                    <a:pt x="268710" y="219709"/>
                  </a:lnTo>
                  <a:lnTo>
                    <a:pt x="274066" y="222250"/>
                  </a:lnTo>
                  <a:lnTo>
                    <a:pt x="281178" y="226059"/>
                  </a:lnTo>
                  <a:lnTo>
                    <a:pt x="288671" y="228600"/>
                  </a:lnTo>
                  <a:lnTo>
                    <a:pt x="303403" y="229869"/>
                  </a:lnTo>
                  <a:lnTo>
                    <a:pt x="310896" y="228600"/>
                  </a:lnTo>
                  <a:lnTo>
                    <a:pt x="337408" y="213359"/>
                  </a:lnTo>
                  <a:lnTo>
                    <a:pt x="314160" y="213359"/>
                  </a:lnTo>
                  <a:lnTo>
                    <a:pt x="305943" y="212089"/>
                  </a:lnTo>
                  <a:lnTo>
                    <a:pt x="271145" y="189230"/>
                  </a:lnTo>
                  <a:lnTo>
                    <a:pt x="248412" y="153669"/>
                  </a:lnTo>
                  <a:lnTo>
                    <a:pt x="247437" y="146050"/>
                  </a:lnTo>
                  <a:lnTo>
                    <a:pt x="248332" y="138430"/>
                  </a:lnTo>
                  <a:lnTo>
                    <a:pt x="275566" y="118109"/>
                  </a:lnTo>
                  <a:lnTo>
                    <a:pt x="330708" y="118109"/>
                  </a:lnTo>
                  <a:lnTo>
                    <a:pt x="324104" y="113030"/>
                  </a:lnTo>
                  <a:lnTo>
                    <a:pt x="309880" y="105409"/>
                  </a:lnTo>
                  <a:lnTo>
                    <a:pt x="287655" y="101600"/>
                  </a:lnTo>
                  <a:close/>
                </a:path>
                <a:path w="461009" h="467995">
                  <a:moveTo>
                    <a:pt x="330708" y="118109"/>
                  </a:moveTo>
                  <a:lnTo>
                    <a:pt x="275566" y="118109"/>
                  </a:lnTo>
                  <a:lnTo>
                    <a:pt x="283591" y="119380"/>
                  </a:lnTo>
                  <a:lnTo>
                    <a:pt x="292094" y="121919"/>
                  </a:lnTo>
                  <a:lnTo>
                    <a:pt x="327271" y="151130"/>
                  </a:lnTo>
                  <a:lnTo>
                    <a:pt x="342913" y="185419"/>
                  </a:lnTo>
                  <a:lnTo>
                    <a:pt x="342185" y="191769"/>
                  </a:lnTo>
                  <a:lnTo>
                    <a:pt x="339433" y="199389"/>
                  </a:lnTo>
                  <a:lnTo>
                    <a:pt x="334645" y="205739"/>
                  </a:lnTo>
                  <a:lnTo>
                    <a:pt x="328499" y="209550"/>
                  </a:lnTo>
                  <a:lnTo>
                    <a:pt x="321675" y="213359"/>
                  </a:lnTo>
                  <a:lnTo>
                    <a:pt x="337408" y="213359"/>
                  </a:lnTo>
                  <a:lnTo>
                    <a:pt x="339979" y="210819"/>
                  </a:lnTo>
                  <a:lnTo>
                    <a:pt x="346202" y="204469"/>
                  </a:lnTo>
                  <a:lnTo>
                    <a:pt x="350900" y="198119"/>
                  </a:lnTo>
                  <a:lnTo>
                    <a:pt x="353949" y="190500"/>
                  </a:lnTo>
                  <a:lnTo>
                    <a:pt x="357124" y="184150"/>
                  </a:lnTo>
                  <a:lnTo>
                    <a:pt x="358521" y="176530"/>
                  </a:lnTo>
                  <a:lnTo>
                    <a:pt x="358394" y="168909"/>
                  </a:lnTo>
                  <a:lnTo>
                    <a:pt x="358267" y="161289"/>
                  </a:lnTo>
                  <a:lnTo>
                    <a:pt x="356362" y="153669"/>
                  </a:lnTo>
                  <a:lnTo>
                    <a:pt x="352679" y="146050"/>
                  </a:lnTo>
                  <a:lnTo>
                    <a:pt x="349676" y="140969"/>
                  </a:lnTo>
                  <a:lnTo>
                    <a:pt x="345995" y="135889"/>
                  </a:lnTo>
                  <a:lnTo>
                    <a:pt x="341624" y="129539"/>
                  </a:lnTo>
                  <a:lnTo>
                    <a:pt x="336550" y="124459"/>
                  </a:lnTo>
                  <a:lnTo>
                    <a:pt x="330708" y="118109"/>
                  </a:lnTo>
                  <a:close/>
                </a:path>
                <a:path w="461009" h="467995">
                  <a:moveTo>
                    <a:pt x="397637" y="0"/>
                  </a:moveTo>
                  <a:lnTo>
                    <a:pt x="390017" y="0"/>
                  </a:lnTo>
                  <a:lnTo>
                    <a:pt x="382524" y="1269"/>
                  </a:lnTo>
                  <a:lnTo>
                    <a:pt x="347914" y="24130"/>
                  </a:lnTo>
                  <a:lnTo>
                    <a:pt x="334010" y="55880"/>
                  </a:lnTo>
                  <a:lnTo>
                    <a:pt x="334772" y="63500"/>
                  </a:lnTo>
                  <a:lnTo>
                    <a:pt x="335407" y="71119"/>
                  </a:lnTo>
                  <a:lnTo>
                    <a:pt x="337566" y="78739"/>
                  </a:lnTo>
                  <a:lnTo>
                    <a:pt x="341249" y="85089"/>
                  </a:lnTo>
                  <a:lnTo>
                    <a:pt x="344805" y="91439"/>
                  </a:lnTo>
                  <a:lnTo>
                    <a:pt x="376428" y="120650"/>
                  </a:lnTo>
                  <a:lnTo>
                    <a:pt x="405765" y="127000"/>
                  </a:lnTo>
                  <a:lnTo>
                    <a:pt x="413258" y="125730"/>
                  </a:lnTo>
                  <a:lnTo>
                    <a:pt x="438486" y="111759"/>
                  </a:lnTo>
                  <a:lnTo>
                    <a:pt x="416522" y="111759"/>
                  </a:lnTo>
                  <a:lnTo>
                    <a:pt x="408305" y="110489"/>
                  </a:lnTo>
                  <a:lnTo>
                    <a:pt x="373507" y="87630"/>
                  </a:lnTo>
                  <a:lnTo>
                    <a:pt x="350774" y="52069"/>
                  </a:lnTo>
                  <a:lnTo>
                    <a:pt x="349799" y="44450"/>
                  </a:lnTo>
                  <a:lnTo>
                    <a:pt x="350694" y="36830"/>
                  </a:lnTo>
                  <a:lnTo>
                    <a:pt x="377928" y="15239"/>
                  </a:lnTo>
                  <a:lnTo>
                    <a:pt x="431419" y="15239"/>
                  </a:lnTo>
                  <a:lnTo>
                    <a:pt x="426466" y="11430"/>
                  </a:lnTo>
                  <a:lnTo>
                    <a:pt x="412242" y="3809"/>
                  </a:lnTo>
                  <a:lnTo>
                    <a:pt x="405003" y="1269"/>
                  </a:lnTo>
                  <a:lnTo>
                    <a:pt x="397637" y="0"/>
                  </a:lnTo>
                  <a:close/>
                </a:path>
                <a:path w="461009" h="467995">
                  <a:moveTo>
                    <a:pt x="431419" y="15239"/>
                  </a:moveTo>
                  <a:lnTo>
                    <a:pt x="377928" y="15239"/>
                  </a:lnTo>
                  <a:lnTo>
                    <a:pt x="385953" y="16509"/>
                  </a:lnTo>
                  <a:lnTo>
                    <a:pt x="394473" y="19050"/>
                  </a:lnTo>
                  <a:lnTo>
                    <a:pt x="429633" y="48259"/>
                  </a:lnTo>
                  <a:lnTo>
                    <a:pt x="445275" y="82550"/>
                  </a:lnTo>
                  <a:lnTo>
                    <a:pt x="444790" y="87630"/>
                  </a:lnTo>
                  <a:lnTo>
                    <a:pt x="444669" y="88900"/>
                  </a:lnTo>
                  <a:lnTo>
                    <a:pt x="444547" y="90169"/>
                  </a:lnTo>
                  <a:lnTo>
                    <a:pt x="416522" y="111759"/>
                  </a:lnTo>
                  <a:lnTo>
                    <a:pt x="438486" y="111759"/>
                  </a:lnTo>
                  <a:lnTo>
                    <a:pt x="460883" y="73659"/>
                  </a:lnTo>
                  <a:lnTo>
                    <a:pt x="460790" y="68580"/>
                  </a:lnTo>
                  <a:lnTo>
                    <a:pt x="460698" y="63500"/>
                  </a:lnTo>
                  <a:lnTo>
                    <a:pt x="460628" y="59689"/>
                  </a:lnTo>
                  <a:lnTo>
                    <a:pt x="443988" y="27939"/>
                  </a:lnTo>
                  <a:lnTo>
                    <a:pt x="438912" y="21589"/>
                  </a:lnTo>
                  <a:lnTo>
                    <a:pt x="433070" y="16509"/>
                  </a:lnTo>
                  <a:lnTo>
                    <a:pt x="431419" y="152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3" name="object 23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09637" y="4775708"/>
              <a:ext cx="1052448" cy="1058951"/>
            </a:xfrm>
            <a:prstGeom prst="rect">
              <a:avLst/>
            </a:prstGeom>
          </p:spPr>
        </p:pic>
        <p:pic>
          <p:nvPicPr>
            <p:cNvPr id="24" name="object 24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54440" y="4776470"/>
              <a:ext cx="1256156" cy="1262494"/>
            </a:xfrm>
            <a:prstGeom prst="rect">
              <a:avLst/>
            </a:prstGeom>
          </p:spPr>
        </p:pic>
        <p:sp>
          <p:nvSpPr>
            <p:cNvPr id="25" name="object 25" descr=""/>
            <p:cNvSpPr/>
            <p:nvPr/>
          </p:nvSpPr>
          <p:spPr>
            <a:xfrm>
              <a:off x="10415396" y="4777485"/>
              <a:ext cx="743585" cy="739140"/>
            </a:xfrm>
            <a:custGeom>
              <a:avLst/>
              <a:gdLst/>
              <a:ahLst/>
              <a:cxnLst/>
              <a:rect l="l" t="t" r="r" b="b"/>
              <a:pathLst>
                <a:path w="743584" h="739139">
                  <a:moveTo>
                    <a:pt x="10032" y="647826"/>
                  </a:moveTo>
                  <a:lnTo>
                    <a:pt x="0" y="657732"/>
                  </a:lnTo>
                  <a:lnTo>
                    <a:pt x="35559" y="693419"/>
                  </a:lnTo>
                  <a:lnTo>
                    <a:pt x="126" y="728852"/>
                  </a:lnTo>
                  <a:lnTo>
                    <a:pt x="0" y="728979"/>
                  </a:lnTo>
                  <a:lnTo>
                    <a:pt x="9905" y="738885"/>
                  </a:lnTo>
                  <a:lnTo>
                    <a:pt x="45466" y="703198"/>
                  </a:lnTo>
                  <a:lnTo>
                    <a:pt x="65496" y="703198"/>
                  </a:lnTo>
                  <a:lnTo>
                    <a:pt x="55499" y="693166"/>
                  </a:lnTo>
                  <a:lnTo>
                    <a:pt x="65277" y="683386"/>
                  </a:lnTo>
                  <a:lnTo>
                    <a:pt x="45593" y="683386"/>
                  </a:lnTo>
                  <a:lnTo>
                    <a:pt x="10032" y="647826"/>
                  </a:lnTo>
                  <a:close/>
                </a:path>
                <a:path w="743584" h="739139">
                  <a:moveTo>
                    <a:pt x="65496" y="703198"/>
                  </a:moveTo>
                  <a:lnTo>
                    <a:pt x="45466" y="703198"/>
                  </a:lnTo>
                  <a:lnTo>
                    <a:pt x="81025" y="738885"/>
                  </a:lnTo>
                  <a:lnTo>
                    <a:pt x="90931" y="728979"/>
                  </a:lnTo>
                  <a:lnTo>
                    <a:pt x="91058" y="728852"/>
                  </a:lnTo>
                  <a:lnTo>
                    <a:pt x="65496" y="703198"/>
                  </a:lnTo>
                  <a:close/>
                </a:path>
                <a:path w="743584" h="739139">
                  <a:moveTo>
                    <a:pt x="81279" y="647826"/>
                  </a:moveTo>
                  <a:lnTo>
                    <a:pt x="45593" y="683386"/>
                  </a:lnTo>
                  <a:lnTo>
                    <a:pt x="65277" y="683386"/>
                  </a:lnTo>
                  <a:lnTo>
                    <a:pt x="90931" y="657732"/>
                  </a:lnTo>
                  <a:lnTo>
                    <a:pt x="91058" y="657605"/>
                  </a:lnTo>
                  <a:lnTo>
                    <a:pt x="81279" y="647826"/>
                  </a:lnTo>
                  <a:close/>
                </a:path>
                <a:path w="743584" h="739139">
                  <a:moveTo>
                    <a:pt x="134775" y="582167"/>
                  </a:moveTo>
                  <a:lnTo>
                    <a:pt x="103758" y="582167"/>
                  </a:lnTo>
                  <a:lnTo>
                    <a:pt x="159257" y="637539"/>
                  </a:lnTo>
                  <a:lnTo>
                    <a:pt x="161544" y="639952"/>
                  </a:lnTo>
                  <a:lnTo>
                    <a:pt x="162941" y="642111"/>
                  </a:lnTo>
                  <a:lnTo>
                    <a:pt x="163195" y="644144"/>
                  </a:lnTo>
                  <a:lnTo>
                    <a:pt x="163575" y="646176"/>
                  </a:lnTo>
                  <a:lnTo>
                    <a:pt x="163284" y="647826"/>
                  </a:lnTo>
                  <a:lnTo>
                    <a:pt x="163195" y="648335"/>
                  </a:lnTo>
                  <a:lnTo>
                    <a:pt x="161162" y="652144"/>
                  </a:lnTo>
                  <a:lnTo>
                    <a:pt x="159257" y="654811"/>
                  </a:lnTo>
                  <a:lnTo>
                    <a:pt x="153161" y="662177"/>
                  </a:lnTo>
                  <a:lnTo>
                    <a:pt x="151002" y="664844"/>
                  </a:lnTo>
                  <a:lnTo>
                    <a:pt x="149478" y="666495"/>
                  </a:lnTo>
                  <a:lnTo>
                    <a:pt x="155067" y="672083"/>
                  </a:lnTo>
                  <a:lnTo>
                    <a:pt x="201675" y="625475"/>
                  </a:lnTo>
                  <a:lnTo>
                    <a:pt x="182245" y="625475"/>
                  </a:lnTo>
                  <a:lnTo>
                    <a:pt x="179958" y="624839"/>
                  </a:lnTo>
                  <a:lnTo>
                    <a:pt x="177673" y="624332"/>
                  </a:lnTo>
                  <a:lnTo>
                    <a:pt x="175641" y="623061"/>
                  </a:lnTo>
                  <a:lnTo>
                    <a:pt x="173862" y="621157"/>
                  </a:lnTo>
                  <a:lnTo>
                    <a:pt x="134775" y="582167"/>
                  </a:lnTo>
                  <a:close/>
                </a:path>
                <a:path w="743584" h="739139">
                  <a:moveTo>
                    <a:pt x="202692" y="613282"/>
                  </a:moveTo>
                  <a:lnTo>
                    <a:pt x="184403" y="625475"/>
                  </a:lnTo>
                  <a:lnTo>
                    <a:pt x="201675" y="625475"/>
                  </a:lnTo>
                  <a:lnTo>
                    <a:pt x="208279" y="618870"/>
                  </a:lnTo>
                  <a:lnTo>
                    <a:pt x="202692" y="613282"/>
                  </a:lnTo>
                  <a:close/>
                </a:path>
                <a:path w="743584" h="739139">
                  <a:moveTo>
                    <a:pt x="103377" y="549401"/>
                  </a:moveTo>
                  <a:lnTo>
                    <a:pt x="96900" y="555879"/>
                  </a:lnTo>
                  <a:lnTo>
                    <a:pt x="97260" y="560069"/>
                  </a:lnTo>
                  <a:lnTo>
                    <a:pt x="97281" y="560323"/>
                  </a:lnTo>
                  <a:lnTo>
                    <a:pt x="96586" y="564594"/>
                  </a:lnTo>
                  <a:lnTo>
                    <a:pt x="96496" y="565150"/>
                  </a:lnTo>
                  <a:lnTo>
                    <a:pt x="96393" y="565785"/>
                  </a:lnTo>
                  <a:lnTo>
                    <a:pt x="91567" y="578992"/>
                  </a:lnTo>
                  <a:lnTo>
                    <a:pt x="87502" y="585088"/>
                  </a:lnTo>
                  <a:lnTo>
                    <a:pt x="77470" y="595122"/>
                  </a:lnTo>
                  <a:lnTo>
                    <a:pt x="84200" y="601726"/>
                  </a:lnTo>
                  <a:lnTo>
                    <a:pt x="103758" y="582167"/>
                  </a:lnTo>
                  <a:lnTo>
                    <a:pt x="134775" y="582167"/>
                  </a:lnTo>
                  <a:lnTo>
                    <a:pt x="123317" y="570738"/>
                  </a:lnTo>
                  <a:lnTo>
                    <a:pt x="110610" y="557276"/>
                  </a:lnTo>
                  <a:lnTo>
                    <a:pt x="106679" y="552957"/>
                  </a:lnTo>
                  <a:lnTo>
                    <a:pt x="103377" y="549401"/>
                  </a:lnTo>
                  <a:close/>
                </a:path>
                <a:path w="743584" h="739139">
                  <a:moveTo>
                    <a:pt x="216407" y="455041"/>
                  </a:moveTo>
                  <a:lnTo>
                    <a:pt x="179070" y="473709"/>
                  </a:lnTo>
                  <a:lnTo>
                    <a:pt x="160400" y="510794"/>
                  </a:lnTo>
                  <a:lnTo>
                    <a:pt x="161035" y="518159"/>
                  </a:lnTo>
                  <a:lnTo>
                    <a:pt x="161798" y="526033"/>
                  </a:lnTo>
                  <a:lnTo>
                    <a:pt x="163956" y="533400"/>
                  </a:lnTo>
                  <a:lnTo>
                    <a:pt x="167639" y="540257"/>
                  </a:lnTo>
                  <a:lnTo>
                    <a:pt x="171196" y="547242"/>
                  </a:lnTo>
                  <a:lnTo>
                    <a:pt x="202692" y="575310"/>
                  </a:lnTo>
                  <a:lnTo>
                    <a:pt x="232155" y="582548"/>
                  </a:lnTo>
                  <a:lnTo>
                    <a:pt x="239649" y="581279"/>
                  </a:lnTo>
                  <a:lnTo>
                    <a:pt x="265444" y="566547"/>
                  </a:lnTo>
                  <a:lnTo>
                    <a:pt x="243637" y="566547"/>
                  </a:lnTo>
                  <a:lnTo>
                    <a:pt x="234696" y="565150"/>
                  </a:lnTo>
                  <a:lnTo>
                    <a:pt x="199771" y="542544"/>
                  </a:lnTo>
                  <a:lnTo>
                    <a:pt x="177207" y="507110"/>
                  </a:lnTo>
                  <a:lnTo>
                    <a:pt x="177164" y="506983"/>
                  </a:lnTo>
                  <a:lnTo>
                    <a:pt x="176242" y="499363"/>
                  </a:lnTo>
                  <a:lnTo>
                    <a:pt x="176190" y="498939"/>
                  </a:lnTo>
                  <a:lnTo>
                    <a:pt x="177085" y="491585"/>
                  </a:lnTo>
                  <a:lnTo>
                    <a:pt x="179861" y="484945"/>
                  </a:lnTo>
                  <a:lnTo>
                    <a:pt x="184530" y="479044"/>
                  </a:lnTo>
                  <a:lnTo>
                    <a:pt x="190412" y="474448"/>
                  </a:lnTo>
                  <a:lnTo>
                    <a:pt x="196779" y="471804"/>
                  </a:lnTo>
                  <a:lnTo>
                    <a:pt x="196218" y="471804"/>
                  </a:lnTo>
                  <a:lnTo>
                    <a:pt x="204319" y="470828"/>
                  </a:lnTo>
                  <a:lnTo>
                    <a:pt x="258887" y="470828"/>
                  </a:lnTo>
                  <a:lnTo>
                    <a:pt x="252940" y="466280"/>
                  </a:lnTo>
                  <a:lnTo>
                    <a:pt x="252148" y="465849"/>
                  </a:lnTo>
                  <a:lnTo>
                    <a:pt x="245745" y="462533"/>
                  </a:lnTo>
                  <a:lnTo>
                    <a:pt x="238632" y="458723"/>
                  </a:lnTo>
                  <a:lnTo>
                    <a:pt x="231394" y="456438"/>
                  </a:lnTo>
                  <a:lnTo>
                    <a:pt x="224027" y="455802"/>
                  </a:lnTo>
                  <a:lnTo>
                    <a:pt x="216407" y="455041"/>
                  </a:lnTo>
                  <a:close/>
                </a:path>
                <a:path w="743584" h="739139">
                  <a:moveTo>
                    <a:pt x="258887" y="470828"/>
                  </a:moveTo>
                  <a:lnTo>
                    <a:pt x="204319" y="470828"/>
                  </a:lnTo>
                  <a:lnTo>
                    <a:pt x="212344" y="471804"/>
                  </a:lnTo>
                  <a:lnTo>
                    <a:pt x="220847" y="474714"/>
                  </a:lnTo>
                  <a:lnTo>
                    <a:pt x="256024" y="503424"/>
                  </a:lnTo>
                  <a:lnTo>
                    <a:pt x="271666" y="537680"/>
                  </a:lnTo>
                  <a:lnTo>
                    <a:pt x="270938" y="545195"/>
                  </a:lnTo>
                  <a:lnTo>
                    <a:pt x="268186" y="552019"/>
                  </a:lnTo>
                  <a:lnTo>
                    <a:pt x="263398" y="558164"/>
                  </a:lnTo>
                  <a:lnTo>
                    <a:pt x="257252" y="562953"/>
                  </a:lnTo>
                  <a:lnTo>
                    <a:pt x="250231" y="565785"/>
                  </a:lnTo>
                  <a:lnTo>
                    <a:pt x="249609" y="565785"/>
                  </a:lnTo>
                  <a:lnTo>
                    <a:pt x="241746" y="566547"/>
                  </a:lnTo>
                  <a:lnTo>
                    <a:pt x="265444" y="566547"/>
                  </a:lnTo>
                  <a:lnTo>
                    <a:pt x="268731" y="563498"/>
                  </a:lnTo>
                  <a:lnTo>
                    <a:pt x="274954" y="557276"/>
                  </a:lnTo>
                  <a:lnTo>
                    <a:pt x="279653" y="550672"/>
                  </a:lnTo>
                  <a:lnTo>
                    <a:pt x="285750" y="536701"/>
                  </a:lnTo>
                  <a:lnTo>
                    <a:pt x="287274" y="529463"/>
                  </a:lnTo>
                  <a:lnTo>
                    <a:pt x="287147" y="521969"/>
                  </a:lnTo>
                  <a:lnTo>
                    <a:pt x="270377" y="482522"/>
                  </a:lnTo>
                  <a:lnTo>
                    <a:pt x="259333" y="471169"/>
                  </a:lnTo>
                  <a:lnTo>
                    <a:pt x="258887" y="470828"/>
                  </a:lnTo>
                  <a:close/>
                </a:path>
                <a:path w="743584" h="739139">
                  <a:moveTo>
                    <a:pt x="341261" y="479044"/>
                  </a:moveTo>
                  <a:lnTo>
                    <a:pt x="321259" y="479044"/>
                  </a:lnTo>
                  <a:lnTo>
                    <a:pt x="334518" y="480186"/>
                  </a:lnTo>
                  <a:lnTo>
                    <a:pt x="341261" y="479044"/>
                  </a:lnTo>
                  <a:close/>
                </a:path>
                <a:path w="743584" h="739139">
                  <a:moveTo>
                    <a:pt x="318770" y="352678"/>
                  </a:moveTo>
                  <a:lnTo>
                    <a:pt x="281431" y="371347"/>
                  </a:lnTo>
                  <a:lnTo>
                    <a:pt x="262762" y="408305"/>
                  </a:lnTo>
                  <a:lnTo>
                    <a:pt x="263398" y="415797"/>
                  </a:lnTo>
                  <a:lnTo>
                    <a:pt x="264159" y="423671"/>
                  </a:lnTo>
                  <a:lnTo>
                    <a:pt x="266319" y="431038"/>
                  </a:lnTo>
                  <a:lnTo>
                    <a:pt x="270001" y="437895"/>
                  </a:lnTo>
                  <a:lnTo>
                    <a:pt x="273557" y="444753"/>
                  </a:lnTo>
                  <a:lnTo>
                    <a:pt x="305180" y="472947"/>
                  </a:lnTo>
                  <a:lnTo>
                    <a:pt x="320202" y="479044"/>
                  </a:lnTo>
                  <a:lnTo>
                    <a:pt x="341698" y="479044"/>
                  </a:lnTo>
                  <a:lnTo>
                    <a:pt x="367950" y="464018"/>
                  </a:lnTo>
                  <a:lnTo>
                    <a:pt x="345275" y="464018"/>
                  </a:lnTo>
                  <a:lnTo>
                    <a:pt x="337057" y="462660"/>
                  </a:lnTo>
                  <a:lnTo>
                    <a:pt x="302259" y="440181"/>
                  </a:lnTo>
                  <a:lnTo>
                    <a:pt x="279569" y="404749"/>
                  </a:lnTo>
                  <a:lnTo>
                    <a:pt x="278604" y="397001"/>
                  </a:lnTo>
                  <a:lnTo>
                    <a:pt x="278552" y="396575"/>
                  </a:lnTo>
                  <a:lnTo>
                    <a:pt x="306681" y="368446"/>
                  </a:lnTo>
                  <a:lnTo>
                    <a:pt x="361341" y="368446"/>
                  </a:lnTo>
                  <a:lnTo>
                    <a:pt x="355219" y="363855"/>
                  </a:lnTo>
                  <a:lnTo>
                    <a:pt x="348106" y="360171"/>
                  </a:lnTo>
                  <a:lnTo>
                    <a:pt x="340995" y="356362"/>
                  </a:lnTo>
                  <a:lnTo>
                    <a:pt x="333755" y="354075"/>
                  </a:lnTo>
                  <a:lnTo>
                    <a:pt x="326389" y="353440"/>
                  </a:lnTo>
                  <a:lnTo>
                    <a:pt x="318770" y="352678"/>
                  </a:lnTo>
                  <a:close/>
                </a:path>
                <a:path w="743584" h="739139">
                  <a:moveTo>
                    <a:pt x="361341" y="368446"/>
                  </a:moveTo>
                  <a:lnTo>
                    <a:pt x="306681" y="368446"/>
                  </a:lnTo>
                  <a:lnTo>
                    <a:pt x="314705" y="369443"/>
                  </a:lnTo>
                  <a:lnTo>
                    <a:pt x="323209" y="372352"/>
                  </a:lnTo>
                  <a:lnTo>
                    <a:pt x="358386" y="401008"/>
                  </a:lnTo>
                  <a:lnTo>
                    <a:pt x="374028" y="435318"/>
                  </a:lnTo>
                  <a:lnTo>
                    <a:pt x="373300" y="442833"/>
                  </a:lnTo>
                  <a:lnTo>
                    <a:pt x="345275" y="464018"/>
                  </a:lnTo>
                  <a:lnTo>
                    <a:pt x="367950" y="464018"/>
                  </a:lnTo>
                  <a:lnTo>
                    <a:pt x="385063" y="441325"/>
                  </a:lnTo>
                  <a:lnTo>
                    <a:pt x="388238" y="434339"/>
                  </a:lnTo>
                  <a:lnTo>
                    <a:pt x="389635" y="427100"/>
                  </a:lnTo>
                  <a:lnTo>
                    <a:pt x="389508" y="419481"/>
                  </a:lnTo>
                  <a:lnTo>
                    <a:pt x="389381" y="412241"/>
                  </a:lnTo>
                  <a:lnTo>
                    <a:pt x="367664" y="374650"/>
                  </a:lnTo>
                  <a:lnTo>
                    <a:pt x="361823" y="368807"/>
                  </a:lnTo>
                  <a:lnTo>
                    <a:pt x="361341" y="368446"/>
                  </a:lnTo>
                  <a:close/>
                </a:path>
                <a:path w="743584" h="739139">
                  <a:moveTo>
                    <a:pt x="459844" y="380111"/>
                  </a:moveTo>
                  <a:lnTo>
                    <a:pt x="446785" y="380111"/>
                  </a:lnTo>
                  <a:lnTo>
                    <a:pt x="449199" y="383158"/>
                  </a:lnTo>
                  <a:lnTo>
                    <a:pt x="450850" y="386333"/>
                  </a:lnTo>
                  <a:lnTo>
                    <a:pt x="451949" y="389508"/>
                  </a:lnTo>
                  <a:lnTo>
                    <a:pt x="453008" y="392938"/>
                  </a:lnTo>
                  <a:lnTo>
                    <a:pt x="453644" y="396239"/>
                  </a:lnTo>
                  <a:lnTo>
                    <a:pt x="453898" y="399669"/>
                  </a:lnTo>
                  <a:lnTo>
                    <a:pt x="454278" y="402463"/>
                  </a:lnTo>
                  <a:lnTo>
                    <a:pt x="454151" y="405638"/>
                  </a:lnTo>
                  <a:lnTo>
                    <a:pt x="453389" y="412876"/>
                  </a:lnTo>
                  <a:lnTo>
                    <a:pt x="452627" y="416687"/>
                  </a:lnTo>
                  <a:lnTo>
                    <a:pt x="451738" y="420750"/>
                  </a:lnTo>
                  <a:lnTo>
                    <a:pt x="460628" y="422401"/>
                  </a:lnTo>
                  <a:lnTo>
                    <a:pt x="461645" y="419226"/>
                  </a:lnTo>
                  <a:lnTo>
                    <a:pt x="462406" y="415416"/>
                  </a:lnTo>
                  <a:lnTo>
                    <a:pt x="463042" y="410971"/>
                  </a:lnTo>
                  <a:lnTo>
                    <a:pt x="463550" y="406400"/>
                  </a:lnTo>
                  <a:lnTo>
                    <a:pt x="463423" y="397001"/>
                  </a:lnTo>
                  <a:lnTo>
                    <a:pt x="463296" y="392430"/>
                  </a:lnTo>
                  <a:lnTo>
                    <a:pt x="462306" y="387731"/>
                  </a:lnTo>
                  <a:lnTo>
                    <a:pt x="462279" y="387603"/>
                  </a:lnTo>
                  <a:lnTo>
                    <a:pt x="459844" y="380111"/>
                  </a:lnTo>
                  <a:close/>
                </a:path>
                <a:path w="743584" h="739139">
                  <a:moveTo>
                    <a:pt x="431164" y="359282"/>
                  </a:moveTo>
                  <a:lnTo>
                    <a:pt x="426338" y="361061"/>
                  </a:lnTo>
                  <a:lnTo>
                    <a:pt x="418719" y="368681"/>
                  </a:lnTo>
                  <a:lnTo>
                    <a:pt x="417322" y="372237"/>
                  </a:lnTo>
                  <a:lnTo>
                    <a:pt x="417829" y="379983"/>
                  </a:lnTo>
                  <a:lnTo>
                    <a:pt x="419226" y="383158"/>
                  </a:lnTo>
                  <a:lnTo>
                    <a:pt x="424433" y="388365"/>
                  </a:lnTo>
                  <a:lnTo>
                    <a:pt x="427862" y="389763"/>
                  </a:lnTo>
                  <a:lnTo>
                    <a:pt x="435483" y="389508"/>
                  </a:lnTo>
                  <a:lnTo>
                    <a:pt x="439166" y="387731"/>
                  </a:lnTo>
                  <a:lnTo>
                    <a:pt x="446785" y="380111"/>
                  </a:lnTo>
                  <a:lnTo>
                    <a:pt x="459844" y="380111"/>
                  </a:lnTo>
                  <a:lnTo>
                    <a:pt x="458977" y="377444"/>
                  </a:lnTo>
                  <a:lnTo>
                    <a:pt x="456310" y="372999"/>
                  </a:lnTo>
                  <a:lnTo>
                    <a:pt x="447167" y="363855"/>
                  </a:lnTo>
                  <a:lnTo>
                    <a:pt x="441832" y="360806"/>
                  </a:lnTo>
                  <a:lnTo>
                    <a:pt x="431164" y="359282"/>
                  </a:lnTo>
                  <a:close/>
                </a:path>
                <a:path w="743584" h="739139">
                  <a:moveTo>
                    <a:pt x="451953" y="389508"/>
                  </a:moveTo>
                  <a:lnTo>
                    <a:pt x="435482" y="389508"/>
                  </a:lnTo>
                  <a:lnTo>
                    <a:pt x="427863" y="389763"/>
                  </a:lnTo>
                  <a:lnTo>
                    <a:pt x="452032" y="389763"/>
                  </a:lnTo>
                  <a:lnTo>
                    <a:pt x="451953" y="389508"/>
                  </a:lnTo>
                  <a:close/>
                </a:path>
                <a:path w="743584" h="739139">
                  <a:moveTo>
                    <a:pt x="467486" y="204469"/>
                  </a:moveTo>
                  <a:lnTo>
                    <a:pt x="430149" y="223519"/>
                  </a:lnTo>
                  <a:lnTo>
                    <a:pt x="411479" y="260350"/>
                  </a:lnTo>
                  <a:lnTo>
                    <a:pt x="412114" y="267969"/>
                  </a:lnTo>
                  <a:lnTo>
                    <a:pt x="412750" y="274319"/>
                  </a:lnTo>
                  <a:lnTo>
                    <a:pt x="412876" y="275589"/>
                  </a:lnTo>
                  <a:lnTo>
                    <a:pt x="415035" y="283209"/>
                  </a:lnTo>
                  <a:lnTo>
                    <a:pt x="418719" y="289559"/>
                  </a:lnTo>
                  <a:lnTo>
                    <a:pt x="422275" y="297180"/>
                  </a:lnTo>
                  <a:lnTo>
                    <a:pt x="427227" y="303530"/>
                  </a:lnTo>
                  <a:lnTo>
                    <a:pt x="433450" y="309880"/>
                  </a:lnTo>
                  <a:lnTo>
                    <a:pt x="438306" y="313689"/>
                  </a:lnTo>
                  <a:lnTo>
                    <a:pt x="443341" y="318769"/>
                  </a:lnTo>
                  <a:lnTo>
                    <a:pt x="448542" y="321309"/>
                  </a:lnTo>
                  <a:lnTo>
                    <a:pt x="453898" y="325119"/>
                  </a:lnTo>
                  <a:lnTo>
                    <a:pt x="461009" y="328930"/>
                  </a:lnTo>
                  <a:lnTo>
                    <a:pt x="468375" y="331469"/>
                  </a:lnTo>
                  <a:lnTo>
                    <a:pt x="490727" y="331469"/>
                  </a:lnTo>
                  <a:lnTo>
                    <a:pt x="498221" y="327659"/>
                  </a:lnTo>
                  <a:lnTo>
                    <a:pt x="503862" y="325119"/>
                  </a:lnTo>
                  <a:lnTo>
                    <a:pt x="509349" y="321309"/>
                  </a:lnTo>
                  <a:lnTo>
                    <a:pt x="514669" y="317500"/>
                  </a:lnTo>
                  <a:lnTo>
                    <a:pt x="515954" y="316230"/>
                  </a:lnTo>
                  <a:lnTo>
                    <a:pt x="493992" y="316230"/>
                  </a:lnTo>
                  <a:lnTo>
                    <a:pt x="485775" y="314959"/>
                  </a:lnTo>
                  <a:lnTo>
                    <a:pt x="450976" y="292100"/>
                  </a:lnTo>
                  <a:lnTo>
                    <a:pt x="428244" y="256539"/>
                  </a:lnTo>
                  <a:lnTo>
                    <a:pt x="427269" y="248919"/>
                  </a:lnTo>
                  <a:lnTo>
                    <a:pt x="428164" y="241300"/>
                  </a:lnTo>
                  <a:lnTo>
                    <a:pt x="430940" y="234950"/>
                  </a:lnTo>
                  <a:lnTo>
                    <a:pt x="435609" y="228600"/>
                  </a:lnTo>
                  <a:lnTo>
                    <a:pt x="441491" y="223519"/>
                  </a:lnTo>
                  <a:lnTo>
                    <a:pt x="448087" y="220980"/>
                  </a:lnTo>
                  <a:lnTo>
                    <a:pt x="510539" y="220980"/>
                  </a:lnTo>
                  <a:lnTo>
                    <a:pt x="503935" y="215900"/>
                  </a:lnTo>
                  <a:lnTo>
                    <a:pt x="489711" y="208280"/>
                  </a:lnTo>
                  <a:lnTo>
                    <a:pt x="482473" y="205739"/>
                  </a:lnTo>
                  <a:lnTo>
                    <a:pt x="475106" y="205739"/>
                  </a:lnTo>
                  <a:lnTo>
                    <a:pt x="467486" y="204469"/>
                  </a:lnTo>
                  <a:close/>
                </a:path>
                <a:path w="743584" h="739139">
                  <a:moveTo>
                    <a:pt x="510539" y="220980"/>
                  </a:moveTo>
                  <a:lnTo>
                    <a:pt x="463423" y="220980"/>
                  </a:lnTo>
                  <a:lnTo>
                    <a:pt x="471926" y="224789"/>
                  </a:lnTo>
                  <a:lnTo>
                    <a:pt x="480679" y="228600"/>
                  </a:lnTo>
                  <a:lnTo>
                    <a:pt x="489694" y="236219"/>
                  </a:lnTo>
                  <a:lnTo>
                    <a:pt x="518342" y="270509"/>
                  </a:lnTo>
                  <a:lnTo>
                    <a:pt x="522745" y="287019"/>
                  </a:lnTo>
                  <a:lnTo>
                    <a:pt x="522260" y="292100"/>
                  </a:lnTo>
                  <a:lnTo>
                    <a:pt x="522139" y="293369"/>
                  </a:lnTo>
                  <a:lnTo>
                    <a:pt x="522017" y="294639"/>
                  </a:lnTo>
                  <a:lnTo>
                    <a:pt x="493992" y="316230"/>
                  </a:lnTo>
                  <a:lnTo>
                    <a:pt x="515954" y="316230"/>
                  </a:lnTo>
                  <a:lnTo>
                    <a:pt x="519810" y="312419"/>
                  </a:lnTo>
                  <a:lnTo>
                    <a:pt x="526033" y="307339"/>
                  </a:lnTo>
                  <a:lnTo>
                    <a:pt x="530732" y="299719"/>
                  </a:lnTo>
                  <a:lnTo>
                    <a:pt x="533780" y="293369"/>
                  </a:lnTo>
                  <a:lnTo>
                    <a:pt x="536955" y="285750"/>
                  </a:lnTo>
                  <a:lnTo>
                    <a:pt x="538352" y="279400"/>
                  </a:lnTo>
                  <a:lnTo>
                    <a:pt x="538226" y="271780"/>
                  </a:lnTo>
                  <a:lnTo>
                    <a:pt x="538099" y="264159"/>
                  </a:lnTo>
                  <a:lnTo>
                    <a:pt x="536194" y="256539"/>
                  </a:lnTo>
                  <a:lnTo>
                    <a:pt x="532510" y="248919"/>
                  </a:lnTo>
                  <a:lnTo>
                    <a:pt x="529508" y="242569"/>
                  </a:lnTo>
                  <a:lnTo>
                    <a:pt x="525827" y="237489"/>
                  </a:lnTo>
                  <a:lnTo>
                    <a:pt x="521456" y="232409"/>
                  </a:lnTo>
                  <a:lnTo>
                    <a:pt x="516381" y="226059"/>
                  </a:lnTo>
                  <a:lnTo>
                    <a:pt x="510539" y="220980"/>
                  </a:lnTo>
                  <a:close/>
                </a:path>
                <a:path w="743584" h="739139">
                  <a:moveTo>
                    <a:pt x="577469" y="102869"/>
                  </a:moveTo>
                  <a:lnTo>
                    <a:pt x="562228" y="102869"/>
                  </a:lnTo>
                  <a:lnTo>
                    <a:pt x="554735" y="105409"/>
                  </a:lnTo>
                  <a:lnTo>
                    <a:pt x="523732" y="132080"/>
                  </a:lnTo>
                  <a:lnTo>
                    <a:pt x="520455" y="137159"/>
                  </a:lnTo>
                  <a:lnTo>
                    <a:pt x="517905" y="142239"/>
                  </a:lnTo>
                  <a:lnTo>
                    <a:pt x="514857" y="149859"/>
                  </a:lnTo>
                  <a:lnTo>
                    <a:pt x="513842" y="157480"/>
                  </a:lnTo>
                  <a:lnTo>
                    <a:pt x="514476" y="165100"/>
                  </a:lnTo>
                  <a:lnTo>
                    <a:pt x="529589" y="200659"/>
                  </a:lnTo>
                  <a:lnTo>
                    <a:pt x="535812" y="207009"/>
                  </a:lnTo>
                  <a:lnTo>
                    <a:pt x="540668" y="212089"/>
                  </a:lnTo>
                  <a:lnTo>
                    <a:pt x="545703" y="215900"/>
                  </a:lnTo>
                  <a:lnTo>
                    <a:pt x="550904" y="219709"/>
                  </a:lnTo>
                  <a:lnTo>
                    <a:pt x="556259" y="222250"/>
                  </a:lnTo>
                  <a:lnTo>
                    <a:pt x="563372" y="226059"/>
                  </a:lnTo>
                  <a:lnTo>
                    <a:pt x="570864" y="228600"/>
                  </a:lnTo>
                  <a:lnTo>
                    <a:pt x="585597" y="229869"/>
                  </a:lnTo>
                  <a:lnTo>
                    <a:pt x="593089" y="228600"/>
                  </a:lnTo>
                  <a:lnTo>
                    <a:pt x="600709" y="224789"/>
                  </a:lnTo>
                  <a:lnTo>
                    <a:pt x="611727" y="219709"/>
                  </a:lnTo>
                  <a:lnTo>
                    <a:pt x="617033" y="215900"/>
                  </a:lnTo>
                  <a:lnTo>
                    <a:pt x="619603" y="213359"/>
                  </a:lnTo>
                  <a:lnTo>
                    <a:pt x="596354" y="213359"/>
                  </a:lnTo>
                  <a:lnTo>
                    <a:pt x="588136" y="212089"/>
                  </a:lnTo>
                  <a:lnTo>
                    <a:pt x="553338" y="189230"/>
                  </a:lnTo>
                  <a:lnTo>
                    <a:pt x="530605" y="153669"/>
                  </a:lnTo>
                  <a:lnTo>
                    <a:pt x="529631" y="146050"/>
                  </a:lnTo>
                  <a:lnTo>
                    <a:pt x="530526" y="138430"/>
                  </a:lnTo>
                  <a:lnTo>
                    <a:pt x="557760" y="118109"/>
                  </a:lnTo>
                  <a:lnTo>
                    <a:pt x="612901" y="118109"/>
                  </a:lnTo>
                  <a:lnTo>
                    <a:pt x="606298" y="113030"/>
                  </a:lnTo>
                  <a:lnTo>
                    <a:pt x="592074" y="105409"/>
                  </a:lnTo>
                  <a:lnTo>
                    <a:pt x="577469" y="102869"/>
                  </a:lnTo>
                  <a:close/>
                </a:path>
                <a:path w="743584" h="739139">
                  <a:moveTo>
                    <a:pt x="612901" y="118109"/>
                  </a:moveTo>
                  <a:lnTo>
                    <a:pt x="557760" y="118109"/>
                  </a:lnTo>
                  <a:lnTo>
                    <a:pt x="565784" y="119380"/>
                  </a:lnTo>
                  <a:lnTo>
                    <a:pt x="574288" y="121919"/>
                  </a:lnTo>
                  <a:lnTo>
                    <a:pt x="609465" y="151130"/>
                  </a:lnTo>
                  <a:lnTo>
                    <a:pt x="625107" y="185419"/>
                  </a:lnTo>
                  <a:lnTo>
                    <a:pt x="624379" y="191769"/>
                  </a:lnTo>
                  <a:lnTo>
                    <a:pt x="621627" y="199389"/>
                  </a:lnTo>
                  <a:lnTo>
                    <a:pt x="616838" y="205739"/>
                  </a:lnTo>
                  <a:lnTo>
                    <a:pt x="610693" y="209550"/>
                  </a:lnTo>
                  <a:lnTo>
                    <a:pt x="603869" y="213359"/>
                  </a:lnTo>
                  <a:lnTo>
                    <a:pt x="619603" y="213359"/>
                  </a:lnTo>
                  <a:lnTo>
                    <a:pt x="622173" y="210819"/>
                  </a:lnTo>
                  <a:lnTo>
                    <a:pt x="628396" y="204469"/>
                  </a:lnTo>
                  <a:lnTo>
                    <a:pt x="633095" y="198119"/>
                  </a:lnTo>
                  <a:lnTo>
                    <a:pt x="636143" y="190500"/>
                  </a:lnTo>
                  <a:lnTo>
                    <a:pt x="639318" y="184150"/>
                  </a:lnTo>
                  <a:lnTo>
                    <a:pt x="640714" y="176530"/>
                  </a:lnTo>
                  <a:lnTo>
                    <a:pt x="640587" y="168909"/>
                  </a:lnTo>
                  <a:lnTo>
                    <a:pt x="640460" y="161289"/>
                  </a:lnTo>
                  <a:lnTo>
                    <a:pt x="638555" y="153669"/>
                  </a:lnTo>
                  <a:lnTo>
                    <a:pt x="635000" y="146050"/>
                  </a:lnTo>
                  <a:lnTo>
                    <a:pt x="631924" y="140969"/>
                  </a:lnTo>
                  <a:lnTo>
                    <a:pt x="628205" y="134619"/>
                  </a:lnTo>
                  <a:lnTo>
                    <a:pt x="623820" y="129539"/>
                  </a:lnTo>
                  <a:lnTo>
                    <a:pt x="618744" y="124459"/>
                  </a:lnTo>
                  <a:lnTo>
                    <a:pt x="612901" y="118109"/>
                  </a:lnTo>
                  <a:close/>
                </a:path>
                <a:path w="743584" h="739139">
                  <a:moveTo>
                    <a:pt x="672210" y="0"/>
                  </a:moveTo>
                  <a:lnTo>
                    <a:pt x="634873" y="19050"/>
                  </a:lnTo>
                  <a:lnTo>
                    <a:pt x="616203" y="55880"/>
                  </a:lnTo>
                  <a:lnTo>
                    <a:pt x="616966" y="63500"/>
                  </a:lnTo>
                  <a:lnTo>
                    <a:pt x="617601" y="71119"/>
                  </a:lnTo>
                  <a:lnTo>
                    <a:pt x="638175" y="105409"/>
                  </a:lnTo>
                  <a:lnTo>
                    <a:pt x="673226" y="125730"/>
                  </a:lnTo>
                  <a:lnTo>
                    <a:pt x="688085" y="127000"/>
                  </a:lnTo>
                  <a:lnTo>
                    <a:pt x="695451" y="125730"/>
                  </a:lnTo>
                  <a:lnTo>
                    <a:pt x="720680" y="111759"/>
                  </a:lnTo>
                  <a:lnTo>
                    <a:pt x="698716" y="111759"/>
                  </a:lnTo>
                  <a:lnTo>
                    <a:pt x="690499" y="109219"/>
                  </a:lnTo>
                  <a:lnTo>
                    <a:pt x="655701" y="87630"/>
                  </a:lnTo>
                  <a:lnTo>
                    <a:pt x="632968" y="52069"/>
                  </a:lnTo>
                  <a:lnTo>
                    <a:pt x="631993" y="43180"/>
                  </a:lnTo>
                  <a:lnTo>
                    <a:pt x="632888" y="36830"/>
                  </a:lnTo>
                  <a:lnTo>
                    <a:pt x="660122" y="15239"/>
                  </a:lnTo>
                  <a:lnTo>
                    <a:pt x="713612" y="15239"/>
                  </a:lnTo>
                  <a:lnTo>
                    <a:pt x="708659" y="11430"/>
                  </a:lnTo>
                  <a:lnTo>
                    <a:pt x="694435" y="3809"/>
                  </a:lnTo>
                  <a:lnTo>
                    <a:pt x="687197" y="1269"/>
                  </a:lnTo>
                  <a:lnTo>
                    <a:pt x="679830" y="1269"/>
                  </a:lnTo>
                  <a:lnTo>
                    <a:pt x="672210" y="0"/>
                  </a:lnTo>
                  <a:close/>
                </a:path>
                <a:path w="743584" h="739139">
                  <a:moveTo>
                    <a:pt x="713612" y="15239"/>
                  </a:moveTo>
                  <a:lnTo>
                    <a:pt x="660122" y="15239"/>
                  </a:lnTo>
                  <a:lnTo>
                    <a:pt x="668147" y="16509"/>
                  </a:lnTo>
                  <a:lnTo>
                    <a:pt x="676667" y="19050"/>
                  </a:lnTo>
                  <a:lnTo>
                    <a:pt x="711827" y="48259"/>
                  </a:lnTo>
                  <a:lnTo>
                    <a:pt x="727469" y="82550"/>
                  </a:lnTo>
                  <a:lnTo>
                    <a:pt x="726984" y="87630"/>
                  </a:lnTo>
                  <a:lnTo>
                    <a:pt x="726863" y="88900"/>
                  </a:lnTo>
                  <a:lnTo>
                    <a:pt x="726741" y="90169"/>
                  </a:lnTo>
                  <a:lnTo>
                    <a:pt x="698716" y="111759"/>
                  </a:lnTo>
                  <a:lnTo>
                    <a:pt x="720680" y="111759"/>
                  </a:lnTo>
                  <a:lnTo>
                    <a:pt x="743076" y="73659"/>
                  </a:lnTo>
                  <a:lnTo>
                    <a:pt x="742950" y="66039"/>
                  </a:lnTo>
                  <a:lnTo>
                    <a:pt x="730583" y="33019"/>
                  </a:lnTo>
                  <a:lnTo>
                    <a:pt x="726235" y="26669"/>
                  </a:lnTo>
                  <a:lnTo>
                    <a:pt x="721232" y="21589"/>
                  </a:lnTo>
                  <a:lnTo>
                    <a:pt x="715263" y="16509"/>
                  </a:lnTo>
                  <a:lnTo>
                    <a:pt x="713612" y="152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8062213" y="1250569"/>
              <a:ext cx="243840" cy="0"/>
            </a:xfrm>
            <a:custGeom>
              <a:avLst/>
              <a:gdLst/>
              <a:ahLst/>
              <a:cxnLst/>
              <a:rect l="l" t="t" r="r" b="b"/>
              <a:pathLst>
                <a:path w="243840" h="0">
                  <a:moveTo>
                    <a:pt x="0" y="0"/>
                  </a:moveTo>
                  <a:lnTo>
                    <a:pt x="243839" y="0"/>
                  </a:lnTo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7" name="object 27" descr=""/>
          <p:cNvSpPr txBox="1"/>
          <p:nvPr/>
        </p:nvSpPr>
        <p:spPr>
          <a:xfrm>
            <a:off x="8332596" y="1081862"/>
            <a:ext cx="128460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FFFFFF"/>
                </a:solidFill>
                <a:latin typeface="Georgia"/>
                <a:cs typeface="Georgia"/>
              </a:rPr>
              <a:t>Engagement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8" name="object 28" descr=""/>
          <p:cNvSpPr/>
          <p:nvPr/>
        </p:nvSpPr>
        <p:spPr>
          <a:xfrm>
            <a:off x="5570982" y="1007706"/>
            <a:ext cx="6476365" cy="5158105"/>
          </a:xfrm>
          <a:custGeom>
            <a:avLst/>
            <a:gdLst/>
            <a:ahLst/>
            <a:cxnLst/>
            <a:rect l="l" t="t" r="r" b="b"/>
            <a:pathLst>
              <a:path w="6476365" h="5158105">
                <a:moveTo>
                  <a:pt x="0" y="5157597"/>
                </a:moveTo>
                <a:lnTo>
                  <a:pt x="6475857" y="5157597"/>
                </a:lnTo>
                <a:lnTo>
                  <a:pt x="6475857" y="0"/>
                </a:lnTo>
                <a:lnTo>
                  <a:pt x="0" y="0"/>
                </a:lnTo>
                <a:lnTo>
                  <a:pt x="0" y="5157597"/>
                </a:lnTo>
                <a:close/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 txBox="1"/>
          <p:nvPr/>
        </p:nvSpPr>
        <p:spPr>
          <a:xfrm>
            <a:off x="356717" y="1303400"/>
            <a:ext cx="176403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solidFill>
                  <a:srgbClr val="833B0A"/>
                </a:solidFill>
                <a:latin typeface="Arial"/>
                <a:cs typeface="Arial"/>
              </a:rPr>
              <a:t>Deng</a:t>
            </a:r>
            <a:r>
              <a:rPr dirty="0" sz="1600" spc="-15" b="1">
                <a:solidFill>
                  <a:srgbClr val="833B0A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833B0A"/>
                </a:solidFill>
                <a:latin typeface="Arial"/>
                <a:cs typeface="Arial"/>
              </a:rPr>
              <a:t>et</a:t>
            </a:r>
            <a:r>
              <a:rPr dirty="0" sz="1600" spc="-5" b="1">
                <a:solidFill>
                  <a:srgbClr val="833B0A"/>
                </a:solidFill>
                <a:latin typeface="Arial"/>
                <a:cs typeface="Arial"/>
              </a:rPr>
              <a:t> </a:t>
            </a:r>
            <a:r>
              <a:rPr dirty="0" sz="1600" b="1">
                <a:solidFill>
                  <a:srgbClr val="833B0A"/>
                </a:solidFill>
                <a:latin typeface="Arial"/>
                <a:cs typeface="Arial"/>
              </a:rPr>
              <a:t>al.</a:t>
            </a:r>
            <a:r>
              <a:rPr dirty="0" sz="1600" spc="-5" b="1">
                <a:solidFill>
                  <a:srgbClr val="833B0A"/>
                </a:solidFill>
                <a:latin typeface="Arial"/>
                <a:cs typeface="Arial"/>
              </a:rPr>
              <a:t> </a:t>
            </a:r>
            <a:r>
              <a:rPr dirty="0" sz="1600" spc="-10" b="1">
                <a:solidFill>
                  <a:srgbClr val="833B0A"/>
                </a:solidFill>
                <a:latin typeface="Arial"/>
                <a:cs typeface="Arial"/>
              </a:rPr>
              <a:t>(2022):</a:t>
            </a:r>
            <a:endParaRPr sz="1600">
              <a:latin typeface="Arial"/>
              <a:cs typeface="Arial"/>
            </a:endParaRPr>
          </a:p>
        </p:txBody>
      </p:sp>
      <p:sp>
        <p:nvSpPr>
          <p:cNvPr id="32" name="object 3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30" name="object 30" descr=""/>
          <p:cNvSpPr txBox="1"/>
          <p:nvPr/>
        </p:nvSpPr>
        <p:spPr>
          <a:xfrm>
            <a:off x="356717" y="1745056"/>
            <a:ext cx="406654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95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Group</a:t>
            </a:r>
            <a:r>
              <a:rPr dirty="0" sz="1600" spc="-1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1: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up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to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1,000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followers</a:t>
            </a:r>
            <a:r>
              <a:rPr dirty="0" sz="1600" spc="-2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833B0A"/>
                </a:solidFill>
                <a:latin typeface="Arial MT"/>
                <a:cs typeface="Arial MT"/>
              </a:rPr>
              <a:t>(N=13,066).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356717" y="2187701"/>
            <a:ext cx="4709795" cy="11531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95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Group</a:t>
            </a:r>
            <a:r>
              <a:rPr dirty="0" sz="1600" spc="-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2: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between</a:t>
            </a:r>
            <a:r>
              <a:rPr dirty="0" sz="1600" spc="-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1,000</a:t>
            </a:r>
            <a:r>
              <a:rPr dirty="0" sz="1600" spc="-1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and</a:t>
            </a:r>
            <a:r>
              <a:rPr dirty="0" sz="1600" spc="-3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10,000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833B0A"/>
                </a:solidFill>
                <a:latin typeface="Arial MT"/>
                <a:cs typeface="Arial MT"/>
              </a:rPr>
              <a:t>(N=15,161).</a:t>
            </a:r>
            <a:endParaRPr sz="1600">
              <a:latin typeface="Arial MT"/>
              <a:cs typeface="Arial MT"/>
            </a:endParaRPr>
          </a:p>
          <a:p>
            <a:pPr marL="194945" indent="-182245">
              <a:lnSpc>
                <a:spcPct val="100000"/>
              </a:lnSpc>
              <a:spcBef>
                <a:spcPts val="1560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Group</a:t>
            </a:r>
            <a:r>
              <a:rPr dirty="0" sz="1600" spc="-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3: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between</a:t>
            </a:r>
            <a:r>
              <a:rPr dirty="0" sz="1600" spc="-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10,000</a:t>
            </a:r>
            <a:r>
              <a:rPr dirty="0" sz="1600" spc="-1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and</a:t>
            </a:r>
            <a:r>
              <a:rPr dirty="0" sz="1600" spc="-3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100,000</a:t>
            </a:r>
            <a:r>
              <a:rPr dirty="0" sz="1600" spc="-2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833B0A"/>
                </a:solidFill>
                <a:latin typeface="Arial MT"/>
                <a:cs typeface="Arial MT"/>
              </a:rPr>
              <a:t>(N=2,798).</a:t>
            </a:r>
            <a:endParaRPr sz="1600">
              <a:latin typeface="Arial MT"/>
              <a:cs typeface="Arial MT"/>
            </a:endParaRPr>
          </a:p>
          <a:p>
            <a:pPr marL="194945" indent="-182245">
              <a:lnSpc>
                <a:spcPct val="100000"/>
              </a:lnSpc>
              <a:spcBef>
                <a:spcPts val="1560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Group</a:t>
            </a:r>
            <a:r>
              <a:rPr dirty="0" sz="1600" spc="-2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4:</a:t>
            </a:r>
            <a:r>
              <a:rPr dirty="0" sz="1600" spc="-3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more</a:t>
            </a:r>
            <a:r>
              <a:rPr dirty="0" sz="1600" spc="-25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than</a:t>
            </a:r>
            <a:r>
              <a:rPr dirty="0" sz="1600" spc="-3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>
                <a:solidFill>
                  <a:srgbClr val="833B0A"/>
                </a:solidFill>
                <a:latin typeface="Arial MT"/>
                <a:cs typeface="Arial MT"/>
              </a:rPr>
              <a:t>100,000</a:t>
            </a:r>
            <a:r>
              <a:rPr dirty="0" sz="1600" spc="-30">
                <a:solidFill>
                  <a:srgbClr val="833B0A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833B0A"/>
                </a:solidFill>
                <a:latin typeface="Arial MT"/>
                <a:cs typeface="Arial MT"/>
              </a:rPr>
              <a:t>(N=182).</a:t>
            </a:r>
            <a:endParaRPr sz="16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2578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92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480161" y="882853"/>
            <a:ext cx="1107884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25">
                <a:latin typeface="Georgia"/>
                <a:cs typeface="Georgia"/>
              </a:rPr>
              <a:t>S-</a:t>
            </a:r>
            <a:r>
              <a:rPr dirty="0" sz="2800" spc="-30">
                <a:latin typeface="Georgia"/>
                <a:cs typeface="Georgia"/>
              </a:rPr>
              <a:t>O-</a:t>
            </a:r>
            <a:r>
              <a:rPr dirty="0" sz="2800">
                <a:latin typeface="Georgia"/>
                <a:cs typeface="Georgia"/>
              </a:rPr>
              <a:t>R</a:t>
            </a:r>
            <a:r>
              <a:rPr dirty="0" sz="2800" spc="-3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model</a:t>
            </a:r>
            <a:r>
              <a:rPr dirty="0" sz="2800" spc="-5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for</a:t>
            </a:r>
            <a:r>
              <a:rPr dirty="0" sz="2800" spc="-5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Instagram,</a:t>
            </a:r>
            <a:r>
              <a:rPr dirty="0" sz="2800" spc="-4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adapted</a:t>
            </a:r>
            <a:r>
              <a:rPr dirty="0" sz="2800" spc="-4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from</a:t>
            </a:r>
            <a:r>
              <a:rPr dirty="0" sz="2800" spc="-5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Mehrabian</a:t>
            </a:r>
            <a:r>
              <a:rPr dirty="0" sz="2800" spc="-3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&amp;</a:t>
            </a:r>
            <a:r>
              <a:rPr dirty="0" sz="2800" spc="-6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Russell</a:t>
            </a:r>
            <a:r>
              <a:rPr dirty="0" sz="2800" spc="-50">
                <a:latin typeface="Georgia"/>
                <a:cs typeface="Georgia"/>
              </a:rPr>
              <a:t> </a:t>
            </a:r>
            <a:r>
              <a:rPr dirty="0" sz="2800" spc="-10">
                <a:latin typeface="Georgia"/>
                <a:cs typeface="Georgia"/>
              </a:rPr>
              <a:t>(1974)</a:t>
            </a:r>
            <a:endParaRPr sz="28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920239" y="1429258"/>
            <a:ext cx="2820035" cy="3166110"/>
            <a:chOff x="1920239" y="1429258"/>
            <a:chExt cx="2820035" cy="3166110"/>
          </a:xfrm>
        </p:grpSpPr>
        <p:sp>
          <p:nvSpPr>
            <p:cNvPr id="5" name="object 5" descr=""/>
            <p:cNvSpPr/>
            <p:nvPr/>
          </p:nvSpPr>
          <p:spPr>
            <a:xfrm>
              <a:off x="2228468" y="1913890"/>
              <a:ext cx="2498725" cy="2668905"/>
            </a:xfrm>
            <a:custGeom>
              <a:avLst/>
              <a:gdLst/>
              <a:ahLst/>
              <a:cxnLst/>
              <a:rect l="l" t="t" r="r" b="b"/>
              <a:pathLst>
                <a:path w="2498725" h="2668904">
                  <a:moveTo>
                    <a:pt x="0" y="400304"/>
                  </a:moveTo>
                  <a:lnTo>
                    <a:pt x="1249426" y="400304"/>
                  </a:lnTo>
                  <a:lnTo>
                    <a:pt x="1249426" y="0"/>
                  </a:lnTo>
                  <a:lnTo>
                    <a:pt x="2498725" y="1334389"/>
                  </a:lnTo>
                  <a:lnTo>
                    <a:pt x="1249426" y="2668778"/>
                  </a:lnTo>
                  <a:lnTo>
                    <a:pt x="1249426" y="2268474"/>
                  </a:lnTo>
                  <a:lnTo>
                    <a:pt x="0" y="2268474"/>
                  </a:lnTo>
                  <a:lnTo>
                    <a:pt x="0" y="400304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932939" y="1441958"/>
              <a:ext cx="1525905" cy="1033144"/>
            </a:xfrm>
            <a:custGeom>
              <a:avLst/>
              <a:gdLst/>
              <a:ahLst/>
              <a:cxnLst/>
              <a:rect l="l" t="t" r="r" b="b"/>
              <a:pathLst>
                <a:path w="1525904" h="1033144">
                  <a:moveTo>
                    <a:pt x="762889" y="0"/>
                  </a:moveTo>
                  <a:lnTo>
                    <a:pt x="705962" y="1416"/>
                  </a:lnTo>
                  <a:lnTo>
                    <a:pt x="650171" y="5600"/>
                  </a:lnTo>
                  <a:lnTo>
                    <a:pt x="595662" y="12451"/>
                  </a:lnTo>
                  <a:lnTo>
                    <a:pt x="542583" y="21869"/>
                  </a:lnTo>
                  <a:lnTo>
                    <a:pt x="491081" y="33754"/>
                  </a:lnTo>
                  <a:lnTo>
                    <a:pt x="441305" y="48005"/>
                  </a:lnTo>
                  <a:lnTo>
                    <a:pt x="393402" y="64525"/>
                  </a:lnTo>
                  <a:lnTo>
                    <a:pt x="347520" y="83211"/>
                  </a:lnTo>
                  <a:lnTo>
                    <a:pt x="303805" y="103964"/>
                  </a:lnTo>
                  <a:lnTo>
                    <a:pt x="262407" y="126685"/>
                  </a:lnTo>
                  <a:lnTo>
                    <a:pt x="223472" y="151272"/>
                  </a:lnTo>
                  <a:lnTo>
                    <a:pt x="187148" y="177627"/>
                  </a:lnTo>
                  <a:lnTo>
                    <a:pt x="153583" y="205650"/>
                  </a:lnTo>
                  <a:lnTo>
                    <a:pt x="122924" y="235239"/>
                  </a:lnTo>
                  <a:lnTo>
                    <a:pt x="95319" y="266296"/>
                  </a:lnTo>
                  <a:lnTo>
                    <a:pt x="70916" y="298720"/>
                  </a:lnTo>
                  <a:lnTo>
                    <a:pt x="49862" y="332412"/>
                  </a:lnTo>
                  <a:lnTo>
                    <a:pt x="32305" y="367271"/>
                  </a:lnTo>
                  <a:lnTo>
                    <a:pt x="18393" y="403197"/>
                  </a:lnTo>
                  <a:lnTo>
                    <a:pt x="8273" y="440091"/>
                  </a:lnTo>
                  <a:lnTo>
                    <a:pt x="2092" y="477853"/>
                  </a:lnTo>
                  <a:lnTo>
                    <a:pt x="0" y="516381"/>
                  </a:lnTo>
                  <a:lnTo>
                    <a:pt x="2092" y="554910"/>
                  </a:lnTo>
                  <a:lnTo>
                    <a:pt x="8273" y="592669"/>
                  </a:lnTo>
                  <a:lnTo>
                    <a:pt x="18393" y="629559"/>
                  </a:lnTo>
                  <a:lnTo>
                    <a:pt x="32305" y="665481"/>
                  </a:lnTo>
                  <a:lnTo>
                    <a:pt x="49862" y="700334"/>
                  </a:lnTo>
                  <a:lnTo>
                    <a:pt x="70916" y="734020"/>
                  </a:lnTo>
                  <a:lnTo>
                    <a:pt x="95319" y="766437"/>
                  </a:lnTo>
                  <a:lnTo>
                    <a:pt x="122924" y="797486"/>
                  </a:lnTo>
                  <a:lnTo>
                    <a:pt x="153583" y="827067"/>
                  </a:lnTo>
                  <a:lnTo>
                    <a:pt x="187148" y="855081"/>
                  </a:lnTo>
                  <a:lnTo>
                    <a:pt x="223472" y="881427"/>
                  </a:lnTo>
                  <a:lnTo>
                    <a:pt x="262407" y="906006"/>
                  </a:lnTo>
                  <a:lnTo>
                    <a:pt x="303805" y="928718"/>
                  </a:lnTo>
                  <a:lnTo>
                    <a:pt x="347520" y="949463"/>
                  </a:lnTo>
                  <a:lnTo>
                    <a:pt x="393402" y="968142"/>
                  </a:lnTo>
                  <a:lnTo>
                    <a:pt x="441305" y="984654"/>
                  </a:lnTo>
                  <a:lnTo>
                    <a:pt x="491081" y="998899"/>
                  </a:lnTo>
                  <a:lnTo>
                    <a:pt x="542583" y="1010778"/>
                  </a:lnTo>
                  <a:lnTo>
                    <a:pt x="595662" y="1020192"/>
                  </a:lnTo>
                  <a:lnTo>
                    <a:pt x="650171" y="1027039"/>
                  </a:lnTo>
                  <a:lnTo>
                    <a:pt x="705962" y="1031220"/>
                  </a:lnTo>
                  <a:lnTo>
                    <a:pt x="762889" y="1032637"/>
                  </a:lnTo>
                  <a:lnTo>
                    <a:pt x="819814" y="1031220"/>
                  </a:lnTo>
                  <a:lnTo>
                    <a:pt x="875603" y="1027039"/>
                  </a:lnTo>
                  <a:lnTo>
                    <a:pt x="930109" y="1020192"/>
                  </a:lnTo>
                  <a:lnTo>
                    <a:pt x="983183" y="1010778"/>
                  </a:lnTo>
                  <a:lnTo>
                    <a:pt x="1034679" y="998899"/>
                  </a:lnTo>
                  <a:lnTo>
                    <a:pt x="1084448" y="984654"/>
                  </a:lnTo>
                  <a:lnTo>
                    <a:pt x="1132344" y="968142"/>
                  </a:lnTo>
                  <a:lnTo>
                    <a:pt x="1178219" y="949463"/>
                  </a:lnTo>
                  <a:lnTo>
                    <a:pt x="1221925" y="928718"/>
                  </a:lnTo>
                  <a:lnTo>
                    <a:pt x="1263315" y="906006"/>
                  </a:lnTo>
                  <a:lnTo>
                    <a:pt x="1302242" y="881427"/>
                  </a:lnTo>
                  <a:lnTo>
                    <a:pt x="1338557" y="855081"/>
                  </a:lnTo>
                  <a:lnTo>
                    <a:pt x="1372114" y="827067"/>
                  </a:lnTo>
                  <a:lnTo>
                    <a:pt x="1402764" y="797486"/>
                  </a:lnTo>
                  <a:lnTo>
                    <a:pt x="1430361" y="766437"/>
                  </a:lnTo>
                  <a:lnTo>
                    <a:pt x="1454757" y="734020"/>
                  </a:lnTo>
                  <a:lnTo>
                    <a:pt x="1475804" y="700334"/>
                  </a:lnTo>
                  <a:lnTo>
                    <a:pt x="1493356" y="665481"/>
                  </a:lnTo>
                  <a:lnTo>
                    <a:pt x="1507263" y="629559"/>
                  </a:lnTo>
                  <a:lnTo>
                    <a:pt x="1517380" y="592669"/>
                  </a:lnTo>
                  <a:lnTo>
                    <a:pt x="1523558" y="554910"/>
                  </a:lnTo>
                  <a:lnTo>
                    <a:pt x="1525651" y="516381"/>
                  </a:lnTo>
                  <a:lnTo>
                    <a:pt x="1523558" y="477853"/>
                  </a:lnTo>
                  <a:lnTo>
                    <a:pt x="1517380" y="440091"/>
                  </a:lnTo>
                  <a:lnTo>
                    <a:pt x="1507263" y="403197"/>
                  </a:lnTo>
                  <a:lnTo>
                    <a:pt x="1493356" y="367271"/>
                  </a:lnTo>
                  <a:lnTo>
                    <a:pt x="1475804" y="332412"/>
                  </a:lnTo>
                  <a:lnTo>
                    <a:pt x="1454757" y="298720"/>
                  </a:lnTo>
                  <a:lnTo>
                    <a:pt x="1430361" y="266296"/>
                  </a:lnTo>
                  <a:lnTo>
                    <a:pt x="1402764" y="235239"/>
                  </a:lnTo>
                  <a:lnTo>
                    <a:pt x="1372114" y="205650"/>
                  </a:lnTo>
                  <a:lnTo>
                    <a:pt x="1338557" y="177627"/>
                  </a:lnTo>
                  <a:lnTo>
                    <a:pt x="1302242" y="151272"/>
                  </a:lnTo>
                  <a:lnTo>
                    <a:pt x="1263315" y="126685"/>
                  </a:lnTo>
                  <a:lnTo>
                    <a:pt x="1221925" y="103964"/>
                  </a:lnTo>
                  <a:lnTo>
                    <a:pt x="1178219" y="83211"/>
                  </a:lnTo>
                  <a:lnTo>
                    <a:pt x="1132344" y="64525"/>
                  </a:lnTo>
                  <a:lnTo>
                    <a:pt x="1084448" y="48005"/>
                  </a:lnTo>
                  <a:lnTo>
                    <a:pt x="1034679" y="33754"/>
                  </a:lnTo>
                  <a:lnTo>
                    <a:pt x="983183" y="21869"/>
                  </a:lnTo>
                  <a:lnTo>
                    <a:pt x="930109" y="12451"/>
                  </a:lnTo>
                  <a:lnTo>
                    <a:pt x="875603" y="5600"/>
                  </a:lnTo>
                  <a:lnTo>
                    <a:pt x="819814" y="1416"/>
                  </a:lnTo>
                  <a:lnTo>
                    <a:pt x="762889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932939" y="1441958"/>
              <a:ext cx="1525905" cy="1033144"/>
            </a:xfrm>
            <a:custGeom>
              <a:avLst/>
              <a:gdLst/>
              <a:ahLst/>
              <a:cxnLst/>
              <a:rect l="l" t="t" r="r" b="b"/>
              <a:pathLst>
                <a:path w="1525904" h="1033144">
                  <a:moveTo>
                    <a:pt x="0" y="516381"/>
                  </a:moveTo>
                  <a:lnTo>
                    <a:pt x="2092" y="477853"/>
                  </a:lnTo>
                  <a:lnTo>
                    <a:pt x="8273" y="440091"/>
                  </a:lnTo>
                  <a:lnTo>
                    <a:pt x="18393" y="403197"/>
                  </a:lnTo>
                  <a:lnTo>
                    <a:pt x="32305" y="367271"/>
                  </a:lnTo>
                  <a:lnTo>
                    <a:pt x="49862" y="332412"/>
                  </a:lnTo>
                  <a:lnTo>
                    <a:pt x="70916" y="298720"/>
                  </a:lnTo>
                  <a:lnTo>
                    <a:pt x="95319" y="266296"/>
                  </a:lnTo>
                  <a:lnTo>
                    <a:pt x="122924" y="235239"/>
                  </a:lnTo>
                  <a:lnTo>
                    <a:pt x="153583" y="205650"/>
                  </a:lnTo>
                  <a:lnTo>
                    <a:pt x="187148" y="177627"/>
                  </a:lnTo>
                  <a:lnTo>
                    <a:pt x="223472" y="151272"/>
                  </a:lnTo>
                  <a:lnTo>
                    <a:pt x="262407" y="126685"/>
                  </a:lnTo>
                  <a:lnTo>
                    <a:pt x="303805" y="103964"/>
                  </a:lnTo>
                  <a:lnTo>
                    <a:pt x="347520" y="83211"/>
                  </a:lnTo>
                  <a:lnTo>
                    <a:pt x="393402" y="64525"/>
                  </a:lnTo>
                  <a:lnTo>
                    <a:pt x="441305" y="48005"/>
                  </a:lnTo>
                  <a:lnTo>
                    <a:pt x="491081" y="33754"/>
                  </a:lnTo>
                  <a:lnTo>
                    <a:pt x="542583" y="21869"/>
                  </a:lnTo>
                  <a:lnTo>
                    <a:pt x="595662" y="12451"/>
                  </a:lnTo>
                  <a:lnTo>
                    <a:pt x="650171" y="5600"/>
                  </a:lnTo>
                  <a:lnTo>
                    <a:pt x="705962" y="1416"/>
                  </a:lnTo>
                  <a:lnTo>
                    <a:pt x="762889" y="0"/>
                  </a:lnTo>
                  <a:lnTo>
                    <a:pt x="819814" y="1416"/>
                  </a:lnTo>
                  <a:lnTo>
                    <a:pt x="875603" y="5600"/>
                  </a:lnTo>
                  <a:lnTo>
                    <a:pt x="930109" y="12451"/>
                  </a:lnTo>
                  <a:lnTo>
                    <a:pt x="983183" y="21869"/>
                  </a:lnTo>
                  <a:lnTo>
                    <a:pt x="1034679" y="33754"/>
                  </a:lnTo>
                  <a:lnTo>
                    <a:pt x="1084448" y="48005"/>
                  </a:lnTo>
                  <a:lnTo>
                    <a:pt x="1132344" y="64525"/>
                  </a:lnTo>
                  <a:lnTo>
                    <a:pt x="1178219" y="83211"/>
                  </a:lnTo>
                  <a:lnTo>
                    <a:pt x="1221925" y="103964"/>
                  </a:lnTo>
                  <a:lnTo>
                    <a:pt x="1263315" y="126685"/>
                  </a:lnTo>
                  <a:lnTo>
                    <a:pt x="1302242" y="151272"/>
                  </a:lnTo>
                  <a:lnTo>
                    <a:pt x="1338557" y="177627"/>
                  </a:lnTo>
                  <a:lnTo>
                    <a:pt x="1372114" y="205650"/>
                  </a:lnTo>
                  <a:lnTo>
                    <a:pt x="1402764" y="235239"/>
                  </a:lnTo>
                  <a:lnTo>
                    <a:pt x="1430361" y="266296"/>
                  </a:lnTo>
                  <a:lnTo>
                    <a:pt x="1454757" y="298720"/>
                  </a:lnTo>
                  <a:lnTo>
                    <a:pt x="1475804" y="332412"/>
                  </a:lnTo>
                  <a:lnTo>
                    <a:pt x="1493356" y="367271"/>
                  </a:lnTo>
                  <a:lnTo>
                    <a:pt x="1507263" y="403197"/>
                  </a:lnTo>
                  <a:lnTo>
                    <a:pt x="1517380" y="440091"/>
                  </a:lnTo>
                  <a:lnTo>
                    <a:pt x="1523558" y="477853"/>
                  </a:lnTo>
                  <a:lnTo>
                    <a:pt x="1525651" y="516381"/>
                  </a:lnTo>
                  <a:lnTo>
                    <a:pt x="1523558" y="554910"/>
                  </a:lnTo>
                  <a:lnTo>
                    <a:pt x="1517380" y="592669"/>
                  </a:lnTo>
                  <a:lnTo>
                    <a:pt x="1507263" y="629559"/>
                  </a:lnTo>
                  <a:lnTo>
                    <a:pt x="1493356" y="665481"/>
                  </a:lnTo>
                  <a:lnTo>
                    <a:pt x="1475804" y="700334"/>
                  </a:lnTo>
                  <a:lnTo>
                    <a:pt x="1454757" y="734020"/>
                  </a:lnTo>
                  <a:lnTo>
                    <a:pt x="1430361" y="766437"/>
                  </a:lnTo>
                  <a:lnTo>
                    <a:pt x="1402764" y="797486"/>
                  </a:lnTo>
                  <a:lnTo>
                    <a:pt x="1372114" y="827067"/>
                  </a:lnTo>
                  <a:lnTo>
                    <a:pt x="1338557" y="855081"/>
                  </a:lnTo>
                  <a:lnTo>
                    <a:pt x="1302242" y="881427"/>
                  </a:lnTo>
                  <a:lnTo>
                    <a:pt x="1263315" y="906006"/>
                  </a:lnTo>
                  <a:lnTo>
                    <a:pt x="1221925" y="928718"/>
                  </a:lnTo>
                  <a:lnTo>
                    <a:pt x="1178219" y="949463"/>
                  </a:lnTo>
                  <a:lnTo>
                    <a:pt x="1132344" y="968142"/>
                  </a:lnTo>
                  <a:lnTo>
                    <a:pt x="1084448" y="984654"/>
                  </a:lnTo>
                  <a:lnTo>
                    <a:pt x="1034679" y="998899"/>
                  </a:lnTo>
                  <a:lnTo>
                    <a:pt x="983183" y="1010778"/>
                  </a:lnTo>
                  <a:lnTo>
                    <a:pt x="930109" y="1020192"/>
                  </a:lnTo>
                  <a:lnTo>
                    <a:pt x="875603" y="1027039"/>
                  </a:lnTo>
                  <a:lnTo>
                    <a:pt x="819814" y="1031220"/>
                  </a:lnTo>
                  <a:lnTo>
                    <a:pt x="762889" y="1032637"/>
                  </a:lnTo>
                  <a:lnTo>
                    <a:pt x="705962" y="1031220"/>
                  </a:lnTo>
                  <a:lnTo>
                    <a:pt x="650171" y="1027039"/>
                  </a:lnTo>
                  <a:lnTo>
                    <a:pt x="595662" y="1020192"/>
                  </a:lnTo>
                  <a:lnTo>
                    <a:pt x="542583" y="1010778"/>
                  </a:lnTo>
                  <a:lnTo>
                    <a:pt x="491081" y="998899"/>
                  </a:lnTo>
                  <a:lnTo>
                    <a:pt x="441305" y="984654"/>
                  </a:lnTo>
                  <a:lnTo>
                    <a:pt x="393402" y="968142"/>
                  </a:lnTo>
                  <a:lnTo>
                    <a:pt x="347520" y="949463"/>
                  </a:lnTo>
                  <a:lnTo>
                    <a:pt x="303805" y="928718"/>
                  </a:lnTo>
                  <a:lnTo>
                    <a:pt x="262407" y="906006"/>
                  </a:lnTo>
                  <a:lnTo>
                    <a:pt x="223472" y="881427"/>
                  </a:lnTo>
                  <a:lnTo>
                    <a:pt x="187148" y="855081"/>
                  </a:lnTo>
                  <a:lnTo>
                    <a:pt x="153583" y="827067"/>
                  </a:lnTo>
                  <a:lnTo>
                    <a:pt x="122924" y="797486"/>
                  </a:lnTo>
                  <a:lnTo>
                    <a:pt x="95319" y="766437"/>
                  </a:lnTo>
                  <a:lnTo>
                    <a:pt x="70916" y="734020"/>
                  </a:lnTo>
                  <a:lnTo>
                    <a:pt x="49862" y="700334"/>
                  </a:lnTo>
                  <a:lnTo>
                    <a:pt x="32305" y="665481"/>
                  </a:lnTo>
                  <a:lnTo>
                    <a:pt x="18393" y="629559"/>
                  </a:lnTo>
                  <a:lnTo>
                    <a:pt x="8273" y="592669"/>
                  </a:lnTo>
                  <a:lnTo>
                    <a:pt x="2092" y="554910"/>
                  </a:lnTo>
                  <a:lnTo>
                    <a:pt x="0" y="516381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2211704" y="1667713"/>
            <a:ext cx="1843405" cy="2408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868680">
              <a:lnSpc>
                <a:spcPts val="2000"/>
              </a:lnSpc>
              <a:spcBef>
                <a:spcPts val="100"/>
              </a:spcBef>
            </a:pPr>
            <a:r>
              <a:rPr dirty="0" sz="1800" spc="-10" b="1">
                <a:latin typeface="Georgia"/>
                <a:cs typeface="Georgia"/>
              </a:rPr>
              <a:t>Stimulu</a:t>
            </a:r>
            <a:endParaRPr sz="1800">
              <a:latin typeface="Georgia"/>
              <a:cs typeface="Georgia"/>
            </a:endParaRPr>
          </a:p>
          <a:p>
            <a:pPr algn="ctr" marR="866775">
              <a:lnSpc>
                <a:spcPts val="2000"/>
              </a:lnSpc>
            </a:pPr>
            <a:r>
              <a:rPr dirty="0" sz="1800" b="1">
                <a:latin typeface="Georgia"/>
                <a:cs typeface="Georgia"/>
              </a:rPr>
              <a:t>s</a:t>
            </a:r>
            <a:r>
              <a:rPr dirty="0" sz="1800" spc="450" b="1">
                <a:latin typeface="Georgia"/>
                <a:cs typeface="Georgia"/>
              </a:rPr>
              <a:t> </a:t>
            </a:r>
            <a:r>
              <a:rPr dirty="0" sz="1800" spc="-25" b="1">
                <a:latin typeface="Georgia"/>
                <a:cs typeface="Georgia"/>
              </a:rPr>
              <a:t>(S)</a:t>
            </a:r>
            <a:endParaRPr sz="1800">
              <a:latin typeface="Georgia"/>
              <a:cs typeface="Georgia"/>
            </a:endParaRPr>
          </a:p>
          <a:p>
            <a:pPr marL="687070" marR="5080">
              <a:lnSpc>
                <a:spcPct val="85200"/>
              </a:lnSpc>
              <a:spcBef>
                <a:spcPts val="1880"/>
              </a:spcBef>
            </a:pPr>
            <a:r>
              <a:rPr dirty="0" sz="1800" spc="-25">
                <a:latin typeface="Georgia"/>
                <a:cs typeface="Georgia"/>
              </a:rPr>
              <a:t>Key </a:t>
            </a:r>
            <a:r>
              <a:rPr dirty="0" sz="1800" spc="-10">
                <a:latin typeface="Georgia"/>
                <a:cs typeface="Georgia"/>
              </a:rPr>
              <a:t>tourism destination attributes </a:t>
            </a:r>
            <a:r>
              <a:rPr dirty="0" sz="1800" spc="-25">
                <a:latin typeface="Georgia"/>
                <a:cs typeface="Georgia"/>
              </a:rPr>
              <a:t>on </a:t>
            </a:r>
            <a:r>
              <a:rPr dirty="0" sz="1800" spc="-10">
                <a:latin typeface="Georgia"/>
                <a:cs typeface="Georgia"/>
              </a:rPr>
              <a:t>Instagram photos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9" name="object 9" descr=""/>
          <p:cNvSpPr/>
          <p:nvPr/>
        </p:nvSpPr>
        <p:spPr>
          <a:xfrm>
            <a:off x="4954396" y="1844929"/>
            <a:ext cx="2887980" cy="2806700"/>
          </a:xfrm>
          <a:custGeom>
            <a:avLst/>
            <a:gdLst/>
            <a:ahLst/>
            <a:cxnLst/>
            <a:rect l="l" t="t" r="r" b="b"/>
            <a:pathLst>
              <a:path w="2887979" h="2806700">
                <a:moveTo>
                  <a:pt x="0" y="421005"/>
                </a:moveTo>
                <a:lnTo>
                  <a:pt x="1484502" y="421005"/>
                </a:lnTo>
                <a:lnTo>
                  <a:pt x="1484502" y="0"/>
                </a:lnTo>
                <a:lnTo>
                  <a:pt x="2887853" y="1403350"/>
                </a:lnTo>
                <a:lnTo>
                  <a:pt x="1484502" y="2806573"/>
                </a:lnTo>
                <a:lnTo>
                  <a:pt x="1484502" y="2385695"/>
                </a:lnTo>
                <a:lnTo>
                  <a:pt x="0" y="2385695"/>
                </a:lnTo>
                <a:lnTo>
                  <a:pt x="0" y="421005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6094221" y="2442794"/>
            <a:ext cx="694690" cy="1489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600" spc="-50" b="1">
                <a:latin typeface="Georgia"/>
                <a:cs typeface="Georgia"/>
              </a:rPr>
              <a:t>?</a:t>
            </a:r>
            <a:endParaRPr sz="9600">
              <a:latin typeface="Georgia"/>
              <a:cs typeface="Georgi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4918328" y="1385824"/>
            <a:ext cx="1459865" cy="1019810"/>
            <a:chOff x="4918328" y="1385824"/>
            <a:chExt cx="1459865" cy="1019810"/>
          </a:xfrm>
        </p:grpSpPr>
        <p:sp>
          <p:nvSpPr>
            <p:cNvPr id="12" name="object 12" descr=""/>
            <p:cNvSpPr/>
            <p:nvPr/>
          </p:nvSpPr>
          <p:spPr>
            <a:xfrm>
              <a:off x="4931028" y="1398524"/>
              <a:ext cx="1434465" cy="994410"/>
            </a:xfrm>
            <a:custGeom>
              <a:avLst/>
              <a:gdLst/>
              <a:ahLst/>
              <a:cxnLst/>
              <a:rect l="l" t="t" r="r" b="b"/>
              <a:pathLst>
                <a:path w="1434464" h="994410">
                  <a:moveTo>
                    <a:pt x="717042" y="0"/>
                  </a:moveTo>
                  <a:lnTo>
                    <a:pt x="661008" y="1496"/>
                  </a:lnTo>
                  <a:lnTo>
                    <a:pt x="606154" y="5910"/>
                  </a:lnTo>
                  <a:lnTo>
                    <a:pt x="552638" y="13132"/>
                  </a:lnTo>
                  <a:lnTo>
                    <a:pt x="500620" y="23052"/>
                  </a:lnTo>
                  <a:lnTo>
                    <a:pt x="450260" y="35558"/>
                  </a:lnTo>
                  <a:lnTo>
                    <a:pt x="401716" y="50540"/>
                  </a:lnTo>
                  <a:lnTo>
                    <a:pt x="355148" y="67888"/>
                  </a:lnTo>
                  <a:lnTo>
                    <a:pt x="310716" y="87491"/>
                  </a:lnTo>
                  <a:lnTo>
                    <a:pt x="268579" y="109238"/>
                  </a:lnTo>
                  <a:lnTo>
                    <a:pt x="228897" y="133018"/>
                  </a:lnTo>
                  <a:lnTo>
                    <a:pt x="191828" y="158722"/>
                  </a:lnTo>
                  <a:lnTo>
                    <a:pt x="157534" y="186239"/>
                  </a:lnTo>
                  <a:lnTo>
                    <a:pt x="126172" y="215457"/>
                  </a:lnTo>
                  <a:lnTo>
                    <a:pt x="97902" y="246267"/>
                  </a:lnTo>
                  <a:lnTo>
                    <a:pt x="72885" y="278557"/>
                  </a:lnTo>
                  <a:lnTo>
                    <a:pt x="51279" y="312218"/>
                  </a:lnTo>
                  <a:lnTo>
                    <a:pt x="33243" y="347138"/>
                  </a:lnTo>
                  <a:lnTo>
                    <a:pt x="18938" y="383208"/>
                  </a:lnTo>
                  <a:lnTo>
                    <a:pt x="8523" y="420316"/>
                  </a:lnTo>
                  <a:lnTo>
                    <a:pt x="2157" y="458351"/>
                  </a:lnTo>
                  <a:lnTo>
                    <a:pt x="0" y="497204"/>
                  </a:lnTo>
                  <a:lnTo>
                    <a:pt x="2157" y="536058"/>
                  </a:lnTo>
                  <a:lnTo>
                    <a:pt x="8523" y="574093"/>
                  </a:lnTo>
                  <a:lnTo>
                    <a:pt x="18938" y="611201"/>
                  </a:lnTo>
                  <a:lnTo>
                    <a:pt x="33243" y="647271"/>
                  </a:lnTo>
                  <a:lnTo>
                    <a:pt x="51279" y="682191"/>
                  </a:lnTo>
                  <a:lnTo>
                    <a:pt x="72885" y="715852"/>
                  </a:lnTo>
                  <a:lnTo>
                    <a:pt x="97902" y="748142"/>
                  </a:lnTo>
                  <a:lnTo>
                    <a:pt x="126172" y="778952"/>
                  </a:lnTo>
                  <a:lnTo>
                    <a:pt x="157534" y="808170"/>
                  </a:lnTo>
                  <a:lnTo>
                    <a:pt x="191828" y="835687"/>
                  </a:lnTo>
                  <a:lnTo>
                    <a:pt x="228897" y="861391"/>
                  </a:lnTo>
                  <a:lnTo>
                    <a:pt x="268579" y="885171"/>
                  </a:lnTo>
                  <a:lnTo>
                    <a:pt x="310716" y="906918"/>
                  </a:lnTo>
                  <a:lnTo>
                    <a:pt x="355148" y="926521"/>
                  </a:lnTo>
                  <a:lnTo>
                    <a:pt x="401716" y="943869"/>
                  </a:lnTo>
                  <a:lnTo>
                    <a:pt x="450260" y="958851"/>
                  </a:lnTo>
                  <a:lnTo>
                    <a:pt x="500620" y="971357"/>
                  </a:lnTo>
                  <a:lnTo>
                    <a:pt x="552638" y="981277"/>
                  </a:lnTo>
                  <a:lnTo>
                    <a:pt x="606154" y="988499"/>
                  </a:lnTo>
                  <a:lnTo>
                    <a:pt x="661008" y="992913"/>
                  </a:lnTo>
                  <a:lnTo>
                    <a:pt x="717042" y="994410"/>
                  </a:lnTo>
                  <a:lnTo>
                    <a:pt x="773074" y="992913"/>
                  </a:lnTo>
                  <a:lnTo>
                    <a:pt x="827926" y="988499"/>
                  </a:lnTo>
                  <a:lnTo>
                    <a:pt x="881438" y="981277"/>
                  </a:lnTo>
                  <a:lnTo>
                    <a:pt x="933451" y="971357"/>
                  </a:lnTo>
                  <a:lnTo>
                    <a:pt x="983805" y="958851"/>
                  </a:lnTo>
                  <a:lnTo>
                    <a:pt x="1032342" y="943869"/>
                  </a:lnTo>
                  <a:lnTo>
                    <a:pt x="1078902" y="926521"/>
                  </a:lnTo>
                  <a:lnTo>
                    <a:pt x="1123326" y="906918"/>
                  </a:lnTo>
                  <a:lnTo>
                    <a:pt x="1165454" y="885171"/>
                  </a:lnTo>
                  <a:lnTo>
                    <a:pt x="1205127" y="861391"/>
                  </a:lnTo>
                  <a:lnTo>
                    <a:pt x="1242187" y="835687"/>
                  </a:lnTo>
                  <a:lnTo>
                    <a:pt x="1276472" y="808170"/>
                  </a:lnTo>
                  <a:lnTo>
                    <a:pt x="1307825" y="778952"/>
                  </a:lnTo>
                  <a:lnTo>
                    <a:pt x="1336087" y="748142"/>
                  </a:lnTo>
                  <a:lnTo>
                    <a:pt x="1361096" y="715852"/>
                  </a:lnTo>
                  <a:lnTo>
                    <a:pt x="1382695" y="682191"/>
                  </a:lnTo>
                  <a:lnTo>
                    <a:pt x="1400725" y="647271"/>
                  </a:lnTo>
                  <a:lnTo>
                    <a:pt x="1415025" y="611201"/>
                  </a:lnTo>
                  <a:lnTo>
                    <a:pt x="1425436" y="574093"/>
                  </a:lnTo>
                  <a:lnTo>
                    <a:pt x="1431800" y="536058"/>
                  </a:lnTo>
                  <a:lnTo>
                    <a:pt x="1433957" y="497204"/>
                  </a:lnTo>
                  <a:lnTo>
                    <a:pt x="1431800" y="458351"/>
                  </a:lnTo>
                  <a:lnTo>
                    <a:pt x="1425436" y="420316"/>
                  </a:lnTo>
                  <a:lnTo>
                    <a:pt x="1415025" y="383208"/>
                  </a:lnTo>
                  <a:lnTo>
                    <a:pt x="1400725" y="347138"/>
                  </a:lnTo>
                  <a:lnTo>
                    <a:pt x="1382695" y="312218"/>
                  </a:lnTo>
                  <a:lnTo>
                    <a:pt x="1361096" y="278557"/>
                  </a:lnTo>
                  <a:lnTo>
                    <a:pt x="1336087" y="246267"/>
                  </a:lnTo>
                  <a:lnTo>
                    <a:pt x="1307825" y="215457"/>
                  </a:lnTo>
                  <a:lnTo>
                    <a:pt x="1276472" y="186239"/>
                  </a:lnTo>
                  <a:lnTo>
                    <a:pt x="1242187" y="158722"/>
                  </a:lnTo>
                  <a:lnTo>
                    <a:pt x="1205127" y="133018"/>
                  </a:lnTo>
                  <a:lnTo>
                    <a:pt x="1165454" y="109238"/>
                  </a:lnTo>
                  <a:lnTo>
                    <a:pt x="1123326" y="87491"/>
                  </a:lnTo>
                  <a:lnTo>
                    <a:pt x="1078902" y="67888"/>
                  </a:lnTo>
                  <a:lnTo>
                    <a:pt x="1032342" y="50540"/>
                  </a:lnTo>
                  <a:lnTo>
                    <a:pt x="983805" y="35558"/>
                  </a:lnTo>
                  <a:lnTo>
                    <a:pt x="933451" y="23052"/>
                  </a:lnTo>
                  <a:lnTo>
                    <a:pt x="881438" y="13132"/>
                  </a:lnTo>
                  <a:lnTo>
                    <a:pt x="827926" y="5910"/>
                  </a:lnTo>
                  <a:lnTo>
                    <a:pt x="773074" y="1496"/>
                  </a:lnTo>
                  <a:lnTo>
                    <a:pt x="717042" y="0"/>
                  </a:lnTo>
                  <a:close/>
                </a:path>
              </a:pathLst>
            </a:custGeom>
            <a:solidFill>
              <a:srgbClr val="FCE1D5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931028" y="1398524"/>
              <a:ext cx="1434465" cy="994410"/>
            </a:xfrm>
            <a:custGeom>
              <a:avLst/>
              <a:gdLst/>
              <a:ahLst/>
              <a:cxnLst/>
              <a:rect l="l" t="t" r="r" b="b"/>
              <a:pathLst>
                <a:path w="1434464" h="994410">
                  <a:moveTo>
                    <a:pt x="0" y="497204"/>
                  </a:moveTo>
                  <a:lnTo>
                    <a:pt x="2157" y="458351"/>
                  </a:lnTo>
                  <a:lnTo>
                    <a:pt x="8523" y="420316"/>
                  </a:lnTo>
                  <a:lnTo>
                    <a:pt x="18938" y="383208"/>
                  </a:lnTo>
                  <a:lnTo>
                    <a:pt x="33243" y="347138"/>
                  </a:lnTo>
                  <a:lnTo>
                    <a:pt x="51279" y="312218"/>
                  </a:lnTo>
                  <a:lnTo>
                    <a:pt x="72885" y="278557"/>
                  </a:lnTo>
                  <a:lnTo>
                    <a:pt x="97902" y="246267"/>
                  </a:lnTo>
                  <a:lnTo>
                    <a:pt x="126172" y="215457"/>
                  </a:lnTo>
                  <a:lnTo>
                    <a:pt x="157534" y="186239"/>
                  </a:lnTo>
                  <a:lnTo>
                    <a:pt x="191828" y="158722"/>
                  </a:lnTo>
                  <a:lnTo>
                    <a:pt x="228897" y="133018"/>
                  </a:lnTo>
                  <a:lnTo>
                    <a:pt x="268579" y="109238"/>
                  </a:lnTo>
                  <a:lnTo>
                    <a:pt x="310716" y="87491"/>
                  </a:lnTo>
                  <a:lnTo>
                    <a:pt x="355148" y="67888"/>
                  </a:lnTo>
                  <a:lnTo>
                    <a:pt x="401716" y="50540"/>
                  </a:lnTo>
                  <a:lnTo>
                    <a:pt x="450260" y="35558"/>
                  </a:lnTo>
                  <a:lnTo>
                    <a:pt x="500620" y="23052"/>
                  </a:lnTo>
                  <a:lnTo>
                    <a:pt x="552638" y="13132"/>
                  </a:lnTo>
                  <a:lnTo>
                    <a:pt x="606154" y="5910"/>
                  </a:lnTo>
                  <a:lnTo>
                    <a:pt x="661008" y="1496"/>
                  </a:lnTo>
                  <a:lnTo>
                    <a:pt x="717042" y="0"/>
                  </a:lnTo>
                  <a:lnTo>
                    <a:pt x="773074" y="1496"/>
                  </a:lnTo>
                  <a:lnTo>
                    <a:pt x="827926" y="5910"/>
                  </a:lnTo>
                  <a:lnTo>
                    <a:pt x="881438" y="13132"/>
                  </a:lnTo>
                  <a:lnTo>
                    <a:pt x="933451" y="23052"/>
                  </a:lnTo>
                  <a:lnTo>
                    <a:pt x="983805" y="35558"/>
                  </a:lnTo>
                  <a:lnTo>
                    <a:pt x="1032342" y="50540"/>
                  </a:lnTo>
                  <a:lnTo>
                    <a:pt x="1078902" y="67888"/>
                  </a:lnTo>
                  <a:lnTo>
                    <a:pt x="1123326" y="87491"/>
                  </a:lnTo>
                  <a:lnTo>
                    <a:pt x="1165454" y="109238"/>
                  </a:lnTo>
                  <a:lnTo>
                    <a:pt x="1205127" y="133018"/>
                  </a:lnTo>
                  <a:lnTo>
                    <a:pt x="1242187" y="158722"/>
                  </a:lnTo>
                  <a:lnTo>
                    <a:pt x="1276472" y="186239"/>
                  </a:lnTo>
                  <a:lnTo>
                    <a:pt x="1307825" y="215457"/>
                  </a:lnTo>
                  <a:lnTo>
                    <a:pt x="1336087" y="246267"/>
                  </a:lnTo>
                  <a:lnTo>
                    <a:pt x="1361096" y="278557"/>
                  </a:lnTo>
                  <a:lnTo>
                    <a:pt x="1382695" y="312218"/>
                  </a:lnTo>
                  <a:lnTo>
                    <a:pt x="1400725" y="347138"/>
                  </a:lnTo>
                  <a:lnTo>
                    <a:pt x="1415025" y="383208"/>
                  </a:lnTo>
                  <a:lnTo>
                    <a:pt x="1425436" y="420316"/>
                  </a:lnTo>
                  <a:lnTo>
                    <a:pt x="1431800" y="458351"/>
                  </a:lnTo>
                  <a:lnTo>
                    <a:pt x="1433957" y="497204"/>
                  </a:lnTo>
                  <a:lnTo>
                    <a:pt x="1431800" y="536058"/>
                  </a:lnTo>
                  <a:lnTo>
                    <a:pt x="1425436" y="574093"/>
                  </a:lnTo>
                  <a:lnTo>
                    <a:pt x="1415025" y="611201"/>
                  </a:lnTo>
                  <a:lnTo>
                    <a:pt x="1400725" y="647271"/>
                  </a:lnTo>
                  <a:lnTo>
                    <a:pt x="1382695" y="682191"/>
                  </a:lnTo>
                  <a:lnTo>
                    <a:pt x="1361096" y="715852"/>
                  </a:lnTo>
                  <a:lnTo>
                    <a:pt x="1336087" y="748142"/>
                  </a:lnTo>
                  <a:lnTo>
                    <a:pt x="1307825" y="778952"/>
                  </a:lnTo>
                  <a:lnTo>
                    <a:pt x="1276472" y="808170"/>
                  </a:lnTo>
                  <a:lnTo>
                    <a:pt x="1242187" y="835687"/>
                  </a:lnTo>
                  <a:lnTo>
                    <a:pt x="1205127" y="861391"/>
                  </a:lnTo>
                  <a:lnTo>
                    <a:pt x="1165454" y="885171"/>
                  </a:lnTo>
                  <a:lnTo>
                    <a:pt x="1123326" y="906918"/>
                  </a:lnTo>
                  <a:lnTo>
                    <a:pt x="1078902" y="926521"/>
                  </a:lnTo>
                  <a:lnTo>
                    <a:pt x="1032342" y="943869"/>
                  </a:lnTo>
                  <a:lnTo>
                    <a:pt x="983805" y="958851"/>
                  </a:lnTo>
                  <a:lnTo>
                    <a:pt x="933451" y="971357"/>
                  </a:lnTo>
                  <a:lnTo>
                    <a:pt x="881438" y="981277"/>
                  </a:lnTo>
                  <a:lnTo>
                    <a:pt x="827926" y="988499"/>
                  </a:lnTo>
                  <a:lnTo>
                    <a:pt x="773074" y="992913"/>
                  </a:lnTo>
                  <a:lnTo>
                    <a:pt x="717042" y="994410"/>
                  </a:lnTo>
                  <a:lnTo>
                    <a:pt x="661008" y="992913"/>
                  </a:lnTo>
                  <a:lnTo>
                    <a:pt x="606154" y="988499"/>
                  </a:lnTo>
                  <a:lnTo>
                    <a:pt x="552638" y="981277"/>
                  </a:lnTo>
                  <a:lnTo>
                    <a:pt x="500620" y="971357"/>
                  </a:lnTo>
                  <a:lnTo>
                    <a:pt x="450260" y="958851"/>
                  </a:lnTo>
                  <a:lnTo>
                    <a:pt x="401716" y="943869"/>
                  </a:lnTo>
                  <a:lnTo>
                    <a:pt x="355148" y="926521"/>
                  </a:lnTo>
                  <a:lnTo>
                    <a:pt x="310716" y="906918"/>
                  </a:lnTo>
                  <a:lnTo>
                    <a:pt x="268579" y="885171"/>
                  </a:lnTo>
                  <a:lnTo>
                    <a:pt x="228897" y="861391"/>
                  </a:lnTo>
                  <a:lnTo>
                    <a:pt x="191828" y="835687"/>
                  </a:lnTo>
                  <a:lnTo>
                    <a:pt x="157534" y="808170"/>
                  </a:lnTo>
                  <a:lnTo>
                    <a:pt x="126172" y="778952"/>
                  </a:lnTo>
                  <a:lnTo>
                    <a:pt x="97902" y="748142"/>
                  </a:lnTo>
                  <a:lnTo>
                    <a:pt x="72885" y="715852"/>
                  </a:lnTo>
                  <a:lnTo>
                    <a:pt x="51279" y="682191"/>
                  </a:lnTo>
                  <a:lnTo>
                    <a:pt x="33243" y="647271"/>
                  </a:lnTo>
                  <a:lnTo>
                    <a:pt x="18938" y="611201"/>
                  </a:lnTo>
                  <a:lnTo>
                    <a:pt x="8523" y="574093"/>
                  </a:lnTo>
                  <a:lnTo>
                    <a:pt x="2157" y="536058"/>
                  </a:lnTo>
                  <a:lnTo>
                    <a:pt x="0" y="497204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5171059" y="1605534"/>
            <a:ext cx="953769" cy="53340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35890" marR="5080" indent="-123825">
              <a:lnSpc>
                <a:spcPts val="1839"/>
              </a:lnSpc>
              <a:spcBef>
                <a:spcPts val="425"/>
              </a:spcBef>
            </a:pPr>
            <a:r>
              <a:rPr dirty="0" sz="1800" spc="-10" b="1">
                <a:solidFill>
                  <a:srgbClr val="11111C"/>
                </a:solidFill>
                <a:latin typeface="Georgia"/>
                <a:cs typeface="Georgia"/>
              </a:rPr>
              <a:t>Organis </a:t>
            </a:r>
            <a:r>
              <a:rPr dirty="0" sz="1800" b="1">
                <a:solidFill>
                  <a:srgbClr val="11111C"/>
                </a:solidFill>
                <a:latin typeface="Georgia"/>
                <a:cs typeface="Georgia"/>
              </a:rPr>
              <a:t>m</a:t>
            </a:r>
            <a:r>
              <a:rPr dirty="0" sz="1800" spc="-10" b="1">
                <a:solidFill>
                  <a:srgbClr val="11111C"/>
                </a:solidFill>
                <a:latin typeface="Georgia"/>
                <a:cs typeface="Georgia"/>
              </a:rPr>
              <a:t> </a:t>
            </a:r>
            <a:r>
              <a:rPr dirty="0" sz="1800" spc="-25" b="1">
                <a:solidFill>
                  <a:srgbClr val="11111C"/>
                </a:solidFill>
                <a:latin typeface="Georgia"/>
                <a:cs typeface="Georgia"/>
              </a:rPr>
              <a:t>(O)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8164068" y="1842135"/>
            <a:ext cx="2745105" cy="2812415"/>
          </a:xfrm>
          <a:custGeom>
            <a:avLst/>
            <a:gdLst/>
            <a:ahLst/>
            <a:cxnLst/>
            <a:rect l="l" t="t" r="r" b="b"/>
            <a:pathLst>
              <a:path w="2745104" h="2812415">
                <a:moveTo>
                  <a:pt x="0" y="421893"/>
                </a:moveTo>
                <a:lnTo>
                  <a:pt x="1372361" y="421893"/>
                </a:lnTo>
                <a:lnTo>
                  <a:pt x="1372361" y="0"/>
                </a:lnTo>
                <a:lnTo>
                  <a:pt x="2744851" y="1406143"/>
                </a:lnTo>
                <a:lnTo>
                  <a:pt x="1372361" y="2812288"/>
                </a:lnTo>
                <a:lnTo>
                  <a:pt x="1372361" y="2390394"/>
                </a:lnTo>
                <a:lnTo>
                  <a:pt x="0" y="2390394"/>
                </a:lnTo>
                <a:lnTo>
                  <a:pt x="0" y="421893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8884411" y="2841497"/>
            <a:ext cx="1294765" cy="766445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12700" marR="5080">
              <a:lnSpc>
                <a:spcPts val="1839"/>
              </a:lnSpc>
              <a:spcBef>
                <a:spcPts val="425"/>
              </a:spcBef>
            </a:pPr>
            <a:r>
              <a:rPr dirty="0" sz="1800" spc="-10">
                <a:latin typeface="Georgia"/>
                <a:cs typeface="Georgia"/>
              </a:rPr>
              <a:t>Engagement </a:t>
            </a:r>
            <a:r>
              <a:rPr dirty="0" sz="1800">
                <a:latin typeface="Georgia"/>
                <a:cs typeface="Georgia"/>
              </a:rPr>
              <a:t>with</a:t>
            </a:r>
            <a:r>
              <a:rPr dirty="0" sz="1800" spc="-40">
                <a:latin typeface="Georgia"/>
                <a:cs typeface="Georgia"/>
              </a:rPr>
              <a:t> </a:t>
            </a:r>
            <a:r>
              <a:rPr dirty="0" sz="1800" spc="-25">
                <a:latin typeface="Georgia"/>
                <a:cs typeface="Georgia"/>
              </a:rPr>
              <a:t>the </a:t>
            </a:r>
            <a:r>
              <a:rPr dirty="0" sz="1800" spc="-10">
                <a:latin typeface="Georgia"/>
                <a:cs typeface="Georgia"/>
              </a:rPr>
              <a:t>content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17" name="object 17" descr=""/>
          <p:cNvGrpSpPr/>
          <p:nvPr/>
        </p:nvGrpSpPr>
        <p:grpSpPr>
          <a:xfrm>
            <a:off x="7936738" y="1390650"/>
            <a:ext cx="1506220" cy="1000760"/>
            <a:chOff x="7936738" y="1390650"/>
            <a:chExt cx="1506220" cy="1000760"/>
          </a:xfrm>
        </p:grpSpPr>
        <p:sp>
          <p:nvSpPr>
            <p:cNvPr id="18" name="object 18" descr=""/>
            <p:cNvSpPr/>
            <p:nvPr/>
          </p:nvSpPr>
          <p:spPr>
            <a:xfrm>
              <a:off x="7949438" y="1403350"/>
              <a:ext cx="1480820" cy="975360"/>
            </a:xfrm>
            <a:custGeom>
              <a:avLst/>
              <a:gdLst/>
              <a:ahLst/>
              <a:cxnLst/>
              <a:rect l="l" t="t" r="r" b="b"/>
              <a:pathLst>
                <a:path w="1480820" h="975360">
                  <a:moveTo>
                    <a:pt x="740155" y="0"/>
                  </a:moveTo>
                  <a:lnTo>
                    <a:pt x="682308" y="1467"/>
                  </a:lnTo>
                  <a:lnTo>
                    <a:pt x="625679" y="5795"/>
                  </a:lnTo>
                  <a:lnTo>
                    <a:pt x="570433" y="12877"/>
                  </a:lnTo>
                  <a:lnTo>
                    <a:pt x="516735" y="22604"/>
                  </a:lnTo>
                  <a:lnTo>
                    <a:pt x="464748" y="34867"/>
                  </a:lnTo>
                  <a:lnTo>
                    <a:pt x="414638" y="49557"/>
                  </a:lnTo>
                  <a:lnTo>
                    <a:pt x="366569" y="66566"/>
                  </a:lnTo>
                  <a:lnTo>
                    <a:pt x="320705" y="85786"/>
                  </a:lnTo>
                  <a:lnTo>
                    <a:pt x="277211" y="107108"/>
                  </a:lnTo>
                  <a:lnTo>
                    <a:pt x="236251" y="130424"/>
                  </a:lnTo>
                  <a:lnTo>
                    <a:pt x="197990" y="155624"/>
                  </a:lnTo>
                  <a:lnTo>
                    <a:pt x="162592" y="182601"/>
                  </a:lnTo>
                  <a:lnTo>
                    <a:pt x="130222" y="211246"/>
                  </a:lnTo>
                  <a:lnTo>
                    <a:pt x="101044" y="241450"/>
                  </a:lnTo>
                  <a:lnTo>
                    <a:pt x="75223" y="273105"/>
                  </a:lnTo>
                  <a:lnTo>
                    <a:pt x="52924" y="306102"/>
                  </a:lnTo>
                  <a:lnTo>
                    <a:pt x="34310" y="340334"/>
                  </a:lnTo>
                  <a:lnTo>
                    <a:pt x="19546" y="375690"/>
                  </a:lnTo>
                  <a:lnTo>
                    <a:pt x="2226" y="449344"/>
                  </a:lnTo>
                  <a:lnTo>
                    <a:pt x="0" y="487425"/>
                  </a:lnTo>
                  <a:lnTo>
                    <a:pt x="2226" y="525524"/>
                  </a:lnTo>
                  <a:lnTo>
                    <a:pt x="19546" y="599208"/>
                  </a:lnTo>
                  <a:lnTo>
                    <a:pt x="34310" y="634577"/>
                  </a:lnTo>
                  <a:lnTo>
                    <a:pt x="52924" y="668819"/>
                  </a:lnTo>
                  <a:lnTo>
                    <a:pt x="75223" y="701827"/>
                  </a:lnTo>
                  <a:lnTo>
                    <a:pt x="101044" y="733490"/>
                  </a:lnTo>
                  <a:lnTo>
                    <a:pt x="130222" y="763702"/>
                  </a:lnTo>
                  <a:lnTo>
                    <a:pt x="162592" y="792353"/>
                  </a:lnTo>
                  <a:lnTo>
                    <a:pt x="197990" y="819336"/>
                  </a:lnTo>
                  <a:lnTo>
                    <a:pt x="236251" y="844541"/>
                  </a:lnTo>
                  <a:lnTo>
                    <a:pt x="277211" y="867860"/>
                  </a:lnTo>
                  <a:lnTo>
                    <a:pt x="320705" y="889185"/>
                  </a:lnTo>
                  <a:lnTo>
                    <a:pt x="366569" y="908407"/>
                  </a:lnTo>
                  <a:lnTo>
                    <a:pt x="414638" y="925418"/>
                  </a:lnTo>
                  <a:lnTo>
                    <a:pt x="464748" y="940110"/>
                  </a:lnTo>
                  <a:lnTo>
                    <a:pt x="516735" y="952373"/>
                  </a:lnTo>
                  <a:lnTo>
                    <a:pt x="570433" y="962100"/>
                  </a:lnTo>
                  <a:lnTo>
                    <a:pt x="625679" y="969183"/>
                  </a:lnTo>
                  <a:lnTo>
                    <a:pt x="682308" y="973511"/>
                  </a:lnTo>
                  <a:lnTo>
                    <a:pt x="740155" y="974978"/>
                  </a:lnTo>
                  <a:lnTo>
                    <a:pt x="798003" y="973511"/>
                  </a:lnTo>
                  <a:lnTo>
                    <a:pt x="854632" y="969183"/>
                  </a:lnTo>
                  <a:lnTo>
                    <a:pt x="909878" y="962100"/>
                  </a:lnTo>
                  <a:lnTo>
                    <a:pt x="963576" y="952373"/>
                  </a:lnTo>
                  <a:lnTo>
                    <a:pt x="1015563" y="940110"/>
                  </a:lnTo>
                  <a:lnTo>
                    <a:pt x="1065673" y="925418"/>
                  </a:lnTo>
                  <a:lnTo>
                    <a:pt x="1113742" y="908407"/>
                  </a:lnTo>
                  <a:lnTo>
                    <a:pt x="1159606" y="889185"/>
                  </a:lnTo>
                  <a:lnTo>
                    <a:pt x="1203100" y="867860"/>
                  </a:lnTo>
                  <a:lnTo>
                    <a:pt x="1244060" y="844541"/>
                  </a:lnTo>
                  <a:lnTo>
                    <a:pt x="1282321" y="819336"/>
                  </a:lnTo>
                  <a:lnTo>
                    <a:pt x="1317719" y="792353"/>
                  </a:lnTo>
                  <a:lnTo>
                    <a:pt x="1350089" y="763702"/>
                  </a:lnTo>
                  <a:lnTo>
                    <a:pt x="1379267" y="733490"/>
                  </a:lnTo>
                  <a:lnTo>
                    <a:pt x="1405088" y="701827"/>
                  </a:lnTo>
                  <a:lnTo>
                    <a:pt x="1427387" y="668819"/>
                  </a:lnTo>
                  <a:lnTo>
                    <a:pt x="1446001" y="634577"/>
                  </a:lnTo>
                  <a:lnTo>
                    <a:pt x="1460765" y="599208"/>
                  </a:lnTo>
                  <a:lnTo>
                    <a:pt x="1478085" y="525524"/>
                  </a:lnTo>
                  <a:lnTo>
                    <a:pt x="1480311" y="487425"/>
                  </a:lnTo>
                  <a:lnTo>
                    <a:pt x="1478085" y="449344"/>
                  </a:lnTo>
                  <a:lnTo>
                    <a:pt x="1460765" y="375690"/>
                  </a:lnTo>
                  <a:lnTo>
                    <a:pt x="1446001" y="340334"/>
                  </a:lnTo>
                  <a:lnTo>
                    <a:pt x="1427387" y="306102"/>
                  </a:lnTo>
                  <a:lnTo>
                    <a:pt x="1405088" y="273105"/>
                  </a:lnTo>
                  <a:lnTo>
                    <a:pt x="1379267" y="241450"/>
                  </a:lnTo>
                  <a:lnTo>
                    <a:pt x="1350089" y="211246"/>
                  </a:lnTo>
                  <a:lnTo>
                    <a:pt x="1317719" y="182601"/>
                  </a:lnTo>
                  <a:lnTo>
                    <a:pt x="1282321" y="155624"/>
                  </a:lnTo>
                  <a:lnTo>
                    <a:pt x="1244060" y="130424"/>
                  </a:lnTo>
                  <a:lnTo>
                    <a:pt x="1203100" y="107108"/>
                  </a:lnTo>
                  <a:lnTo>
                    <a:pt x="1159606" y="85786"/>
                  </a:lnTo>
                  <a:lnTo>
                    <a:pt x="1113742" y="66566"/>
                  </a:lnTo>
                  <a:lnTo>
                    <a:pt x="1065673" y="49557"/>
                  </a:lnTo>
                  <a:lnTo>
                    <a:pt x="1015563" y="34867"/>
                  </a:lnTo>
                  <a:lnTo>
                    <a:pt x="963576" y="22604"/>
                  </a:lnTo>
                  <a:lnTo>
                    <a:pt x="909878" y="12877"/>
                  </a:lnTo>
                  <a:lnTo>
                    <a:pt x="854632" y="5795"/>
                  </a:lnTo>
                  <a:lnTo>
                    <a:pt x="798003" y="1467"/>
                  </a:lnTo>
                  <a:lnTo>
                    <a:pt x="740155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7949438" y="1403350"/>
              <a:ext cx="1480820" cy="975360"/>
            </a:xfrm>
            <a:custGeom>
              <a:avLst/>
              <a:gdLst/>
              <a:ahLst/>
              <a:cxnLst/>
              <a:rect l="l" t="t" r="r" b="b"/>
              <a:pathLst>
                <a:path w="1480820" h="975360">
                  <a:moveTo>
                    <a:pt x="0" y="487425"/>
                  </a:moveTo>
                  <a:lnTo>
                    <a:pt x="2226" y="449344"/>
                  </a:lnTo>
                  <a:lnTo>
                    <a:pt x="19546" y="375690"/>
                  </a:lnTo>
                  <a:lnTo>
                    <a:pt x="34310" y="340334"/>
                  </a:lnTo>
                  <a:lnTo>
                    <a:pt x="52924" y="306102"/>
                  </a:lnTo>
                  <a:lnTo>
                    <a:pt x="75223" y="273105"/>
                  </a:lnTo>
                  <a:lnTo>
                    <a:pt x="101044" y="241450"/>
                  </a:lnTo>
                  <a:lnTo>
                    <a:pt x="130222" y="211246"/>
                  </a:lnTo>
                  <a:lnTo>
                    <a:pt x="162592" y="182601"/>
                  </a:lnTo>
                  <a:lnTo>
                    <a:pt x="197990" y="155624"/>
                  </a:lnTo>
                  <a:lnTo>
                    <a:pt x="236251" y="130424"/>
                  </a:lnTo>
                  <a:lnTo>
                    <a:pt x="277211" y="107108"/>
                  </a:lnTo>
                  <a:lnTo>
                    <a:pt x="320705" y="85786"/>
                  </a:lnTo>
                  <a:lnTo>
                    <a:pt x="366569" y="66566"/>
                  </a:lnTo>
                  <a:lnTo>
                    <a:pt x="414638" y="49557"/>
                  </a:lnTo>
                  <a:lnTo>
                    <a:pt x="464748" y="34867"/>
                  </a:lnTo>
                  <a:lnTo>
                    <a:pt x="516735" y="22604"/>
                  </a:lnTo>
                  <a:lnTo>
                    <a:pt x="570433" y="12877"/>
                  </a:lnTo>
                  <a:lnTo>
                    <a:pt x="625679" y="5795"/>
                  </a:lnTo>
                  <a:lnTo>
                    <a:pt x="682308" y="1467"/>
                  </a:lnTo>
                  <a:lnTo>
                    <a:pt x="740155" y="0"/>
                  </a:lnTo>
                  <a:lnTo>
                    <a:pt x="798003" y="1467"/>
                  </a:lnTo>
                  <a:lnTo>
                    <a:pt x="854632" y="5795"/>
                  </a:lnTo>
                  <a:lnTo>
                    <a:pt x="909878" y="12877"/>
                  </a:lnTo>
                  <a:lnTo>
                    <a:pt x="963576" y="22604"/>
                  </a:lnTo>
                  <a:lnTo>
                    <a:pt x="1015563" y="34867"/>
                  </a:lnTo>
                  <a:lnTo>
                    <a:pt x="1065673" y="49557"/>
                  </a:lnTo>
                  <a:lnTo>
                    <a:pt x="1113742" y="66566"/>
                  </a:lnTo>
                  <a:lnTo>
                    <a:pt x="1159606" y="85786"/>
                  </a:lnTo>
                  <a:lnTo>
                    <a:pt x="1203100" y="107108"/>
                  </a:lnTo>
                  <a:lnTo>
                    <a:pt x="1244060" y="130424"/>
                  </a:lnTo>
                  <a:lnTo>
                    <a:pt x="1282321" y="155624"/>
                  </a:lnTo>
                  <a:lnTo>
                    <a:pt x="1317719" y="182601"/>
                  </a:lnTo>
                  <a:lnTo>
                    <a:pt x="1350089" y="211246"/>
                  </a:lnTo>
                  <a:lnTo>
                    <a:pt x="1379267" y="241450"/>
                  </a:lnTo>
                  <a:lnTo>
                    <a:pt x="1405088" y="273105"/>
                  </a:lnTo>
                  <a:lnTo>
                    <a:pt x="1427387" y="306102"/>
                  </a:lnTo>
                  <a:lnTo>
                    <a:pt x="1446001" y="340334"/>
                  </a:lnTo>
                  <a:lnTo>
                    <a:pt x="1460765" y="375690"/>
                  </a:lnTo>
                  <a:lnTo>
                    <a:pt x="1478085" y="449344"/>
                  </a:lnTo>
                  <a:lnTo>
                    <a:pt x="1480311" y="487425"/>
                  </a:lnTo>
                  <a:lnTo>
                    <a:pt x="1478085" y="525524"/>
                  </a:lnTo>
                  <a:lnTo>
                    <a:pt x="1460765" y="599208"/>
                  </a:lnTo>
                  <a:lnTo>
                    <a:pt x="1446001" y="634577"/>
                  </a:lnTo>
                  <a:lnTo>
                    <a:pt x="1427387" y="668819"/>
                  </a:lnTo>
                  <a:lnTo>
                    <a:pt x="1405088" y="701827"/>
                  </a:lnTo>
                  <a:lnTo>
                    <a:pt x="1379267" y="733490"/>
                  </a:lnTo>
                  <a:lnTo>
                    <a:pt x="1350089" y="763702"/>
                  </a:lnTo>
                  <a:lnTo>
                    <a:pt x="1317719" y="792353"/>
                  </a:lnTo>
                  <a:lnTo>
                    <a:pt x="1282321" y="819336"/>
                  </a:lnTo>
                  <a:lnTo>
                    <a:pt x="1244060" y="844541"/>
                  </a:lnTo>
                  <a:lnTo>
                    <a:pt x="1203100" y="867860"/>
                  </a:lnTo>
                  <a:lnTo>
                    <a:pt x="1159606" y="889185"/>
                  </a:lnTo>
                  <a:lnTo>
                    <a:pt x="1113742" y="908407"/>
                  </a:lnTo>
                  <a:lnTo>
                    <a:pt x="1065673" y="925418"/>
                  </a:lnTo>
                  <a:lnTo>
                    <a:pt x="1015563" y="940110"/>
                  </a:lnTo>
                  <a:lnTo>
                    <a:pt x="963576" y="952373"/>
                  </a:lnTo>
                  <a:lnTo>
                    <a:pt x="909878" y="962100"/>
                  </a:lnTo>
                  <a:lnTo>
                    <a:pt x="854632" y="969183"/>
                  </a:lnTo>
                  <a:lnTo>
                    <a:pt x="798003" y="973511"/>
                  </a:lnTo>
                  <a:lnTo>
                    <a:pt x="740155" y="974978"/>
                  </a:lnTo>
                  <a:lnTo>
                    <a:pt x="682308" y="973511"/>
                  </a:lnTo>
                  <a:lnTo>
                    <a:pt x="625679" y="969183"/>
                  </a:lnTo>
                  <a:lnTo>
                    <a:pt x="570433" y="962100"/>
                  </a:lnTo>
                  <a:lnTo>
                    <a:pt x="516735" y="952373"/>
                  </a:lnTo>
                  <a:lnTo>
                    <a:pt x="464748" y="940110"/>
                  </a:lnTo>
                  <a:lnTo>
                    <a:pt x="414638" y="925418"/>
                  </a:lnTo>
                  <a:lnTo>
                    <a:pt x="366569" y="908407"/>
                  </a:lnTo>
                  <a:lnTo>
                    <a:pt x="320705" y="889185"/>
                  </a:lnTo>
                  <a:lnTo>
                    <a:pt x="277211" y="867860"/>
                  </a:lnTo>
                  <a:lnTo>
                    <a:pt x="236251" y="844541"/>
                  </a:lnTo>
                  <a:lnTo>
                    <a:pt x="197990" y="819336"/>
                  </a:lnTo>
                  <a:lnTo>
                    <a:pt x="162592" y="792353"/>
                  </a:lnTo>
                  <a:lnTo>
                    <a:pt x="130222" y="763702"/>
                  </a:lnTo>
                  <a:lnTo>
                    <a:pt x="101044" y="733490"/>
                  </a:lnTo>
                  <a:lnTo>
                    <a:pt x="75223" y="701827"/>
                  </a:lnTo>
                  <a:lnTo>
                    <a:pt x="52924" y="668819"/>
                  </a:lnTo>
                  <a:lnTo>
                    <a:pt x="34310" y="634577"/>
                  </a:lnTo>
                  <a:lnTo>
                    <a:pt x="19546" y="599208"/>
                  </a:lnTo>
                  <a:lnTo>
                    <a:pt x="2226" y="525524"/>
                  </a:lnTo>
                  <a:lnTo>
                    <a:pt x="0" y="487425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0" name="object 20" descr=""/>
          <p:cNvSpPr txBox="1"/>
          <p:nvPr/>
        </p:nvSpPr>
        <p:spPr>
          <a:xfrm>
            <a:off x="8176641" y="1600580"/>
            <a:ext cx="1026160" cy="533400"/>
          </a:xfrm>
          <a:prstGeom prst="rect">
            <a:avLst/>
          </a:prstGeom>
        </p:spPr>
        <p:txBody>
          <a:bodyPr wrap="square" lIns="0" tIns="53975" rIns="0" bIns="0" rtlCol="0" vert="horz">
            <a:spAutoFit/>
          </a:bodyPr>
          <a:lstStyle/>
          <a:p>
            <a:pPr marL="225425" marR="5080" indent="-213360">
              <a:lnSpc>
                <a:spcPts val="1839"/>
              </a:lnSpc>
              <a:spcBef>
                <a:spcPts val="425"/>
              </a:spcBef>
            </a:pPr>
            <a:r>
              <a:rPr dirty="0" sz="1800" spc="-10" b="1">
                <a:solidFill>
                  <a:srgbClr val="11111C"/>
                </a:solidFill>
                <a:latin typeface="Georgia"/>
                <a:cs typeface="Georgia"/>
              </a:rPr>
              <a:t>Respons </a:t>
            </a:r>
            <a:r>
              <a:rPr dirty="0" sz="1800" b="1">
                <a:solidFill>
                  <a:srgbClr val="11111C"/>
                </a:solidFill>
                <a:latin typeface="Georgia"/>
                <a:cs typeface="Georgia"/>
              </a:rPr>
              <a:t>e </a:t>
            </a:r>
            <a:r>
              <a:rPr dirty="0" sz="1800" spc="-25" b="1">
                <a:solidFill>
                  <a:srgbClr val="11111C"/>
                </a:solidFill>
                <a:latin typeface="Georgia"/>
                <a:cs typeface="Georgia"/>
              </a:rPr>
              <a:t>(R)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895299" y="4682490"/>
            <a:ext cx="5031105" cy="15906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393700" marR="5080" indent="-381635">
              <a:lnSpc>
                <a:spcPct val="100000"/>
              </a:lnSpc>
              <a:spcBef>
                <a:spcPts val="95"/>
              </a:spcBef>
              <a:buFont typeface="Courier New"/>
              <a:buChar char="o"/>
              <a:tabLst>
                <a:tab pos="393700" algn="l"/>
              </a:tabLst>
            </a:pPr>
            <a:r>
              <a:rPr dirty="0" sz="1600">
                <a:latin typeface="Georgia"/>
                <a:cs typeface="Georgia"/>
              </a:rPr>
              <a:t>RQ1.1</a:t>
            </a:r>
            <a:r>
              <a:rPr dirty="0" sz="1600" spc="114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To</a:t>
            </a:r>
            <a:r>
              <a:rPr dirty="0" sz="1600" spc="13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what</a:t>
            </a:r>
            <a:r>
              <a:rPr dirty="0" sz="1600" spc="13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extent</a:t>
            </a:r>
            <a:r>
              <a:rPr dirty="0" sz="1600" spc="12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the</a:t>
            </a:r>
            <a:r>
              <a:rPr dirty="0" sz="1600" spc="13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number</a:t>
            </a:r>
            <a:r>
              <a:rPr dirty="0" sz="1600" spc="12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of</a:t>
            </a:r>
            <a:r>
              <a:rPr dirty="0" sz="1600" spc="12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people</a:t>
            </a:r>
            <a:r>
              <a:rPr dirty="0" sz="1600" spc="13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in</a:t>
            </a:r>
            <a:r>
              <a:rPr dirty="0" sz="1600" spc="135">
                <a:latin typeface="Georgia"/>
                <a:cs typeface="Georgia"/>
              </a:rPr>
              <a:t> </a:t>
            </a:r>
            <a:r>
              <a:rPr dirty="0" sz="1600" spc="-25">
                <a:latin typeface="Georgia"/>
                <a:cs typeface="Georgia"/>
              </a:rPr>
              <a:t>the </a:t>
            </a:r>
            <a:r>
              <a:rPr dirty="0" sz="1600">
                <a:latin typeface="Georgia"/>
                <a:cs typeface="Georgia"/>
              </a:rPr>
              <a:t>image</a:t>
            </a:r>
            <a:r>
              <a:rPr dirty="0" sz="1600" spc="16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be</a:t>
            </a:r>
            <a:r>
              <a:rPr dirty="0" sz="1600" spc="16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considered</a:t>
            </a:r>
            <a:r>
              <a:rPr dirty="0" sz="1600" spc="16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as</a:t>
            </a:r>
            <a:r>
              <a:rPr dirty="0" sz="1600" spc="15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one</a:t>
            </a:r>
            <a:r>
              <a:rPr dirty="0" sz="1600" spc="15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of</a:t>
            </a:r>
            <a:r>
              <a:rPr dirty="0" sz="1600" spc="15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the</a:t>
            </a:r>
            <a:r>
              <a:rPr dirty="0" sz="1600" spc="16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key</a:t>
            </a:r>
            <a:r>
              <a:rPr dirty="0" sz="1600" spc="165">
                <a:latin typeface="Georgia"/>
                <a:cs typeface="Georgia"/>
              </a:rPr>
              <a:t> </a:t>
            </a:r>
            <a:r>
              <a:rPr dirty="0" sz="1600" spc="-10">
                <a:latin typeface="Georgia"/>
                <a:cs typeface="Georgia"/>
              </a:rPr>
              <a:t>destination </a:t>
            </a:r>
            <a:r>
              <a:rPr dirty="0" sz="1600">
                <a:latin typeface="Georgia"/>
                <a:cs typeface="Georgia"/>
              </a:rPr>
              <a:t>image</a:t>
            </a:r>
            <a:r>
              <a:rPr dirty="0" sz="1600" spc="-30">
                <a:latin typeface="Georgia"/>
                <a:cs typeface="Georgia"/>
              </a:rPr>
              <a:t> </a:t>
            </a:r>
            <a:r>
              <a:rPr dirty="0" sz="1600" spc="-10">
                <a:latin typeface="Georgia"/>
                <a:cs typeface="Georgia"/>
              </a:rPr>
              <a:t>attributes?</a:t>
            </a:r>
            <a:endParaRPr sz="1600">
              <a:latin typeface="Georgia"/>
              <a:cs typeface="Georgia"/>
            </a:endParaRPr>
          </a:p>
          <a:p>
            <a:pPr algn="just" marL="393700" marR="5080" indent="-381635">
              <a:lnSpc>
                <a:spcPct val="100000"/>
              </a:lnSpc>
              <a:spcBef>
                <a:spcPts val="805"/>
              </a:spcBef>
              <a:buFont typeface="Courier New"/>
              <a:buChar char="o"/>
              <a:tabLst>
                <a:tab pos="393700" algn="l"/>
              </a:tabLst>
            </a:pPr>
            <a:r>
              <a:rPr dirty="0" sz="1600">
                <a:latin typeface="Georgia"/>
                <a:cs typeface="Georgia"/>
              </a:rPr>
              <a:t>RQ1.2</a:t>
            </a:r>
            <a:r>
              <a:rPr dirty="0" sz="1600" spc="1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To</a:t>
            </a:r>
            <a:r>
              <a:rPr dirty="0" sz="1600" spc="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what</a:t>
            </a:r>
            <a:r>
              <a:rPr dirty="0" sz="1600" spc="1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extent</a:t>
            </a:r>
            <a:r>
              <a:rPr dirty="0" sz="1600" spc="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the</a:t>
            </a:r>
            <a:r>
              <a:rPr dirty="0" sz="1600" spc="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format</a:t>
            </a:r>
            <a:r>
              <a:rPr dirty="0" sz="1600" spc="2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of</a:t>
            </a:r>
            <a:r>
              <a:rPr dirty="0" sz="1600" spc="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the </a:t>
            </a:r>
            <a:r>
              <a:rPr dirty="0" sz="1600" spc="-10">
                <a:latin typeface="Georgia"/>
                <a:cs typeface="Georgia"/>
              </a:rPr>
              <a:t>photograph </a:t>
            </a:r>
            <a:r>
              <a:rPr dirty="0" sz="1600">
                <a:latin typeface="Georgia"/>
                <a:cs typeface="Georgia"/>
              </a:rPr>
              <a:t>(selfie</a:t>
            </a:r>
            <a:r>
              <a:rPr dirty="0" sz="1600" spc="114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VS.</a:t>
            </a:r>
            <a:r>
              <a:rPr dirty="0" sz="1600" spc="12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panoramic)</a:t>
            </a:r>
            <a:r>
              <a:rPr dirty="0" sz="1600" spc="14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be</a:t>
            </a:r>
            <a:r>
              <a:rPr dirty="0" sz="1600" spc="12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considered</a:t>
            </a:r>
            <a:r>
              <a:rPr dirty="0" sz="1600" spc="13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as</a:t>
            </a:r>
            <a:r>
              <a:rPr dirty="0" sz="1600" spc="11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one</a:t>
            </a:r>
            <a:r>
              <a:rPr dirty="0" sz="1600" spc="11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of</a:t>
            </a:r>
            <a:r>
              <a:rPr dirty="0" sz="1600" spc="114">
                <a:latin typeface="Georgia"/>
                <a:cs typeface="Georgia"/>
              </a:rPr>
              <a:t> </a:t>
            </a:r>
            <a:r>
              <a:rPr dirty="0" sz="1600" spc="-25">
                <a:latin typeface="Georgia"/>
                <a:cs typeface="Georgia"/>
              </a:rPr>
              <a:t>the </a:t>
            </a:r>
            <a:r>
              <a:rPr dirty="0" sz="1600">
                <a:latin typeface="Georgia"/>
                <a:cs typeface="Georgia"/>
              </a:rPr>
              <a:t>key</a:t>
            </a:r>
            <a:r>
              <a:rPr dirty="0" sz="1600" spc="-6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destination</a:t>
            </a:r>
            <a:r>
              <a:rPr dirty="0" sz="1600" spc="-4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image</a:t>
            </a:r>
            <a:r>
              <a:rPr dirty="0" sz="1600" spc="-5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attributes</a:t>
            </a:r>
            <a:r>
              <a:rPr dirty="0" sz="1600" spc="-55">
                <a:latin typeface="Georgia"/>
                <a:cs typeface="Georgia"/>
              </a:rPr>
              <a:t> </a:t>
            </a:r>
            <a:r>
              <a:rPr dirty="0" sz="1600" spc="-50">
                <a:latin typeface="Georgia"/>
                <a:cs typeface="Georgia"/>
              </a:rPr>
              <a:t>?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6881876" y="4956809"/>
            <a:ext cx="485076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93700" indent="-381000">
              <a:lnSpc>
                <a:spcPct val="100000"/>
              </a:lnSpc>
              <a:spcBef>
                <a:spcPts val="95"/>
              </a:spcBef>
              <a:buFont typeface="Courier New"/>
              <a:buChar char="o"/>
              <a:tabLst>
                <a:tab pos="393700" algn="l"/>
                <a:tab pos="1149350" algn="l"/>
                <a:tab pos="1792605" algn="l"/>
                <a:tab pos="2226945" algn="l"/>
                <a:tab pos="2667635" algn="l"/>
                <a:tab pos="3126740" algn="l"/>
                <a:tab pos="4295140" algn="l"/>
              </a:tabLst>
            </a:pPr>
            <a:r>
              <a:rPr dirty="0" sz="1600" spc="-10">
                <a:latin typeface="Georgia"/>
                <a:cs typeface="Georgia"/>
              </a:rPr>
              <a:t>RQ2.1.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0">
                <a:latin typeface="Georgia"/>
                <a:cs typeface="Georgia"/>
              </a:rPr>
              <a:t>What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5">
                <a:latin typeface="Georgia"/>
                <a:cs typeface="Georgia"/>
              </a:rPr>
              <a:t>are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5">
                <a:latin typeface="Georgia"/>
                <a:cs typeface="Georgia"/>
              </a:rPr>
              <a:t>the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5">
                <a:latin typeface="Georgia"/>
                <a:cs typeface="Georgia"/>
              </a:rPr>
              <a:t>key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10">
                <a:latin typeface="Georgia"/>
                <a:cs typeface="Georgia"/>
              </a:rPr>
              <a:t>destination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10">
                <a:latin typeface="Georgia"/>
                <a:cs typeface="Georgia"/>
              </a:rPr>
              <a:t>image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6881876" y="5097983"/>
            <a:ext cx="4850765" cy="717550"/>
          </a:xfrm>
          <a:prstGeom prst="rect">
            <a:avLst/>
          </a:prstGeom>
        </p:spPr>
        <p:txBody>
          <a:bodyPr wrap="square" lIns="0" tIns="114935" rIns="0" bIns="0" rtlCol="0" vert="horz">
            <a:spAutoFit/>
          </a:bodyPr>
          <a:lstStyle/>
          <a:p>
            <a:pPr marL="393700">
              <a:lnSpc>
                <a:spcPct val="100000"/>
              </a:lnSpc>
              <a:spcBef>
                <a:spcPts val="905"/>
              </a:spcBef>
            </a:pPr>
            <a:r>
              <a:rPr dirty="0" sz="1600">
                <a:latin typeface="Georgia"/>
                <a:cs typeface="Georgia"/>
              </a:rPr>
              <a:t>attributes</a:t>
            </a:r>
            <a:r>
              <a:rPr dirty="0" sz="1600" spc="-4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influencing</a:t>
            </a:r>
            <a:r>
              <a:rPr dirty="0" sz="1600" spc="-2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the</a:t>
            </a:r>
            <a:r>
              <a:rPr dirty="0" sz="1600" spc="-4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number</a:t>
            </a:r>
            <a:r>
              <a:rPr dirty="0" sz="1600" spc="-5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of</a:t>
            </a:r>
            <a:r>
              <a:rPr dirty="0" sz="1600" spc="-55">
                <a:latin typeface="Georgia"/>
                <a:cs typeface="Georgia"/>
              </a:rPr>
              <a:t> </a:t>
            </a:r>
            <a:r>
              <a:rPr dirty="0" sz="1600" spc="-10">
                <a:latin typeface="Georgia"/>
                <a:cs typeface="Georgia"/>
              </a:rPr>
              <a:t>likes?</a:t>
            </a:r>
            <a:endParaRPr sz="1600">
              <a:latin typeface="Georgia"/>
              <a:cs typeface="Georgia"/>
            </a:endParaRPr>
          </a:p>
          <a:p>
            <a:pPr marL="393700" indent="-381000">
              <a:lnSpc>
                <a:spcPct val="100000"/>
              </a:lnSpc>
              <a:spcBef>
                <a:spcPts val="800"/>
              </a:spcBef>
              <a:buFont typeface="Courier New"/>
              <a:buChar char="o"/>
              <a:tabLst>
                <a:tab pos="393700" algn="l"/>
                <a:tab pos="1172210" algn="l"/>
                <a:tab pos="1811020" algn="l"/>
                <a:tab pos="2240915" algn="l"/>
                <a:tab pos="2676525" algn="l"/>
                <a:tab pos="3131185" algn="l"/>
                <a:tab pos="4295140" algn="l"/>
              </a:tabLst>
            </a:pPr>
            <a:r>
              <a:rPr dirty="0" sz="1600" spc="-10">
                <a:latin typeface="Georgia"/>
                <a:cs typeface="Georgia"/>
              </a:rPr>
              <a:t>RQ2.2.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0">
                <a:latin typeface="Georgia"/>
                <a:cs typeface="Georgia"/>
              </a:rPr>
              <a:t>What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5">
                <a:latin typeface="Georgia"/>
                <a:cs typeface="Georgia"/>
              </a:rPr>
              <a:t>are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5">
                <a:latin typeface="Georgia"/>
                <a:cs typeface="Georgia"/>
              </a:rPr>
              <a:t>the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25">
                <a:latin typeface="Georgia"/>
                <a:cs typeface="Georgia"/>
              </a:rPr>
              <a:t>key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10">
                <a:latin typeface="Georgia"/>
                <a:cs typeface="Georgia"/>
              </a:rPr>
              <a:t>destination</a:t>
            </a:r>
            <a:r>
              <a:rPr dirty="0" sz="1600">
                <a:latin typeface="Georgia"/>
                <a:cs typeface="Georgia"/>
              </a:rPr>
              <a:t>	</a:t>
            </a:r>
            <a:r>
              <a:rPr dirty="0" sz="1600" spc="-10">
                <a:latin typeface="Georgia"/>
                <a:cs typeface="Georgia"/>
              </a:rPr>
              <a:t>image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7263130" y="5790387"/>
            <a:ext cx="437134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latin typeface="Georgia"/>
                <a:cs typeface="Georgia"/>
              </a:rPr>
              <a:t>attributes</a:t>
            </a:r>
            <a:r>
              <a:rPr dirty="0" sz="1600" spc="-4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influencing</a:t>
            </a:r>
            <a:r>
              <a:rPr dirty="0" sz="1600" spc="-2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the</a:t>
            </a:r>
            <a:r>
              <a:rPr dirty="0" sz="1600" spc="-45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number</a:t>
            </a:r>
            <a:r>
              <a:rPr dirty="0" sz="1600" spc="-50">
                <a:latin typeface="Georgia"/>
                <a:cs typeface="Georgia"/>
              </a:rPr>
              <a:t> </a:t>
            </a:r>
            <a:r>
              <a:rPr dirty="0" sz="1600">
                <a:latin typeface="Georgia"/>
                <a:cs typeface="Georgia"/>
              </a:rPr>
              <a:t>of</a:t>
            </a:r>
            <a:r>
              <a:rPr dirty="0" sz="1600" spc="-55">
                <a:latin typeface="Georgia"/>
                <a:cs typeface="Georgia"/>
              </a:rPr>
              <a:t> </a:t>
            </a:r>
            <a:r>
              <a:rPr dirty="0" sz="1600" spc="-10">
                <a:latin typeface="Georgia"/>
                <a:cs typeface="Georgia"/>
              </a:rPr>
              <a:t>comments?</a:t>
            </a:r>
            <a:endParaRPr sz="1600">
              <a:latin typeface="Georgia"/>
              <a:cs typeface="Georgia"/>
            </a:endParaRPr>
          </a:p>
        </p:txBody>
      </p:sp>
      <p:sp>
        <p:nvSpPr>
          <p:cNvPr id="25" name="object 25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76339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2</a:t>
            </a:r>
          </a:p>
        </p:txBody>
      </p:sp>
      <p:sp>
        <p:nvSpPr>
          <p:cNvPr id="27" name="object 2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2565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93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12268" y="1470152"/>
            <a:ext cx="11082655" cy="1023619"/>
          </a:xfrm>
          <a:prstGeom prst="rect">
            <a:avLst/>
          </a:prstGeom>
        </p:spPr>
        <p:txBody>
          <a:bodyPr wrap="square" lIns="0" tIns="62865" rIns="0" bIns="0" rtlCol="0" vert="horz">
            <a:spAutoFit/>
          </a:bodyPr>
          <a:lstStyle/>
          <a:p>
            <a:pPr marL="12700" marR="5080">
              <a:lnSpc>
                <a:spcPct val="91700"/>
              </a:lnSpc>
              <a:spcBef>
                <a:spcPts val="495"/>
              </a:spcBef>
            </a:pPr>
            <a:r>
              <a:rPr dirty="0" sz="2800">
                <a:latin typeface="Georgia"/>
                <a:cs typeface="Georgia"/>
              </a:rPr>
              <a:t>What</a:t>
            </a:r>
            <a:r>
              <a:rPr dirty="0" sz="2800" spc="-7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generates</a:t>
            </a:r>
            <a:r>
              <a:rPr dirty="0" sz="2800" spc="-8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more</a:t>
            </a:r>
            <a:r>
              <a:rPr dirty="0" sz="2800" spc="-65">
                <a:latin typeface="Georgia"/>
                <a:cs typeface="Georgia"/>
              </a:rPr>
              <a:t> </a:t>
            </a:r>
            <a:r>
              <a:rPr dirty="0" sz="4000" spc="-10">
                <a:solidFill>
                  <a:srgbClr val="EF13D5"/>
                </a:solidFill>
                <a:latin typeface="Georgia"/>
                <a:cs typeface="Georgia"/>
              </a:rPr>
              <a:t>eng</a:t>
            </a:r>
            <a:r>
              <a:rPr dirty="0" sz="4000" spc="-10">
                <a:solidFill>
                  <a:srgbClr val="FFC000"/>
                </a:solidFill>
                <a:latin typeface="Georgia"/>
                <a:cs typeface="Georgia"/>
              </a:rPr>
              <a:t>agem</a:t>
            </a:r>
            <a:r>
              <a:rPr dirty="0" sz="4000" spc="-10">
                <a:solidFill>
                  <a:srgbClr val="FF0000"/>
                </a:solidFill>
                <a:latin typeface="Georgia"/>
                <a:cs typeface="Georgia"/>
              </a:rPr>
              <a:t>ent</a:t>
            </a:r>
            <a:r>
              <a:rPr dirty="0" sz="2800" spc="-10">
                <a:latin typeface="Georgia"/>
                <a:cs typeface="Georgia"/>
              </a:rPr>
              <a:t>,</a:t>
            </a:r>
            <a:r>
              <a:rPr dirty="0" sz="2800" spc="-7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photos</a:t>
            </a:r>
            <a:r>
              <a:rPr dirty="0" sz="2800" spc="-8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with</a:t>
            </a:r>
            <a:r>
              <a:rPr dirty="0" sz="2800" spc="-7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people</a:t>
            </a:r>
            <a:r>
              <a:rPr dirty="0" sz="2800" spc="-9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or</a:t>
            </a:r>
            <a:r>
              <a:rPr dirty="0" sz="2800" spc="-75">
                <a:latin typeface="Georgia"/>
                <a:cs typeface="Georgia"/>
              </a:rPr>
              <a:t> </a:t>
            </a:r>
            <a:r>
              <a:rPr dirty="0" sz="2800" spc="-10">
                <a:latin typeface="Georgia"/>
                <a:cs typeface="Georgia"/>
              </a:rPr>
              <a:t>without people?</a:t>
            </a:r>
            <a:endParaRPr sz="28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511225" y="2917189"/>
            <a:ext cx="3046730" cy="1395730"/>
            <a:chOff x="511225" y="2917189"/>
            <a:chExt cx="3046730" cy="1395730"/>
          </a:xfrm>
        </p:grpSpPr>
        <p:sp>
          <p:nvSpPr>
            <p:cNvPr id="5" name="object 5" descr=""/>
            <p:cNvSpPr/>
            <p:nvPr/>
          </p:nvSpPr>
          <p:spPr>
            <a:xfrm>
              <a:off x="511225" y="2917189"/>
              <a:ext cx="3046730" cy="1395730"/>
            </a:xfrm>
            <a:custGeom>
              <a:avLst/>
              <a:gdLst/>
              <a:ahLst/>
              <a:cxnLst/>
              <a:rect l="l" t="t" r="r" b="b"/>
              <a:pathLst>
                <a:path w="3046729" h="1395729">
                  <a:moveTo>
                    <a:pt x="3046222" y="0"/>
                  </a:moveTo>
                  <a:lnTo>
                    <a:pt x="0" y="0"/>
                  </a:lnTo>
                  <a:lnTo>
                    <a:pt x="0" y="1395730"/>
                  </a:lnTo>
                  <a:lnTo>
                    <a:pt x="3046222" y="1395730"/>
                  </a:lnTo>
                  <a:lnTo>
                    <a:pt x="3046222" y="0"/>
                  </a:lnTo>
                  <a:close/>
                </a:path>
              </a:pathLst>
            </a:custGeom>
            <a:solidFill>
              <a:srgbClr val="34A2A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7364" y="3448811"/>
              <a:ext cx="2183130" cy="454913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502664" y="3770375"/>
              <a:ext cx="1143762" cy="454913"/>
            </a:xfrm>
            <a:prstGeom prst="rect">
              <a:avLst/>
            </a:prstGeom>
          </p:spPr>
        </p:pic>
      </p:grpSp>
      <p:graphicFrame>
        <p:nvGraphicFramePr>
          <p:cNvPr id="8" name="object 8" descr=""/>
          <p:cNvGraphicFramePr>
            <a:graphicFrameLocks noGrp="1"/>
          </p:cNvGraphicFramePr>
          <p:nvPr/>
        </p:nvGraphicFramePr>
        <p:xfrm>
          <a:off x="504875" y="2910839"/>
          <a:ext cx="11602085" cy="31896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042920"/>
                <a:gridCol w="2140585"/>
                <a:gridCol w="2195829"/>
                <a:gridCol w="2362834"/>
                <a:gridCol w="1769745"/>
              </a:tblGrid>
              <a:tr h="384810">
                <a:tc rowSpan="2">
                  <a:txBody>
                    <a:bodyPr/>
                    <a:lstStyle/>
                    <a:p>
                      <a:pPr algn="ctr" marL="623570" marR="552450" indent="635">
                        <a:lnSpc>
                          <a:spcPct val="129400"/>
                        </a:lnSpc>
                        <a:spcBef>
                          <a:spcPts val="1105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People</a:t>
                      </a:r>
                      <a:r>
                        <a:rPr dirty="0" sz="1900" spc="500" b="1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600" i="1">
                          <a:latin typeface="Georgia"/>
                          <a:cs typeface="Georgia"/>
                        </a:rPr>
                        <a:t>(Reference</a:t>
                      </a:r>
                      <a:r>
                        <a:rPr dirty="0" sz="1600" spc="-70" i="1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600" spc="-10" i="1">
                          <a:latin typeface="Georgia"/>
                          <a:cs typeface="Georgia"/>
                        </a:rPr>
                        <a:t>variable: </a:t>
                      </a:r>
                      <a:r>
                        <a:rPr dirty="0" sz="1600" i="1">
                          <a:latin typeface="Georgia"/>
                          <a:cs typeface="Georgia"/>
                        </a:rPr>
                        <a:t>0 </a:t>
                      </a:r>
                      <a:r>
                        <a:rPr dirty="0" sz="1600" spc="-10" i="1">
                          <a:latin typeface="Georgia"/>
                          <a:cs typeface="Georgia"/>
                        </a:rPr>
                        <a:t>person)</a:t>
                      </a:r>
                      <a:endParaRPr sz="1600">
                        <a:latin typeface="Georgia"/>
                        <a:cs typeface="Georgia"/>
                      </a:endParaRPr>
                    </a:p>
                  </a:txBody>
                  <a:tcPr marL="0" marR="0" marB="0" marT="14033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marL="64769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Comments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34A2A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algn="ctr" marL="6540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Likes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34A2A9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01028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14033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3870" marR="379730" indent="284480">
                        <a:lnSpc>
                          <a:spcPct val="100499"/>
                        </a:lnSpc>
                        <a:spcBef>
                          <a:spcPts val="1630"/>
                        </a:spcBef>
                      </a:pPr>
                      <a:r>
                        <a:rPr dirty="0" sz="1900" spc="-20" b="1">
                          <a:latin typeface="Georgia"/>
                          <a:cs typeface="Georgia"/>
                        </a:rPr>
                        <a:t>Mean </a:t>
                      </a:r>
                      <a:r>
                        <a:rPr dirty="0" sz="1900" spc="-10" b="1">
                          <a:latin typeface="Georgia"/>
                          <a:cs typeface="Georgia"/>
                        </a:rPr>
                        <a:t>difference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2070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94615">
                        <a:lnSpc>
                          <a:spcPct val="100000"/>
                        </a:lnSpc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Significance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768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41275">
                        <a:lnSpc>
                          <a:spcPct val="100000"/>
                        </a:lnSpc>
                      </a:pPr>
                      <a:r>
                        <a:rPr dirty="0" sz="1900" b="1">
                          <a:latin typeface="Georgia"/>
                          <a:cs typeface="Georgia"/>
                        </a:rPr>
                        <a:t>Mean</a:t>
                      </a:r>
                      <a:r>
                        <a:rPr dirty="0" sz="1900" spc="-30" b="1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900" spc="-10" b="1">
                          <a:latin typeface="Georgia"/>
                          <a:cs typeface="Georgia"/>
                        </a:rPr>
                        <a:t>difference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7683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0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algn="ctr" marL="42545">
                        <a:lnSpc>
                          <a:spcPct val="100000"/>
                        </a:lnSpc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Significance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7683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</a:tr>
              <a:tr h="384810">
                <a:tc>
                  <a:txBody>
                    <a:bodyPr/>
                    <a:lstStyle/>
                    <a:p>
                      <a:pPr algn="ctr" marL="6350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>
                          <a:latin typeface="Georgia"/>
                          <a:cs typeface="Georgia"/>
                        </a:rPr>
                        <a:t>1</a:t>
                      </a:r>
                      <a:r>
                        <a:rPr dirty="0" sz="1900" spc="-5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900" spc="-10">
                          <a:latin typeface="Georgia"/>
                          <a:cs typeface="Georgia"/>
                        </a:rPr>
                        <a:t>person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326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-3.199*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9461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12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-67.243*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</a:tr>
              <a:tr h="384810">
                <a:tc>
                  <a:txBody>
                    <a:bodyPr/>
                    <a:lstStyle/>
                    <a:p>
                      <a:pPr algn="ctr" marL="6286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>
                          <a:latin typeface="Georgia"/>
                          <a:cs typeface="Georgia"/>
                        </a:rPr>
                        <a:t>2</a:t>
                      </a:r>
                      <a:r>
                        <a:rPr dirty="0" sz="1900" spc="-10">
                          <a:latin typeface="Georgia"/>
                          <a:cs typeface="Georgia"/>
                        </a:rPr>
                        <a:t> people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marL="69850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-1.831*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9461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06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-114.987*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</a:tr>
              <a:tr h="384810">
                <a:tc>
                  <a:txBody>
                    <a:bodyPr/>
                    <a:lstStyle/>
                    <a:p>
                      <a:pPr algn="ctr" marL="6286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20">
                          <a:latin typeface="Georgia"/>
                          <a:cs typeface="Georgia"/>
                        </a:rPr>
                        <a:t>3-</a:t>
                      </a:r>
                      <a:r>
                        <a:rPr dirty="0" sz="1900">
                          <a:latin typeface="Georgia"/>
                          <a:cs typeface="Georgia"/>
                        </a:rPr>
                        <a:t>5</a:t>
                      </a:r>
                      <a:r>
                        <a:rPr dirty="0" sz="1900" spc="2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900" spc="-10">
                          <a:latin typeface="Georgia"/>
                          <a:cs typeface="Georgia"/>
                        </a:rPr>
                        <a:t>people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881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-0.651*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9461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-30.463*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4191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marL="64769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900" spc="-25">
                          <a:latin typeface="Georgia"/>
                          <a:cs typeface="Georgia"/>
                        </a:rPr>
                        <a:t>6-</a:t>
                      </a:r>
                      <a:r>
                        <a:rPr dirty="0" sz="1900">
                          <a:latin typeface="Georgia"/>
                          <a:cs typeface="Georgia"/>
                        </a:rPr>
                        <a:t>10</a:t>
                      </a:r>
                      <a:r>
                        <a:rPr dirty="0" sz="1900" spc="2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900" spc="-10">
                          <a:latin typeface="Georgia"/>
                          <a:cs typeface="Georgia"/>
                        </a:rPr>
                        <a:t>people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9525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marL="65722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-0.626*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952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9588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952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191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-32.062*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9525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4064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9525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34A2A9"/>
                      </a:solidFill>
                      <a:prstDash val="solid"/>
                    </a:lnB>
                    <a:solidFill>
                      <a:srgbClr val="E8EFF0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 algn="ctr" marL="6350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900">
                          <a:latin typeface="Georgia"/>
                          <a:cs typeface="Georgia"/>
                        </a:rPr>
                        <a:t>&gt;10</a:t>
                      </a:r>
                      <a:r>
                        <a:rPr dirty="0" sz="1900" spc="-40">
                          <a:latin typeface="Georgia"/>
                          <a:cs typeface="Georgia"/>
                        </a:rPr>
                        <a:t> </a:t>
                      </a:r>
                      <a:r>
                        <a:rPr dirty="0" sz="1900" spc="-10">
                          <a:latin typeface="Georgia"/>
                          <a:cs typeface="Georgia"/>
                        </a:rPr>
                        <a:t>people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453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-1.224*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9461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1016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900" spc="-10" b="1">
                          <a:latin typeface="Georgia"/>
                          <a:cs typeface="Georgia"/>
                        </a:rPr>
                        <a:t>-63.358*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000000"/>
                      </a:solidFill>
                      <a:prstDash val="solid"/>
                    </a:lnL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marL="400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1900" spc="-10">
                          <a:latin typeface="Georgia"/>
                          <a:cs typeface="Georgia"/>
                        </a:rPr>
                        <a:t>0.000</a:t>
                      </a:r>
                      <a:endParaRPr sz="1900">
                        <a:latin typeface="Georgia"/>
                        <a:cs typeface="Georgia"/>
                      </a:endParaRPr>
                    </a:p>
                  </a:txBody>
                  <a:tcPr marL="0" marR="0" marB="0" marT="10160"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34A2A9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9" name="object 9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76339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2</a:t>
            </a: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259079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94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474675" y="772795"/>
            <a:ext cx="9715500" cy="1087120"/>
          </a:xfrm>
          <a:prstGeom prst="rect">
            <a:avLst/>
          </a:prstGeom>
        </p:spPr>
        <p:txBody>
          <a:bodyPr wrap="square" lIns="0" tIns="64769" rIns="0" bIns="0" rtlCol="0" vert="horz">
            <a:spAutoFit/>
          </a:bodyPr>
          <a:lstStyle/>
          <a:p>
            <a:pPr marL="12700" marR="5080">
              <a:lnSpc>
                <a:spcPct val="92300"/>
              </a:lnSpc>
              <a:spcBef>
                <a:spcPts val="509"/>
              </a:spcBef>
            </a:pPr>
            <a:r>
              <a:rPr dirty="0" sz="2800">
                <a:latin typeface="Georgia"/>
                <a:cs typeface="Georgia"/>
              </a:rPr>
              <a:t>How</a:t>
            </a:r>
            <a:r>
              <a:rPr dirty="0" sz="2800" spc="-6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much</a:t>
            </a:r>
            <a:r>
              <a:rPr dirty="0" sz="2800" spc="-35">
                <a:latin typeface="Georgia"/>
                <a:cs typeface="Georgia"/>
              </a:rPr>
              <a:t> </a:t>
            </a:r>
            <a:r>
              <a:rPr dirty="0" sz="4400" spc="-10">
                <a:solidFill>
                  <a:srgbClr val="EF13D5"/>
                </a:solidFill>
                <a:latin typeface="Georgia"/>
                <a:cs typeface="Georgia"/>
              </a:rPr>
              <a:t>eng</a:t>
            </a:r>
            <a:r>
              <a:rPr dirty="0" sz="4400" spc="-10">
                <a:solidFill>
                  <a:srgbClr val="FFC000"/>
                </a:solidFill>
                <a:latin typeface="Georgia"/>
                <a:cs typeface="Georgia"/>
              </a:rPr>
              <a:t>agem</a:t>
            </a:r>
            <a:r>
              <a:rPr dirty="0" sz="4400" spc="-10">
                <a:solidFill>
                  <a:srgbClr val="FF0000"/>
                </a:solidFill>
                <a:latin typeface="Georgia"/>
                <a:cs typeface="Georgia"/>
              </a:rPr>
              <a:t>ent</a:t>
            </a:r>
            <a:r>
              <a:rPr dirty="0" sz="4400" spc="-415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is</a:t>
            </a:r>
            <a:r>
              <a:rPr dirty="0" sz="2800" spc="-3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lost,</a:t>
            </a:r>
            <a:r>
              <a:rPr dirty="0" sz="2800" spc="-4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based</a:t>
            </a:r>
            <a:r>
              <a:rPr dirty="0" sz="2800" spc="-3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on</a:t>
            </a:r>
            <a:r>
              <a:rPr dirty="0" sz="2800" spc="-35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the</a:t>
            </a:r>
            <a:r>
              <a:rPr dirty="0" sz="2800" spc="-50">
                <a:latin typeface="Georgia"/>
                <a:cs typeface="Georgia"/>
              </a:rPr>
              <a:t> </a:t>
            </a:r>
            <a:r>
              <a:rPr dirty="0" sz="2800">
                <a:latin typeface="Georgia"/>
                <a:cs typeface="Georgia"/>
              </a:rPr>
              <a:t>number</a:t>
            </a:r>
            <a:r>
              <a:rPr dirty="0" sz="2800" spc="-40">
                <a:latin typeface="Georgia"/>
                <a:cs typeface="Georgia"/>
              </a:rPr>
              <a:t> </a:t>
            </a:r>
            <a:r>
              <a:rPr dirty="0" sz="2800" spc="-25">
                <a:latin typeface="Georgia"/>
                <a:cs typeface="Georgia"/>
              </a:rPr>
              <a:t>of </a:t>
            </a:r>
            <a:r>
              <a:rPr dirty="0" sz="2800" spc="-10">
                <a:latin typeface="Georgia"/>
                <a:cs typeface="Georgia"/>
              </a:rPr>
              <a:t>people?</a:t>
            </a:r>
            <a:endParaRPr sz="2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76339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2</a:t>
            </a:r>
          </a:p>
        </p:txBody>
      </p:sp>
      <p:sp>
        <p:nvSpPr>
          <p:cNvPr id="6" name="object 6" descr=""/>
          <p:cNvSpPr/>
          <p:nvPr/>
        </p:nvSpPr>
        <p:spPr>
          <a:xfrm>
            <a:off x="2336545" y="6065659"/>
            <a:ext cx="7739380" cy="0"/>
          </a:xfrm>
          <a:custGeom>
            <a:avLst/>
            <a:gdLst/>
            <a:ahLst/>
            <a:cxnLst/>
            <a:rect l="l" t="t" r="r" b="b"/>
            <a:pathLst>
              <a:path w="7739380" h="0">
                <a:moveTo>
                  <a:pt x="0" y="0"/>
                </a:moveTo>
                <a:lnTo>
                  <a:pt x="7739126" y="0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7" name="object 7" descr=""/>
          <p:cNvGrpSpPr/>
          <p:nvPr/>
        </p:nvGrpSpPr>
        <p:grpSpPr>
          <a:xfrm>
            <a:off x="2336545" y="1944370"/>
            <a:ext cx="7739380" cy="3841115"/>
            <a:chOff x="2336545" y="1944370"/>
            <a:chExt cx="7739380" cy="3841115"/>
          </a:xfrm>
        </p:grpSpPr>
        <p:sp>
          <p:nvSpPr>
            <p:cNvPr id="8" name="object 8" descr=""/>
            <p:cNvSpPr/>
            <p:nvPr/>
          </p:nvSpPr>
          <p:spPr>
            <a:xfrm>
              <a:off x="2336545" y="2538984"/>
              <a:ext cx="7739380" cy="2938780"/>
            </a:xfrm>
            <a:custGeom>
              <a:avLst/>
              <a:gdLst/>
              <a:ahLst/>
              <a:cxnLst/>
              <a:rect l="l" t="t" r="r" b="b"/>
              <a:pathLst>
                <a:path w="7739380" h="2938779">
                  <a:moveTo>
                    <a:pt x="0" y="2938272"/>
                  </a:moveTo>
                  <a:lnTo>
                    <a:pt x="7739126" y="2938272"/>
                  </a:lnTo>
                </a:path>
                <a:path w="7739380" h="2938779">
                  <a:moveTo>
                    <a:pt x="0" y="2351532"/>
                  </a:moveTo>
                  <a:lnTo>
                    <a:pt x="7739126" y="2351532"/>
                  </a:lnTo>
                </a:path>
                <a:path w="7739380" h="2938779">
                  <a:moveTo>
                    <a:pt x="0" y="1763267"/>
                  </a:moveTo>
                  <a:lnTo>
                    <a:pt x="7739126" y="1763267"/>
                  </a:lnTo>
                </a:path>
                <a:path w="7739380" h="2938779">
                  <a:moveTo>
                    <a:pt x="0" y="1175003"/>
                  </a:moveTo>
                  <a:lnTo>
                    <a:pt x="7739126" y="1175003"/>
                  </a:lnTo>
                </a:path>
                <a:path w="7739380" h="2938779">
                  <a:moveTo>
                    <a:pt x="0" y="586739"/>
                  </a:moveTo>
                  <a:lnTo>
                    <a:pt x="7739126" y="586739"/>
                  </a:lnTo>
                </a:path>
                <a:path w="7739380" h="2938779">
                  <a:moveTo>
                    <a:pt x="0" y="0"/>
                  </a:moveTo>
                  <a:lnTo>
                    <a:pt x="7739126" y="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0735" y="1950720"/>
              <a:ext cx="534923" cy="383438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89119" y="1950720"/>
              <a:ext cx="533412" cy="222656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37504" y="1950720"/>
              <a:ext cx="533412" cy="83972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484363" y="1950720"/>
              <a:ext cx="534924" cy="80924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032748" y="1950720"/>
              <a:ext cx="533412" cy="1513332"/>
            </a:xfrm>
            <a:prstGeom prst="rect">
              <a:avLst/>
            </a:prstGeom>
          </p:spPr>
        </p:pic>
        <p:pic>
          <p:nvPicPr>
            <p:cNvPr id="14" name="object 14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900806" y="1950796"/>
              <a:ext cx="419468" cy="3760978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448555" y="1950720"/>
              <a:ext cx="419468" cy="2152649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996431" y="1950770"/>
              <a:ext cx="419468" cy="765378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544180" y="1950707"/>
              <a:ext cx="419468" cy="735977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092056" y="1950720"/>
              <a:ext cx="419468" cy="1439037"/>
            </a:xfrm>
            <a:prstGeom prst="rect">
              <a:avLst/>
            </a:prstGeom>
          </p:spPr>
        </p:pic>
        <p:sp>
          <p:nvSpPr>
            <p:cNvPr id="19" name="object 19" descr=""/>
            <p:cNvSpPr/>
            <p:nvPr/>
          </p:nvSpPr>
          <p:spPr>
            <a:xfrm>
              <a:off x="2336545" y="1950720"/>
              <a:ext cx="7739380" cy="0"/>
            </a:xfrm>
            <a:custGeom>
              <a:avLst/>
              <a:gdLst/>
              <a:ahLst/>
              <a:cxnLst/>
              <a:rect l="l" t="t" r="r" b="b"/>
              <a:pathLst>
                <a:path w="7739380" h="0">
                  <a:moveTo>
                    <a:pt x="0" y="0"/>
                  </a:moveTo>
                  <a:lnTo>
                    <a:pt x="7739126" y="0"/>
                  </a:lnTo>
                </a:path>
              </a:pathLst>
            </a:custGeom>
            <a:ln w="12700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20" name="object 20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034283" y="2788920"/>
              <a:ext cx="6339840" cy="2633472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3110483" y="2846070"/>
              <a:ext cx="6191250" cy="2484755"/>
            </a:xfrm>
            <a:custGeom>
              <a:avLst/>
              <a:gdLst/>
              <a:ahLst/>
              <a:cxnLst/>
              <a:rect l="l" t="t" r="r" b="b"/>
              <a:pathLst>
                <a:path w="6191250" h="2484754">
                  <a:moveTo>
                    <a:pt x="0" y="1081277"/>
                  </a:moveTo>
                  <a:lnTo>
                    <a:pt x="1548383" y="2484373"/>
                  </a:lnTo>
                  <a:lnTo>
                    <a:pt x="3095244" y="0"/>
                  </a:lnTo>
                  <a:lnTo>
                    <a:pt x="4643628" y="46481"/>
                  </a:lnTo>
                  <a:lnTo>
                    <a:pt x="6191250" y="966977"/>
                  </a:lnTo>
                </a:path>
              </a:pathLst>
            </a:custGeom>
            <a:ln w="349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10197210" y="5949188"/>
            <a:ext cx="28765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3,5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10197210" y="5361178"/>
            <a:ext cx="16573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50">
                <a:solidFill>
                  <a:srgbClr val="585858"/>
                </a:solidFill>
                <a:latin typeface="Georgia"/>
                <a:cs typeface="Georgia"/>
              </a:rPr>
              <a:t>3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4" name="object 24" descr=""/>
          <p:cNvSpPr txBox="1"/>
          <p:nvPr/>
        </p:nvSpPr>
        <p:spPr>
          <a:xfrm>
            <a:off x="10197210" y="4773295"/>
            <a:ext cx="28892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2,5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5" name="object 25" descr=""/>
          <p:cNvSpPr txBox="1"/>
          <p:nvPr/>
        </p:nvSpPr>
        <p:spPr>
          <a:xfrm>
            <a:off x="10197210" y="4185284"/>
            <a:ext cx="16700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50">
                <a:solidFill>
                  <a:srgbClr val="585858"/>
                </a:solidFill>
                <a:latin typeface="Georgia"/>
                <a:cs typeface="Georgia"/>
              </a:rPr>
              <a:t>2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6" name="object 26" descr=""/>
          <p:cNvSpPr txBox="1"/>
          <p:nvPr/>
        </p:nvSpPr>
        <p:spPr>
          <a:xfrm>
            <a:off x="10197210" y="3596716"/>
            <a:ext cx="26924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1,5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7" name="object 27" descr=""/>
          <p:cNvSpPr txBox="1"/>
          <p:nvPr/>
        </p:nvSpPr>
        <p:spPr>
          <a:xfrm>
            <a:off x="10197210" y="3008833"/>
            <a:ext cx="147320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50">
                <a:solidFill>
                  <a:srgbClr val="585858"/>
                </a:solidFill>
                <a:latin typeface="Georgia"/>
                <a:cs typeface="Georgia"/>
              </a:rPr>
              <a:t>1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8" name="object 28" descr=""/>
          <p:cNvSpPr txBox="1"/>
          <p:nvPr/>
        </p:nvSpPr>
        <p:spPr>
          <a:xfrm>
            <a:off x="10197210" y="2421128"/>
            <a:ext cx="29654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0,5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29" name="object 29" descr=""/>
          <p:cNvSpPr txBox="1"/>
          <p:nvPr/>
        </p:nvSpPr>
        <p:spPr>
          <a:xfrm>
            <a:off x="10197210" y="1833117"/>
            <a:ext cx="11938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Georgia"/>
                <a:cs typeface="Georgia"/>
              </a:rPr>
              <a:t>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1889886" y="5949188"/>
            <a:ext cx="32829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140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1" name="object 31" descr=""/>
          <p:cNvSpPr txBox="1"/>
          <p:nvPr/>
        </p:nvSpPr>
        <p:spPr>
          <a:xfrm>
            <a:off x="1891029" y="5361178"/>
            <a:ext cx="32639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120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1882520" y="4773295"/>
            <a:ext cx="33401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100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1950466" y="4185284"/>
            <a:ext cx="26670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80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1955038" y="3596716"/>
            <a:ext cx="26225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60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1955419" y="3008833"/>
            <a:ext cx="262255" cy="2089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2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40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1956307" y="2421128"/>
            <a:ext cx="26098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-</a:t>
            </a:r>
            <a:r>
              <a:rPr dirty="0" sz="1200" spc="-25">
                <a:solidFill>
                  <a:srgbClr val="585858"/>
                </a:solidFill>
                <a:latin typeface="Georgia"/>
                <a:cs typeface="Georgia"/>
              </a:rPr>
              <a:t>20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2098039" y="1833117"/>
            <a:ext cx="11938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50">
                <a:solidFill>
                  <a:srgbClr val="585858"/>
                </a:solidFill>
                <a:latin typeface="Georgia"/>
                <a:cs typeface="Georgia"/>
              </a:rPr>
              <a:t>0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2817114" y="2017903"/>
            <a:ext cx="58864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585858"/>
                </a:solidFill>
                <a:latin typeface="Georgia"/>
                <a:cs typeface="Georgia"/>
              </a:rPr>
              <a:t>1 </a:t>
            </a: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person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3320275" y="2017903"/>
            <a:ext cx="163512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054735"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585858"/>
                </a:solidFill>
                <a:latin typeface="Georgia"/>
                <a:cs typeface="Georgia"/>
              </a:rPr>
              <a:t>2</a:t>
            </a: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 people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5854953" y="2017903"/>
            <a:ext cx="71755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200" spc="-20">
                <a:solidFill>
                  <a:srgbClr val="585858"/>
                </a:solidFill>
                <a:latin typeface="Georgia"/>
                <a:cs typeface="Georgia"/>
              </a:rPr>
              <a:t>3-</a:t>
            </a:r>
            <a:r>
              <a:rPr dirty="0" sz="1200">
                <a:solidFill>
                  <a:srgbClr val="585858"/>
                </a:solidFill>
                <a:latin typeface="Georgia"/>
                <a:cs typeface="Georgia"/>
              </a:rPr>
              <a:t>5</a:t>
            </a:r>
            <a:r>
              <a:rPr dirty="0" sz="1200" spc="5">
                <a:solidFill>
                  <a:srgbClr val="585858"/>
                </a:solidFill>
                <a:latin typeface="Georgia"/>
                <a:cs typeface="Georgia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people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7362697" y="2017903"/>
            <a:ext cx="79692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6-</a:t>
            </a:r>
            <a:r>
              <a:rPr dirty="0" sz="1200">
                <a:solidFill>
                  <a:srgbClr val="585858"/>
                </a:solidFill>
                <a:latin typeface="Georgia"/>
                <a:cs typeface="Georgia"/>
              </a:rPr>
              <a:t>10</a:t>
            </a:r>
            <a:r>
              <a:rPr dirty="0" sz="1200" spc="5">
                <a:solidFill>
                  <a:srgbClr val="585858"/>
                </a:solidFill>
                <a:latin typeface="Georgia"/>
                <a:cs typeface="Georgia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people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2" name="object 42" descr=""/>
          <p:cNvSpPr txBox="1"/>
          <p:nvPr/>
        </p:nvSpPr>
        <p:spPr>
          <a:xfrm>
            <a:off x="8933433" y="2017903"/>
            <a:ext cx="752475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dirty="0" sz="1200">
                <a:solidFill>
                  <a:srgbClr val="585858"/>
                </a:solidFill>
                <a:latin typeface="Georgia"/>
                <a:cs typeface="Georgia"/>
              </a:rPr>
              <a:t>&gt;10</a:t>
            </a:r>
            <a:r>
              <a:rPr dirty="0" sz="1200" spc="-35">
                <a:solidFill>
                  <a:srgbClr val="585858"/>
                </a:solidFill>
                <a:latin typeface="Georgia"/>
                <a:cs typeface="Georgia"/>
              </a:rPr>
              <a:t> </a:t>
            </a: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people</a:t>
            </a:r>
            <a:endParaRPr sz="1200">
              <a:latin typeface="Georgia"/>
              <a:cs typeface="Georgia"/>
            </a:endParaRPr>
          </a:p>
        </p:txBody>
      </p:sp>
      <p:pic>
        <p:nvPicPr>
          <p:cNvPr id="43" name="object 43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327015" y="6300254"/>
            <a:ext cx="243839" cy="77723"/>
          </a:xfrm>
          <a:prstGeom prst="rect">
            <a:avLst/>
          </a:prstGeom>
        </p:spPr>
      </p:pic>
      <p:sp>
        <p:nvSpPr>
          <p:cNvPr id="44" name="object 44" descr=""/>
          <p:cNvSpPr txBox="1"/>
          <p:nvPr/>
        </p:nvSpPr>
        <p:spPr>
          <a:xfrm>
            <a:off x="5584697" y="6222593"/>
            <a:ext cx="75438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Comments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5" name="object 45" descr=""/>
          <p:cNvSpPr/>
          <p:nvPr/>
        </p:nvSpPr>
        <p:spPr>
          <a:xfrm>
            <a:off x="6473697" y="6339116"/>
            <a:ext cx="243840" cy="0"/>
          </a:xfrm>
          <a:custGeom>
            <a:avLst/>
            <a:gdLst/>
            <a:ahLst/>
            <a:cxnLst/>
            <a:rect l="l" t="t" r="r" b="b"/>
            <a:pathLst>
              <a:path w="243840" h="0">
                <a:moveTo>
                  <a:pt x="0" y="0"/>
                </a:moveTo>
                <a:lnTo>
                  <a:pt x="243840" y="0"/>
                </a:lnTo>
              </a:path>
            </a:pathLst>
          </a:custGeom>
          <a:ln w="34925">
            <a:solidFill>
              <a:srgbClr val="F46D3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 descr=""/>
          <p:cNvSpPr txBox="1"/>
          <p:nvPr/>
        </p:nvSpPr>
        <p:spPr>
          <a:xfrm>
            <a:off x="6731254" y="6222593"/>
            <a:ext cx="382270" cy="208279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200" spc="-10">
                <a:solidFill>
                  <a:srgbClr val="585858"/>
                </a:solidFill>
                <a:latin typeface="Georgia"/>
                <a:cs typeface="Georgia"/>
              </a:rPr>
              <a:t>Likes</a:t>
            </a:r>
            <a:endParaRPr sz="1200">
              <a:latin typeface="Georgia"/>
              <a:cs typeface="Georgia"/>
            </a:endParaRPr>
          </a:p>
        </p:txBody>
      </p:sp>
      <p:sp>
        <p:nvSpPr>
          <p:cNvPr id="47" name="object 4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298768" y="4970270"/>
            <a:ext cx="457200" cy="1384300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algn="ctr">
              <a:lnSpc>
                <a:spcPts val="1664"/>
              </a:lnSpc>
            </a:pPr>
            <a:r>
              <a:rPr dirty="0" sz="1400" spc="-10" b="1">
                <a:latin typeface="Georgia"/>
                <a:cs typeface="Georgia"/>
              </a:rPr>
              <a:t>Photo</a:t>
            </a:r>
            <a:endParaRPr sz="14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400" spc="-10" b="1">
                <a:latin typeface="Georgia"/>
                <a:cs typeface="Georgia"/>
              </a:rPr>
              <a:t>characteristics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2251270" y="1045937"/>
            <a:ext cx="457200" cy="138366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algn="ctr">
              <a:lnSpc>
                <a:spcPts val="1664"/>
              </a:lnSpc>
            </a:pPr>
            <a:r>
              <a:rPr dirty="0" sz="1400" spc="-20" b="1">
                <a:latin typeface="Georgia"/>
                <a:cs typeface="Georgia"/>
              </a:rPr>
              <a:t>Text</a:t>
            </a:r>
            <a:endParaRPr sz="14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400" spc="-10" b="1">
                <a:latin typeface="Georgia"/>
                <a:cs typeface="Georgia"/>
              </a:rPr>
              <a:t>characteristics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2028825" y="545337"/>
            <a:ext cx="6530340" cy="5889625"/>
            <a:chOff x="2028825" y="545337"/>
            <a:chExt cx="6530340" cy="5889625"/>
          </a:xfrm>
        </p:grpSpPr>
        <p:sp>
          <p:nvSpPr>
            <p:cNvPr id="5" name="object 5" descr=""/>
            <p:cNvSpPr/>
            <p:nvPr/>
          </p:nvSpPr>
          <p:spPr>
            <a:xfrm>
              <a:off x="2041525" y="558037"/>
              <a:ext cx="4498340" cy="5864225"/>
            </a:xfrm>
            <a:custGeom>
              <a:avLst/>
              <a:gdLst/>
              <a:ahLst/>
              <a:cxnLst/>
              <a:rect l="l" t="t" r="r" b="b"/>
              <a:pathLst>
                <a:path w="4498340" h="5864225">
                  <a:moveTo>
                    <a:pt x="0" y="389000"/>
                  </a:moveTo>
                  <a:lnTo>
                    <a:pt x="3030" y="340221"/>
                  </a:lnTo>
                  <a:lnTo>
                    <a:pt x="11877" y="293246"/>
                  </a:lnTo>
                  <a:lnTo>
                    <a:pt x="26178" y="248439"/>
                  </a:lnTo>
                  <a:lnTo>
                    <a:pt x="45568" y="206166"/>
                  </a:lnTo>
                  <a:lnTo>
                    <a:pt x="69683" y="166792"/>
                  </a:lnTo>
                  <a:lnTo>
                    <a:pt x="98159" y="130683"/>
                  </a:lnTo>
                  <a:lnTo>
                    <a:pt x="130632" y="98203"/>
                  </a:lnTo>
                  <a:lnTo>
                    <a:pt x="166736" y="69718"/>
                  </a:lnTo>
                  <a:lnTo>
                    <a:pt x="206109" y="45593"/>
                  </a:lnTo>
                  <a:lnTo>
                    <a:pt x="248387" y="26194"/>
                  </a:lnTo>
                  <a:lnTo>
                    <a:pt x="293204" y="11885"/>
                  </a:lnTo>
                  <a:lnTo>
                    <a:pt x="340196" y="3032"/>
                  </a:lnTo>
                  <a:lnTo>
                    <a:pt x="389000" y="0"/>
                  </a:lnTo>
                  <a:lnTo>
                    <a:pt x="4093464" y="0"/>
                  </a:lnTo>
                  <a:lnTo>
                    <a:pt x="4142243" y="3032"/>
                  </a:lnTo>
                  <a:lnTo>
                    <a:pt x="4189218" y="11885"/>
                  </a:lnTo>
                  <a:lnTo>
                    <a:pt x="4234025" y="26194"/>
                  </a:lnTo>
                  <a:lnTo>
                    <a:pt x="4276298" y="45593"/>
                  </a:lnTo>
                  <a:lnTo>
                    <a:pt x="4315672" y="69718"/>
                  </a:lnTo>
                  <a:lnTo>
                    <a:pt x="4351782" y="98203"/>
                  </a:lnTo>
                  <a:lnTo>
                    <a:pt x="4384261" y="130683"/>
                  </a:lnTo>
                  <a:lnTo>
                    <a:pt x="4412746" y="166792"/>
                  </a:lnTo>
                  <a:lnTo>
                    <a:pt x="4436871" y="206166"/>
                  </a:lnTo>
                  <a:lnTo>
                    <a:pt x="4456270" y="248439"/>
                  </a:lnTo>
                  <a:lnTo>
                    <a:pt x="4470579" y="293246"/>
                  </a:lnTo>
                  <a:lnTo>
                    <a:pt x="4479432" y="340221"/>
                  </a:lnTo>
                  <a:lnTo>
                    <a:pt x="4482465" y="389000"/>
                  </a:lnTo>
                  <a:lnTo>
                    <a:pt x="4482465" y="1945132"/>
                  </a:lnTo>
                  <a:lnTo>
                    <a:pt x="4479432" y="1993936"/>
                  </a:lnTo>
                  <a:lnTo>
                    <a:pt x="4470579" y="2040928"/>
                  </a:lnTo>
                  <a:lnTo>
                    <a:pt x="4456270" y="2085745"/>
                  </a:lnTo>
                  <a:lnTo>
                    <a:pt x="4436871" y="2128023"/>
                  </a:lnTo>
                  <a:lnTo>
                    <a:pt x="4412746" y="2167396"/>
                  </a:lnTo>
                  <a:lnTo>
                    <a:pt x="4384261" y="2203500"/>
                  </a:lnTo>
                  <a:lnTo>
                    <a:pt x="4351782" y="2235973"/>
                  </a:lnTo>
                  <a:lnTo>
                    <a:pt x="4315672" y="2264449"/>
                  </a:lnTo>
                  <a:lnTo>
                    <a:pt x="4276298" y="2288564"/>
                  </a:lnTo>
                  <a:lnTo>
                    <a:pt x="4234025" y="2307954"/>
                  </a:lnTo>
                  <a:lnTo>
                    <a:pt x="4189218" y="2322255"/>
                  </a:lnTo>
                  <a:lnTo>
                    <a:pt x="4142243" y="2331102"/>
                  </a:lnTo>
                  <a:lnTo>
                    <a:pt x="4093464" y="2334133"/>
                  </a:lnTo>
                  <a:lnTo>
                    <a:pt x="389000" y="2334133"/>
                  </a:lnTo>
                  <a:lnTo>
                    <a:pt x="340196" y="2331102"/>
                  </a:lnTo>
                  <a:lnTo>
                    <a:pt x="293204" y="2322255"/>
                  </a:lnTo>
                  <a:lnTo>
                    <a:pt x="248387" y="2307954"/>
                  </a:lnTo>
                  <a:lnTo>
                    <a:pt x="206109" y="2288564"/>
                  </a:lnTo>
                  <a:lnTo>
                    <a:pt x="166736" y="2264449"/>
                  </a:lnTo>
                  <a:lnTo>
                    <a:pt x="130632" y="2235973"/>
                  </a:lnTo>
                  <a:lnTo>
                    <a:pt x="98159" y="2203500"/>
                  </a:lnTo>
                  <a:lnTo>
                    <a:pt x="69683" y="2167396"/>
                  </a:lnTo>
                  <a:lnTo>
                    <a:pt x="45568" y="2128023"/>
                  </a:lnTo>
                  <a:lnTo>
                    <a:pt x="26178" y="2085745"/>
                  </a:lnTo>
                  <a:lnTo>
                    <a:pt x="11877" y="2040928"/>
                  </a:lnTo>
                  <a:lnTo>
                    <a:pt x="3030" y="1993936"/>
                  </a:lnTo>
                  <a:lnTo>
                    <a:pt x="0" y="1945132"/>
                  </a:lnTo>
                  <a:lnTo>
                    <a:pt x="0" y="389000"/>
                  </a:lnTo>
                  <a:close/>
                </a:path>
                <a:path w="4498340" h="5864225">
                  <a:moveTo>
                    <a:pt x="15875" y="4543425"/>
                  </a:moveTo>
                  <a:lnTo>
                    <a:pt x="20129" y="4495933"/>
                  </a:lnTo>
                  <a:lnTo>
                    <a:pt x="32397" y="4451238"/>
                  </a:lnTo>
                  <a:lnTo>
                    <a:pt x="51933" y="4410084"/>
                  </a:lnTo>
                  <a:lnTo>
                    <a:pt x="77991" y="4373217"/>
                  </a:lnTo>
                  <a:lnTo>
                    <a:pt x="109827" y="4341381"/>
                  </a:lnTo>
                  <a:lnTo>
                    <a:pt x="146694" y="4315323"/>
                  </a:lnTo>
                  <a:lnTo>
                    <a:pt x="187848" y="4295787"/>
                  </a:lnTo>
                  <a:lnTo>
                    <a:pt x="232543" y="4283519"/>
                  </a:lnTo>
                  <a:lnTo>
                    <a:pt x="280035" y="4279265"/>
                  </a:lnTo>
                  <a:lnTo>
                    <a:pt x="4233926" y="4279265"/>
                  </a:lnTo>
                  <a:lnTo>
                    <a:pt x="4281379" y="4283519"/>
                  </a:lnTo>
                  <a:lnTo>
                    <a:pt x="4326045" y="4295787"/>
                  </a:lnTo>
                  <a:lnTo>
                    <a:pt x="4367177" y="4315323"/>
                  </a:lnTo>
                  <a:lnTo>
                    <a:pt x="4404028" y="4341381"/>
                  </a:lnTo>
                  <a:lnTo>
                    <a:pt x="4435853" y="4373217"/>
                  </a:lnTo>
                  <a:lnTo>
                    <a:pt x="4461905" y="4410084"/>
                  </a:lnTo>
                  <a:lnTo>
                    <a:pt x="4481437" y="4451238"/>
                  </a:lnTo>
                  <a:lnTo>
                    <a:pt x="4493704" y="4495933"/>
                  </a:lnTo>
                  <a:lnTo>
                    <a:pt x="4497958" y="4543425"/>
                  </a:lnTo>
                  <a:lnTo>
                    <a:pt x="4497958" y="5599734"/>
                  </a:lnTo>
                  <a:lnTo>
                    <a:pt x="4493704" y="5647207"/>
                  </a:lnTo>
                  <a:lnTo>
                    <a:pt x="4481437" y="5691887"/>
                  </a:lnTo>
                  <a:lnTo>
                    <a:pt x="4461905" y="5733030"/>
                  </a:lnTo>
                  <a:lnTo>
                    <a:pt x="4435853" y="5769890"/>
                  </a:lnTo>
                  <a:lnTo>
                    <a:pt x="4404028" y="5801720"/>
                  </a:lnTo>
                  <a:lnTo>
                    <a:pt x="4367177" y="5827775"/>
                  </a:lnTo>
                  <a:lnTo>
                    <a:pt x="4326045" y="5847309"/>
                  </a:lnTo>
                  <a:lnTo>
                    <a:pt x="4281379" y="5859576"/>
                  </a:lnTo>
                  <a:lnTo>
                    <a:pt x="4233926" y="5863831"/>
                  </a:lnTo>
                  <a:lnTo>
                    <a:pt x="280035" y="5863831"/>
                  </a:lnTo>
                  <a:lnTo>
                    <a:pt x="232543" y="5859576"/>
                  </a:lnTo>
                  <a:lnTo>
                    <a:pt x="187848" y="5847309"/>
                  </a:lnTo>
                  <a:lnTo>
                    <a:pt x="146694" y="5827775"/>
                  </a:lnTo>
                  <a:lnTo>
                    <a:pt x="109827" y="5801720"/>
                  </a:lnTo>
                  <a:lnTo>
                    <a:pt x="77991" y="5769890"/>
                  </a:lnTo>
                  <a:lnTo>
                    <a:pt x="51933" y="5733030"/>
                  </a:lnTo>
                  <a:lnTo>
                    <a:pt x="32397" y="5691887"/>
                  </a:lnTo>
                  <a:lnTo>
                    <a:pt x="20129" y="5647207"/>
                  </a:lnTo>
                  <a:lnTo>
                    <a:pt x="15875" y="5599734"/>
                  </a:lnTo>
                  <a:lnTo>
                    <a:pt x="15875" y="4543425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6071234" y="887221"/>
              <a:ext cx="2487930" cy="2290445"/>
            </a:xfrm>
            <a:custGeom>
              <a:avLst/>
              <a:gdLst/>
              <a:ahLst/>
              <a:cxnLst/>
              <a:rect l="l" t="t" r="r" b="b"/>
              <a:pathLst>
                <a:path w="2487929" h="2290445">
                  <a:moveTo>
                    <a:pt x="2428640" y="2241810"/>
                  </a:moveTo>
                  <a:lnTo>
                    <a:pt x="2406015" y="2266441"/>
                  </a:lnTo>
                  <a:lnTo>
                    <a:pt x="2487930" y="2289937"/>
                  </a:lnTo>
                  <a:lnTo>
                    <a:pt x="2472874" y="2250440"/>
                  </a:lnTo>
                  <a:lnTo>
                    <a:pt x="2438018" y="2250440"/>
                  </a:lnTo>
                  <a:lnTo>
                    <a:pt x="2428640" y="2241810"/>
                  </a:lnTo>
                  <a:close/>
                </a:path>
                <a:path w="2487929" h="2290445">
                  <a:moveTo>
                    <a:pt x="2435026" y="2234858"/>
                  </a:moveTo>
                  <a:lnTo>
                    <a:pt x="2428640" y="2241810"/>
                  </a:lnTo>
                  <a:lnTo>
                    <a:pt x="2438018" y="2250440"/>
                  </a:lnTo>
                  <a:lnTo>
                    <a:pt x="2444368" y="2243454"/>
                  </a:lnTo>
                  <a:lnTo>
                    <a:pt x="2435026" y="2234858"/>
                  </a:lnTo>
                  <a:close/>
                </a:path>
                <a:path w="2487929" h="2290445">
                  <a:moveTo>
                    <a:pt x="2457576" y="2210307"/>
                  </a:moveTo>
                  <a:lnTo>
                    <a:pt x="2435026" y="2234858"/>
                  </a:lnTo>
                  <a:lnTo>
                    <a:pt x="2444368" y="2243454"/>
                  </a:lnTo>
                  <a:lnTo>
                    <a:pt x="2438018" y="2250440"/>
                  </a:lnTo>
                  <a:lnTo>
                    <a:pt x="2472874" y="2250440"/>
                  </a:lnTo>
                  <a:lnTo>
                    <a:pt x="2457576" y="2210307"/>
                  </a:lnTo>
                  <a:close/>
                </a:path>
                <a:path w="2487929" h="2290445">
                  <a:moveTo>
                    <a:pt x="6350" y="0"/>
                  </a:moveTo>
                  <a:lnTo>
                    <a:pt x="0" y="6985"/>
                  </a:lnTo>
                  <a:lnTo>
                    <a:pt x="2428640" y="2241810"/>
                  </a:lnTo>
                  <a:lnTo>
                    <a:pt x="2435026" y="2234858"/>
                  </a:lnTo>
                  <a:lnTo>
                    <a:pt x="635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3515105" y="648309"/>
            <a:ext cx="2559685" cy="485140"/>
          </a:xfrm>
          <a:prstGeom prst="rect">
            <a:avLst/>
          </a:prstGeom>
          <a:solidFill>
            <a:srgbClr val="DCE9A6"/>
          </a:solidFill>
          <a:ln w="25400">
            <a:solidFill>
              <a:srgbClr val="000000"/>
            </a:solidFill>
          </a:ln>
        </p:spPr>
        <p:txBody>
          <a:bodyPr wrap="square" lIns="0" tIns="129540" rIns="0" bIns="0" rtlCol="0" vert="horz">
            <a:spAutoFit/>
          </a:bodyPr>
          <a:lstStyle/>
          <a:p>
            <a:pPr marL="835025">
              <a:lnSpc>
                <a:spcPct val="100000"/>
              </a:lnSpc>
              <a:spcBef>
                <a:spcPts val="1020"/>
              </a:spcBef>
            </a:pPr>
            <a:r>
              <a:rPr dirty="0" sz="1400">
                <a:latin typeface="Georgia"/>
                <a:cs typeface="Georgia"/>
              </a:rPr>
              <a:t>Text</a:t>
            </a:r>
            <a:r>
              <a:rPr dirty="0" sz="1400" spc="-40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length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3515105" y="1200696"/>
            <a:ext cx="2559685" cy="490855"/>
          </a:xfrm>
          <a:prstGeom prst="rect">
            <a:avLst/>
          </a:prstGeom>
          <a:solidFill>
            <a:srgbClr val="DCE9A6"/>
          </a:solidFill>
          <a:ln w="25400">
            <a:solidFill>
              <a:srgbClr val="000000"/>
            </a:solidFill>
          </a:ln>
        </p:spPr>
        <p:txBody>
          <a:bodyPr wrap="square" lIns="0" tIns="13208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40"/>
              </a:spcBef>
            </a:pPr>
            <a:r>
              <a:rPr dirty="0" sz="1400" spc="-10">
                <a:latin typeface="Georgia"/>
                <a:cs typeface="Georgia"/>
              </a:rPr>
              <a:t>Polarity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3507232" y="2296998"/>
            <a:ext cx="2585085" cy="523875"/>
            <a:chOff x="3507232" y="2296998"/>
            <a:chExt cx="2585085" cy="523875"/>
          </a:xfrm>
        </p:grpSpPr>
        <p:sp>
          <p:nvSpPr>
            <p:cNvPr id="10" name="object 10" descr=""/>
            <p:cNvSpPr/>
            <p:nvPr/>
          </p:nvSpPr>
          <p:spPr>
            <a:xfrm>
              <a:off x="3519932" y="2309698"/>
              <a:ext cx="2559685" cy="498475"/>
            </a:xfrm>
            <a:custGeom>
              <a:avLst/>
              <a:gdLst/>
              <a:ahLst/>
              <a:cxnLst/>
              <a:rect l="l" t="t" r="r" b="b"/>
              <a:pathLst>
                <a:path w="2559685" h="498475">
                  <a:moveTo>
                    <a:pt x="2559304" y="0"/>
                  </a:moveTo>
                  <a:lnTo>
                    <a:pt x="0" y="0"/>
                  </a:lnTo>
                  <a:lnTo>
                    <a:pt x="0" y="497890"/>
                  </a:lnTo>
                  <a:lnTo>
                    <a:pt x="2559304" y="497890"/>
                  </a:lnTo>
                  <a:lnTo>
                    <a:pt x="2559304" y="0"/>
                  </a:lnTo>
                  <a:close/>
                </a:path>
              </a:pathLst>
            </a:custGeom>
            <a:solidFill>
              <a:srgbClr val="DCE9A6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3519932" y="2309698"/>
              <a:ext cx="2559685" cy="498475"/>
            </a:xfrm>
            <a:custGeom>
              <a:avLst/>
              <a:gdLst/>
              <a:ahLst/>
              <a:cxnLst/>
              <a:rect l="l" t="t" r="r" b="b"/>
              <a:pathLst>
                <a:path w="2559685" h="498475">
                  <a:moveTo>
                    <a:pt x="0" y="497890"/>
                  </a:moveTo>
                  <a:lnTo>
                    <a:pt x="2559304" y="497890"/>
                  </a:lnTo>
                  <a:lnTo>
                    <a:pt x="2559304" y="0"/>
                  </a:lnTo>
                  <a:lnTo>
                    <a:pt x="0" y="0"/>
                  </a:lnTo>
                  <a:lnTo>
                    <a:pt x="0" y="497890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3532632" y="2432685"/>
            <a:ext cx="2546985" cy="23939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 marR="3810">
              <a:lnSpc>
                <a:spcPct val="100000"/>
              </a:lnSpc>
              <a:spcBef>
                <a:spcPts val="105"/>
              </a:spcBef>
            </a:pPr>
            <a:r>
              <a:rPr dirty="0" sz="1400" spc="-10">
                <a:latin typeface="Georgia"/>
                <a:cs typeface="Georgia"/>
              </a:rPr>
              <a:t>Hashtags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3514978" y="3020961"/>
            <a:ext cx="2559685" cy="548005"/>
          </a:xfrm>
          <a:prstGeom prst="rect">
            <a:avLst/>
          </a:prstGeom>
          <a:solidFill>
            <a:srgbClr val="BEBEBE"/>
          </a:solidFill>
          <a:ln w="25400">
            <a:solidFill>
              <a:srgbClr val="000000"/>
            </a:solidFill>
          </a:ln>
        </p:spPr>
        <p:txBody>
          <a:bodyPr wrap="square" lIns="0" tIns="161290" rIns="0" bIns="0" rtlCol="0" vert="horz">
            <a:spAutoFit/>
          </a:bodyPr>
          <a:lstStyle/>
          <a:p>
            <a:pPr marL="839469">
              <a:lnSpc>
                <a:spcPct val="100000"/>
              </a:lnSpc>
              <a:spcBef>
                <a:spcPts val="1270"/>
              </a:spcBef>
            </a:pPr>
            <a:r>
              <a:rPr dirty="0" sz="1400">
                <a:latin typeface="Georgia"/>
                <a:cs typeface="Georgia"/>
              </a:rPr>
              <a:t>Stay</a:t>
            </a:r>
            <a:r>
              <a:rPr dirty="0" sz="1400" spc="-2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length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14" name="object 14" descr=""/>
          <p:cNvGrpSpPr/>
          <p:nvPr/>
        </p:nvGrpSpPr>
        <p:grpSpPr>
          <a:xfrm>
            <a:off x="3507104" y="5213387"/>
            <a:ext cx="2585085" cy="499745"/>
            <a:chOff x="3507104" y="5213387"/>
            <a:chExt cx="2585085" cy="499745"/>
          </a:xfrm>
        </p:grpSpPr>
        <p:sp>
          <p:nvSpPr>
            <p:cNvPr id="15" name="object 15" descr=""/>
            <p:cNvSpPr/>
            <p:nvPr/>
          </p:nvSpPr>
          <p:spPr>
            <a:xfrm>
              <a:off x="3519804" y="5226087"/>
              <a:ext cx="2559685" cy="474345"/>
            </a:xfrm>
            <a:custGeom>
              <a:avLst/>
              <a:gdLst/>
              <a:ahLst/>
              <a:cxnLst/>
              <a:rect l="l" t="t" r="r" b="b"/>
              <a:pathLst>
                <a:path w="2559685" h="474345">
                  <a:moveTo>
                    <a:pt x="2559304" y="0"/>
                  </a:moveTo>
                  <a:lnTo>
                    <a:pt x="0" y="0"/>
                  </a:lnTo>
                  <a:lnTo>
                    <a:pt x="0" y="473900"/>
                  </a:lnTo>
                  <a:lnTo>
                    <a:pt x="2559304" y="473900"/>
                  </a:lnTo>
                  <a:lnTo>
                    <a:pt x="2559304" y="0"/>
                  </a:lnTo>
                  <a:close/>
                </a:path>
              </a:pathLst>
            </a:custGeom>
            <a:solidFill>
              <a:srgbClr val="5577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3519804" y="5226087"/>
              <a:ext cx="2559685" cy="474345"/>
            </a:xfrm>
            <a:custGeom>
              <a:avLst/>
              <a:gdLst/>
              <a:ahLst/>
              <a:cxnLst/>
              <a:rect l="l" t="t" r="r" b="b"/>
              <a:pathLst>
                <a:path w="2559685" h="474345">
                  <a:moveTo>
                    <a:pt x="0" y="473900"/>
                  </a:moveTo>
                  <a:lnTo>
                    <a:pt x="2559304" y="473900"/>
                  </a:lnTo>
                  <a:lnTo>
                    <a:pt x="2559304" y="0"/>
                  </a:lnTo>
                  <a:lnTo>
                    <a:pt x="0" y="0"/>
                  </a:lnTo>
                  <a:lnTo>
                    <a:pt x="0" y="473900"/>
                  </a:lnTo>
                  <a:close/>
                </a:path>
              </a:pathLst>
            </a:custGeom>
            <a:ln w="25399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7" name="object 17" descr=""/>
          <p:cNvSpPr txBox="1"/>
          <p:nvPr/>
        </p:nvSpPr>
        <p:spPr>
          <a:xfrm>
            <a:off x="3532504" y="5337809"/>
            <a:ext cx="254698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72263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latin typeface="Georgia"/>
                <a:cs typeface="Georgia"/>
              </a:rPr>
              <a:t>Photo</a:t>
            </a:r>
            <a:r>
              <a:rPr dirty="0" sz="1400" spc="-4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context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519932" y="5784481"/>
            <a:ext cx="2559685" cy="474980"/>
          </a:xfrm>
          <a:prstGeom prst="rect">
            <a:avLst/>
          </a:prstGeom>
          <a:solidFill>
            <a:srgbClr val="5577FF"/>
          </a:solidFill>
          <a:ln w="25400">
            <a:solidFill>
              <a:srgbClr val="000000"/>
            </a:solidFill>
          </a:ln>
        </p:spPr>
        <p:txBody>
          <a:bodyPr wrap="square" lIns="0" tIns="125095" rIns="0" bIns="0" rtlCol="0" vert="horz">
            <a:spAutoFit/>
          </a:bodyPr>
          <a:lstStyle/>
          <a:p>
            <a:pPr marL="761365">
              <a:lnSpc>
                <a:spcPct val="100000"/>
              </a:lnSpc>
              <a:spcBef>
                <a:spcPts val="985"/>
              </a:spcBef>
            </a:pPr>
            <a:r>
              <a:rPr dirty="0" sz="1400">
                <a:latin typeface="Georgia"/>
                <a:cs typeface="Georgia"/>
              </a:rPr>
              <a:t>People</a:t>
            </a:r>
            <a:r>
              <a:rPr dirty="0" sz="1400" spc="-45">
                <a:latin typeface="Georgia"/>
                <a:cs typeface="Georgia"/>
              </a:rPr>
              <a:t> </a:t>
            </a:r>
            <a:r>
              <a:rPr dirty="0" sz="1400" spc="-10">
                <a:latin typeface="Georgia"/>
                <a:cs typeface="Georgia"/>
              </a:rPr>
              <a:t>group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8559165" y="2870822"/>
            <a:ext cx="2559685" cy="612775"/>
          </a:xfrm>
          <a:prstGeom prst="rect">
            <a:avLst/>
          </a:prstGeom>
          <a:ln w="25400">
            <a:solidFill>
              <a:srgbClr val="000000"/>
            </a:solidFill>
          </a:ln>
        </p:spPr>
        <p:txBody>
          <a:bodyPr wrap="square" lIns="0" tIns="161290" rIns="0" bIns="0" rtlCol="0" vert="horz">
            <a:spAutoFit/>
          </a:bodyPr>
          <a:lstStyle/>
          <a:p>
            <a:pPr marL="742315">
              <a:lnSpc>
                <a:spcPct val="100000"/>
              </a:lnSpc>
              <a:spcBef>
                <a:spcPts val="1270"/>
              </a:spcBef>
            </a:pPr>
            <a:r>
              <a:rPr dirty="0" sz="1800" spc="-10">
                <a:latin typeface="Georgia"/>
                <a:cs typeface="Georgia"/>
              </a:rPr>
              <a:t>Happiness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0" name="object 20" descr=""/>
          <p:cNvSpPr/>
          <p:nvPr/>
        </p:nvSpPr>
        <p:spPr>
          <a:xfrm>
            <a:off x="6071743" y="1442084"/>
            <a:ext cx="3805554" cy="4583430"/>
          </a:xfrm>
          <a:custGeom>
            <a:avLst/>
            <a:gdLst/>
            <a:ahLst/>
            <a:cxnLst/>
            <a:rect l="l" t="t" r="r" b="b"/>
            <a:pathLst>
              <a:path w="3805554" h="4583430">
                <a:moveTo>
                  <a:pt x="2487422" y="1735074"/>
                </a:moveTo>
                <a:lnTo>
                  <a:pt x="2469769" y="1702689"/>
                </a:lnTo>
                <a:lnTo>
                  <a:pt x="2446655" y="1660271"/>
                </a:lnTo>
                <a:lnTo>
                  <a:pt x="2429192" y="1685302"/>
                </a:lnTo>
                <a:lnTo>
                  <a:pt x="2422652" y="1679702"/>
                </a:lnTo>
                <a:lnTo>
                  <a:pt x="2421674" y="1683588"/>
                </a:lnTo>
                <a:lnTo>
                  <a:pt x="5334" y="0"/>
                </a:lnTo>
                <a:lnTo>
                  <a:pt x="0" y="7874"/>
                </a:lnTo>
                <a:lnTo>
                  <a:pt x="2419223" y="1693418"/>
                </a:lnTo>
                <a:lnTo>
                  <a:pt x="2416822" y="1703044"/>
                </a:lnTo>
                <a:lnTo>
                  <a:pt x="2416352" y="1703717"/>
                </a:lnTo>
                <a:lnTo>
                  <a:pt x="2409444" y="1700657"/>
                </a:lnTo>
                <a:lnTo>
                  <a:pt x="2409926" y="1710905"/>
                </a:lnTo>
                <a:lnTo>
                  <a:pt x="8636" y="1112012"/>
                </a:lnTo>
                <a:lnTo>
                  <a:pt x="6350" y="1121283"/>
                </a:lnTo>
                <a:lnTo>
                  <a:pt x="2405303" y="1719592"/>
                </a:lnTo>
                <a:lnTo>
                  <a:pt x="2403094" y="1722755"/>
                </a:lnTo>
                <a:lnTo>
                  <a:pt x="2410561" y="1723859"/>
                </a:lnTo>
                <a:lnTo>
                  <a:pt x="2410726" y="1727479"/>
                </a:lnTo>
                <a:lnTo>
                  <a:pt x="2409113" y="1734007"/>
                </a:lnTo>
                <a:lnTo>
                  <a:pt x="2286" y="1847977"/>
                </a:lnTo>
                <a:lnTo>
                  <a:pt x="2667" y="1857502"/>
                </a:lnTo>
                <a:lnTo>
                  <a:pt x="2406713" y="1743659"/>
                </a:lnTo>
                <a:lnTo>
                  <a:pt x="2404237" y="1753616"/>
                </a:lnTo>
                <a:lnTo>
                  <a:pt x="2411920" y="1751914"/>
                </a:lnTo>
                <a:lnTo>
                  <a:pt x="2412149" y="1756791"/>
                </a:lnTo>
                <a:lnTo>
                  <a:pt x="2405507" y="1758696"/>
                </a:lnTo>
                <a:lnTo>
                  <a:pt x="2412187" y="1765973"/>
                </a:lnTo>
                <a:lnTo>
                  <a:pt x="2408555" y="1767459"/>
                </a:lnTo>
                <a:lnTo>
                  <a:pt x="2412847" y="1771218"/>
                </a:lnTo>
                <a:lnTo>
                  <a:pt x="2413127" y="1776730"/>
                </a:lnTo>
                <a:lnTo>
                  <a:pt x="2416810" y="1774672"/>
                </a:lnTo>
                <a:lnTo>
                  <a:pt x="2427452" y="1783956"/>
                </a:lnTo>
                <a:lnTo>
                  <a:pt x="4191" y="4017391"/>
                </a:lnTo>
                <a:lnTo>
                  <a:pt x="10668" y="4024503"/>
                </a:lnTo>
                <a:lnTo>
                  <a:pt x="2425801" y="1798459"/>
                </a:lnTo>
                <a:lnTo>
                  <a:pt x="3937" y="4576559"/>
                </a:lnTo>
                <a:lnTo>
                  <a:pt x="11049" y="4582820"/>
                </a:lnTo>
                <a:lnTo>
                  <a:pt x="2440330" y="1796453"/>
                </a:lnTo>
                <a:lnTo>
                  <a:pt x="2457196" y="1814703"/>
                </a:lnTo>
                <a:lnTo>
                  <a:pt x="2458567" y="1811083"/>
                </a:lnTo>
                <a:lnTo>
                  <a:pt x="2466086" y="1817624"/>
                </a:lnTo>
                <a:lnTo>
                  <a:pt x="2475865" y="1779778"/>
                </a:lnTo>
                <a:lnTo>
                  <a:pt x="2487422" y="1735074"/>
                </a:lnTo>
                <a:close/>
              </a:path>
              <a:path w="3805554" h="4583430">
                <a:moveTo>
                  <a:pt x="3805047" y="2117725"/>
                </a:moveTo>
                <a:lnTo>
                  <a:pt x="3798659" y="2104910"/>
                </a:lnTo>
                <a:lnTo>
                  <a:pt x="3767074" y="2041398"/>
                </a:lnTo>
                <a:lnTo>
                  <a:pt x="3728770" y="2117725"/>
                </a:lnTo>
                <a:lnTo>
                  <a:pt x="3762235" y="2117725"/>
                </a:lnTo>
                <a:lnTo>
                  <a:pt x="3761613" y="3051429"/>
                </a:lnTo>
                <a:lnTo>
                  <a:pt x="3771138" y="3051429"/>
                </a:lnTo>
                <a:lnTo>
                  <a:pt x="3771760" y="2117725"/>
                </a:lnTo>
                <a:lnTo>
                  <a:pt x="3805047" y="211772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 descr=""/>
          <p:cNvSpPr txBox="1"/>
          <p:nvPr/>
        </p:nvSpPr>
        <p:spPr>
          <a:xfrm>
            <a:off x="8558530" y="4493526"/>
            <a:ext cx="2559050" cy="699135"/>
          </a:xfrm>
          <a:prstGeom prst="rect">
            <a:avLst/>
          </a:prstGeom>
          <a:solidFill>
            <a:srgbClr val="D1470A"/>
          </a:solidFill>
          <a:ln w="25400">
            <a:solidFill>
              <a:srgbClr val="000000"/>
            </a:solidFill>
          </a:ln>
        </p:spPr>
        <p:txBody>
          <a:bodyPr wrap="square" lIns="0" tIns="3302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260"/>
              </a:spcBef>
            </a:pPr>
            <a:endParaRPr sz="14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dirty="0" sz="1400" spc="-10">
                <a:latin typeface="Georgia"/>
                <a:cs typeface="Georgia"/>
              </a:rPr>
              <a:t>Influence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3507104" y="3620477"/>
            <a:ext cx="2585085" cy="519430"/>
            <a:chOff x="3507104" y="3620477"/>
            <a:chExt cx="2585085" cy="519430"/>
          </a:xfrm>
        </p:grpSpPr>
        <p:sp>
          <p:nvSpPr>
            <p:cNvPr id="23" name="object 23" descr=""/>
            <p:cNvSpPr/>
            <p:nvPr/>
          </p:nvSpPr>
          <p:spPr>
            <a:xfrm>
              <a:off x="3519804" y="3633177"/>
              <a:ext cx="2559685" cy="494030"/>
            </a:xfrm>
            <a:custGeom>
              <a:avLst/>
              <a:gdLst/>
              <a:ahLst/>
              <a:cxnLst/>
              <a:rect l="l" t="t" r="r" b="b"/>
              <a:pathLst>
                <a:path w="2559685" h="494029">
                  <a:moveTo>
                    <a:pt x="2559304" y="0"/>
                  </a:moveTo>
                  <a:lnTo>
                    <a:pt x="0" y="0"/>
                  </a:lnTo>
                  <a:lnTo>
                    <a:pt x="0" y="493814"/>
                  </a:lnTo>
                  <a:lnTo>
                    <a:pt x="2559304" y="493814"/>
                  </a:lnTo>
                  <a:lnTo>
                    <a:pt x="2559304" y="0"/>
                  </a:lnTo>
                  <a:close/>
                </a:path>
              </a:pathLst>
            </a:custGeom>
            <a:solidFill>
              <a:srgbClr val="BEBEB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3519804" y="3633177"/>
              <a:ext cx="2559685" cy="494030"/>
            </a:xfrm>
            <a:custGeom>
              <a:avLst/>
              <a:gdLst/>
              <a:ahLst/>
              <a:cxnLst/>
              <a:rect l="l" t="t" r="r" b="b"/>
              <a:pathLst>
                <a:path w="2559685" h="494029">
                  <a:moveTo>
                    <a:pt x="0" y="493814"/>
                  </a:moveTo>
                  <a:lnTo>
                    <a:pt x="2559304" y="493814"/>
                  </a:lnTo>
                  <a:lnTo>
                    <a:pt x="2559304" y="0"/>
                  </a:lnTo>
                  <a:lnTo>
                    <a:pt x="0" y="0"/>
                  </a:lnTo>
                  <a:lnTo>
                    <a:pt x="0" y="493814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 descr=""/>
          <p:cNvSpPr txBox="1"/>
          <p:nvPr/>
        </p:nvSpPr>
        <p:spPr>
          <a:xfrm>
            <a:off x="3532504" y="3754373"/>
            <a:ext cx="254698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R="5715">
              <a:lnSpc>
                <a:spcPct val="100000"/>
              </a:lnSpc>
              <a:spcBef>
                <a:spcPts val="100"/>
              </a:spcBef>
            </a:pPr>
            <a:r>
              <a:rPr dirty="0" sz="1400" spc="-10">
                <a:latin typeface="Georgia"/>
                <a:cs typeface="Georgia"/>
              </a:rPr>
              <a:t>Locations</a:t>
            </a:r>
            <a:endParaRPr sz="1400">
              <a:latin typeface="Georgia"/>
              <a:cs typeface="Georgia"/>
            </a:endParaRPr>
          </a:p>
        </p:txBody>
      </p:sp>
      <p:grpSp>
        <p:nvGrpSpPr>
          <p:cNvPr id="26" name="object 26" descr=""/>
          <p:cNvGrpSpPr/>
          <p:nvPr/>
        </p:nvGrpSpPr>
        <p:grpSpPr>
          <a:xfrm>
            <a:off x="2028825" y="2947035"/>
            <a:ext cx="6530340" cy="1835785"/>
            <a:chOff x="2028825" y="2947035"/>
            <a:chExt cx="6530340" cy="1835785"/>
          </a:xfrm>
        </p:grpSpPr>
        <p:sp>
          <p:nvSpPr>
            <p:cNvPr id="27" name="object 27" descr=""/>
            <p:cNvSpPr/>
            <p:nvPr/>
          </p:nvSpPr>
          <p:spPr>
            <a:xfrm>
              <a:off x="6077711" y="3161284"/>
              <a:ext cx="2481580" cy="723900"/>
            </a:xfrm>
            <a:custGeom>
              <a:avLst/>
              <a:gdLst/>
              <a:ahLst/>
              <a:cxnLst/>
              <a:rect l="l" t="t" r="r" b="b"/>
              <a:pathLst>
                <a:path w="2481579" h="723900">
                  <a:moveTo>
                    <a:pt x="2406848" y="32172"/>
                  </a:moveTo>
                  <a:lnTo>
                    <a:pt x="0" y="714120"/>
                  </a:lnTo>
                  <a:lnTo>
                    <a:pt x="2666" y="723391"/>
                  </a:lnTo>
                  <a:lnTo>
                    <a:pt x="2409428" y="41305"/>
                  </a:lnTo>
                  <a:lnTo>
                    <a:pt x="2406848" y="32172"/>
                  </a:lnTo>
                  <a:close/>
                </a:path>
                <a:path w="2481579" h="723900">
                  <a:moveTo>
                    <a:pt x="2467377" y="28701"/>
                  </a:moveTo>
                  <a:lnTo>
                    <a:pt x="2419095" y="28701"/>
                  </a:lnTo>
                  <a:lnTo>
                    <a:pt x="2421636" y="37845"/>
                  </a:lnTo>
                  <a:lnTo>
                    <a:pt x="2409428" y="41305"/>
                  </a:lnTo>
                  <a:lnTo>
                    <a:pt x="2418461" y="73278"/>
                  </a:lnTo>
                  <a:lnTo>
                    <a:pt x="2467377" y="28701"/>
                  </a:lnTo>
                  <a:close/>
                </a:path>
                <a:path w="2481579" h="723900">
                  <a:moveTo>
                    <a:pt x="2419095" y="28701"/>
                  </a:moveTo>
                  <a:lnTo>
                    <a:pt x="2406848" y="32172"/>
                  </a:lnTo>
                  <a:lnTo>
                    <a:pt x="2409428" y="41305"/>
                  </a:lnTo>
                  <a:lnTo>
                    <a:pt x="2421636" y="37845"/>
                  </a:lnTo>
                  <a:lnTo>
                    <a:pt x="2419095" y="28701"/>
                  </a:lnTo>
                  <a:close/>
                </a:path>
                <a:path w="2481579" h="723900">
                  <a:moveTo>
                    <a:pt x="2397760" y="0"/>
                  </a:moveTo>
                  <a:lnTo>
                    <a:pt x="2406848" y="32172"/>
                  </a:lnTo>
                  <a:lnTo>
                    <a:pt x="2419095" y="28701"/>
                  </a:lnTo>
                  <a:lnTo>
                    <a:pt x="2467377" y="28701"/>
                  </a:lnTo>
                  <a:lnTo>
                    <a:pt x="2481453" y="15875"/>
                  </a:lnTo>
                  <a:lnTo>
                    <a:pt x="239776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2041525" y="2959735"/>
              <a:ext cx="4481195" cy="1810385"/>
            </a:xfrm>
            <a:custGeom>
              <a:avLst/>
              <a:gdLst/>
              <a:ahLst/>
              <a:cxnLst/>
              <a:rect l="l" t="t" r="r" b="b"/>
              <a:pathLst>
                <a:path w="4481195" h="1810385">
                  <a:moveTo>
                    <a:pt x="0" y="301625"/>
                  </a:moveTo>
                  <a:lnTo>
                    <a:pt x="3946" y="252689"/>
                  </a:lnTo>
                  <a:lnTo>
                    <a:pt x="15373" y="206272"/>
                  </a:lnTo>
                  <a:lnTo>
                    <a:pt x="33659" y="162992"/>
                  </a:lnTo>
                  <a:lnTo>
                    <a:pt x="58184" y="123471"/>
                  </a:lnTo>
                  <a:lnTo>
                    <a:pt x="88328" y="88328"/>
                  </a:lnTo>
                  <a:lnTo>
                    <a:pt x="123471" y="58184"/>
                  </a:lnTo>
                  <a:lnTo>
                    <a:pt x="162992" y="33659"/>
                  </a:lnTo>
                  <a:lnTo>
                    <a:pt x="206272" y="15373"/>
                  </a:lnTo>
                  <a:lnTo>
                    <a:pt x="252689" y="3946"/>
                  </a:lnTo>
                  <a:lnTo>
                    <a:pt x="301625" y="0"/>
                  </a:lnTo>
                  <a:lnTo>
                    <a:pt x="4179189" y="0"/>
                  </a:lnTo>
                  <a:lnTo>
                    <a:pt x="4228127" y="3946"/>
                  </a:lnTo>
                  <a:lnTo>
                    <a:pt x="4274554" y="15373"/>
                  </a:lnTo>
                  <a:lnTo>
                    <a:pt x="4317848" y="33659"/>
                  </a:lnTo>
                  <a:lnTo>
                    <a:pt x="4357387" y="58184"/>
                  </a:lnTo>
                  <a:lnTo>
                    <a:pt x="4392549" y="88328"/>
                  </a:lnTo>
                  <a:lnTo>
                    <a:pt x="4422712" y="123471"/>
                  </a:lnTo>
                  <a:lnTo>
                    <a:pt x="4447254" y="162992"/>
                  </a:lnTo>
                  <a:lnTo>
                    <a:pt x="4465554" y="206272"/>
                  </a:lnTo>
                  <a:lnTo>
                    <a:pt x="4476990" y="252689"/>
                  </a:lnTo>
                  <a:lnTo>
                    <a:pt x="4480941" y="301625"/>
                  </a:lnTo>
                  <a:lnTo>
                    <a:pt x="4480941" y="1508252"/>
                  </a:lnTo>
                  <a:lnTo>
                    <a:pt x="4476990" y="1557190"/>
                  </a:lnTo>
                  <a:lnTo>
                    <a:pt x="4465554" y="1603617"/>
                  </a:lnTo>
                  <a:lnTo>
                    <a:pt x="4447254" y="1646911"/>
                  </a:lnTo>
                  <a:lnTo>
                    <a:pt x="4422712" y="1686450"/>
                  </a:lnTo>
                  <a:lnTo>
                    <a:pt x="4392548" y="1721612"/>
                  </a:lnTo>
                  <a:lnTo>
                    <a:pt x="4357387" y="1751775"/>
                  </a:lnTo>
                  <a:lnTo>
                    <a:pt x="4317848" y="1776317"/>
                  </a:lnTo>
                  <a:lnTo>
                    <a:pt x="4274554" y="1794617"/>
                  </a:lnTo>
                  <a:lnTo>
                    <a:pt x="4228127" y="1806053"/>
                  </a:lnTo>
                  <a:lnTo>
                    <a:pt x="4179189" y="1810003"/>
                  </a:lnTo>
                  <a:lnTo>
                    <a:pt x="301625" y="1810003"/>
                  </a:lnTo>
                  <a:lnTo>
                    <a:pt x="252689" y="1806053"/>
                  </a:lnTo>
                  <a:lnTo>
                    <a:pt x="206272" y="1794617"/>
                  </a:lnTo>
                  <a:lnTo>
                    <a:pt x="162992" y="1776317"/>
                  </a:lnTo>
                  <a:lnTo>
                    <a:pt x="123471" y="1751775"/>
                  </a:lnTo>
                  <a:lnTo>
                    <a:pt x="88328" y="1721612"/>
                  </a:lnTo>
                  <a:lnTo>
                    <a:pt x="58184" y="1686450"/>
                  </a:lnTo>
                  <a:lnTo>
                    <a:pt x="33659" y="1646911"/>
                  </a:lnTo>
                  <a:lnTo>
                    <a:pt x="15373" y="1603617"/>
                  </a:lnTo>
                  <a:lnTo>
                    <a:pt x="3946" y="1557190"/>
                  </a:lnTo>
                  <a:lnTo>
                    <a:pt x="0" y="1508252"/>
                  </a:lnTo>
                  <a:lnTo>
                    <a:pt x="0" y="301625"/>
                  </a:lnTo>
                  <a:close/>
                </a:path>
              </a:pathLst>
            </a:custGeom>
            <a:ln w="25400">
              <a:solidFill>
                <a:srgbClr val="000000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9" name="object 29" descr=""/>
          <p:cNvSpPr txBox="1"/>
          <p:nvPr/>
        </p:nvSpPr>
        <p:spPr>
          <a:xfrm>
            <a:off x="2299022" y="3188935"/>
            <a:ext cx="457200" cy="1383665"/>
          </a:xfrm>
          <a:prstGeom prst="rect">
            <a:avLst/>
          </a:prstGeom>
        </p:spPr>
        <p:txBody>
          <a:bodyPr wrap="square" lIns="0" tIns="0" rIns="0" bIns="0" rtlCol="0" vert="vert270">
            <a:spAutoFit/>
          </a:bodyPr>
          <a:lstStyle/>
          <a:p>
            <a:pPr algn="ctr" marL="1905">
              <a:lnSpc>
                <a:spcPts val="1664"/>
              </a:lnSpc>
            </a:pPr>
            <a:r>
              <a:rPr dirty="0" sz="1400" spc="-10" b="1">
                <a:latin typeface="Georgia"/>
                <a:cs typeface="Georgia"/>
              </a:rPr>
              <a:t>Travel</a:t>
            </a:r>
            <a:endParaRPr sz="1400">
              <a:latin typeface="Georgia"/>
              <a:cs typeface="Georgia"/>
            </a:endParaRPr>
          </a:p>
          <a:p>
            <a:pPr algn="ctr">
              <a:lnSpc>
                <a:spcPct val="100000"/>
              </a:lnSpc>
              <a:spcBef>
                <a:spcPts val="120"/>
              </a:spcBef>
            </a:pPr>
            <a:r>
              <a:rPr dirty="0" sz="1400" spc="-10" b="1">
                <a:latin typeface="Georgia"/>
                <a:cs typeface="Georgia"/>
              </a:rPr>
              <a:t>characteristics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30" name="object 30" descr=""/>
          <p:cNvSpPr txBox="1"/>
          <p:nvPr/>
        </p:nvSpPr>
        <p:spPr>
          <a:xfrm>
            <a:off x="3515995" y="1758899"/>
            <a:ext cx="2559685" cy="490855"/>
          </a:xfrm>
          <a:prstGeom prst="rect">
            <a:avLst/>
          </a:prstGeom>
          <a:solidFill>
            <a:srgbClr val="DCE9A6"/>
          </a:solidFill>
          <a:ln w="25400">
            <a:solidFill>
              <a:srgbClr val="000000"/>
            </a:solidFill>
          </a:ln>
        </p:spPr>
        <p:txBody>
          <a:bodyPr wrap="square" lIns="0" tIns="13271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45"/>
              </a:spcBef>
            </a:pPr>
            <a:r>
              <a:rPr dirty="0" sz="1400" spc="-10">
                <a:latin typeface="Georgia"/>
                <a:cs typeface="Georgia"/>
              </a:rPr>
              <a:t>Mentions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31" name="object 31" descr=""/>
          <p:cNvSpPr/>
          <p:nvPr/>
        </p:nvSpPr>
        <p:spPr>
          <a:xfrm>
            <a:off x="6073013" y="1999869"/>
            <a:ext cx="2486025" cy="1179195"/>
          </a:xfrm>
          <a:custGeom>
            <a:avLst/>
            <a:gdLst/>
            <a:ahLst/>
            <a:cxnLst/>
            <a:rect l="l" t="t" r="r" b="b"/>
            <a:pathLst>
              <a:path w="2486025" h="1179195">
                <a:moveTo>
                  <a:pt x="2414901" y="1148903"/>
                </a:moveTo>
                <a:lnTo>
                  <a:pt x="2400681" y="1179067"/>
                </a:lnTo>
                <a:lnTo>
                  <a:pt x="2485770" y="1177163"/>
                </a:lnTo>
                <a:lnTo>
                  <a:pt x="2467846" y="1154302"/>
                </a:lnTo>
                <a:lnTo>
                  <a:pt x="2426335" y="1154302"/>
                </a:lnTo>
                <a:lnTo>
                  <a:pt x="2414901" y="1148903"/>
                </a:lnTo>
                <a:close/>
              </a:path>
              <a:path w="2486025" h="1179195">
                <a:moveTo>
                  <a:pt x="2418971" y="1140271"/>
                </a:moveTo>
                <a:lnTo>
                  <a:pt x="2414901" y="1148903"/>
                </a:lnTo>
                <a:lnTo>
                  <a:pt x="2426335" y="1154302"/>
                </a:lnTo>
                <a:lnTo>
                  <a:pt x="2430398" y="1145666"/>
                </a:lnTo>
                <a:lnTo>
                  <a:pt x="2418971" y="1140271"/>
                </a:lnTo>
                <a:close/>
              </a:path>
              <a:path w="2486025" h="1179195">
                <a:moveTo>
                  <a:pt x="2433192" y="1110106"/>
                </a:moveTo>
                <a:lnTo>
                  <a:pt x="2418971" y="1140271"/>
                </a:lnTo>
                <a:lnTo>
                  <a:pt x="2430398" y="1145666"/>
                </a:lnTo>
                <a:lnTo>
                  <a:pt x="2426335" y="1154302"/>
                </a:lnTo>
                <a:lnTo>
                  <a:pt x="2467846" y="1154302"/>
                </a:lnTo>
                <a:lnTo>
                  <a:pt x="2433192" y="1110106"/>
                </a:lnTo>
                <a:close/>
              </a:path>
              <a:path w="2486025" h="1179195">
                <a:moveTo>
                  <a:pt x="4063" y="0"/>
                </a:moveTo>
                <a:lnTo>
                  <a:pt x="0" y="8508"/>
                </a:lnTo>
                <a:lnTo>
                  <a:pt x="2414901" y="1148903"/>
                </a:lnTo>
                <a:lnTo>
                  <a:pt x="2418971" y="1140271"/>
                </a:lnTo>
                <a:lnTo>
                  <a:pt x="4063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 descr=""/>
          <p:cNvSpPr txBox="1"/>
          <p:nvPr/>
        </p:nvSpPr>
        <p:spPr>
          <a:xfrm>
            <a:off x="3515995" y="4194619"/>
            <a:ext cx="2559685" cy="508000"/>
          </a:xfrm>
          <a:prstGeom prst="rect">
            <a:avLst/>
          </a:prstGeom>
          <a:solidFill>
            <a:srgbClr val="BEBEBE"/>
          </a:solidFill>
          <a:ln w="25400">
            <a:solidFill>
              <a:srgbClr val="000000"/>
            </a:solidFill>
          </a:ln>
        </p:spPr>
        <p:txBody>
          <a:bodyPr wrap="square" lIns="0" tIns="14097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110"/>
              </a:spcBef>
            </a:pPr>
            <a:r>
              <a:rPr dirty="0" sz="1400" spc="-10">
                <a:latin typeface="Georgia"/>
                <a:cs typeface="Georgia"/>
              </a:rPr>
              <a:t>Photos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33" name="object 33" descr=""/>
          <p:cNvSpPr/>
          <p:nvPr/>
        </p:nvSpPr>
        <p:spPr>
          <a:xfrm>
            <a:off x="6073013" y="3177158"/>
            <a:ext cx="2486660" cy="1275715"/>
          </a:xfrm>
          <a:custGeom>
            <a:avLst/>
            <a:gdLst/>
            <a:ahLst/>
            <a:cxnLst/>
            <a:rect l="l" t="t" r="r" b="b"/>
            <a:pathLst>
              <a:path w="2486659" h="1275714">
                <a:moveTo>
                  <a:pt x="2416114" y="30580"/>
                </a:moveTo>
                <a:lnTo>
                  <a:pt x="0" y="1266952"/>
                </a:lnTo>
                <a:lnTo>
                  <a:pt x="4317" y="1275460"/>
                </a:lnTo>
                <a:lnTo>
                  <a:pt x="2420406" y="38975"/>
                </a:lnTo>
                <a:lnTo>
                  <a:pt x="2416114" y="30580"/>
                </a:lnTo>
                <a:close/>
              </a:path>
              <a:path w="2486659" h="1275714">
                <a:moveTo>
                  <a:pt x="2467933" y="24764"/>
                </a:moveTo>
                <a:lnTo>
                  <a:pt x="2427478" y="24764"/>
                </a:lnTo>
                <a:lnTo>
                  <a:pt x="2431795" y="33146"/>
                </a:lnTo>
                <a:lnTo>
                  <a:pt x="2420406" y="38975"/>
                </a:lnTo>
                <a:lnTo>
                  <a:pt x="2435606" y="68706"/>
                </a:lnTo>
                <a:lnTo>
                  <a:pt x="2467933" y="24764"/>
                </a:lnTo>
                <a:close/>
              </a:path>
              <a:path w="2486659" h="1275714">
                <a:moveTo>
                  <a:pt x="2427478" y="24764"/>
                </a:moveTo>
                <a:lnTo>
                  <a:pt x="2416114" y="30580"/>
                </a:lnTo>
                <a:lnTo>
                  <a:pt x="2420406" y="38975"/>
                </a:lnTo>
                <a:lnTo>
                  <a:pt x="2431795" y="33146"/>
                </a:lnTo>
                <a:lnTo>
                  <a:pt x="2427478" y="24764"/>
                </a:lnTo>
                <a:close/>
              </a:path>
              <a:path w="2486659" h="1275714">
                <a:moveTo>
                  <a:pt x="2486152" y="0"/>
                </a:moveTo>
                <a:lnTo>
                  <a:pt x="2400935" y="888"/>
                </a:lnTo>
                <a:lnTo>
                  <a:pt x="2416114" y="30580"/>
                </a:lnTo>
                <a:lnTo>
                  <a:pt x="2427478" y="24764"/>
                </a:lnTo>
                <a:lnTo>
                  <a:pt x="2467933" y="24764"/>
                </a:lnTo>
                <a:lnTo>
                  <a:pt x="248615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 descr=""/>
          <p:cNvSpPr/>
          <p:nvPr/>
        </p:nvSpPr>
        <p:spPr>
          <a:xfrm>
            <a:off x="3175" y="12"/>
            <a:ext cx="12192000" cy="436245"/>
          </a:xfrm>
          <a:custGeom>
            <a:avLst/>
            <a:gdLst/>
            <a:ahLst/>
            <a:cxnLst/>
            <a:rect l="l" t="t" r="r" b="b"/>
            <a:pathLst>
              <a:path w="12192000" h="436245">
                <a:moveTo>
                  <a:pt x="12192000" y="0"/>
                </a:moveTo>
                <a:lnTo>
                  <a:pt x="0" y="0"/>
                </a:lnTo>
                <a:lnTo>
                  <a:pt x="0" y="435978"/>
                </a:lnTo>
                <a:lnTo>
                  <a:pt x="12192000" y="435978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 txBox="1">
            <a:spLocks noGrp="1"/>
          </p:cNvSpPr>
          <p:nvPr>
            <p:ph type="title"/>
          </p:nvPr>
        </p:nvSpPr>
        <p:spPr>
          <a:xfrm>
            <a:off x="81788" y="-102869"/>
            <a:ext cx="137414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30"/>
              <a:t>RESEARCH</a:t>
            </a:r>
            <a:r>
              <a:rPr dirty="0" sz="2900" spc="-440"/>
              <a:t> </a:t>
            </a:r>
            <a:r>
              <a:rPr dirty="0" sz="2900" spc="-420"/>
              <a:t>3</a:t>
            </a:r>
            <a:endParaRPr sz="2900"/>
          </a:p>
        </p:txBody>
      </p:sp>
      <p:sp>
        <p:nvSpPr>
          <p:cNvPr id="36" name="object 3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76339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4</a:t>
            </a:r>
          </a:p>
        </p:txBody>
      </p:sp>
      <p:sp>
        <p:nvSpPr>
          <p:cNvPr id="4" name="object 4" descr=""/>
          <p:cNvSpPr/>
          <p:nvPr/>
        </p:nvSpPr>
        <p:spPr>
          <a:xfrm>
            <a:off x="1472819" y="5574893"/>
            <a:ext cx="5194300" cy="774065"/>
          </a:xfrm>
          <a:custGeom>
            <a:avLst/>
            <a:gdLst/>
            <a:ahLst/>
            <a:cxnLst/>
            <a:rect l="l" t="t" r="r" b="b"/>
            <a:pathLst>
              <a:path w="5194300" h="774064">
                <a:moveTo>
                  <a:pt x="5193919" y="0"/>
                </a:moveTo>
                <a:lnTo>
                  <a:pt x="0" y="0"/>
                </a:lnTo>
                <a:lnTo>
                  <a:pt x="0" y="773620"/>
                </a:lnTo>
                <a:lnTo>
                  <a:pt x="5193919" y="773620"/>
                </a:lnTo>
                <a:lnTo>
                  <a:pt x="5193919" y="0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1472819" y="5574893"/>
            <a:ext cx="5194300" cy="774065"/>
          </a:xfrm>
          <a:prstGeom prst="rect">
            <a:avLst/>
          </a:prstGeom>
          <a:ln w="9525">
            <a:solidFill>
              <a:srgbClr val="000000"/>
            </a:solidFill>
          </a:ln>
        </p:spPr>
        <p:txBody>
          <a:bodyPr wrap="square" lIns="0" tIns="104775" rIns="0" bIns="0" rtlCol="0" vert="horz">
            <a:spAutoFit/>
          </a:bodyPr>
          <a:lstStyle/>
          <a:p>
            <a:pPr marL="91440" marR="2800350">
              <a:lnSpc>
                <a:spcPct val="100000"/>
              </a:lnSpc>
              <a:spcBef>
                <a:spcPts val="825"/>
              </a:spcBef>
            </a:pPr>
            <a:r>
              <a:rPr dirty="0" sz="1200" spc="-10">
                <a:latin typeface="Calibri"/>
                <a:cs typeface="Calibri"/>
              </a:rPr>
              <a:t>Variables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obtained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AI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from</a:t>
            </a:r>
            <a:r>
              <a:rPr dirty="0" sz="1200" spc="-20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photos Variables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obtained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by</a:t>
            </a:r>
            <a:r>
              <a:rPr dirty="0" sz="1200" spc="-4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AI</a:t>
            </a:r>
            <a:r>
              <a:rPr dirty="0" sz="1200" spc="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from</a:t>
            </a:r>
            <a:r>
              <a:rPr dirty="0" sz="1200" spc="-20">
                <a:latin typeface="Calibri"/>
                <a:cs typeface="Calibri"/>
              </a:rPr>
              <a:t> texts </a:t>
            </a:r>
            <a:r>
              <a:rPr dirty="0" sz="1200">
                <a:latin typeface="Calibri"/>
                <a:cs typeface="Calibri"/>
              </a:rPr>
              <a:t>Meta</a:t>
            </a:r>
            <a:r>
              <a:rPr dirty="0" sz="1200" spc="-45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data</a:t>
            </a:r>
            <a:r>
              <a:rPr dirty="0" sz="1200" spc="-55">
                <a:latin typeface="Calibri"/>
                <a:cs typeface="Calibri"/>
              </a:rPr>
              <a:t> </a:t>
            </a:r>
            <a:r>
              <a:rPr dirty="0" sz="1200" spc="-10">
                <a:latin typeface="Calibri"/>
                <a:cs typeface="Calibri"/>
              </a:rPr>
              <a:t>variables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355460" y="2145512"/>
            <a:ext cx="1688464" cy="720090"/>
          </a:xfrm>
          <a:prstGeom prst="rect">
            <a:avLst/>
          </a:prstGeom>
          <a:solidFill>
            <a:srgbClr val="FFF1CC"/>
          </a:solidFill>
          <a:ln w="12700">
            <a:solidFill>
              <a:srgbClr val="000000"/>
            </a:solidFill>
          </a:ln>
        </p:spPr>
        <p:txBody>
          <a:bodyPr wrap="square" lIns="0" tIns="71120" rIns="0" bIns="0" rtlCol="0" vert="horz">
            <a:spAutoFit/>
          </a:bodyPr>
          <a:lstStyle/>
          <a:p>
            <a:pPr marL="485140">
              <a:lnSpc>
                <a:spcPct val="100000"/>
              </a:lnSpc>
              <a:spcBef>
                <a:spcPts val="560"/>
              </a:spcBef>
            </a:pPr>
            <a:r>
              <a:rPr dirty="0" sz="1800" spc="-10">
                <a:latin typeface="Calibri"/>
                <a:cs typeface="Calibri"/>
              </a:rPr>
              <a:t>Positive</a:t>
            </a:r>
            <a:endParaRPr sz="1800">
              <a:latin typeface="Calibri"/>
              <a:cs typeface="Calibri"/>
            </a:endParaRPr>
          </a:p>
          <a:p>
            <a:pPr marL="405765">
              <a:lnSpc>
                <a:spcPct val="100000"/>
              </a:lnSpc>
            </a:pPr>
            <a:r>
              <a:rPr dirty="0" sz="1800" spc="-10">
                <a:latin typeface="Calibri"/>
                <a:cs typeface="Calibri"/>
              </a:rPr>
              <a:t>emotions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484251" y="1073873"/>
            <a:ext cx="2186305" cy="652145"/>
          </a:xfrm>
          <a:prstGeom prst="rect">
            <a:avLst/>
          </a:prstGeom>
          <a:solidFill>
            <a:srgbClr val="D7E1F3"/>
          </a:solidFill>
          <a:ln w="12700">
            <a:solidFill>
              <a:srgbClr val="7E7E7E"/>
            </a:solidFill>
          </a:ln>
        </p:spPr>
        <p:txBody>
          <a:bodyPr wrap="square" lIns="0" tIns="36830" rIns="0" bIns="0" rtlCol="0" vert="horz">
            <a:spAutoFit/>
          </a:bodyPr>
          <a:lstStyle/>
          <a:p>
            <a:pPr marL="166370" marR="157480" indent="316865">
              <a:lnSpc>
                <a:spcPct val="100000"/>
              </a:lnSpc>
              <a:spcBef>
                <a:spcPts val="290"/>
              </a:spcBef>
            </a:pPr>
            <a:r>
              <a:rPr dirty="0" sz="1800" spc="-10">
                <a:latin typeface="Calibri"/>
                <a:cs typeface="Calibri"/>
              </a:rPr>
              <a:t>Involvement: </a:t>
            </a:r>
            <a:r>
              <a:rPr dirty="0" sz="1800">
                <a:latin typeface="Calibri"/>
                <a:cs typeface="Calibri"/>
              </a:rPr>
              <a:t>number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hashtags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484251" y="635380"/>
            <a:ext cx="2186305" cy="360045"/>
          </a:xfrm>
          <a:prstGeom prst="rect">
            <a:avLst/>
          </a:prstGeom>
          <a:solidFill>
            <a:srgbClr val="D7E1F3"/>
          </a:solidFill>
          <a:ln w="12700">
            <a:solidFill>
              <a:srgbClr val="7E7E7E"/>
            </a:solidFill>
          </a:ln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105"/>
              </a:spcBef>
            </a:pPr>
            <a:r>
              <a:rPr dirty="0" sz="1800" spc="-10">
                <a:latin typeface="Calibri"/>
                <a:cs typeface="Calibri"/>
              </a:rPr>
              <a:t>Polarity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512102" y="4346625"/>
            <a:ext cx="2172335" cy="867410"/>
          </a:xfrm>
          <a:prstGeom prst="rect">
            <a:avLst/>
          </a:prstGeom>
          <a:solidFill>
            <a:srgbClr val="E0EED7"/>
          </a:solidFill>
          <a:ln w="12700">
            <a:solidFill>
              <a:srgbClr val="000000"/>
            </a:solidFill>
          </a:ln>
        </p:spPr>
        <p:txBody>
          <a:bodyPr wrap="square" lIns="0" tIns="7620" rIns="0" bIns="0" rtlCol="0" vert="horz">
            <a:spAutoFit/>
          </a:bodyPr>
          <a:lstStyle/>
          <a:p>
            <a:pPr algn="ctr" marL="289560" marR="281305">
              <a:lnSpc>
                <a:spcPct val="100000"/>
              </a:lnSpc>
              <a:spcBef>
                <a:spcPts val="60"/>
              </a:spcBef>
            </a:pPr>
            <a:r>
              <a:rPr dirty="0" sz="1800">
                <a:latin typeface="Calibri"/>
                <a:cs typeface="Calibri"/>
              </a:rPr>
              <a:t>Gender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diversity: percentage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of </a:t>
            </a:r>
            <a:r>
              <a:rPr dirty="0" sz="1800" spc="-10">
                <a:latin typeface="Calibri"/>
                <a:cs typeface="Calibri"/>
              </a:rPr>
              <a:t>females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512102" y="3562603"/>
            <a:ext cx="2171700" cy="721995"/>
          </a:xfrm>
          <a:prstGeom prst="rect">
            <a:avLst/>
          </a:prstGeom>
          <a:solidFill>
            <a:srgbClr val="E0EED7"/>
          </a:solidFill>
          <a:ln w="12700">
            <a:solidFill>
              <a:srgbClr val="000000"/>
            </a:solidFill>
          </a:ln>
        </p:spPr>
        <p:txBody>
          <a:bodyPr wrap="square" lIns="0" tIns="72390" rIns="0" bIns="0" rtlCol="0" vert="horz">
            <a:spAutoFit/>
          </a:bodyPr>
          <a:lstStyle/>
          <a:p>
            <a:pPr marL="247650" marR="242570" indent="231140">
              <a:lnSpc>
                <a:spcPct val="100000"/>
              </a:lnSpc>
              <a:spcBef>
                <a:spcPts val="570"/>
              </a:spcBef>
            </a:pPr>
            <a:r>
              <a:rPr dirty="0" sz="1800" spc="-10">
                <a:latin typeface="Calibri"/>
                <a:cs typeface="Calibri"/>
              </a:rPr>
              <a:t>Socialization: </a:t>
            </a:r>
            <a:r>
              <a:rPr dirty="0" sz="1800">
                <a:latin typeface="Calibri"/>
                <a:cs typeface="Calibri"/>
              </a:rPr>
              <a:t>number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people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512102" y="2479230"/>
            <a:ext cx="2172335" cy="371475"/>
          </a:xfrm>
          <a:prstGeom prst="rect">
            <a:avLst/>
          </a:prstGeom>
          <a:solidFill>
            <a:srgbClr val="E0EED7"/>
          </a:solidFill>
          <a:ln w="12700">
            <a:solidFill>
              <a:srgbClr val="000000"/>
            </a:solidFill>
          </a:ln>
        </p:spPr>
        <p:txBody>
          <a:bodyPr wrap="square" lIns="0" tIns="33655" rIns="0" bIns="0" rtlCol="0" vert="horz">
            <a:spAutoFit/>
          </a:bodyPr>
          <a:lstStyle/>
          <a:p>
            <a:pPr marL="290195">
              <a:lnSpc>
                <a:spcPct val="100000"/>
              </a:lnSpc>
              <a:spcBef>
                <a:spcPts val="265"/>
              </a:spcBef>
            </a:pPr>
            <a:r>
              <a:rPr dirty="0" sz="1800">
                <a:latin typeface="Calibri"/>
                <a:cs typeface="Calibri"/>
              </a:rPr>
              <a:t>Narcissism:</a:t>
            </a:r>
            <a:r>
              <a:rPr dirty="0" sz="1800" spc="-6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selfie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505752" y="2928391"/>
            <a:ext cx="2199005" cy="558165"/>
            <a:chOff x="505752" y="2928391"/>
            <a:chExt cx="2199005" cy="558165"/>
          </a:xfrm>
        </p:grpSpPr>
        <p:sp>
          <p:nvSpPr>
            <p:cNvPr id="13" name="object 13" descr=""/>
            <p:cNvSpPr/>
            <p:nvPr/>
          </p:nvSpPr>
          <p:spPr>
            <a:xfrm>
              <a:off x="512102" y="2934741"/>
              <a:ext cx="2186305" cy="545465"/>
            </a:xfrm>
            <a:custGeom>
              <a:avLst/>
              <a:gdLst/>
              <a:ahLst/>
              <a:cxnLst/>
              <a:rect l="l" t="t" r="r" b="b"/>
              <a:pathLst>
                <a:path w="2186305" h="545464">
                  <a:moveTo>
                    <a:pt x="2186178" y="0"/>
                  </a:moveTo>
                  <a:lnTo>
                    <a:pt x="0" y="0"/>
                  </a:lnTo>
                  <a:lnTo>
                    <a:pt x="0" y="545312"/>
                  </a:lnTo>
                  <a:lnTo>
                    <a:pt x="2186178" y="545312"/>
                  </a:lnTo>
                  <a:lnTo>
                    <a:pt x="2186178" y="0"/>
                  </a:lnTo>
                  <a:close/>
                </a:path>
              </a:pathLst>
            </a:custGeom>
            <a:solidFill>
              <a:srgbClr val="E0EED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512102" y="2934741"/>
              <a:ext cx="2186305" cy="545465"/>
            </a:xfrm>
            <a:custGeom>
              <a:avLst/>
              <a:gdLst/>
              <a:ahLst/>
              <a:cxnLst/>
              <a:rect l="l" t="t" r="r" b="b"/>
              <a:pathLst>
                <a:path w="2186305" h="545464">
                  <a:moveTo>
                    <a:pt x="0" y="545312"/>
                  </a:moveTo>
                  <a:lnTo>
                    <a:pt x="2186178" y="545312"/>
                  </a:lnTo>
                  <a:lnTo>
                    <a:pt x="2186178" y="0"/>
                  </a:lnTo>
                  <a:lnTo>
                    <a:pt x="0" y="0"/>
                  </a:lnTo>
                  <a:lnTo>
                    <a:pt x="0" y="545312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518452" y="2954528"/>
            <a:ext cx="2179955" cy="459740"/>
          </a:xfrm>
          <a:prstGeom prst="rect">
            <a:avLst/>
          </a:prstGeom>
        </p:spPr>
        <p:txBody>
          <a:bodyPr wrap="square" lIns="0" tIns="38735" rIns="0" bIns="0" rtlCol="0" vert="horz">
            <a:spAutoFit/>
          </a:bodyPr>
          <a:lstStyle/>
          <a:p>
            <a:pPr marL="797560" marR="290195" indent="-506095">
              <a:lnSpc>
                <a:spcPts val="1620"/>
              </a:lnSpc>
              <a:spcBef>
                <a:spcPts val="305"/>
              </a:spcBef>
            </a:pPr>
            <a:r>
              <a:rPr dirty="0" sz="1500" spc="-10">
                <a:latin typeface="Calibri"/>
                <a:cs typeface="Calibri"/>
              </a:rPr>
              <a:t>Socialization:</a:t>
            </a:r>
            <a:r>
              <a:rPr dirty="0" sz="1500" spc="15">
                <a:latin typeface="Calibri"/>
                <a:cs typeface="Calibri"/>
              </a:rPr>
              <a:t> </a:t>
            </a:r>
            <a:r>
              <a:rPr dirty="0" sz="1500" spc="-10">
                <a:latin typeface="Calibri"/>
                <a:cs typeface="Calibri"/>
              </a:rPr>
              <a:t>people context</a:t>
            </a:r>
            <a:endParaRPr sz="1500">
              <a:latin typeface="Calibri"/>
              <a:cs typeface="Calibri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477901" y="1787144"/>
            <a:ext cx="2212975" cy="563880"/>
            <a:chOff x="477901" y="1787144"/>
            <a:chExt cx="2212975" cy="563880"/>
          </a:xfrm>
        </p:grpSpPr>
        <p:sp>
          <p:nvSpPr>
            <p:cNvPr id="17" name="object 17" descr=""/>
            <p:cNvSpPr/>
            <p:nvPr/>
          </p:nvSpPr>
          <p:spPr>
            <a:xfrm>
              <a:off x="484251" y="1793494"/>
              <a:ext cx="2200275" cy="551180"/>
            </a:xfrm>
            <a:custGeom>
              <a:avLst/>
              <a:gdLst/>
              <a:ahLst/>
              <a:cxnLst/>
              <a:rect l="l" t="t" r="r" b="b"/>
              <a:pathLst>
                <a:path w="2200275" h="551180">
                  <a:moveTo>
                    <a:pt x="2199767" y="0"/>
                  </a:moveTo>
                  <a:lnTo>
                    <a:pt x="0" y="0"/>
                  </a:lnTo>
                  <a:lnTo>
                    <a:pt x="0" y="550926"/>
                  </a:lnTo>
                  <a:lnTo>
                    <a:pt x="2199767" y="550926"/>
                  </a:lnTo>
                  <a:lnTo>
                    <a:pt x="2199767" y="0"/>
                  </a:lnTo>
                  <a:close/>
                </a:path>
              </a:pathLst>
            </a:custGeom>
            <a:solidFill>
              <a:srgbClr val="D7E1F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484251" y="1793494"/>
              <a:ext cx="2200275" cy="551180"/>
            </a:xfrm>
            <a:custGeom>
              <a:avLst/>
              <a:gdLst/>
              <a:ahLst/>
              <a:cxnLst/>
              <a:rect l="l" t="t" r="r" b="b"/>
              <a:pathLst>
                <a:path w="2200275" h="551180">
                  <a:moveTo>
                    <a:pt x="0" y="550926"/>
                  </a:moveTo>
                  <a:lnTo>
                    <a:pt x="2199767" y="550926"/>
                  </a:lnTo>
                  <a:lnTo>
                    <a:pt x="2199767" y="0"/>
                  </a:lnTo>
                  <a:lnTo>
                    <a:pt x="0" y="0"/>
                  </a:lnTo>
                  <a:lnTo>
                    <a:pt x="0" y="550926"/>
                  </a:lnTo>
                  <a:close/>
                </a:path>
              </a:pathLst>
            </a:custGeom>
            <a:ln w="12700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490601" y="1788413"/>
            <a:ext cx="2193925" cy="492759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algn="ctr">
              <a:lnSpc>
                <a:spcPts val="1835"/>
              </a:lnSpc>
              <a:spcBef>
                <a:spcPts val="105"/>
              </a:spcBef>
            </a:pPr>
            <a:r>
              <a:rPr dirty="0" sz="1700" spc="-10">
                <a:latin typeface="Calibri"/>
                <a:cs typeface="Calibri"/>
              </a:rPr>
              <a:t>Involvement:</a:t>
            </a:r>
            <a:r>
              <a:rPr dirty="0" sz="1700" spc="-30">
                <a:latin typeface="Calibri"/>
                <a:cs typeface="Calibri"/>
              </a:rPr>
              <a:t> </a:t>
            </a:r>
            <a:r>
              <a:rPr dirty="0" sz="1700" spc="-20">
                <a:latin typeface="Calibri"/>
                <a:cs typeface="Calibri"/>
              </a:rPr>
              <a:t>text</a:t>
            </a:r>
            <a:endParaRPr sz="1700">
              <a:latin typeface="Calibri"/>
              <a:cs typeface="Calibri"/>
            </a:endParaRPr>
          </a:p>
          <a:p>
            <a:pPr algn="ctr">
              <a:lnSpc>
                <a:spcPts val="1835"/>
              </a:lnSpc>
            </a:pPr>
            <a:r>
              <a:rPr dirty="0" sz="1700" spc="-10">
                <a:latin typeface="Calibri"/>
                <a:cs typeface="Calibri"/>
              </a:rPr>
              <a:t>length</a:t>
            </a:r>
            <a:endParaRPr sz="1700">
              <a:latin typeface="Calibri"/>
              <a:cs typeface="Calibri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3593084" y="4308322"/>
            <a:ext cx="1762125" cy="646430"/>
            <a:chOff x="3593084" y="4308322"/>
            <a:chExt cx="1762125" cy="646430"/>
          </a:xfrm>
        </p:grpSpPr>
        <p:sp>
          <p:nvSpPr>
            <p:cNvPr id="21" name="object 21" descr=""/>
            <p:cNvSpPr/>
            <p:nvPr/>
          </p:nvSpPr>
          <p:spPr>
            <a:xfrm>
              <a:off x="3599434" y="4314672"/>
              <a:ext cx="1749425" cy="633730"/>
            </a:xfrm>
            <a:custGeom>
              <a:avLst/>
              <a:gdLst/>
              <a:ahLst/>
              <a:cxnLst/>
              <a:rect l="l" t="t" r="r" b="b"/>
              <a:pathLst>
                <a:path w="1749425" h="633729">
                  <a:moveTo>
                    <a:pt x="1749043" y="0"/>
                  </a:moveTo>
                  <a:lnTo>
                    <a:pt x="0" y="0"/>
                  </a:lnTo>
                  <a:lnTo>
                    <a:pt x="0" y="633501"/>
                  </a:lnTo>
                  <a:lnTo>
                    <a:pt x="1749043" y="633501"/>
                  </a:lnTo>
                  <a:lnTo>
                    <a:pt x="1749043" y="0"/>
                  </a:lnTo>
                  <a:close/>
                </a:path>
              </a:pathLst>
            </a:custGeom>
            <a:solidFill>
              <a:srgbClr val="FAE3D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3599434" y="4314672"/>
              <a:ext cx="1749425" cy="633730"/>
            </a:xfrm>
            <a:custGeom>
              <a:avLst/>
              <a:gdLst/>
              <a:ahLst/>
              <a:cxnLst/>
              <a:rect l="l" t="t" r="r" b="b"/>
              <a:pathLst>
                <a:path w="1749425" h="633729">
                  <a:moveTo>
                    <a:pt x="0" y="633501"/>
                  </a:moveTo>
                  <a:lnTo>
                    <a:pt x="1749043" y="633501"/>
                  </a:lnTo>
                  <a:lnTo>
                    <a:pt x="1749043" y="0"/>
                  </a:lnTo>
                  <a:lnTo>
                    <a:pt x="0" y="0"/>
                  </a:lnTo>
                  <a:lnTo>
                    <a:pt x="0" y="633501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  <a:prstDash val="sysDash"/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3" name="object 23" descr=""/>
          <p:cNvSpPr txBox="1"/>
          <p:nvPr/>
        </p:nvSpPr>
        <p:spPr>
          <a:xfrm>
            <a:off x="3819271" y="4329760"/>
            <a:ext cx="1310640" cy="54737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2055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Colectivist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25" b="1">
                <a:latin typeface="Calibri"/>
                <a:cs typeface="Calibri"/>
              </a:rPr>
              <a:t>Vs.</a:t>
            </a:r>
            <a:endParaRPr sz="1800">
              <a:latin typeface="Calibri"/>
              <a:cs typeface="Calibri"/>
            </a:endParaRPr>
          </a:p>
          <a:p>
            <a:pPr marL="38100">
              <a:lnSpc>
                <a:spcPts val="2055"/>
              </a:lnSpc>
            </a:pPr>
            <a:r>
              <a:rPr dirty="0" sz="1800" spc="-10">
                <a:latin typeface="Calibri"/>
                <a:cs typeface="Calibri"/>
              </a:rPr>
              <a:t>Individualism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2668142" y="810894"/>
            <a:ext cx="3687445" cy="3973829"/>
            <a:chOff x="2668142" y="810894"/>
            <a:chExt cx="3687445" cy="3973829"/>
          </a:xfrm>
        </p:grpSpPr>
        <p:sp>
          <p:nvSpPr>
            <p:cNvPr id="25" name="object 25" descr=""/>
            <p:cNvSpPr/>
            <p:nvPr/>
          </p:nvSpPr>
          <p:spPr>
            <a:xfrm>
              <a:off x="2668130" y="810894"/>
              <a:ext cx="3687445" cy="1724025"/>
            </a:xfrm>
            <a:custGeom>
              <a:avLst/>
              <a:gdLst/>
              <a:ahLst/>
              <a:cxnLst/>
              <a:rect l="l" t="t" r="r" b="b"/>
              <a:pathLst>
                <a:path w="3687445" h="1724025">
                  <a:moveTo>
                    <a:pt x="3687330" y="1694815"/>
                  </a:moveTo>
                  <a:lnTo>
                    <a:pt x="3687140" y="1694700"/>
                  </a:lnTo>
                  <a:lnTo>
                    <a:pt x="3687064" y="1694573"/>
                  </a:lnTo>
                  <a:lnTo>
                    <a:pt x="3687203" y="1694561"/>
                  </a:lnTo>
                  <a:lnTo>
                    <a:pt x="3669449" y="1672463"/>
                  </a:lnTo>
                  <a:lnTo>
                    <a:pt x="3633863" y="1628140"/>
                  </a:lnTo>
                  <a:lnTo>
                    <a:pt x="3628618" y="1639582"/>
                  </a:lnTo>
                  <a:lnTo>
                    <a:pt x="3625100" y="1636268"/>
                  </a:lnTo>
                  <a:lnTo>
                    <a:pt x="3620693" y="1650987"/>
                  </a:lnTo>
                  <a:lnTo>
                    <a:pt x="3616083" y="1647952"/>
                  </a:lnTo>
                  <a:lnTo>
                    <a:pt x="3615093" y="1656346"/>
                  </a:lnTo>
                  <a:lnTo>
                    <a:pt x="3949" y="0"/>
                  </a:lnTo>
                  <a:lnTo>
                    <a:pt x="0" y="8763"/>
                  </a:lnTo>
                  <a:lnTo>
                    <a:pt x="3613924" y="1666240"/>
                  </a:lnTo>
                  <a:lnTo>
                    <a:pt x="3613759" y="1667637"/>
                  </a:lnTo>
                  <a:lnTo>
                    <a:pt x="3695" y="584454"/>
                  </a:lnTo>
                  <a:lnTo>
                    <a:pt x="901" y="593598"/>
                  </a:lnTo>
                  <a:lnTo>
                    <a:pt x="3611511" y="1676946"/>
                  </a:lnTo>
                  <a:lnTo>
                    <a:pt x="3609784" y="1680718"/>
                  </a:lnTo>
                  <a:lnTo>
                    <a:pt x="16522" y="1253236"/>
                  </a:lnTo>
                  <a:lnTo>
                    <a:pt x="15379" y="1262761"/>
                  </a:lnTo>
                  <a:lnTo>
                    <a:pt x="3605593" y="1689874"/>
                  </a:lnTo>
                  <a:lnTo>
                    <a:pt x="3602113" y="1697482"/>
                  </a:lnTo>
                  <a:lnTo>
                    <a:pt x="3606825" y="1697329"/>
                  </a:lnTo>
                  <a:lnTo>
                    <a:pt x="3603256" y="1709293"/>
                  </a:lnTo>
                  <a:lnTo>
                    <a:pt x="3608984" y="1708302"/>
                  </a:lnTo>
                  <a:lnTo>
                    <a:pt x="3607193" y="1723644"/>
                  </a:lnTo>
                  <a:lnTo>
                    <a:pt x="3687330" y="1694815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2681859" y="2470784"/>
              <a:ext cx="3674110" cy="2313940"/>
            </a:xfrm>
            <a:custGeom>
              <a:avLst/>
              <a:gdLst/>
              <a:ahLst/>
              <a:cxnLst/>
              <a:rect l="l" t="t" r="r" b="b"/>
              <a:pathLst>
                <a:path w="3674110" h="2313940">
                  <a:moveTo>
                    <a:pt x="3673729" y="34798"/>
                  </a:moveTo>
                  <a:lnTo>
                    <a:pt x="3673525" y="34747"/>
                  </a:lnTo>
                  <a:lnTo>
                    <a:pt x="3669322" y="32766"/>
                  </a:lnTo>
                  <a:lnTo>
                    <a:pt x="3595751" y="0"/>
                  </a:lnTo>
                  <a:lnTo>
                    <a:pt x="3596297" y="12992"/>
                  </a:lnTo>
                  <a:lnTo>
                    <a:pt x="3591687" y="11684"/>
                  </a:lnTo>
                  <a:lnTo>
                    <a:pt x="3594620" y="27114"/>
                  </a:lnTo>
                  <a:lnTo>
                    <a:pt x="3588766" y="26543"/>
                  </a:lnTo>
                  <a:lnTo>
                    <a:pt x="3591471" y="33578"/>
                  </a:lnTo>
                  <a:lnTo>
                    <a:pt x="2032" y="189230"/>
                  </a:lnTo>
                  <a:lnTo>
                    <a:pt x="2413" y="198755"/>
                  </a:lnTo>
                  <a:lnTo>
                    <a:pt x="3589096" y="43230"/>
                  </a:lnTo>
                  <a:lnTo>
                    <a:pt x="3590721" y="45847"/>
                  </a:lnTo>
                  <a:lnTo>
                    <a:pt x="15494" y="731901"/>
                  </a:lnTo>
                  <a:lnTo>
                    <a:pt x="17272" y="741299"/>
                  </a:lnTo>
                  <a:lnTo>
                    <a:pt x="3596106" y="54546"/>
                  </a:lnTo>
                  <a:lnTo>
                    <a:pt x="3598265" y="58039"/>
                  </a:lnTo>
                  <a:lnTo>
                    <a:pt x="3598291" y="58648"/>
                  </a:lnTo>
                  <a:lnTo>
                    <a:pt x="254" y="1448435"/>
                  </a:lnTo>
                  <a:lnTo>
                    <a:pt x="3683" y="1457325"/>
                  </a:lnTo>
                  <a:lnTo>
                    <a:pt x="3598722" y="68694"/>
                  </a:lnTo>
                  <a:lnTo>
                    <a:pt x="3599015" y="75463"/>
                  </a:lnTo>
                  <a:lnTo>
                    <a:pt x="0" y="2305431"/>
                  </a:lnTo>
                  <a:lnTo>
                    <a:pt x="4953" y="2313559"/>
                  </a:lnTo>
                  <a:lnTo>
                    <a:pt x="3605326" y="82829"/>
                  </a:lnTo>
                  <a:lnTo>
                    <a:pt x="3606038" y="86487"/>
                  </a:lnTo>
                  <a:lnTo>
                    <a:pt x="3610546" y="83045"/>
                  </a:lnTo>
                  <a:lnTo>
                    <a:pt x="3616198" y="97663"/>
                  </a:lnTo>
                  <a:lnTo>
                    <a:pt x="3620135" y="93332"/>
                  </a:lnTo>
                  <a:lnTo>
                    <a:pt x="3628898" y="107442"/>
                  </a:lnTo>
                  <a:lnTo>
                    <a:pt x="3655504" y="64262"/>
                  </a:lnTo>
                  <a:lnTo>
                    <a:pt x="3673602" y="34925"/>
                  </a:lnTo>
                  <a:lnTo>
                    <a:pt x="3673729" y="3479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3962146" y="2985896"/>
              <a:ext cx="1345565" cy="1317625"/>
            </a:xfrm>
            <a:custGeom>
              <a:avLst/>
              <a:gdLst/>
              <a:ahLst/>
              <a:cxnLst/>
              <a:rect l="l" t="t" r="r" b="b"/>
              <a:pathLst>
                <a:path w="1345564" h="1317625">
                  <a:moveTo>
                    <a:pt x="42926" y="1260602"/>
                  </a:moveTo>
                  <a:lnTo>
                    <a:pt x="33401" y="1260602"/>
                  </a:lnTo>
                  <a:lnTo>
                    <a:pt x="33401" y="1298702"/>
                  </a:lnTo>
                  <a:lnTo>
                    <a:pt x="42926" y="1298702"/>
                  </a:lnTo>
                  <a:lnTo>
                    <a:pt x="42926" y="1260602"/>
                  </a:lnTo>
                  <a:close/>
                </a:path>
                <a:path w="1345564" h="1317625">
                  <a:moveTo>
                    <a:pt x="42926" y="1193927"/>
                  </a:moveTo>
                  <a:lnTo>
                    <a:pt x="33401" y="1193927"/>
                  </a:lnTo>
                  <a:lnTo>
                    <a:pt x="33401" y="1232027"/>
                  </a:lnTo>
                  <a:lnTo>
                    <a:pt x="42926" y="1232027"/>
                  </a:lnTo>
                  <a:lnTo>
                    <a:pt x="42926" y="1193927"/>
                  </a:lnTo>
                  <a:close/>
                </a:path>
                <a:path w="1345564" h="1317625">
                  <a:moveTo>
                    <a:pt x="42926" y="1127252"/>
                  </a:moveTo>
                  <a:lnTo>
                    <a:pt x="33401" y="1127252"/>
                  </a:lnTo>
                  <a:lnTo>
                    <a:pt x="33401" y="1165352"/>
                  </a:lnTo>
                  <a:lnTo>
                    <a:pt x="42926" y="1165352"/>
                  </a:lnTo>
                  <a:lnTo>
                    <a:pt x="42926" y="1127252"/>
                  </a:lnTo>
                  <a:close/>
                </a:path>
                <a:path w="1345564" h="1317625">
                  <a:moveTo>
                    <a:pt x="42926" y="1060577"/>
                  </a:moveTo>
                  <a:lnTo>
                    <a:pt x="33401" y="1060577"/>
                  </a:lnTo>
                  <a:lnTo>
                    <a:pt x="33401" y="1098677"/>
                  </a:lnTo>
                  <a:lnTo>
                    <a:pt x="42926" y="1098677"/>
                  </a:lnTo>
                  <a:lnTo>
                    <a:pt x="42926" y="1060577"/>
                  </a:lnTo>
                  <a:close/>
                </a:path>
                <a:path w="1345564" h="1317625">
                  <a:moveTo>
                    <a:pt x="42926" y="993902"/>
                  </a:moveTo>
                  <a:lnTo>
                    <a:pt x="33401" y="993902"/>
                  </a:lnTo>
                  <a:lnTo>
                    <a:pt x="33401" y="1032002"/>
                  </a:lnTo>
                  <a:lnTo>
                    <a:pt x="42926" y="1032002"/>
                  </a:lnTo>
                  <a:lnTo>
                    <a:pt x="42926" y="993902"/>
                  </a:lnTo>
                  <a:close/>
                </a:path>
                <a:path w="1345564" h="1317625">
                  <a:moveTo>
                    <a:pt x="42926" y="927227"/>
                  </a:moveTo>
                  <a:lnTo>
                    <a:pt x="33401" y="927227"/>
                  </a:lnTo>
                  <a:lnTo>
                    <a:pt x="33401" y="965327"/>
                  </a:lnTo>
                  <a:lnTo>
                    <a:pt x="42926" y="965327"/>
                  </a:lnTo>
                  <a:lnTo>
                    <a:pt x="42926" y="927227"/>
                  </a:lnTo>
                  <a:close/>
                </a:path>
                <a:path w="1345564" h="1317625">
                  <a:moveTo>
                    <a:pt x="42926" y="860552"/>
                  </a:moveTo>
                  <a:lnTo>
                    <a:pt x="33401" y="860552"/>
                  </a:lnTo>
                  <a:lnTo>
                    <a:pt x="33401" y="898652"/>
                  </a:lnTo>
                  <a:lnTo>
                    <a:pt x="42926" y="898652"/>
                  </a:lnTo>
                  <a:lnTo>
                    <a:pt x="42926" y="860552"/>
                  </a:lnTo>
                  <a:close/>
                </a:path>
                <a:path w="1345564" h="1317625">
                  <a:moveTo>
                    <a:pt x="42926" y="793877"/>
                  </a:moveTo>
                  <a:lnTo>
                    <a:pt x="33401" y="793877"/>
                  </a:lnTo>
                  <a:lnTo>
                    <a:pt x="33401" y="831977"/>
                  </a:lnTo>
                  <a:lnTo>
                    <a:pt x="42926" y="831977"/>
                  </a:lnTo>
                  <a:lnTo>
                    <a:pt x="42926" y="793877"/>
                  </a:lnTo>
                  <a:close/>
                </a:path>
                <a:path w="1345564" h="1317625">
                  <a:moveTo>
                    <a:pt x="42926" y="727202"/>
                  </a:moveTo>
                  <a:lnTo>
                    <a:pt x="33401" y="727202"/>
                  </a:lnTo>
                  <a:lnTo>
                    <a:pt x="33401" y="765302"/>
                  </a:lnTo>
                  <a:lnTo>
                    <a:pt x="42926" y="765302"/>
                  </a:lnTo>
                  <a:lnTo>
                    <a:pt x="42926" y="727202"/>
                  </a:lnTo>
                  <a:close/>
                </a:path>
                <a:path w="1345564" h="1317625">
                  <a:moveTo>
                    <a:pt x="42926" y="660527"/>
                  </a:moveTo>
                  <a:lnTo>
                    <a:pt x="33401" y="660527"/>
                  </a:lnTo>
                  <a:lnTo>
                    <a:pt x="33401" y="698627"/>
                  </a:lnTo>
                  <a:lnTo>
                    <a:pt x="42926" y="698627"/>
                  </a:lnTo>
                  <a:lnTo>
                    <a:pt x="42926" y="660527"/>
                  </a:lnTo>
                  <a:close/>
                </a:path>
                <a:path w="1345564" h="1317625">
                  <a:moveTo>
                    <a:pt x="42926" y="593852"/>
                  </a:moveTo>
                  <a:lnTo>
                    <a:pt x="33401" y="593852"/>
                  </a:lnTo>
                  <a:lnTo>
                    <a:pt x="33401" y="631952"/>
                  </a:lnTo>
                  <a:lnTo>
                    <a:pt x="42926" y="631952"/>
                  </a:lnTo>
                  <a:lnTo>
                    <a:pt x="42926" y="593852"/>
                  </a:lnTo>
                  <a:close/>
                </a:path>
                <a:path w="1345564" h="1317625">
                  <a:moveTo>
                    <a:pt x="42926" y="527177"/>
                  </a:moveTo>
                  <a:lnTo>
                    <a:pt x="33401" y="527177"/>
                  </a:lnTo>
                  <a:lnTo>
                    <a:pt x="33401" y="565277"/>
                  </a:lnTo>
                  <a:lnTo>
                    <a:pt x="42926" y="565277"/>
                  </a:lnTo>
                  <a:lnTo>
                    <a:pt x="42926" y="527177"/>
                  </a:lnTo>
                  <a:close/>
                </a:path>
                <a:path w="1345564" h="1317625">
                  <a:moveTo>
                    <a:pt x="42926" y="460502"/>
                  </a:moveTo>
                  <a:lnTo>
                    <a:pt x="33401" y="460502"/>
                  </a:lnTo>
                  <a:lnTo>
                    <a:pt x="33401" y="498602"/>
                  </a:lnTo>
                  <a:lnTo>
                    <a:pt x="42926" y="498602"/>
                  </a:lnTo>
                  <a:lnTo>
                    <a:pt x="42926" y="460502"/>
                  </a:lnTo>
                  <a:close/>
                </a:path>
                <a:path w="1345564" h="1317625">
                  <a:moveTo>
                    <a:pt x="42926" y="393827"/>
                  </a:moveTo>
                  <a:lnTo>
                    <a:pt x="33401" y="393827"/>
                  </a:lnTo>
                  <a:lnTo>
                    <a:pt x="33401" y="431927"/>
                  </a:lnTo>
                  <a:lnTo>
                    <a:pt x="42926" y="431927"/>
                  </a:lnTo>
                  <a:lnTo>
                    <a:pt x="42926" y="393827"/>
                  </a:lnTo>
                  <a:close/>
                </a:path>
                <a:path w="1345564" h="1317625">
                  <a:moveTo>
                    <a:pt x="42926" y="327152"/>
                  </a:moveTo>
                  <a:lnTo>
                    <a:pt x="33401" y="327152"/>
                  </a:lnTo>
                  <a:lnTo>
                    <a:pt x="33401" y="365252"/>
                  </a:lnTo>
                  <a:lnTo>
                    <a:pt x="42926" y="365252"/>
                  </a:lnTo>
                  <a:lnTo>
                    <a:pt x="42926" y="327152"/>
                  </a:lnTo>
                  <a:close/>
                </a:path>
                <a:path w="1345564" h="1317625">
                  <a:moveTo>
                    <a:pt x="42926" y="260477"/>
                  </a:moveTo>
                  <a:lnTo>
                    <a:pt x="33401" y="260477"/>
                  </a:lnTo>
                  <a:lnTo>
                    <a:pt x="33401" y="298577"/>
                  </a:lnTo>
                  <a:lnTo>
                    <a:pt x="42926" y="298577"/>
                  </a:lnTo>
                  <a:lnTo>
                    <a:pt x="42926" y="260477"/>
                  </a:lnTo>
                  <a:close/>
                </a:path>
                <a:path w="1345564" h="1317625">
                  <a:moveTo>
                    <a:pt x="42926" y="193802"/>
                  </a:moveTo>
                  <a:lnTo>
                    <a:pt x="33401" y="193802"/>
                  </a:lnTo>
                  <a:lnTo>
                    <a:pt x="33401" y="231902"/>
                  </a:lnTo>
                  <a:lnTo>
                    <a:pt x="42926" y="231902"/>
                  </a:lnTo>
                  <a:lnTo>
                    <a:pt x="42926" y="193802"/>
                  </a:lnTo>
                  <a:close/>
                </a:path>
                <a:path w="1345564" h="1317625">
                  <a:moveTo>
                    <a:pt x="42926" y="127127"/>
                  </a:moveTo>
                  <a:lnTo>
                    <a:pt x="33401" y="127127"/>
                  </a:lnTo>
                  <a:lnTo>
                    <a:pt x="33401" y="165227"/>
                  </a:lnTo>
                  <a:lnTo>
                    <a:pt x="42926" y="165227"/>
                  </a:lnTo>
                  <a:lnTo>
                    <a:pt x="42926" y="127127"/>
                  </a:lnTo>
                  <a:close/>
                </a:path>
                <a:path w="1345564" h="1317625">
                  <a:moveTo>
                    <a:pt x="76200" y="76200"/>
                  </a:moveTo>
                  <a:lnTo>
                    <a:pt x="69850" y="63500"/>
                  </a:lnTo>
                  <a:lnTo>
                    <a:pt x="38100" y="0"/>
                  </a:lnTo>
                  <a:lnTo>
                    <a:pt x="0" y="76200"/>
                  </a:lnTo>
                  <a:lnTo>
                    <a:pt x="33401" y="76200"/>
                  </a:lnTo>
                  <a:lnTo>
                    <a:pt x="33401" y="98552"/>
                  </a:lnTo>
                  <a:lnTo>
                    <a:pt x="42926" y="98552"/>
                  </a:lnTo>
                  <a:lnTo>
                    <a:pt x="42926" y="76200"/>
                  </a:lnTo>
                  <a:lnTo>
                    <a:pt x="76200" y="76200"/>
                  </a:lnTo>
                  <a:close/>
                </a:path>
                <a:path w="1345564" h="1317625">
                  <a:moveTo>
                    <a:pt x="655828" y="1260602"/>
                  </a:moveTo>
                  <a:lnTo>
                    <a:pt x="646303" y="1260602"/>
                  </a:lnTo>
                  <a:lnTo>
                    <a:pt x="646303" y="1298702"/>
                  </a:lnTo>
                  <a:lnTo>
                    <a:pt x="655828" y="1298702"/>
                  </a:lnTo>
                  <a:lnTo>
                    <a:pt x="655828" y="1260602"/>
                  </a:lnTo>
                  <a:close/>
                </a:path>
                <a:path w="1345564" h="1317625">
                  <a:moveTo>
                    <a:pt x="655828" y="1193927"/>
                  </a:moveTo>
                  <a:lnTo>
                    <a:pt x="646303" y="1193927"/>
                  </a:lnTo>
                  <a:lnTo>
                    <a:pt x="646303" y="1232027"/>
                  </a:lnTo>
                  <a:lnTo>
                    <a:pt x="655828" y="1232027"/>
                  </a:lnTo>
                  <a:lnTo>
                    <a:pt x="655828" y="1193927"/>
                  </a:lnTo>
                  <a:close/>
                </a:path>
                <a:path w="1345564" h="1317625">
                  <a:moveTo>
                    <a:pt x="655828" y="1127252"/>
                  </a:moveTo>
                  <a:lnTo>
                    <a:pt x="646303" y="1127252"/>
                  </a:lnTo>
                  <a:lnTo>
                    <a:pt x="646303" y="1165352"/>
                  </a:lnTo>
                  <a:lnTo>
                    <a:pt x="655828" y="1165352"/>
                  </a:lnTo>
                  <a:lnTo>
                    <a:pt x="655828" y="1127252"/>
                  </a:lnTo>
                  <a:close/>
                </a:path>
                <a:path w="1345564" h="1317625">
                  <a:moveTo>
                    <a:pt x="655828" y="1060577"/>
                  </a:moveTo>
                  <a:lnTo>
                    <a:pt x="646303" y="1060577"/>
                  </a:lnTo>
                  <a:lnTo>
                    <a:pt x="646303" y="1098677"/>
                  </a:lnTo>
                  <a:lnTo>
                    <a:pt x="655828" y="1098677"/>
                  </a:lnTo>
                  <a:lnTo>
                    <a:pt x="655828" y="1060577"/>
                  </a:lnTo>
                  <a:close/>
                </a:path>
                <a:path w="1345564" h="1317625">
                  <a:moveTo>
                    <a:pt x="655828" y="993902"/>
                  </a:moveTo>
                  <a:lnTo>
                    <a:pt x="646303" y="993902"/>
                  </a:lnTo>
                  <a:lnTo>
                    <a:pt x="646303" y="1032002"/>
                  </a:lnTo>
                  <a:lnTo>
                    <a:pt x="655828" y="1032002"/>
                  </a:lnTo>
                  <a:lnTo>
                    <a:pt x="655828" y="993902"/>
                  </a:lnTo>
                  <a:close/>
                </a:path>
                <a:path w="1345564" h="1317625">
                  <a:moveTo>
                    <a:pt x="655828" y="927227"/>
                  </a:moveTo>
                  <a:lnTo>
                    <a:pt x="646303" y="927227"/>
                  </a:lnTo>
                  <a:lnTo>
                    <a:pt x="646303" y="965327"/>
                  </a:lnTo>
                  <a:lnTo>
                    <a:pt x="655828" y="965327"/>
                  </a:lnTo>
                  <a:lnTo>
                    <a:pt x="655828" y="927227"/>
                  </a:lnTo>
                  <a:close/>
                </a:path>
                <a:path w="1345564" h="1317625">
                  <a:moveTo>
                    <a:pt x="655828" y="860552"/>
                  </a:moveTo>
                  <a:lnTo>
                    <a:pt x="646303" y="860552"/>
                  </a:lnTo>
                  <a:lnTo>
                    <a:pt x="646303" y="898652"/>
                  </a:lnTo>
                  <a:lnTo>
                    <a:pt x="655828" y="898652"/>
                  </a:lnTo>
                  <a:lnTo>
                    <a:pt x="655828" y="860552"/>
                  </a:lnTo>
                  <a:close/>
                </a:path>
                <a:path w="1345564" h="1317625">
                  <a:moveTo>
                    <a:pt x="655828" y="793877"/>
                  </a:moveTo>
                  <a:lnTo>
                    <a:pt x="646303" y="793877"/>
                  </a:lnTo>
                  <a:lnTo>
                    <a:pt x="646303" y="831977"/>
                  </a:lnTo>
                  <a:lnTo>
                    <a:pt x="655828" y="831977"/>
                  </a:lnTo>
                  <a:lnTo>
                    <a:pt x="655828" y="793877"/>
                  </a:lnTo>
                  <a:close/>
                </a:path>
                <a:path w="1345564" h="1317625">
                  <a:moveTo>
                    <a:pt x="655828" y="727202"/>
                  </a:moveTo>
                  <a:lnTo>
                    <a:pt x="646303" y="727202"/>
                  </a:lnTo>
                  <a:lnTo>
                    <a:pt x="646303" y="765302"/>
                  </a:lnTo>
                  <a:lnTo>
                    <a:pt x="655828" y="765302"/>
                  </a:lnTo>
                  <a:lnTo>
                    <a:pt x="655828" y="727202"/>
                  </a:lnTo>
                  <a:close/>
                </a:path>
                <a:path w="1345564" h="1317625">
                  <a:moveTo>
                    <a:pt x="655828" y="660527"/>
                  </a:moveTo>
                  <a:lnTo>
                    <a:pt x="646303" y="660527"/>
                  </a:lnTo>
                  <a:lnTo>
                    <a:pt x="646303" y="698627"/>
                  </a:lnTo>
                  <a:lnTo>
                    <a:pt x="655828" y="698627"/>
                  </a:lnTo>
                  <a:lnTo>
                    <a:pt x="655828" y="660527"/>
                  </a:lnTo>
                  <a:close/>
                </a:path>
                <a:path w="1345564" h="1317625">
                  <a:moveTo>
                    <a:pt x="655828" y="593852"/>
                  </a:moveTo>
                  <a:lnTo>
                    <a:pt x="646303" y="593852"/>
                  </a:lnTo>
                  <a:lnTo>
                    <a:pt x="646303" y="631952"/>
                  </a:lnTo>
                  <a:lnTo>
                    <a:pt x="655828" y="631952"/>
                  </a:lnTo>
                  <a:lnTo>
                    <a:pt x="655828" y="593852"/>
                  </a:lnTo>
                  <a:close/>
                </a:path>
                <a:path w="1345564" h="1317625">
                  <a:moveTo>
                    <a:pt x="655828" y="527177"/>
                  </a:moveTo>
                  <a:lnTo>
                    <a:pt x="646303" y="527177"/>
                  </a:lnTo>
                  <a:lnTo>
                    <a:pt x="646303" y="565277"/>
                  </a:lnTo>
                  <a:lnTo>
                    <a:pt x="655828" y="565277"/>
                  </a:lnTo>
                  <a:lnTo>
                    <a:pt x="655828" y="527177"/>
                  </a:lnTo>
                  <a:close/>
                </a:path>
                <a:path w="1345564" h="1317625">
                  <a:moveTo>
                    <a:pt x="655828" y="460502"/>
                  </a:moveTo>
                  <a:lnTo>
                    <a:pt x="646303" y="460502"/>
                  </a:lnTo>
                  <a:lnTo>
                    <a:pt x="646303" y="498602"/>
                  </a:lnTo>
                  <a:lnTo>
                    <a:pt x="655828" y="498602"/>
                  </a:lnTo>
                  <a:lnTo>
                    <a:pt x="655828" y="460502"/>
                  </a:lnTo>
                  <a:close/>
                </a:path>
                <a:path w="1345564" h="1317625">
                  <a:moveTo>
                    <a:pt x="655828" y="393827"/>
                  </a:moveTo>
                  <a:lnTo>
                    <a:pt x="646303" y="393827"/>
                  </a:lnTo>
                  <a:lnTo>
                    <a:pt x="646303" y="431927"/>
                  </a:lnTo>
                  <a:lnTo>
                    <a:pt x="655828" y="431927"/>
                  </a:lnTo>
                  <a:lnTo>
                    <a:pt x="655828" y="393827"/>
                  </a:lnTo>
                  <a:close/>
                </a:path>
                <a:path w="1345564" h="1317625">
                  <a:moveTo>
                    <a:pt x="655828" y="327152"/>
                  </a:moveTo>
                  <a:lnTo>
                    <a:pt x="646303" y="327152"/>
                  </a:lnTo>
                  <a:lnTo>
                    <a:pt x="646303" y="365252"/>
                  </a:lnTo>
                  <a:lnTo>
                    <a:pt x="655828" y="365252"/>
                  </a:lnTo>
                  <a:lnTo>
                    <a:pt x="655828" y="327152"/>
                  </a:lnTo>
                  <a:close/>
                </a:path>
                <a:path w="1345564" h="1317625">
                  <a:moveTo>
                    <a:pt x="689229" y="316103"/>
                  </a:moveTo>
                  <a:lnTo>
                    <a:pt x="651129" y="239903"/>
                  </a:lnTo>
                  <a:lnTo>
                    <a:pt x="613029" y="316103"/>
                  </a:lnTo>
                  <a:lnTo>
                    <a:pt x="689229" y="316103"/>
                  </a:lnTo>
                  <a:close/>
                </a:path>
                <a:path w="1345564" h="1317625">
                  <a:moveTo>
                    <a:pt x="1311783" y="1279017"/>
                  </a:moveTo>
                  <a:lnTo>
                    <a:pt x="1302258" y="1279017"/>
                  </a:lnTo>
                  <a:lnTo>
                    <a:pt x="1302258" y="1317117"/>
                  </a:lnTo>
                  <a:lnTo>
                    <a:pt x="1311783" y="1317117"/>
                  </a:lnTo>
                  <a:lnTo>
                    <a:pt x="1311783" y="1279017"/>
                  </a:lnTo>
                  <a:close/>
                </a:path>
                <a:path w="1345564" h="1317625">
                  <a:moveTo>
                    <a:pt x="1311783" y="1212342"/>
                  </a:moveTo>
                  <a:lnTo>
                    <a:pt x="1302258" y="1212342"/>
                  </a:lnTo>
                  <a:lnTo>
                    <a:pt x="1302258" y="1250442"/>
                  </a:lnTo>
                  <a:lnTo>
                    <a:pt x="1311783" y="1250442"/>
                  </a:lnTo>
                  <a:lnTo>
                    <a:pt x="1311783" y="1212342"/>
                  </a:lnTo>
                  <a:close/>
                </a:path>
                <a:path w="1345564" h="1317625">
                  <a:moveTo>
                    <a:pt x="1311783" y="1145667"/>
                  </a:moveTo>
                  <a:lnTo>
                    <a:pt x="1302258" y="1145667"/>
                  </a:lnTo>
                  <a:lnTo>
                    <a:pt x="1302258" y="1183767"/>
                  </a:lnTo>
                  <a:lnTo>
                    <a:pt x="1311783" y="1183767"/>
                  </a:lnTo>
                  <a:lnTo>
                    <a:pt x="1311783" y="1145667"/>
                  </a:lnTo>
                  <a:close/>
                </a:path>
                <a:path w="1345564" h="1317625">
                  <a:moveTo>
                    <a:pt x="1311783" y="1078992"/>
                  </a:moveTo>
                  <a:lnTo>
                    <a:pt x="1302258" y="1078992"/>
                  </a:lnTo>
                  <a:lnTo>
                    <a:pt x="1302258" y="1117092"/>
                  </a:lnTo>
                  <a:lnTo>
                    <a:pt x="1311783" y="1117092"/>
                  </a:lnTo>
                  <a:lnTo>
                    <a:pt x="1311783" y="1078992"/>
                  </a:lnTo>
                  <a:close/>
                </a:path>
                <a:path w="1345564" h="1317625">
                  <a:moveTo>
                    <a:pt x="1311783" y="1012317"/>
                  </a:moveTo>
                  <a:lnTo>
                    <a:pt x="1302258" y="1012317"/>
                  </a:lnTo>
                  <a:lnTo>
                    <a:pt x="1302258" y="1050417"/>
                  </a:lnTo>
                  <a:lnTo>
                    <a:pt x="1311783" y="1050417"/>
                  </a:lnTo>
                  <a:lnTo>
                    <a:pt x="1311783" y="1012317"/>
                  </a:lnTo>
                  <a:close/>
                </a:path>
                <a:path w="1345564" h="1317625">
                  <a:moveTo>
                    <a:pt x="1311783" y="945642"/>
                  </a:moveTo>
                  <a:lnTo>
                    <a:pt x="1302258" y="945642"/>
                  </a:lnTo>
                  <a:lnTo>
                    <a:pt x="1302258" y="983742"/>
                  </a:lnTo>
                  <a:lnTo>
                    <a:pt x="1311783" y="983742"/>
                  </a:lnTo>
                  <a:lnTo>
                    <a:pt x="1311783" y="945642"/>
                  </a:lnTo>
                  <a:close/>
                </a:path>
                <a:path w="1345564" h="1317625">
                  <a:moveTo>
                    <a:pt x="1311783" y="878967"/>
                  </a:moveTo>
                  <a:lnTo>
                    <a:pt x="1302258" y="878967"/>
                  </a:lnTo>
                  <a:lnTo>
                    <a:pt x="1302258" y="917067"/>
                  </a:lnTo>
                  <a:lnTo>
                    <a:pt x="1311783" y="917067"/>
                  </a:lnTo>
                  <a:lnTo>
                    <a:pt x="1311783" y="878967"/>
                  </a:lnTo>
                  <a:close/>
                </a:path>
                <a:path w="1345564" h="1317625">
                  <a:moveTo>
                    <a:pt x="1311783" y="812292"/>
                  </a:moveTo>
                  <a:lnTo>
                    <a:pt x="1302258" y="812292"/>
                  </a:lnTo>
                  <a:lnTo>
                    <a:pt x="1302258" y="850392"/>
                  </a:lnTo>
                  <a:lnTo>
                    <a:pt x="1311783" y="850392"/>
                  </a:lnTo>
                  <a:lnTo>
                    <a:pt x="1311783" y="812292"/>
                  </a:lnTo>
                  <a:close/>
                </a:path>
                <a:path w="1345564" h="1317625">
                  <a:moveTo>
                    <a:pt x="1311783" y="745617"/>
                  </a:moveTo>
                  <a:lnTo>
                    <a:pt x="1302258" y="745617"/>
                  </a:lnTo>
                  <a:lnTo>
                    <a:pt x="1302258" y="783717"/>
                  </a:lnTo>
                  <a:lnTo>
                    <a:pt x="1311783" y="783717"/>
                  </a:lnTo>
                  <a:lnTo>
                    <a:pt x="1311783" y="745617"/>
                  </a:lnTo>
                  <a:close/>
                </a:path>
                <a:path w="1345564" h="1317625">
                  <a:moveTo>
                    <a:pt x="1311783" y="678942"/>
                  </a:moveTo>
                  <a:lnTo>
                    <a:pt x="1302258" y="678942"/>
                  </a:lnTo>
                  <a:lnTo>
                    <a:pt x="1302258" y="717042"/>
                  </a:lnTo>
                  <a:lnTo>
                    <a:pt x="1311783" y="717042"/>
                  </a:lnTo>
                  <a:lnTo>
                    <a:pt x="1311783" y="678942"/>
                  </a:lnTo>
                  <a:close/>
                </a:path>
                <a:path w="1345564" h="1317625">
                  <a:moveTo>
                    <a:pt x="1311783" y="612267"/>
                  </a:moveTo>
                  <a:lnTo>
                    <a:pt x="1302258" y="612267"/>
                  </a:lnTo>
                  <a:lnTo>
                    <a:pt x="1302258" y="650367"/>
                  </a:lnTo>
                  <a:lnTo>
                    <a:pt x="1311783" y="650367"/>
                  </a:lnTo>
                  <a:lnTo>
                    <a:pt x="1311783" y="612267"/>
                  </a:lnTo>
                  <a:close/>
                </a:path>
                <a:path w="1345564" h="1317625">
                  <a:moveTo>
                    <a:pt x="1311783" y="545592"/>
                  </a:moveTo>
                  <a:lnTo>
                    <a:pt x="1302258" y="545592"/>
                  </a:lnTo>
                  <a:lnTo>
                    <a:pt x="1302258" y="583692"/>
                  </a:lnTo>
                  <a:lnTo>
                    <a:pt x="1311783" y="583692"/>
                  </a:lnTo>
                  <a:lnTo>
                    <a:pt x="1311783" y="545592"/>
                  </a:lnTo>
                  <a:close/>
                </a:path>
                <a:path w="1345564" h="1317625">
                  <a:moveTo>
                    <a:pt x="1311783" y="478917"/>
                  </a:moveTo>
                  <a:lnTo>
                    <a:pt x="1302258" y="478917"/>
                  </a:lnTo>
                  <a:lnTo>
                    <a:pt x="1302258" y="517017"/>
                  </a:lnTo>
                  <a:lnTo>
                    <a:pt x="1311783" y="517017"/>
                  </a:lnTo>
                  <a:lnTo>
                    <a:pt x="1311783" y="478917"/>
                  </a:lnTo>
                  <a:close/>
                </a:path>
                <a:path w="1345564" h="1317625">
                  <a:moveTo>
                    <a:pt x="1311783" y="412242"/>
                  </a:moveTo>
                  <a:lnTo>
                    <a:pt x="1302258" y="412242"/>
                  </a:lnTo>
                  <a:lnTo>
                    <a:pt x="1302258" y="450342"/>
                  </a:lnTo>
                  <a:lnTo>
                    <a:pt x="1311783" y="450342"/>
                  </a:lnTo>
                  <a:lnTo>
                    <a:pt x="1311783" y="412242"/>
                  </a:lnTo>
                  <a:close/>
                </a:path>
                <a:path w="1345564" h="1317625">
                  <a:moveTo>
                    <a:pt x="1311783" y="345567"/>
                  </a:moveTo>
                  <a:lnTo>
                    <a:pt x="1302258" y="345567"/>
                  </a:lnTo>
                  <a:lnTo>
                    <a:pt x="1302258" y="383667"/>
                  </a:lnTo>
                  <a:lnTo>
                    <a:pt x="1311783" y="383667"/>
                  </a:lnTo>
                  <a:lnTo>
                    <a:pt x="1311783" y="345567"/>
                  </a:lnTo>
                  <a:close/>
                </a:path>
                <a:path w="1345564" h="1317625">
                  <a:moveTo>
                    <a:pt x="1311783" y="278892"/>
                  </a:moveTo>
                  <a:lnTo>
                    <a:pt x="1302258" y="278892"/>
                  </a:lnTo>
                  <a:lnTo>
                    <a:pt x="1302258" y="316992"/>
                  </a:lnTo>
                  <a:lnTo>
                    <a:pt x="1311783" y="316992"/>
                  </a:lnTo>
                  <a:lnTo>
                    <a:pt x="1311783" y="278892"/>
                  </a:lnTo>
                  <a:close/>
                </a:path>
                <a:path w="1345564" h="1317625">
                  <a:moveTo>
                    <a:pt x="1345057" y="256159"/>
                  </a:moveTo>
                  <a:lnTo>
                    <a:pt x="1342123" y="250317"/>
                  </a:lnTo>
                  <a:lnTo>
                    <a:pt x="1338707" y="243459"/>
                  </a:lnTo>
                  <a:lnTo>
                    <a:pt x="1306957" y="179959"/>
                  </a:lnTo>
                  <a:lnTo>
                    <a:pt x="1268857" y="256159"/>
                  </a:lnTo>
                  <a:lnTo>
                    <a:pt x="1345057" y="256159"/>
                  </a:lnTo>
                  <a:close/>
                </a:path>
              </a:pathLst>
            </a:custGeom>
            <a:solidFill>
              <a:srgbClr val="3E3E3E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28" name="object 28" descr=""/>
          <p:cNvGrpSpPr/>
          <p:nvPr/>
        </p:nvGrpSpPr>
        <p:grpSpPr>
          <a:xfrm>
            <a:off x="5825490" y="5716104"/>
            <a:ext cx="671195" cy="484505"/>
            <a:chOff x="5825490" y="5716104"/>
            <a:chExt cx="671195" cy="484505"/>
          </a:xfrm>
        </p:grpSpPr>
        <p:sp>
          <p:nvSpPr>
            <p:cNvPr id="29" name="object 29" descr=""/>
            <p:cNvSpPr/>
            <p:nvPr/>
          </p:nvSpPr>
          <p:spPr>
            <a:xfrm>
              <a:off x="5825490" y="5716104"/>
              <a:ext cx="671195" cy="76200"/>
            </a:xfrm>
            <a:custGeom>
              <a:avLst/>
              <a:gdLst/>
              <a:ahLst/>
              <a:cxnLst/>
              <a:rect l="l" t="t" r="r" b="b"/>
              <a:pathLst>
                <a:path w="671195" h="76200">
                  <a:moveTo>
                    <a:pt x="594868" y="0"/>
                  </a:moveTo>
                  <a:lnTo>
                    <a:pt x="594979" y="33331"/>
                  </a:lnTo>
                  <a:lnTo>
                    <a:pt x="595010" y="42856"/>
                  </a:lnTo>
                  <a:lnTo>
                    <a:pt x="595122" y="76200"/>
                  </a:lnTo>
                  <a:lnTo>
                    <a:pt x="661212" y="42856"/>
                  </a:lnTo>
                  <a:lnTo>
                    <a:pt x="607695" y="42856"/>
                  </a:lnTo>
                  <a:lnTo>
                    <a:pt x="607695" y="33331"/>
                  </a:lnTo>
                  <a:lnTo>
                    <a:pt x="662136" y="33331"/>
                  </a:lnTo>
                  <a:lnTo>
                    <a:pt x="594868" y="0"/>
                  </a:lnTo>
                  <a:close/>
                </a:path>
                <a:path w="671195" h="76200">
                  <a:moveTo>
                    <a:pt x="594979" y="33331"/>
                  </a:moveTo>
                  <a:lnTo>
                    <a:pt x="0" y="35445"/>
                  </a:lnTo>
                  <a:lnTo>
                    <a:pt x="0" y="44970"/>
                  </a:lnTo>
                  <a:lnTo>
                    <a:pt x="595010" y="42856"/>
                  </a:lnTo>
                  <a:lnTo>
                    <a:pt x="594979" y="33331"/>
                  </a:lnTo>
                  <a:close/>
                </a:path>
                <a:path w="671195" h="76200">
                  <a:moveTo>
                    <a:pt x="662136" y="33331"/>
                  </a:moveTo>
                  <a:lnTo>
                    <a:pt x="607695" y="33331"/>
                  </a:lnTo>
                  <a:lnTo>
                    <a:pt x="607695" y="42856"/>
                  </a:lnTo>
                  <a:lnTo>
                    <a:pt x="661212" y="42856"/>
                  </a:lnTo>
                  <a:lnTo>
                    <a:pt x="671195" y="37820"/>
                  </a:lnTo>
                  <a:lnTo>
                    <a:pt x="662136" y="3333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5825490" y="5924664"/>
              <a:ext cx="671195" cy="76200"/>
            </a:xfrm>
            <a:custGeom>
              <a:avLst/>
              <a:gdLst/>
              <a:ahLst/>
              <a:cxnLst/>
              <a:rect l="l" t="t" r="r" b="b"/>
              <a:pathLst>
                <a:path w="671195" h="76200">
                  <a:moveTo>
                    <a:pt x="594740" y="0"/>
                  </a:moveTo>
                  <a:lnTo>
                    <a:pt x="594852" y="33341"/>
                  </a:lnTo>
                  <a:lnTo>
                    <a:pt x="594883" y="42866"/>
                  </a:lnTo>
                  <a:lnTo>
                    <a:pt x="594995" y="76199"/>
                  </a:lnTo>
                  <a:lnTo>
                    <a:pt x="661109" y="42866"/>
                  </a:lnTo>
                  <a:lnTo>
                    <a:pt x="607568" y="42866"/>
                  </a:lnTo>
                  <a:lnTo>
                    <a:pt x="607568" y="33341"/>
                  </a:lnTo>
                  <a:lnTo>
                    <a:pt x="661984" y="33341"/>
                  </a:lnTo>
                  <a:lnTo>
                    <a:pt x="594740" y="0"/>
                  </a:lnTo>
                  <a:close/>
                </a:path>
                <a:path w="671195" h="76200">
                  <a:moveTo>
                    <a:pt x="594852" y="33341"/>
                  </a:moveTo>
                  <a:lnTo>
                    <a:pt x="0" y="35331"/>
                  </a:lnTo>
                  <a:lnTo>
                    <a:pt x="0" y="44856"/>
                  </a:lnTo>
                  <a:lnTo>
                    <a:pt x="594883" y="42866"/>
                  </a:lnTo>
                  <a:lnTo>
                    <a:pt x="594852" y="33341"/>
                  </a:lnTo>
                  <a:close/>
                </a:path>
                <a:path w="671195" h="76200">
                  <a:moveTo>
                    <a:pt x="661984" y="33341"/>
                  </a:moveTo>
                  <a:lnTo>
                    <a:pt x="607568" y="33341"/>
                  </a:lnTo>
                  <a:lnTo>
                    <a:pt x="607568" y="42866"/>
                  </a:lnTo>
                  <a:lnTo>
                    <a:pt x="661109" y="42866"/>
                  </a:lnTo>
                  <a:lnTo>
                    <a:pt x="671068" y="37845"/>
                  </a:lnTo>
                  <a:lnTo>
                    <a:pt x="661984" y="33341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1" name="object 31" descr=""/>
            <p:cNvSpPr/>
            <p:nvPr/>
          </p:nvSpPr>
          <p:spPr>
            <a:xfrm>
              <a:off x="5825490" y="6124168"/>
              <a:ext cx="671195" cy="76200"/>
            </a:xfrm>
            <a:custGeom>
              <a:avLst/>
              <a:gdLst/>
              <a:ahLst/>
              <a:cxnLst/>
              <a:rect l="l" t="t" r="r" b="b"/>
              <a:pathLst>
                <a:path w="671195" h="76200">
                  <a:moveTo>
                    <a:pt x="38100" y="35331"/>
                  </a:moveTo>
                  <a:lnTo>
                    <a:pt x="0" y="35331"/>
                  </a:lnTo>
                  <a:lnTo>
                    <a:pt x="0" y="44856"/>
                  </a:lnTo>
                  <a:lnTo>
                    <a:pt x="38100" y="44856"/>
                  </a:lnTo>
                  <a:lnTo>
                    <a:pt x="38100" y="35331"/>
                  </a:lnTo>
                  <a:close/>
                </a:path>
                <a:path w="671195" h="76200">
                  <a:moveTo>
                    <a:pt x="104775" y="35115"/>
                  </a:moveTo>
                  <a:lnTo>
                    <a:pt x="66675" y="35115"/>
                  </a:lnTo>
                  <a:lnTo>
                    <a:pt x="66675" y="44640"/>
                  </a:lnTo>
                  <a:lnTo>
                    <a:pt x="104775" y="44640"/>
                  </a:lnTo>
                  <a:lnTo>
                    <a:pt x="104775" y="35115"/>
                  </a:lnTo>
                  <a:close/>
                </a:path>
                <a:path w="671195" h="76200">
                  <a:moveTo>
                    <a:pt x="171450" y="34759"/>
                  </a:moveTo>
                  <a:lnTo>
                    <a:pt x="133350" y="34886"/>
                  </a:lnTo>
                  <a:lnTo>
                    <a:pt x="133350" y="44411"/>
                  </a:lnTo>
                  <a:lnTo>
                    <a:pt x="171450" y="44284"/>
                  </a:lnTo>
                  <a:lnTo>
                    <a:pt x="171450" y="34759"/>
                  </a:lnTo>
                  <a:close/>
                </a:path>
                <a:path w="671195" h="76200">
                  <a:moveTo>
                    <a:pt x="238125" y="34670"/>
                  </a:moveTo>
                  <a:lnTo>
                    <a:pt x="200025" y="34670"/>
                  </a:lnTo>
                  <a:lnTo>
                    <a:pt x="200025" y="44195"/>
                  </a:lnTo>
                  <a:lnTo>
                    <a:pt x="238125" y="44195"/>
                  </a:lnTo>
                  <a:lnTo>
                    <a:pt x="238125" y="34670"/>
                  </a:lnTo>
                  <a:close/>
                </a:path>
                <a:path w="671195" h="76200">
                  <a:moveTo>
                    <a:pt x="304800" y="34442"/>
                  </a:moveTo>
                  <a:lnTo>
                    <a:pt x="266700" y="34442"/>
                  </a:lnTo>
                  <a:lnTo>
                    <a:pt x="266700" y="43967"/>
                  </a:lnTo>
                  <a:lnTo>
                    <a:pt x="304800" y="43967"/>
                  </a:lnTo>
                  <a:lnTo>
                    <a:pt x="304800" y="34442"/>
                  </a:lnTo>
                  <a:close/>
                </a:path>
                <a:path w="671195" h="76200">
                  <a:moveTo>
                    <a:pt x="371475" y="34213"/>
                  </a:moveTo>
                  <a:lnTo>
                    <a:pt x="333375" y="34213"/>
                  </a:lnTo>
                  <a:lnTo>
                    <a:pt x="333375" y="43738"/>
                  </a:lnTo>
                  <a:lnTo>
                    <a:pt x="371475" y="43738"/>
                  </a:lnTo>
                  <a:lnTo>
                    <a:pt x="371475" y="34213"/>
                  </a:lnTo>
                  <a:close/>
                </a:path>
                <a:path w="671195" h="76200">
                  <a:moveTo>
                    <a:pt x="438150" y="33870"/>
                  </a:moveTo>
                  <a:lnTo>
                    <a:pt x="400050" y="33997"/>
                  </a:lnTo>
                  <a:lnTo>
                    <a:pt x="400050" y="43522"/>
                  </a:lnTo>
                  <a:lnTo>
                    <a:pt x="438150" y="43395"/>
                  </a:lnTo>
                  <a:lnTo>
                    <a:pt x="438150" y="33870"/>
                  </a:lnTo>
                  <a:close/>
                </a:path>
                <a:path w="671195" h="76200">
                  <a:moveTo>
                    <a:pt x="504825" y="33642"/>
                  </a:moveTo>
                  <a:lnTo>
                    <a:pt x="466725" y="33769"/>
                  </a:lnTo>
                  <a:lnTo>
                    <a:pt x="466725" y="43294"/>
                  </a:lnTo>
                  <a:lnTo>
                    <a:pt x="504825" y="43167"/>
                  </a:lnTo>
                  <a:lnTo>
                    <a:pt x="504825" y="33642"/>
                  </a:lnTo>
                  <a:close/>
                </a:path>
                <a:path w="671195" h="76200">
                  <a:moveTo>
                    <a:pt x="571500" y="33553"/>
                  </a:moveTo>
                  <a:lnTo>
                    <a:pt x="533400" y="33553"/>
                  </a:lnTo>
                  <a:lnTo>
                    <a:pt x="533400" y="43078"/>
                  </a:lnTo>
                  <a:lnTo>
                    <a:pt x="571500" y="43078"/>
                  </a:lnTo>
                  <a:lnTo>
                    <a:pt x="571500" y="33553"/>
                  </a:lnTo>
                  <a:close/>
                </a:path>
                <a:path w="671195" h="76200">
                  <a:moveTo>
                    <a:pt x="594740" y="0"/>
                  </a:moveTo>
                  <a:lnTo>
                    <a:pt x="594852" y="33324"/>
                  </a:lnTo>
                  <a:lnTo>
                    <a:pt x="594883" y="42849"/>
                  </a:lnTo>
                  <a:lnTo>
                    <a:pt x="594995" y="76199"/>
                  </a:lnTo>
                  <a:lnTo>
                    <a:pt x="661143" y="42849"/>
                  </a:lnTo>
                  <a:lnTo>
                    <a:pt x="600075" y="42849"/>
                  </a:lnTo>
                  <a:lnTo>
                    <a:pt x="600075" y="33324"/>
                  </a:lnTo>
                  <a:lnTo>
                    <a:pt x="661949" y="33324"/>
                  </a:lnTo>
                  <a:lnTo>
                    <a:pt x="594740" y="0"/>
                  </a:lnTo>
                  <a:close/>
                </a:path>
                <a:path w="671195" h="76200">
                  <a:moveTo>
                    <a:pt x="607568" y="33324"/>
                  </a:moveTo>
                  <a:lnTo>
                    <a:pt x="600075" y="33324"/>
                  </a:lnTo>
                  <a:lnTo>
                    <a:pt x="600075" y="42849"/>
                  </a:lnTo>
                  <a:lnTo>
                    <a:pt x="607568" y="42849"/>
                  </a:lnTo>
                  <a:lnTo>
                    <a:pt x="607568" y="33324"/>
                  </a:lnTo>
                  <a:close/>
                </a:path>
                <a:path w="671195" h="76200">
                  <a:moveTo>
                    <a:pt x="661949" y="33324"/>
                  </a:moveTo>
                  <a:lnTo>
                    <a:pt x="607568" y="33324"/>
                  </a:lnTo>
                  <a:lnTo>
                    <a:pt x="607568" y="42849"/>
                  </a:lnTo>
                  <a:lnTo>
                    <a:pt x="661143" y="42849"/>
                  </a:lnTo>
                  <a:lnTo>
                    <a:pt x="671068" y="37845"/>
                  </a:lnTo>
                  <a:lnTo>
                    <a:pt x="661949" y="33324"/>
                  </a:lnTo>
                  <a:close/>
                </a:path>
              </a:pathLst>
            </a:custGeom>
            <a:solidFill>
              <a:srgbClr val="3E3E3E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2" name="object 32" descr=""/>
          <p:cNvSpPr txBox="1"/>
          <p:nvPr/>
        </p:nvSpPr>
        <p:spPr>
          <a:xfrm>
            <a:off x="2769235" y="646303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H1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3" name="object 33" descr=""/>
          <p:cNvSpPr txBox="1"/>
          <p:nvPr/>
        </p:nvSpPr>
        <p:spPr>
          <a:xfrm>
            <a:off x="2747010" y="1195197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H2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4" name="object 34" descr=""/>
          <p:cNvSpPr txBox="1"/>
          <p:nvPr/>
        </p:nvSpPr>
        <p:spPr>
          <a:xfrm>
            <a:off x="2769235" y="1834133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H3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5" name="object 35" descr=""/>
          <p:cNvSpPr txBox="1"/>
          <p:nvPr/>
        </p:nvSpPr>
        <p:spPr>
          <a:xfrm>
            <a:off x="2758185" y="2383027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H4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6" name="object 36" descr=""/>
          <p:cNvSpPr txBox="1"/>
          <p:nvPr/>
        </p:nvSpPr>
        <p:spPr>
          <a:xfrm>
            <a:off x="2769235" y="2886532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H5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7" name="object 37" descr=""/>
          <p:cNvSpPr txBox="1"/>
          <p:nvPr/>
        </p:nvSpPr>
        <p:spPr>
          <a:xfrm>
            <a:off x="2758185" y="3490086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H6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8" name="object 38" descr=""/>
          <p:cNvSpPr txBox="1"/>
          <p:nvPr/>
        </p:nvSpPr>
        <p:spPr>
          <a:xfrm>
            <a:off x="2769235" y="4182872"/>
            <a:ext cx="4038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H7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9" name="object 39" descr=""/>
          <p:cNvSpPr txBox="1"/>
          <p:nvPr/>
        </p:nvSpPr>
        <p:spPr>
          <a:xfrm>
            <a:off x="4006088" y="3840860"/>
            <a:ext cx="50482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H8a</a:t>
            </a:r>
            <a:r>
              <a:rPr dirty="0" sz="1600" spc="-25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0" name="object 40" descr=""/>
          <p:cNvSpPr txBox="1"/>
          <p:nvPr/>
        </p:nvSpPr>
        <p:spPr>
          <a:xfrm>
            <a:off x="4663566" y="3939921"/>
            <a:ext cx="513715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H8b</a:t>
            </a:r>
            <a:r>
              <a:rPr dirty="0" sz="1600" spc="-20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1" name="object 41" descr=""/>
          <p:cNvSpPr txBox="1"/>
          <p:nvPr/>
        </p:nvSpPr>
        <p:spPr>
          <a:xfrm>
            <a:off x="5265165" y="4057015"/>
            <a:ext cx="49022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b="1">
                <a:latin typeface="Calibri"/>
                <a:cs typeface="Calibri"/>
              </a:rPr>
              <a:t>H8c</a:t>
            </a:r>
            <a:r>
              <a:rPr dirty="0" sz="1600" spc="-25" b="1">
                <a:latin typeface="Calibri"/>
                <a:cs typeface="Calibri"/>
              </a:rPr>
              <a:t> </a:t>
            </a:r>
            <a:r>
              <a:rPr dirty="0" sz="1600" spc="-50" b="1">
                <a:latin typeface="Calibri"/>
                <a:cs typeface="Calibri"/>
              </a:rPr>
              <a:t>+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42" name="object 4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43418" y="879970"/>
            <a:ext cx="3867404" cy="5276850"/>
          </a:xfrm>
          <a:prstGeom prst="rect">
            <a:avLst/>
          </a:prstGeom>
        </p:spPr>
      </p:pic>
      <p:sp>
        <p:nvSpPr>
          <p:cNvPr id="43" name="object 4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198499"/>
            <a:ext cx="12198350" cy="5659755"/>
            <a:chOff x="0" y="1198499"/>
            <a:chExt cx="12198350" cy="5659755"/>
          </a:xfrm>
        </p:grpSpPr>
        <p:sp>
          <p:nvSpPr>
            <p:cNvPr id="3" name="object 3" descr=""/>
            <p:cNvSpPr/>
            <p:nvPr/>
          </p:nvSpPr>
          <p:spPr>
            <a:xfrm>
              <a:off x="4947792" y="1198499"/>
              <a:ext cx="4954270" cy="1793239"/>
            </a:xfrm>
            <a:custGeom>
              <a:avLst/>
              <a:gdLst/>
              <a:ahLst/>
              <a:cxnLst/>
              <a:rect l="l" t="t" r="r" b="b"/>
              <a:pathLst>
                <a:path w="4954270" h="1793239">
                  <a:moveTo>
                    <a:pt x="0" y="1793087"/>
                  </a:moveTo>
                  <a:lnTo>
                    <a:pt x="4954270" y="1793087"/>
                  </a:lnTo>
                  <a:lnTo>
                    <a:pt x="4954270" y="0"/>
                  </a:lnTo>
                  <a:lnTo>
                    <a:pt x="0" y="0"/>
                  </a:lnTo>
                  <a:lnTo>
                    <a:pt x="0" y="1793087"/>
                  </a:lnTo>
                  <a:close/>
                </a:path>
              </a:pathLst>
            </a:custGeom>
            <a:solidFill>
              <a:srgbClr val="F4AF8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1568322" y="2991586"/>
              <a:ext cx="8335009" cy="3431540"/>
            </a:xfrm>
            <a:custGeom>
              <a:avLst/>
              <a:gdLst/>
              <a:ahLst/>
              <a:cxnLst/>
              <a:rect l="l" t="t" r="r" b="b"/>
              <a:pathLst>
                <a:path w="8335009" h="3431540">
                  <a:moveTo>
                    <a:pt x="8334502" y="0"/>
                  </a:moveTo>
                  <a:lnTo>
                    <a:pt x="0" y="0"/>
                  </a:lnTo>
                  <a:lnTo>
                    <a:pt x="0" y="3431032"/>
                  </a:lnTo>
                  <a:lnTo>
                    <a:pt x="8334502" y="3431032"/>
                  </a:lnTo>
                  <a:lnTo>
                    <a:pt x="8334502" y="0"/>
                  </a:lnTo>
                  <a:close/>
                </a:path>
              </a:pathLst>
            </a:custGeom>
            <a:solidFill>
              <a:srgbClr val="FAE3D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649983" y="3366897"/>
              <a:ext cx="3608704" cy="1446530"/>
            </a:xfrm>
            <a:custGeom>
              <a:avLst/>
              <a:gdLst/>
              <a:ahLst/>
              <a:cxnLst/>
              <a:rect l="l" t="t" r="r" b="b"/>
              <a:pathLst>
                <a:path w="3608704" h="1446529">
                  <a:moveTo>
                    <a:pt x="3367531" y="0"/>
                  </a:moveTo>
                  <a:lnTo>
                    <a:pt x="241046" y="0"/>
                  </a:lnTo>
                  <a:lnTo>
                    <a:pt x="192475" y="4893"/>
                  </a:lnTo>
                  <a:lnTo>
                    <a:pt x="147232" y="18928"/>
                  </a:lnTo>
                  <a:lnTo>
                    <a:pt x="106288" y="41141"/>
                  </a:lnTo>
                  <a:lnTo>
                    <a:pt x="70611" y="70564"/>
                  </a:lnTo>
                  <a:lnTo>
                    <a:pt x="41174" y="106232"/>
                  </a:lnTo>
                  <a:lnTo>
                    <a:pt x="18946" y="147179"/>
                  </a:lnTo>
                  <a:lnTo>
                    <a:pt x="4898" y="192438"/>
                  </a:lnTo>
                  <a:lnTo>
                    <a:pt x="0" y="241045"/>
                  </a:lnTo>
                  <a:lnTo>
                    <a:pt x="0" y="1205229"/>
                  </a:lnTo>
                  <a:lnTo>
                    <a:pt x="4898" y="1253800"/>
                  </a:lnTo>
                  <a:lnTo>
                    <a:pt x="18946" y="1299043"/>
                  </a:lnTo>
                  <a:lnTo>
                    <a:pt x="41174" y="1339987"/>
                  </a:lnTo>
                  <a:lnTo>
                    <a:pt x="70611" y="1375664"/>
                  </a:lnTo>
                  <a:lnTo>
                    <a:pt x="106288" y="1405101"/>
                  </a:lnTo>
                  <a:lnTo>
                    <a:pt x="147232" y="1427329"/>
                  </a:lnTo>
                  <a:lnTo>
                    <a:pt x="192475" y="1441377"/>
                  </a:lnTo>
                  <a:lnTo>
                    <a:pt x="241046" y="1446276"/>
                  </a:lnTo>
                  <a:lnTo>
                    <a:pt x="3367531" y="1446276"/>
                  </a:lnTo>
                  <a:lnTo>
                    <a:pt x="3416139" y="1441377"/>
                  </a:lnTo>
                  <a:lnTo>
                    <a:pt x="3461398" y="1427329"/>
                  </a:lnTo>
                  <a:lnTo>
                    <a:pt x="3502345" y="1405101"/>
                  </a:lnTo>
                  <a:lnTo>
                    <a:pt x="3538013" y="1375664"/>
                  </a:lnTo>
                  <a:lnTo>
                    <a:pt x="3567436" y="1339987"/>
                  </a:lnTo>
                  <a:lnTo>
                    <a:pt x="3589649" y="1299043"/>
                  </a:lnTo>
                  <a:lnTo>
                    <a:pt x="3603684" y="1253800"/>
                  </a:lnTo>
                  <a:lnTo>
                    <a:pt x="3608578" y="1205229"/>
                  </a:lnTo>
                  <a:lnTo>
                    <a:pt x="3608578" y="241045"/>
                  </a:lnTo>
                  <a:lnTo>
                    <a:pt x="3603684" y="192438"/>
                  </a:lnTo>
                  <a:lnTo>
                    <a:pt x="3589649" y="147179"/>
                  </a:lnTo>
                  <a:lnTo>
                    <a:pt x="3567436" y="106232"/>
                  </a:lnTo>
                  <a:lnTo>
                    <a:pt x="3538013" y="70564"/>
                  </a:lnTo>
                  <a:lnTo>
                    <a:pt x="3502345" y="41141"/>
                  </a:lnTo>
                  <a:lnTo>
                    <a:pt x="3461398" y="18928"/>
                  </a:lnTo>
                  <a:lnTo>
                    <a:pt x="3416139" y="4893"/>
                  </a:lnTo>
                  <a:lnTo>
                    <a:pt x="336753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649983" y="3366897"/>
              <a:ext cx="3608704" cy="1446530"/>
            </a:xfrm>
            <a:custGeom>
              <a:avLst/>
              <a:gdLst/>
              <a:ahLst/>
              <a:cxnLst/>
              <a:rect l="l" t="t" r="r" b="b"/>
              <a:pathLst>
                <a:path w="3608704" h="1446529">
                  <a:moveTo>
                    <a:pt x="0" y="241045"/>
                  </a:moveTo>
                  <a:lnTo>
                    <a:pt x="4898" y="192438"/>
                  </a:lnTo>
                  <a:lnTo>
                    <a:pt x="18946" y="147179"/>
                  </a:lnTo>
                  <a:lnTo>
                    <a:pt x="41174" y="106232"/>
                  </a:lnTo>
                  <a:lnTo>
                    <a:pt x="70611" y="70564"/>
                  </a:lnTo>
                  <a:lnTo>
                    <a:pt x="106288" y="41141"/>
                  </a:lnTo>
                  <a:lnTo>
                    <a:pt x="147232" y="18928"/>
                  </a:lnTo>
                  <a:lnTo>
                    <a:pt x="192475" y="4893"/>
                  </a:lnTo>
                  <a:lnTo>
                    <a:pt x="241046" y="0"/>
                  </a:lnTo>
                  <a:lnTo>
                    <a:pt x="3367531" y="0"/>
                  </a:lnTo>
                  <a:lnTo>
                    <a:pt x="3416139" y="4893"/>
                  </a:lnTo>
                  <a:lnTo>
                    <a:pt x="3461398" y="18928"/>
                  </a:lnTo>
                  <a:lnTo>
                    <a:pt x="3502345" y="41141"/>
                  </a:lnTo>
                  <a:lnTo>
                    <a:pt x="3538013" y="70564"/>
                  </a:lnTo>
                  <a:lnTo>
                    <a:pt x="3567436" y="106232"/>
                  </a:lnTo>
                  <a:lnTo>
                    <a:pt x="3589649" y="147179"/>
                  </a:lnTo>
                  <a:lnTo>
                    <a:pt x="3603684" y="192438"/>
                  </a:lnTo>
                  <a:lnTo>
                    <a:pt x="3608578" y="241045"/>
                  </a:lnTo>
                  <a:lnTo>
                    <a:pt x="3608578" y="1205229"/>
                  </a:lnTo>
                  <a:lnTo>
                    <a:pt x="3603684" y="1253800"/>
                  </a:lnTo>
                  <a:lnTo>
                    <a:pt x="3589649" y="1299043"/>
                  </a:lnTo>
                  <a:lnTo>
                    <a:pt x="3567436" y="1339987"/>
                  </a:lnTo>
                  <a:lnTo>
                    <a:pt x="3538013" y="1375664"/>
                  </a:lnTo>
                  <a:lnTo>
                    <a:pt x="3502345" y="1405101"/>
                  </a:lnTo>
                  <a:lnTo>
                    <a:pt x="3461398" y="1427329"/>
                  </a:lnTo>
                  <a:lnTo>
                    <a:pt x="3416139" y="1441377"/>
                  </a:lnTo>
                  <a:lnTo>
                    <a:pt x="3367531" y="1446276"/>
                  </a:lnTo>
                  <a:lnTo>
                    <a:pt x="241046" y="1446276"/>
                  </a:lnTo>
                  <a:lnTo>
                    <a:pt x="192475" y="1441377"/>
                  </a:lnTo>
                  <a:lnTo>
                    <a:pt x="147232" y="1427329"/>
                  </a:lnTo>
                  <a:lnTo>
                    <a:pt x="106288" y="1405101"/>
                  </a:lnTo>
                  <a:lnTo>
                    <a:pt x="70611" y="1375664"/>
                  </a:lnTo>
                  <a:lnTo>
                    <a:pt x="41174" y="1339987"/>
                  </a:lnTo>
                  <a:lnTo>
                    <a:pt x="18946" y="1299043"/>
                  </a:lnTo>
                  <a:lnTo>
                    <a:pt x="4898" y="1253800"/>
                  </a:lnTo>
                  <a:lnTo>
                    <a:pt x="0" y="1205229"/>
                  </a:lnTo>
                  <a:lnTo>
                    <a:pt x="0" y="241045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5</a:t>
            </a:r>
          </a:p>
        </p:txBody>
      </p:sp>
      <p:sp>
        <p:nvSpPr>
          <p:cNvPr id="9" name="object 9" descr=""/>
          <p:cNvSpPr txBox="1"/>
          <p:nvPr/>
        </p:nvSpPr>
        <p:spPr>
          <a:xfrm>
            <a:off x="1647189" y="2905023"/>
            <a:ext cx="2920365" cy="732155"/>
          </a:xfrm>
          <a:prstGeom prst="rect">
            <a:avLst/>
          </a:prstGeom>
        </p:spPr>
        <p:txBody>
          <a:bodyPr wrap="square" lIns="0" tIns="12382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dirty="0" sz="1800" b="1">
                <a:solidFill>
                  <a:srgbClr val="756F6F"/>
                </a:solidFill>
                <a:latin typeface="Arial"/>
                <a:cs typeface="Arial"/>
              </a:rPr>
              <a:t>Emotional</a:t>
            </a:r>
            <a:r>
              <a:rPr dirty="0" sz="1800" spc="-25" b="1">
                <a:solidFill>
                  <a:srgbClr val="756F6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756F6F"/>
                </a:solidFill>
                <a:latin typeface="Arial"/>
                <a:cs typeface="Arial"/>
              </a:rPr>
              <a:t>ties</a:t>
            </a:r>
            <a:r>
              <a:rPr dirty="0" sz="1800" spc="-35" b="1">
                <a:solidFill>
                  <a:srgbClr val="756F6F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756F6F"/>
                </a:solidFill>
                <a:latin typeface="Arial"/>
                <a:cs typeface="Arial"/>
              </a:rPr>
              <a:t>with</a:t>
            </a:r>
            <a:r>
              <a:rPr dirty="0" sz="1800" spc="-60" b="1">
                <a:solidFill>
                  <a:srgbClr val="756F6F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756F6F"/>
                </a:solidFill>
                <a:latin typeface="Arial"/>
                <a:cs typeface="Arial"/>
              </a:rPr>
              <a:t>theSMI</a:t>
            </a:r>
            <a:endParaRPr sz="1800">
              <a:latin typeface="Arial"/>
              <a:cs typeface="Arial"/>
            </a:endParaRPr>
          </a:p>
          <a:p>
            <a:pPr marL="165100">
              <a:lnSpc>
                <a:spcPct val="100000"/>
              </a:lnSpc>
              <a:spcBef>
                <a:spcPts val="725"/>
              </a:spcBef>
            </a:pPr>
            <a:r>
              <a:rPr dirty="0" sz="1500" b="1">
                <a:latin typeface="Arial"/>
                <a:cs typeface="Arial"/>
              </a:rPr>
              <a:t>Influencer</a:t>
            </a:r>
            <a:r>
              <a:rPr dirty="0" sz="1500" spc="-6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follower</a:t>
            </a:r>
            <a:r>
              <a:rPr dirty="0" sz="1500" spc="-60" b="1">
                <a:latin typeface="Arial"/>
                <a:cs typeface="Arial"/>
              </a:rPr>
              <a:t> </a:t>
            </a:r>
            <a:r>
              <a:rPr dirty="0" sz="1500" spc="-20" b="1">
                <a:latin typeface="Arial"/>
                <a:cs typeface="Arial"/>
              </a:rPr>
              <a:t>type:</a:t>
            </a:r>
            <a:endParaRPr sz="15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1799589" y="3688969"/>
            <a:ext cx="3140710" cy="1055370"/>
          </a:xfrm>
          <a:prstGeom prst="rect">
            <a:avLst/>
          </a:prstGeom>
        </p:spPr>
        <p:txBody>
          <a:bodyPr wrap="square" lIns="0" tIns="127000" rIns="0" bIns="0" rtlCol="0" vert="horz">
            <a:spAutoFit/>
          </a:bodyPr>
          <a:lstStyle/>
          <a:p>
            <a:pPr marL="194945" indent="-182245">
              <a:lnSpc>
                <a:spcPct val="100000"/>
              </a:lnSpc>
              <a:spcBef>
                <a:spcPts val="1000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500">
                <a:latin typeface="Arial MT"/>
                <a:cs typeface="Arial MT"/>
              </a:rPr>
              <a:t>Nano: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1,000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to</a:t>
            </a:r>
            <a:r>
              <a:rPr dirty="0" sz="1500" spc="-3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9,999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followers</a:t>
            </a:r>
            <a:endParaRPr sz="1500">
              <a:latin typeface="Arial MT"/>
              <a:cs typeface="Arial MT"/>
            </a:endParaRPr>
          </a:p>
          <a:p>
            <a:pPr marL="194945" indent="-182245">
              <a:lnSpc>
                <a:spcPct val="100000"/>
              </a:lnSpc>
              <a:spcBef>
                <a:spcPts val="905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500">
                <a:latin typeface="Arial MT"/>
                <a:cs typeface="Arial MT"/>
              </a:rPr>
              <a:t>Micro: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10,000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to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50,000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followers</a:t>
            </a:r>
            <a:endParaRPr sz="1500">
              <a:latin typeface="Arial MT"/>
              <a:cs typeface="Arial MT"/>
            </a:endParaRPr>
          </a:p>
          <a:p>
            <a:pPr marL="194945" indent="-182245">
              <a:lnSpc>
                <a:spcPct val="100000"/>
              </a:lnSpc>
              <a:spcBef>
                <a:spcPts val="900"/>
              </a:spcBef>
              <a:buFont typeface="Calibri"/>
              <a:buChar char="∙"/>
              <a:tabLst>
                <a:tab pos="194945" algn="l"/>
              </a:tabLst>
            </a:pPr>
            <a:r>
              <a:rPr dirty="0" sz="1500">
                <a:latin typeface="Arial MT"/>
                <a:cs typeface="Arial MT"/>
              </a:rPr>
              <a:t>Macro:</a:t>
            </a:r>
            <a:r>
              <a:rPr dirty="0" sz="1500" spc="-5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more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than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50,000</a:t>
            </a:r>
            <a:r>
              <a:rPr dirty="0" sz="1500" spc="-6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followers</a:t>
            </a:r>
            <a:endParaRPr sz="1500">
              <a:latin typeface="Arial MT"/>
              <a:cs typeface="Arial MT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7376541" y="3360546"/>
            <a:ext cx="2455545" cy="1447165"/>
            <a:chOff x="7376541" y="3360546"/>
            <a:chExt cx="2455545" cy="1447165"/>
          </a:xfrm>
        </p:grpSpPr>
        <p:sp>
          <p:nvSpPr>
            <p:cNvPr id="12" name="object 12" descr=""/>
            <p:cNvSpPr/>
            <p:nvPr/>
          </p:nvSpPr>
          <p:spPr>
            <a:xfrm>
              <a:off x="7382891" y="3366896"/>
              <a:ext cx="2442845" cy="1434465"/>
            </a:xfrm>
            <a:custGeom>
              <a:avLst/>
              <a:gdLst/>
              <a:ahLst/>
              <a:cxnLst/>
              <a:rect l="l" t="t" r="r" b="b"/>
              <a:pathLst>
                <a:path w="2442845" h="1434464">
                  <a:moveTo>
                    <a:pt x="2203830" y="0"/>
                  </a:moveTo>
                  <a:lnTo>
                    <a:pt x="239013" y="0"/>
                  </a:lnTo>
                  <a:lnTo>
                    <a:pt x="190858" y="4852"/>
                  </a:lnTo>
                  <a:lnTo>
                    <a:pt x="146000" y="18770"/>
                  </a:lnTo>
                  <a:lnTo>
                    <a:pt x="105401" y="40793"/>
                  </a:lnTo>
                  <a:lnTo>
                    <a:pt x="70024" y="69961"/>
                  </a:lnTo>
                  <a:lnTo>
                    <a:pt x="40833" y="105314"/>
                  </a:lnTo>
                  <a:lnTo>
                    <a:pt x="18790" y="145893"/>
                  </a:lnTo>
                  <a:lnTo>
                    <a:pt x="4857" y="190737"/>
                  </a:lnTo>
                  <a:lnTo>
                    <a:pt x="0" y="238887"/>
                  </a:lnTo>
                  <a:lnTo>
                    <a:pt x="0" y="1194942"/>
                  </a:lnTo>
                  <a:lnTo>
                    <a:pt x="4857" y="1243098"/>
                  </a:lnTo>
                  <a:lnTo>
                    <a:pt x="18790" y="1287956"/>
                  </a:lnTo>
                  <a:lnTo>
                    <a:pt x="40833" y="1328555"/>
                  </a:lnTo>
                  <a:lnTo>
                    <a:pt x="70024" y="1363932"/>
                  </a:lnTo>
                  <a:lnTo>
                    <a:pt x="105401" y="1393123"/>
                  </a:lnTo>
                  <a:lnTo>
                    <a:pt x="146000" y="1415166"/>
                  </a:lnTo>
                  <a:lnTo>
                    <a:pt x="190858" y="1429099"/>
                  </a:lnTo>
                  <a:lnTo>
                    <a:pt x="239013" y="1433957"/>
                  </a:lnTo>
                  <a:lnTo>
                    <a:pt x="2203830" y="1433957"/>
                  </a:lnTo>
                  <a:lnTo>
                    <a:pt x="2252022" y="1429099"/>
                  </a:lnTo>
                  <a:lnTo>
                    <a:pt x="2296898" y="1415166"/>
                  </a:lnTo>
                  <a:lnTo>
                    <a:pt x="2337499" y="1393123"/>
                  </a:lnTo>
                  <a:lnTo>
                    <a:pt x="2372868" y="1363932"/>
                  </a:lnTo>
                  <a:lnTo>
                    <a:pt x="2402045" y="1328555"/>
                  </a:lnTo>
                  <a:lnTo>
                    <a:pt x="2424072" y="1287956"/>
                  </a:lnTo>
                  <a:lnTo>
                    <a:pt x="2437992" y="1243098"/>
                  </a:lnTo>
                  <a:lnTo>
                    <a:pt x="2442844" y="1194942"/>
                  </a:lnTo>
                  <a:lnTo>
                    <a:pt x="2442844" y="238887"/>
                  </a:lnTo>
                  <a:lnTo>
                    <a:pt x="2437992" y="190737"/>
                  </a:lnTo>
                  <a:lnTo>
                    <a:pt x="2424072" y="145893"/>
                  </a:lnTo>
                  <a:lnTo>
                    <a:pt x="2402045" y="105314"/>
                  </a:lnTo>
                  <a:lnTo>
                    <a:pt x="2372867" y="69961"/>
                  </a:lnTo>
                  <a:lnTo>
                    <a:pt x="2337499" y="40793"/>
                  </a:lnTo>
                  <a:lnTo>
                    <a:pt x="2296898" y="18770"/>
                  </a:lnTo>
                  <a:lnTo>
                    <a:pt x="2252022" y="4852"/>
                  </a:lnTo>
                  <a:lnTo>
                    <a:pt x="22038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7382891" y="3366896"/>
              <a:ext cx="2442845" cy="1434465"/>
            </a:xfrm>
            <a:custGeom>
              <a:avLst/>
              <a:gdLst/>
              <a:ahLst/>
              <a:cxnLst/>
              <a:rect l="l" t="t" r="r" b="b"/>
              <a:pathLst>
                <a:path w="2442845" h="1434464">
                  <a:moveTo>
                    <a:pt x="0" y="238887"/>
                  </a:moveTo>
                  <a:lnTo>
                    <a:pt x="4857" y="190737"/>
                  </a:lnTo>
                  <a:lnTo>
                    <a:pt x="18790" y="145893"/>
                  </a:lnTo>
                  <a:lnTo>
                    <a:pt x="40833" y="105314"/>
                  </a:lnTo>
                  <a:lnTo>
                    <a:pt x="70024" y="69961"/>
                  </a:lnTo>
                  <a:lnTo>
                    <a:pt x="105401" y="40793"/>
                  </a:lnTo>
                  <a:lnTo>
                    <a:pt x="146000" y="18770"/>
                  </a:lnTo>
                  <a:lnTo>
                    <a:pt x="190858" y="4852"/>
                  </a:lnTo>
                  <a:lnTo>
                    <a:pt x="239013" y="0"/>
                  </a:lnTo>
                  <a:lnTo>
                    <a:pt x="2203830" y="0"/>
                  </a:lnTo>
                  <a:lnTo>
                    <a:pt x="2252022" y="4852"/>
                  </a:lnTo>
                  <a:lnTo>
                    <a:pt x="2296898" y="18770"/>
                  </a:lnTo>
                  <a:lnTo>
                    <a:pt x="2337499" y="40793"/>
                  </a:lnTo>
                  <a:lnTo>
                    <a:pt x="2372867" y="69961"/>
                  </a:lnTo>
                  <a:lnTo>
                    <a:pt x="2402045" y="105314"/>
                  </a:lnTo>
                  <a:lnTo>
                    <a:pt x="2424072" y="145893"/>
                  </a:lnTo>
                  <a:lnTo>
                    <a:pt x="2437992" y="190737"/>
                  </a:lnTo>
                  <a:lnTo>
                    <a:pt x="2442844" y="238887"/>
                  </a:lnTo>
                  <a:lnTo>
                    <a:pt x="2442844" y="1194942"/>
                  </a:lnTo>
                  <a:lnTo>
                    <a:pt x="2437992" y="1243098"/>
                  </a:lnTo>
                  <a:lnTo>
                    <a:pt x="2424072" y="1287956"/>
                  </a:lnTo>
                  <a:lnTo>
                    <a:pt x="2402045" y="1328555"/>
                  </a:lnTo>
                  <a:lnTo>
                    <a:pt x="2372868" y="1363932"/>
                  </a:lnTo>
                  <a:lnTo>
                    <a:pt x="2337499" y="1393123"/>
                  </a:lnTo>
                  <a:lnTo>
                    <a:pt x="2296898" y="1415166"/>
                  </a:lnTo>
                  <a:lnTo>
                    <a:pt x="2252022" y="1429099"/>
                  </a:lnTo>
                  <a:lnTo>
                    <a:pt x="2203830" y="1433957"/>
                  </a:lnTo>
                  <a:lnTo>
                    <a:pt x="239013" y="1433957"/>
                  </a:lnTo>
                  <a:lnTo>
                    <a:pt x="190858" y="1429099"/>
                  </a:lnTo>
                  <a:lnTo>
                    <a:pt x="146000" y="1415166"/>
                  </a:lnTo>
                  <a:lnTo>
                    <a:pt x="105401" y="1393123"/>
                  </a:lnTo>
                  <a:lnTo>
                    <a:pt x="70024" y="1363932"/>
                  </a:lnTo>
                  <a:lnTo>
                    <a:pt x="40833" y="1328555"/>
                  </a:lnTo>
                  <a:lnTo>
                    <a:pt x="18790" y="1287956"/>
                  </a:lnTo>
                  <a:lnTo>
                    <a:pt x="4857" y="1243098"/>
                  </a:lnTo>
                  <a:lnTo>
                    <a:pt x="0" y="1194942"/>
                  </a:lnTo>
                  <a:lnTo>
                    <a:pt x="0" y="238887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7532623" y="3326383"/>
            <a:ext cx="1816735" cy="1383665"/>
          </a:xfrm>
          <a:prstGeom prst="rect">
            <a:avLst/>
          </a:prstGeom>
        </p:spPr>
        <p:txBody>
          <a:bodyPr wrap="square" lIns="0" tIns="132715" rIns="0" bIns="0" rtlCol="0" vert="horz">
            <a:spAutoFit/>
          </a:bodyPr>
          <a:lstStyle/>
          <a:p>
            <a:pPr marL="469900">
              <a:lnSpc>
                <a:spcPct val="100000"/>
              </a:lnSpc>
              <a:spcBef>
                <a:spcPts val="1045"/>
              </a:spcBef>
            </a:pPr>
            <a:r>
              <a:rPr dirty="0" sz="1500" spc="-10" b="1">
                <a:latin typeface="Arial"/>
                <a:cs typeface="Arial"/>
              </a:rPr>
              <a:t>Engagement:</a:t>
            </a:r>
            <a:endParaRPr sz="1500">
              <a:latin typeface="Arial"/>
              <a:cs typeface="Arial"/>
            </a:endParaRPr>
          </a:p>
          <a:p>
            <a:pPr marL="347980" indent="-335280">
              <a:lnSpc>
                <a:spcPct val="100000"/>
              </a:lnSpc>
              <a:spcBef>
                <a:spcPts val="950"/>
              </a:spcBef>
              <a:buAutoNum type="alphaLcParenBoth"/>
              <a:tabLst>
                <a:tab pos="347980" algn="l"/>
              </a:tabLst>
            </a:pPr>
            <a:r>
              <a:rPr dirty="0" sz="1500">
                <a:latin typeface="Arial MT"/>
                <a:cs typeface="Arial MT"/>
              </a:rPr>
              <a:t>Likes</a:t>
            </a:r>
            <a:r>
              <a:rPr dirty="0" sz="1500" spc="-40">
                <a:latin typeface="Arial MT"/>
                <a:cs typeface="Arial MT"/>
              </a:rPr>
              <a:t> </a:t>
            </a:r>
            <a:r>
              <a:rPr dirty="0" sz="1500" spc="-20">
                <a:latin typeface="Arial MT"/>
                <a:cs typeface="Arial MT"/>
              </a:rPr>
              <a:t>rate</a:t>
            </a:r>
            <a:endParaRPr sz="1500">
              <a:latin typeface="Arial MT"/>
              <a:cs typeface="Arial MT"/>
            </a:endParaRPr>
          </a:p>
          <a:p>
            <a:pPr marL="347980" indent="-335280">
              <a:lnSpc>
                <a:spcPct val="100000"/>
              </a:lnSpc>
              <a:spcBef>
                <a:spcPts val="790"/>
              </a:spcBef>
              <a:buAutoNum type="alphaLcParenBoth"/>
              <a:tabLst>
                <a:tab pos="347980" algn="l"/>
              </a:tabLst>
            </a:pPr>
            <a:r>
              <a:rPr dirty="0" sz="1500">
                <a:latin typeface="Arial MT"/>
                <a:cs typeface="Arial MT"/>
              </a:rPr>
              <a:t>Comments</a:t>
            </a:r>
            <a:r>
              <a:rPr dirty="0" sz="1500" spc="-95">
                <a:latin typeface="Arial MT"/>
                <a:cs typeface="Arial MT"/>
              </a:rPr>
              <a:t> </a:t>
            </a:r>
            <a:r>
              <a:rPr dirty="0" sz="1500" spc="-20">
                <a:latin typeface="Arial MT"/>
                <a:cs typeface="Arial MT"/>
              </a:rPr>
              <a:t>rate</a:t>
            </a:r>
            <a:endParaRPr sz="1500">
              <a:latin typeface="Arial MT"/>
              <a:cs typeface="Arial MT"/>
            </a:endParaRPr>
          </a:p>
          <a:p>
            <a:pPr marL="337185" indent="-324485">
              <a:lnSpc>
                <a:spcPct val="100000"/>
              </a:lnSpc>
              <a:spcBef>
                <a:spcPts val="810"/>
              </a:spcBef>
              <a:buAutoNum type="alphaLcParenBoth"/>
              <a:tabLst>
                <a:tab pos="337185" algn="l"/>
              </a:tabLst>
            </a:pPr>
            <a:r>
              <a:rPr dirty="0" sz="1500" spc="-10">
                <a:latin typeface="Arial MT"/>
                <a:cs typeface="Arial MT"/>
              </a:rPr>
              <a:t>Engagement </a:t>
            </a:r>
            <a:r>
              <a:rPr dirty="0" sz="1500" spc="-20">
                <a:latin typeface="Arial MT"/>
                <a:cs typeface="Arial MT"/>
              </a:rPr>
              <a:t>rate</a:t>
            </a:r>
            <a:endParaRPr sz="1500">
              <a:latin typeface="Arial MT"/>
              <a:cs typeface="Arial MT"/>
            </a:endParaRPr>
          </a:p>
        </p:txBody>
      </p:sp>
      <p:grpSp>
        <p:nvGrpSpPr>
          <p:cNvPr id="15" name="object 15" descr=""/>
          <p:cNvGrpSpPr/>
          <p:nvPr/>
        </p:nvGrpSpPr>
        <p:grpSpPr>
          <a:xfrm>
            <a:off x="5138673" y="1566417"/>
            <a:ext cx="3465829" cy="4693285"/>
            <a:chOff x="5138673" y="1566417"/>
            <a:chExt cx="3465829" cy="4693285"/>
          </a:xfrm>
        </p:grpSpPr>
        <p:sp>
          <p:nvSpPr>
            <p:cNvPr id="16" name="object 16" descr=""/>
            <p:cNvSpPr/>
            <p:nvPr/>
          </p:nvSpPr>
          <p:spPr>
            <a:xfrm>
              <a:off x="5206745" y="1572767"/>
              <a:ext cx="2479040" cy="984885"/>
            </a:xfrm>
            <a:custGeom>
              <a:avLst/>
              <a:gdLst/>
              <a:ahLst/>
              <a:cxnLst/>
              <a:rect l="l" t="t" r="r" b="b"/>
              <a:pathLst>
                <a:path w="2479040" h="984885">
                  <a:moveTo>
                    <a:pt x="2314955" y="0"/>
                  </a:moveTo>
                  <a:lnTo>
                    <a:pt x="164083" y="0"/>
                  </a:lnTo>
                  <a:lnTo>
                    <a:pt x="120488" y="5857"/>
                  </a:lnTo>
                  <a:lnTo>
                    <a:pt x="81298" y="22389"/>
                  </a:lnTo>
                  <a:lnTo>
                    <a:pt x="48085" y="48037"/>
                  </a:lnTo>
                  <a:lnTo>
                    <a:pt x="22417" y="81242"/>
                  </a:lnTo>
                  <a:lnTo>
                    <a:pt x="5866" y="120444"/>
                  </a:lnTo>
                  <a:lnTo>
                    <a:pt x="0" y="164084"/>
                  </a:lnTo>
                  <a:lnTo>
                    <a:pt x="0" y="820674"/>
                  </a:lnTo>
                  <a:lnTo>
                    <a:pt x="5866" y="864323"/>
                  </a:lnTo>
                  <a:lnTo>
                    <a:pt x="22417" y="903548"/>
                  </a:lnTo>
                  <a:lnTo>
                    <a:pt x="48085" y="936783"/>
                  </a:lnTo>
                  <a:lnTo>
                    <a:pt x="81298" y="962462"/>
                  </a:lnTo>
                  <a:lnTo>
                    <a:pt x="120488" y="979018"/>
                  </a:lnTo>
                  <a:lnTo>
                    <a:pt x="164083" y="984885"/>
                  </a:lnTo>
                  <a:lnTo>
                    <a:pt x="2314955" y="984885"/>
                  </a:lnTo>
                  <a:lnTo>
                    <a:pt x="2358551" y="979018"/>
                  </a:lnTo>
                  <a:lnTo>
                    <a:pt x="2397741" y="962462"/>
                  </a:lnTo>
                  <a:lnTo>
                    <a:pt x="2430954" y="936783"/>
                  </a:lnTo>
                  <a:lnTo>
                    <a:pt x="2456622" y="903548"/>
                  </a:lnTo>
                  <a:lnTo>
                    <a:pt x="2473173" y="864323"/>
                  </a:lnTo>
                  <a:lnTo>
                    <a:pt x="2479039" y="820674"/>
                  </a:lnTo>
                  <a:lnTo>
                    <a:pt x="2479039" y="164084"/>
                  </a:lnTo>
                  <a:lnTo>
                    <a:pt x="2473173" y="120444"/>
                  </a:lnTo>
                  <a:lnTo>
                    <a:pt x="2456622" y="81242"/>
                  </a:lnTo>
                  <a:lnTo>
                    <a:pt x="2430954" y="48037"/>
                  </a:lnTo>
                  <a:lnTo>
                    <a:pt x="2397741" y="22389"/>
                  </a:lnTo>
                  <a:lnTo>
                    <a:pt x="2358551" y="5857"/>
                  </a:lnTo>
                  <a:lnTo>
                    <a:pt x="231495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7" name="object 17" descr=""/>
            <p:cNvSpPr/>
            <p:nvPr/>
          </p:nvSpPr>
          <p:spPr>
            <a:xfrm>
              <a:off x="5206745" y="1572767"/>
              <a:ext cx="2479040" cy="984885"/>
            </a:xfrm>
            <a:custGeom>
              <a:avLst/>
              <a:gdLst/>
              <a:ahLst/>
              <a:cxnLst/>
              <a:rect l="l" t="t" r="r" b="b"/>
              <a:pathLst>
                <a:path w="2479040" h="984885">
                  <a:moveTo>
                    <a:pt x="0" y="164084"/>
                  </a:moveTo>
                  <a:lnTo>
                    <a:pt x="5866" y="120444"/>
                  </a:lnTo>
                  <a:lnTo>
                    <a:pt x="22417" y="81242"/>
                  </a:lnTo>
                  <a:lnTo>
                    <a:pt x="48085" y="48037"/>
                  </a:lnTo>
                  <a:lnTo>
                    <a:pt x="81298" y="22389"/>
                  </a:lnTo>
                  <a:lnTo>
                    <a:pt x="120488" y="5857"/>
                  </a:lnTo>
                  <a:lnTo>
                    <a:pt x="164083" y="0"/>
                  </a:lnTo>
                  <a:lnTo>
                    <a:pt x="2314955" y="0"/>
                  </a:lnTo>
                  <a:lnTo>
                    <a:pt x="2358551" y="5857"/>
                  </a:lnTo>
                  <a:lnTo>
                    <a:pt x="2397741" y="22389"/>
                  </a:lnTo>
                  <a:lnTo>
                    <a:pt x="2430954" y="48037"/>
                  </a:lnTo>
                  <a:lnTo>
                    <a:pt x="2456622" y="81242"/>
                  </a:lnTo>
                  <a:lnTo>
                    <a:pt x="2473173" y="120444"/>
                  </a:lnTo>
                  <a:lnTo>
                    <a:pt x="2479039" y="164084"/>
                  </a:lnTo>
                  <a:lnTo>
                    <a:pt x="2479039" y="820674"/>
                  </a:lnTo>
                  <a:lnTo>
                    <a:pt x="2473173" y="864323"/>
                  </a:lnTo>
                  <a:lnTo>
                    <a:pt x="2456622" y="903548"/>
                  </a:lnTo>
                  <a:lnTo>
                    <a:pt x="2430954" y="936783"/>
                  </a:lnTo>
                  <a:lnTo>
                    <a:pt x="2397741" y="962462"/>
                  </a:lnTo>
                  <a:lnTo>
                    <a:pt x="2358551" y="979018"/>
                  </a:lnTo>
                  <a:lnTo>
                    <a:pt x="2314955" y="984885"/>
                  </a:lnTo>
                  <a:lnTo>
                    <a:pt x="164083" y="984885"/>
                  </a:lnTo>
                  <a:lnTo>
                    <a:pt x="120488" y="979018"/>
                  </a:lnTo>
                  <a:lnTo>
                    <a:pt x="81298" y="962462"/>
                  </a:lnTo>
                  <a:lnTo>
                    <a:pt x="48085" y="936783"/>
                  </a:lnTo>
                  <a:lnTo>
                    <a:pt x="22417" y="903548"/>
                  </a:lnTo>
                  <a:lnTo>
                    <a:pt x="5866" y="864323"/>
                  </a:lnTo>
                  <a:lnTo>
                    <a:pt x="0" y="820674"/>
                  </a:lnTo>
                  <a:lnTo>
                    <a:pt x="0" y="164084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5145023" y="5192395"/>
              <a:ext cx="2602865" cy="1061085"/>
            </a:xfrm>
            <a:custGeom>
              <a:avLst/>
              <a:gdLst/>
              <a:ahLst/>
              <a:cxnLst/>
              <a:rect l="l" t="t" r="r" b="b"/>
              <a:pathLst>
                <a:path w="2602865" h="1061085">
                  <a:moveTo>
                    <a:pt x="2425573" y="0"/>
                  </a:moveTo>
                  <a:lnTo>
                    <a:pt x="176784" y="0"/>
                  </a:lnTo>
                  <a:lnTo>
                    <a:pt x="129822" y="6322"/>
                  </a:lnTo>
                  <a:lnTo>
                    <a:pt x="87601" y="24162"/>
                  </a:lnTo>
                  <a:lnTo>
                    <a:pt x="51816" y="51831"/>
                  </a:lnTo>
                  <a:lnTo>
                    <a:pt x="24158" y="87639"/>
                  </a:lnTo>
                  <a:lnTo>
                    <a:pt x="6321" y="129895"/>
                  </a:lnTo>
                  <a:lnTo>
                    <a:pt x="0" y="176910"/>
                  </a:lnTo>
                  <a:lnTo>
                    <a:pt x="0" y="884123"/>
                  </a:lnTo>
                  <a:lnTo>
                    <a:pt x="6321" y="931131"/>
                  </a:lnTo>
                  <a:lnTo>
                    <a:pt x="24158" y="973371"/>
                  </a:lnTo>
                  <a:lnTo>
                    <a:pt x="51815" y="1009157"/>
                  </a:lnTo>
                  <a:lnTo>
                    <a:pt x="87601" y="1036805"/>
                  </a:lnTo>
                  <a:lnTo>
                    <a:pt x="129822" y="1054629"/>
                  </a:lnTo>
                  <a:lnTo>
                    <a:pt x="176784" y="1060945"/>
                  </a:lnTo>
                  <a:lnTo>
                    <a:pt x="2425573" y="1060945"/>
                  </a:lnTo>
                  <a:lnTo>
                    <a:pt x="2472588" y="1054629"/>
                  </a:lnTo>
                  <a:lnTo>
                    <a:pt x="2514844" y="1036805"/>
                  </a:lnTo>
                  <a:lnTo>
                    <a:pt x="2550652" y="1009157"/>
                  </a:lnTo>
                  <a:lnTo>
                    <a:pt x="2578321" y="973371"/>
                  </a:lnTo>
                  <a:lnTo>
                    <a:pt x="2596161" y="931131"/>
                  </a:lnTo>
                  <a:lnTo>
                    <a:pt x="2602483" y="884123"/>
                  </a:lnTo>
                  <a:lnTo>
                    <a:pt x="2602483" y="176910"/>
                  </a:lnTo>
                  <a:lnTo>
                    <a:pt x="2596161" y="129895"/>
                  </a:lnTo>
                  <a:lnTo>
                    <a:pt x="2578321" y="87639"/>
                  </a:lnTo>
                  <a:lnTo>
                    <a:pt x="2550652" y="51831"/>
                  </a:lnTo>
                  <a:lnTo>
                    <a:pt x="2514844" y="24162"/>
                  </a:lnTo>
                  <a:lnTo>
                    <a:pt x="2472588" y="6322"/>
                  </a:lnTo>
                  <a:lnTo>
                    <a:pt x="2425573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5145023" y="5192395"/>
              <a:ext cx="2602865" cy="1061085"/>
            </a:xfrm>
            <a:custGeom>
              <a:avLst/>
              <a:gdLst/>
              <a:ahLst/>
              <a:cxnLst/>
              <a:rect l="l" t="t" r="r" b="b"/>
              <a:pathLst>
                <a:path w="2602865" h="1061085">
                  <a:moveTo>
                    <a:pt x="0" y="176910"/>
                  </a:moveTo>
                  <a:lnTo>
                    <a:pt x="6321" y="129895"/>
                  </a:lnTo>
                  <a:lnTo>
                    <a:pt x="24158" y="87639"/>
                  </a:lnTo>
                  <a:lnTo>
                    <a:pt x="51816" y="51831"/>
                  </a:lnTo>
                  <a:lnTo>
                    <a:pt x="87601" y="24162"/>
                  </a:lnTo>
                  <a:lnTo>
                    <a:pt x="129822" y="6322"/>
                  </a:lnTo>
                  <a:lnTo>
                    <a:pt x="176784" y="0"/>
                  </a:lnTo>
                  <a:lnTo>
                    <a:pt x="2425573" y="0"/>
                  </a:lnTo>
                  <a:lnTo>
                    <a:pt x="2472588" y="6322"/>
                  </a:lnTo>
                  <a:lnTo>
                    <a:pt x="2514844" y="24162"/>
                  </a:lnTo>
                  <a:lnTo>
                    <a:pt x="2550652" y="51831"/>
                  </a:lnTo>
                  <a:lnTo>
                    <a:pt x="2578321" y="87639"/>
                  </a:lnTo>
                  <a:lnTo>
                    <a:pt x="2596161" y="129895"/>
                  </a:lnTo>
                  <a:lnTo>
                    <a:pt x="2602483" y="176910"/>
                  </a:lnTo>
                  <a:lnTo>
                    <a:pt x="2602483" y="884123"/>
                  </a:lnTo>
                  <a:lnTo>
                    <a:pt x="2596161" y="931131"/>
                  </a:lnTo>
                  <a:lnTo>
                    <a:pt x="2578321" y="973371"/>
                  </a:lnTo>
                  <a:lnTo>
                    <a:pt x="2550652" y="1009157"/>
                  </a:lnTo>
                  <a:lnTo>
                    <a:pt x="2514844" y="1036805"/>
                  </a:lnTo>
                  <a:lnTo>
                    <a:pt x="2472588" y="1054629"/>
                  </a:lnTo>
                  <a:lnTo>
                    <a:pt x="2425573" y="1060945"/>
                  </a:lnTo>
                  <a:lnTo>
                    <a:pt x="176784" y="1060945"/>
                  </a:lnTo>
                  <a:lnTo>
                    <a:pt x="129822" y="1054629"/>
                  </a:lnTo>
                  <a:lnTo>
                    <a:pt x="87601" y="1036805"/>
                  </a:lnTo>
                  <a:lnTo>
                    <a:pt x="51815" y="1009157"/>
                  </a:lnTo>
                  <a:lnTo>
                    <a:pt x="24158" y="973371"/>
                  </a:lnTo>
                  <a:lnTo>
                    <a:pt x="6321" y="931131"/>
                  </a:lnTo>
                  <a:lnTo>
                    <a:pt x="0" y="884123"/>
                  </a:lnTo>
                  <a:lnTo>
                    <a:pt x="0" y="17691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5258562" y="2062479"/>
              <a:ext cx="3346450" cy="3663950"/>
            </a:xfrm>
            <a:custGeom>
              <a:avLst/>
              <a:gdLst/>
              <a:ahLst/>
              <a:cxnLst/>
              <a:rect l="l" t="t" r="r" b="b"/>
              <a:pathLst>
                <a:path w="3346450" h="3663950">
                  <a:moveTo>
                    <a:pt x="1225804" y="2181479"/>
                  </a:moveTo>
                  <a:lnTo>
                    <a:pt x="1219454" y="2168779"/>
                  </a:lnTo>
                  <a:lnTo>
                    <a:pt x="1187704" y="2105279"/>
                  </a:lnTo>
                  <a:lnTo>
                    <a:pt x="1149604" y="2181479"/>
                  </a:lnTo>
                  <a:lnTo>
                    <a:pt x="1182878" y="2181479"/>
                  </a:lnTo>
                  <a:lnTo>
                    <a:pt x="1182878" y="3129915"/>
                  </a:lnTo>
                  <a:lnTo>
                    <a:pt x="1192403" y="3129915"/>
                  </a:lnTo>
                  <a:lnTo>
                    <a:pt x="1192403" y="2181479"/>
                  </a:lnTo>
                  <a:lnTo>
                    <a:pt x="1225804" y="2181479"/>
                  </a:lnTo>
                  <a:close/>
                </a:path>
                <a:path w="3346450" h="3663950">
                  <a:moveTo>
                    <a:pt x="1225804" y="1852803"/>
                  </a:moveTo>
                  <a:lnTo>
                    <a:pt x="1192403" y="1852803"/>
                  </a:lnTo>
                  <a:lnTo>
                    <a:pt x="1192403" y="495173"/>
                  </a:lnTo>
                  <a:lnTo>
                    <a:pt x="1182878" y="495173"/>
                  </a:lnTo>
                  <a:lnTo>
                    <a:pt x="1182878" y="1852803"/>
                  </a:lnTo>
                  <a:lnTo>
                    <a:pt x="1149604" y="1852803"/>
                  </a:lnTo>
                  <a:lnTo>
                    <a:pt x="1187704" y="1929003"/>
                  </a:lnTo>
                  <a:lnTo>
                    <a:pt x="1219454" y="1865503"/>
                  </a:lnTo>
                  <a:lnTo>
                    <a:pt x="1225804" y="1852803"/>
                  </a:lnTo>
                  <a:close/>
                </a:path>
                <a:path w="3346450" h="3663950">
                  <a:moveTo>
                    <a:pt x="2124329" y="2021332"/>
                  </a:moveTo>
                  <a:lnTo>
                    <a:pt x="2115172" y="2016798"/>
                  </a:lnTo>
                  <a:lnTo>
                    <a:pt x="2048002" y="1983486"/>
                  </a:lnTo>
                  <a:lnTo>
                    <a:pt x="2048103" y="2016798"/>
                  </a:lnTo>
                  <a:lnTo>
                    <a:pt x="2048129" y="2022729"/>
                  </a:lnTo>
                  <a:lnTo>
                    <a:pt x="2048129" y="2025713"/>
                  </a:lnTo>
                  <a:lnTo>
                    <a:pt x="2048103" y="2016798"/>
                  </a:lnTo>
                  <a:lnTo>
                    <a:pt x="0" y="2022729"/>
                  </a:lnTo>
                  <a:lnTo>
                    <a:pt x="0" y="2032254"/>
                  </a:lnTo>
                  <a:lnTo>
                    <a:pt x="2048129" y="2026335"/>
                  </a:lnTo>
                  <a:lnTo>
                    <a:pt x="2048256" y="2059686"/>
                  </a:lnTo>
                  <a:lnTo>
                    <a:pt x="2114423" y="2026323"/>
                  </a:lnTo>
                  <a:lnTo>
                    <a:pt x="2124329" y="2021332"/>
                  </a:lnTo>
                  <a:close/>
                </a:path>
                <a:path w="3346450" h="3663950">
                  <a:moveTo>
                    <a:pt x="3345815" y="2738374"/>
                  </a:moveTo>
                  <a:lnTo>
                    <a:pt x="3266059" y="2768219"/>
                  </a:lnTo>
                  <a:lnTo>
                    <a:pt x="3290455" y="2790964"/>
                  </a:lnTo>
                  <a:lnTo>
                    <a:pt x="2485390" y="3657168"/>
                  </a:lnTo>
                  <a:lnTo>
                    <a:pt x="2492375" y="3663658"/>
                  </a:lnTo>
                  <a:lnTo>
                    <a:pt x="3297428" y="2797454"/>
                  </a:lnTo>
                  <a:lnTo>
                    <a:pt x="3321812" y="2820162"/>
                  </a:lnTo>
                  <a:lnTo>
                    <a:pt x="3333102" y="2781681"/>
                  </a:lnTo>
                  <a:lnTo>
                    <a:pt x="3345815" y="2738374"/>
                  </a:lnTo>
                  <a:close/>
                </a:path>
                <a:path w="3346450" h="3663950">
                  <a:moveTo>
                    <a:pt x="3345942" y="1304163"/>
                  </a:moveTo>
                  <a:lnTo>
                    <a:pt x="3338461" y="1255141"/>
                  </a:lnTo>
                  <a:lnTo>
                    <a:pt x="3333115" y="1219962"/>
                  </a:lnTo>
                  <a:lnTo>
                    <a:pt x="3305860" y="1239202"/>
                  </a:lnTo>
                  <a:lnTo>
                    <a:pt x="2431161" y="0"/>
                  </a:lnTo>
                  <a:lnTo>
                    <a:pt x="2423287" y="5461"/>
                  </a:lnTo>
                  <a:lnTo>
                    <a:pt x="3298063" y="1244714"/>
                  </a:lnTo>
                  <a:lnTo>
                    <a:pt x="3270885" y="1263904"/>
                  </a:lnTo>
                  <a:lnTo>
                    <a:pt x="3345942" y="130416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1" name="object 21" descr=""/>
          <p:cNvSpPr txBox="1"/>
          <p:nvPr/>
        </p:nvSpPr>
        <p:spPr>
          <a:xfrm>
            <a:off x="5492877" y="3645230"/>
            <a:ext cx="352425" cy="3314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25" b="1">
                <a:latin typeface="Arial"/>
                <a:cs typeface="Arial"/>
              </a:rPr>
              <a:t>H1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 descr=""/>
          <p:cNvSpPr txBox="1"/>
          <p:nvPr/>
        </p:nvSpPr>
        <p:spPr>
          <a:xfrm>
            <a:off x="5027167" y="1065656"/>
            <a:ext cx="3797300" cy="1847850"/>
          </a:xfrm>
          <a:prstGeom prst="rect">
            <a:avLst/>
          </a:prstGeom>
        </p:spPr>
        <p:txBody>
          <a:bodyPr wrap="square" lIns="0" tIns="1695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35"/>
              </a:spcBef>
            </a:pPr>
            <a:r>
              <a:rPr dirty="0" sz="1800" b="1">
                <a:solidFill>
                  <a:srgbClr val="404040"/>
                </a:solidFill>
                <a:latin typeface="Arial"/>
                <a:cs typeface="Arial"/>
              </a:rPr>
              <a:t>Emotional</a:t>
            </a:r>
            <a:r>
              <a:rPr dirty="0" sz="1800" spc="-25" b="1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404040"/>
                </a:solidFill>
                <a:latin typeface="Arial"/>
                <a:cs typeface="Arial"/>
              </a:rPr>
              <a:t>ties</a:t>
            </a:r>
            <a:r>
              <a:rPr dirty="0" sz="1800" spc="-30" b="1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404040"/>
                </a:solidFill>
                <a:latin typeface="Arial"/>
                <a:cs typeface="Arial"/>
              </a:rPr>
              <a:t>with</a:t>
            </a:r>
            <a:r>
              <a:rPr dirty="0" sz="1800" spc="-60" b="1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dirty="0" sz="1800" b="1">
                <a:solidFill>
                  <a:srgbClr val="404040"/>
                </a:solidFill>
                <a:latin typeface="Arial"/>
                <a:cs typeface="Arial"/>
              </a:rPr>
              <a:t>the</a:t>
            </a:r>
            <a:r>
              <a:rPr dirty="0" sz="1800" spc="-15" b="1">
                <a:solidFill>
                  <a:srgbClr val="404040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404040"/>
                </a:solidFill>
                <a:latin typeface="Arial"/>
                <a:cs typeface="Arial"/>
              </a:rPr>
              <a:t>destination</a:t>
            </a:r>
            <a:endParaRPr sz="1800">
              <a:latin typeface="Arial"/>
              <a:cs typeface="Arial"/>
            </a:endParaRPr>
          </a:p>
          <a:p>
            <a:pPr algn="ctr" marR="948690">
              <a:lnSpc>
                <a:spcPct val="100000"/>
              </a:lnSpc>
              <a:spcBef>
                <a:spcPts val="1030"/>
              </a:spcBef>
            </a:pPr>
            <a:r>
              <a:rPr dirty="0" sz="1500" b="1">
                <a:latin typeface="Arial"/>
                <a:cs typeface="Arial"/>
              </a:rPr>
              <a:t>Influencer</a:t>
            </a:r>
            <a:r>
              <a:rPr dirty="0" sz="1500" spc="-55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origin</a:t>
            </a:r>
            <a:r>
              <a:rPr dirty="0" sz="1500" spc="-50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type:</a:t>
            </a:r>
            <a:endParaRPr sz="1500">
              <a:latin typeface="Arial"/>
              <a:cs typeface="Arial"/>
            </a:endParaRPr>
          </a:p>
          <a:p>
            <a:pPr algn="ctr" marL="634365" marR="1586865">
              <a:lnSpc>
                <a:spcPct val="106700"/>
              </a:lnSpc>
              <a:spcBef>
                <a:spcPts val="815"/>
              </a:spcBef>
            </a:pPr>
            <a:r>
              <a:rPr dirty="0" sz="1500">
                <a:latin typeface="Arial MT"/>
                <a:cs typeface="Arial MT"/>
              </a:rPr>
              <a:t>Local</a:t>
            </a:r>
            <a:r>
              <a:rPr dirty="0" sz="1500" spc="-45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vs.</a:t>
            </a:r>
            <a:r>
              <a:rPr dirty="0" sz="1500" spc="-20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universal influencer</a:t>
            </a:r>
            <a:endParaRPr sz="1500">
              <a:latin typeface="Arial MT"/>
              <a:cs typeface="Arial MT"/>
            </a:endParaRPr>
          </a:p>
          <a:p>
            <a:pPr algn="ctr" marR="439420">
              <a:lnSpc>
                <a:spcPct val="100000"/>
              </a:lnSpc>
              <a:spcBef>
                <a:spcPts val="1060"/>
              </a:spcBef>
            </a:pPr>
            <a:r>
              <a:rPr dirty="0" sz="2000" spc="-25" b="1">
                <a:latin typeface="Arial"/>
                <a:cs typeface="Arial"/>
              </a:rPr>
              <a:t>H3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 descr=""/>
          <p:cNvSpPr txBox="1"/>
          <p:nvPr/>
        </p:nvSpPr>
        <p:spPr>
          <a:xfrm>
            <a:off x="5431028" y="4838191"/>
            <a:ext cx="2032000" cy="1172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076960">
              <a:lnSpc>
                <a:spcPct val="100000"/>
              </a:lnSpc>
              <a:spcBef>
                <a:spcPts val="100"/>
              </a:spcBef>
            </a:pPr>
            <a:r>
              <a:rPr dirty="0" sz="2000" spc="-25" b="1">
                <a:latin typeface="Arial"/>
                <a:cs typeface="Arial"/>
              </a:rPr>
              <a:t>H2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2090"/>
              </a:spcBef>
            </a:pPr>
            <a:r>
              <a:rPr dirty="0" sz="1500" b="1">
                <a:latin typeface="Arial"/>
                <a:cs typeface="Arial"/>
              </a:rPr>
              <a:t>Sentiment</a:t>
            </a:r>
            <a:r>
              <a:rPr dirty="0" sz="1500" spc="-3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of</a:t>
            </a:r>
            <a:r>
              <a:rPr dirty="0" sz="1500" spc="-30" b="1">
                <a:latin typeface="Arial"/>
                <a:cs typeface="Arial"/>
              </a:rPr>
              <a:t> </a:t>
            </a:r>
            <a:r>
              <a:rPr dirty="0" sz="1500" b="1">
                <a:latin typeface="Arial"/>
                <a:cs typeface="Arial"/>
              </a:rPr>
              <a:t>the</a:t>
            </a:r>
            <a:r>
              <a:rPr dirty="0" sz="1500" spc="-45" b="1">
                <a:latin typeface="Arial"/>
                <a:cs typeface="Arial"/>
              </a:rPr>
              <a:t> </a:t>
            </a:r>
            <a:r>
              <a:rPr dirty="0" sz="1500" spc="-10" b="1">
                <a:latin typeface="Arial"/>
                <a:cs typeface="Arial"/>
              </a:rPr>
              <a:t>post:</a:t>
            </a:r>
            <a:endParaRPr sz="150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935"/>
              </a:spcBef>
            </a:pPr>
            <a:r>
              <a:rPr dirty="0" sz="1500">
                <a:latin typeface="Arial MT"/>
                <a:cs typeface="Arial MT"/>
              </a:rPr>
              <a:t>Positive</a:t>
            </a:r>
            <a:r>
              <a:rPr dirty="0" sz="1500" spc="-30">
                <a:latin typeface="Arial MT"/>
                <a:cs typeface="Arial MT"/>
              </a:rPr>
              <a:t> </a:t>
            </a:r>
            <a:r>
              <a:rPr dirty="0" sz="1500">
                <a:latin typeface="Arial MT"/>
                <a:cs typeface="Arial MT"/>
              </a:rPr>
              <a:t>vs.</a:t>
            </a:r>
            <a:r>
              <a:rPr dirty="0" sz="1500" spc="-25">
                <a:latin typeface="Arial MT"/>
                <a:cs typeface="Arial MT"/>
              </a:rPr>
              <a:t> </a:t>
            </a:r>
            <a:r>
              <a:rPr dirty="0" sz="1500" spc="-10">
                <a:latin typeface="Arial MT"/>
                <a:cs typeface="Arial MT"/>
              </a:rPr>
              <a:t>negative</a:t>
            </a:r>
            <a:endParaRPr sz="1500">
              <a:latin typeface="Arial MT"/>
              <a:cs typeface="Arial MT"/>
            </a:endParaRPr>
          </a:p>
        </p:txBody>
      </p:sp>
      <p:grpSp>
        <p:nvGrpSpPr>
          <p:cNvPr id="24" name="object 24" descr=""/>
          <p:cNvGrpSpPr/>
          <p:nvPr/>
        </p:nvGrpSpPr>
        <p:grpSpPr>
          <a:xfrm>
            <a:off x="8638540" y="3696842"/>
            <a:ext cx="1263650" cy="1094740"/>
            <a:chOff x="8638540" y="3696842"/>
            <a:chExt cx="1263650" cy="1094740"/>
          </a:xfrm>
        </p:grpSpPr>
        <p:pic>
          <p:nvPicPr>
            <p:cNvPr id="25" name="object 2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38540" y="3696842"/>
              <a:ext cx="659892" cy="44018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42044" y="4350892"/>
              <a:ext cx="659892" cy="44018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11183" y="3980002"/>
              <a:ext cx="417245" cy="417245"/>
            </a:xfrm>
            <a:prstGeom prst="rect">
              <a:avLst/>
            </a:prstGeom>
          </p:spPr>
        </p:pic>
      </p:grpSp>
      <p:sp>
        <p:nvSpPr>
          <p:cNvPr id="28" name="object 2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5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856297" y="2376233"/>
            <a:ext cx="7492365" cy="3195320"/>
            <a:chOff x="856297" y="2376233"/>
            <a:chExt cx="7492365" cy="319532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61060" y="2380995"/>
              <a:ext cx="7482713" cy="3185667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861060" y="2380995"/>
              <a:ext cx="7482840" cy="3185795"/>
            </a:xfrm>
            <a:custGeom>
              <a:avLst/>
              <a:gdLst/>
              <a:ahLst/>
              <a:cxnLst/>
              <a:rect l="l" t="t" r="r" b="b"/>
              <a:pathLst>
                <a:path w="7482840" h="3185795">
                  <a:moveTo>
                    <a:pt x="0" y="2549143"/>
                  </a:moveTo>
                  <a:lnTo>
                    <a:pt x="7482713" y="2549143"/>
                  </a:lnTo>
                </a:path>
                <a:path w="7482840" h="3185795">
                  <a:moveTo>
                    <a:pt x="0" y="1912111"/>
                  </a:moveTo>
                  <a:lnTo>
                    <a:pt x="7482713" y="1912111"/>
                  </a:lnTo>
                </a:path>
                <a:path w="7482840" h="3185795">
                  <a:moveTo>
                    <a:pt x="0" y="1273555"/>
                  </a:moveTo>
                  <a:lnTo>
                    <a:pt x="7482713" y="1273555"/>
                  </a:lnTo>
                </a:path>
                <a:path w="7482840" h="3185795">
                  <a:moveTo>
                    <a:pt x="0" y="636524"/>
                  </a:moveTo>
                  <a:lnTo>
                    <a:pt x="7482713" y="636524"/>
                  </a:lnTo>
                </a:path>
                <a:path w="7482840" h="3185795">
                  <a:moveTo>
                    <a:pt x="0" y="0"/>
                  </a:moveTo>
                  <a:lnTo>
                    <a:pt x="7482713" y="0"/>
                  </a:lnTo>
                </a:path>
                <a:path w="7482840" h="3185795">
                  <a:moveTo>
                    <a:pt x="0" y="3185667"/>
                  </a:moveTo>
                  <a:lnTo>
                    <a:pt x="7482713" y="3185667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108200" y="2896996"/>
              <a:ext cx="4988560" cy="2433955"/>
            </a:xfrm>
            <a:custGeom>
              <a:avLst/>
              <a:gdLst/>
              <a:ahLst/>
              <a:cxnLst/>
              <a:rect l="l" t="t" r="r" b="b"/>
              <a:pathLst>
                <a:path w="4988559" h="2433954">
                  <a:moveTo>
                    <a:pt x="0" y="0"/>
                  </a:moveTo>
                  <a:lnTo>
                    <a:pt x="2494279" y="2191639"/>
                  </a:lnTo>
                  <a:lnTo>
                    <a:pt x="4988559" y="2433828"/>
                  </a:lnTo>
                </a:path>
              </a:pathLst>
            </a:custGeom>
            <a:ln w="22225">
              <a:solidFill>
                <a:srgbClr val="519CD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108200" y="3330320"/>
              <a:ext cx="4988560" cy="2217420"/>
            </a:xfrm>
            <a:custGeom>
              <a:avLst/>
              <a:gdLst/>
              <a:ahLst/>
              <a:cxnLst/>
              <a:rect l="l" t="t" r="r" b="b"/>
              <a:pathLst>
                <a:path w="4988559" h="2217420">
                  <a:moveTo>
                    <a:pt x="0" y="0"/>
                  </a:moveTo>
                  <a:lnTo>
                    <a:pt x="2494279" y="1880234"/>
                  </a:lnTo>
                  <a:lnTo>
                    <a:pt x="4988559" y="2217166"/>
                  </a:lnTo>
                </a:path>
              </a:pathLst>
            </a:custGeom>
            <a:ln w="22225">
              <a:solidFill>
                <a:srgbClr val="97C6EF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108200" y="2896996"/>
              <a:ext cx="4988560" cy="2670175"/>
            </a:xfrm>
            <a:custGeom>
              <a:avLst/>
              <a:gdLst/>
              <a:ahLst/>
              <a:cxnLst/>
              <a:rect l="l" t="t" r="r" b="b"/>
              <a:pathLst>
                <a:path w="4988559" h="2670175">
                  <a:moveTo>
                    <a:pt x="0" y="0"/>
                  </a:moveTo>
                  <a:lnTo>
                    <a:pt x="0" y="2669666"/>
                  </a:lnTo>
                </a:path>
                <a:path w="4988559" h="2670175">
                  <a:moveTo>
                    <a:pt x="2494279" y="2191639"/>
                  </a:moveTo>
                  <a:lnTo>
                    <a:pt x="2494279" y="2669666"/>
                  </a:lnTo>
                </a:path>
                <a:path w="4988559" h="2670175">
                  <a:moveTo>
                    <a:pt x="4988559" y="2433954"/>
                  </a:moveTo>
                  <a:lnTo>
                    <a:pt x="4988559" y="2669666"/>
                  </a:lnTo>
                </a:path>
              </a:pathLst>
            </a:custGeom>
            <a:ln w="9525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1783588" y="2898393"/>
              <a:ext cx="256540" cy="434975"/>
            </a:xfrm>
            <a:custGeom>
              <a:avLst/>
              <a:gdLst/>
              <a:ahLst/>
              <a:cxnLst/>
              <a:rect l="l" t="t" r="r" b="b"/>
              <a:pathLst>
                <a:path w="256539" h="434975">
                  <a:moveTo>
                    <a:pt x="256412" y="434847"/>
                  </a:moveTo>
                  <a:lnTo>
                    <a:pt x="206474" y="433175"/>
                  </a:lnTo>
                  <a:lnTo>
                    <a:pt x="165703" y="428609"/>
                  </a:lnTo>
                  <a:lnTo>
                    <a:pt x="138219" y="421828"/>
                  </a:lnTo>
                  <a:lnTo>
                    <a:pt x="128143" y="413511"/>
                  </a:lnTo>
                  <a:lnTo>
                    <a:pt x="128143" y="238759"/>
                  </a:lnTo>
                  <a:lnTo>
                    <a:pt x="118068" y="230443"/>
                  </a:lnTo>
                  <a:lnTo>
                    <a:pt x="90598" y="223662"/>
                  </a:lnTo>
                  <a:lnTo>
                    <a:pt x="49865" y="219096"/>
                  </a:lnTo>
                  <a:lnTo>
                    <a:pt x="0" y="217423"/>
                  </a:lnTo>
                  <a:lnTo>
                    <a:pt x="49865" y="215751"/>
                  </a:lnTo>
                  <a:lnTo>
                    <a:pt x="90598" y="211185"/>
                  </a:lnTo>
                  <a:lnTo>
                    <a:pt x="118068" y="204404"/>
                  </a:lnTo>
                  <a:lnTo>
                    <a:pt x="128143" y="196087"/>
                  </a:lnTo>
                  <a:lnTo>
                    <a:pt x="128143" y="21335"/>
                  </a:lnTo>
                  <a:lnTo>
                    <a:pt x="138219" y="13019"/>
                  </a:lnTo>
                  <a:lnTo>
                    <a:pt x="165703" y="6238"/>
                  </a:lnTo>
                  <a:lnTo>
                    <a:pt x="206474" y="1672"/>
                  </a:lnTo>
                  <a:lnTo>
                    <a:pt x="256412" y="0"/>
                  </a:lnTo>
                </a:path>
              </a:pathLst>
            </a:custGeom>
            <a:ln w="38100">
              <a:solidFill>
                <a:srgbClr val="AF1F79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1103249" y="5650026"/>
            <a:ext cx="1873885" cy="354965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 lIns="0" tIns="27939" rIns="0" bIns="0" rtlCol="0" vert="horz">
            <a:spAutoFit/>
          </a:bodyPr>
          <a:lstStyle/>
          <a:p>
            <a:pPr marL="271145">
              <a:lnSpc>
                <a:spcPct val="100000"/>
              </a:lnSpc>
              <a:spcBef>
                <a:spcPts val="219"/>
              </a:spcBef>
            </a:pP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Nano</a:t>
            </a:r>
            <a:r>
              <a:rPr dirty="0" sz="1600" spc="9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influencer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3850640" y="5665723"/>
            <a:ext cx="4027804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473325" algn="l"/>
              </a:tabLst>
            </a:pP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Micro</a:t>
            </a:r>
            <a:r>
              <a:rPr dirty="0" sz="1600" spc="8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influencer</a:t>
            </a: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	Macro</a:t>
            </a:r>
            <a:r>
              <a:rPr dirty="0" sz="1600" spc="8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influencer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557580" y="1145285"/>
            <a:ext cx="3916679" cy="45440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70815" marR="508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Engagement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according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3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type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 spc="-25">
                <a:latin typeface="Arial MT"/>
                <a:cs typeface="Arial MT"/>
              </a:rPr>
              <a:t>of </a:t>
            </a:r>
            <a:r>
              <a:rPr dirty="0" sz="1800">
                <a:latin typeface="Arial MT"/>
                <a:cs typeface="Arial MT"/>
              </a:rPr>
              <a:t>influencer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sentiment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</a:pP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05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6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5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5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5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4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0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3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60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2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25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1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4" name="object 14" descr=""/>
          <p:cNvSpPr/>
          <p:nvPr/>
        </p:nvSpPr>
        <p:spPr>
          <a:xfrm>
            <a:off x="2393442" y="6155956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 h="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225">
            <a:solidFill>
              <a:srgbClr val="519CD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 descr=""/>
          <p:cNvSpPr/>
          <p:nvPr/>
        </p:nvSpPr>
        <p:spPr>
          <a:xfrm>
            <a:off x="4704334" y="6155956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 h="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225">
            <a:solidFill>
              <a:srgbClr val="97C6E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2650617" y="6006490"/>
            <a:ext cx="398526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323465" algn="l"/>
              </a:tabLst>
            </a:pP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Negative</a:t>
            </a:r>
            <a:r>
              <a:rPr dirty="0" sz="1600" spc="-4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sentiment</a:t>
            </a: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	Positive</a:t>
            </a:r>
            <a:r>
              <a:rPr dirty="0" sz="1600" spc="-35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sentiment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7" name="object 17" descr=""/>
          <p:cNvSpPr/>
          <p:nvPr/>
        </p:nvSpPr>
        <p:spPr>
          <a:xfrm>
            <a:off x="501141" y="1104125"/>
            <a:ext cx="108585" cy="396240"/>
          </a:xfrm>
          <a:custGeom>
            <a:avLst/>
            <a:gdLst/>
            <a:ahLst/>
            <a:cxnLst/>
            <a:rect l="l" t="t" r="r" b="b"/>
            <a:pathLst>
              <a:path w="108584" h="396240">
                <a:moveTo>
                  <a:pt x="107999" y="0"/>
                </a:moveTo>
                <a:lnTo>
                  <a:pt x="0" y="0"/>
                </a:lnTo>
                <a:lnTo>
                  <a:pt x="0" y="395998"/>
                </a:lnTo>
                <a:lnTo>
                  <a:pt x="107999" y="395998"/>
                </a:lnTo>
                <a:lnTo>
                  <a:pt x="107999" y="0"/>
                </a:lnTo>
                <a:close/>
              </a:path>
            </a:pathLst>
          </a:custGeom>
          <a:solidFill>
            <a:srgbClr val="C55A11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18" name="object 18" descr=""/>
          <p:cNvGrpSpPr/>
          <p:nvPr/>
        </p:nvGrpSpPr>
        <p:grpSpPr>
          <a:xfrm>
            <a:off x="6650735" y="1168908"/>
            <a:ext cx="5547360" cy="3482340"/>
            <a:chOff x="6650735" y="1168908"/>
            <a:chExt cx="5547360" cy="3482340"/>
          </a:xfrm>
        </p:grpSpPr>
        <p:pic>
          <p:nvPicPr>
            <p:cNvPr id="19" name="object 1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50735" y="1168908"/>
              <a:ext cx="5547359" cy="3482340"/>
            </a:xfrm>
            <a:prstGeom prst="rect">
              <a:avLst/>
            </a:prstGeom>
          </p:spPr>
        </p:pic>
        <p:pic>
          <p:nvPicPr>
            <p:cNvPr id="20" name="object 2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46188" y="1364361"/>
              <a:ext cx="5097018" cy="2912618"/>
            </a:xfrm>
            <a:prstGeom prst="rect">
              <a:avLst/>
            </a:prstGeom>
          </p:spPr>
        </p:pic>
      </p:grpSp>
      <p:sp>
        <p:nvSpPr>
          <p:cNvPr id="21" name="object 2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5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741184" y="2148395"/>
            <a:ext cx="9015730" cy="3358515"/>
            <a:chOff x="741184" y="2148395"/>
            <a:chExt cx="9015730" cy="335851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5947" y="2153157"/>
              <a:ext cx="9005570" cy="334899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745947" y="2153157"/>
              <a:ext cx="9006205" cy="3348990"/>
            </a:xfrm>
            <a:custGeom>
              <a:avLst/>
              <a:gdLst/>
              <a:ahLst/>
              <a:cxnLst/>
              <a:rect l="l" t="t" r="r" b="b"/>
              <a:pathLst>
                <a:path w="9006205" h="3348990">
                  <a:moveTo>
                    <a:pt x="0" y="2679446"/>
                  </a:moveTo>
                  <a:lnTo>
                    <a:pt x="9005620" y="2679446"/>
                  </a:lnTo>
                </a:path>
                <a:path w="9006205" h="3348990">
                  <a:moveTo>
                    <a:pt x="0" y="2008885"/>
                  </a:moveTo>
                  <a:lnTo>
                    <a:pt x="9005620" y="2008885"/>
                  </a:lnTo>
                </a:path>
                <a:path w="9006205" h="3348990">
                  <a:moveTo>
                    <a:pt x="0" y="1339850"/>
                  </a:moveTo>
                  <a:lnTo>
                    <a:pt x="9005620" y="1339850"/>
                  </a:lnTo>
                </a:path>
                <a:path w="9006205" h="3348990">
                  <a:moveTo>
                    <a:pt x="0" y="669289"/>
                  </a:moveTo>
                  <a:lnTo>
                    <a:pt x="9005620" y="669289"/>
                  </a:lnTo>
                </a:path>
                <a:path w="9006205" h="3348990">
                  <a:moveTo>
                    <a:pt x="0" y="0"/>
                  </a:moveTo>
                  <a:lnTo>
                    <a:pt x="9005620" y="0"/>
                  </a:lnTo>
                </a:path>
                <a:path w="9006205" h="3348990">
                  <a:moveTo>
                    <a:pt x="0" y="3348990"/>
                  </a:moveTo>
                  <a:lnTo>
                    <a:pt x="9005620" y="3348990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246883" y="2541650"/>
              <a:ext cx="6003925" cy="2264410"/>
            </a:xfrm>
            <a:custGeom>
              <a:avLst/>
              <a:gdLst/>
              <a:ahLst/>
              <a:cxnLst/>
              <a:rect l="l" t="t" r="r" b="b"/>
              <a:pathLst>
                <a:path w="6003925" h="2264410">
                  <a:moveTo>
                    <a:pt x="0" y="0"/>
                  </a:moveTo>
                  <a:lnTo>
                    <a:pt x="3001772" y="2095881"/>
                  </a:lnTo>
                  <a:lnTo>
                    <a:pt x="6003671" y="2263902"/>
                  </a:lnTo>
                </a:path>
              </a:pathLst>
            </a:custGeom>
            <a:ln w="22225">
              <a:solidFill>
                <a:srgbClr val="5CB0EB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246883" y="2206751"/>
              <a:ext cx="6003925" cy="2505075"/>
            </a:xfrm>
            <a:custGeom>
              <a:avLst/>
              <a:gdLst/>
              <a:ahLst/>
              <a:cxnLst/>
              <a:rect l="l" t="t" r="r" b="b"/>
              <a:pathLst>
                <a:path w="6003925" h="2505075">
                  <a:moveTo>
                    <a:pt x="0" y="0"/>
                  </a:moveTo>
                  <a:lnTo>
                    <a:pt x="3001772" y="1888236"/>
                  </a:lnTo>
                  <a:lnTo>
                    <a:pt x="6003671" y="2504948"/>
                  </a:lnTo>
                </a:path>
              </a:pathLst>
            </a:custGeom>
            <a:ln w="22224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246883" y="2206751"/>
              <a:ext cx="6003925" cy="3295650"/>
            </a:xfrm>
            <a:custGeom>
              <a:avLst/>
              <a:gdLst/>
              <a:ahLst/>
              <a:cxnLst/>
              <a:rect l="l" t="t" r="r" b="b"/>
              <a:pathLst>
                <a:path w="6003925" h="3295650">
                  <a:moveTo>
                    <a:pt x="0" y="0"/>
                  </a:moveTo>
                  <a:lnTo>
                    <a:pt x="0" y="3295396"/>
                  </a:lnTo>
                </a:path>
                <a:path w="6003925" h="3295650">
                  <a:moveTo>
                    <a:pt x="3001772" y="1888236"/>
                  </a:moveTo>
                  <a:lnTo>
                    <a:pt x="3001772" y="3295396"/>
                  </a:lnTo>
                </a:path>
                <a:path w="6003925" h="3295650">
                  <a:moveTo>
                    <a:pt x="6003671" y="2505456"/>
                  </a:moveTo>
                  <a:lnTo>
                    <a:pt x="6003671" y="3295396"/>
                  </a:lnTo>
                </a:path>
              </a:pathLst>
            </a:custGeom>
            <a:ln w="9525">
              <a:solidFill>
                <a:srgbClr val="A6A6A6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443280" y="5355716"/>
            <a:ext cx="13843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0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501521" y="5601106"/>
            <a:ext cx="14859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Nano</a:t>
            </a:r>
            <a:r>
              <a:rPr dirty="0" sz="1600" spc="9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influencer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407782" y="5591822"/>
            <a:ext cx="1739900" cy="354965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 lIns="0" tIns="21590" rIns="0" bIns="0" rtlCol="0" vert="horz">
            <a:spAutoFit/>
          </a:bodyPr>
          <a:lstStyle/>
          <a:p>
            <a:pPr marL="69850">
              <a:lnSpc>
                <a:spcPct val="100000"/>
              </a:lnSpc>
              <a:spcBef>
                <a:spcPts val="170"/>
              </a:spcBef>
            </a:pP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Macro</a:t>
            </a:r>
            <a:r>
              <a:rPr dirty="0" sz="1600" spc="8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influencer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4136135" y="6091453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 h="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225">
            <a:solidFill>
              <a:srgbClr val="5CB0E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/>
          <p:nvPr/>
        </p:nvSpPr>
        <p:spPr>
          <a:xfrm>
            <a:off x="5056251" y="6091453"/>
            <a:ext cx="243840" cy="0"/>
          </a:xfrm>
          <a:custGeom>
            <a:avLst/>
            <a:gdLst/>
            <a:ahLst/>
            <a:cxnLst/>
            <a:rect l="l" t="t" r="r" b="b"/>
            <a:pathLst>
              <a:path w="243839" h="0">
                <a:moveTo>
                  <a:pt x="0" y="0"/>
                </a:moveTo>
                <a:lnTo>
                  <a:pt x="243839" y="0"/>
                </a:lnTo>
              </a:path>
            </a:pathLst>
          </a:custGeom>
          <a:ln w="22225">
            <a:solidFill>
              <a:srgbClr val="F46D31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 descr=""/>
          <p:cNvSpPr txBox="1"/>
          <p:nvPr/>
        </p:nvSpPr>
        <p:spPr>
          <a:xfrm>
            <a:off x="4393438" y="5502960"/>
            <a:ext cx="1791970" cy="7086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102235">
              <a:lnSpc>
                <a:spcPct val="140000"/>
              </a:lnSpc>
              <a:spcBef>
                <a:spcPts val="100"/>
              </a:spcBef>
              <a:tabLst>
                <a:tab pos="932815" algn="l"/>
              </a:tabLst>
            </a:pP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Micro</a:t>
            </a:r>
            <a:r>
              <a:rPr dirty="0" sz="1600" spc="80">
                <a:solidFill>
                  <a:srgbClr val="585858"/>
                </a:solidFill>
                <a:latin typeface="Arial MT"/>
                <a:cs typeface="Arial MT"/>
              </a:rPr>
              <a:t> 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influencer Local</a:t>
            </a:r>
            <a:r>
              <a:rPr dirty="0" sz="1600">
                <a:solidFill>
                  <a:srgbClr val="585858"/>
                </a:solidFill>
                <a:latin typeface="Arial MT"/>
                <a:cs typeface="Arial MT"/>
              </a:rPr>
              <a:t>	</a:t>
            </a:r>
            <a:r>
              <a:rPr dirty="0" sz="1600" spc="-10">
                <a:solidFill>
                  <a:srgbClr val="585858"/>
                </a:solidFill>
                <a:latin typeface="Arial MT"/>
                <a:cs typeface="Arial MT"/>
              </a:rPr>
              <a:t>Universal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6755892" y="847344"/>
            <a:ext cx="5442585" cy="4073525"/>
            <a:chOff x="6755892" y="847344"/>
            <a:chExt cx="5442585" cy="4073525"/>
          </a:xfrm>
        </p:grpSpPr>
        <p:sp>
          <p:nvSpPr>
            <p:cNvPr id="17" name="object 17" descr=""/>
            <p:cNvSpPr/>
            <p:nvPr/>
          </p:nvSpPr>
          <p:spPr>
            <a:xfrm>
              <a:off x="8277733" y="4665345"/>
              <a:ext cx="235585" cy="236854"/>
            </a:xfrm>
            <a:custGeom>
              <a:avLst/>
              <a:gdLst/>
              <a:ahLst/>
              <a:cxnLst/>
              <a:rect l="l" t="t" r="r" b="b"/>
              <a:pathLst>
                <a:path w="235584" h="236854">
                  <a:moveTo>
                    <a:pt x="0" y="0"/>
                  </a:moveTo>
                  <a:lnTo>
                    <a:pt x="45753" y="1537"/>
                  </a:lnTo>
                  <a:lnTo>
                    <a:pt x="83137" y="5730"/>
                  </a:lnTo>
                  <a:lnTo>
                    <a:pt x="108352" y="11947"/>
                  </a:lnTo>
                  <a:lnTo>
                    <a:pt x="117601" y="19557"/>
                  </a:lnTo>
                  <a:lnTo>
                    <a:pt x="117601" y="98678"/>
                  </a:lnTo>
                  <a:lnTo>
                    <a:pt x="126833" y="106289"/>
                  </a:lnTo>
                  <a:lnTo>
                    <a:pt x="152019" y="112506"/>
                  </a:lnTo>
                  <a:lnTo>
                    <a:pt x="189396" y="116699"/>
                  </a:lnTo>
                  <a:lnTo>
                    <a:pt x="235203" y="118236"/>
                  </a:lnTo>
                  <a:lnTo>
                    <a:pt x="189396" y="119774"/>
                  </a:lnTo>
                  <a:lnTo>
                    <a:pt x="152019" y="123967"/>
                  </a:lnTo>
                  <a:lnTo>
                    <a:pt x="126833" y="130184"/>
                  </a:lnTo>
                  <a:lnTo>
                    <a:pt x="117601" y="137794"/>
                  </a:lnTo>
                  <a:lnTo>
                    <a:pt x="117601" y="216915"/>
                  </a:lnTo>
                  <a:lnTo>
                    <a:pt x="108352" y="224526"/>
                  </a:lnTo>
                  <a:lnTo>
                    <a:pt x="83137" y="230743"/>
                  </a:lnTo>
                  <a:lnTo>
                    <a:pt x="45753" y="234936"/>
                  </a:lnTo>
                  <a:lnTo>
                    <a:pt x="0" y="236473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8" name="object 1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755892" y="847344"/>
              <a:ext cx="5442203" cy="3389376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50837" y="1042035"/>
              <a:ext cx="4934838" cy="2819908"/>
            </a:xfrm>
            <a:prstGeom prst="rect">
              <a:avLst/>
            </a:prstGeom>
          </p:spPr>
        </p:pic>
      </p:grpSp>
      <p:sp>
        <p:nvSpPr>
          <p:cNvPr id="20" name="object 20" descr=""/>
          <p:cNvSpPr txBox="1"/>
          <p:nvPr/>
        </p:nvSpPr>
        <p:spPr>
          <a:xfrm>
            <a:off x="443280" y="1134566"/>
            <a:ext cx="3754120" cy="3820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6416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Arial MT"/>
                <a:cs typeface="Arial MT"/>
              </a:rPr>
              <a:t>Engagement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according</a:t>
            </a:r>
            <a:r>
              <a:rPr dirty="0" sz="1800" spc="-3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to</a:t>
            </a:r>
            <a:r>
              <a:rPr dirty="0" sz="1800" spc="-4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the</a:t>
            </a:r>
            <a:r>
              <a:rPr dirty="0" sz="1800" spc="-45">
                <a:latin typeface="Arial MT"/>
                <a:cs typeface="Arial MT"/>
              </a:rPr>
              <a:t> </a:t>
            </a:r>
            <a:r>
              <a:rPr dirty="0" sz="1800" spc="-20">
                <a:latin typeface="Arial MT"/>
                <a:cs typeface="Arial MT"/>
              </a:rPr>
              <a:t>type</a:t>
            </a:r>
            <a:endParaRPr sz="1800">
              <a:latin typeface="Arial MT"/>
              <a:cs typeface="Arial MT"/>
            </a:endParaRPr>
          </a:p>
          <a:p>
            <a:pPr marL="264160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latin typeface="Arial MT"/>
                <a:cs typeface="Arial MT"/>
              </a:rPr>
              <a:t>of</a:t>
            </a:r>
            <a:r>
              <a:rPr dirty="0" sz="1800" spc="-2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influencer</a:t>
            </a:r>
            <a:r>
              <a:rPr dirty="0" sz="1800" spc="-10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and</a:t>
            </a:r>
            <a:r>
              <a:rPr dirty="0" sz="1800" spc="-15">
                <a:latin typeface="Arial MT"/>
                <a:cs typeface="Arial MT"/>
              </a:rPr>
              <a:t> </a:t>
            </a:r>
            <a:r>
              <a:rPr dirty="0" sz="1800">
                <a:latin typeface="Arial MT"/>
                <a:cs typeface="Arial MT"/>
              </a:rPr>
              <a:t>its</a:t>
            </a:r>
            <a:r>
              <a:rPr dirty="0" sz="1800" spc="-20">
                <a:latin typeface="Arial MT"/>
                <a:cs typeface="Arial MT"/>
              </a:rPr>
              <a:t> </a:t>
            </a:r>
            <a:r>
              <a:rPr dirty="0" sz="1800" spc="-10">
                <a:latin typeface="Arial MT"/>
                <a:cs typeface="Arial MT"/>
              </a:rPr>
              <a:t>origin</a:t>
            </a:r>
            <a:endParaRPr sz="1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59"/>
              </a:spcBef>
            </a:pPr>
            <a:endParaRPr sz="1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5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4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3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5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2</a:t>
            </a:r>
            <a:endParaRPr sz="16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1510"/>
              </a:spcBef>
            </a:pPr>
            <a:endParaRPr sz="16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1600" spc="-50">
                <a:solidFill>
                  <a:srgbClr val="585858"/>
                </a:solidFill>
                <a:latin typeface="Arial MT"/>
                <a:cs typeface="Arial MT"/>
              </a:rPr>
              <a:t>1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21" name="object 21" descr=""/>
          <p:cNvSpPr/>
          <p:nvPr/>
        </p:nvSpPr>
        <p:spPr>
          <a:xfrm>
            <a:off x="501141" y="1104125"/>
            <a:ext cx="108585" cy="396240"/>
          </a:xfrm>
          <a:custGeom>
            <a:avLst/>
            <a:gdLst/>
            <a:ahLst/>
            <a:cxnLst/>
            <a:rect l="l" t="t" r="r" b="b"/>
            <a:pathLst>
              <a:path w="108584" h="396240">
                <a:moveTo>
                  <a:pt x="107999" y="0"/>
                </a:moveTo>
                <a:lnTo>
                  <a:pt x="0" y="0"/>
                </a:lnTo>
                <a:lnTo>
                  <a:pt x="0" y="395998"/>
                </a:lnTo>
                <a:lnTo>
                  <a:pt x="107999" y="395998"/>
                </a:lnTo>
                <a:lnTo>
                  <a:pt x="107999" y="0"/>
                </a:lnTo>
                <a:close/>
              </a:path>
            </a:pathLst>
          </a:custGeom>
          <a:solidFill>
            <a:srgbClr val="C55A1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6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95342" y="1044623"/>
            <a:ext cx="6336665" cy="5048250"/>
            <a:chOff x="95342" y="1044623"/>
            <a:chExt cx="6336665" cy="504825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342" y="1044623"/>
              <a:ext cx="4211826" cy="230919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38477" y="2868371"/>
              <a:ext cx="4392930" cy="3223895"/>
            </a:xfrm>
            <a:prstGeom prst="rect">
              <a:avLst/>
            </a:prstGeom>
          </p:spPr>
        </p:pic>
      </p:grp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645274" y="2980958"/>
            <a:ext cx="5410892" cy="2005404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3012185" y="6232347"/>
            <a:ext cx="61785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https://link.springer.com/chapter/10.1007/978</a:t>
            </a:r>
            <a:r>
              <a:rPr dirty="0" u="sng" sz="1800" spc="-25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-</a:t>
            </a: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3</a:t>
            </a: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-</a:t>
            </a: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031</a:t>
            </a: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-</a:t>
            </a: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25840</a:t>
            </a: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-</a:t>
            </a:r>
            <a:r>
              <a:rPr dirty="0" u="sng" sz="1800" spc="-2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4_35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83891" y="927608"/>
            <a:ext cx="7699248" cy="5533644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7</a:t>
            </a: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7139431" y="2086736"/>
            <a:ext cx="43351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https://rodin.uca.es/handle/10498/33447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7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83119" y="1100912"/>
            <a:ext cx="7140536" cy="4633339"/>
          </a:xfrm>
          <a:prstGeom prst="rect">
            <a:avLst/>
          </a:prstGeom>
        </p:spPr>
      </p:pic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8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4738242" y="6012891"/>
            <a:ext cx="65055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https://link.springer.com/article/10.1186/s40359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024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01882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800" spc="-5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8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52139" y="882091"/>
            <a:ext cx="5841238" cy="5174234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0"/>
              <a:t>RESEARCH</a:t>
            </a:r>
            <a:r>
              <a:rPr dirty="0" spc="-515"/>
              <a:t> </a:t>
            </a:r>
            <a:r>
              <a:rPr dirty="0" spc="-500"/>
              <a:t>9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1649729" y="3455289"/>
            <a:ext cx="3192780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https://www.emerald.com/insi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ght/content/doi/10.1108/jmd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04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2023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0131/full/pdf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17386" y="904542"/>
            <a:ext cx="5128609" cy="5260761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85"/>
              <a:t>LITERATURE</a:t>
            </a:r>
            <a:r>
              <a:rPr dirty="0" spc="-495"/>
              <a:t> </a:t>
            </a:r>
            <a:r>
              <a:rPr dirty="0" spc="-755"/>
              <a:t>AND</a:t>
            </a:r>
            <a:r>
              <a:rPr dirty="0" spc="-490"/>
              <a:t> </a:t>
            </a:r>
            <a:r>
              <a:rPr dirty="0" spc="-670"/>
              <a:t>JUSTIFICATION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5958" y="818108"/>
            <a:ext cx="3526409" cy="5408790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91014" y="2159018"/>
            <a:ext cx="6830421" cy="274354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8441817" y="6612209"/>
            <a:ext cx="3771265" cy="185420"/>
          </a:xfrm>
          <a:prstGeom prst="rect">
            <a:avLst/>
          </a:prstGeom>
        </p:spPr>
        <p:txBody>
          <a:bodyPr wrap="square" lIns="0" tIns="19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100" spc="-10">
                <a:latin typeface="Georgia"/>
                <a:cs typeface="Georgia"/>
              </a:rPr>
              <a:t>https://link.springer.com/book/10.1007/978-3-030-88389-</a:t>
            </a:r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6453339"/>
            <a:ext cx="12198350" cy="405130"/>
          </a:xfrm>
          <a:custGeom>
            <a:avLst/>
            <a:gdLst/>
            <a:ahLst/>
            <a:cxnLst/>
            <a:rect l="l" t="t" r="r" b="b"/>
            <a:pathLst>
              <a:path w="12198350" h="405129">
                <a:moveTo>
                  <a:pt x="12198350" y="0"/>
                </a:moveTo>
                <a:lnTo>
                  <a:pt x="0" y="0"/>
                </a:lnTo>
                <a:lnTo>
                  <a:pt x="0" y="404660"/>
                </a:lnTo>
                <a:lnTo>
                  <a:pt x="12198350" y="404660"/>
                </a:lnTo>
                <a:lnTo>
                  <a:pt x="12198350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0"/>
            <a:ext cx="12192000" cy="6453505"/>
            <a:chOff x="3175" y="0"/>
            <a:chExt cx="12192000" cy="6453505"/>
          </a:xfrm>
        </p:grpSpPr>
        <p:sp>
          <p:nvSpPr>
            <p:cNvPr id="5" name="object 5" descr=""/>
            <p:cNvSpPr/>
            <p:nvPr/>
          </p:nvSpPr>
          <p:spPr>
            <a:xfrm>
              <a:off x="3175" y="0"/>
              <a:ext cx="12192000" cy="6453505"/>
            </a:xfrm>
            <a:custGeom>
              <a:avLst/>
              <a:gdLst/>
              <a:ahLst/>
              <a:cxnLst/>
              <a:rect l="l" t="t" r="r" b="b"/>
              <a:pathLst>
                <a:path w="12192000" h="6453505">
                  <a:moveTo>
                    <a:pt x="12192000" y="0"/>
                  </a:moveTo>
                  <a:lnTo>
                    <a:pt x="0" y="0"/>
                  </a:lnTo>
                  <a:lnTo>
                    <a:pt x="0" y="6453339"/>
                  </a:lnTo>
                  <a:lnTo>
                    <a:pt x="12192000" y="645333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224701" y="618108"/>
              <a:ext cx="10250170" cy="2202180"/>
            </a:xfrm>
            <a:custGeom>
              <a:avLst/>
              <a:gdLst/>
              <a:ahLst/>
              <a:cxnLst/>
              <a:rect l="l" t="t" r="r" b="b"/>
              <a:pathLst>
                <a:path w="10250170" h="2202180">
                  <a:moveTo>
                    <a:pt x="527710" y="0"/>
                  </a:moveTo>
                  <a:lnTo>
                    <a:pt x="472432" y="1805"/>
                  </a:lnTo>
                  <a:lnTo>
                    <a:pt x="420082" y="7222"/>
                  </a:lnTo>
                  <a:lnTo>
                    <a:pt x="370675" y="16246"/>
                  </a:lnTo>
                  <a:lnTo>
                    <a:pt x="324214" y="28877"/>
                  </a:lnTo>
                  <a:lnTo>
                    <a:pt x="280696" y="45112"/>
                  </a:lnTo>
                  <a:lnTo>
                    <a:pt x="240334" y="64817"/>
                  </a:lnTo>
                  <a:lnTo>
                    <a:pt x="202711" y="88214"/>
                  </a:lnTo>
                  <a:lnTo>
                    <a:pt x="168023" y="115207"/>
                  </a:lnTo>
                  <a:lnTo>
                    <a:pt x="136270" y="145795"/>
                  </a:lnTo>
                  <a:lnTo>
                    <a:pt x="107672" y="179625"/>
                  </a:lnTo>
                  <a:lnTo>
                    <a:pt x="82437" y="216261"/>
                  </a:lnTo>
                  <a:lnTo>
                    <a:pt x="60566" y="255707"/>
                  </a:lnTo>
                  <a:lnTo>
                    <a:pt x="42060" y="297966"/>
                  </a:lnTo>
                  <a:lnTo>
                    <a:pt x="26919" y="343040"/>
                  </a:lnTo>
                  <a:lnTo>
                    <a:pt x="15142" y="390934"/>
                  </a:lnTo>
                  <a:lnTo>
                    <a:pt x="6729" y="441650"/>
                  </a:lnTo>
                  <a:lnTo>
                    <a:pt x="1679" y="495304"/>
                  </a:lnTo>
                  <a:lnTo>
                    <a:pt x="0" y="551561"/>
                  </a:lnTo>
                  <a:lnTo>
                    <a:pt x="0" y="1647443"/>
                  </a:lnTo>
                  <a:lnTo>
                    <a:pt x="1685" y="1704340"/>
                  </a:lnTo>
                  <a:lnTo>
                    <a:pt x="6721" y="1758143"/>
                  </a:lnTo>
                  <a:lnTo>
                    <a:pt x="6741" y="1758358"/>
                  </a:lnTo>
                  <a:lnTo>
                    <a:pt x="15119" y="1809209"/>
                  </a:lnTo>
                  <a:lnTo>
                    <a:pt x="15168" y="1809500"/>
                  </a:lnTo>
                  <a:lnTo>
                    <a:pt x="26880" y="1857420"/>
                  </a:lnTo>
                  <a:lnTo>
                    <a:pt x="26965" y="1857767"/>
                  </a:lnTo>
                  <a:lnTo>
                    <a:pt x="42007" y="1902781"/>
                  </a:lnTo>
                  <a:lnTo>
                    <a:pt x="42133" y="1903159"/>
                  </a:lnTo>
                  <a:lnTo>
                    <a:pt x="60672" y="1945677"/>
                  </a:lnTo>
                  <a:lnTo>
                    <a:pt x="82581" y="1985323"/>
                  </a:lnTo>
                  <a:lnTo>
                    <a:pt x="107861" y="2022098"/>
                  </a:lnTo>
                  <a:lnTo>
                    <a:pt x="136512" y="2056002"/>
                  </a:lnTo>
                  <a:lnTo>
                    <a:pt x="168307" y="2086633"/>
                  </a:lnTo>
                  <a:lnTo>
                    <a:pt x="203020" y="2113667"/>
                  </a:lnTo>
                  <a:lnTo>
                    <a:pt x="240651" y="2137104"/>
                  </a:lnTo>
                  <a:lnTo>
                    <a:pt x="281200" y="2156940"/>
                  </a:lnTo>
                  <a:lnTo>
                    <a:pt x="324667" y="2173175"/>
                  </a:lnTo>
                  <a:lnTo>
                    <a:pt x="371052" y="2185806"/>
                  </a:lnTo>
                  <a:lnTo>
                    <a:pt x="420354" y="2194830"/>
                  </a:lnTo>
                  <a:lnTo>
                    <a:pt x="472573" y="2200247"/>
                  </a:lnTo>
                  <a:lnTo>
                    <a:pt x="527710" y="2202053"/>
                  </a:lnTo>
                  <a:lnTo>
                    <a:pt x="582727" y="2200247"/>
                  </a:lnTo>
                  <a:lnTo>
                    <a:pt x="634842" y="2194830"/>
                  </a:lnTo>
                  <a:lnTo>
                    <a:pt x="684050" y="2185806"/>
                  </a:lnTo>
                  <a:lnTo>
                    <a:pt x="730355" y="2173175"/>
                  </a:lnTo>
                  <a:lnTo>
                    <a:pt x="773757" y="2156940"/>
                  </a:lnTo>
                  <a:lnTo>
                    <a:pt x="814259" y="2137104"/>
                  </a:lnTo>
                  <a:lnTo>
                    <a:pt x="851862" y="2113667"/>
                  </a:lnTo>
                  <a:lnTo>
                    <a:pt x="886797" y="2086454"/>
                  </a:lnTo>
                  <a:lnTo>
                    <a:pt x="918641" y="2055749"/>
                  </a:lnTo>
                  <a:lnTo>
                    <a:pt x="947349" y="2021773"/>
                  </a:lnTo>
                  <a:lnTo>
                    <a:pt x="972682" y="1984955"/>
                  </a:lnTo>
                  <a:lnTo>
                    <a:pt x="994640" y="1945291"/>
                  </a:lnTo>
                  <a:lnTo>
                    <a:pt x="1013220" y="1902781"/>
                  </a:lnTo>
                  <a:lnTo>
                    <a:pt x="1028308" y="1857767"/>
                  </a:lnTo>
                  <a:lnTo>
                    <a:pt x="1031115" y="1846452"/>
                  </a:lnTo>
                  <a:lnTo>
                    <a:pt x="527710" y="1846452"/>
                  </a:lnTo>
                  <a:lnTo>
                    <a:pt x="485108" y="1841509"/>
                  </a:lnTo>
                  <a:lnTo>
                    <a:pt x="423143" y="1801939"/>
                  </a:lnTo>
                  <a:lnTo>
                    <a:pt x="403780" y="1767299"/>
                  </a:lnTo>
                  <a:lnTo>
                    <a:pt x="392162" y="1722745"/>
                  </a:lnTo>
                  <a:lnTo>
                    <a:pt x="388289" y="1668271"/>
                  </a:lnTo>
                  <a:lnTo>
                    <a:pt x="388289" y="530732"/>
                  </a:lnTo>
                  <a:lnTo>
                    <a:pt x="392162" y="477190"/>
                  </a:lnTo>
                  <a:lnTo>
                    <a:pt x="403780" y="433399"/>
                  </a:lnTo>
                  <a:lnTo>
                    <a:pt x="423143" y="399351"/>
                  </a:lnTo>
                  <a:lnTo>
                    <a:pt x="485108" y="360458"/>
                  </a:lnTo>
                  <a:lnTo>
                    <a:pt x="527710" y="355600"/>
                  </a:lnTo>
                  <a:lnTo>
                    <a:pt x="1031493" y="355600"/>
                  </a:lnTo>
                  <a:lnTo>
                    <a:pt x="1028470" y="343345"/>
                  </a:lnTo>
                  <a:lnTo>
                    <a:pt x="1013291" y="298291"/>
                  </a:lnTo>
                  <a:lnTo>
                    <a:pt x="994741" y="256036"/>
                  </a:lnTo>
                  <a:lnTo>
                    <a:pt x="972821" y="216578"/>
                  </a:lnTo>
                  <a:lnTo>
                    <a:pt x="947530" y="179916"/>
                  </a:lnTo>
                  <a:lnTo>
                    <a:pt x="918870" y="146050"/>
                  </a:lnTo>
                  <a:lnTo>
                    <a:pt x="887071" y="115419"/>
                  </a:lnTo>
                  <a:lnTo>
                    <a:pt x="852357" y="88385"/>
                  </a:lnTo>
                  <a:lnTo>
                    <a:pt x="814726" y="64948"/>
                  </a:lnTo>
                  <a:lnTo>
                    <a:pt x="774179" y="45112"/>
                  </a:lnTo>
                  <a:lnTo>
                    <a:pt x="730717" y="28877"/>
                  </a:lnTo>
                  <a:lnTo>
                    <a:pt x="684339" y="16246"/>
                  </a:lnTo>
                  <a:lnTo>
                    <a:pt x="635045" y="7222"/>
                  </a:lnTo>
                  <a:lnTo>
                    <a:pt x="582835" y="1805"/>
                  </a:lnTo>
                  <a:lnTo>
                    <a:pt x="527710" y="0"/>
                  </a:lnTo>
                  <a:close/>
                </a:path>
                <a:path w="10250170" h="2202180">
                  <a:moveTo>
                    <a:pt x="1031493" y="355600"/>
                  </a:moveTo>
                  <a:lnTo>
                    <a:pt x="527710" y="355600"/>
                  </a:lnTo>
                  <a:lnTo>
                    <a:pt x="570290" y="360458"/>
                  </a:lnTo>
                  <a:lnTo>
                    <a:pt x="605129" y="375040"/>
                  </a:lnTo>
                  <a:lnTo>
                    <a:pt x="632226" y="399351"/>
                  </a:lnTo>
                  <a:lnTo>
                    <a:pt x="651582" y="433399"/>
                  </a:lnTo>
                  <a:lnTo>
                    <a:pt x="663196" y="477190"/>
                  </a:lnTo>
                  <a:lnTo>
                    <a:pt x="667067" y="530732"/>
                  </a:lnTo>
                  <a:lnTo>
                    <a:pt x="667067" y="1668271"/>
                  </a:lnTo>
                  <a:lnTo>
                    <a:pt x="663196" y="1722745"/>
                  </a:lnTo>
                  <a:lnTo>
                    <a:pt x="651582" y="1767299"/>
                  </a:lnTo>
                  <a:lnTo>
                    <a:pt x="632226" y="1801939"/>
                  </a:lnTo>
                  <a:lnTo>
                    <a:pt x="570290" y="1841509"/>
                  </a:lnTo>
                  <a:lnTo>
                    <a:pt x="527710" y="1846452"/>
                  </a:lnTo>
                  <a:lnTo>
                    <a:pt x="1031115" y="1846452"/>
                  </a:lnTo>
                  <a:lnTo>
                    <a:pt x="1040251" y="1809209"/>
                  </a:lnTo>
                  <a:lnTo>
                    <a:pt x="1048664" y="1758358"/>
                  </a:lnTo>
                  <a:lnTo>
                    <a:pt x="1053757" y="1704340"/>
                  </a:lnTo>
                  <a:lnTo>
                    <a:pt x="1055458" y="1647443"/>
                  </a:lnTo>
                  <a:lnTo>
                    <a:pt x="1055458" y="551561"/>
                  </a:lnTo>
                  <a:lnTo>
                    <a:pt x="1053771" y="495304"/>
                  </a:lnTo>
                  <a:lnTo>
                    <a:pt x="1048710" y="441850"/>
                  </a:lnTo>
                  <a:lnTo>
                    <a:pt x="1040276" y="391197"/>
                  </a:lnTo>
                  <a:lnTo>
                    <a:pt x="1031493" y="355600"/>
                  </a:lnTo>
                  <a:close/>
                </a:path>
                <a:path w="10250170" h="2202180">
                  <a:moveTo>
                    <a:pt x="1707603" y="0"/>
                  </a:moveTo>
                  <a:lnTo>
                    <a:pt x="1646972" y="2232"/>
                  </a:lnTo>
                  <a:lnTo>
                    <a:pt x="1590040" y="8929"/>
                  </a:lnTo>
                  <a:lnTo>
                    <a:pt x="1536805" y="20091"/>
                  </a:lnTo>
                  <a:lnTo>
                    <a:pt x="1487265" y="35718"/>
                  </a:lnTo>
                  <a:lnTo>
                    <a:pt x="1441418" y="55810"/>
                  </a:lnTo>
                  <a:lnTo>
                    <a:pt x="1399262" y="80367"/>
                  </a:lnTo>
                  <a:lnTo>
                    <a:pt x="1360972" y="109218"/>
                  </a:lnTo>
                  <a:lnTo>
                    <a:pt x="1326222" y="142620"/>
                  </a:lnTo>
                  <a:lnTo>
                    <a:pt x="1298635" y="175706"/>
                  </a:lnTo>
                  <a:lnTo>
                    <a:pt x="1274294" y="211549"/>
                  </a:lnTo>
                  <a:lnTo>
                    <a:pt x="1253197" y="250147"/>
                  </a:lnTo>
                  <a:lnTo>
                    <a:pt x="1235347" y="291502"/>
                  </a:lnTo>
                  <a:lnTo>
                    <a:pt x="1220742" y="335613"/>
                  </a:lnTo>
                  <a:lnTo>
                    <a:pt x="1209382" y="382481"/>
                  </a:lnTo>
                  <a:lnTo>
                    <a:pt x="1201269" y="432105"/>
                  </a:lnTo>
                  <a:lnTo>
                    <a:pt x="1196397" y="484599"/>
                  </a:lnTo>
                  <a:lnTo>
                    <a:pt x="1194777" y="539623"/>
                  </a:lnTo>
                  <a:lnTo>
                    <a:pt x="1194777" y="1659381"/>
                  </a:lnTo>
                  <a:lnTo>
                    <a:pt x="1196405" y="1715045"/>
                  </a:lnTo>
                  <a:lnTo>
                    <a:pt x="1201271" y="1767739"/>
                  </a:lnTo>
                  <a:lnTo>
                    <a:pt x="1209382" y="1817718"/>
                  </a:lnTo>
                  <a:lnTo>
                    <a:pt x="1220735" y="1864899"/>
                  </a:lnTo>
                  <a:lnTo>
                    <a:pt x="1235332" y="1909286"/>
                  </a:lnTo>
                  <a:lnTo>
                    <a:pt x="1235443" y="1909622"/>
                  </a:lnTo>
                  <a:lnTo>
                    <a:pt x="1253329" y="1951237"/>
                  </a:lnTo>
                  <a:lnTo>
                    <a:pt x="1274464" y="1990036"/>
                  </a:lnTo>
                  <a:lnTo>
                    <a:pt x="1298847" y="2026017"/>
                  </a:lnTo>
                  <a:lnTo>
                    <a:pt x="1326476" y="2059177"/>
                  </a:lnTo>
                  <a:lnTo>
                    <a:pt x="1361267" y="2092664"/>
                  </a:lnTo>
                  <a:lnTo>
                    <a:pt x="1399726" y="2121685"/>
                  </a:lnTo>
                  <a:lnTo>
                    <a:pt x="1441855" y="2146242"/>
                  </a:lnTo>
                  <a:lnTo>
                    <a:pt x="1487655" y="2166334"/>
                  </a:lnTo>
                  <a:lnTo>
                    <a:pt x="1537129" y="2181961"/>
                  </a:lnTo>
                  <a:lnTo>
                    <a:pt x="1590277" y="2193123"/>
                  </a:lnTo>
                  <a:lnTo>
                    <a:pt x="1647102" y="2199820"/>
                  </a:lnTo>
                  <a:lnTo>
                    <a:pt x="1707603" y="2202053"/>
                  </a:lnTo>
                  <a:lnTo>
                    <a:pt x="1767826" y="2199820"/>
                  </a:lnTo>
                  <a:lnTo>
                    <a:pt x="1824525" y="2193123"/>
                  </a:lnTo>
                  <a:lnTo>
                    <a:pt x="1877567" y="2181961"/>
                  </a:lnTo>
                  <a:lnTo>
                    <a:pt x="1926968" y="2166334"/>
                  </a:lnTo>
                  <a:lnTo>
                    <a:pt x="1972723" y="2146242"/>
                  </a:lnTo>
                  <a:lnTo>
                    <a:pt x="2015106" y="2121525"/>
                  </a:lnTo>
                  <a:lnTo>
                    <a:pt x="2053560" y="2092457"/>
                  </a:lnTo>
                  <a:lnTo>
                    <a:pt x="2088349" y="2058924"/>
                  </a:lnTo>
                  <a:lnTo>
                    <a:pt x="2116059" y="2025696"/>
                  </a:lnTo>
                  <a:lnTo>
                    <a:pt x="2140512" y="1989682"/>
                  </a:lnTo>
                  <a:lnTo>
                    <a:pt x="2161708" y="1950879"/>
                  </a:lnTo>
                  <a:lnTo>
                    <a:pt x="2179647" y="1909286"/>
                  </a:lnTo>
                  <a:lnTo>
                    <a:pt x="2194228" y="1865193"/>
                  </a:lnTo>
                  <a:lnTo>
                    <a:pt x="2198790" y="1846452"/>
                  </a:lnTo>
                  <a:lnTo>
                    <a:pt x="1716493" y="1846452"/>
                  </a:lnTo>
                  <a:lnTo>
                    <a:pt x="1668425" y="1839929"/>
                  </a:lnTo>
                  <a:lnTo>
                    <a:pt x="1631050" y="1820353"/>
                  </a:lnTo>
                  <a:lnTo>
                    <a:pt x="1604361" y="1787721"/>
                  </a:lnTo>
                  <a:lnTo>
                    <a:pt x="1588351" y="1742024"/>
                  </a:lnTo>
                  <a:lnTo>
                    <a:pt x="1583016" y="1683257"/>
                  </a:lnTo>
                  <a:lnTo>
                    <a:pt x="1583016" y="518794"/>
                  </a:lnTo>
                  <a:lnTo>
                    <a:pt x="1588351" y="460028"/>
                  </a:lnTo>
                  <a:lnTo>
                    <a:pt x="1604361" y="414331"/>
                  </a:lnTo>
                  <a:lnTo>
                    <a:pt x="1631050" y="381699"/>
                  </a:lnTo>
                  <a:lnTo>
                    <a:pt x="1668425" y="362123"/>
                  </a:lnTo>
                  <a:lnTo>
                    <a:pt x="1716493" y="355600"/>
                  </a:lnTo>
                  <a:lnTo>
                    <a:pt x="2199178" y="355600"/>
                  </a:lnTo>
                  <a:lnTo>
                    <a:pt x="2194390" y="335918"/>
                  </a:lnTo>
                  <a:lnTo>
                    <a:pt x="2179742" y="291828"/>
                  </a:lnTo>
                  <a:lnTo>
                    <a:pt x="2161840" y="250476"/>
                  </a:lnTo>
                  <a:lnTo>
                    <a:pt x="2140683" y="211866"/>
                  </a:lnTo>
                  <a:lnTo>
                    <a:pt x="2116271" y="175998"/>
                  </a:lnTo>
                  <a:lnTo>
                    <a:pt x="2088603" y="142875"/>
                  </a:lnTo>
                  <a:lnTo>
                    <a:pt x="2053850" y="109388"/>
                  </a:lnTo>
                  <a:lnTo>
                    <a:pt x="2015410" y="80367"/>
                  </a:lnTo>
                  <a:lnTo>
                    <a:pt x="1973288" y="55810"/>
                  </a:lnTo>
                  <a:lnTo>
                    <a:pt x="1927488" y="35718"/>
                  </a:lnTo>
                  <a:lnTo>
                    <a:pt x="1878015" y="20091"/>
                  </a:lnTo>
                  <a:lnTo>
                    <a:pt x="1824874" y="8929"/>
                  </a:lnTo>
                  <a:lnTo>
                    <a:pt x="1768069" y="2232"/>
                  </a:lnTo>
                  <a:lnTo>
                    <a:pt x="1707603" y="0"/>
                  </a:lnTo>
                  <a:close/>
                </a:path>
                <a:path w="10250170" h="2202180">
                  <a:moveTo>
                    <a:pt x="2220429" y="1337182"/>
                  </a:moveTo>
                  <a:lnTo>
                    <a:pt x="1849970" y="1337182"/>
                  </a:lnTo>
                  <a:lnTo>
                    <a:pt x="1849970" y="1683257"/>
                  </a:lnTo>
                  <a:lnTo>
                    <a:pt x="1844623" y="1742024"/>
                  </a:lnTo>
                  <a:lnTo>
                    <a:pt x="1828590" y="1787721"/>
                  </a:lnTo>
                  <a:lnTo>
                    <a:pt x="1801882" y="1820353"/>
                  </a:lnTo>
                  <a:lnTo>
                    <a:pt x="1764513" y="1839929"/>
                  </a:lnTo>
                  <a:lnTo>
                    <a:pt x="1716493" y="1846452"/>
                  </a:lnTo>
                  <a:lnTo>
                    <a:pt x="2198790" y="1846452"/>
                  </a:lnTo>
                  <a:lnTo>
                    <a:pt x="2213875" y="1767903"/>
                  </a:lnTo>
                  <a:lnTo>
                    <a:pt x="2218790" y="1715045"/>
                  </a:lnTo>
                  <a:lnTo>
                    <a:pt x="2220429" y="1659381"/>
                  </a:lnTo>
                  <a:lnTo>
                    <a:pt x="2220429" y="1337182"/>
                  </a:lnTo>
                  <a:close/>
                </a:path>
                <a:path w="10250170" h="2202180">
                  <a:moveTo>
                    <a:pt x="2199178" y="355600"/>
                  </a:moveTo>
                  <a:lnTo>
                    <a:pt x="1716493" y="355600"/>
                  </a:lnTo>
                  <a:lnTo>
                    <a:pt x="1764513" y="362123"/>
                  </a:lnTo>
                  <a:lnTo>
                    <a:pt x="1801882" y="381699"/>
                  </a:lnTo>
                  <a:lnTo>
                    <a:pt x="1828590" y="414331"/>
                  </a:lnTo>
                  <a:lnTo>
                    <a:pt x="1844623" y="460028"/>
                  </a:lnTo>
                  <a:lnTo>
                    <a:pt x="1849970" y="518794"/>
                  </a:lnTo>
                  <a:lnTo>
                    <a:pt x="1849970" y="790320"/>
                  </a:lnTo>
                  <a:lnTo>
                    <a:pt x="2220429" y="790320"/>
                  </a:lnTo>
                  <a:lnTo>
                    <a:pt x="2220429" y="539623"/>
                  </a:lnTo>
                  <a:lnTo>
                    <a:pt x="2218802" y="484599"/>
                  </a:lnTo>
                  <a:lnTo>
                    <a:pt x="2213919" y="432306"/>
                  </a:lnTo>
                  <a:lnTo>
                    <a:pt x="2205782" y="382745"/>
                  </a:lnTo>
                  <a:lnTo>
                    <a:pt x="2199178" y="355600"/>
                  </a:lnTo>
                  <a:close/>
                </a:path>
                <a:path w="10250170" h="2202180">
                  <a:moveTo>
                    <a:pt x="3001479" y="385317"/>
                  </a:moveTo>
                  <a:lnTo>
                    <a:pt x="2613240" y="385317"/>
                  </a:lnTo>
                  <a:lnTo>
                    <a:pt x="2613240" y="2172207"/>
                  </a:lnTo>
                  <a:lnTo>
                    <a:pt x="3001479" y="2172207"/>
                  </a:lnTo>
                  <a:lnTo>
                    <a:pt x="3001479" y="385317"/>
                  </a:lnTo>
                  <a:close/>
                </a:path>
                <a:path w="10250170" h="2202180">
                  <a:moveTo>
                    <a:pt x="3343998" y="29844"/>
                  </a:moveTo>
                  <a:lnTo>
                    <a:pt x="2270721" y="29844"/>
                  </a:lnTo>
                  <a:lnTo>
                    <a:pt x="2270721" y="385317"/>
                  </a:lnTo>
                  <a:lnTo>
                    <a:pt x="3343998" y="385317"/>
                  </a:lnTo>
                  <a:lnTo>
                    <a:pt x="3343998" y="29844"/>
                  </a:lnTo>
                  <a:close/>
                </a:path>
                <a:path w="10250170" h="2202180">
                  <a:moveTo>
                    <a:pt x="3945978" y="0"/>
                  </a:moveTo>
                  <a:lnTo>
                    <a:pt x="3890718" y="1805"/>
                  </a:lnTo>
                  <a:lnTo>
                    <a:pt x="3838383" y="7222"/>
                  </a:lnTo>
                  <a:lnTo>
                    <a:pt x="3788990" y="16246"/>
                  </a:lnTo>
                  <a:lnTo>
                    <a:pt x="3742539" y="28877"/>
                  </a:lnTo>
                  <a:lnTo>
                    <a:pt x="3699028" y="45112"/>
                  </a:lnTo>
                  <a:lnTo>
                    <a:pt x="3658667" y="64817"/>
                  </a:lnTo>
                  <a:lnTo>
                    <a:pt x="3621039" y="88214"/>
                  </a:lnTo>
                  <a:lnTo>
                    <a:pt x="3586338" y="115207"/>
                  </a:lnTo>
                  <a:lnTo>
                    <a:pt x="3554564" y="145795"/>
                  </a:lnTo>
                  <a:lnTo>
                    <a:pt x="3525975" y="179625"/>
                  </a:lnTo>
                  <a:lnTo>
                    <a:pt x="3500746" y="216261"/>
                  </a:lnTo>
                  <a:lnTo>
                    <a:pt x="3478877" y="255707"/>
                  </a:lnTo>
                  <a:lnTo>
                    <a:pt x="3460370" y="297966"/>
                  </a:lnTo>
                  <a:lnTo>
                    <a:pt x="3445225" y="343040"/>
                  </a:lnTo>
                  <a:lnTo>
                    <a:pt x="3433444" y="390934"/>
                  </a:lnTo>
                  <a:lnTo>
                    <a:pt x="3425028" y="441650"/>
                  </a:lnTo>
                  <a:lnTo>
                    <a:pt x="3419974" y="495304"/>
                  </a:lnTo>
                  <a:lnTo>
                    <a:pt x="3418293" y="551561"/>
                  </a:lnTo>
                  <a:lnTo>
                    <a:pt x="3418293" y="1647443"/>
                  </a:lnTo>
                  <a:lnTo>
                    <a:pt x="3419982" y="1704340"/>
                  </a:lnTo>
                  <a:lnTo>
                    <a:pt x="3425025" y="1758143"/>
                  </a:lnTo>
                  <a:lnTo>
                    <a:pt x="3425045" y="1758358"/>
                  </a:lnTo>
                  <a:lnTo>
                    <a:pt x="3433434" y="1809209"/>
                  </a:lnTo>
                  <a:lnTo>
                    <a:pt x="3433482" y="1809500"/>
                  </a:lnTo>
                  <a:lnTo>
                    <a:pt x="3445204" y="1857420"/>
                  </a:lnTo>
                  <a:lnTo>
                    <a:pt x="3445289" y="1857767"/>
                  </a:lnTo>
                  <a:lnTo>
                    <a:pt x="3460339" y="1902781"/>
                  </a:lnTo>
                  <a:lnTo>
                    <a:pt x="3479009" y="1945677"/>
                  </a:lnTo>
                  <a:lnTo>
                    <a:pt x="3500917" y="1985323"/>
                  </a:lnTo>
                  <a:lnTo>
                    <a:pt x="3526187" y="2022098"/>
                  </a:lnTo>
                  <a:lnTo>
                    <a:pt x="3554818" y="2056002"/>
                  </a:lnTo>
                  <a:lnTo>
                    <a:pt x="3586629" y="2086633"/>
                  </a:lnTo>
                  <a:lnTo>
                    <a:pt x="3621356" y="2113667"/>
                  </a:lnTo>
                  <a:lnTo>
                    <a:pt x="3658996" y="2137104"/>
                  </a:lnTo>
                  <a:lnTo>
                    <a:pt x="3699550" y="2156940"/>
                  </a:lnTo>
                  <a:lnTo>
                    <a:pt x="3743015" y="2173175"/>
                  </a:lnTo>
                  <a:lnTo>
                    <a:pt x="3789392" y="2185806"/>
                  </a:lnTo>
                  <a:lnTo>
                    <a:pt x="3838679" y="2194830"/>
                  </a:lnTo>
                  <a:lnTo>
                    <a:pt x="3890875" y="2200247"/>
                  </a:lnTo>
                  <a:lnTo>
                    <a:pt x="3945978" y="2202053"/>
                  </a:lnTo>
                  <a:lnTo>
                    <a:pt x="4001030" y="2200247"/>
                  </a:lnTo>
                  <a:lnTo>
                    <a:pt x="4053169" y="2194830"/>
                  </a:lnTo>
                  <a:lnTo>
                    <a:pt x="4102396" y="2185806"/>
                  </a:lnTo>
                  <a:lnTo>
                    <a:pt x="4148713" y="2173175"/>
                  </a:lnTo>
                  <a:lnTo>
                    <a:pt x="4192123" y="2156940"/>
                  </a:lnTo>
                  <a:lnTo>
                    <a:pt x="4232628" y="2137104"/>
                  </a:lnTo>
                  <a:lnTo>
                    <a:pt x="4270233" y="2113667"/>
                  </a:lnTo>
                  <a:lnTo>
                    <a:pt x="4305167" y="2086454"/>
                  </a:lnTo>
                  <a:lnTo>
                    <a:pt x="4337011" y="2055749"/>
                  </a:lnTo>
                  <a:lnTo>
                    <a:pt x="4365718" y="2021773"/>
                  </a:lnTo>
                  <a:lnTo>
                    <a:pt x="4391048" y="1984955"/>
                  </a:lnTo>
                  <a:lnTo>
                    <a:pt x="4413000" y="1945291"/>
                  </a:lnTo>
                  <a:lnTo>
                    <a:pt x="4431575" y="1902781"/>
                  </a:lnTo>
                  <a:lnTo>
                    <a:pt x="4446656" y="1857767"/>
                  </a:lnTo>
                  <a:lnTo>
                    <a:pt x="4449461" y="1846452"/>
                  </a:lnTo>
                  <a:lnTo>
                    <a:pt x="3945978" y="1846452"/>
                  </a:lnTo>
                  <a:lnTo>
                    <a:pt x="3903423" y="1841509"/>
                  </a:lnTo>
                  <a:lnTo>
                    <a:pt x="3841505" y="1801939"/>
                  </a:lnTo>
                  <a:lnTo>
                    <a:pt x="3822149" y="1767299"/>
                  </a:lnTo>
                  <a:lnTo>
                    <a:pt x="3810532" y="1722745"/>
                  </a:lnTo>
                  <a:lnTo>
                    <a:pt x="3806659" y="1668271"/>
                  </a:lnTo>
                  <a:lnTo>
                    <a:pt x="3806659" y="530732"/>
                  </a:lnTo>
                  <a:lnTo>
                    <a:pt x="3810532" y="477190"/>
                  </a:lnTo>
                  <a:lnTo>
                    <a:pt x="3822149" y="433399"/>
                  </a:lnTo>
                  <a:lnTo>
                    <a:pt x="3841505" y="399351"/>
                  </a:lnTo>
                  <a:lnTo>
                    <a:pt x="3903423" y="360458"/>
                  </a:lnTo>
                  <a:lnTo>
                    <a:pt x="3945978" y="355600"/>
                  </a:lnTo>
                  <a:lnTo>
                    <a:pt x="4449818" y="355600"/>
                  </a:lnTo>
                  <a:lnTo>
                    <a:pt x="4446795" y="343345"/>
                  </a:lnTo>
                  <a:lnTo>
                    <a:pt x="4431618" y="298291"/>
                  </a:lnTo>
                  <a:lnTo>
                    <a:pt x="4413075" y="256036"/>
                  </a:lnTo>
                  <a:lnTo>
                    <a:pt x="4391167" y="216578"/>
                  </a:lnTo>
                  <a:lnTo>
                    <a:pt x="4365896" y="179916"/>
                  </a:lnTo>
                  <a:lnTo>
                    <a:pt x="4337265" y="146050"/>
                  </a:lnTo>
                  <a:lnTo>
                    <a:pt x="4305454" y="115419"/>
                  </a:lnTo>
                  <a:lnTo>
                    <a:pt x="4270727" y="88385"/>
                  </a:lnTo>
                  <a:lnTo>
                    <a:pt x="4233083" y="64948"/>
                  </a:lnTo>
                  <a:lnTo>
                    <a:pt x="4192523" y="45112"/>
                  </a:lnTo>
                  <a:lnTo>
                    <a:pt x="4149047" y="28877"/>
                  </a:lnTo>
                  <a:lnTo>
                    <a:pt x="4102654" y="16246"/>
                  </a:lnTo>
                  <a:lnTo>
                    <a:pt x="4053345" y="7222"/>
                  </a:lnTo>
                  <a:lnTo>
                    <a:pt x="4001120" y="1805"/>
                  </a:lnTo>
                  <a:lnTo>
                    <a:pt x="3945978" y="0"/>
                  </a:lnTo>
                  <a:close/>
                </a:path>
                <a:path w="10250170" h="2202180">
                  <a:moveTo>
                    <a:pt x="4449818" y="355600"/>
                  </a:moveTo>
                  <a:lnTo>
                    <a:pt x="3945978" y="355600"/>
                  </a:lnTo>
                  <a:lnTo>
                    <a:pt x="3988587" y="360458"/>
                  </a:lnTo>
                  <a:lnTo>
                    <a:pt x="4023448" y="375040"/>
                  </a:lnTo>
                  <a:lnTo>
                    <a:pt x="4050563" y="399351"/>
                  </a:lnTo>
                  <a:lnTo>
                    <a:pt x="4069930" y="433399"/>
                  </a:lnTo>
                  <a:lnTo>
                    <a:pt x="4081551" y="477190"/>
                  </a:lnTo>
                  <a:lnTo>
                    <a:pt x="4085424" y="530732"/>
                  </a:lnTo>
                  <a:lnTo>
                    <a:pt x="4085424" y="1668271"/>
                  </a:lnTo>
                  <a:lnTo>
                    <a:pt x="4081551" y="1722745"/>
                  </a:lnTo>
                  <a:lnTo>
                    <a:pt x="4069930" y="1767299"/>
                  </a:lnTo>
                  <a:lnTo>
                    <a:pt x="4050563" y="1801939"/>
                  </a:lnTo>
                  <a:lnTo>
                    <a:pt x="3988587" y="1841509"/>
                  </a:lnTo>
                  <a:lnTo>
                    <a:pt x="3945978" y="1846452"/>
                  </a:lnTo>
                  <a:lnTo>
                    <a:pt x="4449461" y="1846452"/>
                  </a:lnTo>
                  <a:lnTo>
                    <a:pt x="4458521" y="1809500"/>
                  </a:lnTo>
                  <a:lnTo>
                    <a:pt x="4458593" y="1809209"/>
                  </a:lnTo>
                  <a:lnTo>
                    <a:pt x="4467000" y="1758358"/>
                  </a:lnTo>
                  <a:lnTo>
                    <a:pt x="4467036" y="1758143"/>
                  </a:lnTo>
                  <a:lnTo>
                    <a:pt x="4472091" y="1704340"/>
                  </a:lnTo>
                  <a:lnTo>
                    <a:pt x="4473790" y="1647443"/>
                  </a:lnTo>
                  <a:lnTo>
                    <a:pt x="4473790" y="551561"/>
                  </a:lnTo>
                  <a:lnTo>
                    <a:pt x="4472102" y="495304"/>
                  </a:lnTo>
                  <a:lnTo>
                    <a:pt x="4467039" y="441850"/>
                  </a:lnTo>
                  <a:lnTo>
                    <a:pt x="4458602" y="391197"/>
                  </a:lnTo>
                  <a:lnTo>
                    <a:pt x="4449818" y="355600"/>
                  </a:lnTo>
                  <a:close/>
                </a:path>
                <a:path w="10250170" h="2202180">
                  <a:moveTo>
                    <a:pt x="5146763" y="29844"/>
                  </a:moveTo>
                  <a:lnTo>
                    <a:pt x="4633937" y="29844"/>
                  </a:lnTo>
                  <a:lnTo>
                    <a:pt x="4633937" y="2172207"/>
                  </a:lnTo>
                  <a:lnTo>
                    <a:pt x="5022176" y="2172207"/>
                  </a:lnTo>
                  <a:lnTo>
                    <a:pt x="5022176" y="1323466"/>
                  </a:lnTo>
                  <a:lnTo>
                    <a:pt x="5146763" y="1323466"/>
                  </a:lnTo>
                  <a:lnTo>
                    <a:pt x="5202352" y="1321735"/>
                  </a:lnTo>
                  <a:lnTo>
                    <a:pt x="5254818" y="1316541"/>
                  </a:lnTo>
                  <a:lnTo>
                    <a:pt x="5304163" y="1307883"/>
                  </a:lnTo>
                  <a:lnTo>
                    <a:pt x="5350388" y="1295760"/>
                  </a:lnTo>
                  <a:lnTo>
                    <a:pt x="5393494" y="1280171"/>
                  </a:lnTo>
                  <a:lnTo>
                    <a:pt x="5433482" y="1261114"/>
                  </a:lnTo>
                  <a:lnTo>
                    <a:pt x="5470353" y="1238590"/>
                  </a:lnTo>
                  <a:lnTo>
                    <a:pt x="5504108" y="1212596"/>
                  </a:lnTo>
                  <a:lnTo>
                    <a:pt x="5534748" y="1183131"/>
                  </a:lnTo>
                  <a:lnTo>
                    <a:pt x="5562180" y="1150394"/>
                  </a:lnTo>
                  <a:lnTo>
                    <a:pt x="5586392" y="1114581"/>
                  </a:lnTo>
                  <a:lnTo>
                    <a:pt x="5607383" y="1075694"/>
                  </a:lnTo>
                  <a:lnTo>
                    <a:pt x="5625150" y="1033734"/>
                  </a:lnTo>
                  <a:lnTo>
                    <a:pt x="5639692" y="988702"/>
                  </a:lnTo>
                  <a:lnTo>
                    <a:pt x="5644562" y="967993"/>
                  </a:lnTo>
                  <a:lnTo>
                    <a:pt x="5022176" y="967993"/>
                  </a:lnTo>
                  <a:lnTo>
                    <a:pt x="5022176" y="385317"/>
                  </a:lnTo>
                  <a:lnTo>
                    <a:pt x="5644956" y="385317"/>
                  </a:lnTo>
                  <a:lnTo>
                    <a:pt x="5639756" y="363322"/>
                  </a:lnTo>
                  <a:lnTo>
                    <a:pt x="5625246" y="318597"/>
                  </a:lnTo>
                  <a:lnTo>
                    <a:pt x="5607515" y="276892"/>
                  </a:lnTo>
                  <a:lnTo>
                    <a:pt x="5586563" y="238211"/>
                  </a:lnTo>
                  <a:lnTo>
                    <a:pt x="5562392" y="202555"/>
                  </a:lnTo>
                  <a:lnTo>
                    <a:pt x="5535002" y="169925"/>
                  </a:lnTo>
                  <a:lnTo>
                    <a:pt x="5504395" y="140537"/>
                  </a:lnTo>
                  <a:lnTo>
                    <a:pt x="5470656" y="114602"/>
                  </a:lnTo>
                  <a:lnTo>
                    <a:pt x="5433783" y="92122"/>
                  </a:lnTo>
                  <a:lnTo>
                    <a:pt x="5393778" y="73097"/>
                  </a:lnTo>
                  <a:lnTo>
                    <a:pt x="5350641" y="57529"/>
                  </a:lnTo>
                  <a:lnTo>
                    <a:pt x="5304370" y="45418"/>
                  </a:lnTo>
                  <a:lnTo>
                    <a:pt x="5254967" y="36767"/>
                  </a:lnTo>
                  <a:lnTo>
                    <a:pt x="5202432" y="31575"/>
                  </a:lnTo>
                  <a:lnTo>
                    <a:pt x="5146763" y="29844"/>
                  </a:lnTo>
                  <a:close/>
                </a:path>
                <a:path w="10250170" h="2202180">
                  <a:moveTo>
                    <a:pt x="5644956" y="385317"/>
                  </a:moveTo>
                  <a:lnTo>
                    <a:pt x="5146763" y="385317"/>
                  </a:lnTo>
                  <a:lnTo>
                    <a:pt x="5177859" y="387532"/>
                  </a:lnTo>
                  <a:lnTo>
                    <a:pt x="5204644" y="394176"/>
                  </a:lnTo>
                  <a:lnTo>
                    <a:pt x="5245188" y="420750"/>
                  </a:lnTo>
                  <a:lnTo>
                    <a:pt x="5269191" y="471249"/>
                  </a:lnTo>
                  <a:lnTo>
                    <a:pt x="5277192" y="551561"/>
                  </a:lnTo>
                  <a:lnTo>
                    <a:pt x="5277192" y="798702"/>
                  </a:lnTo>
                  <a:lnTo>
                    <a:pt x="5275170" y="843704"/>
                  </a:lnTo>
                  <a:lnTo>
                    <a:pt x="5259029" y="910466"/>
                  </a:lnTo>
                  <a:lnTo>
                    <a:pt x="5226738" y="947848"/>
                  </a:lnTo>
                  <a:lnTo>
                    <a:pt x="5177676" y="965755"/>
                  </a:lnTo>
                  <a:lnTo>
                    <a:pt x="5146763" y="967993"/>
                  </a:lnTo>
                  <a:lnTo>
                    <a:pt x="5644562" y="967993"/>
                  </a:lnTo>
                  <a:lnTo>
                    <a:pt x="5651005" y="940599"/>
                  </a:lnTo>
                  <a:lnTo>
                    <a:pt x="5659089" y="889426"/>
                  </a:lnTo>
                  <a:lnTo>
                    <a:pt x="5663941" y="835184"/>
                  </a:lnTo>
                  <a:lnTo>
                    <a:pt x="5665558" y="777875"/>
                  </a:lnTo>
                  <a:lnTo>
                    <a:pt x="5665558" y="572388"/>
                  </a:lnTo>
                  <a:lnTo>
                    <a:pt x="5663945" y="515601"/>
                  </a:lnTo>
                  <a:lnTo>
                    <a:pt x="5659106" y="461826"/>
                  </a:lnTo>
                  <a:lnTo>
                    <a:pt x="5651043" y="411066"/>
                  </a:lnTo>
                  <a:lnTo>
                    <a:pt x="5644956" y="385317"/>
                  </a:lnTo>
                  <a:close/>
                </a:path>
                <a:path w="10250170" h="2202180">
                  <a:moveTo>
                    <a:pt x="6539445" y="29844"/>
                  </a:moveTo>
                  <a:lnTo>
                    <a:pt x="6043002" y="29844"/>
                  </a:lnTo>
                  <a:lnTo>
                    <a:pt x="5699721" y="2172207"/>
                  </a:lnTo>
                  <a:lnTo>
                    <a:pt x="6059893" y="2172207"/>
                  </a:lnTo>
                  <a:lnTo>
                    <a:pt x="6119456" y="1764283"/>
                  </a:lnTo>
                  <a:lnTo>
                    <a:pt x="6496011" y="1764283"/>
                  </a:lnTo>
                  <a:lnTo>
                    <a:pt x="6496011" y="1758188"/>
                  </a:lnTo>
                  <a:lnTo>
                    <a:pt x="6816693" y="1758188"/>
                  </a:lnTo>
                  <a:lnTo>
                    <a:pt x="6763012" y="1423542"/>
                  </a:lnTo>
                  <a:lnTo>
                    <a:pt x="6162382" y="1423542"/>
                  </a:lnTo>
                  <a:lnTo>
                    <a:pt x="6278101" y="613404"/>
                  </a:lnTo>
                  <a:lnTo>
                    <a:pt x="6254330" y="450850"/>
                  </a:lnTo>
                  <a:lnTo>
                    <a:pt x="6606980" y="450850"/>
                  </a:lnTo>
                  <a:lnTo>
                    <a:pt x="6539445" y="29844"/>
                  </a:lnTo>
                  <a:close/>
                </a:path>
                <a:path w="10250170" h="2202180">
                  <a:moveTo>
                    <a:pt x="6816693" y="1758188"/>
                  </a:moveTo>
                  <a:lnTo>
                    <a:pt x="6496011" y="1758188"/>
                  </a:lnTo>
                  <a:lnTo>
                    <a:pt x="6498551" y="2172207"/>
                  </a:lnTo>
                  <a:lnTo>
                    <a:pt x="6883107" y="2172207"/>
                  </a:lnTo>
                  <a:lnTo>
                    <a:pt x="6816693" y="1758188"/>
                  </a:lnTo>
                  <a:close/>
                </a:path>
                <a:path w="10250170" h="2202180">
                  <a:moveTo>
                    <a:pt x="6606980" y="450850"/>
                  </a:moveTo>
                  <a:lnTo>
                    <a:pt x="6301320" y="450850"/>
                  </a:lnTo>
                  <a:lnTo>
                    <a:pt x="6278101" y="613404"/>
                  </a:lnTo>
                  <a:lnTo>
                    <a:pt x="6396570" y="1423542"/>
                  </a:lnTo>
                  <a:lnTo>
                    <a:pt x="6763012" y="1423542"/>
                  </a:lnTo>
                  <a:lnTo>
                    <a:pt x="6606980" y="450850"/>
                  </a:lnTo>
                  <a:close/>
                </a:path>
                <a:path w="10250170" h="2202180">
                  <a:moveTo>
                    <a:pt x="6301320" y="450850"/>
                  </a:moveTo>
                  <a:lnTo>
                    <a:pt x="6254330" y="450850"/>
                  </a:lnTo>
                  <a:lnTo>
                    <a:pt x="6278101" y="613404"/>
                  </a:lnTo>
                  <a:lnTo>
                    <a:pt x="6301320" y="450850"/>
                  </a:lnTo>
                  <a:close/>
                </a:path>
                <a:path w="10250170" h="2202180">
                  <a:moveTo>
                    <a:pt x="7496644" y="29844"/>
                  </a:moveTo>
                  <a:lnTo>
                    <a:pt x="6980897" y="29844"/>
                  </a:lnTo>
                  <a:lnTo>
                    <a:pt x="6980897" y="2172207"/>
                  </a:lnTo>
                  <a:lnTo>
                    <a:pt x="7369136" y="2172207"/>
                  </a:lnTo>
                  <a:lnTo>
                    <a:pt x="7369136" y="1278763"/>
                  </a:lnTo>
                  <a:lnTo>
                    <a:pt x="7985326" y="1278763"/>
                  </a:lnTo>
                  <a:lnTo>
                    <a:pt x="7962480" y="1214374"/>
                  </a:lnTo>
                  <a:lnTo>
                    <a:pt x="7938963" y="1170252"/>
                  </a:lnTo>
                  <a:lnTo>
                    <a:pt x="7910770" y="1132976"/>
                  </a:lnTo>
                  <a:lnTo>
                    <a:pt x="7877889" y="1102533"/>
                  </a:lnTo>
                  <a:lnTo>
                    <a:pt x="7867914" y="1096264"/>
                  </a:lnTo>
                  <a:lnTo>
                    <a:pt x="7798015" y="1096264"/>
                  </a:lnTo>
                  <a:lnTo>
                    <a:pt x="7798015" y="1062101"/>
                  </a:lnTo>
                  <a:lnTo>
                    <a:pt x="7860119" y="1062101"/>
                  </a:lnTo>
                  <a:lnTo>
                    <a:pt x="7868925" y="1056319"/>
                  </a:lnTo>
                  <a:lnTo>
                    <a:pt x="7899062" y="1029925"/>
                  </a:lnTo>
                  <a:lnTo>
                    <a:pt x="7925654" y="999250"/>
                  </a:lnTo>
                  <a:lnTo>
                    <a:pt x="7948699" y="964295"/>
                  </a:lnTo>
                  <a:lnTo>
                    <a:pt x="7968200" y="925061"/>
                  </a:lnTo>
                  <a:lnTo>
                    <a:pt x="7968849" y="923289"/>
                  </a:lnTo>
                  <a:lnTo>
                    <a:pt x="7369136" y="923289"/>
                  </a:lnTo>
                  <a:lnTo>
                    <a:pt x="7369136" y="385317"/>
                  </a:lnTo>
                  <a:lnTo>
                    <a:pt x="7998811" y="385317"/>
                  </a:lnTo>
                  <a:lnTo>
                    <a:pt x="7994945" y="364127"/>
                  </a:lnTo>
                  <a:lnTo>
                    <a:pt x="7981276" y="314594"/>
                  </a:lnTo>
                  <a:lnTo>
                    <a:pt x="7963703" y="269045"/>
                  </a:lnTo>
                  <a:lnTo>
                    <a:pt x="7942224" y="227482"/>
                  </a:lnTo>
                  <a:lnTo>
                    <a:pt x="7916840" y="189911"/>
                  </a:lnTo>
                  <a:lnTo>
                    <a:pt x="7887550" y="156337"/>
                  </a:lnTo>
                  <a:lnTo>
                    <a:pt x="7858077" y="129789"/>
                  </a:lnTo>
                  <a:lnTo>
                    <a:pt x="7825113" y="106364"/>
                  </a:lnTo>
                  <a:lnTo>
                    <a:pt x="7788660" y="86063"/>
                  </a:lnTo>
                  <a:lnTo>
                    <a:pt x="7748716" y="68885"/>
                  </a:lnTo>
                  <a:lnTo>
                    <a:pt x="7705282" y="54831"/>
                  </a:lnTo>
                  <a:lnTo>
                    <a:pt x="7658358" y="43899"/>
                  </a:lnTo>
                  <a:lnTo>
                    <a:pt x="7607943" y="36091"/>
                  </a:lnTo>
                  <a:lnTo>
                    <a:pt x="7554039" y="31406"/>
                  </a:lnTo>
                  <a:lnTo>
                    <a:pt x="7496644" y="29844"/>
                  </a:lnTo>
                  <a:close/>
                </a:path>
                <a:path w="10250170" h="2202180">
                  <a:moveTo>
                    <a:pt x="7985326" y="1278763"/>
                  </a:moveTo>
                  <a:lnTo>
                    <a:pt x="7451940" y="1278763"/>
                  </a:lnTo>
                  <a:lnTo>
                    <a:pt x="7497422" y="1281713"/>
                  </a:lnTo>
                  <a:lnTo>
                    <a:pt x="7535379" y="1290558"/>
                  </a:lnTo>
                  <a:lnTo>
                    <a:pt x="7588719" y="1325879"/>
                  </a:lnTo>
                  <a:lnTo>
                    <a:pt x="7617517" y="1394079"/>
                  </a:lnTo>
                  <a:lnTo>
                    <a:pt x="7624688" y="1444037"/>
                  </a:lnTo>
                  <a:lnTo>
                    <a:pt x="7627073" y="1504568"/>
                  </a:lnTo>
                  <a:lnTo>
                    <a:pt x="7627095" y="1888743"/>
                  </a:lnTo>
                  <a:lnTo>
                    <a:pt x="7627406" y="1931793"/>
                  </a:lnTo>
                  <a:lnTo>
                    <a:pt x="7628661" y="1987613"/>
                  </a:lnTo>
                  <a:lnTo>
                    <a:pt x="7633296" y="2052574"/>
                  </a:lnTo>
                  <a:lnTo>
                    <a:pt x="7644441" y="2105723"/>
                  </a:lnTo>
                  <a:lnTo>
                    <a:pt x="7665300" y="2172207"/>
                  </a:lnTo>
                  <a:lnTo>
                    <a:pt x="8051126" y="2172207"/>
                  </a:lnTo>
                  <a:lnTo>
                    <a:pt x="8040030" y="2129585"/>
                  </a:lnTo>
                  <a:lnTo>
                    <a:pt x="8031314" y="2091832"/>
                  </a:lnTo>
                  <a:lnTo>
                    <a:pt x="8021027" y="2030983"/>
                  </a:lnTo>
                  <a:lnTo>
                    <a:pt x="8016852" y="1969865"/>
                  </a:lnTo>
                  <a:lnTo>
                    <a:pt x="8015439" y="1888743"/>
                  </a:lnTo>
                  <a:lnTo>
                    <a:pt x="8015439" y="1522349"/>
                  </a:lnTo>
                  <a:lnTo>
                    <a:pt x="8013968" y="1461197"/>
                  </a:lnTo>
                  <a:lnTo>
                    <a:pt x="8009555" y="1403980"/>
                  </a:lnTo>
                  <a:lnTo>
                    <a:pt x="8002200" y="1350692"/>
                  </a:lnTo>
                  <a:lnTo>
                    <a:pt x="7991902" y="1301331"/>
                  </a:lnTo>
                  <a:lnTo>
                    <a:pt x="7985326" y="1278763"/>
                  </a:lnTo>
                  <a:close/>
                </a:path>
                <a:path w="10250170" h="2202180">
                  <a:moveTo>
                    <a:pt x="7798015" y="1062101"/>
                  </a:moveTo>
                  <a:lnTo>
                    <a:pt x="7798015" y="1096264"/>
                  </a:lnTo>
                  <a:lnTo>
                    <a:pt x="7835243" y="1078432"/>
                  </a:lnTo>
                  <a:lnTo>
                    <a:pt x="7836698" y="1077477"/>
                  </a:lnTo>
                  <a:lnTo>
                    <a:pt x="7798015" y="1062101"/>
                  </a:lnTo>
                  <a:close/>
                </a:path>
                <a:path w="10250170" h="2202180">
                  <a:moveTo>
                    <a:pt x="7836698" y="1077477"/>
                  </a:moveTo>
                  <a:lnTo>
                    <a:pt x="7835243" y="1078432"/>
                  </a:lnTo>
                  <a:lnTo>
                    <a:pt x="7798015" y="1096264"/>
                  </a:lnTo>
                  <a:lnTo>
                    <a:pt x="7867914" y="1096264"/>
                  </a:lnTo>
                  <a:lnTo>
                    <a:pt x="7840308" y="1078912"/>
                  </a:lnTo>
                  <a:lnTo>
                    <a:pt x="7836698" y="1077477"/>
                  </a:lnTo>
                  <a:close/>
                </a:path>
                <a:path w="10250170" h="2202180">
                  <a:moveTo>
                    <a:pt x="7860119" y="1062101"/>
                  </a:moveTo>
                  <a:lnTo>
                    <a:pt x="7798015" y="1062101"/>
                  </a:lnTo>
                  <a:lnTo>
                    <a:pt x="7836698" y="1077477"/>
                  </a:lnTo>
                  <a:lnTo>
                    <a:pt x="7860119" y="1062101"/>
                  </a:lnTo>
                  <a:close/>
                </a:path>
                <a:path w="10250170" h="2202180">
                  <a:moveTo>
                    <a:pt x="7998811" y="385317"/>
                  </a:moveTo>
                  <a:lnTo>
                    <a:pt x="7487754" y="385317"/>
                  </a:lnTo>
                  <a:lnTo>
                    <a:pt x="7520951" y="387887"/>
                  </a:lnTo>
                  <a:lnTo>
                    <a:pt x="7549302" y="395589"/>
                  </a:lnTo>
                  <a:lnTo>
                    <a:pt x="7591513" y="426338"/>
                  </a:lnTo>
                  <a:lnTo>
                    <a:pt x="7615977" y="482647"/>
                  </a:lnTo>
                  <a:lnTo>
                    <a:pt x="7622107" y="522190"/>
                  </a:lnTo>
                  <a:lnTo>
                    <a:pt x="7624152" y="569340"/>
                  </a:lnTo>
                  <a:lnTo>
                    <a:pt x="7624152" y="730250"/>
                  </a:lnTo>
                  <a:lnTo>
                    <a:pt x="7621604" y="780617"/>
                  </a:lnTo>
                  <a:lnTo>
                    <a:pt x="7613961" y="822578"/>
                  </a:lnTo>
                  <a:lnTo>
                    <a:pt x="7583385" y="881379"/>
                  </a:lnTo>
                  <a:lnTo>
                    <a:pt x="7531696" y="912812"/>
                  </a:lnTo>
                  <a:lnTo>
                    <a:pt x="7457909" y="923289"/>
                  </a:lnTo>
                  <a:lnTo>
                    <a:pt x="7968849" y="923289"/>
                  </a:lnTo>
                  <a:lnTo>
                    <a:pt x="7984154" y="881548"/>
                  </a:lnTo>
                  <a:lnTo>
                    <a:pt x="7996564" y="833756"/>
                  </a:lnTo>
                  <a:lnTo>
                    <a:pt x="8005427" y="781687"/>
                  </a:lnTo>
                  <a:lnTo>
                    <a:pt x="8010746" y="725340"/>
                  </a:lnTo>
                  <a:lnTo>
                    <a:pt x="8012518" y="664717"/>
                  </a:lnTo>
                  <a:lnTo>
                    <a:pt x="8012518" y="536575"/>
                  </a:lnTo>
                  <a:lnTo>
                    <a:pt x="8010566" y="475121"/>
                  </a:lnTo>
                  <a:lnTo>
                    <a:pt x="8004708" y="417637"/>
                  </a:lnTo>
                  <a:lnTo>
                    <a:pt x="7998811" y="385317"/>
                  </a:lnTo>
                  <a:close/>
                </a:path>
                <a:path w="10250170" h="2202180">
                  <a:moveTo>
                    <a:pt x="8497150" y="1501013"/>
                  </a:moveTo>
                  <a:lnTo>
                    <a:pt x="8126691" y="1501013"/>
                  </a:lnTo>
                  <a:lnTo>
                    <a:pt x="8126691" y="1647443"/>
                  </a:lnTo>
                  <a:lnTo>
                    <a:pt x="8128300" y="1704881"/>
                  </a:lnTo>
                  <a:lnTo>
                    <a:pt x="8133127" y="1759338"/>
                  </a:lnTo>
                  <a:lnTo>
                    <a:pt x="8141174" y="1810817"/>
                  </a:lnTo>
                  <a:lnTo>
                    <a:pt x="8152441" y="1859321"/>
                  </a:lnTo>
                  <a:lnTo>
                    <a:pt x="8166930" y="1904850"/>
                  </a:lnTo>
                  <a:lnTo>
                    <a:pt x="8184641" y="1947408"/>
                  </a:lnTo>
                  <a:lnTo>
                    <a:pt x="8205576" y="1986996"/>
                  </a:lnTo>
                  <a:lnTo>
                    <a:pt x="8229735" y="2023617"/>
                  </a:lnTo>
                  <a:lnTo>
                    <a:pt x="8257120" y="2057273"/>
                  </a:lnTo>
                  <a:lnTo>
                    <a:pt x="8287581" y="2087658"/>
                  </a:lnTo>
                  <a:lnTo>
                    <a:pt x="8321052" y="2114470"/>
                  </a:lnTo>
                  <a:lnTo>
                    <a:pt x="8357530" y="2137706"/>
                  </a:lnTo>
                  <a:lnTo>
                    <a:pt x="8397016" y="2157367"/>
                  </a:lnTo>
                  <a:lnTo>
                    <a:pt x="8439508" y="2173454"/>
                  </a:lnTo>
                  <a:lnTo>
                    <a:pt x="8485005" y="2185966"/>
                  </a:lnTo>
                  <a:lnTo>
                    <a:pt x="8533507" y="2194903"/>
                  </a:lnTo>
                  <a:lnTo>
                    <a:pt x="8585011" y="2200265"/>
                  </a:lnTo>
                  <a:lnTo>
                    <a:pt x="8639517" y="2202053"/>
                  </a:lnTo>
                  <a:lnTo>
                    <a:pt x="8694071" y="2200265"/>
                  </a:lnTo>
                  <a:lnTo>
                    <a:pt x="8694461" y="2200265"/>
                  </a:lnTo>
                  <a:lnTo>
                    <a:pt x="8746098" y="2194903"/>
                  </a:lnTo>
                  <a:lnTo>
                    <a:pt x="8746406" y="2194903"/>
                  </a:lnTo>
                  <a:lnTo>
                    <a:pt x="8796024" y="2185801"/>
                  </a:lnTo>
                  <a:lnTo>
                    <a:pt x="8842285" y="2173164"/>
                  </a:lnTo>
                  <a:lnTo>
                    <a:pt x="8885592" y="2156919"/>
                  </a:lnTo>
                  <a:lnTo>
                    <a:pt x="8925945" y="2137066"/>
                  </a:lnTo>
                  <a:lnTo>
                    <a:pt x="8963344" y="2113607"/>
                  </a:lnTo>
                  <a:lnTo>
                    <a:pt x="8997789" y="2086543"/>
                  </a:lnTo>
                  <a:lnTo>
                    <a:pt x="9029280" y="2055876"/>
                  </a:lnTo>
                  <a:lnTo>
                    <a:pt x="9057592" y="2021900"/>
                  </a:lnTo>
                  <a:lnTo>
                    <a:pt x="9082580" y="1984913"/>
                  </a:lnTo>
                  <a:lnTo>
                    <a:pt x="9104243" y="1944910"/>
                  </a:lnTo>
                  <a:lnTo>
                    <a:pt x="9122580" y="1901892"/>
                  </a:lnTo>
                  <a:lnTo>
                    <a:pt x="9137587" y="1855854"/>
                  </a:lnTo>
                  <a:lnTo>
                    <a:pt x="9139824" y="1846452"/>
                  </a:lnTo>
                  <a:lnTo>
                    <a:pt x="8636596" y="1846452"/>
                  </a:lnTo>
                  <a:lnTo>
                    <a:pt x="8593988" y="1841585"/>
                  </a:lnTo>
                  <a:lnTo>
                    <a:pt x="8532012" y="1802653"/>
                  </a:lnTo>
                  <a:lnTo>
                    <a:pt x="8512644" y="1768597"/>
                  </a:lnTo>
                  <a:lnTo>
                    <a:pt x="8501024" y="1724818"/>
                  </a:lnTo>
                  <a:lnTo>
                    <a:pt x="8497150" y="1671319"/>
                  </a:lnTo>
                  <a:lnTo>
                    <a:pt x="8497150" y="1501013"/>
                  </a:lnTo>
                  <a:close/>
                </a:path>
                <a:path w="10250170" h="2202180">
                  <a:moveTo>
                    <a:pt x="8651455" y="0"/>
                  </a:moveTo>
                  <a:lnTo>
                    <a:pt x="8596761" y="1782"/>
                  </a:lnTo>
                  <a:lnTo>
                    <a:pt x="8545028" y="7128"/>
                  </a:lnTo>
                  <a:lnTo>
                    <a:pt x="8496257" y="16034"/>
                  </a:lnTo>
                  <a:lnTo>
                    <a:pt x="8450446" y="28500"/>
                  </a:lnTo>
                  <a:lnTo>
                    <a:pt x="8407594" y="44524"/>
                  </a:lnTo>
                  <a:lnTo>
                    <a:pt x="8367700" y="64102"/>
                  </a:lnTo>
                  <a:lnTo>
                    <a:pt x="8330763" y="87232"/>
                  </a:lnTo>
                  <a:lnTo>
                    <a:pt x="8296782" y="113914"/>
                  </a:lnTo>
                  <a:lnTo>
                    <a:pt x="8265756" y="144144"/>
                  </a:lnTo>
                  <a:lnTo>
                    <a:pt x="8237812" y="177583"/>
                  </a:lnTo>
                  <a:lnTo>
                    <a:pt x="8213158" y="213809"/>
                  </a:lnTo>
                  <a:lnTo>
                    <a:pt x="8191795" y="252824"/>
                  </a:lnTo>
                  <a:lnTo>
                    <a:pt x="8173722" y="294629"/>
                  </a:lnTo>
                  <a:lnTo>
                    <a:pt x="8158937" y="339227"/>
                  </a:lnTo>
                  <a:lnTo>
                    <a:pt x="8147439" y="386620"/>
                  </a:lnTo>
                  <a:lnTo>
                    <a:pt x="8139228" y="436811"/>
                  </a:lnTo>
                  <a:lnTo>
                    <a:pt x="8134302" y="489801"/>
                  </a:lnTo>
                  <a:lnTo>
                    <a:pt x="8132660" y="545591"/>
                  </a:lnTo>
                  <a:lnTo>
                    <a:pt x="8134363" y="599047"/>
                  </a:lnTo>
                  <a:lnTo>
                    <a:pt x="8139472" y="650882"/>
                  </a:lnTo>
                  <a:lnTo>
                    <a:pt x="8147986" y="701089"/>
                  </a:lnTo>
                  <a:lnTo>
                    <a:pt x="8159906" y="749667"/>
                  </a:lnTo>
                  <a:lnTo>
                    <a:pt x="8175231" y="796609"/>
                  </a:lnTo>
                  <a:lnTo>
                    <a:pt x="8193963" y="841912"/>
                  </a:lnTo>
                  <a:lnTo>
                    <a:pt x="8216099" y="885570"/>
                  </a:lnTo>
                  <a:lnTo>
                    <a:pt x="8236674" y="919376"/>
                  </a:lnTo>
                  <a:lnTo>
                    <a:pt x="8261231" y="954161"/>
                  </a:lnTo>
                  <a:lnTo>
                    <a:pt x="8289774" y="989927"/>
                  </a:lnTo>
                  <a:lnTo>
                    <a:pt x="8322305" y="1026674"/>
                  </a:lnTo>
                  <a:lnTo>
                    <a:pt x="8358828" y="1064404"/>
                  </a:lnTo>
                  <a:lnTo>
                    <a:pt x="8399346" y="1103117"/>
                  </a:lnTo>
                  <a:lnTo>
                    <a:pt x="8443863" y="1142815"/>
                  </a:lnTo>
                  <a:lnTo>
                    <a:pt x="8492380" y="1183498"/>
                  </a:lnTo>
                  <a:lnTo>
                    <a:pt x="8544902" y="1225168"/>
                  </a:lnTo>
                  <a:lnTo>
                    <a:pt x="8582958" y="1267746"/>
                  </a:lnTo>
                  <a:lnTo>
                    <a:pt x="8617490" y="1308236"/>
                  </a:lnTo>
                  <a:lnTo>
                    <a:pt x="8648487" y="1346644"/>
                  </a:lnTo>
                  <a:lnTo>
                    <a:pt x="8675938" y="1382978"/>
                  </a:lnTo>
                  <a:lnTo>
                    <a:pt x="8699834" y="1417244"/>
                  </a:lnTo>
                  <a:lnTo>
                    <a:pt x="8744572" y="1497955"/>
                  </a:lnTo>
                  <a:lnTo>
                    <a:pt x="8761993" y="1550114"/>
                  </a:lnTo>
                  <a:lnTo>
                    <a:pt x="8772437" y="1605916"/>
                  </a:lnTo>
                  <a:lnTo>
                    <a:pt x="8775915" y="1665351"/>
                  </a:lnTo>
                  <a:lnTo>
                    <a:pt x="8773701" y="1711787"/>
                  </a:lnTo>
                  <a:lnTo>
                    <a:pt x="8767057" y="1750710"/>
                  </a:lnTo>
                  <a:lnTo>
                    <a:pt x="8740482" y="1806066"/>
                  </a:lnTo>
                  <a:lnTo>
                    <a:pt x="8696731" y="1836356"/>
                  </a:lnTo>
                  <a:lnTo>
                    <a:pt x="8636596" y="1846452"/>
                  </a:lnTo>
                  <a:lnTo>
                    <a:pt x="9139824" y="1846452"/>
                  </a:lnTo>
                  <a:lnTo>
                    <a:pt x="9149262" y="1806796"/>
                  </a:lnTo>
                  <a:lnTo>
                    <a:pt x="9157605" y="1754714"/>
                  </a:lnTo>
                  <a:lnTo>
                    <a:pt x="9162612" y="1699608"/>
                  </a:lnTo>
                  <a:lnTo>
                    <a:pt x="9164281" y="1641475"/>
                  </a:lnTo>
                  <a:lnTo>
                    <a:pt x="9162641" y="1584908"/>
                  </a:lnTo>
                  <a:lnTo>
                    <a:pt x="9157722" y="1530384"/>
                  </a:lnTo>
                  <a:lnTo>
                    <a:pt x="9149526" y="1477906"/>
                  </a:lnTo>
                  <a:lnTo>
                    <a:pt x="9138055" y="1427478"/>
                  </a:lnTo>
                  <a:lnTo>
                    <a:pt x="9123312" y="1379105"/>
                  </a:lnTo>
                  <a:lnTo>
                    <a:pt x="9105299" y="1332791"/>
                  </a:lnTo>
                  <a:lnTo>
                    <a:pt x="9084017" y="1288541"/>
                  </a:lnTo>
                  <a:lnTo>
                    <a:pt x="9064549" y="1254496"/>
                  </a:lnTo>
                  <a:lnTo>
                    <a:pt x="9041872" y="1219668"/>
                  </a:lnTo>
                  <a:lnTo>
                    <a:pt x="9015988" y="1184058"/>
                  </a:lnTo>
                  <a:lnTo>
                    <a:pt x="8986895" y="1147664"/>
                  </a:lnTo>
                  <a:lnTo>
                    <a:pt x="8954595" y="1110485"/>
                  </a:lnTo>
                  <a:lnTo>
                    <a:pt x="8919087" y="1072519"/>
                  </a:lnTo>
                  <a:lnTo>
                    <a:pt x="8880371" y="1033767"/>
                  </a:lnTo>
                  <a:lnTo>
                    <a:pt x="8838446" y="994226"/>
                  </a:lnTo>
                  <a:lnTo>
                    <a:pt x="8743752" y="909574"/>
                  </a:lnTo>
                  <a:lnTo>
                    <a:pt x="8699711" y="867668"/>
                  </a:lnTo>
                  <a:lnTo>
                    <a:pt x="8661187" y="828182"/>
                  </a:lnTo>
                  <a:lnTo>
                    <a:pt x="8628177" y="791120"/>
                  </a:lnTo>
                  <a:lnTo>
                    <a:pt x="8600677" y="756485"/>
                  </a:lnTo>
                  <a:lnTo>
                    <a:pt x="8578684" y="724280"/>
                  </a:lnTo>
                  <a:lnTo>
                    <a:pt x="8553441" y="677015"/>
                  </a:lnTo>
                  <a:lnTo>
                    <a:pt x="8535425" y="627999"/>
                  </a:lnTo>
                  <a:lnTo>
                    <a:pt x="8524624" y="577244"/>
                  </a:lnTo>
                  <a:lnTo>
                    <a:pt x="8521026" y="524763"/>
                  </a:lnTo>
                  <a:lnTo>
                    <a:pt x="8526360" y="463864"/>
                  </a:lnTo>
                  <a:lnTo>
                    <a:pt x="8542362" y="416499"/>
                  </a:lnTo>
                  <a:lnTo>
                    <a:pt x="8569032" y="382666"/>
                  </a:lnTo>
                  <a:lnTo>
                    <a:pt x="8606370" y="362366"/>
                  </a:lnTo>
                  <a:lnTo>
                    <a:pt x="8654376" y="355600"/>
                  </a:lnTo>
                  <a:lnTo>
                    <a:pt x="9136058" y="355600"/>
                  </a:lnTo>
                  <a:lnTo>
                    <a:pt x="9132875" y="341843"/>
                  </a:lnTo>
                  <a:lnTo>
                    <a:pt x="9118566" y="296642"/>
                  </a:lnTo>
                  <a:lnTo>
                    <a:pt x="9101078" y="254333"/>
                  </a:lnTo>
                  <a:lnTo>
                    <a:pt x="9080410" y="214920"/>
                  </a:lnTo>
                  <a:lnTo>
                    <a:pt x="9056562" y="178401"/>
                  </a:lnTo>
                  <a:lnTo>
                    <a:pt x="9029534" y="144779"/>
                  </a:lnTo>
                  <a:lnTo>
                    <a:pt x="8995417" y="110847"/>
                  </a:lnTo>
                  <a:lnTo>
                    <a:pt x="8957547" y="81438"/>
                  </a:lnTo>
                  <a:lnTo>
                    <a:pt x="8915924" y="56554"/>
                  </a:lnTo>
                  <a:lnTo>
                    <a:pt x="8870546" y="36195"/>
                  </a:lnTo>
                  <a:lnTo>
                    <a:pt x="8821412" y="20359"/>
                  </a:lnTo>
                  <a:lnTo>
                    <a:pt x="8768520" y="9048"/>
                  </a:lnTo>
                  <a:lnTo>
                    <a:pt x="8711868" y="2262"/>
                  </a:lnTo>
                  <a:lnTo>
                    <a:pt x="8651455" y="0"/>
                  </a:lnTo>
                  <a:close/>
                </a:path>
                <a:path w="10250170" h="2202180">
                  <a:moveTo>
                    <a:pt x="9136058" y="355600"/>
                  </a:moveTo>
                  <a:lnTo>
                    <a:pt x="8654376" y="355600"/>
                  </a:lnTo>
                  <a:lnTo>
                    <a:pt x="8685404" y="358078"/>
                  </a:lnTo>
                  <a:lnTo>
                    <a:pt x="8712384" y="365521"/>
                  </a:lnTo>
                  <a:lnTo>
                    <a:pt x="8754198" y="395350"/>
                  </a:lnTo>
                  <a:lnTo>
                    <a:pt x="8779456" y="448992"/>
                  </a:lnTo>
                  <a:lnTo>
                    <a:pt x="8787853" y="530732"/>
                  </a:lnTo>
                  <a:lnTo>
                    <a:pt x="8787853" y="668274"/>
                  </a:lnTo>
                  <a:lnTo>
                    <a:pt x="9158312" y="668274"/>
                  </a:lnTo>
                  <a:lnTo>
                    <a:pt x="9158312" y="551561"/>
                  </a:lnTo>
                  <a:lnTo>
                    <a:pt x="9156723" y="494796"/>
                  </a:lnTo>
                  <a:lnTo>
                    <a:pt x="9151953" y="440921"/>
                  </a:lnTo>
                  <a:lnTo>
                    <a:pt x="9144004" y="389937"/>
                  </a:lnTo>
                  <a:lnTo>
                    <a:pt x="9136058" y="355600"/>
                  </a:lnTo>
                  <a:close/>
                </a:path>
                <a:path w="10250170" h="2202180">
                  <a:moveTo>
                    <a:pt x="10250004" y="29844"/>
                  </a:moveTo>
                  <a:lnTo>
                    <a:pt x="9295853" y="29844"/>
                  </a:lnTo>
                  <a:lnTo>
                    <a:pt x="9295853" y="2172207"/>
                  </a:lnTo>
                  <a:lnTo>
                    <a:pt x="10250004" y="2172207"/>
                  </a:lnTo>
                  <a:lnTo>
                    <a:pt x="10250004" y="1816735"/>
                  </a:lnTo>
                  <a:lnTo>
                    <a:pt x="9684092" y="1816735"/>
                  </a:lnTo>
                  <a:lnTo>
                    <a:pt x="9684092" y="1234058"/>
                  </a:lnTo>
                  <a:lnTo>
                    <a:pt x="10133799" y="1234058"/>
                  </a:lnTo>
                  <a:lnTo>
                    <a:pt x="10133799" y="878586"/>
                  </a:lnTo>
                  <a:lnTo>
                    <a:pt x="9684092" y="878586"/>
                  </a:lnTo>
                  <a:lnTo>
                    <a:pt x="9684092" y="385317"/>
                  </a:lnTo>
                  <a:lnTo>
                    <a:pt x="10250004" y="385317"/>
                  </a:lnTo>
                  <a:lnTo>
                    <a:pt x="10250004" y="29844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113792" y="3513328"/>
            <a:ext cx="9931400" cy="21291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800" spc="-3010">
                <a:solidFill>
                  <a:srgbClr val="4F5D17"/>
                </a:solidFill>
                <a:latin typeface="Trebuchet MS"/>
                <a:cs typeface="Trebuchet MS"/>
              </a:rPr>
              <a:t>FOR</a:t>
            </a:r>
            <a:r>
              <a:rPr dirty="0" sz="13800" spc="-209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3800" spc="-3025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3800" spc="-2039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3800" spc="-2620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endParaRPr sz="13800">
              <a:latin typeface="Trebuchet MS"/>
              <a:cs typeface="Trebuchet MS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-12700" y="-20319"/>
            <a:ext cx="3930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106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0916" y="912076"/>
            <a:ext cx="2029043" cy="94209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8531" y="3371977"/>
            <a:ext cx="2079244" cy="128397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980182" y="2679573"/>
            <a:ext cx="1518031" cy="1518031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989829" y="952347"/>
            <a:ext cx="2763520" cy="596925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3175" y="-38"/>
            <a:ext cx="12195175" cy="6444615"/>
            <a:chOff x="3175" y="-38"/>
            <a:chExt cx="12195175" cy="644461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988624" y="778309"/>
              <a:ext cx="1502049" cy="153732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651600" y="4123391"/>
              <a:ext cx="2495229" cy="616599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701917" y="2762250"/>
              <a:ext cx="2376551" cy="166497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79799" y="5178479"/>
              <a:ext cx="2888505" cy="78876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977883" y="2063495"/>
              <a:ext cx="3220211" cy="348386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173844" y="2258187"/>
              <a:ext cx="2914904" cy="2914904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809616" y="5950724"/>
              <a:ext cx="2978658" cy="49333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974213" y="5256809"/>
              <a:ext cx="1794510" cy="89724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804283" y="1642656"/>
              <a:ext cx="2978658" cy="119147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33682" y="4974268"/>
              <a:ext cx="2289527" cy="924948"/>
            </a:xfrm>
            <a:prstGeom prst="rect">
              <a:avLst/>
            </a:prstGeom>
          </p:spPr>
        </p:pic>
        <p:pic>
          <p:nvPicPr>
            <p:cNvPr id="18" name="object 18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974213" y="4512779"/>
              <a:ext cx="3633216" cy="628942"/>
            </a:xfrm>
            <a:prstGeom prst="rect">
              <a:avLst/>
            </a:prstGeom>
          </p:spPr>
        </p:pic>
        <p:pic>
          <p:nvPicPr>
            <p:cNvPr id="19" name="object 19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895854" y="4475467"/>
              <a:ext cx="3813302" cy="692289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065395" y="2495931"/>
              <a:ext cx="1784477" cy="1950593"/>
            </a:xfrm>
            <a:prstGeom prst="rect">
              <a:avLst/>
            </a:prstGeom>
          </p:spPr>
        </p:pic>
        <p:sp>
          <p:nvSpPr>
            <p:cNvPr id="21" name="object 21" descr=""/>
            <p:cNvSpPr/>
            <p:nvPr/>
          </p:nvSpPr>
          <p:spPr>
            <a:xfrm>
              <a:off x="3175" y="-38"/>
              <a:ext cx="12192000" cy="768350"/>
            </a:xfrm>
            <a:custGeom>
              <a:avLst/>
              <a:gdLst/>
              <a:ahLst/>
              <a:cxnLst/>
              <a:rect l="l" t="t" r="r" b="b"/>
              <a:pathLst>
                <a:path w="12192000" h="768350">
                  <a:moveTo>
                    <a:pt x="12192000" y="0"/>
                  </a:moveTo>
                  <a:lnTo>
                    <a:pt x="0" y="0"/>
                  </a:lnTo>
                  <a:lnTo>
                    <a:pt x="0" y="767753"/>
                  </a:lnTo>
                  <a:lnTo>
                    <a:pt x="12192000" y="767753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CCEBC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/>
          <p:nvPr/>
        </p:nvSpPr>
        <p:spPr>
          <a:xfrm>
            <a:off x="8896857" y="6331102"/>
            <a:ext cx="3784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107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0">
                <a:solidFill>
                  <a:srgbClr val="00AFEF"/>
                </a:solidFill>
              </a:rPr>
              <a:t>OCTOPARSE</a:t>
            </a:r>
          </a:p>
        </p:txBody>
      </p:sp>
      <p:grpSp>
        <p:nvGrpSpPr>
          <p:cNvPr id="24" name="object 24" descr=""/>
          <p:cNvGrpSpPr/>
          <p:nvPr/>
        </p:nvGrpSpPr>
        <p:grpSpPr>
          <a:xfrm>
            <a:off x="288531" y="47028"/>
            <a:ext cx="11758930" cy="3124200"/>
            <a:chOff x="288531" y="47028"/>
            <a:chExt cx="11758930" cy="3124200"/>
          </a:xfrm>
        </p:grpSpPr>
        <p:pic>
          <p:nvPicPr>
            <p:cNvPr id="25" name="object 2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88531" y="2070265"/>
              <a:ext cx="2102739" cy="1100670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924285" y="92748"/>
              <a:ext cx="1122616" cy="538314"/>
            </a:xfrm>
            <a:prstGeom prst="rect">
              <a:avLst/>
            </a:prstGeom>
          </p:spPr>
        </p:pic>
        <p:pic>
          <p:nvPicPr>
            <p:cNvPr id="27" name="object 27" descr="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6771640" cy="8540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30"/>
              </a:lnSpc>
            </a:pPr>
            <a:r>
              <a:rPr dirty="0" sz="1800" spc="-25">
                <a:latin typeface="Georgia"/>
                <a:cs typeface="Georgia"/>
              </a:rPr>
              <a:t>108</a:t>
            </a:r>
            <a:endParaRPr sz="1800">
              <a:latin typeface="Georgia"/>
              <a:cs typeface="Georgia"/>
            </a:endParaRPr>
          </a:p>
          <a:p>
            <a:pPr marL="3388995">
              <a:lnSpc>
                <a:spcPts val="4715"/>
              </a:lnSpc>
            </a:pPr>
            <a:r>
              <a:rPr dirty="0" sz="4000" spc="-10" b="1">
                <a:solidFill>
                  <a:srgbClr val="00AFEF"/>
                </a:solidFill>
                <a:latin typeface="Georgia"/>
                <a:cs typeface="Georgia"/>
              </a:rPr>
              <a:t>OCTOPARSE</a:t>
            </a:r>
            <a:endParaRPr sz="40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67132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0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6681" y="966635"/>
            <a:ext cx="10003028" cy="5403469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6771640" cy="85407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930"/>
              </a:lnSpc>
            </a:pPr>
            <a:r>
              <a:rPr dirty="0" sz="1800" spc="-25">
                <a:latin typeface="Georgia"/>
                <a:cs typeface="Georgia"/>
              </a:rPr>
              <a:t>109</a:t>
            </a:r>
            <a:endParaRPr sz="1800">
              <a:latin typeface="Georgia"/>
              <a:cs typeface="Georgia"/>
            </a:endParaRPr>
          </a:p>
          <a:p>
            <a:pPr marL="3388995">
              <a:lnSpc>
                <a:spcPts val="4715"/>
              </a:lnSpc>
            </a:pPr>
            <a:r>
              <a:rPr dirty="0" sz="4000" spc="-10" b="1">
                <a:solidFill>
                  <a:srgbClr val="00AFEF"/>
                </a:solidFill>
                <a:latin typeface="Georgia"/>
                <a:cs typeface="Georgia"/>
              </a:rPr>
              <a:t>OCTOPARSE</a:t>
            </a:r>
            <a:endParaRPr sz="40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1617725" y="937513"/>
            <a:ext cx="8851265" cy="5456555"/>
            <a:chOff x="1617725" y="937513"/>
            <a:chExt cx="8851265" cy="545655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17725" y="950175"/>
              <a:ext cx="8850757" cy="5397629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808733" y="950213"/>
              <a:ext cx="2058670" cy="5431155"/>
            </a:xfrm>
            <a:custGeom>
              <a:avLst/>
              <a:gdLst/>
              <a:ahLst/>
              <a:cxnLst/>
              <a:rect l="l" t="t" r="r" b="b"/>
              <a:pathLst>
                <a:path w="2058670" h="5431155">
                  <a:moveTo>
                    <a:pt x="0" y="2715514"/>
                  </a:moveTo>
                  <a:lnTo>
                    <a:pt x="316" y="2647542"/>
                  </a:lnTo>
                  <a:lnTo>
                    <a:pt x="1259" y="2579981"/>
                  </a:lnTo>
                  <a:lnTo>
                    <a:pt x="2822" y="2512851"/>
                  </a:lnTo>
                  <a:lnTo>
                    <a:pt x="4998" y="2446170"/>
                  </a:lnTo>
                  <a:lnTo>
                    <a:pt x="7779" y="2379957"/>
                  </a:lnTo>
                  <a:lnTo>
                    <a:pt x="11158" y="2314233"/>
                  </a:lnTo>
                  <a:lnTo>
                    <a:pt x="15127" y="2249017"/>
                  </a:lnTo>
                  <a:lnTo>
                    <a:pt x="19679" y="2184329"/>
                  </a:lnTo>
                  <a:lnTo>
                    <a:pt x="24807" y="2120186"/>
                  </a:lnTo>
                  <a:lnTo>
                    <a:pt x="30504" y="2056611"/>
                  </a:lnTo>
                  <a:lnTo>
                    <a:pt x="36761" y="1993620"/>
                  </a:lnTo>
                  <a:lnTo>
                    <a:pt x="43571" y="1931235"/>
                  </a:lnTo>
                  <a:lnTo>
                    <a:pt x="50928" y="1869474"/>
                  </a:lnTo>
                  <a:lnTo>
                    <a:pt x="58824" y="1808357"/>
                  </a:lnTo>
                  <a:lnTo>
                    <a:pt x="67251" y="1747904"/>
                  </a:lnTo>
                  <a:lnTo>
                    <a:pt x="76203" y="1688133"/>
                  </a:lnTo>
                  <a:lnTo>
                    <a:pt x="85671" y="1629065"/>
                  </a:lnTo>
                  <a:lnTo>
                    <a:pt x="95648" y="1570719"/>
                  </a:lnTo>
                  <a:lnTo>
                    <a:pt x="106128" y="1513113"/>
                  </a:lnTo>
                  <a:lnTo>
                    <a:pt x="117102" y="1456269"/>
                  </a:lnTo>
                  <a:lnTo>
                    <a:pt x="128563" y="1400204"/>
                  </a:lnTo>
                  <a:lnTo>
                    <a:pt x="140504" y="1344939"/>
                  </a:lnTo>
                  <a:lnTo>
                    <a:pt x="152917" y="1290493"/>
                  </a:lnTo>
                  <a:lnTo>
                    <a:pt x="165796" y="1236885"/>
                  </a:lnTo>
                  <a:lnTo>
                    <a:pt x="179132" y="1184135"/>
                  </a:lnTo>
                  <a:lnTo>
                    <a:pt x="192919" y="1132263"/>
                  </a:lnTo>
                  <a:lnTo>
                    <a:pt x="207149" y="1081287"/>
                  </a:lnTo>
                  <a:lnTo>
                    <a:pt x="221814" y="1031227"/>
                  </a:lnTo>
                  <a:lnTo>
                    <a:pt x="236908" y="982103"/>
                  </a:lnTo>
                  <a:lnTo>
                    <a:pt x="252423" y="933934"/>
                  </a:lnTo>
                  <a:lnTo>
                    <a:pt x="268351" y="886740"/>
                  </a:lnTo>
                  <a:lnTo>
                    <a:pt x="284685" y="840540"/>
                  </a:lnTo>
                  <a:lnTo>
                    <a:pt x="301418" y="795353"/>
                  </a:lnTo>
                  <a:lnTo>
                    <a:pt x="318543" y="751199"/>
                  </a:lnTo>
                  <a:lnTo>
                    <a:pt x="336051" y="708097"/>
                  </a:lnTo>
                  <a:lnTo>
                    <a:pt x="353936" y="666067"/>
                  </a:lnTo>
                  <a:lnTo>
                    <a:pt x="372191" y="625129"/>
                  </a:lnTo>
                  <a:lnTo>
                    <a:pt x="390807" y="585301"/>
                  </a:lnTo>
                  <a:lnTo>
                    <a:pt x="409778" y="546603"/>
                  </a:lnTo>
                  <a:lnTo>
                    <a:pt x="429096" y="509054"/>
                  </a:lnTo>
                  <a:lnTo>
                    <a:pt x="448754" y="472675"/>
                  </a:lnTo>
                  <a:lnTo>
                    <a:pt x="468744" y="437484"/>
                  </a:lnTo>
                  <a:lnTo>
                    <a:pt x="489060" y="403501"/>
                  </a:lnTo>
                  <a:lnTo>
                    <a:pt x="509693" y="370745"/>
                  </a:lnTo>
                  <a:lnTo>
                    <a:pt x="551883" y="308994"/>
                  </a:lnTo>
                  <a:lnTo>
                    <a:pt x="595255" y="252385"/>
                  </a:lnTo>
                  <a:lnTo>
                    <a:pt x="639750" y="201075"/>
                  </a:lnTo>
                  <a:lnTo>
                    <a:pt x="685310" y="155218"/>
                  </a:lnTo>
                  <a:lnTo>
                    <a:pt x="731876" y="114971"/>
                  </a:lnTo>
                  <a:lnTo>
                    <a:pt x="779388" y="80489"/>
                  </a:lnTo>
                  <a:lnTo>
                    <a:pt x="827787" y="51928"/>
                  </a:lnTo>
                  <a:lnTo>
                    <a:pt x="877015" y="29443"/>
                  </a:lnTo>
                  <a:lnTo>
                    <a:pt x="927013" y="13189"/>
                  </a:lnTo>
                  <a:lnTo>
                    <a:pt x="977721" y="3323"/>
                  </a:lnTo>
                  <a:lnTo>
                    <a:pt x="1029081" y="0"/>
                  </a:lnTo>
                  <a:lnTo>
                    <a:pt x="1054838" y="834"/>
                  </a:lnTo>
                  <a:lnTo>
                    <a:pt x="1105879" y="7448"/>
                  </a:lnTo>
                  <a:lnTo>
                    <a:pt x="1156240" y="20527"/>
                  </a:lnTo>
                  <a:lnTo>
                    <a:pt x="1205860" y="39916"/>
                  </a:lnTo>
                  <a:lnTo>
                    <a:pt x="1254681" y="65459"/>
                  </a:lnTo>
                  <a:lnTo>
                    <a:pt x="1302644" y="97000"/>
                  </a:lnTo>
                  <a:lnTo>
                    <a:pt x="1349690" y="134384"/>
                  </a:lnTo>
                  <a:lnTo>
                    <a:pt x="1395760" y="177455"/>
                  </a:lnTo>
                  <a:lnTo>
                    <a:pt x="1440795" y="226058"/>
                  </a:lnTo>
                  <a:lnTo>
                    <a:pt x="1484736" y="280037"/>
                  </a:lnTo>
                  <a:lnTo>
                    <a:pt x="1527525" y="339237"/>
                  </a:lnTo>
                  <a:lnTo>
                    <a:pt x="1569101" y="403501"/>
                  </a:lnTo>
                  <a:lnTo>
                    <a:pt x="1589417" y="437484"/>
                  </a:lnTo>
                  <a:lnTo>
                    <a:pt x="1609407" y="472675"/>
                  </a:lnTo>
                  <a:lnTo>
                    <a:pt x="1629065" y="509054"/>
                  </a:lnTo>
                  <a:lnTo>
                    <a:pt x="1648383" y="546603"/>
                  </a:lnTo>
                  <a:lnTo>
                    <a:pt x="1667354" y="585301"/>
                  </a:lnTo>
                  <a:lnTo>
                    <a:pt x="1685970" y="625129"/>
                  </a:lnTo>
                  <a:lnTo>
                    <a:pt x="1704225" y="666067"/>
                  </a:lnTo>
                  <a:lnTo>
                    <a:pt x="1722110" y="708097"/>
                  </a:lnTo>
                  <a:lnTo>
                    <a:pt x="1739618" y="751199"/>
                  </a:lnTo>
                  <a:lnTo>
                    <a:pt x="1756743" y="795353"/>
                  </a:lnTo>
                  <a:lnTo>
                    <a:pt x="1773476" y="840540"/>
                  </a:lnTo>
                  <a:lnTo>
                    <a:pt x="1789810" y="886740"/>
                  </a:lnTo>
                  <a:lnTo>
                    <a:pt x="1805738" y="933934"/>
                  </a:lnTo>
                  <a:lnTo>
                    <a:pt x="1821253" y="982103"/>
                  </a:lnTo>
                  <a:lnTo>
                    <a:pt x="1836347" y="1031227"/>
                  </a:lnTo>
                  <a:lnTo>
                    <a:pt x="1851012" y="1081287"/>
                  </a:lnTo>
                  <a:lnTo>
                    <a:pt x="1865242" y="1132263"/>
                  </a:lnTo>
                  <a:lnTo>
                    <a:pt x="1879029" y="1184135"/>
                  </a:lnTo>
                  <a:lnTo>
                    <a:pt x="1892365" y="1236885"/>
                  </a:lnTo>
                  <a:lnTo>
                    <a:pt x="1905244" y="1290493"/>
                  </a:lnTo>
                  <a:lnTo>
                    <a:pt x="1917657" y="1344939"/>
                  </a:lnTo>
                  <a:lnTo>
                    <a:pt x="1929598" y="1400204"/>
                  </a:lnTo>
                  <a:lnTo>
                    <a:pt x="1941059" y="1456269"/>
                  </a:lnTo>
                  <a:lnTo>
                    <a:pt x="1952033" y="1513113"/>
                  </a:lnTo>
                  <a:lnTo>
                    <a:pt x="1962513" y="1570719"/>
                  </a:lnTo>
                  <a:lnTo>
                    <a:pt x="1972490" y="1629065"/>
                  </a:lnTo>
                  <a:lnTo>
                    <a:pt x="1981958" y="1688133"/>
                  </a:lnTo>
                  <a:lnTo>
                    <a:pt x="1990910" y="1747904"/>
                  </a:lnTo>
                  <a:lnTo>
                    <a:pt x="1999337" y="1808357"/>
                  </a:lnTo>
                  <a:lnTo>
                    <a:pt x="2007233" y="1869474"/>
                  </a:lnTo>
                  <a:lnTo>
                    <a:pt x="2014590" y="1931235"/>
                  </a:lnTo>
                  <a:lnTo>
                    <a:pt x="2021400" y="1993620"/>
                  </a:lnTo>
                  <a:lnTo>
                    <a:pt x="2027657" y="2056611"/>
                  </a:lnTo>
                  <a:lnTo>
                    <a:pt x="2033354" y="2120186"/>
                  </a:lnTo>
                  <a:lnTo>
                    <a:pt x="2038482" y="2184329"/>
                  </a:lnTo>
                  <a:lnTo>
                    <a:pt x="2043034" y="2249017"/>
                  </a:lnTo>
                  <a:lnTo>
                    <a:pt x="2047003" y="2314233"/>
                  </a:lnTo>
                  <a:lnTo>
                    <a:pt x="2050382" y="2379957"/>
                  </a:lnTo>
                  <a:lnTo>
                    <a:pt x="2053163" y="2446170"/>
                  </a:lnTo>
                  <a:lnTo>
                    <a:pt x="2055339" y="2512851"/>
                  </a:lnTo>
                  <a:lnTo>
                    <a:pt x="2056902" y="2579981"/>
                  </a:lnTo>
                  <a:lnTo>
                    <a:pt x="2057845" y="2647542"/>
                  </a:lnTo>
                  <a:lnTo>
                    <a:pt x="2058162" y="2715514"/>
                  </a:lnTo>
                  <a:lnTo>
                    <a:pt x="2057845" y="2783485"/>
                  </a:lnTo>
                  <a:lnTo>
                    <a:pt x="2056902" y="2851046"/>
                  </a:lnTo>
                  <a:lnTo>
                    <a:pt x="2055339" y="2918177"/>
                  </a:lnTo>
                  <a:lnTo>
                    <a:pt x="2053163" y="2984858"/>
                  </a:lnTo>
                  <a:lnTo>
                    <a:pt x="2050382" y="3051071"/>
                  </a:lnTo>
                  <a:lnTo>
                    <a:pt x="2047003" y="3116796"/>
                  </a:lnTo>
                  <a:lnTo>
                    <a:pt x="2043034" y="3182012"/>
                  </a:lnTo>
                  <a:lnTo>
                    <a:pt x="2038482" y="3246702"/>
                  </a:lnTo>
                  <a:lnTo>
                    <a:pt x="2033354" y="3310845"/>
                  </a:lnTo>
                  <a:lnTo>
                    <a:pt x="2027657" y="3374422"/>
                  </a:lnTo>
                  <a:lnTo>
                    <a:pt x="2021400" y="3437413"/>
                  </a:lnTo>
                  <a:lnTo>
                    <a:pt x="2014590" y="3499800"/>
                  </a:lnTo>
                  <a:lnTo>
                    <a:pt x="2007233" y="3561562"/>
                  </a:lnTo>
                  <a:lnTo>
                    <a:pt x="1999337" y="3622680"/>
                  </a:lnTo>
                  <a:lnTo>
                    <a:pt x="1990910" y="3683135"/>
                  </a:lnTo>
                  <a:lnTo>
                    <a:pt x="1981958" y="3742907"/>
                  </a:lnTo>
                  <a:lnTo>
                    <a:pt x="1972490" y="3801976"/>
                  </a:lnTo>
                  <a:lnTo>
                    <a:pt x="1962513" y="3860325"/>
                  </a:lnTo>
                  <a:lnTo>
                    <a:pt x="1952033" y="3917931"/>
                  </a:lnTo>
                  <a:lnTo>
                    <a:pt x="1941059" y="3974778"/>
                  </a:lnTo>
                  <a:lnTo>
                    <a:pt x="1929598" y="4030844"/>
                  </a:lnTo>
                  <a:lnTo>
                    <a:pt x="1917657" y="4086111"/>
                  </a:lnTo>
                  <a:lnTo>
                    <a:pt x="1905244" y="4140559"/>
                  </a:lnTo>
                  <a:lnTo>
                    <a:pt x="1892365" y="4194169"/>
                  </a:lnTo>
                  <a:lnTo>
                    <a:pt x="1879029" y="4246920"/>
                  </a:lnTo>
                  <a:lnTo>
                    <a:pt x="1865242" y="4298795"/>
                  </a:lnTo>
                  <a:lnTo>
                    <a:pt x="1851012" y="4349773"/>
                  </a:lnTo>
                  <a:lnTo>
                    <a:pt x="1836347" y="4399834"/>
                  </a:lnTo>
                  <a:lnTo>
                    <a:pt x="1821253" y="4448960"/>
                  </a:lnTo>
                  <a:lnTo>
                    <a:pt x="1805738" y="4497131"/>
                  </a:lnTo>
                  <a:lnTo>
                    <a:pt x="1789810" y="4544327"/>
                  </a:lnTo>
                  <a:lnTo>
                    <a:pt x="1773476" y="4590530"/>
                  </a:lnTo>
                  <a:lnTo>
                    <a:pt x="1756743" y="4635719"/>
                  </a:lnTo>
                  <a:lnTo>
                    <a:pt x="1739618" y="4679875"/>
                  </a:lnTo>
                  <a:lnTo>
                    <a:pt x="1722110" y="4722978"/>
                  </a:lnTo>
                  <a:lnTo>
                    <a:pt x="1704225" y="4765010"/>
                  </a:lnTo>
                  <a:lnTo>
                    <a:pt x="1685970" y="4805951"/>
                  </a:lnTo>
                  <a:lnTo>
                    <a:pt x="1667354" y="4845781"/>
                  </a:lnTo>
                  <a:lnTo>
                    <a:pt x="1648383" y="4884481"/>
                  </a:lnTo>
                  <a:lnTo>
                    <a:pt x="1629065" y="4922031"/>
                  </a:lnTo>
                  <a:lnTo>
                    <a:pt x="1609407" y="4958412"/>
                  </a:lnTo>
                  <a:lnTo>
                    <a:pt x="1589417" y="4993605"/>
                  </a:lnTo>
                  <a:lnTo>
                    <a:pt x="1569101" y="5027590"/>
                  </a:lnTo>
                  <a:lnTo>
                    <a:pt x="1548468" y="5060347"/>
                  </a:lnTo>
                  <a:lnTo>
                    <a:pt x="1506278" y="5122102"/>
                  </a:lnTo>
                  <a:lnTo>
                    <a:pt x="1462906" y="5178714"/>
                  </a:lnTo>
                  <a:lnTo>
                    <a:pt x="1418411" y="5230028"/>
                  </a:lnTo>
                  <a:lnTo>
                    <a:pt x="1372851" y="5275887"/>
                  </a:lnTo>
                  <a:lnTo>
                    <a:pt x="1326285" y="5316137"/>
                  </a:lnTo>
                  <a:lnTo>
                    <a:pt x="1278773" y="5350621"/>
                  </a:lnTo>
                  <a:lnTo>
                    <a:pt x="1230374" y="5379185"/>
                  </a:lnTo>
                  <a:lnTo>
                    <a:pt x="1181146" y="5401671"/>
                  </a:lnTo>
                  <a:lnTo>
                    <a:pt x="1131148" y="5417926"/>
                  </a:lnTo>
                  <a:lnTo>
                    <a:pt x="1080440" y="5427793"/>
                  </a:lnTo>
                  <a:lnTo>
                    <a:pt x="1029081" y="5431116"/>
                  </a:lnTo>
                  <a:lnTo>
                    <a:pt x="1003323" y="5430282"/>
                  </a:lnTo>
                  <a:lnTo>
                    <a:pt x="952282" y="5423668"/>
                  </a:lnTo>
                  <a:lnTo>
                    <a:pt x="901921" y="5410587"/>
                  </a:lnTo>
                  <a:lnTo>
                    <a:pt x="852301" y="5391197"/>
                  </a:lnTo>
                  <a:lnTo>
                    <a:pt x="803480" y="5365653"/>
                  </a:lnTo>
                  <a:lnTo>
                    <a:pt x="755517" y="5334109"/>
                  </a:lnTo>
                  <a:lnTo>
                    <a:pt x="708471" y="5296723"/>
                  </a:lnTo>
                  <a:lnTo>
                    <a:pt x="662401" y="5253649"/>
                  </a:lnTo>
                  <a:lnTo>
                    <a:pt x="617366" y="5205043"/>
                  </a:lnTo>
                  <a:lnTo>
                    <a:pt x="573425" y="5151061"/>
                  </a:lnTo>
                  <a:lnTo>
                    <a:pt x="530636" y="5091858"/>
                  </a:lnTo>
                  <a:lnTo>
                    <a:pt x="489060" y="5027590"/>
                  </a:lnTo>
                  <a:lnTo>
                    <a:pt x="468744" y="4993605"/>
                  </a:lnTo>
                  <a:lnTo>
                    <a:pt x="448754" y="4958412"/>
                  </a:lnTo>
                  <a:lnTo>
                    <a:pt x="429096" y="4922031"/>
                  </a:lnTo>
                  <a:lnTo>
                    <a:pt x="409778" y="4884481"/>
                  </a:lnTo>
                  <a:lnTo>
                    <a:pt x="390807" y="4845781"/>
                  </a:lnTo>
                  <a:lnTo>
                    <a:pt x="372191" y="4805951"/>
                  </a:lnTo>
                  <a:lnTo>
                    <a:pt x="353936" y="4765010"/>
                  </a:lnTo>
                  <a:lnTo>
                    <a:pt x="336051" y="4722978"/>
                  </a:lnTo>
                  <a:lnTo>
                    <a:pt x="318543" y="4679875"/>
                  </a:lnTo>
                  <a:lnTo>
                    <a:pt x="301418" y="4635719"/>
                  </a:lnTo>
                  <a:lnTo>
                    <a:pt x="284685" y="4590530"/>
                  </a:lnTo>
                  <a:lnTo>
                    <a:pt x="268351" y="4544327"/>
                  </a:lnTo>
                  <a:lnTo>
                    <a:pt x="252423" y="4497131"/>
                  </a:lnTo>
                  <a:lnTo>
                    <a:pt x="236908" y="4448960"/>
                  </a:lnTo>
                  <a:lnTo>
                    <a:pt x="221814" y="4399834"/>
                  </a:lnTo>
                  <a:lnTo>
                    <a:pt x="207149" y="4349773"/>
                  </a:lnTo>
                  <a:lnTo>
                    <a:pt x="192919" y="4298795"/>
                  </a:lnTo>
                  <a:lnTo>
                    <a:pt x="179132" y="4246920"/>
                  </a:lnTo>
                  <a:lnTo>
                    <a:pt x="165796" y="4194169"/>
                  </a:lnTo>
                  <a:lnTo>
                    <a:pt x="152917" y="4140559"/>
                  </a:lnTo>
                  <a:lnTo>
                    <a:pt x="140504" y="4086111"/>
                  </a:lnTo>
                  <a:lnTo>
                    <a:pt x="128563" y="4030844"/>
                  </a:lnTo>
                  <a:lnTo>
                    <a:pt x="117102" y="3974778"/>
                  </a:lnTo>
                  <a:lnTo>
                    <a:pt x="106128" y="3917931"/>
                  </a:lnTo>
                  <a:lnTo>
                    <a:pt x="95648" y="3860325"/>
                  </a:lnTo>
                  <a:lnTo>
                    <a:pt x="85671" y="3801976"/>
                  </a:lnTo>
                  <a:lnTo>
                    <a:pt x="76203" y="3742907"/>
                  </a:lnTo>
                  <a:lnTo>
                    <a:pt x="67251" y="3683135"/>
                  </a:lnTo>
                  <a:lnTo>
                    <a:pt x="58824" y="3622680"/>
                  </a:lnTo>
                  <a:lnTo>
                    <a:pt x="50928" y="3561562"/>
                  </a:lnTo>
                  <a:lnTo>
                    <a:pt x="43571" y="3499800"/>
                  </a:lnTo>
                  <a:lnTo>
                    <a:pt x="36761" y="3437413"/>
                  </a:lnTo>
                  <a:lnTo>
                    <a:pt x="30504" y="3374422"/>
                  </a:lnTo>
                  <a:lnTo>
                    <a:pt x="24807" y="3310845"/>
                  </a:lnTo>
                  <a:lnTo>
                    <a:pt x="19679" y="3246702"/>
                  </a:lnTo>
                  <a:lnTo>
                    <a:pt x="15127" y="3182012"/>
                  </a:lnTo>
                  <a:lnTo>
                    <a:pt x="11158" y="3116796"/>
                  </a:lnTo>
                  <a:lnTo>
                    <a:pt x="7779" y="3051071"/>
                  </a:lnTo>
                  <a:lnTo>
                    <a:pt x="4998" y="2984858"/>
                  </a:lnTo>
                  <a:lnTo>
                    <a:pt x="2822" y="2918177"/>
                  </a:lnTo>
                  <a:lnTo>
                    <a:pt x="1259" y="2851046"/>
                  </a:lnTo>
                  <a:lnTo>
                    <a:pt x="316" y="2783485"/>
                  </a:lnTo>
                  <a:lnTo>
                    <a:pt x="0" y="2715514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167132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0">
                <a:solidFill>
                  <a:srgbClr val="00AFEF"/>
                </a:solidFill>
              </a:rPr>
              <a:t>OCTOPARSE</a:t>
            </a:r>
          </a:p>
        </p:txBody>
      </p:sp>
      <p:grpSp>
        <p:nvGrpSpPr>
          <p:cNvPr id="8" name="object 8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47701" y="1115694"/>
            <a:ext cx="12044045" cy="5113020"/>
            <a:chOff x="147701" y="1115694"/>
            <a:chExt cx="12044045" cy="511302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7701" y="1183322"/>
              <a:ext cx="12043537" cy="504494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9710166" y="1128394"/>
              <a:ext cx="1479550" cy="535305"/>
            </a:xfrm>
            <a:custGeom>
              <a:avLst/>
              <a:gdLst/>
              <a:ahLst/>
              <a:cxnLst/>
              <a:rect l="l" t="t" r="r" b="b"/>
              <a:pathLst>
                <a:path w="1479550" h="535305">
                  <a:moveTo>
                    <a:pt x="0" y="313308"/>
                  </a:moveTo>
                  <a:lnTo>
                    <a:pt x="4433" y="273426"/>
                  </a:lnTo>
                  <a:lnTo>
                    <a:pt x="17214" y="235899"/>
                  </a:lnTo>
                  <a:lnTo>
                    <a:pt x="37568" y="201351"/>
                  </a:lnTo>
                  <a:lnTo>
                    <a:pt x="64717" y="170406"/>
                  </a:lnTo>
                  <a:lnTo>
                    <a:pt x="97884" y="143688"/>
                  </a:lnTo>
                  <a:lnTo>
                    <a:pt x="136294" y="121821"/>
                  </a:lnTo>
                  <a:lnTo>
                    <a:pt x="179169" y="105429"/>
                  </a:lnTo>
                  <a:lnTo>
                    <a:pt x="225733" y="95136"/>
                  </a:lnTo>
                  <a:lnTo>
                    <a:pt x="275208" y="91566"/>
                  </a:lnTo>
                  <a:lnTo>
                    <a:pt x="324684" y="95136"/>
                  </a:lnTo>
                  <a:lnTo>
                    <a:pt x="371248" y="105429"/>
                  </a:lnTo>
                  <a:lnTo>
                    <a:pt x="414123" y="121821"/>
                  </a:lnTo>
                  <a:lnTo>
                    <a:pt x="452533" y="143688"/>
                  </a:lnTo>
                  <a:lnTo>
                    <a:pt x="485700" y="170406"/>
                  </a:lnTo>
                  <a:lnTo>
                    <a:pt x="512849" y="201351"/>
                  </a:lnTo>
                  <a:lnTo>
                    <a:pt x="533203" y="235899"/>
                  </a:lnTo>
                  <a:lnTo>
                    <a:pt x="545984" y="273426"/>
                  </a:lnTo>
                  <a:lnTo>
                    <a:pt x="550417" y="313308"/>
                  </a:lnTo>
                  <a:lnTo>
                    <a:pt x="545984" y="353153"/>
                  </a:lnTo>
                  <a:lnTo>
                    <a:pt x="533203" y="390651"/>
                  </a:lnTo>
                  <a:lnTo>
                    <a:pt x="512849" y="425177"/>
                  </a:lnTo>
                  <a:lnTo>
                    <a:pt x="485700" y="456106"/>
                  </a:lnTo>
                  <a:lnTo>
                    <a:pt x="452533" y="482813"/>
                  </a:lnTo>
                  <a:lnTo>
                    <a:pt x="414123" y="504674"/>
                  </a:lnTo>
                  <a:lnTo>
                    <a:pt x="371248" y="521063"/>
                  </a:lnTo>
                  <a:lnTo>
                    <a:pt x="324684" y="531354"/>
                  </a:lnTo>
                  <a:lnTo>
                    <a:pt x="275208" y="534924"/>
                  </a:lnTo>
                  <a:lnTo>
                    <a:pt x="225733" y="531354"/>
                  </a:lnTo>
                  <a:lnTo>
                    <a:pt x="179169" y="521063"/>
                  </a:lnTo>
                  <a:lnTo>
                    <a:pt x="136294" y="504674"/>
                  </a:lnTo>
                  <a:lnTo>
                    <a:pt x="97884" y="482813"/>
                  </a:lnTo>
                  <a:lnTo>
                    <a:pt x="64717" y="456106"/>
                  </a:lnTo>
                  <a:lnTo>
                    <a:pt x="37568" y="425177"/>
                  </a:lnTo>
                  <a:lnTo>
                    <a:pt x="17214" y="390651"/>
                  </a:lnTo>
                  <a:lnTo>
                    <a:pt x="4433" y="353153"/>
                  </a:lnTo>
                  <a:lnTo>
                    <a:pt x="0" y="313308"/>
                  </a:lnTo>
                  <a:close/>
                </a:path>
                <a:path w="1479550" h="535305">
                  <a:moveTo>
                    <a:pt x="488314" y="267462"/>
                  </a:moveTo>
                  <a:lnTo>
                    <a:pt x="503441" y="201610"/>
                  </a:lnTo>
                  <a:lnTo>
                    <a:pt x="546348" y="141733"/>
                  </a:lnTo>
                  <a:lnTo>
                    <a:pt x="577060" y="114661"/>
                  </a:lnTo>
                  <a:lnTo>
                    <a:pt x="613326" y="89835"/>
                  </a:lnTo>
                  <a:lnTo>
                    <a:pt x="654681" y="67506"/>
                  </a:lnTo>
                  <a:lnTo>
                    <a:pt x="700664" y="47924"/>
                  </a:lnTo>
                  <a:lnTo>
                    <a:pt x="750809" y="31340"/>
                  </a:lnTo>
                  <a:lnTo>
                    <a:pt x="804653" y="18004"/>
                  </a:lnTo>
                  <a:lnTo>
                    <a:pt x="861732" y="8169"/>
                  </a:lnTo>
                  <a:lnTo>
                    <a:pt x="921583" y="2084"/>
                  </a:lnTo>
                  <a:lnTo>
                    <a:pt x="983741" y="0"/>
                  </a:lnTo>
                  <a:lnTo>
                    <a:pt x="1045875" y="2084"/>
                  </a:lnTo>
                  <a:lnTo>
                    <a:pt x="1105709" y="8169"/>
                  </a:lnTo>
                  <a:lnTo>
                    <a:pt x="1162778" y="18004"/>
                  </a:lnTo>
                  <a:lnTo>
                    <a:pt x="1216618" y="31340"/>
                  </a:lnTo>
                  <a:lnTo>
                    <a:pt x="1266764" y="47924"/>
                  </a:lnTo>
                  <a:lnTo>
                    <a:pt x="1312751" y="67506"/>
                  </a:lnTo>
                  <a:lnTo>
                    <a:pt x="1354114" y="89835"/>
                  </a:lnTo>
                  <a:lnTo>
                    <a:pt x="1390388" y="114661"/>
                  </a:lnTo>
                  <a:lnTo>
                    <a:pt x="1421110" y="141733"/>
                  </a:lnTo>
                  <a:lnTo>
                    <a:pt x="1445813" y="170799"/>
                  </a:lnTo>
                  <a:lnTo>
                    <a:pt x="1475307" y="233914"/>
                  </a:lnTo>
                  <a:lnTo>
                    <a:pt x="1479168" y="267462"/>
                  </a:lnTo>
                  <a:lnTo>
                    <a:pt x="1475307" y="301009"/>
                  </a:lnTo>
                  <a:lnTo>
                    <a:pt x="1445813" y="364124"/>
                  </a:lnTo>
                  <a:lnTo>
                    <a:pt x="1421110" y="393190"/>
                  </a:lnTo>
                  <a:lnTo>
                    <a:pt x="1390388" y="420262"/>
                  </a:lnTo>
                  <a:lnTo>
                    <a:pt x="1354114" y="445088"/>
                  </a:lnTo>
                  <a:lnTo>
                    <a:pt x="1312751" y="467417"/>
                  </a:lnTo>
                  <a:lnTo>
                    <a:pt x="1266764" y="486999"/>
                  </a:lnTo>
                  <a:lnTo>
                    <a:pt x="1216618" y="503583"/>
                  </a:lnTo>
                  <a:lnTo>
                    <a:pt x="1162778" y="516919"/>
                  </a:lnTo>
                  <a:lnTo>
                    <a:pt x="1105709" y="526754"/>
                  </a:lnTo>
                  <a:lnTo>
                    <a:pt x="1045875" y="532839"/>
                  </a:lnTo>
                  <a:lnTo>
                    <a:pt x="983741" y="534924"/>
                  </a:lnTo>
                  <a:lnTo>
                    <a:pt x="921583" y="532839"/>
                  </a:lnTo>
                  <a:lnTo>
                    <a:pt x="861732" y="526754"/>
                  </a:lnTo>
                  <a:lnTo>
                    <a:pt x="804653" y="516919"/>
                  </a:lnTo>
                  <a:lnTo>
                    <a:pt x="750809" y="503583"/>
                  </a:lnTo>
                  <a:lnTo>
                    <a:pt x="700664" y="486999"/>
                  </a:lnTo>
                  <a:lnTo>
                    <a:pt x="654681" y="467417"/>
                  </a:lnTo>
                  <a:lnTo>
                    <a:pt x="613326" y="445088"/>
                  </a:lnTo>
                  <a:lnTo>
                    <a:pt x="577060" y="420262"/>
                  </a:lnTo>
                  <a:lnTo>
                    <a:pt x="546348" y="393190"/>
                  </a:lnTo>
                  <a:lnTo>
                    <a:pt x="521654" y="364124"/>
                  </a:lnTo>
                  <a:lnTo>
                    <a:pt x="492173" y="301009"/>
                  </a:lnTo>
                  <a:lnTo>
                    <a:pt x="488314" y="267462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8604757" y="1348866"/>
              <a:ext cx="845185" cy="593090"/>
            </a:xfrm>
            <a:custGeom>
              <a:avLst/>
              <a:gdLst/>
              <a:ahLst/>
              <a:cxnLst/>
              <a:rect l="l" t="t" r="r" b="b"/>
              <a:pathLst>
                <a:path w="845184" h="593089">
                  <a:moveTo>
                    <a:pt x="481202" y="0"/>
                  </a:moveTo>
                  <a:lnTo>
                    <a:pt x="529844" y="133096"/>
                  </a:lnTo>
                  <a:lnTo>
                    <a:pt x="0" y="326644"/>
                  </a:lnTo>
                  <a:lnTo>
                    <a:pt x="97282" y="593090"/>
                  </a:lnTo>
                  <a:lnTo>
                    <a:pt x="627126" y="399542"/>
                  </a:lnTo>
                  <a:lnTo>
                    <a:pt x="675767" y="532765"/>
                  </a:lnTo>
                  <a:lnTo>
                    <a:pt x="844931" y="169037"/>
                  </a:lnTo>
                  <a:lnTo>
                    <a:pt x="481202" y="0"/>
                  </a:lnTo>
                  <a:close/>
                </a:path>
              </a:pathLst>
            </a:custGeom>
            <a:solidFill>
              <a:srgbClr val="E10D6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0" y="11355"/>
            <a:ext cx="33464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2927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grpSp>
        <p:nvGrpSpPr>
          <p:cNvPr id="5" name="object 5" descr=""/>
          <p:cNvGrpSpPr/>
          <p:nvPr/>
        </p:nvGrpSpPr>
        <p:grpSpPr>
          <a:xfrm>
            <a:off x="3175" y="-38"/>
            <a:ext cx="12044045" cy="768350"/>
            <a:chOff x="3175" y="-38"/>
            <a:chExt cx="12044045" cy="7683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-38"/>
              <a:ext cx="767752" cy="767753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2" y="47028"/>
              <a:ext cx="1203591" cy="629627"/>
            </a:xfrm>
            <a:prstGeom prst="rect">
              <a:avLst/>
            </a:prstGeom>
          </p:spPr>
        </p:pic>
      </p:grpSp>
      <p:grpSp>
        <p:nvGrpSpPr>
          <p:cNvPr id="9" name="object 9" descr=""/>
          <p:cNvGrpSpPr/>
          <p:nvPr/>
        </p:nvGrpSpPr>
        <p:grpSpPr>
          <a:xfrm>
            <a:off x="1693926" y="880198"/>
            <a:ext cx="8275320" cy="5441950"/>
            <a:chOff x="1693926" y="880198"/>
            <a:chExt cx="8275320" cy="5441950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852295" y="880198"/>
              <a:ext cx="8116697" cy="5441838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706626" y="2492883"/>
              <a:ext cx="1504315" cy="609600"/>
            </a:xfrm>
            <a:custGeom>
              <a:avLst/>
              <a:gdLst/>
              <a:ahLst/>
              <a:cxnLst/>
              <a:rect l="l" t="t" r="r" b="b"/>
              <a:pathLst>
                <a:path w="1504314" h="609600">
                  <a:moveTo>
                    <a:pt x="0" y="304672"/>
                  </a:moveTo>
                  <a:lnTo>
                    <a:pt x="10890" y="252715"/>
                  </a:lnTo>
                  <a:lnTo>
                    <a:pt x="42357" y="203607"/>
                  </a:lnTo>
                  <a:lnTo>
                    <a:pt x="92596" y="158082"/>
                  </a:lnTo>
                  <a:lnTo>
                    <a:pt x="159800" y="116871"/>
                  </a:lnTo>
                  <a:lnTo>
                    <a:pt x="199199" y="98111"/>
                  </a:lnTo>
                  <a:lnTo>
                    <a:pt x="242162" y="80704"/>
                  </a:lnTo>
                  <a:lnTo>
                    <a:pt x="288464" y="64741"/>
                  </a:lnTo>
                  <a:lnTo>
                    <a:pt x="337878" y="50314"/>
                  </a:lnTo>
                  <a:lnTo>
                    <a:pt x="390179" y="37514"/>
                  </a:lnTo>
                  <a:lnTo>
                    <a:pt x="445141" y="26432"/>
                  </a:lnTo>
                  <a:lnTo>
                    <a:pt x="502539" y="17160"/>
                  </a:lnTo>
                  <a:lnTo>
                    <a:pt x="562146" y="9790"/>
                  </a:lnTo>
                  <a:lnTo>
                    <a:pt x="623736" y="4412"/>
                  </a:lnTo>
                  <a:lnTo>
                    <a:pt x="687085" y="1118"/>
                  </a:lnTo>
                  <a:lnTo>
                    <a:pt x="751967" y="0"/>
                  </a:lnTo>
                  <a:lnTo>
                    <a:pt x="816829" y="1118"/>
                  </a:lnTo>
                  <a:lnTo>
                    <a:pt x="880161" y="4412"/>
                  </a:lnTo>
                  <a:lnTo>
                    <a:pt x="941736" y="9790"/>
                  </a:lnTo>
                  <a:lnTo>
                    <a:pt x="1001330" y="17160"/>
                  </a:lnTo>
                  <a:lnTo>
                    <a:pt x="1058715" y="26432"/>
                  </a:lnTo>
                  <a:lnTo>
                    <a:pt x="1113667" y="37514"/>
                  </a:lnTo>
                  <a:lnTo>
                    <a:pt x="1165960" y="50314"/>
                  </a:lnTo>
                  <a:lnTo>
                    <a:pt x="1215367" y="64741"/>
                  </a:lnTo>
                  <a:lnTo>
                    <a:pt x="1261662" y="80704"/>
                  </a:lnTo>
                  <a:lnTo>
                    <a:pt x="1304621" y="98111"/>
                  </a:lnTo>
                  <a:lnTo>
                    <a:pt x="1344016" y="116871"/>
                  </a:lnTo>
                  <a:lnTo>
                    <a:pt x="1379622" y="136892"/>
                  </a:lnTo>
                  <a:lnTo>
                    <a:pt x="1438565" y="180351"/>
                  </a:lnTo>
                  <a:lnTo>
                    <a:pt x="1479642" y="227759"/>
                  </a:lnTo>
                  <a:lnTo>
                    <a:pt x="1501046" y="278383"/>
                  </a:lnTo>
                  <a:lnTo>
                    <a:pt x="1503807" y="304672"/>
                  </a:lnTo>
                  <a:lnTo>
                    <a:pt x="1501046" y="330961"/>
                  </a:lnTo>
                  <a:lnTo>
                    <a:pt x="1479642" y="381578"/>
                  </a:lnTo>
                  <a:lnTo>
                    <a:pt x="1438565" y="428972"/>
                  </a:lnTo>
                  <a:lnTo>
                    <a:pt x="1379622" y="472414"/>
                  </a:lnTo>
                  <a:lnTo>
                    <a:pt x="1344016" y="492426"/>
                  </a:lnTo>
                  <a:lnTo>
                    <a:pt x="1304621" y="511175"/>
                  </a:lnTo>
                  <a:lnTo>
                    <a:pt x="1261662" y="528572"/>
                  </a:lnTo>
                  <a:lnTo>
                    <a:pt x="1215367" y="544525"/>
                  </a:lnTo>
                  <a:lnTo>
                    <a:pt x="1165960" y="558943"/>
                  </a:lnTo>
                  <a:lnTo>
                    <a:pt x="1113667" y="571734"/>
                  </a:lnTo>
                  <a:lnTo>
                    <a:pt x="1058715" y="582808"/>
                  </a:lnTo>
                  <a:lnTo>
                    <a:pt x="1001330" y="592072"/>
                  </a:lnTo>
                  <a:lnTo>
                    <a:pt x="941736" y="599437"/>
                  </a:lnTo>
                  <a:lnTo>
                    <a:pt x="880161" y="604810"/>
                  </a:lnTo>
                  <a:lnTo>
                    <a:pt x="816829" y="608101"/>
                  </a:lnTo>
                  <a:lnTo>
                    <a:pt x="751967" y="609218"/>
                  </a:lnTo>
                  <a:lnTo>
                    <a:pt x="687085" y="608101"/>
                  </a:lnTo>
                  <a:lnTo>
                    <a:pt x="623736" y="604810"/>
                  </a:lnTo>
                  <a:lnTo>
                    <a:pt x="562146" y="599437"/>
                  </a:lnTo>
                  <a:lnTo>
                    <a:pt x="502539" y="592072"/>
                  </a:lnTo>
                  <a:lnTo>
                    <a:pt x="445141" y="582808"/>
                  </a:lnTo>
                  <a:lnTo>
                    <a:pt x="390179" y="571734"/>
                  </a:lnTo>
                  <a:lnTo>
                    <a:pt x="337878" y="558943"/>
                  </a:lnTo>
                  <a:lnTo>
                    <a:pt x="288464" y="544525"/>
                  </a:lnTo>
                  <a:lnTo>
                    <a:pt x="242162" y="528572"/>
                  </a:lnTo>
                  <a:lnTo>
                    <a:pt x="199199" y="511175"/>
                  </a:lnTo>
                  <a:lnTo>
                    <a:pt x="159800" y="492426"/>
                  </a:lnTo>
                  <a:lnTo>
                    <a:pt x="124190" y="472414"/>
                  </a:lnTo>
                  <a:lnTo>
                    <a:pt x="65243" y="428972"/>
                  </a:lnTo>
                  <a:lnTo>
                    <a:pt x="24164" y="381578"/>
                  </a:lnTo>
                  <a:lnTo>
                    <a:pt x="2760" y="330961"/>
                  </a:lnTo>
                  <a:lnTo>
                    <a:pt x="0" y="304672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4018279" y="4317568"/>
            <a:ext cx="6125210" cy="391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E10D6D"/>
                </a:solidFill>
                <a:latin typeface="Georgia"/>
                <a:cs typeface="Georgia"/>
              </a:rPr>
              <a:t>https:/</a:t>
            </a:r>
            <a:r>
              <a:rPr dirty="0" sz="2400" spc="-10" b="1">
                <a:solidFill>
                  <a:srgbClr val="E10D6D"/>
                </a:solidFill>
                <a:latin typeface="Georgia"/>
                <a:cs typeface="Georgia"/>
                <a:hlinkClick r:id="rId6"/>
              </a:rPr>
              <a:t>/www.octoparse.com/download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456308" y="1097496"/>
            <a:ext cx="8495665" cy="5283835"/>
            <a:chOff x="1456308" y="1097496"/>
            <a:chExt cx="8495665" cy="528383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56308" y="1097496"/>
              <a:ext cx="8495156" cy="528383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5703824" y="2276856"/>
              <a:ext cx="3933825" cy="1936114"/>
            </a:xfrm>
            <a:custGeom>
              <a:avLst/>
              <a:gdLst/>
              <a:ahLst/>
              <a:cxnLst/>
              <a:rect l="l" t="t" r="r" b="b"/>
              <a:pathLst>
                <a:path w="3933825" h="1936114">
                  <a:moveTo>
                    <a:pt x="0" y="967867"/>
                  </a:moveTo>
                  <a:lnTo>
                    <a:pt x="4022" y="905466"/>
                  </a:lnTo>
                  <a:lnTo>
                    <a:pt x="15925" y="844120"/>
                  </a:lnTo>
                  <a:lnTo>
                    <a:pt x="35466" y="783948"/>
                  </a:lnTo>
                  <a:lnTo>
                    <a:pt x="62400" y="725070"/>
                  </a:lnTo>
                  <a:lnTo>
                    <a:pt x="96483" y="667608"/>
                  </a:lnTo>
                  <a:lnTo>
                    <a:pt x="137470" y="611680"/>
                  </a:lnTo>
                  <a:lnTo>
                    <a:pt x="185118" y="557407"/>
                  </a:lnTo>
                  <a:lnTo>
                    <a:pt x="239182" y="504909"/>
                  </a:lnTo>
                  <a:lnTo>
                    <a:pt x="268543" y="479363"/>
                  </a:lnTo>
                  <a:lnTo>
                    <a:pt x="299418" y="454307"/>
                  </a:lnTo>
                  <a:lnTo>
                    <a:pt x="331774" y="429754"/>
                  </a:lnTo>
                  <a:lnTo>
                    <a:pt x="365581" y="405720"/>
                  </a:lnTo>
                  <a:lnTo>
                    <a:pt x="400810" y="382220"/>
                  </a:lnTo>
                  <a:lnTo>
                    <a:pt x="437429" y="359268"/>
                  </a:lnTo>
                  <a:lnTo>
                    <a:pt x="475407" y="336881"/>
                  </a:lnTo>
                  <a:lnTo>
                    <a:pt x="514715" y="315073"/>
                  </a:lnTo>
                  <a:lnTo>
                    <a:pt x="555322" y="293859"/>
                  </a:lnTo>
                  <a:lnTo>
                    <a:pt x="597197" y="273254"/>
                  </a:lnTo>
                  <a:lnTo>
                    <a:pt x="640310" y="253273"/>
                  </a:lnTo>
                  <a:lnTo>
                    <a:pt x="684630" y="233931"/>
                  </a:lnTo>
                  <a:lnTo>
                    <a:pt x="730127" y="215243"/>
                  </a:lnTo>
                  <a:lnTo>
                    <a:pt x="776770" y="197224"/>
                  </a:lnTo>
                  <a:lnTo>
                    <a:pt x="824529" y="179890"/>
                  </a:lnTo>
                  <a:lnTo>
                    <a:pt x="873372" y="163254"/>
                  </a:lnTo>
                  <a:lnTo>
                    <a:pt x="923271" y="147333"/>
                  </a:lnTo>
                  <a:lnTo>
                    <a:pt x="974193" y="132141"/>
                  </a:lnTo>
                  <a:lnTo>
                    <a:pt x="1026109" y="117693"/>
                  </a:lnTo>
                  <a:lnTo>
                    <a:pt x="1078988" y="104004"/>
                  </a:lnTo>
                  <a:lnTo>
                    <a:pt x="1132799" y="91090"/>
                  </a:lnTo>
                  <a:lnTo>
                    <a:pt x="1187513" y="78965"/>
                  </a:lnTo>
                  <a:lnTo>
                    <a:pt x="1243097" y="67644"/>
                  </a:lnTo>
                  <a:lnTo>
                    <a:pt x="1299523" y="57143"/>
                  </a:lnTo>
                  <a:lnTo>
                    <a:pt x="1356759" y="47476"/>
                  </a:lnTo>
                  <a:lnTo>
                    <a:pt x="1414775" y="38658"/>
                  </a:lnTo>
                  <a:lnTo>
                    <a:pt x="1473540" y="30705"/>
                  </a:lnTo>
                  <a:lnTo>
                    <a:pt x="1533024" y="23631"/>
                  </a:lnTo>
                  <a:lnTo>
                    <a:pt x="1593197" y="17451"/>
                  </a:lnTo>
                  <a:lnTo>
                    <a:pt x="1654027" y="12181"/>
                  </a:lnTo>
                  <a:lnTo>
                    <a:pt x="1715484" y="7836"/>
                  </a:lnTo>
                  <a:lnTo>
                    <a:pt x="1777538" y="4430"/>
                  </a:lnTo>
                  <a:lnTo>
                    <a:pt x="1840159" y="1979"/>
                  </a:lnTo>
                  <a:lnTo>
                    <a:pt x="1903314" y="497"/>
                  </a:lnTo>
                  <a:lnTo>
                    <a:pt x="1966976" y="0"/>
                  </a:lnTo>
                  <a:lnTo>
                    <a:pt x="2030629" y="497"/>
                  </a:lnTo>
                  <a:lnTo>
                    <a:pt x="2093778" y="1979"/>
                  </a:lnTo>
                  <a:lnTo>
                    <a:pt x="2156392" y="4430"/>
                  </a:lnTo>
                  <a:lnTo>
                    <a:pt x="2218439" y="7836"/>
                  </a:lnTo>
                  <a:lnTo>
                    <a:pt x="2279890" y="12181"/>
                  </a:lnTo>
                  <a:lnTo>
                    <a:pt x="2340714" y="17451"/>
                  </a:lnTo>
                  <a:lnTo>
                    <a:pt x="2400881" y="23631"/>
                  </a:lnTo>
                  <a:lnTo>
                    <a:pt x="2460360" y="30705"/>
                  </a:lnTo>
                  <a:lnTo>
                    <a:pt x="2519120" y="38658"/>
                  </a:lnTo>
                  <a:lnTo>
                    <a:pt x="2577131" y="47476"/>
                  </a:lnTo>
                  <a:lnTo>
                    <a:pt x="2634362" y="57143"/>
                  </a:lnTo>
                  <a:lnTo>
                    <a:pt x="2690783" y="67644"/>
                  </a:lnTo>
                  <a:lnTo>
                    <a:pt x="2746364" y="78965"/>
                  </a:lnTo>
                  <a:lnTo>
                    <a:pt x="2801073" y="91090"/>
                  </a:lnTo>
                  <a:lnTo>
                    <a:pt x="2854881" y="104004"/>
                  </a:lnTo>
                  <a:lnTo>
                    <a:pt x="2907756" y="117693"/>
                  </a:lnTo>
                  <a:lnTo>
                    <a:pt x="2959669" y="132141"/>
                  </a:lnTo>
                  <a:lnTo>
                    <a:pt x="3010588" y="147333"/>
                  </a:lnTo>
                  <a:lnTo>
                    <a:pt x="3060483" y="163254"/>
                  </a:lnTo>
                  <a:lnTo>
                    <a:pt x="3109324" y="179890"/>
                  </a:lnTo>
                  <a:lnTo>
                    <a:pt x="3157080" y="197224"/>
                  </a:lnTo>
                  <a:lnTo>
                    <a:pt x="3203720" y="215243"/>
                  </a:lnTo>
                  <a:lnTo>
                    <a:pt x="3249215" y="233931"/>
                  </a:lnTo>
                  <a:lnTo>
                    <a:pt x="3293533" y="253273"/>
                  </a:lnTo>
                  <a:lnTo>
                    <a:pt x="3336643" y="273254"/>
                  </a:lnTo>
                  <a:lnTo>
                    <a:pt x="3378517" y="293859"/>
                  </a:lnTo>
                  <a:lnTo>
                    <a:pt x="3419122" y="315073"/>
                  </a:lnTo>
                  <a:lnTo>
                    <a:pt x="3458428" y="336881"/>
                  </a:lnTo>
                  <a:lnTo>
                    <a:pt x="3496405" y="359268"/>
                  </a:lnTo>
                  <a:lnTo>
                    <a:pt x="3533023" y="382220"/>
                  </a:lnTo>
                  <a:lnTo>
                    <a:pt x="3568250" y="405720"/>
                  </a:lnTo>
                  <a:lnTo>
                    <a:pt x="3602057" y="429754"/>
                  </a:lnTo>
                  <a:lnTo>
                    <a:pt x="3634412" y="454307"/>
                  </a:lnTo>
                  <a:lnTo>
                    <a:pt x="3665285" y="479363"/>
                  </a:lnTo>
                  <a:lnTo>
                    <a:pt x="3694646" y="504909"/>
                  </a:lnTo>
                  <a:lnTo>
                    <a:pt x="3748709" y="557407"/>
                  </a:lnTo>
                  <a:lnTo>
                    <a:pt x="3796356" y="611680"/>
                  </a:lnTo>
                  <a:lnTo>
                    <a:pt x="3837342" y="667608"/>
                  </a:lnTo>
                  <a:lnTo>
                    <a:pt x="3871425" y="725070"/>
                  </a:lnTo>
                  <a:lnTo>
                    <a:pt x="3898358" y="783948"/>
                  </a:lnTo>
                  <a:lnTo>
                    <a:pt x="3917899" y="844120"/>
                  </a:lnTo>
                  <a:lnTo>
                    <a:pt x="3929802" y="905466"/>
                  </a:lnTo>
                  <a:lnTo>
                    <a:pt x="3933825" y="967867"/>
                  </a:lnTo>
                  <a:lnTo>
                    <a:pt x="3932814" y="999191"/>
                  </a:lnTo>
                  <a:lnTo>
                    <a:pt x="3924821" y="1061079"/>
                  </a:lnTo>
                  <a:lnTo>
                    <a:pt x="3909068" y="1121853"/>
                  </a:lnTo>
                  <a:lnTo>
                    <a:pt x="3885800" y="1181393"/>
                  </a:lnTo>
                  <a:lnTo>
                    <a:pt x="3855262" y="1239578"/>
                  </a:lnTo>
                  <a:lnTo>
                    <a:pt x="3817697" y="1296289"/>
                  </a:lnTo>
                  <a:lnTo>
                    <a:pt x="3773350" y="1351404"/>
                  </a:lnTo>
                  <a:lnTo>
                    <a:pt x="3722464" y="1404805"/>
                  </a:lnTo>
                  <a:lnTo>
                    <a:pt x="3665285" y="1456370"/>
                  </a:lnTo>
                  <a:lnTo>
                    <a:pt x="3634412" y="1481426"/>
                  </a:lnTo>
                  <a:lnTo>
                    <a:pt x="3602057" y="1505979"/>
                  </a:lnTo>
                  <a:lnTo>
                    <a:pt x="3568250" y="1530013"/>
                  </a:lnTo>
                  <a:lnTo>
                    <a:pt x="3533023" y="1553513"/>
                  </a:lnTo>
                  <a:lnTo>
                    <a:pt x="3496405" y="1576465"/>
                  </a:lnTo>
                  <a:lnTo>
                    <a:pt x="3458428" y="1598852"/>
                  </a:lnTo>
                  <a:lnTo>
                    <a:pt x="3419122" y="1620660"/>
                  </a:lnTo>
                  <a:lnTo>
                    <a:pt x="3378517" y="1641874"/>
                  </a:lnTo>
                  <a:lnTo>
                    <a:pt x="3336643" y="1662479"/>
                  </a:lnTo>
                  <a:lnTo>
                    <a:pt x="3293533" y="1682460"/>
                  </a:lnTo>
                  <a:lnTo>
                    <a:pt x="3249215" y="1701802"/>
                  </a:lnTo>
                  <a:lnTo>
                    <a:pt x="3203720" y="1720490"/>
                  </a:lnTo>
                  <a:lnTo>
                    <a:pt x="3157080" y="1738509"/>
                  </a:lnTo>
                  <a:lnTo>
                    <a:pt x="3109324" y="1755843"/>
                  </a:lnTo>
                  <a:lnTo>
                    <a:pt x="3060483" y="1772479"/>
                  </a:lnTo>
                  <a:lnTo>
                    <a:pt x="3010588" y="1788400"/>
                  </a:lnTo>
                  <a:lnTo>
                    <a:pt x="2959669" y="1803592"/>
                  </a:lnTo>
                  <a:lnTo>
                    <a:pt x="2907756" y="1818040"/>
                  </a:lnTo>
                  <a:lnTo>
                    <a:pt x="2854881" y="1831729"/>
                  </a:lnTo>
                  <a:lnTo>
                    <a:pt x="2801073" y="1844643"/>
                  </a:lnTo>
                  <a:lnTo>
                    <a:pt x="2746364" y="1856768"/>
                  </a:lnTo>
                  <a:lnTo>
                    <a:pt x="2690783" y="1868089"/>
                  </a:lnTo>
                  <a:lnTo>
                    <a:pt x="2634362" y="1878590"/>
                  </a:lnTo>
                  <a:lnTo>
                    <a:pt x="2577131" y="1888257"/>
                  </a:lnTo>
                  <a:lnTo>
                    <a:pt x="2519120" y="1897075"/>
                  </a:lnTo>
                  <a:lnTo>
                    <a:pt x="2460360" y="1905028"/>
                  </a:lnTo>
                  <a:lnTo>
                    <a:pt x="2400881" y="1912102"/>
                  </a:lnTo>
                  <a:lnTo>
                    <a:pt x="2340714" y="1918282"/>
                  </a:lnTo>
                  <a:lnTo>
                    <a:pt x="2279890" y="1923552"/>
                  </a:lnTo>
                  <a:lnTo>
                    <a:pt x="2218439" y="1927897"/>
                  </a:lnTo>
                  <a:lnTo>
                    <a:pt x="2156392" y="1931303"/>
                  </a:lnTo>
                  <a:lnTo>
                    <a:pt x="2093778" y="1933754"/>
                  </a:lnTo>
                  <a:lnTo>
                    <a:pt x="2030629" y="1935236"/>
                  </a:lnTo>
                  <a:lnTo>
                    <a:pt x="1966976" y="1935734"/>
                  </a:lnTo>
                  <a:lnTo>
                    <a:pt x="1903314" y="1935236"/>
                  </a:lnTo>
                  <a:lnTo>
                    <a:pt x="1840159" y="1933754"/>
                  </a:lnTo>
                  <a:lnTo>
                    <a:pt x="1777538" y="1931303"/>
                  </a:lnTo>
                  <a:lnTo>
                    <a:pt x="1715484" y="1927897"/>
                  </a:lnTo>
                  <a:lnTo>
                    <a:pt x="1654027" y="1923552"/>
                  </a:lnTo>
                  <a:lnTo>
                    <a:pt x="1593197" y="1918282"/>
                  </a:lnTo>
                  <a:lnTo>
                    <a:pt x="1533024" y="1912102"/>
                  </a:lnTo>
                  <a:lnTo>
                    <a:pt x="1473540" y="1905028"/>
                  </a:lnTo>
                  <a:lnTo>
                    <a:pt x="1414775" y="1897075"/>
                  </a:lnTo>
                  <a:lnTo>
                    <a:pt x="1356759" y="1888257"/>
                  </a:lnTo>
                  <a:lnTo>
                    <a:pt x="1299523" y="1878590"/>
                  </a:lnTo>
                  <a:lnTo>
                    <a:pt x="1243097" y="1868089"/>
                  </a:lnTo>
                  <a:lnTo>
                    <a:pt x="1187513" y="1856768"/>
                  </a:lnTo>
                  <a:lnTo>
                    <a:pt x="1132799" y="1844643"/>
                  </a:lnTo>
                  <a:lnTo>
                    <a:pt x="1078988" y="1831729"/>
                  </a:lnTo>
                  <a:lnTo>
                    <a:pt x="1026109" y="1818040"/>
                  </a:lnTo>
                  <a:lnTo>
                    <a:pt x="974193" y="1803592"/>
                  </a:lnTo>
                  <a:lnTo>
                    <a:pt x="923271" y="1788400"/>
                  </a:lnTo>
                  <a:lnTo>
                    <a:pt x="873372" y="1772479"/>
                  </a:lnTo>
                  <a:lnTo>
                    <a:pt x="824529" y="1755843"/>
                  </a:lnTo>
                  <a:lnTo>
                    <a:pt x="776770" y="1738509"/>
                  </a:lnTo>
                  <a:lnTo>
                    <a:pt x="730127" y="1720490"/>
                  </a:lnTo>
                  <a:lnTo>
                    <a:pt x="684630" y="1701802"/>
                  </a:lnTo>
                  <a:lnTo>
                    <a:pt x="640310" y="1682460"/>
                  </a:lnTo>
                  <a:lnTo>
                    <a:pt x="597197" y="1662479"/>
                  </a:lnTo>
                  <a:lnTo>
                    <a:pt x="555322" y="1641874"/>
                  </a:lnTo>
                  <a:lnTo>
                    <a:pt x="514715" y="1620660"/>
                  </a:lnTo>
                  <a:lnTo>
                    <a:pt x="475407" y="1598852"/>
                  </a:lnTo>
                  <a:lnTo>
                    <a:pt x="437429" y="1576465"/>
                  </a:lnTo>
                  <a:lnTo>
                    <a:pt x="400810" y="1553513"/>
                  </a:lnTo>
                  <a:lnTo>
                    <a:pt x="365581" y="1530013"/>
                  </a:lnTo>
                  <a:lnTo>
                    <a:pt x="331774" y="1505979"/>
                  </a:lnTo>
                  <a:lnTo>
                    <a:pt x="299418" y="1481426"/>
                  </a:lnTo>
                  <a:lnTo>
                    <a:pt x="268543" y="1456370"/>
                  </a:lnTo>
                  <a:lnTo>
                    <a:pt x="239182" y="1430824"/>
                  </a:lnTo>
                  <a:lnTo>
                    <a:pt x="185118" y="1378326"/>
                  </a:lnTo>
                  <a:lnTo>
                    <a:pt x="137470" y="1324053"/>
                  </a:lnTo>
                  <a:lnTo>
                    <a:pt x="96483" y="1268125"/>
                  </a:lnTo>
                  <a:lnTo>
                    <a:pt x="62400" y="1210663"/>
                  </a:lnTo>
                  <a:lnTo>
                    <a:pt x="35466" y="1151785"/>
                  </a:lnTo>
                  <a:lnTo>
                    <a:pt x="15925" y="1091613"/>
                  </a:lnTo>
                  <a:lnTo>
                    <a:pt x="4022" y="1030267"/>
                  </a:lnTo>
                  <a:lnTo>
                    <a:pt x="0" y="967867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87211" y="2780880"/>
              <a:ext cx="654685" cy="257213"/>
            </a:xfrm>
            <a:prstGeom prst="rect">
              <a:avLst/>
            </a:prstGeom>
          </p:spPr>
        </p:pic>
      </p:grpSp>
      <p:sp>
        <p:nvSpPr>
          <p:cNvPr id="6" name="object 6" descr=""/>
          <p:cNvSpPr txBox="1"/>
          <p:nvPr/>
        </p:nvSpPr>
        <p:spPr>
          <a:xfrm>
            <a:off x="0" y="11355"/>
            <a:ext cx="3225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0">
                <a:latin typeface="Georgia"/>
                <a:cs typeface="Georgia"/>
              </a:rPr>
              <a:t>112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10" name="object 10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84162" y="679602"/>
            <a:ext cx="10828655" cy="5723255"/>
            <a:chOff x="284162" y="679602"/>
            <a:chExt cx="10828655" cy="572325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162" y="679602"/>
              <a:ext cx="10640187" cy="565251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10169143" y="5543676"/>
              <a:ext cx="930910" cy="846455"/>
            </a:xfrm>
            <a:custGeom>
              <a:avLst/>
              <a:gdLst/>
              <a:ahLst/>
              <a:cxnLst/>
              <a:rect l="l" t="t" r="r" b="b"/>
              <a:pathLst>
                <a:path w="930909" h="846454">
                  <a:moveTo>
                    <a:pt x="0" y="423214"/>
                  </a:moveTo>
                  <a:lnTo>
                    <a:pt x="2729" y="377106"/>
                  </a:lnTo>
                  <a:lnTo>
                    <a:pt x="10729" y="332434"/>
                  </a:lnTo>
                  <a:lnTo>
                    <a:pt x="23716" y="289457"/>
                  </a:lnTo>
                  <a:lnTo>
                    <a:pt x="41405" y="248434"/>
                  </a:lnTo>
                  <a:lnTo>
                    <a:pt x="63514" y="209623"/>
                  </a:lnTo>
                  <a:lnTo>
                    <a:pt x="89757" y="173282"/>
                  </a:lnTo>
                  <a:lnTo>
                    <a:pt x="119852" y="139670"/>
                  </a:lnTo>
                  <a:lnTo>
                    <a:pt x="153514" y="109044"/>
                  </a:lnTo>
                  <a:lnTo>
                    <a:pt x="190460" y="81664"/>
                  </a:lnTo>
                  <a:lnTo>
                    <a:pt x="230406" y="57787"/>
                  </a:lnTo>
                  <a:lnTo>
                    <a:pt x="273068" y="37673"/>
                  </a:lnTo>
                  <a:lnTo>
                    <a:pt x="318162" y="21578"/>
                  </a:lnTo>
                  <a:lnTo>
                    <a:pt x="365405" y="9762"/>
                  </a:lnTo>
                  <a:lnTo>
                    <a:pt x="414512" y="2483"/>
                  </a:lnTo>
                  <a:lnTo>
                    <a:pt x="465200" y="0"/>
                  </a:lnTo>
                  <a:lnTo>
                    <a:pt x="515913" y="2483"/>
                  </a:lnTo>
                  <a:lnTo>
                    <a:pt x="565041" y="9762"/>
                  </a:lnTo>
                  <a:lnTo>
                    <a:pt x="612301" y="21578"/>
                  </a:lnTo>
                  <a:lnTo>
                    <a:pt x="657410" y="37673"/>
                  </a:lnTo>
                  <a:lnTo>
                    <a:pt x="700085" y="57787"/>
                  </a:lnTo>
                  <a:lnTo>
                    <a:pt x="740041" y="81664"/>
                  </a:lnTo>
                  <a:lnTo>
                    <a:pt x="776995" y="109044"/>
                  </a:lnTo>
                  <a:lnTo>
                    <a:pt x="810663" y="139670"/>
                  </a:lnTo>
                  <a:lnTo>
                    <a:pt x="840763" y="173282"/>
                  </a:lnTo>
                  <a:lnTo>
                    <a:pt x="867010" y="209623"/>
                  </a:lnTo>
                  <a:lnTo>
                    <a:pt x="889120" y="248434"/>
                  </a:lnTo>
                  <a:lnTo>
                    <a:pt x="906811" y="289457"/>
                  </a:lnTo>
                  <a:lnTo>
                    <a:pt x="919798" y="332434"/>
                  </a:lnTo>
                  <a:lnTo>
                    <a:pt x="927799" y="377106"/>
                  </a:lnTo>
                  <a:lnTo>
                    <a:pt x="930528" y="423214"/>
                  </a:lnTo>
                  <a:lnTo>
                    <a:pt x="927799" y="469322"/>
                  </a:lnTo>
                  <a:lnTo>
                    <a:pt x="919798" y="513992"/>
                  </a:lnTo>
                  <a:lnTo>
                    <a:pt x="906811" y="556966"/>
                  </a:lnTo>
                  <a:lnTo>
                    <a:pt x="889120" y="597986"/>
                  </a:lnTo>
                  <a:lnTo>
                    <a:pt x="867010" y="636793"/>
                  </a:lnTo>
                  <a:lnTo>
                    <a:pt x="840763" y="673129"/>
                  </a:lnTo>
                  <a:lnTo>
                    <a:pt x="810663" y="706736"/>
                  </a:lnTo>
                  <a:lnTo>
                    <a:pt x="776995" y="737357"/>
                  </a:lnTo>
                  <a:lnTo>
                    <a:pt x="740041" y="764732"/>
                  </a:lnTo>
                  <a:lnTo>
                    <a:pt x="700085" y="788604"/>
                  </a:lnTo>
                  <a:lnTo>
                    <a:pt x="657410" y="808714"/>
                  </a:lnTo>
                  <a:lnTo>
                    <a:pt x="612301" y="824805"/>
                  </a:lnTo>
                  <a:lnTo>
                    <a:pt x="565041" y="836618"/>
                  </a:lnTo>
                  <a:lnTo>
                    <a:pt x="515913" y="843895"/>
                  </a:lnTo>
                  <a:lnTo>
                    <a:pt x="465200" y="846378"/>
                  </a:lnTo>
                  <a:lnTo>
                    <a:pt x="414512" y="843895"/>
                  </a:lnTo>
                  <a:lnTo>
                    <a:pt x="365405" y="836618"/>
                  </a:lnTo>
                  <a:lnTo>
                    <a:pt x="318162" y="824805"/>
                  </a:lnTo>
                  <a:lnTo>
                    <a:pt x="273068" y="808714"/>
                  </a:lnTo>
                  <a:lnTo>
                    <a:pt x="230406" y="788604"/>
                  </a:lnTo>
                  <a:lnTo>
                    <a:pt x="190460" y="764732"/>
                  </a:lnTo>
                  <a:lnTo>
                    <a:pt x="153514" y="737357"/>
                  </a:lnTo>
                  <a:lnTo>
                    <a:pt x="119852" y="706736"/>
                  </a:lnTo>
                  <a:lnTo>
                    <a:pt x="89757" y="673129"/>
                  </a:lnTo>
                  <a:lnTo>
                    <a:pt x="63514" y="636793"/>
                  </a:lnTo>
                  <a:lnTo>
                    <a:pt x="41405" y="597986"/>
                  </a:lnTo>
                  <a:lnTo>
                    <a:pt x="23716" y="556966"/>
                  </a:lnTo>
                  <a:lnTo>
                    <a:pt x="10729" y="513992"/>
                  </a:lnTo>
                  <a:lnTo>
                    <a:pt x="2729" y="469322"/>
                  </a:lnTo>
                  <a:lnTo>
                    <a:pt x="0" y="423214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206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33680" y="679538"/>
            <a:ext cx="10757535" cy="5634990"/>
            <a:chOff x="133680" y="679538"/>
            <a:chExt cx="10757535" cy="563499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162" y="679538"/>
              <a:ext cx="10607040" cy="563499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970343" y="1054734"/>
              <a:ext cx="5031740" cy="513080"/>
            </a:xfrm>
            <a:custGeom>
              <a:avLst/>
              <a:gdLst/>
              <a:ahLst/>
              <a:cxnLst/>
              <a:rect l="l" t="t" r="r" b="b"/>
              <a:pathLst>
                <a:path w="5031740" h="513080">
                  <a:moveTo>
                    <a:pt x="0" y="256539"/>
                  </a:moveTo>
                  <a:lnTo>
                    <a:pt x="30472" y="216480"/>
                  </a:lnTo>
                  <a:lnTo>
                    <a:pt x="76830" y="193357"/>
                  </a:lnTo>
                  <a:lnTo>
                    <a:pt x="118819" y="178383"/>
                  </a:lnTo>
                  <a:lnTo>
                    <a:pt x="169331" y="163799"/>
                  </a:lnTo>
                  <a:lnTo>
                    <a:pt x="228071" y="149634"/>
                  </a:lnTo>
                  <a:lnTo>
                    <a:pt x="294745" y="135917"/>
                  </a:lnTo>
                  <a:lnTo>
                    <a:pt x="369059" y="122680"/>
                  </a:lnTo>
                  <a:lnTo>
                    <a:pt x="408988" y="116250"/>
                  </a:lnTo>
                  <a:lnTo>
                    <a:pt x="450716" y="109951"/>
                  </a:lnTo>
                  <a:lnTo>
                    <a:pt x="494206" y="103787"/>
                  </a:lnTo>
                  <a:lnTo>
                    <a:pt x="539423" y="97762"/>
                  </a:lnTo>
                  <a:lnTo>
                    <a:pt x="586328" y="91879"/>
                  </a:lnTo>
                  <a:lnTo>
                    <a:pt x="634884" y="86141"/>
                  </a:lnTo>
                  <a:lnTo>
                    <a:pt x="685056" y="80554"/>
                  </a:lnTo>
                  <a:lnTo>
                    <a:pt x="736806" y="75120"/>
                  </a:lnTo>
                  <a:lnTo>
                    <a:pt x="790097" y="69843"/>
                  </a:lnTo>
                  <a:lnTo>
                    <a:pt x="844893" y="64728"/>
                  </a:lnTo>
                  <a:lnTo>
                    <a:pt x="901156" y="59777"/>
                  </a:lnTo>
                  <a:lnTo>
                    <a:pt x="958850" y="54994"/>
                  </a:lnTo>
                  <a:lnTo>
                    <a:pt x="1017939" y="50384"/>
                  </a:lnTo>
                  <a:lnTo>
                    <a:pt x="1078384" y="45950"/>
                  </a:lnTo>
                  <a:lnTo>
                    <a:pt x="1140149" y="41695"/>
                  </a:lnTo>
                  <a:lnTo>
                    <a:pt x="1203198" y="37624"/>
                  </a:lnTo>
                  <a:lnTo>
                    <a:pt x="1267494" y="33740"/>
                  </a:lnTo>
                  <a:lnTo>
                    <a:pt x="1332999" y="30048"/>
                  </a:lnTo>
                  <a:lnTo>
                    <a:pt x="1399678" y="26550"/>
                  </a:lnTo>
                  <a:lnTo>
                    <a:pt x="1467492" y="23250"/>
                  </a:lnTo>
                  <a:lnTo>
                    <a:pt x="1536406" y="20153"/>
                  </a:lnTo>
                  <a:lnTo>
                    <a:pt x="1606382" y="17262"/>
                  </a:lnTo>
                  <a:lnTo>
                    <a:pt x="1677383" y="14580"/>
                  </a:lnTo>
                  <a:lnTo>
                    <a:pt x="1749374" y="12112"/>
                  </a:lnTo>
                  <a:lnTo>
                    <a:pt x="1822316" y="9861"/>
                  </a:lnTo>
                  <a:lnTo>
                    <a:pt x="1896173" y="7832"/>
                  </a:lnTo>
                  <a:lnTo>
                    <a:pt x="1970909" y="6027"/>
                  </a:lnTo>
                  <a:lnTo>
                    <a:pt x="2046486" y="4450"/>
                  </a:lnTo>
                  <a:lnTo>
                    <a:pt x="2122867" y="3106"/>
                  </a:lnTo>
                  <a:lnTo>
                    <a:pt x="2200016" y="1998"/>
                  </a:lnTo>
                  <a:lnTo>
                    <a:pt x="2277896" y="1129"/>
                  </a:lnTo>
                  <a:lnTo>
                    <a:pt x="2356470" y="504"/>
                  </a:lnTo>
                  <a:lnTo>
                    <a:pt x="2435701" y="126"/>
                  </a:lnTo>
                  <a:lnTo>
                    <a:pt x="2515552" y="0"/>
                  </a:lnTo>
                  <a:lnTo>
                    <a:pt x="2595403" y="126"/>
                  </a:lnTo>
                  <a:lnTo>
                    <a:pt x="2674635" y="504"/>
                  </a:lnTo>
                  <a:lnTo>
                    <a:pt x="2753209" y="1129"/>
                  </a:lnTo>
                  <a:lnTo>
                    <a:pt x="2831089" y="1998"/>
                  </a:lnTo>
                  <a:lnTo>
                    <a:pt x="2908239" y="3106"/>
                  </a:lnTo>
                  <a:lnTo>
                    <a:pt x="2984621" y="4450"/>
                  </a:lnTo>
                  <a:lnTo>
                    <a:pt x="3060198" y="6027"/>
                  </a:lnTo>
                  <a:lnTo>
                    <a:pt x="3134935" y="7832"/>
                  </a:lnTo>
                  <a:lnTo>
                    <a:pt x="3208793" y="9861"/>
                  </a:lnTo>
                  <a:lnTo>
                    <a:pt x="3281736" y="12112"/>
                  </a:lnTo>
                  <a:lnTo>
                    <a:pt x="3353728" y="14580"/>
                  </a:lnTo>
                  <a:lnTo>
                    <a:pt x="3424731" y="17262"/>
                  </a:lnTo>
                  <a:lnTo>
                    <a:pt x="3494708" y="20153"/>
                  </a:lnTo>
                  <a:lnTo>
                    <a:pt x="3563623" y="23250"/>
                  </a:lnTo>
                  <a:lnTo>
                    <a:pt x="3631439" y="26550"/>
                  </a:lnTo>
                  <a:lnTo>
                    <a:pt x="3698119" y="30048"/>
                  </a:lnTo>
                  <a:lnTo>
                    <a:pt x="3763626" y="33740"/>
                  </a:lnTo>
                  <a:lnTo>
                    <a:pt x="3827923" y="37624"/>
                  </a:lnTo>
                  <a:lnTo>
                    <a:pt x="3890974" y="41695"/>
                  </a:lnTo>
                  <a:lnTo>
                    <a:pt x="3952741" y="45950"/>
                  </a:lnTo>
                  <a:lnTo>
                    <a:pt x="4013188" y="50384"/>
                  </a:lnTo>
                  <a:lnTo>
                    <a:pt x="4072278" y="54994"/>
                  </a:lnTo>
                  <a:lnTo>
                    <a:pt x="4129974" y="59777"/>
                  </a:lnTo>
                  <a:lnTo>
                    <a:pt x="4186239" y="64728"/>
                  </a:lnTo>
                  <a:lnTo>
                    <a:pt x="4241037" y="69843"/>
                  </a:lnTo>
                  <a:lnTo>
                    <a:pt x="4294330" y="75120"/>
                  </a:lnTo>
                  <a:lnTo>
                    <a:pt x="4346082" y="80554"/>
                  </a:lnTo>
                  <a:lnTo>
                    <a:pt x="4396255" y="86141"/>
                  </a:lnTo>
                  <a:lnTo>
                    <a:pt x="4444814" y="91879"/>
                  </a:lnTo>
                  <a:lnTo>
                    <a:pt x="4491720" y="97762"/>
                  </a:lnTo>
                  <a:lnTo>
                    <a:pt x="4536938" y="103787"/>
                  </a:lnTo>
                  <a:lnTo>
                    <a:pt x="4580431" y="109951"/>
                  </a:lnTo>
                  <a:lnTo>
                    <a:pt x="4622161" y="116250"/>
                  </a:lnTo>
                  <a:lnTo>
                    <a:pt x="4662091" y="122680"/>
                  </a:lnTo>
                  <a:lnTo>
                    <a:pt x="4700186" y="129237"/>
                  </a:lnTo>
                  <a:lnTo>
                    <a:pt x="4770720" y="142717"/>
                  </a:lnTo>
                  <a:lnTo>
                    <a:pt x="4833467" y="156662"/>
                  </a:lnTo>
                  <a:lnTo>
                    <a:pt x="4888132" y="171041"/>
                  </a:lnTo>
                  <a:lnTo>
                    <a:pt x="4934422" y="185823"/>
                  </a:lnTo>
                  <a:lnTo>
                    <a:pt x="4972041" y="200980"/>
                  </a:lnTo>
                  <a:lnTo>
                    <a:pt x="5011566" y="224350"/>
                  </a:lnTo>
                  <a:lnTo>
                    <a:pt x="5031168" y="256539"/>
                  </a:lnTo>
                  <a:lnTo>
                    <a:pt x="5029924" y="264679"/>
                  </a:lnTo>
                  <a:lnTo>
                    <a:pt x="5000694" y="296566"/>
                  </a:lnTo>
                  <a:lnTo>
                    <a:pt x="4954334" y="319672"/>
                  </a:lnTo>
                  <a:lnTo>
                    <a:pt x="4912343" y="334636"/>
                  </a:lnTo>
                  <a:lnTo>
                    <a:pt x="4861828" y="349211"/>
                  </a:lnTo>
                  <a:lnTo>
                    <a:pt x="4803085" y="363368"/>
                  </a:lnTo>
                  <a:lnTo>
                    <a:pt x="4736408" y="377077"/>
                  </a:lnTo>
                  <a:lnTo>
                    <a:pt x="4662091" y="390308"/>
                  </a:lnTo>
                  <a:lnTo>
                    <a:pt x="4622161" y="396734"/>
                  </a:lnTo>
                  <a:lnTo>
                    <a:pt x="4580431" y="403030"/>
                  </a:lnTo>
                  <a:lnTo>
                    <a:pt x="4536938" y="409192"/>
                  </a:lnTo>
                  <a:lnTo>
                    <a:pt x="4491720" y="415214"/>
                  </a:lnTo>
                  <a:lnTo>
                    <a:pt x="4444814" y="421095"/>
                  </a:lnTo>
                  <a:lnTo>
                    <a:pt x="4396255" y="426830"/>
                  </a:lnTo>
                  <a:lnTo>
                    <a:pt x="4346082" y="432416"/>
                  </a:lnTo>
                  <a:lnTo>
                    <a:pt x="4294330" y="437848"/>
                  </a:lnTo>
                  <a:lnTo>
                    <a:pt x="4241037" y="443123"/>
                  </a:lnTo>
                  <a:lnTo>
                    <a:pt x="4186239" y="448237"/>
                  </a:lnTo>
                  <a:lnTo>
                    <a:pt x="4129974" y="453186"/>
                  </a:lnTo>
                  <a:lnTo>
                    <a:pt x="4072278" y="457968"/>
                  </a:lnTo>
                  <a:lnTo>
                    <a:pt x="4013188" y="462577"/>
                  </a:lnTo>
                  <a:lnTo>
                    <a:pt x="3952741" y="467010"/>
                  </a:lnTo>
                  <a:lnTo>
                    <a:pt x="3890974" y="471263"/>
                  </a:lnTo>
                  <a:lnTo>
                    <a:pt x="3827923" y="475333"/>
                  </a:lnTo>
                  <a:lnTo>
                    <a:pt x="3763626" y="479216"/>
                  </a:lnTo>
                  <a:lnTo>
                    <a:pt x="3698119" y="482908"/>
                  </a:lnTo>
                  <a:lnTo>
                    <a:pt x="3631439" y="486405"/>
                  </a:lnTo>
                  <a:lnTo>
                    <a:pt x="3563623" y="489704"/>
                  </a:lnTo>
                  <a:lnTo>
                    <a:pt x="3494708" y="492801"/>
                  </a:lnTo>
                  <a:lnTo>
                    <a:pt x="3424731" y="495692"/>
                  </a:lnTo>
                  <a:lnTo>
                    <a:pt x="3353728" y="498373"/>
                  </a:lnTo>
                  <a:lnTo>
                    <a:pt x="3281736" y="500841"/>
                  </a:lnTo>
                  <a:lnTo>
                    <a:pt x="3208793" y="503091"/>
                  </a:lnTo>
                  <a:lnTo>
                    <a:pt x="3134935" y="505121"/>
                  </a:lnTo>
                  <a:lnTo>
                    <a:pt x="3060198" y="506926"/>
                  </a:lnTo>
                  <a:lnTo>
                    <a:pt x="2984621" y="508502"/>
                  </a:lnTo>
                  <a:lnTo>
                    <a:pt x="2908239" y="509846"/>
                  </a:lnTo>
                  <a:lnTo>
                    <a:pt x="2831089" y="510955"/>
                  </a:lnTo>
                  <a:lnTo>
                    <a:pt x="2753209" y="511823"/>
                  </a:lnTo>
                  <a:lnTo>
                    <a:pt x="2674635" y="512448"/>
                  </a:lnTo>
                  <a:lnTo>
                    <a:pt x="2595403" y="512826"/>
                  </a:lnTo>
                  <a:lnTo>
                    <a:pt x="2515552" y="512952"/>
                  </a:lnTo>
                  <a:lnTo>
                    <a:pt x="2435701" y="512826"/>
                  </a:lnTo>
                  <a:lnTo>
                    <a:pt x="2356470" y="512448"/>
                  </a:lnTo>
                  <a:lnTo>
                    <a:pt x="2277896" y="511823"/>
                  </a:lnTo>
                  <a:lnTo>
                    <a:pt x="2200016" y="510955"/>
                  </a:lnTo>
                  <a:lnTo>
                    <a:pt x="2122867" y="509846"/>
                  </a:lnTo>
                  <a:lnTo>
                    <a:pt x="2046486" y="508502"/>
                  </a:lnTo>
                  <a:lnTo>
                    <a:pt x="1970909" y="506926"/>
                  </a:lnTo>
                  <a:lnTo>
                    <a:pt x="1896173" y="505121"/>
                  </a:lnTo>
                  <a:lnTo>
                    <a:pt x="1822316" y="503091"/>
                  </a:lnTo>
                  <a:lnTo>
                    <a:pt x="1749374" y="500841"/>
                  </a:lnTo>
                  <a:lnTo>
                    <a:pt x="1677383" y="498373"/>
                  </a:lnTo>
                  <a:lnTo>
                    <a:pt x="1606382" y="495692"/>
                  </a:lnTo>
                  <a:lnTo>
                    <a:pt x="1536406" y="492801"/>
                  </a:lnTo>
                  <a:lnTo>
                    <a:pt x="1467492" y="489704"/>
                  </a:lnTo>
                  <a:lnTo>
                    <a:pt x="1399678" y="486405"/>
                  </a:lnTo>
                  <a:lnTo>
                    <a:pt x="1332999" y="482908"/>
                  </a:lnTo>
                  <a:lnTo>
                    <a:pt x="1267494" y="479216"/>
                  </a:lnTo>
                  <a:lnTo>
                    <a:pt x="1203198" y="475333"/>
                  </a:lnTo>
                  <a:lnTo>
                    <a:pt x="1140149" y="471263"/>
                  </a:lnTo>
                  <a:lnTo>
                    <a:pt x="1078384" y="467010"/>
                  </a:lnTo>
                  <a:lnTo>
                    <a:pt x="1017939" y="462577"/>
                  </a:lnTo>
                  <a:lnTo>
                    <a:pt x="958850" y="457968"/>
                  </a:lnTo>
                  <a:lnTo>
                    <a:pt x="901156" y="453186"/>
                  </a:lnTo>
                  <a:lnTo>
                    <a:pt x="844893" y="448237"/>
                  </a:lnTo>
                  <a:lnTo>
                    <a:pt x="790097" y="443123"/>
                  </a:lnTo>
                  <a:lnTo>
                    <a:pt x="736806" y="437848"/>
                  </a:lnTo>
                  <a:lnTo>
                    <a:pt x="685056" y="432416"/>
                  </a:lnTo>
                  <a:lnTo>
                    <a:pt x="634884" y="426830"/>
                  </a:lnTo>
                  <a:lnTo>
                    <a:pt x="586328" y="421095"/>
                  </a:lnTo>
                  <a:lnTo>
                    <a:pt x="539423" y="415214"/>
                  </a:lnTo>
                  <a:lnTo>
                    <a:pt x="494206" y="409192"/>
                  </a:lnTo>
                  <a:lnTo>
                    <a:pt x="450716" y="403030"/>
                  </a:lnTo>
                  <a:lnTo>
                    <a:pt x="408988" y="396734"/>
                  </a:lnTo>
                  <a:lnTo>
                    <a:pt x="369059" y="390308"/>
                  </a:lnTo>
                  <a:lnTo>
                    <a:pt x="330966" y="383754"/>
                  </a:lnTo>
                  <a:lnTo>
                    <a:pt x="260435" y="370280"/>
                  </a:lnTo>
                  <a:lnTo>
                    <a:pt x="197691" y="356344"/>
                  </a:lnTo>
                  <a:lnTo>
                    <a:pt x="143028" y="341974"/>
                  </a:lnTo>
                  <a:lnTo>
                    <a:pt x="96740" y="327201"/>
                  </a:lnTo>
                  <a:lnTo>
                    <a:pt x="59123" y="312055"/>
                  </a:lnTo>
                  <a:lnTo>
                    <a:pt x="19600" y="288702"/>
                  </a:lnTo>
                  <a:lnTo>
                    <a:pt x="0" y="256539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146380" y="806195"/>
              <a:ext cx="702945" cy="702945"/>
            </a:xfrm>
            <a:custGeom>
              <a:avLst/>
              <a:gdLst/>
              <a:ahLst/>
              <a:cxnLst/>
              <a:rect l="l" t="t" r="r" b="b"/>
              <a:pathLst>
                <a:path w="702944" h="702944">
                  <a:moveTo>
                    <a:pt x="618604" y="0"/>
                  </a:moveTo>
                  <a:lnTo>
                    <a:pt x="355815" y="270890"/>
                  </a:lnTo>
                  <a:lnTo>
                    <a:pt x="85039" y="8000"/>
                  </a:lnTo>
                  <a:lnTo>
                    <a:pt x="0" y="95630"/>
                  </a:lnTo>
                  <a:lnTo>
                    <a:pt x="270789" y="358520"/>
                  </a:lnTo>
                  <a:lnTo>
                    <a:pt x="8001" y="629284"/>
                  </a:lnTo>
                  <a:lnTo>
                    <a:pt x="83959" y="702944"/>
                  </a:lnTo>
                  <a:lnTo>
                    <a:pt x="346748" y="432180"/>
                  </a:lnTo>
                  <a:lnTo>
                    <a:pt x="617537" y="694943"/>
                  </a:lnTo>
                  <a:lnTo>
                    <a:pt x="702564" y="607313"/>
                  </a:lnTo>
                  <a:lnTo>
                    <a:pt x="431787" y="344550"/>
                  </a:lnTo>
                  <a:lnTo>
                    <a:pt x="694575" y="73787"/>
                  </a:lnTo>
                  <a:lnTo>
                    <a:pt x="618604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46380" y="806195"/>
              <a:ext cx="702945" cy="702945"/>
            </a:xfrm>
            <a:custGeom>
              <a:avLst/>
              <a:gdLst/>
              <a:ahLst/>
              <a:cxnLst/>
              <a:rect l="l" t="t" r="r" b="b"/>
              <a:pathLst>
                <a:path w="702944" h="702944">
                  <a:moveTo>
                    <a:pt x="85039" y="8000"/>
                  </a:moveTo>
                  <a:lnTo>
                    <a:pt x="355815" y="270890"/>
                  </a:lnTo>
                  <a:lnTo>
                    <a:pt x="618604" y="0"/>
                  </a:lnTo>
                  <a:lnTo>
                    <a:pt x="694575" y="73787"/>
                  </a:lnTo>
                  <a:lnTo>
                    <a:pt x="431787" y="344550"/>
                  </a:lnTo>
                  <a:lnTo>
                    <a:pt x="702564" y="607313"/>
                  </a:lnTo>
                  <a:lnTo>
                    <a:pt x="617537" y="694943"/>
                  </a:lnTo>
                  <a:lnTo>
                    <a:pt x="346748" y="432180"/>
                  </a:lnTo>
                  <a:lnTo>
                    <a:pt x="83959" y="702944"/>
                  </a:lnTo>
                  <a:lnTo>
                    <a:pt x="8001" y="629284"/>
                  </a:lnTo>
                  <a:lnTo>
                    <a:pt x="270789" y="358520"/>
                  </a:lnTo>
                  <a:lnTo>
                    <a:pt x="0" y="95630"/>
                  </a:lnTo>
                  <a:lnTo>
                    <a:pt x="85039" y="8000"/>
                  </a:lnTo>
                  <a:close/>
                </a:path>
              </a:pathLst>
            </a:custGeom>
            <a:ln w="25400">
              <a:solidFill>
                <a:srgbClr val="7387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 descr=""/>
          <p:cNvSpPr txBox="1"/>
          <p:nvPr/>
        </p:nvSpPr>
        <p:spPr>
          <a:xfrm>
            <a:off x="0" y="11355"/>
            <a:ext cx="3238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11" name="object 11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3" name="object 13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4" name="object 1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3111" y="679602"/>
            <a:ext cx="10891520" cy="5652770"/>
            <a:chOff x="33111" y="679602"/>
            <a:chExt cx="10891520" cy="565277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162" y="679602"/>
              <a:ext cx="10640187" cy="565251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5811" y="1772793"/>
              <a:ext cx="831215" cy="513080"/>
            </a:xfrm>
            <a:custGeom>
              <a:avLst/>
              <a:gdLst/>
              <a:ahLst/>
              <a:cxnLst/>
              <a:rect l="l" t="t" r="r" b="b"/>
              <a:pathLst>
                <a:path w="831215" h="513080">
                  <a:moveTo>
                    <a:pt x="0" y="256540"/>
                  </a:moveTo>
                  <a:lnTo>
                    <a:pt x="14835" y="188324"/>
                  </a:lnTo>
                  <a:lnTo>
                    <a:pt x="56701" y="127037"/>
                  </a:lnTo>
                  <a:lnTo>
                    <a:pt x="86533" y="99755"/>
                  </a:lnTo>
                  <a:lnTo>
                    <a:pt x="121639" y="75120"/>
                  </a:lnTo>
                  <a:lnTo>
                    <a:pt x="161523" y="53438"/>
                  </a:lnTo>
                  <a:lnTo>
                    <a:pt x="205691" y="35014"/>
                  </a:lnTo>
                  <a:lnTo>
                    <a:pt x="253647" y="20153"/>
                  </a:lnTo>
                  <a:lnTo>
                    <a:pt x="304897" y="9160"/>
                  </a:lnTo>
                  <a:lnTo>
                    <a:pt x="358946" y="2340"/>
                  </a:lnTo>
                  <a:lnTo>
                    <a:pt x="415300" y="0"/>
                  </a:lnTo>
                  <a:lnTo>
                    <a:pt x="471653" y="2340"/>
                  </a:lnTo>
                  <a:lnTo>
                    <a:pt x="525702" y="9160"/>
                  </a:lnTo>
                  <a:lnTo>
                    <a:pt x="576953" y="20153"/>
                  </a:lnTo>
                  <a:lnTo>
                    <a:pt x="624909" y="35014"/>
                  </a:lnTo>
                  <a:lnTo>
                    <a:pt x="669077" y="53438"/>
                  </a:lnTo>
                  <a:lnTo>
                    <a:pt x="708962" y="75120"/>
                  </a:lnTo>
                  <a:lnTo>
                    <a:pt x="744068" y="99755"/>
                  </a:lnTo>
                  <a:lnTo>
                    <a:pt x="773901" y="127037"/>
                  </a:lnTo>
                  <a:lnTo>
                    <a:pt x="797965" y="156662"/>
                  </a:lnTo>
                  <a:lnTo>
                    <a:pt x="826811" y="221718"/>
                  </a:lnTo>
                  <a:lnTo>
                    <a:pt x="830602" y="256540"/>
                  </a:lnTo>
                  <a:lnTo>
                    <a:pt x="826811" y="291332"/>
                  </a:lnTo>
                  <a:lnTo>
                    <a:pt x="797965" y="356344"/>
                  </a:lnTo>
                  <a:lnTo>
                    <a:pt x="773901" y="385952"/>
                  </a:lnTo>
                  <a:lnTo>
                    <a:pt x="744068" y="413222"/>
                  </a:lnTo>
                  <a:lnTo>
                    <a:pt x="708962" y="437848"/>
                  </a:lnTo>
                  <a:lnTo>
                    <a:pt x="669077" y="459523"/>
                  </a:lnTo>
                  <a:lnTo>
                    <a:pt x="624909" y="477943"/>
                  </a:lnTo>
                  <a:lnTo>
                    <a:pt x="576953" y="492801"/>
                  </a:lnTo>
                  <a:lnTo>
                    <a:pt x="525702" y="503793"/>
                  </a:lnTo>
                  <a:lnTo>
                    <a:pt x="471653" y="510612"/>
                  </a:lnTo>
                  <a:lnTo>
                    <a:pt x="415300" y="512953"/>
                  </a:lnTo>
                  <a:lnTo>
                    <a:pt x="358946" y="510612"/>
                  </a:lnTo>
                  <a:lnTo>
                    <a:pt x="304897" y="503793"/>
                  </a:lnTo>
                  <a:lnTo>
                    <a:pt x="253647" y="492801"/>
                  </a:lnTo>
                  <a:lnTo>
                    <a:pt x="205691" y="477943"/>
                  </a:lnTo>
                  <a:lnTo>
                    <a:pt x="161523" y="459523"/>
                  </a:lnTo>
                  <a:lnTo>
                    <a:pt x="121639" y="437848"/>
                  </a:lnTo>
                  <a:lnTo>
                    <a:pt x="86533" y="413222"/>
                  </a:lnTo>
                  <a:lnTo>
                    <a:pt x="56701" y="385953"/>
                  </a:lnTo>
                  <a:lnTo>
                    <a:pt x="32636" y="356344"/>
                  </a:lnTo>
                  <a:lnTo>
                    <a:pt x="3791" y="291332"/>
                  </a:lnTo>
                  <a:lnTo>
                    <a:pt x="0" y="256540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149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9526" y="1477263"/>
            <a:ext cx="12038330" cy="3903979"/>
            <a:chOff x="-9526" y="1477263"/>
            <a:chExt cx="12038330" cy="3903979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9862" y="1477263"/>
              <a:ext cx="11858625" cy="390347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173" y="2735072"/>
              <a:ext cx="831215" cy="513080"/>
            </a:xfrm>
            <a:custGeom>
              <a:avLst/>
              <a:gdLst/>
              <a:ahLst/>
              <a:cxnLst/>
              <a:rect l="l" t="t" r="r" b="b"/>
              <a:pathLst>
                <a:path w="831215" h="513080">
                  <a:moveTo>
                    <a:pt x="0" y="256539"/>
                  </a:moveTo>
                  <a:lnTo>
                    <a:pt x="14835" y="188324"/>
                  </a:lnTo>
                  <a:lnTo>
                    <a:pt x="56702" y="127037"/>
                  </a:lnTo>
                  <a:lnTo>
                    <a:pt x="86534" y="99755"/>
                  </a:lnTo>
                  <a:lnTo>
                    <a:pt x="121641" y="75120"/>
                  </a:lnTo>
                  <a:lnTo>
                    <a:pt x="161525" y="53438"/>
                  </a:lnTo>
                  <a:lnTo>
                    <a:pt x="205693" y="35014"/>
                  </a:lnTo>
                  <a:lnTo>
                    <a:pt x="253650" y="20153"/>
                  </a:lnTo>
                  <a:lnTo>
                    <a:pt x="304900" y="9160"/>
                  </a:lnTo>
                  <a:lnTo>
                    <a:pt x="358950" y="2340"/>
                  </a:lnTo>
                  <a:lnTo>
                    <a:pt x="415303" y="0"/>
                  </a:lnTo>
                  <a:lnTo>
                    <a:pt x="471656" y="2340"/>
                  </a:lnTo>
                  <a:lnTo>
                    <a:pt x="525705" y="9160"/>
                  </a:lnTo>
                  <a:lnTo>
                    <a:pt x="576954" y="20153"/>
                  </a:lnTo>
                  <a:lnTo>
                    <a:pt x="624910" y="35014"/>
                  </a:lnTo>
                  <a:lnTo>
                    <a:pt x="669076" y="53438"/>
                  </a:lnTo>
                  <a:lnTo>
                    <a:pt x="708959" y="75120"/>
                  </a:lnTo>
                  <a:lnTo>
                    <a:pt x="744063" y="99755"/>
                  </a:lnTo>
                  <a:lnTo>
                    <a:pt x="773895" y="127037"/>
                  </a:lnTo>
                  <a:lnTo>
                    <a:pt x="797958" y="156662"/>
                  </a:lnTo>
                  <a:lnTo>
                    <a:pt x="826802" y="221718"/>
                  </a:lnTo>
                  <a:lnTo>
                    <a:pt x="830593" y="256539"/>
                  </a:lnTo>
                  <a:lnTo>
                    <a:pt x="826802" y="291332"/>
                  </a:lnTo>
                  <a:lnTo>
                    <a:pt x="797958" y="356344"/>
                  </a:lnTo>
                  <a:lnTo>
                    <a:pt x="773895" y="385952"/>
                  </a:lnTo>
                  <a:lnTo>
                    <a:pt x="744063" y="413222"/>
                  </a:lnTo>
                  <a:lnTo>
                    <a:pt x="708959" y="437848"/>
                  </a:lnTo>
                  <a:lnTo>
                    <a:pt x="669076" y="459523"/>
                  </a:lnTo>
                  <a:lnTo>
                    <a:pt x="624910" y="477943"/>
                  </a:lnTo>
                  <a:lnTo>
                    <a:pt x="576954" y="492801"/>
                  </a:lnTo>
                  <a:lnTo>
                    <a:pt x="525705" y="503793"/>
                  </a:lnTo>
                  <a:lnTo>
                    <a:pt x="471656" y="510612"/>
                  </a:lnTo>
                  <a:lnTo>
                    <a:pt x="415303" y="512952"/>
                  </a:lnTo>
                  <a:lnTo>
                    <a:pt x="358950" y="510612"/>
                  </a:lnTo>
                  <a:lnTo>
                    <a:pt x="304900" y="503793"/>
                  </a:lnTo>
                  <a:lnTo>
                    <a:pt x="253650" y="492801"/>
                  </a:lnTo>
                  <a:lnTo>
                    <a:pt x="205693" y="477943"/>
                  </a:lnTo>
                  <a:lnTo>
                    <a:pt x="161525" y="459523"/>
                  </a:lnTo>
                  <a:lnTo>
                    <a:pt x="121641" y="437848"/>
                  </a:lnTo>
                  <a:lnTo>
                    <a:pt x="86534" y="413222"/>
                  </a:lnTo>
                  <a:lnTo>
                    <a:pt x="56702" y="385952"/>
                  </a:lnTo>
                  <a:lnTo>
                    <a:pt x="32637" y="356344"/>
                  </a:lnTo>
                  <a:lnTo>
                    <a:pt x="3791" y="291332"/>
                  </a:lnTo>
                  <a:lnTo>
                    <a:pt x="0" y="256539"/>
                  </a:lnTo>
                  <a:close/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238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6122" y="679589"/>
            <a:ext cx="10513695" cy="5453380"/>
            <a:chOff x="36122" y="679589"/>
            <a:chExt cx="10513695" cy="545338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162" y="679589"/>
              <a:ext cx="10265282" cy="545338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8822" y="2204085"/>
              <a:ext cx="831215" cy="513080"/>
            </a:xfrm>
            <a:custGeom>
              <a:avLst/>
              <a:gdLst/>
              <a:ahLst/>
              <a:cxnLst/>
              <a:rect l="l" t="t" r="r" b="b"/>
              <a:pathLst>
                <a:path w="831215" h="513080">
                  <a:moveTo>
                    <a:pt x="0" y="256412"/>
                  </a:moveTo>
                  <a:lnTo>
                    <a:pt x="14834" y="188251"/>
                  </a:lnTo>
                  <a:lnTo>
                    <a:pt x="56700" y="127000"/>
                  </a:lnTo>
                  <a:lnTo>
                    <a:pt x="86533" y="99730"/>
                  </a:lnTo>
                  <a:lnTo>
                    <a:pt x="121638" y="75104"/>
                  </a:lnTo>
                  <a:lnTo>
                    <a:pt x="161522" y="53429"/>
                  </a:lnTo>
                  <a:lnTo>
                    <a:pt x="205690" y="35009"/>
                  </a:lnTo>
                  <a:lnTo>
                    <a:pt x="253646" y="20151"/>
                  </a:lnTo>
                  <a:lnTo>
                    <a:pt x="304896" y="9159"/>
                  </a:lnTo>
                  <a:lnTo>
                    <a:pt x="358945" y="2340"/>
                  </a:lnTo>
                  <a:lnTo>
                    <a:pt x="415298" y="0"/>
                  </a:lnTo>
                  <a:lnTo>
                    <a:pt x="471652" y="2340"/>
                  </a:lnTo>
                  <a:lnTo>
                    <a:pt x="525701" y="9159"/>
                  </a:lnTo>
                  <a:lnTo>
                    <a:pt x="576952" y="20151"/>
                  </a:lnTo>
                  <a:lnTo>
                    <a:pt x="624908" y="35009"/>
                  </a:lnTo>
                  <a:lnTo>
                    <a:pt x="669076" y="53429"/>
                  </a:lnTo>
                  <a:lnTo>
                    <a:pt x="708960" y="75104"/>
                  </a:lnTo>
                  <a:lnTo>
                    <a:pt x="744067" y="99730"/>
                  </a:lnTo>
                  <a:lnTo>
                    <a:pt x="773899" y="127000"/>
                  </a:lnTo>
                  <a:lnTo>
                    <a:pt x="797964" y="156608"/>
                  </a:lnTo>
                  <a:lnTo>
                    <a:pt x="826810" y="221620"/>
                  </a:lnTo>
                  <a:lnTo>
                    <a:pt x="830601" y="256412"/>
                  </a:lnTo>
                  <a:lnTo>
                    <a:pt x="826810" y="291234"/>
                  </a:lnTo>
                  <a:lnTo>
                    <a:pt x="797964" y="356290"/>
                  </a:lnTo>
                  <a:lnTo>
                    <a:pt x="773899" y="385915"/>
                  </a:lnTo>
                  <a:lnTo>
                    <a:pt x="744067" y="413197"/>
                  </a:lnTo>
                  <a:lnTo>
                    <a:pt x="708960" y="437832"/>
                  </a:lnTo>
                  <a:lnTo>
                    <a:pt x="669076" y="459514"/>
                  </a:lnTo>
                  <a:lnTo>
                    <a:pt x="624908" y="477938"/>
                  </a:lnTo>
                  <a:lnTo>
                    <a:pt x="576952" y="492799"/>
                  </a:lnTo>
                  <a:lnTo>
                    <a:pt x="525701" y="503792"/>
                  </a:lnTo>
                  <a:lnTo>
                    <a:pt x="471652" y="510612"/>
                  </a:lnTo>
                  <a:lnTo>
                    <a:pt x="415298" y="512952"/>
                  </a:lnTo>
                  <a:lnTo>
                    <a:pt x="358945" y="510612"/>
                  </a:lnTo>
                  <a:lnTo>
                    <a:pt x="304896" y="503792"/>
                  </a:lnTo>
                  <a:lnTo>
                    <a:pt x="253646" y="492799"/>
                  </a:lnTo>
                  <a:lnTo>
                    <a:pt x="205690" y="477938"/>
                  </a:lnTo>
                  <a:lnTo>
                    <a:pt x="161522" y="459514"/>
                  </a:lnTo>
                  <a:lnTo>
                    <a:pt x="121638" y="437832"/>
                  </a:lnTo>
                  <a:lnTo>
                    <a:pt x="86533" y="413197"/>
                  </a:lnTo>
                  <a:lnTo>
                    <a:pt x="56700" y="385915"/>
                  </a:lnTo>
                  <a:lnTo>
                    <a:pt x="32636" y="356290"/>
                  </a:lnTo>
                  <a:lnTo>
                    <a:pt x="3791" y="291234"/>
                  </a:lnTo>
                  <a:lnTo>
                    <a:pt x="0" y="256412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0924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404990" y="877442"/>
            <a:ext cx="10519410" cy="5456555"/>
            <a:chOff x="404990" y="877442"/>
            <a:chExt cx="10519410" cy="545655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2775" y="877442"/>
              <a:ext cx="10311511" cy="545655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417690" y="2420873"/>
              <a:ext cx="831215" cy="513080"/>
            </a:xfrm>
            <a:custGeom>
              <a:avLst/>
              <a:gdLst/>
              <a:ahLst/>
              <a:cxnLst/>
              <a:rect l="l" t="t" r="r" b="b"/>
              <a:pathLst>
                <a:path w="831215" h="513080">
                  <a:moveTo>
                    <a:pt x="0" y="256539"/>
                  </a:moveTo>
                  <a:lnTo>
                    <a:pt x="14835" y="188324"/>
                  </a:lnTo>
                  <a:lnTo>
                    <a:pt x="56701" y="127037"/>
                  </a:lnTo>
                  <a:lnTo>
                    <a:pt x="86534" y="99755"/>
                  </a:lnTo>
                  <a:lnTo>
                    <a:pt x="121640" y="75120"/>
                  </a:lnTo>
                  <a:lnTo>
                    <a:pt x="161525" y="53438"/>
                  </a:lnTo>
                  <a:lnTo>
                    <a:pt x="205692" y="35014"/>
                  </a:lnTo>
                  <a:lnTo>
                    <a:pt x="253649" y="20153"/>
                  </a:lnTo>
                  <a:lnTo>
                    <a:pt x="304899" y="9160"/>
                  </a:lnTo>
                  <a:lnTo>
                    <a:pt x="358949" y="2340"/>
                  </a:lnTo>
                  <a:lnTo>
                    <a:pt x="415302" y="0"/>
                  </a:lnTo>
                  <a:lnTo>
                    <a:pt x="471656" y="2340"/>
                  </a:lnTo>
                  <a:lnTo>
                    <a:pt x="525705" y="9160"/>
                  </a:lnTo>
                  <a:lnTo>
                    <a:pt x="576955" y="20153"/>
                  </a:lnTo>
                  <a:lnTo>
                    <a:pt x="624912" y="35014"/>
                  </a:lnTo>
                  <a:lnTo>
                    <a:pt x="669080" y="53438"/>
                  </a:lnTo>
                  <a:lnTo>
                    <a:pt x="708964" y="75120"/>
                  </a:lnTo>
                  <a:lnTo>
                    <a:pt x="744070" y="99755"/>
                  </a:lnTo>
                  <a:lnTo>
                    <a:pt x="773903" y="127037"/>
                  </a:lnTo>
                  <a:lnTo>
                    <a:pt x="797968" y="156662"/>
                  </a:lnTo>
                  <a:lnTo>
                    <a:pt x="826814" y="221718"/>
                  </a:lnTo>
                  <a:lnTo>
                    <a:pt x="830605" y="256539"/>
                  </a:lnTo>
                  <a:lnTo>
                    <a:pt x="826814" y="291332"/>
                  </a:lnTo>
                  <a:lnTo>
                    <a:pt x="797968" y="356344"/>
                  </a:lnTo>
                  <a:lnTo>
                    <a:pt x="773903" y="385952"/>
                  </a:lnTo>
                  <a:lnTo>
                    <a:pt x="744070" y="413222"/>
                  </a:lnTo>
                  <a:lnTo>
                    <a:pt x="708964" y="437848"/>
                  </a:lnTo>
                  <a:lnTo>
                    <a:pt x="669080" y="459523"/>
                  </a:lnTo>
                  <a:lnTo>
                    <a:pt x="624912" y="477943"/>
                  </a:lnTo>
                  <a:lnTo>
                    <a:pt x="576955" y="492801"/>
                  </a:lnTo>
                  <a:lnTo>
                    <a:pt x="525705" y="503793"/>
                  </a:lnTo>
                  <a:lnTo>
                    <a:pt x="471656" y="510612"/>
                  </a:lnTo>
                  <a:lnTo>
                    <a:pt x="415302" y="512952"/>
                  </a:lnTo>
                  <a:lnTo>
                    <a:pt x="358949" y="510612"/>
                  </a:lnTo>
                  <a:lnTo>
                    <a:pt x="304899" y="503793"/>
                  </a:lnTo>
                  <a:lnTo>
                    <a:pt x="253649" y="492801"/>
                  </a:lnTo>
                  <a:lnTo>
                    <a:pt x="205692" y="477943"/>
                  </a:lnTo>
                  <a:lnTo>
                    <a:pt x="161525" y="459523"/>
                  </a:lnTo>
                  <a:lnTo>
                    <a:pt x="121640" y="437848"/>
                  </a:lnTo>
                  <a:lnTo>
                    <a:pt x="86534" y="413222"/>
                  </a:lnTo>
                  <a:lnTo>
                    <a:pt x="56701" y="385952"/>
                  </a:lnTo>
                  <a:lnTo>
                    <a:pt x="32637" y="356344"/>
                  </a:lnTo>
                  <a:lnTo>
                    <a:pt x="3791" y="291332"/>
                  </a:lnTo>
                  <a:lnTo>
                    <a:pt x="0" y="256539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308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-12700" y="679538"/>
            <a:ext cx="10758805" cy="5558155"/>
            <a:chOff x="-12700" y="679538"/>
            <a:chExt cx="10758805" cy="555815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4162" y="679538"/>
              <a:ext cx="10461625" cy="5557774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0" y="1261109"/>
              <a:ext cx="831215" cy="513080"/>
            </a:xfrm>
            <a:custGeom>
              <a:avLst/>
              <a:gdLst/>
              <a:ahLst/>
              <a:cxnLst/>
              <a:rect l="l" t="t" r="r" b="b"/>
              <a:pathLst>
                <a:path w="831215" h="513080">
                  <a:moveTo>
                    <a:pt x="0" y="256412"/>
                  </a:moveTo>
                  <a:lnTo>
                    <a:pt x="14835" y="188251"/>
                  </a:lnTo>
                  <a:lnTo>
                    <a:pt x="56701" y="127000"/>
                  </a:lnTo>
                  <a:lnTo>
                    <a:pt x="86534" y="99730"/>
                  </a:lnTo>
                  <a:lnTo>
                    <a:pt x="121640" y="75104"/>
                  </a:lnTo>
                  <a:lnTo>
                    <a:pt x="161525" y="53429"/>
                  </a:lnTo>
                  <a:lnTo>
                    <a:pt x="205692" y="35009"/>
                  </a:lnTo>
                  <a:lnTo>
                    <a:pt x="253649" y="20151"/>
                  </a:lnTo>
                  <a:lnTo>
                    <a:pt x="304899" y="9159"/>
                  </a:lnTo>
                  <a:lnTo>
                    <a:pt x="358949" y="2340"/>
                  </a:lnTo>
                  <a:lnTo>
                    <a:pt x="415302" y="0"/>
                  </a:lnTo>
                  <a:lnTo>
                    <a:pt x="471655" y="2340"/>
                  </a:lnTo>
                  <a:lnTo>
                    <a:pt x="525704" y="9159"/>
                  </a:lnTo>
                  <a:lnTo>
                    <a:pt x="576953" y="20151"/>
                  </a:lnTo>
                  <a:lnTo>
                    <a:pt x="624909" y="35009"/>
                  </a:lnTo>
                  <a:lnTo>
                    <a:pt x="669075" y="53429"/>
                  </a:lnTo>
                  <a:lnTo>
                    <a:pt x="708958" y="75104"/>
                  </a:lnTo>
                  <a:lnTo>
                    <a:pt x="744062" y="99730"/>
                  </a:lnTo>
                  <a:lnTo>
                    <a:pt x="773894" y="127000"/>
                  </a:lnTo>
                  <a:lnTo>
                    <a:pt x="797957" y="156608"/>
                  </a:lnTo>
                  <a:lnTo>
                    <a:pt x="826801" y="221620"/>
                  </a:lnTo>
                  <a:lnTo>
                    <a:pt x="830592" y="256412"/>
                  </a:lnTo>
                  <a:lnTo>
                    <a:pt x="826801" y="291234"/>
                  </a:lnTo>
                  <a:lnTo>
                    <a:pt x="797957" y="356290"/>
                  </a:lnTo>
                  <a:lnTo>
                    <a:pt x="773894" y="385915"/>
                  </a:lnTo>
                  <a:lnTo>
                    <a:pt x="744062" y="413197"/>
                  </a:lnTo>
                  <a:lnTo>
                    <a:pt x="708958" y="437832"/>
                  </a:lnTo>
                  <a:lnTo>
                    <a:pt x="669075" y="459514"/>
                  </a:lnTo>
                  <a:lnTo>
                    <a:pt x="624909" y="477938"/>
                  </a:lnTo>
                  <a:lnTo>
                    <a:pt x="576953" y="492799"/>
                  </a:lnTo>
                  <a:lnTo>
                    <a:pt x="525704" y="503792"/>
                  </a:lnTo>
                  <a:lnTo>
                    <a:pt x="471655" y="510612"/>
                  </a:lnTo>
                  <a:lnTo>
                    <a:pt x="415302" y="512952"/>
                  </a:lnTo>
                  <a:lnTo>
                    <a:pt x="358949" y="510612"/>
                  </a:lnTo>
                  <a:lnTo>
                    <a:pt x="304899" y="503792"/>
                  </a:lnTo>
                  <a:lnTo>
                    <a:pt x="253649" y="492799"/>
                  </a:lnTo>
                  <a:lnTo>
                    <a:pt x="205692" y="477938"/>
                  </a:lnTo>
                  <a:lnTo>
                    <a:pt x="161525" y="459514"/>
                  </a:lnTo>
                  <a:lnTo>
                    <a:pt x="121640" y="437832"/>
                  </a:lnTo>
                  <a:lnTo>
                    <a:pt x="86534" y="413197"/>
                  </a:lnTo>
                  <a:lnTo>
                    <a:pt x="56701" y="385915"/>
                  </a:lnTo>
                  <a:lnTo>
                    <a:pt x="32637" y="356290"/>
                  </a:lnTo>
                  <a:lnTo>
                    <a:pt x="3791" y="291234"/>
                  </a:lnTo>
                  <a:lnTo>
                    <a:pt x="0" y="256412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238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119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1289050"/>
            <a:ext cx="12192000" cy="5080000"/>
            <a:chOff x="3175" y="1289050"/>
            <a:chExt cx="12192000" cy="508000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1289050"/>
              <a:ext cx="12191999" cy="5080000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203199" y="2162175"/>
              <a:ext cx="2095500" cy="352425"/>
            </a:xfrm>
            <a:custGeom>
              <a:avLst/>
              <a:gdLst/>
              <a:ahLst/>
              <a:cxnLst/>
              <a:rect l="l" t="t" r="r" b="b"/>
              <a:pathLst>
                <a:path w="2095500" h="352425">
                  <a:moveTo>
                    <a:pt x="0" y="176149"/>
                  </a:moveTo>
                  <a:lnTo>
                    <a:pt x="23144" y="139156"/>
                  </a:lnTo>
                  <a:lnTo>
                    <a:pt x="62813" y="115936"/>
                  </a:lnTo>
                  <a:lnTo>
                    <a:pt x="120218" y="94147"/>
                  </a:lnTo>
                  <a:lnTo>
                    <a:pt x="193941" y="74029"/>
                  </a:lnTo>
                  <a:lnTo>
                    <a:pt x="236478" y="64671"/>
                  </a:lnTo>
                  <a:lnTo>
                    <a:pt x="282563" y="55819"/>
                  </a:lnTo>
                  <a:lnTo>
                    <a:pt x="332018" y="47505"/>
                  </a:lnTo>
                  <a:lnTo>
                    <a:pt x="384666" y="39757"/>
                  </a:lnTo>
                  <a:lnTo>
                    <a:pt x="440330" y="32606"/>
                  </a:lnTo>
                  <a:lnTo>
                    <a:pt x="498832" y="26080"/>
                  </a:lnTo>
                  <a:lnTo>
                    <a:pt x="559995" y="20211"/>
                  </a:lnTo>
                  <a:lnTo>
                    <a:pt x="623642" y="15028"/>
                  </a:lnTo>
                  <a:lnTo>
                    <a:pt x="689595" y="10560"/>
                  </a:lnTo>
                  <a:lnTo>
                    <a:pt x="757677" y="6838"/>
                  </a:lnTo>
                  <a:lnTo>
                    <a:pt x="827710" y="3891"/>
                  </a:lnTo>
                  <a:lnTo>
                    <a:pt x="899519" y="1749"/>
                  </a:lnTo>
                  <a:lnTo>
                    <a:pt x="972924" y="442"/>
                  </a:lnTo>
                  <a:lnTo>
                    <a:pt x="1047750" y="0"/>
                  </a:lnTo>
                  <a:lnTo>
                    <a:pt x="1122570" y="442"/>
                  </a:lnTo>
                  <a:lnTo>
                    <a:pt x="1195972" y="1749"/>
                  </a:lnTo>
                  <a:lnTo>
                    <a:pt x="1267777" y="3891"/>
                  </a:lnTo>
                  <a:lnTo>
                    <a:pt x="1337809" y="6838"/>
                  </a:lnTo>
                  <a:lnTo>
                    <a:pt x="1405889" y="10560"/>
                  </a:lnTo>
                  <a:lnTo>
                    <a:pt x="1471841" y="15028"/>
                  </a:lnTo>
                  <a:lnTo>
                    <a:pt x="1535487" y="20211"/>
                  </a:lnTo>
                  <a:lnTo>
                    <a:pt x="1596650" y="26080"/>
                  </a:lnTo>
                  <a:lnTo>
                    <a:pt x="1655152" y="32606"/>
                  </a:lnTo>
                  <a:lnTo>
                    <a:pt x="1710817" y="39757"/>
                  </a:lnTo>
                  <a:lnTo>
                    <a:pt x="1763466" y="47505"/>
                  </a:lnTo>
                  <a:lnTo>
                    <a:pt x="1812922" y="55819"/>
                  </a:lnTo>
                  <a:lnTo>
                    <a:pt x="1859008" y="64671"/>
                  </a:lnTo>
                  <a:lnTo>
                    <a:pt x="1901547" y="74029"/>
                  </a:lnTo>
                  <a:lnTo>
                    <a:pt x="1940361" y="83864"/>
                  </a:lnTo>
                  <a:lnTo>
                    <a:pt x="2006106" y="104848"/>
                  </a:lnTo>
                  <a:lnTo>
                    <a:pt x="2054823" y="127382"/>
                  </a:lnTo>
                  <a:lnTo>
                    <a:pt x="2085094" y="151228"/>
                  </a:lnTo>
                  <a:lnTo>
                    <a:pt x="2095500" y="176149"/>
                  </a:lnTo>
                  <a:lnTo>
                    <a:pt x="2092869" y="188744"/>
                  </a:lnTo>
                  <a:lnTo>
                    <a:pt x="2054823" y="224971"/>
                  </a:lnTo>
                  <a:lnTo>
                    <a:pt x="2006106" y="247525"/>
                  </a:lnTo>
                  <a:lnTo>
                    <a:pt x="1940361" y="268524"/>
                  </a:lnTo>
                  <a:lnTo>
                    <a:pt x="1901547" y="278366"/>
                  </a:lnTo>
                  <a:lnTo>
                    <a:pt x="1859008" y="287730"/>
                  </a:lnTo>
                  <a:lnTo>
                    <a:pt x="1812922" y="296587"/>
                  </a:lnTo>
                  <a:lnTo>
                    <a:pt x="1763466" y="304905"/>
                  </a:lnTo>
                  <a:lnTo>
                    <a:pt x="1710817" y="312656"/>
                  </a:lnTo>
                  <a:lnTo>
                    <a:pt x="1655152" y="319811"/>
                  </a:lnTo>
                  <a:lnTo>
                    <a:pt x="1596650" y="326338"/>
                  </a:lnTo>
                  <a:lnTo>
                    <a:pt x="1535487" y="332209"/>
                  </a:lnTo>
                  <a:lnTo>
                    <a:pt x="1471841" y="337394"/>
                  </a:lnTo>
                  <a:lnTo>
                    <a:pt x="1405889" y="341863"/>
                  </a:lnTo>
                  <a:lnTo>
                    <a:pt x="1337809" y="345586"/>
                  </a:lnTo>
                  <a:lnTo>
                    <a:pt x="1267777" y="348533"/>
                  </a:lnTo>
                  <a:lnTo>
                    <a:pt x="1195972" y="350675"/>
                  </a:lnTo>
                  <a:lnTo>
                    <a:pt x="1122570" y="351982"/>
                  </a:lnTo>
                  <a:lnTo>
                    <a:pt x="1047750" y="352425"/>
                  </a:lnTo>
                  <a:lnTo>
                    <a:pt x="972924" y="351982"/>
                  </a:lnTo>
                  <a:lnTo>
                    <a:pt x="899519" y="350675"/>
                  </a:lnTo>
                  <a:lnTo>
                    <a:pt x="827710" y="348533"/>
                  </a:lnTo>
                  <a:lnTo>
                    <a:pt x="757677" y="345586"/>
                  </a:lnTo>
                  <a:lnTo>
                    <a:pt x="689595" y="341863"/>
                  </a:lnTo>
                  <a:lnTo>
                    <a:pt x="623642" y="337394"/>
                  </a:lnTo>
                  <a:lnTo>
                    <a:pt x="559995" y="332209"/>
                  </a:lnTo>
                  <a:lnTo>
                    <a:pt x="498832" y="326338"/>
                  </a:lnTo>
                  <a:lnTo>
                    <a:pt x="440330" y="319811"/>
                  </a:lnTo>
                  <a:lnTo>
                    <a:pt x="384666" y="312656"/>
                  </a:lnTo>
                  <a:lnTo>
                    <a:pt x="332018" y="304905"/>
                  </a:lnTo>
                  <a:lnTo>
                    <a:pt x="282563" y="296587"/>
                  </a:lnTo>
                  <a:lnTo>
                    <a:pt x="236478" y="287730"/>
                  </a:lnTo>
                  <a:lnTo>
                    <a:pt x="193941" y="278366"/>
                  </a:lnTo>
                  <a:lnTo>
                    <a:pt x="155129" y="268524"/>
                  </a:lnTo>
                  <a:lnTo>
                    <a:pt x="89387" y="247525"/>
                  </a:lnTo>
                  <a:lnTo>
                    <a:pt x="40673" y="224971"/>
                  </a:lnTo>
                  <a:lnTo>
                    <a:pt x="10404" y="201099"/>
                  </a:lnTo>
                  <a:lnTo>
                    <a:pt x="0" y="176149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657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120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072692" y="18414"/>
            <a:ext cx="1669414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55">
                <a:solidFill>
                  <a:srgbClr val="00AFEF"/>
                </a:solidFill>
              </a:rPr>
              <a:t>OCTOPARSE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-38"/>
            <a:ext cx="767752" cy="767753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9345803" y="47028"/>
            <a:ext cx="2701290" cy="629920"/>
            <a:chOff x="9345803" y="47028"/>
            <a:chExt cx="2701290" cy="62992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924286" y="92748"/>
              <a:ext cx="1122616" cy="53831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0" y="6453339"/>
            <a:ext cx="12198350" cy="405130"/>
          </a:xfrm>
          <a:custGeom>
            <a:avLst/>
            <a:gdLst/>
            <a:ahLst/>
            <a:cxnLst/>
            <a:rect l="l" t="t" r="r" b="b"/>
            <a:pathLst>
              <a:path w="12198350" h="405129">
                <a:moveTo>
                  <a:pt x="12198350" y="0"/>
                </a:moveTo>
                <a:lnTo>
                  <a:pt x="0" y="0"/>
                </a:lnTo>
                <a:lnTo>
                  <a:pt x="0" y="404660"/>
                </a:lnTo>
                <a:lnTo>
                  <a:pt x="12198350" y="404660"/>
                </a:lnTo>
                <a:lnTo>
                  <a:pt x="12198350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" name="object 3" descr=""/>
          <p:cNvGrpSpPr/>
          <p:nvPr/>
        </p:nvGrpSpPr>
        <p:grpSpPr>
          <a:xfrm>
            <a:off x="3175" y="1299463"/>
            <a:ext cx="12207875" cy="4161790"/>
            <a:chOff x="3175" y="1299463"/>
            <a:chExt cx="12207875" cy="4161790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1396999"/>
              <a:ext cx="12191999" cy="406400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155574" y="1312163"/>
              <a:ext cx="12042775" cy="3945890"/>
            </a:xfrm>
            <a:custGeom>
              <a:avLst/>
              <a:gdLst/>
              <a:ahLst/>
              <a:cxnLst/>
              <a:rect l="l" t="t" r="r" b="b"/>
              <a:pathLst>
                <a:path w="12042775" h="3945890">
                  <a:moveTo>
                    <a:pt x="12042520" y="361165"/>
                  </a:moveTo>
                  <a:lnTo>
                    <a:pt x="11993417" y="368534"/>
                  </a:lnTo>
                  <a:lnTo>
                    <a:pt x="11943900" y="375309"/>
                  </a:lnTo>
                  <a:lnTo>
                    <a:pt x="11890779" y="382005"/>
                  </a:lnTo>
                  <a:lnTo>
                    <a:pt x="11834107" y="388622"/>
                  </a:lnTo>
                  <a:lnTo>
                    <a:pt x="11773939" y="395156"/>
                  </a:lnTo>
                  <a:lnTo>
                    <a:pt x="11710326" y="401605"/>
                  </a:lnTo>
                  <a:lnTo>
                    <a:pt x="11643323" y="407967"/>
                  </a:lnTo>
                  <a:lnTo>
                    <a:pt x="11572981" y="414239"/>
                  </a:lnTo>
                  <a:lnTo>
                    <a:pt x="11499354" y="420418"/>
                  </a:lnTo>
                  <a:lnTo>
                    <a:pt x="11461326" y="423472"/>
                  </a:lnTo>
                  <a:lnTo>
                    <a:pt x="11422496" y="426503"/>
                  </a:lnTo>
                  <a:lnTo>
                    <a:pt x="11382871" y="429509"/>
                  </a:lnTo>
                  <a:lnTo>
                    <a:pt x="11342458" y="432490"/>
                  </a:lnTo>
                  <a:lnTo>
                    <a:pt x="11301264" y="435447"/>
                  </a:lnTo>
                  <a:lnTo>
                    <a:pt x="11259295" y="438378"/>
                  </a:lnTo>
                  <a:lnTo>
                    <a:pt x="11216558" y="441284"/>
                  </a:lnTo>
                  <a:lnTo>
                    <a:pt x="11173060" y="444164"/>
                  </a:lnTo>
                  <a:lnTo>
                    <a:pt x="11128806" y="447017"/>
                  </a:lnTo>
                  <a:lnTo>
                    <a:pt x="11083804" y="449845"/>
                  </a:lnTo>
                  <a:lnTo>
                    <a:pt x="11038061" y="452645"/>
                  </a:lnTo>
                  <a:lnTo>
                    <a:pt x="10991583" y="455419"/>
                  </a:lnTo>
                  <a:lnTo>
                    <a:pt x="10944376" y="458165"/>
                  </a:lnTo>
                  <a:lnTo>
                    <a:pt x="10896448" y="460883"/>
                  </a:lnTo>
                  <a:lnTo>
                    <a:pt x="10847804" y="463574"/>
                  </a:lnTo>
                  <a:lnTo>
                    <a:pt x="10798452" y="466236"/>
                  </a:lnTo>
                  <a:lnTo>
                    <a:pt x="10748398" y="468870"/>
                  </a:lnTo>
                  <a:lnTo>
                    <a:pt x="10697649" y="471475"/>
                  </a:lnTo>
                  <a:lnTo>
                    <a:pt x="10646212" y="474051"/>
                  </a:lnTo>
                  <a:lnTo>
                    <a:pt x="10594092" y="476597"/>
                  </a:lnTo>
                  <a:lnTo>
                    <a:pt x="10541298" y="479113"/>
                  </a:lnTo>
                  <a:lnTo>
                    <a:pt x="10487834" y="481599"/>
                  </a:lnTo>
                  <a:lnTo>
                    <a:pt x="10433709" y="484055"/>
                  </a:lnTo>
                  <a:lnTo>
                    <a:pt x="10378928" y="486480"/>
                  </a:lnTo>
                  <a:lnTo>
                    <a:pt x="10323498" y="488875"/>
                  </a:lnTo>
                  <a:lnTo>
                    <a:pt x="10267427" y="491237"/>
                  </a:lnTo>
                  <a:lnTo>
                    <a:pt x="10210720" y="493569"/>
                  </a:lnTo>
                  <a:lnTo>
                    <a:pt x="10153384" y="495868"/>
                  </a:lnTo>
                  <a:lnTo>
                    <a:pt x="10095425" y="498135"/>
                  </a:lnTo>
                  <a:lnTo>
                    <a:pt x="10036852" y="500369"/>
                  </a:lnTo>
                  <a:lnTo>
                    <a:pt x="9977669" y="502571"/>
                  </a:lnTo>
                  <a:lnTo>
                    <a:pt x="9917884" y="504740"/>
                  </a:lnTo>
                  <a:lnTo>
                    <a:pt x="9857503" y="506875"/>
                  </a:lnTo>
                  <a:lnTo>
                    <a:pt x="9796533" y="508976"/>
                  </a:lnTo>
                  <a:lnTo>
                    <a:pt x="9734981" y="511043"/>
                  </a:lnTo>
                  <a:lnTo>
                    <a:pt x="9672853" y="513076"/>
                  </a:lnTo>
                  <a:lnTo>
                    <a:pt x="9610156" y="515074"/>
                  </a:lnTo>
                  <a:lnTo>
                    <a:pt x="9546897" y="517037"/>
                  </a:lnTo>
                  <a:lnTo>
                    <a:pt x="9483081" y="518965"/>
                  </a:lnTo>
                  <a:lnTo>
                    <a:pt x="9418716" y="520858"/>
                  </a:lnTo>
                  <a:lnTo>
                    <a:pt x="9353809" y="522714"/>
                  </a:lnTo>
                  <a:lnTo>
                    <a:pt x="9288366" y="524535"/>
                  </a:lnTo>
                  <a:lnTo>
                    <a:pt x="9222393" y="526318"/>
                  </a:lnTo>
                  <a:lnTo>
                    <a:pt x="9155898" y="528065"/>
                  </a:lnTo>
                  <a:lnTo>
                    <a:pt x="9088886" y="529775"/>
                  </a:lnTo>
                  <a:lnTo>
                    <a:pt x="9021366" y="531447"/>
                  </a:lnTo>
                  <a:lnTo>
                    <a:pt x="8953342" y="533082"/>
                  </a:lnTo>
                  <a:lnTo>
                    <a:pt x="8884822" y="534679"/>
                  </a:lnTo>
                  <a:lnTo>
                    <a:pt x="8815813" y="536237"/>
                  </a:lnTo>
                  <a:lnTo>
                    <a:pt x="8746320" y="537757"/>
                  </a:lnTo>
                  <a:lnTo>
                    <a:pt x="8676352" y="539238"/>
                  </a:lnTo>
                  <a:lnTo>
                    <a:pt x="8605914" y="540679"/>
                  </a:lnTo>
                  <a:lnTo>
                    <a:pt x="8535013" y="542081"/>
                  </a:lnTo>
                  <a:lnTo>
                    <a:pt x="8463655" y="543443"/>
                  </a:lnTo>
                  <a:lnTo>
                    <a:pt x="8391848" y="544765"/>
                  </a:lnTo>
                  <a:lnTo>
                    <a:pt x="8319598" y="546047"/>
                  </a:lnTo>
                  <a:lnTo>
                    <a:pt x="8246911" y="547287"/>
                  </a:lnTo>
                  <a:lnTo>
                    <a:pt x="8173794" y="548487"/>
                  </a:lnTo>
                  <a:lnTo>
                    <a:pt x="8100254" y="549645"/>
                  </a:lnTo>
                  <a:lnTo>
                    <a:pt x="8026298" y="550762"/>
                  </a:lnTo>
                  <a:lnTo>
                    <a:pt x="7951932" y="551836"/>
                  </a:lnTo>
                  <a:lnTo>
                    <a:pt x="7877162" y="552869"/>
                  </a:lnTo>
                  <a:lnTo>
                    <a:pt x="7801996" y="553858"/>
                  </a:lnTo>
                  <a:lnTo>
                    <a:pt x="7726439" y="554805"/>
                  </a:lnTo>
                  <a:lnTo>
                    <a:pt x="7650500" y="555709"/>
                  </a:lnTo>
                  <a:lnTo>
                    <a:pt x="7574183" y="556569"/>
                  </a:lnTo>
                  <a:lnTo>
                    <a:pt x="7497497" y="557385"/>
                  </a:lnTo>
                  <a:lnTo>
                    <a:pt x="7420447" y="558157"/>
                  </a:lnTo>
                  <a:lnTo>
                    <a:pt x="7343040" y="558885"/>
                  </a:lnTo>
                  <a:lnTo>
                    <a:pt x="7265283" y="559568"/>
                  </a:lnTo>
                  <a:lnTo>
                    <a:pt x="7187182" y="560205"/>
                  </a:lnTo>
                  <a:lnTo>
                    <a:pt x="7108744" y="560798"/>
                  </a:lnTo>
                  <a:lnTo>
                    <a:pt x="7029976" y="561345"/>
                  </a:lnTo>
                  <a:lnTo>
                    <a:pt x="6950885" y="561846"/>
                  </a:lnTo>
                  <a:lnTo>
                    <a:pt x="6871476" y="562300"/>
                  </a:lnTo>
                  <a:lnTo>
                    <a:pt x="6791757" y="562709"/>
                  </a:lnTo>
                  <a:lnTo>
                    <a:pt x="6711734" y="563070"/>
                  </a:lnTo>
                  <a:lnTo>
                    <a:pt x="6631414" y="563384"/>
                  </a:lnTo>
                  <a:lnTo>
                    <a:pt x="6550803" y="563650"/>
                  </a:lnTo>
                  <a:lnTo>
                    <a:pt x="6469909" y="563869"/>
                  </a:lnTo>
                  <a:lnTo>
                    <a:pt x="6388737" y="564040"/>
                  </a:lnTo>
                  <a:lnTo>
                    <a:pt x="6307295" y="564162"/>
                  </a:lnTo>
                  <a:lnTo>
                    <a:pt x="6225588" y="564236"/>
                  </a:lnTo>
                  <a:lnTo>
                    <a:pt x="6143625" y="564261"/>
                  </a:lnTo>
                  <a:lnTo>
                    <a:pt x="6061661" y="564236"/>
                  </a:lnTo>
                  <a:lnTo>
                    <a:pt x="5979954" y="564162"/>
                  </a:lnTo>
                  <a:lnTo>
                    <a:pt x="5898512" y="564040"/>
                  </a:lnTo>
                  <a:lnTo>
                    <a:pt x="5817340" y="563869"/>
                  </a:lnTo>
                  <a:lnTo>
                    <a:pt x="5736446" y="563650"/>
                  </a:lnTo>
                  <a:lnTo>
                    <a:pt x="5655835" y="563384"/>
                  </a:lnTo>
                  <a:lnTo>
                    <a:pt x="5575515" y="563070"/>
                  </a:lnTo>
                  <a:lnTo>
                    <a:pt x="5495492" y="562709"/>
                  </a:lnTo>
                  <a:lnTo>
                    <a:pt x="5415773" y="562300"/>
                  </a:lnTo>
                  <a:lnTo>
                    <a:pt x="5336364" y="561846"/>
                  </a:lnTo>
                  <a:lnTo>
                    <a:pt x="5257273" y="561345"/>
                  </a:lnTo>
                  <a:lnTo>
                    <a:pt x="5178505" y="560798"/>
                  </a:lnTo>
                  <a:lnTo>
                    <a:pt x="5100067" y="560205"/>
                  </a:lnTo>
                  <a:lnTo>
                    <a:pt x="5021966" y="559568"/>
                  </a:lnTo>
                  <a:lnTo>
                    <a:pt x="4944209" y="558885"/>
                  </a:lnTo>
                  <a:lnTo>
                    <a:pt x="4866802" y="558157"/>
                  </a:lnTo>
                  <a:lnTo>
                    <a:pt x="4789752" y="557385"/>
                  </a:lnTo>
                  <a:lnTo>
                    <a:pt x="4713066" y="556569"/>
                  </a:lnTo>
                  <a:lnTo>
                    <a:pt x="4636749" y="555709"/>
                  </a:lnTo>
                  <a:lnTo>
                    <a:pt x="4560810" y="554805"/>
                  </a:lnTo>
                  <a:lnTo>
                    <a:pt x="4485253" y="553858"/>
                  </a:lnTo>
                  <a:lnTo>
                    <a:pt x="4410087" y="552869"/>
                  </a:lnTo>
                  <a:lnTo>
                    <a:pt x="4335317" y="551836"/>
                  </a:lnTo>
                  <a:lnTo>
                    <a:pt x="4260951" y="550762"/>
                  </a:lnTo>
                  <a:lnTo>
                    <a:pt x="4186995" y="549645"/>
                  </a:lnTo>
                  <a:lnTo>
                    <a:pt x="4113455" y="548487"/>
                  </a:lnTo>
                  <a:lnTo>
                    <a:pt x="4040338" y="547287"/>
                  </a:lnTo>
                  <a:lnTo>
                    <a:pt x="3967651" y="546047"/>
                  </a:lnTo>
                  <a:lnTo>
                    <a:pt x="3895401" y="544765"/>
                  </a:lnTo>
                  <a:lnTo>
                    <a:pt x="3823594" y="543443"/>
                  </a:lnTo>
                  <a:lnTo>
                    <a:pt x="3752236" y="542081"/>
                  </a:lnTo>
                  <a:lnTo>
                    <a:pt x="3681335" y="540679"/>
                  </a:lnTo>
                  <a:lnTo>
                    <a:pt x="3610897" y="539238"/>
                  </a:lnTo>
                  <a:lnTo>
                    <a:pt x="3540929" y="537757"/>
                  </a:lnTo>
                  <a:lnTo>
                    <a:pt x="3471436" y="536237"/>
                  </a:lnTo>
                  <a:lnTo>
                    <a:pt x="3402427" y="534679"/>
                  </a:lnTo>
                  <a:lnTo>
                    <a:pt x="3333907" y="533082"/>
                  </a:lnTo>
                  <a:lnTo>
                    <a:pt x="3265883" y="531447"/>
                  </a:lnTo>
                  <a:lnTo>
                    <a:pt x="3198363" y="529775"/>
                  </a:lnTo>
                  <a:lnTo>
                    <a:pt x="3131351" y="528065"/>
                  </a:lnTo>
                  <a:lnTo>
                    <a:pt x="3064856" y="526318"/>
                  </a:lnTo>
                  <a:lnTo>
                    <a:pt x="2998883" y="524535"/>
                  </a:lnTo>
                  <a:lnTo>
                    <a:pt x="2933440" y="522714"/>
                  </a:lnTo>
                  <a:lnTo>
                    <a:pt x="2868533" y="520858"/>
                  </a:lnTo>
                  <a:lnTo>
                    <a:pt x="2804168" y="518965"/>
                  </a:lnTo>
                  <a:lnTo>
                    <a:pt x="2740352" y="517037"/>
                  </a:lnTo>
                  <a:lnTo>
                    <a:pt x="2677093" y="515074"/>
                  </a:lnTo>
                  <a:lnTo>
                    <a:pt x="2614396" y="513076"/>
                  </a:lnTo>
                  <a:lnTo>
                    <a:pt x="2552268" y="511043"/>
                  </a:lnTo>
                  <a:lnTo>
                    <a:pt x="2490716" y="508976"/>
                  </a:lnTo>
                  <a:lnTo>
                    <a:pt x="2429746" y="506875"/>
                  </a:lnTo>
                  <a:lnTo>
                    <a:pt x="2369365" y="504740"/>
                  </a:lnTo>
                  <a:lnTo>
                    <a:pt x="2309580" y="502571"/>
                  </a:lnTo>
                  <a:lnTo>
                    <a:pt x="2250397" y="500369"/>
                  </a:lnTo>
                  <a:lnTo>
                    <a:pt x="2191824" y="498135"/>
                  </a:lnTo>
                  <a:lnTo>
                    <a:pt x="2133865" y="495868"/>
                  </a:lnTo>
                  <a:lnTo>
                    <a:pt x="2076529" y="493569"/>
                  </a:lnTo>
                  <a:lnTo>
                    <a:pt x="2019822" y="491237"/>
                  </a:lnTo>
                  <a:lnTo>
                    <a:pt x="1963751" y="488875"/>
                  </a:lnTo>
                  <a:lnTo>
                    <a:pt x="1908321" y="486480"/>
                  </a:lnTo>
                  <a:lnTo>
                    <a:pt x="1853540" y="484055"/>
                  </a:lnTo>
                  <a:lnTo>
                    <a:pt x="1799415" y="481599"/>
                  </a:lnTo>
                  <a:lnTo>
                    <a:pt x="1745951" y="479113"/>
                  </a:lnTo>
                  <a:lnTo>
                    <a:pt x="1693157" y="476597"/>
                  </a:lnTo>
                  <a:lnTo>
                    <a:pt x="1641037" y="474051"/>
                  </a:lnTo>
                  <a:lnTo>
                    <a:pt x="1589600" y="471475"/>
                  </a:lnTo>
                  <a:lnTo>
                    <a:pt x="1538851" y="468870"/>
                  </a:lnTo>
                  <a:lnTo>
                    <a:pt x="1488797" y="466236"/>
                  </a:lnTo>
                  <a:lnTo>
                    <a:pt x="1439445" y="463574"/>
                  </a:lnTo>
                  <a:lnTo>
                    <a:pt x="1390801" y="460883"/>
                  </a:lnTo>
                  <a:lnTo>
                    <a:pt x="1342873" y="458165"/>
                  </a:lnTo>
                  <a:lnTo>
                    <a:pt x="1295666" y="455419"/>
                  </a:lnTo>
                  <a:lnTo>
                    <a:pt x="1249188" y="452645"/>
                  </a:lnTo>
                  <a:lnTo>
                    <a:pt x="1203445" y="449845"/>
                  </a:lnTo>
                  <a:lnTo>
                    <a:pt x="1158443" y="447017"/>
                  </a:lnTo>
                  <a:lnTo>
                    <a:pt x="1114189" y="444164"/>
                  </a:lnTo>
                  <a:lnTo>
                    <a:pt x="1070691" y="441284"/>
                  </a:lnTo>
                  <a:lnTo>
                    <a:pt x="1027954" y="438378"/>
                  </a:lnTo>
                  <a:lnTo>
                    <a:pt x="985985" y="435447"/>
                  </a:lnTo>
                  <a:lnTo>
                    <a:pt x="944791" y="432490"/>
                  </a:lnTo>
                  <a:lnTo>
                    <a:pt x="904378" y="429509"/>
                  </a:lnTo>
                  <a:lnTo>
                    <a:pt x="864753" y="426503"/>
                  </a:lnTo>
                  <a:lnTo>
                    <a:pt x="825923" y="423472"/>
                  </a:lnTo>
                  <a:lnTo>
                    <a:pt x="787895" y="420418"/>
                  </a:lnTo>
                  <a:lnTo>
                    <a:pt x="714268" y="414239"/>
                  </a:lnTo>
                  <a:lnTo>
                    <a:pt x="643926" y="407967"/>
                  </a:lnTo>
                  <a:lnTo>
                    <a:pt x="576923" y="401605"/>
                  </a:lnTo>
                  <a:lnTo>
                    <a:pt x="513310" y="395156"/>
                  </a:lnTo>
                  <a:lnTo>
                    <a:pt x="453142" y="388622"/>
                  </a:lnTo>
                  <a:lnTo>
                    <a:pt x="396470" y="382005"/>
                  </a:lnTo>
                  <a:lnTo>
                    <a:pt x="343349" y="375309"/>
                  </a:lnTo>
                  <a:lnTo>
                    <a:pt x="293832" y="368534"/>
                  </a:lnTo>
                  <a:lnTo>
                    <a:pt x="247970" y="361684"/>
                  </a:lnTo>
                  <a:lnTo>
                    <a:pt x="205819" y="354762"/>
                  </a:lnTo>
                  <a:lnTo>
                    <a:pt x="167429" y="347769"/>
                  </a:lnTo>
                  <a:lnTo>
                    <a:pt x="117017" y="337152"/>
                  </a:lnTo>
                  <a:lnTo>
                    <a:pt x="75368" y="326392"/>
                  </a:lnTo>
                  <a:lnTo>
                    <a:pt x="33780" y="311833"/>
                  </a:lnTo>
                  <a:lnTo>
                    <a:pt x="2137" y="289583"/>
                  </a:lnTo>
                  <a:lnTo>
                    <a:pt x="0" y="282066"/>
                  </a:lnTo>
                  <a:lnTo>
                    <a:pt x="535" y="278302"/>
                  </a:lnTo>
                  <a:lnTo>
                    <a:pt x="33780" y="252302"/>
                  </a:lnTo>
                  <a:lnTo>
                    <a:pt x="75368" y="237745"/>
                  </a:lnTo>
                  <a:lnTo>
                    <a:pt x="117017" y="226986"/>
                  </a:lnTo>
                  <a:lnTo>
                    <a:pt x="167429" y="216372"/>
                  </a:lnTo>
                  <a:lnTo>
                    <a:pt x="205819" y="209380"/>
                  </a:lnTo>
                  <a:lnTo>
                    <a:pt x="247970" y="202459"/>
                  </a:lnTo>
                  <a:lnTo>
                    <a:pt x="293832" y="195611"/>
                  </a:lnTo>
                  <a:lnTo>
                    <a:pt x="343349" y="188839"/>
                  </a:lnTo>
                  <a:lnTo>
                    <a:pt x="396470" y="182144"/>
                  </a:lnTo>
                  <a:lnTo>
                    <a:pt x="453142" y="175530"/>
                  </a:lnTo>
                  <a:lnTo>
                    <a:pt x="513310" y="168998"/>
                  </a:lnTo>
                  <a:lnTo>
                    <a:pt x="576923" y="162551"/>
                  </a:lnTo>
                  <a:lnTo>
                    <a:pt x="643926" y="156192"/>
                  </a:lnTo>
                  <a:lnTo>
                    <a:pt x="714268" y="149923"/>
                  </a:lnTo>
                  <a:lnTo>
                    <a:pt x="787895" y="143746"/>
                  </a:lnTo>
                  <a:lnTo>
                    <a:pt x="825923" y="140693"/>
                  </a:lnTo>
                  <a:lnTo>
                    <a:pt x="864753" y="137664"/>
                  </a:lnTo>
                  <a:lnTo>
                    <a:pt x="904378" y="134659"/>
                  </a:lnTo>
                  <a:lnTo>
                    <a:pt x="944791" y="131679"/>
                  </a:lnTo>
                  <a:lnTo>
                    <a:pt x="985985" y="128724"/>
                  </a:lnTo>
                  <a:lnTo>
                    <a:pt x="1027954" y="125795"/>
                  </a:lnTo>
                  <a:lnTo>
                    <a:pt x="1070691" y="122890"/>
                  </a:lnTo>
                  <a:lnTo>
                    <a:pt x="1114189" y="120012"/>
                  </a:lnTo>
                  <a:lnTo>
                    <a:pt x="1158443" y="117159"/>
                  </a:lnTo>
                  <a:lnTo>
                    <a:pt x="1203445" y="114334"/>
                  </a:lnTo>
                  <a:lnTo>
                    <a:pt x="1249188" y="111535"/>
                  </a:lnTo>
                  <a:lnTo>
                    <a:pt x="1295666" y="108762"/>
                  </a:lnTo>
                  <a:lnTo>
                    <a:pt x="1342873" y="106018"/>
                  </a:lnTo>
                  <a:lnTo>
                    <a:pt x="1390801" y="103301"/>
                  </a:lnTo>
                  <a:lnTo>
                    <a:pt x="1439445" y="100612"/>
                  </a:lnTo>
                  <a:lnTo>
                    <a:pt x="1488797" y="97951"/>
                  </a:lnTo>
                  <a:lnTo>
                    <a:pt x="1538851" y="95319"/>
                  </a:lnTo>
                  <a:lnTo>
                    <a:pt x="1589600" y="92715"/>
                  </a:lnTo>
                  <a:lnTo>
                    <a:pt x="1641037" y="90141"/>
                  </a:lnTo>
                  <a:lnTo>
                    <a:pt x="1693157" y="87597"/>
                  </a:lnTo>
                  <a:lnTo>
                    <a:pt x="1745951" y="85082"/>
                  </a:lnTo>
                  <a:lnTo>
                    <a:pt x="1799415" y="82597"/>
                  </a:lnTo>
                  <a:lnTo>
                    <a:pt x="1853540" y="80143"/>
                  </a:lnTo>
                  <a:lnTo>
                    <a:pt x="1908321" y="77719"/>
                  </a:lnTo>
                  <a:lnTo>
                    <a:pt x="1963751" y="75327"/>
                  </a:lnTo>
                  <a:lnTo>
                    <a:pt x="2019822" y="72965"/>
                  </a:lnTo>
                  <a:lnTo>
                    <a:pt x="2076529" y="70636"/>
                  </a:lnTo>
                  <a:lnTo>
                    <a:pt x="2133865" y="68338"/>
                  </a:lnTo>
                  <a:lnTo>
                    <a:pt x="2191824" y="66072"/>
                  </a:lnTo>
                  <a:lnTo>
                    <a:pt x="2250397" y="63839"/>
                  </a:lnTo>
                  <a:lnTo>
                    <a:pt x="2309580" y="61639"/>
                  </a:lnTo>
                  <a:lnTo>
                    <a:pt x="2369365" y="59472"/>
                  </a:lnTo>
                  <a:lnTo>
                    <a:pt x="2429746" y="57339"/>
                  </a:lnTo>
                  <a:lnTo>
                    <a:pt x="2490716" y="55239"/>
                  </a:lnTo>
                  <a:lnTo>
                    <a:pt x="2552268" y="53173"/>
                  </a:lnTo>
                  <a:lnTo>
                    <a:pt x="2614396" y="51142"/>
                  </a:lnTo>
                  <a:lnTo>
                    <a:pt x="2677093" y="49145"/>
                  </a:lnTo>
                  <a:lnTo>
                    <a:pt x="2740352" y="47183"/>
                  </a:lnTo>
                  <a:lnTo>
                    <a:pt x="2804168" y="45257"/>
                  </a:lnTo>
                  <a:lnTo>
                    <a:pt x="2868533" y="43366"/>
                  </a:lnTo>
                  <a:lnTo>
                    <a:pt x="2933440" y="41511"/>
                  </a:lnTo>
                  <a:lnTo>
                    <a:pt x="2998883" y="39692"/>
                  </a:lnTo>
                  <a:lnTo>
                    <a:pt x="3064856" y="37909"/>
                  </a:lnTo>
                  <a:lnTo>
                    <a:pt x="3131351" y="36164"/>
                  </a:lnTo>
                  <a:lnTo>
                    <a:pt x="3198363" y="34455"/>
                  </a:lnTo>
                  <a:lnTo>
                    <a:pt x="3265883" y="32784"/>
                  </a:lnTo>
                  <a:lnTo>
                    <a:pt x="3333907" y="31151"/>
                  </a:lnTo>
                  <a:lnTo>
                    <a:pt x="3402427" y="29555"/>
                  </a:lnTo>
                  <a:lnTo>
                    <a:pt x="3471436" y="27998"/>
                  </a:lnTo>
                  <a:lnTo>
                    <a:pt x="3540929" y="26480"/>
                  </a:lnTo>
                  <a:lnTo>
                    <a:pt x="3610897" y="25000"/>
                  </a:lnTo>
                  <a:lnTo>
                    <a:pt x="3681335" y="23560"/>
                  </a:lnTo>
                  <a:lnTo>
                    <a:pt x="3752236" y="22159"/>
                  </a:lnTo>
                  <a:lnTo>
                    <a:pt x="3823594" y="20798"/>
                  </a:lnTo>
                  <a:lnTo>
                    <a:pt x="3895401" y="19477"/>
                  </a:lnTo>
                  <a:lnTo>
                    <a:pt x="3967651" y="18197"/>
                  </a:lnTo>
                  <a:lnTo>
                    <a:pt x="4040338" y="16957"/>
                  </a:lnTo>
                  <a:lnTo>
                    <a:pt x="4113455" y="15759"/>
                  </a:lnTo>
                  <a:lnTo>
                    <a:pt x="4186995" y="14601"/>
                  </a:lnTo>
                  <a:lnTo>
                    <a:pt x="4260951" y="13486"/>
                  </a:lnTo>
                  <a:lnTo>
                    <a:pt x="4335317" y="12412"/>
                  </a:lnTo>
                  <a:lnTo>
                    <a:pt x="4410087" y="11381"/>
                  </a:lnTo>
                  <a:lnTo>
                    <a:pt x="4485253" y="10392"/>
                  </a:lnTo>
                  <a:lnTo>
                    <a:pt x="4560810" y="9446"/>
                  </a:lnTo>
                  <a:lnTo>
                    <a:pt x="4636749" y="8543"/>
                  </a:lnTo>
                  <a:lnTo>
                    <a:pt x="4713066" y="7684"/>
                  </a:lnTo>
                  <a:lnTo>
                    <a:pt x="4789752" y="6869"/>
                  </a:lnTo>
                  <a:lnTo>
                    <a:pt x="4866802" y="6097"/>
                  </a:lnTo>
                  <a:lnTo>
                    <a:pt x="4944209" y="5370"/>
                  </a:lnTo>
                  <a:lnTo>
                    <a:pt x="5021966" y="4688"/>
                  </a:lnTo>
                  <a:lnTo>
                    <a:pt x="5100067" y="4051"/>
                  </a:lnTo>
                  <a:lnTo>
                    <a:pt x="5178505" y="3459"/>
                  </a:lnTo>
                  <a:lnTo>
                    <a:pt x="5257273" y="2912"/>
                  </a:lnTo>
                  <a:lnTo>
                    <a:pt x="5336364" y="2412"/>
                  </a:lnTo>
                  <a:lnTo>
                    <a:pt x="5415773" y="1958"/>
                  </a:lnTo>
                  <a:lnTo>
                    <a:pt x="5495492" y="1550"/>
                  </a:lnTo>
                  <a:lnTo>
                    <a:pt x="5575515" y="1189"/>
                  </a:lnTo>
                  <a:lnTo>
                    <a:pt x="5655835" y="875"/>
                  </a:lnTo>
                  <a:lnTo>
                    <a:pt x="5736446" y="609"/>
                  </a:lnTo>
                  <a:lnTo>
                    <a:pt x="5817340" y="390"/>
                  </a:lnTo>
                  <a:lnTo>
                    <a:pt x="5898512" y="220"/>
                  </a:lnTo>
                  <a:lnTo>
                    <a:pt x="5979954" y="98"/>
                  </a:lnTo>
                  <a:lnTo>
                    <a:pt x="6061661" y="24"/>
                  </a:lnTo>
                  <a:lnTo>
                    <a:pt x="6143625" y="0"/>
                  </a:lnTo>
                  <a:lnTo>
                    <a:pt x="6225588" y="24"/>
                  </a:lnTo>
                  <a:lnTo>
                    <a:pt x="6307295" y="98"/>
                  </a:lnTo>
                  <a:lnTo>
                    <a:pt x="6388737" y="220"/>
                  </a:lnTo>
                  <a:lnTo>
                    <a:pt x="6469909" y="390"/>
                  </a:lnTo>
                  <a:lnTo>
                    <a:pt x="6550803" y="609"/>
                  </a:lnTo>
                  <a:lnTo>
                    <a:pt x="6631414" y="875"/>
                  </a:lnTo>
                  <a:lnTo>
                    <a:pt x="6711734" y="1189"/>
                  </a:lnTo>
                  <a:lnTo>
                    <a:pt x="6791757" y="1550"/>
                  </a:lnTo>
                  <a:lnTo>
                    <a:pt x="6871476" y="1958"/>
                  </a:lnTo>
                  <a:lnTo>
                    <a:pt x="6950885" y="2412"/>
                  </a:lnTo>
                  <a:lnTo>
                    <a:pt x="7029976" y="2912"/>
                  </a:lnTo>
                  <a:lnTo>
                    <a:pt x="7108744" y="3459"/>
                  </a:lnTo>
                  <a:lnTo>
                    <a:pt x="7187182" y="4051"/>
                  </a:lnTo>
                  <a:lnTo>
                    <a:pt x="7265283" y="4688"/>
                  </a:lnTo>
                  <a:lnTo>
                    <a:pt x="7343040" y="5370"/>
                  </a:lnTo>
                  <a:lnTo>
                    <a:pt x="7420447" y="6097"/>
                  </a:lnTo>
                  <a:lnTo>
                    <a:pt x="7497497" y="6869"/>
                  </a:lnTo>
                  <a:lnTo>
                    <a:pt x="7574183" y="7684"/>
                  </a:lnTo>
                  <a:lnTo>
                    <a:pt x="7650500" y="8543"/>
                  </a:lnTo>
                  <a:lnTo>
                    <a:pt x="7726439" y="9446"/>
                  </a:lnTo>
                  <a:lnTo>
                    <a:pt x="7801996" y="10392"/>
                  </a:lnTo>
                  <a:lnTo>
                    <a:pt x="7877162" y="11381"/>
                  </a:lnTo>
                  <a:lnTo>
                    <a:pt x="7951932" y="12412"/>
                  </a:lnTo>
                  <a:lnTo>
                    <a:pt x="8026298" y="13486"/>
                  </a:lnTo>
                  <a:lnTo>
                    <a:pt x="8100254" y="14601"/>
                  </a:lnTo>
                  <a:lnTo>
                    <a:pt x="8173794" y="15759"/>
                  </a:lnTo>
                  <a:lnTo>
                    <a:pt x="8246911" y="16957"/>
                  </a:lnTo>
                  <a:lnTo>
                    <a:pt x="8319598" y="18197"/>
                  </a:lnTo>
                  <a:lnTo>
                    <a:pt x="8391848" y="19477"/>
                  </a:lnTo>
                  <a:lnTo>
                    <a:pt x="8463655" y="20798"/>
                  </a:lnTo>
                  <a:lnTo>
                    <a:pt x="8535013" y="22159"/>
                  </a:lnTo>
                  <a:lnTo>
                    <a:pt x="8605914" y="23560"/>
                  </a:lnTo>
                  <a:lnTo>
                    <a:pt x="8676352" y="25000"/>
                  </a:lnTo>
                  <a:lnTo>
                    <a:pt x="8746320" y="26480"/>
                  </a:lnTo>
                  <a:lnTo>
                    <a:pt x="8815813" y="27998"/>
                  </a:lnTo>
                  <a:lnTo>
                    <a:pt x="8884822" y="29555"/>
                  </a:lnTo>
                  <a:lnTo>
                    <a:pt x="8953342" y="31151"/>
                  </a:lnTo>
                  <a:lnTo>
                    <a:pt x="9021366" y="32784"/>
                  </a:lnTo>
                  <a:lnTo>
                    <a:pt x="9088886" y="34455"/>
                  </a:lnTo>
                  <a:lnTo>
                    <a:pt x="9155898" y="36164"/>
                  </a:lnTo>
                  <a:lnTo>
                    <a:pt x="9222393" y="37909"/>
                  </a:lnTo>
                  <a:lnTo>
                    <a:pt x="9288366" y="39692"/>
                  </a:lnTo>
                  <a:lnTo>
                    <a:pt x="9353809" y="41511"/>
                  </a:lnTo>
                  <a:lnTo>
                    <a:pt x="9418716" y="43366"/>
                  </a:lnTo>
                  <a:lnTo>
                    <a:pt x="9483081" y="45257"/>
                  </a:lnTo>
                  <a:lnTo>
                    <a:pt x="9546897" y="47183"/>
                  </a:lnTo>
                  <a:lnTo>
                    <a:pt x="9610156" y="49145"/>
                  </a:lnTo>
                  <a:lnTo>
                    <a:pt x="9672853" y="51142"/>
                  </a:lnTo>
                  <a:lnTo>
                    <a:pt x="9734981" y="53173"/>
                  </a:lnTo>
                  <a:lnTo>
                    <a:pt x="9796533" y="55239"/>
                  </a:lnTo>
                  <a:lnTo>
                    <a:pt x="9857503" y="57339"/>
                  </a:lnTo>
                  <a:lnTo>
                    <a:pt x="9917884" y="59472"/>
                  </a:lnTo>
                  <a:lnTo>
                    <a:pt x="9977669" y="61639"/>
                  </a:lnTo>
                  <a:lnTo>
                    <a:pt x="10036852" y="63839"/>
                  </a:lnTo>
                  <a:lnTo>
                    <a:pt x="10095425" y="66072"/>
                  </a:lnTo>
                  <a:lnTo>
                    <a:pt x="10153384" y="68338"/>
                  </a:lnTo>
                  <a:lnTo>
                    <a:pt x="10210720" y="70636"/>
                  </a:lnTo>
                  <a:lnTo>
                    <a:pt x="10267427" y="72965"/>
                  </a:lnTo>
                  <a:lnTo>
                    <a:pt x="10323498" y="75327"/>
                  </a:lnTo>
                  <a:lnTo>
                    <a:pt x="10378928" y="77719"/>
                  </a:lnTo>
                  <a:lnTo>
                    <a:pt x="10433709" y="80143"/>
                  </a:lnTo>
                  <a:lnTo>
                    <a:pt x="10487834" y="82597"/>
                  </a:lnTo>
                  <a:lnTo>
                    <a:pt x="10541298" y="85082"/>
                  </a:lnTo>
                  <a:lnTo>
                    <a:pt x="10594092" y="87597"/>
                  </a:lnTo>
                  <a:lnTo>
                    <a:pt x="10646212" y="90141"/>
                  </a:lnTo>
                  <a:lnTo>
                    <a:pt x="10697649" y="92715"/>
                  </a:lnTo>
                  <a:lnTo>
                    <a:pt x="10748398" y="95319"/>
                  </a:lnTo>
                  <a:lnTo>
                    <a:pt x="10798452" y="97951"/>
                  </a:lnTo>
                  <a:lnTo>
                    <a:pt x="10847804" y="100612"/>
                  </a:lnTo>
                  <a:lnTo>
                    <a:pt x="10896448" y="103301"/>
                  </a:lnTo>
                  <a:lnTo>
                    <a:pt x="10944376" y="106018"/>
                  </a:lnTo>
                  <a:lnTo>
                    <a:pt x="10991583" y="108762"/>
                  </a:lnTo>
                  <a:lnTo>
                    <a:pt x="11038061" y="111535"/>
                  </a:lnTo>
                  <a:lnTo>
                    <a:pt x="11083804" y="114334"/>
                  </a:lnTo>
                  <a:lnTo>
                    <a:pt x="11128806" y="117159"/>
                  </a:lnTo>
                  <a:lnTo>
                    <a:pt x="11173060" y="120012"/>
                  </a:lnTo>
                  <a:lnTo>
                    <a:pt x="11216558" y="122890"/>
                  </a:lnTo>
                  <a:lnTo>
                    <a:pt x="11259295" y="125795"/>
                  </a:lnTo>
                  <a:lnTo>
                    <a:pt x="11301264" y="128724"/>
                  </a:lnTo>
                  <a:lnTo>
                    <a:pt x="11342458" y="131679"/>
                  </a:lnTo>
                  <a:lnTo>
                    <a:pt x="11382871" y="134659"/>
                  </a:lnTo>
                  <a:lnTo>
                    <a:pt x="11422496" y="137664"/>
                  </a:lnTo>
                  <a:lnTo>
                    <a:pt x="11461326" y="140693"/>
                  </a:lnTo>
                  <a:lnTo>
                    <a:pt x="11499354" y="143746"/>
                  </a:lnTo>
                  <a:lnTo>
                    <a:pt x="11572981" y="149923"/>
                  </a:lnTo>
                  <a:lnTo>
                    <a:pt x="11643323" y="156192"/>
                  </a:lnTo>
                  <a:lnTo>
                    <a:pt x="11710326" y="162551"/>
                  </a:lnTo>
                  <a:lnTo>
                    <a:pt x="11773939" y="168998"/>
                  </a:lnTo>
                  <a:lnTo>
                    <a:pt x="11834107" y="175530"/>
                  </a:lnTo>
                  <a:lnTo>
                    <a:pt x="11890779" y="182144"/>
                  </a:lnTo>
                  <a:lnTo>
                    <a:pt x="11943900" y="188839"/>
                  </a:lnTo>
                  <a:lnTo>
                    <a:pt x="11993417" y="195611"/>
                  </a:lnTo>
                  <a:lnTo>
                    <a:pt x="12039279" y="202459"/>
                  </a:lnTo>
                  <a:lnTo>
                    <a:pt x="12042520" y="202979"/>
                  </a:lnTo>
                </a:path>
                <a:path w="12042775" h="3945890">
                  <a:moveTo>
                    <a:pt x="1609725" y="2698242"/>
                  </a:moveTo>
                  <a:lnTo>
                    <a:pt x="1614262" y="2645518"/>
                  </a:lnTo>
                  <a:lnTo>
                    <a:pt x="1627754" y="2593352"/>
                  </a:lnTo>
                  <a:lnTo>
                    <a:pt x="1650022" y="2541787"/>
                  </a:lnTo>
                  <a:lnTo>
                    <a:pt x="1669654" y="2507765"/>
                  </a:lnTo>
                  <a:lnTo>
                    <a:pt x="1693053" y="2474043"/>
                  </a:lnTo>
                  <a:lnTo>
                    <a:pt x="1720166" y="2440633"/>
                  </a:lnTo>
                  <a:lnTo>
                    <a:pt x="1750940" y="2407548"/>
                  </a:lnTo>
                  <a:lnTo>
                    <a:pt x="1785321" y="2374801"/>
                  </a:lnTo>
                  <a:lnTo>
                    <a:pt x="1823257" y="2342404"/>
                  </a:lnTo>
                  <a:lnTo>
                    <a:pt x="1864695" y="2310370"/>
                  </a:lnTo>
                  <a:lnTo>
                    <a:pt x="1909580" y="2278713"/>
                  </a:lnTo>
                  <a:lnTo>
                    <a:pt x="1957861" y="2247444"/>
                  </a:lnTo>
                  <a:lnTo>
                    <a:pt x="2009483" y="2216578"/>
                  </a:lnTo>
                  <a:lnTo>
                    <a:pt x="2064394" y="2186126"/>
                  </a:lnTo>
                  <a:lnTo>
                    <a:pt x="2122540" y="2156101"/>
                  </a:lnTo>
                  <a:lnTo>
                    <a:pt x="2183868" y="2126517"/>
                  </a:lnTo>
                  <a:lnTo>
                    <a:pt x="2248326" y="2097386"/>
                  </a:lnTo>
                  <a:lnTo>
                    <a:pt x="2315859" y="2068721"/>
                  </a:lnTo>
                  <a:lnTo>
                    <a:pt x="2386414" y="2040535"/>
                  </a:lnTo>
                  <a:lnTo>
                    <a:pt x="2422809" y="2026626"/>
                  </a:lnTo>
                  <a:lnTo>
                    <a:pt x="2459939" y="2012841"/>
                  </a:lnTo>
                  <a:lnTo>
                    <a:pt x="2497799" y="1999182"/>
                  </a:lnTo>
                  <a:lnTo>
                    <a:pt x="2536381" y="1985650"/>
                  </a:lnTo>
                  <a:lnTo>
                    <a:pt x="2575678" y="1972249"/>
                  </a:lnTo>
                  <a:lnTo>
                    <a:pt x="2615685" y="1958978"/>
                  </a:lnTo>
                  <a:lnTo>
                    <a:pt x="2656395" y="1945839"/>
                  </a:lnTo>
                  <a:lnTo>
                    <a:pt x="2697800" y="1932835"/>
                  </a:lnTo>
                  <a:lnTo>
                    <a:pt x="2739894" y="1919966"/>
                  </a:lnTo>
                  <a:lnTo>
                    <a:pt x="2782671" y="1907235"/>
                  </a:lnTo>
                  <a:lnTo>
                    <a:pt x="2826123" y="1894643"/>
                  </a:lnTo>
                  <a:lnTo>
                    <a:pt x="2870245" y="1882191"/>
                  </a:lnTo>
                  <a:lnTo>
                    <a:pt x="2915029" y="1869881"/>
                  </a:lnTo>
                  <a:lnTo>
                    <a:pt x="2960470" y="1857715"/>
                  </a:lnTo>
                  <a:lnTo>
                    <a:pt x="3006559" y="1845695"/>
                  </a:lnTo>
                  <a:lnTo>
                    <a:pt x="3053292" y="1833821"/>
                  </a:lnTo>
                  <a:lnTo>
                    <a:pt x="3100660" y="1822096"/>
                  </a:lnTo>
                  <a:lnTo>
                    <a:pt x="3148658" y="1810521"/>
                  </a:lnTo>
                  <a:lnTo>
                    <a:pt x="3197278" y="1799098"/>
                  </a:lnTo>
                  <a:lnTo>
                    <a:pt x="3246514" y="1787829"/>
                  </a:lnTo>
                  <a:lnTo>
                    <a:pt x="3296360" y="1776714"/>
                  </a:lnTo>
                  <a:lnTo>
                    <a:pt x="3346808" y="1765756"/>
                  </a:lnTo>
                  <a:lnTo>
                    <a:pt x="3397853" y="1754956"/>
                  </a:lnTo>
                  <a:lnTo>
                    <a:pt x="3449487" y="1744316"/>
                  </a:lnTo>
                  <a:lnTo>
                    <a:pt x="3501704" y="1733837"/>
                  </a:lnTo>
                  <a:lnTo>
                    <a:pt x="3554496" y="1723521"/>
                  </a:lnTo>
                  <a:lnTo>
                    <a:pt x="3607859" y="1713370"/>
                  </a:lnTo>
                  <a:lnTo>
                    <a:pt x="3661784" y="1703385"/>
                  </a:lnTo>
                  <a:lnTo>
                    <a:pt x="3716266" y="1693567"/>
                  </a:lnTo>
                  <a:lnTo>
                    <a:pt x="3771297" y="1683920"/>
                  </a:lnTo>
                  <a:lnTo>
                    <a:pt x="3826870" y="1674443"/>
                  </a:lnTo>
                  <a:lnTo>
                    <a:pt x="3882981" y="1665139"/>
                  </a:lnTo>
                  <a:lnTo>
                    <a:pt x="3939620" y="1656009"/>
                  </a:lnTo>
                  <a:lnTo>
                    <a:pt x="3996783" y="1647054"/>
                  </a:lnTo>
                  <a:lnTo>
                    <a:pt x="4054462" y="1638278"/>
                  </a:lnTo>
                  <a:lnTo>
                    <a:pt x="4112651" y="1629680"/>
                  </a:lnTo>
                  <a:lnTo>
                    <a:pt x="4171343" y="1621263"/>
                  </a:lnTo>
                  <a:lnTo>
                    <a:pt x="4230531" y="1613028"/>
                  </a:lnTo>
                  <a:lnTo>
                    <a:pt x="4290209" y="1604977"/>
                  </a:lnTo>
                  <a:lnTo>
                    <a:pt x="4350370" y="1597111"/>
                  </a:lnTo>
                  <a:lnTo>
                    <a:pt x="4411007" y="1589433"/>
                  </a:lnTo>
                  <a:lnTo>
                    <a:pt x="4472114" y="1581943"/>
                  </a:lnTo>
                  <a:lnTo>
                    <a:pt x="4533684" y="1574643"/>
                  </a:lnTo>
                  <a:lnTo>
                    <a:pt x="4595711" y="1567535"/>
                  </a:lnTo>
                  <a:lnTo>
                    <a:pt x="4658187" y="1560621"/>
                  </a:lnTo>
                  <a:lnTo>
                    <a:pt x="4721107" y="1553901"/>
                  </a:lnTo>
                  <a:lnTo>
                    <a:pt x="4784463" y="1547379"/>
                  </a:lnTo>
                  <a:lnTo>
                    <a:pt x="4848249" y="1541054"/>
                  </a:lnTo>
                  <a:lnTo>
                    <a:pt x="4912459" y="1534930"/>
                  </a:lnTo>
                  <a:lnTo>
                    <a:pt x="4977085" y="1529007"/>
                  </a:lnTo>
                  <a:lnTo>
                    <a:pt x="5042120" y="1523286"/>
                  </a:lnTo>
                  <a:lnTo>
                    <a:pt x="5107560" y="1517771"/>
                  </a:lnTo>
                  <a:lnTo>
                    <a:pt x="5173395" y="1512462"/>
                  </a:lnTo>
                  <a:lnTo>
                    <a:pt x="5239621" y="1507361"/>
                  </a:lnTo>
                  <a:lnTo>
                    <a:pt x="5306230" y="1502469"/>
                  </a:lnTo>
                  <a:lnTo>
                    <a:pt x="5373216" y="1497789"/>
                  </a:lnTo>
                  <a:lnTo>
                    <a:pt x="5440572" y="1493321"/>
                  </a:lnTo>
                  <a:lnTo>
                    <a:pt x="5508291" y="1489067"/>
                  </a:lnTo>
                  <a:lnTo>
                    <a:pt x="5576367" y="1485029"/>
                  </a:lnTo>
                  <a:lnTo>
                    <a:pt x="5644793" y="1481209"/>
                  </a:lnTo>
                  <a:lnTo>
                    <a:pt x="5713563" y="1477608"/>
                  </a:lnTo>
                  <a:lnTo>
                    <a:pt x="5782669" y="1474228"/>
                  </a:lnTo>
                  <a:lnTo>
                    <a:pt x="5852106" y="1471070"/>
                  </a:lnTo>
                  <a:lnTo>
                    <a:pt x="5921866" y="1468135"/>
                  </a:lnTo>
                  <a:lnTo>
                    <a:pt x="5991943" y="1465427"/>
                  </a:lnTo>
                  <a:lnTo>
                    <a:pt x="6062330" y="1462945"/>
                  </a:lnTo>
                  <a:lnTo>
                    <a:pt x="6133020" y="1460692"/>
                  </a:lnTo>
                  <a:lnTo>
                    <a:pt x="6204008" y="1458670"/>
                  </a:lnTo>
                  <a:lnTo>
                    <a:pt x="6275286" y="1456879"/>
                  </a:lnTo>
                  <a:lnTo>
                    <a:pt x="6346847" y="1455322"/>
                  </a:lnTo>
                  <a:lnTo>
                    <a:pt x="6418686" y="1454001"/>
                  </a:lnTo>
                  <a:lnTo>
                    <a:pt x="6490794" y="1452915"/>
                  </a:lnTo>
                  <a:lnTo>
                    <a:pt x="6563167" y="1452069"/>
                  </a:lnTo>
                  <a:lnTo>
                    <a:pt x="6635796" y="1451462"/>
                  </a:lnTo>
                  <a:lnTo>
                    <a:pt x="6708676" y="1451097"/>
                  </a:lnTo>
                  <a:lnTo>
                    <a:pt x="6781800" y="1450975"/>
                  </a:lnTo>
                  <a:lnTo>
                    <a:pt x="6854923" y="1451097"/>
                  </a:lnTo>
                  <a:lnTo>
                    <a:pt x="6927803" y="1451462"/>
                  </a:lnTo>
                  <a:lnTo>
                    <a:pt x="7000432" y="1452069"/>
                  </a:lnTo>
                  <a:lnTo>
                    <a:pt x="7072805" y="1452915"/>
                  </a:lnTo>
                  <a:lnTo>
                    <a:pt x="7144913" y="1454001"/>
                  </a:lnTo>
                  <a:lnTo>
                    <a:pt x="7216752" y="1455322"/>
                  </a:lnTo>
                  <a:lnTo>
                    <a:pt x="7288313" y="1456879"/>
                  </a:lnTo>
                  <a:lnTo>
                    <a:pt x="7359591" y="1458670"/>
                  </a:lnTo>
                  <a:lnTo>
                    <a:pt x="7430579" y="1460692"/>
                  </a:lnTo>
                  <a:lnTo>
                    <a:pt x="7501269" y="1462945"/>
                  </a:lnTo>
                  <a:lnTo>
                    <a:pt x="7571656" y="1465427"/>
                  </a:lnTo>
                  <a:lnTo>
                    <a:pt x="7641733" y="1468135"/>
                  </a:lnTo>
                  <a:lnTo>
                    <a:pt x="7711493" y="1471070"/>
                  </a:lnTo>
                  <a:lnTo>
                    <a:pt x="7780930" y="1474228"/>
                  </a:lnTo>
                  <a:lnTo>
                    <a:pt x="7850036" y="1477608"/>
                  </a:lnTo>
                  <a:lnTo>
                    <a:pt x="7918806" y="1481209"/>
                  </a:lnTo>
                  <a:lnTo>
                    <a:pt x="7987232" y="1485029"/>
                  </a:lnTo>
                  <a:lnTo>
                    <a:pt x="8055308" y="1489067"/>
                  </a:lnTo>
                  <a:lnTo>
                    <a:pt x="8123027" y="1493321"/>
                  </a:lnTo>
                  <a:lnTo>
                    <a:pt x="8190383" y="1497789"/>
                  </a:lnTo>
                  <a:lnTo>
                    <a:pt x="8257369" y="1502469"/>
                  </a:lnTo>
                  <a:lnTo>
                    <a:pt x="8323978" y="1507361"/>
                  </a:lnTo>
                  <a:lnTo>
                    <a:pt x="8390204" y="1512462"/>
                  </a:lnTo>
                  <a:lnTo>
                    <a:pt x="8456039" y="1517771"/>
                  </a:lnTo>
                  <a:lnTo>
                    <a:pt x="8521479" y="1523286"/>
                  </a:lnTo>
                  <a:lnTo>
                    <a:pt x="8586514" y="1529007"/>
                  </a:lnTo>
                  <a:lnTo>
                    <a:pt x="8651140" y="1534930"/>
                  </a:lnTo>
                  <a:lnTo>
                    <a:pt x="8715350" y="1541054"/>
                  </a:lnTo>
                  <a:lnTo>
                    <a:pt x="8779136" y="1547379"/>
                  </a:lnTo>
                  <a:lnTo>
                    <a:pt x="8842492" y="1553901"/>
                  </a:lnTo>
                  <a:lnTo>
                    <a:pt x="8905412" y="1560621"/>
                  </a:lnTo>
                  <a:lnTo>
                    <a:pt x="8967888" y="1567535"/>
                  </a:lnTo>
                  <a:lnTo>
                    <a:pt x="9029915" y="1574643"/>
                  </a:lnTo>
                  <a:lnTo>
                    <a:pt x="9091485" y="1581943"/>
                  </a:lnTo>
                  <a:lnTo>
                    <a:pt x="9152592" y="1589433"/>
                  </a:lnTo>
                  <a:lnTo>
                    <a:pt x="9213229" y="1597111"/>
                  </a:lnTo>
                  <a:lnTo>
                    <a:pt x="9273390" y="1604977"/>
                  </a:lnTo>
                  <a:lnTo>
                    <a:pt x="9333068" y="1613028"/>
                  </a:lnTo>
                  <a:lnTo>
                    <a:pt x="9392256" y="1621263"/>
                  </a:lnTo>
                  <a:lnTo>
                    <a:pt x="9450948" y="1629680"/>
                  </a:lnTo>
                  <a:lnTo>
                    <a:pt x="9509137" y="1638278"/>
                  </a:lnTo>
                  <a:lnTo>
                    <a:pt x="9566816" y="1647054"/>
                  </a:lnTo>
                  <a:lnTo>
                    <a:pt x="9623979" y="1656009"/>
                  </a:lnTo>
                  <a:lnTo>
                    <a:pt x="9680618" y="1665139"/>
                  </a:lnTo>
                  <a:lnTo>
                    <a:pt x="9736729" y="1674443"/>
                  </a:lnTo>
                  <a:lnTo>
                    <a:pt x="9792302" y="1683920"/>
                  </a:lnTo>
                  <a:lnTo>
                    <a:pt x="9847333" y="1693567"/>
                  </a:lnTo>
                  <a:lnTo>
                    <a:pt x="9901815" y="1703385"/>
                  </a:lnTo>
                  <a:lnTo>
                    <a:pt x="9955740" y="1713370"/>
                  </a:lnTo>
                  <a:lnTo>
                    <a:pt x="10009103" y="1723521"/>
                  </a:lnTo>
                  <a:lnTo>
                    <a:pt x="10061895" y="1733837"/>
                  </a:lnTo>
                  <a:lnTo>
                    <a:pt x="10114112" y="1744316"/>
                  </a:lnTo>
                  <a:lnTo>
                    <a:pt x="10165746" y="1754956"/>
                  </a:lnTo>
                  <a:lnTo>
                    <a:pt x="10216791" y="1765756"/>
                  </a:lnTo>
                  <a:lnTo>
                    <a:pt x="10267239" y="1776714"/>
                  </a:lnTo>
                  <a:lnTo>
                    <a:pt x="10317085" y="1787829"/>
                  </a:lnTo>
                  <a:lnTo>
                    <a:pt x="10366321" y="1799098"/>
                  </a:lnTo>
                  <a:lnTo>
                    <a:pt x="10414941" y="1810521"/>
                  </a:lnTo>
                  <a:lnTo>
                    <a:pt x="10462939" y="1822096"/>
                  </a:lnTo>
                  <a:lnTo>
                    <a:pt x="10510307" y="1833821"/>
                  </a:lnTo>
                  <a:lnTo>
                    <a:pt x="10557040" y="1845695"/>
                  </a:lnTo>
                  <a:lnTo>
                    <a:pt x="10603129" y="1857715"/>
                  </a:lnTo>
                  <a:lnTo>
                    <a:pt x="10648570" y="1869881"/>
                  </a:lnTo>
                  <a:lnTo>
                    <a:pt x="10693354" y="1882191"/>
                  </a:lnTo>
                  <a:lnTo>
                    <a:pt x="10737476" y="1894643"/>
                  </a:lnTo>
                  <a:lnTo>
                    <a:pt x="10780928" y="1907235"/>
                  </a:lnTo>
                  <a:lnTo>
                    <a:pt x="10823705" y="1919966"/>
                  </a:lnTo>
                  <a:lnTo>
                    <a:pt x="10865799" y="1932835"/>
                  </a:lnTo>
                  <a:lnTo>
                    <a:pt x="10907204" y="1945839"/>
                  </a:lnTo>
                  <a:lnTo>
                    <a:pt x="10947914" y="1958978"/>
                  </a:lnTo>
                  <a:lnTo>
                    <a:pt x="10987921" y="1972249"/>
                  </a:lnTo>
                  <a:lnTo>
                    <a:pt x="11027218" y="1985650"/>
                  </a:lnTo>
                  <a:lnTo>
                    <a:pt x="11065800" y="1999182"/>
                  </a:lnTo>
                  <a:lnTo>
                    <a:pt x="11103660" y="2012841"/>
                  </a:lnTo>
                  <a:lnTo>
                    <a:pt x="11140790" y="2026626"/>
                  </a:lnTo>
                  <a:lnTo>
                    <a:pt x="11177185" y="2040535"/>
                  </a:lnTo>
                  <a:lnTo>
                    <a:pt x="11212837" y="2054568"/>
                  </a:lnTo>
                  <a:lnTo>
                    <a:pt x="11281888" y="2082995"/>
                  </a:lnTo>
                  <a:lnTo>
                    <a:pt x="11347890" y="2111894"/>
                  </a:lnTo>
                  <a:lnTo>
                    <a:pt x="11410789" y="2141253"/>
                  </a:lnTo>
                  <a:lnTo>
                    <a:pt x="11470533" y="2171059"/>
                  </a:lnTo>
                  <a:lnTo>
                    <a:pt x="11527068" y="2201299"/>
                  </a:lnTo>
                  <a:lnTo>
                    <a:pt x="11580341" y="2231960"/>
                  </a:lnTo>
                  <a:lnTo>
                    <a:pt x="11630299" y="2263029"/>
                  </a:lnTo>
                  <a:lnTo>
                    <a:pt x="11676889" y="2294494"/>
                  </a:lnTo>
                  <a:lnTo>
                    <a:pt x="11720057" y="2326341"/>
                  </a:lnTo>
                  <a:lnTo>
                    <a:pt x="11759751" y="2358558"/>
                  </a:lnTo>
                  <a:lnTo>
                    <a:pt x="11795916" y="2391131"/>
                  </a:lnTo>
                  <a:lnTo>
                    <a:pt x="11828501" y="2424049"/>
                  </a:lnTo>
                  <a:lnTo>
                    <a:pt x="11857451" y="2457298"/>
                  </a:lnTo>
                  <a:lnTo>
                    <a:pt x="11882713" y="2490866"/>
                  </a:lnTo>
                  <a:lnTo>
                    <a:pt x="11904235" y="2524739"/>
                  </a:lnTo>
                  <a:lnTo>
                    <a:pt x="11921964" y="2558906"/>
                  </a:lnTo>
                  <a:lnTo>
                    <a:pt x="11941326" y="2610676"/>
                  </a:lnTo>
                  <a:lnTo>
                    <a:pt x="11951853" y="2663032"/>
                  </a:lnTo>
                  <a:lnTo>
                    <a:pt x="11953875" y="2698242"/>
                  </a:lnTo>
                  <a:lnTo>
                    <a:pt x="11953368" y="2715879"/>
                  </a:lnTo>
                  <a:lnTo>
                    <a:pt x="11945826" y="2768431"/>
                  </a:lnTo>
                  <a:lnTo>
                    <a:pt x="11929388" y="2820410"/>
                  </a:lnTo>
                  <a:lnTo>
                    <a:pt x="11904235" y="2871773"/>
                  </a:lnTo>
                  <a:lnTo>
                    <a:pt x="11882713" y="2905652"/>
                  </a:lnTo>
                  <a:lnTo>
                    <a:pt x="11857451" y="2939225"/>
                  </a:lnTo>
                  <a:lnTo>
                    <a:pt x="11828501" y="2972479"/>
                  </a:lnTo>
                  <a:lnTo>
                    <a:pt x="11795916" y="3005402"/>
                  </a:lnTo>
                  <a:lnTo>
                    <a:pt x="11759751" y="3037980"/>
                  </a:lnTo>
                  <a:lnTo>
                    <a:pt x="11720057" y="3070201"/>
                  </a:lnTo>
                  <a:lnTo>
                    <a:pt x="11676889" y="3102053"/>
                  </a:lnTo>
                  <a:lnTo>
                    <a:pt x="11630299" y="3133521"/>
                  </a:lnTo>
                  <a:lnTo>
                    <a:pt x="11580341" y="3164594"/>
                  </a:lnTo>
                  <a:lnTo>
                    <a:pt x="11527068" y="3195259"/>
                  </a:lnTo>
                  <a:lnTo>
                    <a:pt x="11470533" y="3225502"/>
                  </a:lnTo>
                  <a:lnTo>
                    <a:pt x="11410789" y="3255311"/>
                  </a:lnTo>
                  <a:lnTo>
                    <a:pt x="11347890" y="3284674"/>
                  </a:lnTo>
                  <a:lnTo>
                    <a:pt x="11281888" y="3313576"/>
                  </a:lnTo>
                  <a:lnTo>
                    <a:pt x="11212837" y="3342006"/>
                  </a:lnTo>
                  <a:lnTo>
                    <a:pt x="11177185" y="3356040"/>
                  </a:lnTo>
                  <a:lnTo>
                    <a:pt x="11140790" y="3369951"/>
                  </a:lnTo>
                  <a:lnTo>
                    <a:pt x="11103660" y="3383737"/>
                  </a:lnTo>
                  <a:lnTo>
                    <a:pt x="11065800" y="3397398"/>
                  </a:lnTo>
                  <a:lnTo>
                    <a:pt x="11027218" y="3410930"/>
                  </a:lnTo>
                  <a:lnTo>
                    <a:pt x="10987921" y="3424333"/>
                  </a:lnTo>
                  <a:lnTo>
                    <a:pt x="10947914" y="3437605"/>
                  </a:lnTo>
                  <a:lnTo>
                    <a:pt x="10907204" y="3450745"/>
                  </a:lnTo>
                  <a:lnTo>
                    <a:pt x="10865799" y="3463750"/>
                  </a:lnTo>
                  <a:lnTo>
                    <a:pt x="10823705" y="3476620"/>
                  </a:lnTo>
                  <a:lnTo>
                    <a:pt x="10780928" y="3489352"/>
                  </a:lnTo>
                  <a:lnTo>
                    <a:pt x="10737476" y="3501946"/>
                  </a:lnTo>
                  <a:lnTo>
                    <a:pt x="10693354" y="3514398"/>
                  </a:lnTo>
                  <a:lnTo>
                    <a:pt x="10648570" y="3526709"/>
                  </a:lnTo>
                  <a:lnTo>
                    <a:pt x="10603129" y="3538876"/>
                  </a:lnTo>
                  <a:lnTo>
                    <a:pt x="10557040" y="3550897"/>
                  </a:lnTo>
                  <a:lnTo>
                    <a:pt x="10510307" y="3562772"/>
                  </a:lnTo>
                  <a:lnTo>
                    <a:pt x="10462939" y="3574497"/>
                  </a:lnTo>
                  <a:lnTo>
                    <a:pt x="10414941" y="3586073"/>
                  </a:lnTo>
                  <a:lnTo>
                    <a:pt x="10366321" y="3597497"/>
                  </a:lnTo>
                  <a:lnTo>
                    <a:pt x="10317085" y="3608767"/>
                  </a:lnTo>
                  <a:lnTo>
                    <a:pt x="10267239" y="3619883"/>
                  </a:lnTo>
                  <a:lnTo>
                    <a:pt x="10216791" y="3630842"/>
                  </a:lnTo>
                  <a:lnTo>
                    <a:pt x="10165746" y="3641642"/>
                  </a:lnTo>
                  <a:lnTo>
                    <a:pt x="10114112" y="3652283"/>
                  </a:lnTo>
                  <a:lnTo>
                    <a:pt x="10061895" y="3662763"/>
                  </a:lnTo>
                  <a:lnTo>
                    <a:pt x="10009103" y="3673079"/>
                  </a:lnTo>
                  <a:lnTo>
                    <a:pt x="9955740" y="3683231"/>
                  </a:lnTo>
                  <a:lnTo>
                    <a:pt x="9901815" y="3693217"/>
                  </a:lnTo>
                  <a:lnTo>
                    <a:pt x="9847333" y="3703034"/>
                  </a:lnTo>
                  <a:lnTo>
                    <a:pt x="9792302" y="3712683"/>
                  </a:lnTo>
                  <a:lnTo>
                    <a:pt x="9736729" y="3722160"/>
                  </a:lnTo>
                  <a:lnTo>
                    <a:pt x="9680618" y="3731465"/>
                  </a:lnTo>
                  <a:lnTo>
                    <a:pt x="9623979" y="3740595"/>
                  </a:lnTo>
                  <a:lnTo>
                    <a:pt x="9566816" y="3749550"/>
                  </a:lnTo>
                  <a:lnTo>
                    <a:pt x="9509137" y="3758327"/>
                  </a:lnTo>
                  <a:lnTo>
                    <a:pt x="9450948" y="3766925"/>
                  </a:lnTo>
                  <a:lnTo>
                    <a:pt x="9392256" y="3775343"/>
                  </a:lnTo>
                  <a:lnTo>
                    <a:pt x="9333068" y="3783578"/>
                  </a:lnTo>
                  <a:lnTo>
                    <a:pt x="9273390" y="3791629"/>
                  </a:lnTo>
                  <a:lnTo>
                    <a:pt x="9213229" y="3799495"/>
                  </a:lnTo>
                  <a:lnTo>
                    <a:pt x="9152592" y="3807174"/>
                  </a:lnTo>
                  <a:lnTo>
                    <a:pt x="9091485" y="3814664"/>
                  </a:lnTo>
                  <a:lnTo>
                    <a:pt x="9029915" y="3821964"/>
                  </a:lnTo>
                  <a:lnTo>
                    <a:pt x="8967888" y="3829072"/>
                  </a:lnTo>
                  <a:lnTo>
                    <a:pt x="8905412" y="3835987"/>
                  </a:lnTo>
                  <a:lnTo>
                    <a:pt x="8842492" y="3842707"/>
                  </a:lnTo>
                  <a:lnTo>
                    <a:pt x="8779136" y="3849229"/>
                  </a:lnTo>
                  <a:lnTo>
                    <a:pt x="8715350" y="3855554"/>
                  </a:lnTo>
                  <a:lnTo>
                    <a:pt x="8651140" y="3861679"/>
                  </a:lnTo>
                  <a:lnTo>
                    <a:pt x="8586514" y="3867602"/>
                  </a:lnTo>
                  <a:lnTo>
                    <a:pt x="8521479" y="3873322"/>
                  </a:lnTo>
                  <a:lnTo>
                    <a:pt x="8456039" y="3878838"/>
                  </a:lnTo>
                  <a:lnTo>
                    <a:pt x="8390204" y="3884147"/>
                  </a:lnTo>
                  <a:lnTo>
                    <a:pt x="8323978" y="3889248"/>
                  </a:lnTo>
                  <a:lnTo>
                    <a:pt x="8257369" y="3894140"/>
                  </a:lnTo>
                  <a:lnTo>
                    <a:pt x="8190383" y="3898821"/>
                  </a:lnTo>
                  <a:lnTo>
                    <a:pt x="8123027" y="3903289"/>
                  </a:lnTo>
                  <a:lnTo>
                    <a:pt x="8055308" y="3907542"/>
                  </a:lnTo>
                  <a:lnTo>
                    <a:pt x="7987232" y="3911580"/>
                  </a:lnTo>
                  <a:lnTo>
                    <a:pt x="7918806" y="3915400"/>
                  </a:lnTo>
                  <a:lnTo>
                    <a:pt x="7850036" y="3919002"/>
                  </a:lnTo>
                  <a:lnTo>
                    <a:pt x="7780930" y="3922382"/>
                  </a:lnTo>
                  <a:lnTo>
                    <a:pt x="7711493" y="3925540"/>
                  </a:lnTo>
                  <a:lnTo>
                    <a:pt x="7641733" y="3928474"/>
                  </a:lnTo>
                  <a:lnTo>
                    <a:pt x="7571656" y="3931183"/>
                  </a:lnTo>
                  <a:lnTo>
                    <a:pt x="7501269" y="3933665"/>
                  </a:lnTo>
                  <a:lnTo>
                    <a:pt x="7430579" y="3935917"/>
                  </a:lnTo>
                  <a:lnTo>
                    <a:pt x="7359591" y="3937940"/>
                  </a:lnTo>
                  <a:lnTo>
                    <a:pt x="7288313" y="3939731"/>
                  </a:lnTo>
                  <a:lnTo>
                    <a:pt x="7216752" y="3941288"/>
                  </a:lnTo>
                  <a:lnTo>
                    <a:pt x="7144913" y="3942609"/>
                  </a:lnTo>
                  <a:lnTo>
                    <a:pt x="7072805" y="3943695"/>
                  </a:lnTo>
                  <a:lnTo>
                    <a:pt x="7000432" y="3944541"/>
                  </a:lnTo>
                  <a:lnTo>
                    <a:pt x="6927803" y="3945148"/>
                  </a:lnTo>
                  <a:lnTo>
                    <a:pt x="6854923" y="3945513"/>
                  </a:lnTo>
                  <a:lnTo>
                    <a:pt x="6781800" y="3945636"/>
                  </a:lnTo>
                  <a:lnTo>
                    <a:pt x="6708676" y="3945513"/>
                  </a:lnTo>
                  <a:lnTo>
                    <a:pt x="6635796" y="3945148"/>
                  </a:lnTo>
                  <a:lnTo>
                    <a:pt x="6563167" y="3944541"/>
                  </a:lnTo>
                  <a:lnTo>
                    <a:pt x="6490794" y="3943695"/>
                  </a:lnTo>
                  <a:lnTo>
                    <a:pt x="6418686" y="3942609"/>
                  </a:lnTo>
                  <a:lnTo>
                    <a:pt x="6346847" y="3941288"/>
                  </a:lnTo>
                  <a:lnTo>
                    <a:pt x="6275286" y="3939731"/>
                  </a:lnTo>
                  <a:lnTo>
                    <a:pt x="6204008" y="3937940"/>
                  </a:lnTo>
                  <a:lnTo>
                    <a:pt x="6133020" y="3935917"/>
                  </a:lnTo>
                  <a:lnTo>
                    <a:pt x="6062330" y="3933665"/>
                  </a:lnTo>
                  <a:lnTo>
                    <a:pt x="5991943" y="3931183"/>
                  </a:lnTo>
                  <a:lnTo>
                    <a:pt x="5921866" y="3928474"/>
                  </a:lnTo>
                  <a:lnTo>
                    <a:pt x="5852106" y="3925540"/>
                  </a:lnTo>
                  <a:lnTo>
                    <a:pt x="5782669" y="3922382"/>
                  </a:lnTo>
                  <a:lnTo>
                    <a:pt x="5713563" y="3919002"/>
                  </a:lnTo>
                  <a:lnTo>
                    <a:pt x="5644793" y="3915400"/>
                  </a:lnTo>
                  <a:lnTo>
                    <a:pt x="5576367" y="3911580"/>
                  </a:lnTo>
                  <a:lnTo>
                    <a:pt x="5508291" y="3907542"/>
                  </a:lnTo>
                  <a:lnTo>
                    <a:pt x="5440572" y="3903289"/>
                  </a:lnTo>
                  <a:lnTo>
                    <a:pt x="5373216" y="3898821"/>
                  </a:lnTo>
                  <a:lnTo>
                    <a:pt x="5306230" y="3894140"/>
                  </a:lnTo>
                  <a:lnTo>
                    <a:pt x="5239621" y="3889248"/>
                  </a:lnTo>
                  <a:lnTo>
                    <a:pt x="5173395" y="3884147"/>
                  </a:lnTo>
                  <a:lnTo>
                    <a:pt x="5107560" y="3878838"/>
                  </a:lnTo>
                  <a:lnTo>
                    <a:pt x="5042120" y="3873322"/>
                  </a:lnTo>
                  <a:lnTo>
                    <a:pt x="4977085" y="3867602"/>
                  </a:lnTo>
                  <a:lnTo>
                    <a:pt x="4912459" y="3861679"/>
                  </a:lnTo>
                  <a:lnTo>
                    <a:pt x="4848249" y="3855554"/>
                  </a:lnTo>
                  <a:lnTo>
                    <a:pt x="4784463" y="3849229"/>
                  </a:lnTo>
                  <a:lnTo>
                    <a:pt x="4721107" y="3842707"/>
                  </a:lnTo>
                  <a:lnTo>
                    <a:pt x="4658187" y="3835987"/>
                  </a:lnTo>
                  <a:lnTo>
                    <a:pt x="4595711" y="3829072"/>
                  </a:lnTo>
                  <a:lnTo>
                    <a:pt x="4533684" y="3821964"/>
                  </a:lnTo>
                  <a:lnTo>
                    <a:pt x="4472114" y="3814664"/>
                  </a:lnTo>
                  <a:lnTo>
                    <a:pt x="4411007" y="3807174"/>
                  </a:lnTo>
                  <a:lnTo>
                    <a:pt x="4350370" y="3799495"/>
                  </a:lnTo>
                  <a:lnTo>
                    <a:pt x="4290209" y="3791629"/>
                  </a:lnTo>
                  <a:lnTo>
                    <a:pt x="4230531" y="3783578"/>
                  </a:lnTo>
                  <a:lnTo>
                    <a:pt x="4171343" y="3775343"/>
                  </a:lnTo>
                  <a:lnTo>
                    <a:pt x="4112651" y="3766925"/>
                  </a:lnTo>
                  <a:lnTo>
                    <a:pt x="4054462" y="3758327"/>
                  </a:lnTo>
                  <a:lnTo>
                    <a:pt x="3996783" y="3749550"/>
                  </a:lnTo>
                  <a:lnTo>
                    <a:pt x="3939620" y="3740595"/>
                  </a:lnTo>
                  <a:lnTo>
                    <a:pt x="3882981" y="3731465"/>
                  </a:lnTo>
                  <a:lnTo>
                    <a:pt x="3826870" y="3722160"/>
                  </a:lnTo>
                  <a:lnTo>
                    <a:pt x="3771297" y="3712683"/>
                  </a:lnTo>
                  <a:lnTo>
                    <a:pt x="3716266" y="3703034"/>
                  </a:lnTo>
                  <a:lnTo>
                    <a:pt x="3661784" y="3693217"/>
                  </a:lnTo>
                  <a:lnTo>
                    <a:pt x="3607859" y="3683231"/>
                  </a:lnTo>
                  <a:lnTo>
                    <a:pt x="3554496" y="3673079"/>
                  </a:lnTo>
                  <a:lnTo>
                    <a:pt x="3501704" y="3662763"/>
                  </a:lnTo>
                  <a:lnTo>
                    <a:pt x="3449487" y="3652283"/>
                  </a:lnTo>
                  <a:lnTo>
                    <a:pt x="3397853" y="3641642"/>
                  </a:lnTo>
                  <a:lnTo>
                    <a:pt x="3346808" y="3630842"/>
                  </a:lnTo>
                  <a:lnTo>
                    <a:pt x="3296360" y="3619883"/>
                  </a:lnTo>
                  <a:lnTo>
                    <a:pt x="3246514" y="3608767"/>
                  </a:lnTo>
                  <a:lnTo>
                    <a:pt x="3197278" y="3597497"/>
                  </a:lnTo>
                  <a:lnTo>
                    <a:pt x="3148658" y="3586073"/>
                  </a:lnTo>
                  <a:lnTo>
                    <a:pt x="3100660" y="3574497"/>
                  </a:lnTo>
                  <a:lnTo>
                    <a:pt x="3053292" y="3562772"/>
                  </a:lnTo>
                  <a:lnTo>
                    <a:pt x="3006559" y="3550897"/>
                  </a:lnTo>
                  <a:lnTo>
                    <a:pt x="2960470" y="3538876"/>
                  </a:lnTo>
                  <a:lnTo>
                    <a:pt x="2915029" y="3526709"/>
                  </a:lnTo>
                  <a:lnTo>
                    <a:pt x="2870245" y="3514398"/>
                  </a:lnTo>
                  <a:lnTo>
                    <a:pt x="2826123" y="3501946"/>
                  </a:lnTo>
                  <a:lnTo>
                    <a:pt x="2782671" y="3489352"/>
                  </a:lnTo>
                  <a:lnTo>
                    <a:pt x="2739894" y="3476620"/>
                  </a:lnTo>
                  <a:lnTo>
                    <a:pt x="2697800" y="3463750"/>
                  </a:lnTo>
                  <a:lnTo>
                    <a:pt x="2656395" y="3450745"/>
                  </a:lnTo>
                  <a:lnTo>
                    <a:pt x="2615685" y="3437605"/>
                  </a:lnTo>
                  <a:lnTo>
                    <a:pt x="2575678" y="3424333"/>
                  </a:lnTo>
                  <a:lnTo>
                    <a:pt x="2536381" y="3410930"/>
                  </a:lnTo>
                  <a:lnTo>
                    <a:pt x="2497799" y="3397398"/>
                  </a:lnTo>
                  <a:lnTo>
                    <a:pt x="2459939" y="3383737"/>
                  </a:lnTo>
                  <a:lnTo>
                    <a:pt x="2422809" y="3369951"/>
                  </a:lnTo>
                  <a:lnTo>
                    <a:pt x="2386414" y="3356040"/>
                  </a:lnTo>
                  <a:lnTo>
                    <a:pt x="2350762" y="3342006"/>
                  </a:lnTo>
                  <a:lnTo>
                    <a:pt x="2281711" y="3313576"/>
                  </a:lnTo>
                  <a:lnTo>
                    <a:pt x="2215709" y="3284674"/>
                  </a:lnTo>
                  <a:lnTo>
                    <a:pt x="2152810" y="3255311"/>
                  </a:lnTo>
                  <a:lnTo>
                    <a:pt x="2093066" y="3225502"/>
                  </a:lnTo>
                  <a:lnTo>
                    <a:pt x="2036531" y="3195259"/>
                  </a:lnTo>
                  <a:lnTo>
                    <a:pt x="1983258" y="3164594"/>
                  </a:lnTo>
                  <a:lnTo>
                    <a:pt x="1933300" y="3133521"/>
                  </a:lnTo>
                  <a:lnTo>
                    <a:pt x="1886710" y="3102053"/>
                  </a:lnTo>
                  <a:lnTo>
                    <a:pt x="1843542" y="3070201"/>
                  </a:lnTo>
                  <a:lnTo>
                    <a:pt x="1803848" y="3037980"/>
                  </a:lnTo>
                  <a:lnTo>
                    <a:pt x="1767683" y="3005402"/>
                  </a:lnTo>
                  <a:lnTo>
                    <a:pt x="1735098" y="2972479"/>
                  </a:lnTo>
                  <a:lnTo>
                    <a:pt x="1706148" y="2939225"/>
                  </a:lnTo>
                  <a:lnTo>
                    <a:pt x="1680886" y="2905652"/>
                  </a:lnTo>
                  <a:lnTo>
                    <a:pt x="1659364" y="2871773"/>
                  </a:lnTo>
                  <a:lnTo>
                    <a:pt x="1641635" y="2837602"/>
                  </a:lnTo>
                  <a:lnTo>
                    <a:pt x="1622273" y="2785823"/>
                  </a:lnTo>
                  <a:lnTo>
                    <a:pt x="1611746" y="2733457"/>
                  </a:lnTo>
                  <a:lnTo>
                    <a:pt x="1609725" y="2698242"/>
                  </a:lnTo>
                  <a:close/>
                </a:path>
                <a:path w="12042775" h="3945890">
                  <a:moveTo>
                    <a:pt x="571500" y="767841"/>
                  </a:moveTo>
                  <a:lnTo>
                    <a:pt x="590759" y="732450"/>
                  </a:lnTo>
                  <a:lnTo>
                    <a:pt x="629593" y="706755"/>
                  </a:lnTo>
                  <a:lnTo>
                    <a:pt x="666555" y="690091"/>
                  </a:lnTo>
                  <a:lnTo>
                    <a:pt x="712036" y="673837"/>
                  </a:lnTo>
                  <a:lnTo>
                    <a:pt x="765746" y="658028"/>
                  </a:lnTo>
                  <a:lnTo>
                    <a:pt x="827397" y="642696"/>
                  </a:lnTo>
                  <a:lnTo>
                    <a:pt x="896698" y="627874"/>
                  </a:lnTo>
                  <a:lnTo>
                    <a:pt x="934127" y="620665"/>
                  </a:lnTo>
                  <a:lnTo>
                    <a:pt x="973360" y="613595"/>
                  </a:lnTo>
                  <a:lnTo>
                    <a:pt x="1014361" y="606670"/>
                  </a:lnTo>
                  <a:lnTo>
                    <a:pt x="1057093" y="599892"/>
                  </a:lnTo>
                  <a:lnTo>
                    <a:pt x="1101521" y="593267"/>
                  </a:lnTo>
                  <a:lnTo>
                    <a:pt x="1147608" y="586799"/>
                  </a:lnTo>
                  <a:lnTo>
                    <a:pt x="1195318" y="580490"/>
                  </a:lnTo>
                  <a:lnTo>
                    <a:pt x="1244615" y="574347"/>
                  </a:lnTo>
                  <a:lnTo>
                    <a:pt x="1295463" y="568372"/>
                  </a:lnTo>
                  <a:lnTo>
                    <a:pt x="1347825" y="562570"/>
                  </a:lnTo>
                  <a:lnTo>
                    <a:pt x="1401665" y="556945"/>
                  </a:lnTo>
                  <a:lnTo>
                    <a:pt x="1456948" y="551502"/>
                  </a:lnTo>
                  <a:lnTo>
                    <a:pt x="1513636" y="546243"/>
                  </a:lnTo>
                  <a:lnTo>
                    <a:pt x="1571693" y="541174"/>
                  </a:lnTo>
                  <a:lnTo>
                    <a:pt x="1631084" y="536298"/>
                  </a:lnTo>
                  <a:lnTo>
                    <a:pt x="1691773" y="531621"/>
                  </a:lnTo>
                  <a:lnTo>
                    <a:pt x="1753722" y="527144"/>
                  </a:lnTo>
                  <a:lnTo>
                    <a:pt x="1816896" y="522874"/>
                  </a:lnTo>
                  <a:lnTo>
                    <a:pt x="1881259" y="518814"/>
                  </a:lnTo>
                  <a:lnTo>
                    <a:pt x="1946774" y="514968"/>
                  </a:lnTo>
                  <a:lnTo>
                    <a:pt x="2013405" y="511340"/>
                  </a:lnTo>
                  <a:lnTo>
                    <a:pt x="2081117" y="507934"/>
                  </a:lnTo>
                  <a:lnTo>
                    <a:pt x="2149872" y="504755"/>
                  </a:lnTo>
                  <a:lnTo>
                    <a:pt x="2219635" y="501807"/>
                  </a:lnTo>
                  <a:lnTo>
                    <a:pt x="2290369" y="499093"/>
                  </a:lnTo>
                  <a:lnTo>
                    <a:pt x="2362038" y="496618"/>
                  </a:lnTo>
                  <a:lnTo>
                    <a:pt x="2434607" y="494386"/>
                  </a:lnTo>
                  <a:lnTo>
                    <a:pt x="2508038" y="492402"/>
                  </a:lnTo>
                  <a:lnTo>
                    <a:pt x="2582296" y="490668"/>
                  </a:lnTo>
                  <a:lnTo>
                    <a:pt x="2657344" y="489190"/>
                  </a:lnTo>
                  <a:lnTo>
                    <a:pt x="2733146" y="487971"/>
                  </a:lnTo>
                  <a:lnTo>
                    <a:pt x="2809666" y="487016"/>
                  </a:lnTo>
                  <a:lnTo>
                    <a:pt x="2886869" y="486329"/>
                  </a:lnTo>
                  <a:lnTo>
                    <a:pt x="2964716" y="485914"/>
                  </a:lnTo>
                  <a:lnTo>
                    <a:pt x="3043174" y="485775"/>
                  </a:lnTo>
                  <a:lnTo>
                    <a:pt x="3121638" y="485914"/>
                  </a:lnTo>
                  <a:lnTo>
                    <a:pt x="3199492" y="486329"/>
                  </a:lnTo>
                  <a:lnTo>
                    <a:pt x="3276701" y="487016"/>
                  </a:lnTo>
                  <a:lnTo>
                    <a:pt x="3353228" y="487971"/>
                  </a:lnTo>
                  <a:lnTo>
                    <a:pt x="3429036" y="489190"/>
                  </a:lnTo>
                  <a:lnTo>
                    <a:pt x="3504091" y="490668"/>
                  </a:lnTo>
                  <a:lnTo>
                    <a:pt x="3578354" y="492402"/>
                  </a:lnTo>
                  <a:lnTo>
                    <a:pt x="3651790" y="494386"/>
                  </a:lnTo>
                  <a:lnTo>
                    <a:pt x="3724364" y="496618"/>
                  </a:lnTo>
                  <a:lnTo>
                    <a:pt x="3796038" y="499093"/>
                  </a:lnTo>
                  <a:lnTo>
                    <a:pt x="3866777" y="501807"/>
                  </a:lnTo>
                  <a:lnTo>
                    <a:pt x="3936544" y="504755"/>
                  </a:lnTo>
                  <a:lnTo>
                    <a:pt x="4005304" y="507934"/>
                  </a:lnTo>
                  <a:lnTo>
                    <a:pt x="4073019" y="511340"/>
                  </a:lnTo>
                  <a:lnTo>
                    <a:pt x="4139654" y="514968"/>
                  </a:lnTo>
                  <a:lnTo>
                    <a:pt x="4205173" y="518814"/>
                  </a:lnTo>
                  <a:lnTo>
                    <a:pt x="4269539" y="522874"/>
                  </a:lnTo>
                  <a:lnTo>
                    <a:pt x="4332716" y="527144"/>
                  </a:lnTo>
                  <a:lnTo>
                    <a:pt x="4394669" y="531621"/>
                  </a:lnTo>
                  <a:lnTo>
                    <a:pt x="4455360" y="536298"/>
                  </a:lnTo>
                  <a:lnTo>
                    <a:pt x="4514754" y="541174"/>
                  </a:lnTo>
                  <a:lnTo>
                    <a:pt x="4572814" y="546243"/>
                  </a:lnTo>
                  <a:lnTo>
                    <a:pt x="4629504" y="551502"/>
                  </a:lnTo>
                  <a:lnTo>
                    <a:pt x="4684789" y="556945"/>
                  </a:lnTo>
                  <a:lnTo>
                    <a:pt x="4738631" y="562570"/>
                  </a:lnTo>
                  <a:lnTo>
                    <a:pt x="4790995" y="568372"/>
                  </a:lnTo>
                  <a:lnTo>
                    <a:pt x="4841844" y="574347"/>
                  </a:lnTo>
                  <a:lnTo>
                    <a:pt x="4891143" y="580490"/>
                  </a:lnTo>
                  <a:lnTo>
                    <a:pt x="4938855" y="586799"/>
                  </a:lnTo>
                  <a:lnTo>
                    <a:pt x="4984943" y="593267"/>
                  </a:lnTo>
                  <a:lnTo>
                    <a:pt x="5029372" y="599892"/>
                  </a:lnTo>
                  <a:lnTo>
                    <a:pt x="5072106" y="606670"/>
                  </a:lnTo>
                  <a:lnTo>
                    <a:pt x="5113108" y="613595"/>
                  </a:lnTo>
                  <a:lnTo>
                    <a:pt x="5152342" y="620665"/>
                  </a:lnTo>
                  <a:lnTo>
                    <a:pt x="5189772" y="627874"/>
                  </a:lnTo>
                  <a:lnTo>
                    <a:pt x="5259074" y="642696"/>
                  </a:lnTo>
                  <a:lnTo>
                    <a:pt x="5320726" y="658028"/>
                  </a:lnTo>
                  <a:lnTo>
                    <a:pt x="5374437" y="673837"/>
                  </a:lnTo>
                  <a:lnTo>
                    <a:pt x="5419919" y="690091"/>
                  </a:lnTo>
                  <a:lnTo>
                    <a:pt x="5456880" y="706755"/>
                  </a:lnTo>
                  <a:lnTo>
                    <a:pt x="5495715" y="732450"/>
                  </a:lnTo>
                  <a:lnTo>
                    <a:pt x="5514975" y="767841"/>
                  </a:lnTo>
                  <a:lnTo>
                    <a:pt x="5513753" y="776798"/>
                  </a:lnTo>
                  <a:lnTo>
                    <a:pt x="5485033" y="811889"/>
                  </a:lnTo>
                  <a:lnTo>
                    <a:pt x="5439483" y="837318"/>
                  </a:lnTo>
                  <a:lnTo>
                    <a:pt x="5398225" y="853785"/>
                  </a:lnTo>
                  <a:lnTo>
                    <a:pt x="5348592" y="869825"/>
                  </a:lnTo>
                  <a:lnTo>
                    <a:pt x="5290875" y="885405"/>
                  </a:lnTo>
                  <a:lnTo>
                    <a:pt x="5225361" y="900492"/>
                  </a:lnTo>
                  <a:lnTo>
                    <a:pt x="5152342" y="915053"/>
                  </a:lnTo>
                  <a:lnTo>
                    <a:pt x="5113108" y="922126"/>
                  </a:lnTo>
                  <a:lnTo>
                    <a:pt x="5072106" y="929055"/>
                  </a:lnTo>
                  <a:lnTo>
                    <a:pt x="5029372" y="935836"/>
                  </a:lnTo>
                  <a:lnTo>
                    <a:pt x="4984943" y="942465"/>
                  </a:lnTo>
                  <a:lnTo>
                    <a:pt x="4938855" y="948937"/>
                  </a:lnTo>
                  <a:lnTo>
                    <a:pt x="4891143" y="955249"/>
                  </a:lnTo>
                  <a:lnTo>
                    <a:pt x="4841844" y="961396"/>
                  </a:lnTo>
                  <a:lnTo>
                    <a:pt x="4790995" y="967374"/>
                  </a:lnTo>
                  <a:lnTo>
                    <a:pt x="4738631" y="973180"/>
                  </a:lnTo>
                  <a:lnTo>
                    <a:pt x="4684789" y="978808"/>
                  </a:lnTo>
                  <a:lnTo>
                    <a:pt x="4629504" y="984256"/>
                  </a:lnTo>
                  <a:lnTo>
                    <a:pt x="4572814" y="989518"/>
                  </a:lnTo>
                  <a:lnTo>
                    <a:pt x="4514754" y="994591"/>
                  </a:lnTo>
                  <a:lnTo>
                    <a:pt x="4455360" y="999470"/>
                  </a:lnTo>
                  <a:lnTo>
                    <a:pt x="4394669" y="1004151"/>
                  </a:lnTo>
                  <a:lnTo>
                    <a:pt x="4332716" y="1008631"/>
                  </a:lnTo>
                  <a:lnTo>
                    <a:pt x="4269539" y="1012904"/>
                  </a:lnTo>
                  <a:lnTo>
                    <a:pt x="4205173" y="1016968"/>
                  </a:lnTo>
                  <a:lnTo>
                    <a:pt x="4139654" y="1020817"/>
                  </a:lnTo>
                  <a:lnTo>
                    <a:pt x="4073019" y="1024448"/>
                  </a:lnTo>
                  <a:lnTo>
                    <a:pt x="4005304" y="1027856"/>
                  </a:lnTo>
                  <a:lnTo>
                    <a:pt x="3936544" y="1031038"/>
                  </a:lnTo>
                  <a:lnTo>
                    <a:pt x="3866777" y="1033989"/>
                  </a:lnTo>
                  <a:lnTo>
                    <a:pt x="3796038" y="1036705"/>
                  </a:lnTo>
                  <a:lnTo>
                    <a:pt x="3724364" y="1039182"/>
                  </a:lnTo>
                  <a:lnTo>
                    <a:pt x="3651790" y="1041416"/>
                  </a:lnTo>
                  <a:lnTo>
                    <a:pt x="3578354" y="1043402"/>
                  </a:lnTo>
                  <a:lnTo>
                    <a:pt x="3504091" y="1045137"/>
                  </a:lnTo>
                  <a:lnTo>
                    <a:pt x="3429036" y="1046617"/>
                  </a:lnTo>
                  <a:lnTo>
                    <a:pt x="3353228" y="1047836"/>
                  </a:lnTo>
                  <a:lnTo>
                    <a:pt x="3276701" y="1048792"/>
                  </a:lnTo>
                  <a:lnTo>
                    <a:pt x="3199492" y="1049480"/>
                  </a:lnTo>
                  <a:lnTo>
                    <a:pt x="3121638" y="1049896"/>
                  </a:lnTo>
                  <a:lnTo>
                    <a:pt x="3043174" y="1050036"/>
                  </a:lnTo>
                  <a:lnTo>
                    <a:pt x="2964716" y="1049896"/>
                  </a:lnTo>
                  <a:lnTo>
                    <a:pt x="2886869" y="1049480"/>
                  </a:lnTo>
                  <a:lnTo>
                    <a:pt x="2809666" y="1048792"/>
                  </a:lnTo>
                  <a:lnTo>
                    <a:pt x="2733146" y="1047836"/>
                  </a:lnTo>
                  <a:lnTo>
                    <a:pt x="2657344" y="1046617"/>
                  </a:lnTo>
                  <a:lnTo>
                    <a:pt x="2582296" y="1045137"/>
                  </a:lnTo>
                  <a:lnTo>
                    <a:pt x="2508038" y="1043402"/>
                  </a:lnTo>
                  <a:lnTo>
                    <a:pt x="2434607" y="1041416"/>
                  </a:lnTo>
                  <a:lnTo>
                    <a:pt x="2362038" y="1039182"/>
                  </a:lnTo>
                  <a:lnTo>
                    <a:pt x="2290369" y="1036705"/>
                  </a:lnTo>
                  <a:lnTo>
                    <a:pt x="2219635" y="1033989"/>
                  </a:lnTo>
                  <a:lnTo>
                    <a:pt x="2149872" y="1031038"/>
                  </a:lnTo>
                  <a:lnTo>
                    <a:pt x="2081117" y="1027856"/>
                  </a:lnTo>
                  <a:lnTo>
                    <a:pt x="2013405" y="1024448"/>
                  </a:lnTo>
                  <a:lnTo>
                    <a:pt x="1946774" y="1020817"/>
                  </a:lnTo>
                  <a:lnTo>
                    <a:pt x="1881259" y="1016968"/>
                  </a:lnTo>
                  <a:lnTo>
                    <a:pt x="1816896" y="1012904"/>
                  </a:lnTo>
                  <a:lnTo>
                    <a:pt x="1753722" y="1008631"/>
                  </a:lnTo>
                  <a:lnTo>
                    <a:pt x="1691773" y="1004151"/>
                  </a:lnTo>
                  <a:lnTo>
                    <a:pt x="1631084" y="999470"/>
                  </a:lnTo>
                  <a:lnTo>
                    <a:pt x="1571693" y="994591"/>
                  </a:lnTo>
                  <a:lnTo>
                    <a:pt x="1513636" y="989518"/>
                  </a:lnTo>
                  <a:lnTo>
                    <a:pt x="1456948" y="984256"/>
                  </a:lnTo>
                  <a:lnTo>
                    <a:pt x="1401665" y="978808"/>
                  </a:lnTo>
                  <a:lnTo>
                    <a:pt x="1347825" y="973180"/>
                  </a:lnTo>
                  <a:lnTo>
                    <a:pt x="1295463" y="967374"/>
                  </a:lnTo>
                  <a:lnTo>
                    <a:pt x="1244615" y="961396"/>
                  </a:lnTo>
                  <a:lnTo>
                    <a:pt x="1195318" y="955249"/>
                  </a:lnTo>
                  <a:lnTo>
                    <a:pt x="1147608" y="948937"/>
                  </a:lnTo>
                  <a:lnTo>
                    <a:pt x="1101521" y="942465"/>
                  </a:lnTo>
                  <a:lnTo>
                    <a:pt x="1057093" y="935836"/>
                  </a:lnTo>
                  <a:lnTo>
                    <a:pt x="1014361" y="929055"/>
                  </a:lnTo>
                  <a:lnTo>
                    <a:pt x="973360" y="922126"/>
                  </a:lnTo>
                  <a:lnTo>
                    <a:pt x="934127" y="915053"/>
                  </a:lnTo>
                  <a:lnTo>
                    <a:pt x="896698" y="907841"/>
                  </a:lnTo>
                  <a:lnTo>
                    <a:pt x="827397" y="893013"/>
                  </a:lnTo>
                  <a:lnTo>
                    <a:pt x="765746" y="877675"/>
                  </a:lnTo>
                  <a:lnTo>
                    <a:pt x="712036" y="861860"/>
                  </a:lnTo>
                  <a:lnTo>
                    <a:pt x="666555" y="845602"/>
                  </a:lnTo>
                  <a:lnTo>
                    <a:pt x="629593" y="828934"/>
                  </a:lnTo>
                  <a:lnTo>
                    <a:pt x="590759" y="803235"/>
                  </a:lnTo>
                  <a:lnTo>
                    <a:pt x="571500" y="767841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-12700" y="-20319"/>
            <a:ext cx="3492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121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24285" y="92748"/>
            <a:ext cx="1122616" cy="538314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345803" y="47028"/>
            <a:ext cx="1203591" cy="629627"/>
          </a:xfrm>
          <a:prstGeom prst="rect">
            <a:avLst/>
          </a:prstGeom>
        </p:spPr>
      </p:pic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261880"/>
            <a:ext cx="12198350" cy="6596380"/>
            <a:chOff x="0" y="261880"/>
            <a:chExt cx="12198350" cy="6596380"/>
          </a:xfrm>
        </p:grpSpPr>
        <p:sp>
          <p:nvSpPr>
            <p:cNvPr id="3" name="object 3" descr=""/>
            <p:cNvSpPr/>
            <p:nvPr/>
          </p:nvSpPr>
          <p:spPr>
            <a:xfrm>
              <a:off x="0" y="6453339"/>
              <a:ext cx="12198350" cy="405130"/>
            </a:xfrm>
            <a:custGeom>
              <a:avLst/>
              <a:gdLst/>
              <a:ahLst/>
              <a:cxnLst/>
              <a:rect l="l" t="t" r="r" b="b"/>
              <a:pathLst>
                <a:path w="12198350" h="405129">
                  <a:moveTo>
                    <a:pt x="12198350" y="0"/>
                  </a:moveTo>
                  <a:lnTo>
                    <a:pt x="0" y="0"/>
                  </a:lnTo>
                  <a:lnTo>
                    <a:pt x="0" y="404660"/>
                  </a:lnTo>
                  <a:lnTo>
                    <a:pt x="12198350" y="404660"/>
                  </a:lnTo>
                  <a:lnTo>
                    <a:pt x="12198350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20247" y="5394007"/>
              <a:ext cx="1549780" cy="1042543"/>
            </a:xfrm>
            <a:prstGeom prst="rect">
              <a:avLst/>
            </a:prstGeom>
          </p:spPr>
        </p:pic>
        <p:pic>
          <p:nvPicPr>
            <p:cNvPr id="5" name="object 5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690177" y="261880"/>
              <a:ext cx="4507918" cy="4177778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848854" y="421512"/>
              <a:ext cx="4144645" cy="367931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04110" y="4370608"/>
              <a:ext cx="2577951" cy="804514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97967" y="5128869"/>
              <a:ext cx="2965069" cy="107355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913932" y="5313595"/>
              <a:ext cx="2127453" cy="887140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50094" y="5237723"/>
              <a:ext cx="2220887" cy="964702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92920" y="4421818"/>
              <a:ext cx="2319463" cy="745556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726429" y="4208398"/>
              <a:ext cx="2314955" cy="1019428"/>
            </a:xfrm>
            <a:prstGeom prst="rect">
              <a:avLst/>
            </a:prstGeom>
          </p:spPr>
        </p:pic>
      </p:grpSp>
      <p:grpSp>
        <p:nvGrpSpPr>
          <p:cNvPr id="13" name="object 13" descr=""/>
          <p:cNvGrpSpPr/>
          <p:nvPr/>
        </p:nvGrpSpPr>
        <p:grpSpPr>
          <a:xfrm>
            <a:off x="230250" y="348361"/>
            <a:ext cx="4090035" cy="3081655"/>
            <a:chOff x="230250" y="348361"/>
            <a:chExt cx="4090035" cy="3081655"/>
          </a:xfrm>
        </p:grpSpPr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54709" y="348361"/>
              <a:ext cx="2965068" cy="1497330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70051" y="1927786"/>
              <a:ext cx="2567128" cy="701494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30250" y="2550744"/>
              <a:ext cx="2965069" cy="879271"/>
            </a:xfrm>
            <a:prstGeom prst="rect">
              <a:avLst/>
            </a:prstGeom>
          </p:spPr>
        </p:pic>
      </p:grpSp>
      <p:pic>
        <p:nvPicPr>
          <p:cNvPr id="17" name="object 17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78094" y="3498101"/>
            <a:ext cx="2776509" cy="770622"/>
          </a:xfrm>
          <a:prstGeom prst="rect">
            <a:avLst/>
          </a:prstGeom>
        </p:spPr>
      </p:pic>
      <p:sp>
        <p:nvSpPr>
          <p:cNvPr id="18" name="object 18" descr=""/>
          <p:cNvSpPr txBox="1"/>
          <p:nvPr/>
        </p:nvSpPr>
        <p:spPr>
          <a:xfrm>
            <a:off x="2886836" y="1509471"/>
            <a:ext cx="447865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15"/>
              </a:rPr>
              <a:t>https://capitalespanoladelagastronomia.es/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19" name="object 19" descr=""/>
          <p:cNvGrpSpPr/>
          <p:nvPr/>
        </p:nvGrpSpPr>
        <p:grpSpPr>
          <a:xfrm>
            <a:off x="3236722" y="1816074"/>
            <a:ext cx="2334260" cy="2453005"/>
            <a:chOff x="3236722" y="1816074"/>
            <a:chExt cx="2334260" cy="2453005"/>
          </a:xfrm>
        </p:grpSpPr>
        <p:pic>
          <p:nvPicPr>
            <p:cNvPr id="20" name="object 20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236722" y="1816074"/>
              <a:ext cx="2334260" cy="734720"/>
            </a:xfrm>
            <a:prstGeom prst="rect">
              <a:avLst/>
            </a:prstGeom>
          </p:spPr>
        </p:pic>
        <p:pic>
          <p:nvPicPr>
            <p:cNvPr id="21" name="object 21" descr="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236722" y="2494457"/>
              <a:ext cx="2334260" cy="1774266"/>
            </a:xfrm>
            <a:prstGeom prst="rect">
              <a:avLst/>
            </a:prstGeom>
          </p:spPr>
        </p:pic>
      </p:grpSp>
      <p:sp>
        <p:nvSpPr>
          <p:cNvPr id="22" name="object 2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8350" cy="6858000"/>
            <a:chOff x="0" y="0"/>
            <a:chExt cx="12198350" cy="6858000"/>
          </a:xfrm>
        </p:grpSpPr>
        <p:sp>
          <p:nvSpPr>
            <p:cNvPr id="3" name="object 3" descr=""/>
            <p:cNvSpPr/>
            <p:nvPr/>
          </p:nvSpPr>
          <p:spPr>
            <a:xfrm>
              <a:off x="0" y="6453339"/>
              <a:ext cx="12198350" cy="405130"/>
            </a:xfrm>
            <a:custGeom>
              <a:avLst/>
              <a:gdLst/>
              <a:ahLst/>
              <a:cxnLst/>
              <a:rect l="l" t="t" r="r" b="b"/>
              <a:pathLst>
                <a:path w="12198350" h="405129">
                  <a:moveTo>
                    <a:pt x="12198350" y="0"/>
                  </a:moveTo>
                  <a:lnTo>
                    <a:pt x="0" y="0"/>
                  </a:lnTo>
                  <a:lnTo>
                    <a:pt x="0" y="404660"/>
                  </a:lnTo>
                  <a:lnTo>
                    <a:pt x="12198350" y="404660"/>
                  </a:lnTo>
                  <a:lnTo>
                    <a:pt x="12198350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3175" y="0"/>
              <a:ext cx="12192000" cy="6453505"/>
            </a:xfrm>
            <a:custGeom>
              <a:avLst/>
              <a:gdLst/>
              <a:ahLst/>
              <a:cxnLst/>
              <a:rect l="l" t="t" r="r" b="b"/>
              <a:pathLst>
                <a:path w="12192000" h="6453505">
                  <a:moveTo>
                    <a:pt x="12192000" y="0"/>
                  </a:moveTo>
                  <a:lnTo>
                    <a:pt x="0" y="0"/>
                  </a:lnTo>
                  <a:lnTo>
                    <a:pt x="0" y="6453339"/>
                  </a:lnTo>
                  <a:lnTo>
                    <a:pt x="12192000" y="645333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364680" y="618108"/>
              <a:ext cx="6793865" cy="2202180"/>
            </a:xfrm>
            <a:custGeom>
              <a:avLst/>
              <a:gdLst/>
              <a:ahLst/>
              <a:cxnLst/>
              <a:rect l="l" t="t" r="r" b="b"/>
              <a:pathLst>
                <a:path w="6793865" h="2202180">
                  <a:moveTo>
                    <a:pt x="730770" y="29844"/>
                  </a:moveTo>
                  <a:lnTo>
                    <a:pt x="458216" y="29844"/>
                  </a:lnTo>
                  <a:lnTo>
                    <a:pt x="436246" y="84421"/>
                  </a:lnTo>
                  <a:lnTo>
                    <a:pt x="413927" y="130603"/>
                  </a:lnTo>
                  <a:lnTo>
                    <a:pt x="391261" y="168380"/>
                  </a:lnTo>
                  <a:lnTo>
                    <a:pt x="343103" y="221194"/>
                  </a:lnTo>
                  <a:lnTo>
                    <a:pt x="281038" y="257389"/>
                  </a:lnTo>
                  <a:lnTo>
                    <a:pt x="244119" y="270128"/>
                  </a:lnTo>
                  <a:lnTo>
                    <a:pt x="167732" y="284027"/>
                  </a:lnTo>
                  <a:lnTo>
                    <a:pt x="118906" y="288371"/>
                  </a:lnTo>
                  <a:lnTo>
                    <a:pt x="62995" y="290977"/>
                  </a:lnTo>
                  <a:lnTo>
                    <a:pt x="0" y="291845"/>
                  </a:lnTo>
                  <a:lnTo>
                    <a:pt x="0" y="581913"/>
                  </a:lnTo>
                  <a:lnTo>
                    <a:pt x="342468" y="581913"/>
                  </a:lnTo>
                  <a:lnTo>
                    <a:pt x="342468" y="2172207"/>
                  </a:lnTo>
                  <a:lnTo>
                    <a:pt x="730770" y="2172207"/>
                  </a:lnTo>
                  <a:lnTo>
                    <a:pt x="730770" y="29844"/>
                  </a:lnTo>
                  <a:close/>
                </a:path>
                <a:path w="6793865" h="2202180">
                  <a:moveTo>
                    <a:pt x="1724143" y="248412"/>
                  </a:moveTo>
                  <a:lnTo>
                    <a:pt x="1406715" y="248412"/>
                  </a:lnTo>
                  <a:lnTo>
                    <a:pt x="1432552" y="253390"/>
                  </a:lnTo>
                  <a:lnTo>
                    <a:pt x="1451006" y="268335"/>
                  </a:lnTo>
                  <a:lnTo>
                    <a:pt x="1462079" y="293256"/>
                  </a:lnTo>
                  <a:lnTo>
                    <a:pt x="1465770" y="328167"/>
                  </a:lnTo>
                  <a:lnTo>
                    <a:pt x="1465770" y="460248"/>
                  </a:lnTo>
                  <a:lnTo>
                    <a:pt x="1409647" y="464369"/>
                  </a:lnTo>
                  <a:lnTo>
                    <a:pt x="1357320" y="472051"/>
                  </a:lnTo>
                  <a:lnTo>
                    <a:pt x="1308792" y="483294"/>
                  </a:lnTo>
                  <a:lnTo>
                    <a:pt x="1264066" y="498099"/>
                  </a:lnTo>
                  <a:lnTo>
                    <a:pt x="1223143" y="516464"/>
                  </a:lnTo>
                  <a:lnTo>
                    <a:pt x="1186025" y="538391"/>
                  </a:lnTo>
                  <a:lnTo>
                    <a:pt x="1152715" y="563879"/>
                  </a:lnTo>
                  <a:lnTo>
                    <a:pt x="1119178" y="598402"/>
                  </a:lnTo>
                  <a:lnTo>
                    <a:pt x="1091722" y="638344"/>
                  </a:lnTo>
                  <a:lnTo>
                    <a:pt x="1070356" y="683704"/>
                  </a:lnTo>
                  <a:lnTo>
                    <a:pt x="1055085" y="734483"/>
                  </a:lnTo>
                  <a:lnTo>
                    <a:pt x="1045917" y="790680"/>
                  </a:lnTo>
                  <a:lnTo>
                    <a:pt x="1042860" y="852296"/>
                  </a:lnTo>
                  <a:lnTo>
                    <a:pt x="1042860" y="864235"/>
                  </a:lnTo>
                  <a:lnTo>
                    <a:pt x="1045481" y="920895"/>
                  </a:lnTo>
                  <a:lnTo>
                    <a:pt x="1053345" y="972453"/>
                  </a:lnTo>
                  <a:lnTo>
                    <a:pt x="1066452" y="1018896"/>
                  </a:lnTo>
                  <a:lnTo>
                    <a:pt x="1084800" y="1060213"/>
                  </a:lnTo>
                  <a:lnTo>
                    <a:pt x="1108392" y="1096390"/>
                  </a:lnTo>
                  <a:lnTo>
                    <a:pt x="1137303" y="1126690"/>
                  </a:lnTo>
                  <a:lnTo>
                    <a:pt x="1171463" y="1150234"/>
                  </a:lnTo>
                  <a:lnTo>
                    <a:pt x="1210878" y="1167037"/>
                  </a:lnTo>
                  <a:lnTo>
                    <a:pt x="1255554" y="1177110"/>
                  </a:lnTo>
                  <a:lnTo>
                    <a:pt x="1305496" y="1180464"/>
                  </a:lnTo>
                  <a:lnTo>
                    <a:pt x="1355324" y="1176082"/>
                  </a:lnTo>
                  <a:lnTo>
                    <a:pt x="1400417" y="1162934"/>
                  </a:lnTo>
                  <a:lnTo>
                    <a:pt x="1440783" y="1141015"/>
                  </a:lnTo>
                  <a:lnTo>
                    <a:pt x="1476429" y="1110323"/>
                  </a:lnTo>
                  <a:lnTo>
                    <a:pt x="1495257" y="1086299"/>
                  </a:lnTo>
                  <a:lnTo>
                    <a:pt x="1491297" y="1022603"/>
                  </a:lnTo>
                  <a:lnTo>
                    <a:pt x="1734883" y="1022603"/>
                  </a:lnTo>
                  <a:lnTo>
                    <a:pt x="1734883" y="932179"/>
                  </a:lnTo>
                  <a:lnTo>
                    <a:pt x="1379918" y="932179"/>
                  </a:lnTo>
                  <a:lnTo>
                    <a:pt x="1350228" y="926820"/>
                  </a:lnTo>
                  <a:lnTo>
                    <a:pt x="1328991" y="910732"/>
                  </a:lnTo>
                  <a:lnTo>
                    <a:pt x="1316231" y="883906"/>
                  </a:lnTo>
                  <a:lnTo>
                    <a:pt x="1311973" y="846327"/>
                  </a:lnTo>
                  <a:lnTo>
                    <a:pt x="1311973" y="819530"/>
                  </a:lnTo>
                  <a:lnTo>
                    <a:pt x="1322705" y="756665"/>
                  </a:lnTo>
                  <a:lnTo>
                    <a:pt x="1354772" y="712088"/>
                  </a:lnTo>
                  <a:lnTo>
                    <a:pt x="1403889" y="684164"/>
                  </a:lnTo>
                  <a:lnTo>
                    <a:pt x="1465770" y="671194"/>
                  </a:lnTo>
                  <a:lnTo>
                    <a:pt x="1734883" y="671194"/>
                  </a:lnTo>
                  <a:lnTo>
                    <a:pt x="1734883" y="357886"/>
                  </a:lnTo>
                  <a:lnTo>
                    <a:pt x="1732596" y="304355"/>
                  </a:lnTo>
                  <a:lnTo>
                    <a:pt x="1725734" y="254762"/>
                  </a:lnTo>
                  <a:lnTo>
                    <a:pt x="1724180" y="248561"/>
                  </a:lnTo>
                  <a:lnTo>
                    <a:pt x="1724143" y="248412"/>
                  </a:lnTo>
                  <a:close/>
                </a:path>
                <a:path w="6793865" h="2202180">
                  <a:moveTo>
                    <a:pt x="1734883" y="1022603"/>
                  </a:moveTo>
                  <a:lnTo>
                    <a:pt x="1533588" y="1022603"/>
                  </a:lnTo>
                  <a:lnTo>
                    <a:pt x="1507361" y="1070854"/>
                  </a:lnTo>
                  <a:lnTo>
                    <a:pt x="1495257" y="1086299"/>
                  </a:lnTo>
                  <a:lnTo>
                    <a:pt x="1500187" y="1165605"/>
                  </a:lnTo>
                  <a:lnTo>
                    <a:pt x="1734883" y="1165605"/>
                  </a:lnTo>
                  <a:lnTo>
                    <a:pt x="1734883" y="1022603"/>
                  </a:lnTo>
                  <a:close/>
                </a:path>
                <a:path w="6793865" h="2202180">
                  <a:moveTo>
                    <a:pt x="1533588" y="1022603"/>
                  </a:moveTo>
                  <a:lnTo>
                    <a:pt x="1491297" y="1022603"/>
                  </a:lnTo>
                  <a:lnTo>
                    <a:pt x="1495257" y="1086299"/>
                  </a:lnTo>
                  <a:lnTo>
                    <a:pt x="1507361" y="1070854"/>
                  </a:lnTo>
                  <a:lnTo>
                    <a:pt x="1533588" y="1022603"/>
                  </a:lnTo>
                  <a:close/>
                </a:path>
                <a:path w="6793865" h="2202180">
                  <a:moveTo>
                    <a:pt x="1734883" y="671194"/>
                  </a:moveTo>
                  <a:lnTo>
                    <a:pt x="1465770" y="671194"/>
                  </a:lnTo>
                  <a:lnTo>
                    <a:pt x="1465770" y="849629"/>
                  </a:lnTo>
                  <a:lnTo>
                    <a:pt x="1454338" y="885781"/>
                  </a:lnTo>
                  <a:lnTo>
                    <a:pt x="1436227" y="911574"/>
                  </a:lnTo>
                  <a:lnTo>
                    <a:pt x="1411424" y="927032"/>
                  </a:lnTo>
                  <a:lnTo>
                    <a:pt x="1379918" y="932179"/>
                  </a:lnTo>
                  <a:lnTo>
                    <a:pt x="1734883" y="932179"/>
                  </a:lnTo>
                  <a:lnTo>
                    <a:pt x="1734883" y="671194"/>
                  </a:lnTo>
                  <a:close/>
                </a:path>
                <a:path w="6793865" h="2202180">
                  <a:moveTo>
                    <a:pt x="1409763" y="0"/>
                  </a:moveTo>
                  <a:lnTo>
                    <a:pt x="1356852" y="2486"/>
                  </a:lnTo>
                  <a:lnTo>
                    <a:pt x="1308543" y="9947"/>
                  </a:lnTo>
                  <a:lnTo>
                    <a:pt x="1264838" y="22379"/>
                  </a:lnTo>
                  <a:lnTo>
                    <a:pt x="1225735" y="39783"/>
                  </a:lnTo>
                  <a:lnTo>
                    <a:pt x="1191234" y="62158"/>
                  </a:lnTo>
                  <a:lnTo>
                    <a:pt x="1161335" y="89503"/>
                  </a:lnTo>
                  <a:lnTo>
                    <a:pt x="1136037" y="121816"/>
                  </a:lnTo>
                  <a:lnTo>
                    <a:pt x="1115339" y="159098"/>
                  </a:lnTo>
                  <a:lnTo>
                    <a:pt x="1099242" y="201346"/>
                  </a:lnTo>
                  <a:lnTo>
                    <a:pt x="1087781" y="248412"/>
                  </a:lnTo>
                  <a:lnTo>
                    <a:pt x="1080846" y="300741"/>
                  </a:lnTo>
                  <a:lnTo>
                    <a:pt x="1078547" y="357886"/>
                  </a:lnTo>
                  <a:lnTo>
                    <a:pt x="1078547" y="415036"/>
                  </a:lnTo>
                  <a:lnTo>
                    <a:pt x="1335849" y="415036"/>
                  </a:lnTo>
                  <a:lnTo>
                    <a:pt x="1335849" y="346075"/>
                  </a:lnTo>
                  <a:lnTo>
                    <a:pt x="1336827" y="319262"/>
                  </a:lnTo>
                  <a:lnTo>
                    <a:pt x="1344689" y="280209"/>
                  </a:lnTo>
                  <a:lnTo>
                    <a:pt x="1372991" y="253390"/>
                  </a:lnTo>
                  <a:lnTo>
                    <a:pt x="1372764" y="253390"/>
                  </a:lnTo>
                  <a:lnTo>
                    <a:pt x="1388477" y="249628"/>
                  </a:lnTo>
                  <a:lnTo>
                    <a:pt x="1406715" y="248412"/>
                  </a:lnTo>
                  <a:lnTo>
                    <a:pt x="1724143" y="248412"/>
                  </a:lnTo>
                  <a:lnTo>
                    <a:pt x="1714293" y="209105"/>
                  </a:lnTo>
                  <a:lnTo>
                    <a:pt x="1698269" y="167386"/>
                  </a:lnTo>
                  <a:lnTo>
                    <a:pt x="1677660" y="129603"/>
                  </a:lnTo>
                  <a:lnTo>
                    <a:pt x="1652460" y="95757"/>
                  </a:lnTo>
                  <a:lnTo>
                    <a:pt x="1616356" y="61317"/>
                  </a:lnTo>
                  <a:lnTo>
                    <a:pt x="1574035" y="34509"/>
                  </a:lnTo>
                  <a:lnTo>
                    <a:pt x="1525496" y="15345"/>
                  </a:lnTo>
                  <a:lnTo>
                    <a:pt x="1470738" y="3838"/>
                  </a:lnTo>
                  <a:lnTo>
                    <a:pt x="1409763" y="0"/>
                  </a:lnTo>
                  <a:close/>
                </a:path>
                <a:path w="6793865" h="2202180">
                  <a:moveTo>
                    <a:pt x="1734883" y="1274699"/>
                  </a:moveTo>
                  <a:lnTo>
                    <a:pt x="1042860" y="1274699"/>
                  </a:lnTo>
                  <a:lnTo>
                    <a:pt x="1042860" y="1534921"/>
                  </a:lnTo>
                  <a:lnTo>
                    <a:pt x="1734883" y="1534921"/>
                  </a:lnTo>
                  <a:lnTo>
                    <a:pt x="1734883" y="1274699"/>
                  </a:lnTo>
                  <a:close/>
                </a:path>
                <a:path w="6793865" h="2202180">
                  <a:moveTo>
                    <a:pt x="2885884" y="0"/>
                  </a:moveTo>
                  <a:lnTo>
                    <a:pt x="2825252" y="2232"/>
                  </a:lnTo>
                  <a:lnTo>
                    <a:pt x="2768321" y="8929"/>
                  </a:lnTo>
                  <a:lnTo>
                    <a:pt x="2715086" y="20091"/>
                  </a:lnTo>
                  <a:lnTo>
                    <a:pt x="2665546" y="35718"/>
                  </a:lnTo>
                  <a:lnTo>
                    <a:pt x="2619699" y="55810"/>
                  </a:lnTo>
                  <a:lnTo>
                    <a:pt x="2577543" y="80367"/>
                  </a:lnTo>
                  <a:lnTo>
                    <a:pt x="2539252" y="109218"/>
                  </a:lnTo>
                  <a:lnTo>
                    <a:pt x="2504503" y="142620"/>
                  </a:lnTo>
                  <a:lnTo>
                    <a:pt x="2476916" y="175706"/>
                  </a:lnTo>
                  <a:lnTo>
                    <a:pt x="2452574" y="211549"/>
                  </a:lnTo>
                  <a:lnTo>
                    <a:pt x="2431478" y="250147"/>
                  </a:lnTo>
                  <a:lnTo>
                    <a:pt x="2413627" y="291502"/>
                  </a:lnTo>
                  <a:lnTo>
                    <a:pt x="2399022" y="335613"/>
                  </a:lnTo>
                  <a:lnTo>
                    <a:pt x="2387663" y="382481"/>
                  </a:lnTo>
                  <a:lnTo>
                    <a:pt x="2379549" y="432105"/>
                  </a:lnTo>
                  <a:lnTo>
                    <a:pt x="2374677" y="484599"/>
                  </a:lnTo>
                  <a:lnTo>
                    <a:pt x="2373058" y="539623"/>
                  </a:lnTo>
                  <a:lnTo>
                    <a:pt x="2373058" y="1659381"/>
                  </a:lnTo>
                  <a:lnTo>
                    <a:pt x="2374685" y="1715045"/>
                  </a:lnTo>
                  <a:lnTo>
                    <a:pt x="2379551" y="1767739"/>
                  </a:lnTo>
                  <a:lnTo>
                    <a:pt x="2387662" y="1817718"/>
                  </a:lnTo>
                  <a:lnTo>
                    <a:pt x="2399016" y="1864899"/>
                  </a:lnTo>
                  <a:lnTo>
                    <a:pt x="2413612" y="1909286"/>
                  </a:lnTo>
                  <a:lnTo>
                    <a:pt x="2431610" y="1951237"/>
                  </a:lnTo>
                  <a:lnTo>
                    <a:pt x="2452745" y="1990036"/>
                  </a:lnTo>
                  <a:lnTo>
                    <a:pt x="2477128" y="2026017"/>
                  </a:lnTo>
                  <a:lnTo>
                    <a:pt x="2504757" y="2059177"/>
                  </a:lnTo>
                  <a:lnTo>
                    <a:pt x="2539547" y="2092664"/>
                  </a:lnTo>
                  <a:lnTo>
                    <a:pt x="2578006" y="2121685"/>
                  </a:lnTo>
                  <a:lnTo>
                    <a:pt x="2620135" y="2146242"/>
                  </a:lnTo>
                  <a:lnTo>
                    <a:pt x="2665936" y="2166334"/>
                  </a:lnTo>
                  <a:lnTo>
                    <a:pt x="2715410" y="2181961"/>
                  </a:lnTo>
                  <a:lnTo>
                    <a:pt x="2768558" y="2193123"/>
                  </a:lnTo>
                  <a:lnTo>
                    <a:pt x="2825382" y="2199820"/>
                  </a:lnTo>
                  <a:lnTo>
                    <a:pt x="2885884" y="2202053"/>
                  </a:lnTo>
                  <a:lnTo>
                    <a:pt x="2946106" y="2199820"/>
                  </a:lnTo>
                  <a:lnTo>
                    <a:pt x="3002805" y="2193123"/>
                  </a:lnTo>
                  <a:lnTo>
                    <a:pt x="3055848" y="2181961"/>
                  </a:lnTo>
                  <a:lnTo>
                    <a:pt x="3105248" y="2166334"/>
                  </a:lnTo>
                  <a:lnTo>
                    <a:pt x="3151004" y="2146242"/>
                  </a:lnTo>
                  <a:lnTo>
                    <a:pt x="3193387" y="2121525"/>
                  </a:lnTo>
                  <a:lnTo>
                    <a:pt x="3231840" y="2092457"/>
                  </a:lnTo>
                  <a:lnTo>
                    <a:pt x="3266630" y="2058924"/>
                  </a:lnTo>
                  <a:lnTo>
                    <a:pt x="3294339" y="2025696"/>
                  </a:lnTo>
                  <a:lnTo>
                    <a:pt x="3318793" y="1989682"/>
                  </a:lnTo>
                  <a:lnTo>
                    <a:pt x="3339989" y="1950879"/>
                  </a:lnTo>
                  <a:lnTo>
                    <a:pt x="3357927" y="1909286"/>
                  </a:lnTo>
                  <a:lnTo>
                    <a:pt x="3372509" y="1865193"/>
                  </a:lnTo>
                  <a:lnTo>
                    <a:pt x="3377071" y="1846452"/>
                  </a:lnTo>
                  <a:lnTo>
                    <a:pt x="2894774" y="1846452"/>
                  </a:lnTo>
                  <a:lnTo>
                    <a:pt x="2846706" y="1839929"/>
                  </a:lnTo>
                  <a:lnTo>
                    <a:pt x="2809330" y="1820353"/>
                  </a:lnTo>
                  <a:lnTo>
                    <a:pt x="2782641" y="1787721"/>
                  </a:lnTo>
                  <a:lnTo>
                    <a:pt x="2766632" y="1742024"/>
                  </a:lnTo>
                  <a:lnTo>
                    <a:pt x="2761297" y="1683257"/>
                  </a:lnTo>
                  <a:lnTo>
                    <a:pt x="2761297" y="518794"/>
                  </a:lnTo>
                  <a:lnTo>
                    <a:pt x="2766632" y="460028"/>
                  </a:lnTo>
                  <a:lnTo>
                    <a:pt x="2782641" y="414331"/>
                  </a:lnTo>
                  <a:lnTo>
                    <a:pt x="2809330" y="381699"/>
                  </a:lnTo>
                  <a:lnTo>
                    <a:pt x="2846706" y="362123"/>
                  </a:lnTo>
                  <a:lnTo>
                    <a:pt x="2894774" y="355600"/>
                  </a:lnTo>
                  <a:lnTo>
                    <a:pt x="3377459" y="355600"/>
                  </a:lnTo>
                  <a:lnTo>
                    <a:pt x="3372670" y="335918"/>
                  </a:lnTo>
                  <a:lnTo>
                    <a:pt x="3358023" y="291828"/>
                  </a:lnTo>
                  <a:lnTo>
                    <a:pt x="3340121" y="250476"/>
                  </a:lnTo>
                  <a:lnTo>
                    <a:pt x="3318963" y="211866"/>
                  </a:lnTo>
                  <a:lnTo>
                    <a:pt x="3294551" y="175998"/>
                  </a:lnTo>
                  <a:lnTo>
                    <a:pt x="3266884" y="142875"/>
                  </a:lnTo>
                  <a:lnTo>
                    <a:pt x="3232130" y="109388"/>
                  </a:lnTo>
                  <a:lnTo>
                    <a:pt x="3193690" y="80367"/>
                  </a:lnTo>
                  <a:lnTo>
                    <a:pt x="3151568" y="55810"/>
                  </a:lnTo>
                  <a:lnTo>
                    <a:pt x="3105769" y="35718"/>
                  </a:lnTo>
                  <a:lnTo>
                    <a:pt x="3056296" y="20091"/>
                  </a:lnTo>
                  <a:lnTo>
                    <a:pt x="3003155" y="8929"/>
                  </a:lnTo>
                  <a:lnTo>
                    <a:pt x="2946349" y="2232"/>
                  </a:lnTo>
                  <a:lnTo>
                    <a:pt x="2885884" y="0"/>
                  </a:lnTo>
                  <a:close/>
                </a:path>
                <a:path w="6793865" h="2202180">
                  <a:moveTo>
                    <a:pt x="3398710" y="1337182"/>
                  </a:moveTo>
                  <a:lnTo>
                    <a:pt x="3028251" y="1337182"/>
                  </a:lnTo>
                  <a:lnTo>
                    <a:pt x="3028251" y="1683257"/>
                  </a:lnTo>
                  <a:lnTo>
                    <a:pt x="3022904" y="1742024"/>
                  </a:lnTo>
                  <a:lnTo>
                    <a:pt x="3006870" y="1787721"/>
                  </a:lnTo>
                  <a:lnTo>
                    <a:pt x="2980163" y="1820353"/>
                  </a:lnTo>
                  <a:lnTo>
                    <a:pt x="2942793" y="1839929"/>
                  </a:lnTo>
                  <a:lnTo>
                    <a:pt x="2894774" y="1846452"/>
                  </a:lnTo>
                  <a:lnTo>
                    <a:pt x="3377071" y="1846452"/>
                  </a:lnTo>
                  <a:lnTo>
                    <a:pt x="3392156" y="1767903"/>
                  </a:lnTo>
                  <a:lnTo>
                    <a:pt x="3397070" y="1715045"/>
                  </a:lnTo>
                  <a:lnTo>
                    <a:pt x="3398710" y="1659381"/>
                  </a:lnTo>
                  <a:lnTo>
                    <a:pt x="3398710" y="1337182"/>
                  </a:lnTo>
                  <a:close/>
                </a:path>
                <a:path w="6793865" h="2202180">
                  <a:moveTo>
                    <a:pt x="3377459" y="355600"/>
                  </a:moveTo>
                  <a:lnTo>
                    <a:pt x="2894774" y="355600"/>
                  </a:lnTo>
                  <a:lnTo>
                    <a:pt x="2942793" y="362123"/>
                  </a:lnTo>
                  <a:lnTo>
                    <a:pt x="2980163" y="381699"/>
                  </a:lnTo>
                  <a:lnTo>
                    <a:pt x="3006870" y="414331"/>
                  </a:lnTo>
                  <a:lnTo>
                    <a:pt x="3022904" y="460028"/>
                  </a:lnTo>
                  <a:lnTo>
                    <a:pt x="3028251" y="518794"/>
                  </a:lnTo>
                  <a:lnTo>
                    <a:pt x="3028251" y="790320"/>
                  </a:lnTo>
                  <a:lnTo>
                    <a:pt x="3398710" y="790320"/>
                  </a:lnTo>
                  <a:lnTo>
                    <a:pt x="3398710" y="539623"/>
                  </a:lnTo>
                  <a:lnTo>
                    <a:pt x="3397083" y="484599"/>
                  </a:lnTo>
                  <a:lnTo>
                    <a:pt x="3392200" y="432306"/>
                  </a:lnTo>
                  <a:lnTo>
                    <a:pt x="3384063" y="382745"/>
                  </a:lnTo>
                  <a:lnTo>
                    <a:pt x="3377459" y="355600"/>
                  </a:lnTo>
                  <a:close/>
                </a:path>
                <a:path w="6793865" h="2202180">
                  <a:moveTo>
                    <a:pt x="4288726" y="29844"/>
                  </a:moveTo>
                  <a:lnTo>
                    <a:pt x="3792283" y="29844"/>
                  </a:lnTo>
                  <a:lnTo>
                    <a:pt x="3449002" y="2172207"/>
                  </a:lnTo>
                  <a:lnTo>
                    <a:pt x="3809174" y="2172207"/>
                  </a:lnTo>
                  <a:lnTo>
                    <a:pt x="3868737" y="1764283"/>
                  </a:lnTo>
                  <a:lnTo>
                    <a:pt x="4245292" y="1764283"/>
                  </a:lnTo>
                  <a:lnTo>
                    <a:pt x="4245292" y="1758188"/>
                  </a:lnTo>
                  <a:lnTo>
                    <a:pt x="4565974" y="1758188"/>
                  </a:lnTo>
                  <a:lnTo>
                    <a:pt x="4512293" y="1423542"/>
                  </a:lnTo>
                  <a:lnTo>
                    <a:pt x="3911663" y="1423542"/>
                  </a:lnTo>
                  <a:lnTo>
                    <a:pt x="4027382" y="613404"/>
                  </a:lnTo>
                  <a:lnTo>
                    <a:pt x="4003611" y="450850"/>
                  </a:lnTo>
                  <a:lnTo>
                    <a:pt x="4356261" y="450850"/>
                  </a:lnTo>
                  <a:lnTo>
                    <a:pt x="4288726" y="29844"/>
                  </a:lnTo>
                  <a:close/>
                </a:path>
                <a:path w="6793865" h="2202180">
                  <a:moveTo>
                    <a:pt x="4565974" y="1758188"/>
                  </a:moveTo>
                  <a:lnTo>
                    <a:pt x="4245292" y="1758188"/>
                  </a:lnTo>
                  <a:lnTo>
                    <a:pt x="4247832" y="2172207"/>
                  </a:lnTo>
                  <a:lnTo>
                    <a:pt x="4632388" y="2172207"/>
                  </a:lnTo>
                  <a:lnTo>
                    <a:pt x="4565974" y="1758188"/>
                  </a:lnTo>
                  <a:close/>
                </a:path>
                <a:path w="6793865" h="2202180">
                  <a:moveTo>
                    <a:pt x="4356261" y="450850"/>
                  </a:moveTo>
                  <a:lnTo>
                    <a:pt x="4050601" y="450850"/>
                  </a:lnTo>
                  <a:lnTo>
                    <a:pt x="4027382" y="613404"/>
                  </a:lnTo>
                  <a:lnTo>
                    <a:pt x="4145851" y="1423542"/>
                  </a:lnTo>
                  <a:lnTo>
                    <a:pt x="4512293" y="1423542"/>
                  </a:lnTo>
                  <a:lnTo>
                    <a:pt x="4356261" y="450850"/>
                  </a:lnTo>
                  <a:close/>
                </a:path>
                <a:path w="6793865" h="2202180">
                  <a:moveTo>
                    <a:pt x="4050601" y="450850"/>
                  </a:moveTo>
                  <a:lnTo>
                    <a:pt x="4003611" y="450850"/>
                  </a:lnTo>
                  <a:lnTo>
                    <a:pt x="4027382" y="613404"/>
                  </a:lnTo>
                  <a:lnTo>
                    <a:pt x="4050601" y="450850"/>
                  </a:lnTo>
                  <a:close/>
                </a:path>
                <a:path w="6793865" h="2202180">
                  <a:moveTo>
                    <a:pt x="5043995" y="1501013"/>
                  </a:moveTo>
                  <a:lnTo>
                    <a:pt x="4673536" y="1501013"/>
                  </a:lnTo>
                  <a:lnTo>
                    <a:pt x="4673536" y="1647443"/>
                  </a:lnTo>
                  <a:lnTo>
                    <a:pt x="4675145" y="1704881"/>
                  </a:lnTo>
                  <a:lnTo>
                    <a:pt x="4679972" y="1759338"/>
                  </a:lnTo>
                  <a:lnTo>
                    <a:pt x="4688019" y="1810817"/>
                  </a:lnTo>
                  <a:lnTo>
                    <a:pt x="4699286" y="1859321"/>
                  </a:lnTo>
                  <a:lnTo>
                    <a:pt x="4713774" y="1904850"/>
                  </a:lnTo>
                  <a:lnTo>
                    <a:pt x="4731486" y="1947408"/>
                  </a:lnTo>
                  <a:lnTo>
                    <a:pt x="4752420" y="1986996"/>
                  </a:lnTo>
                  <a:lnTo>
                    <a:pt x="4776580" y="2023617"/>
                  </a:lnTo>
                  <a:lnTo>
                    <a:pt x="4803965" y="2057273"/>
                  </a:lnTo>
                  <a:lnTo>
                    <a:pt x="4834426" y="2087658"/>
                  </a:lnTo>
                  <a:lnTo>
                    <a:pt x="4867896" y="2114470"/>
                  </a:lnTo>
                  <a:lnTo>
                    <a:pt x="4904375" y="2137706"/>
                  </a:lnTo>
                  <a:lnTo>
                    <a:pt x="4943861" y="2157367"/>
                  </a:lnTo>
                  <a:lnTo>
                    <a:pt x="4986353" y="2173454"/>
                  </a:lnTo>
                  <a:lnTo>
                    <a:pt x="5031850" y="2185966"/>
                  </a:lnTo>
                  <a:lnTo>
                    <a:pt x="5080351" y="2194903"/>
                  </a:lnTo>
                  <a:lnTo>
                    <a:pt x="5131856" y="2200265"/>
                  </a:lnTo>
                  <a:lnTo>
                    <a:pt x="5186362" y="2202053"/>
                  </a:lnTo>
                  <a:lnTo>
                    <a:pt x="5240916" y="2200265"/>
                  </a:lnTo>
                  <a:lnTo>
                    <a:pt x="5241305" y="2200265"/>
                  </a:lnTo>
                  <a:lnTo>
                    <a:pt x="5292942" y="2194903"/>
                  </a:lnTo>
                  <a:lnTo>
                    <a:pt x="5293251" y="2194903"/>
                  </a:lnTo>
                  <a:lnTo>
                    <a:pt x="5342868" y="2185801"/>
                  </a:lnTo>
                  <a:lnTo>
                    <a:pt x="5389129" y="2173164"/>
                  </a:lnTo>
                  <a:lnTo>
                    <a:pt x="5432436" y="2156919"/>
                  </a:lnTo>
                  <a:lnTo>
                    <a:pt x="5472789" y="2137066"/>
                  </a:lnTo>
                  <a:lnTo>
                    <a:pt x="5510188" y="2113607"/>
                  </a:lnTo>
                  <a:lnTo>
                    <a:pt x="5544634" y="2086543"/>
                  </a:lnTo>
                  <a:lnTo>
                    <a:pt x="5576125" y="2055876"/>
                  </a:lnTo>
                  <a:lnTo>
                    <a:pt x="5604436" y="2021900"/>
                  </a:lnTo>
                  <a:lnTo>
                    <a:pt x="5629425" y="1984913"/>
                  </a:lnTo>
                  <a:lnTo>
                    <a:pt x="5651088" y="1944910"/>
                  </a:lnTo>
                  <a:lnTo>
                    <a:pt x="5669424" y="1901892"/>
                  </a:lnTo>
                  <a:lnTo>
                    <a:pt x="5684431" y="1855854"/>
                  </a:lnTo>
                  <a:lnTo>
                    <a:pt x="5686669" y="1846452"/>
                  </a:lnTo>
                  <a:lnTo>
                    <a:pt x="5183441" y="1846452"/>
                  </a:lnTo>
                  <a:lnTo>
                    <a:pt x="5140833" y="1841585"/>
                  </a:lnTo>
                  <a:lnTo>
                    <a:pt x="5078857" y="1802653"/>
                  </a:lnTo>
                  <a:lnTo>
                    <a:pt x="5059489" y="1768597"/>
                  </a:lnTo>
                  <a:lnTo>
                    <a:pt x="5047869" y="1724818"/>
                  </a:lnTo>
                  <a:lnTo>
                    <a:pt x="5043995" y="1671319"/>
                  </a:lnTo>
                  <a:lnTo>
                    <a:pt x="5043995" y="1501013"/>
                  </a:lnTo>
                  <a:close/>
                </a:path>
                <a:path w="6793865" h="2202180">
                  <a:moveTo>
                    <a:pt x="5198300" y="0"/>
                  </a:moveTo>
                  <a:lnTo>
                    <a:pt x="5143605" y="1782"/>
                  </a:lnTo>
                  <a:lnTo>
                    <a:pt x="5091873" y="7128"/>
                  </a:lnTo>
                  <a:lnTo>
                    <a:pt x="5043101" y="16034"/>
                  </a:lnTo>
                  <a:lnTo>
                    <a:pt x="4997290" y="28500"/>
                  </a:lnTo>
                  <a:lnTo>
                    <a:pt x="4954438" y="44524"/>
                  </a:lnTo>
                  <a:lnTo>
                    <a:pt x="4914544" y="64102"/>
                  </a:lnTo>
                  <a:lnTo>
                    <a:pt x="4877608" y="87232"/>
                  </a:lnTo>
                  <a:lnTo>
                    <a:pt x="4843627" y="113914"/>
                  </a:lnTo>
                  <a:lnTo>
                    <a:pt x="4812601" y="144144"/>
                  </a:lnTo>
                  <a:lnTo>
                    <a:pt x="4784656" y="177583"/>
                  </a:lnTo>
                  <a:lnTo>
                    <a:pt x="4760003" y="213809"/>
                  </a:lnTo>
                  <a:lnTo>
                    <a:pt x="4738640" y="252824"/>
                  </a:lnTo>
                  <a:lnTo>
                    <a:pt x="4720567" y="294629"/>
                  </a:lnTo>
                  <a:lnTo>
                    <a:pt x="4705782" y="339227"/>
                  </a:lnTo>
                  <a:lnTo>
                    <a:pt x="4694284" y="386620"/>
                  </a:lnTo>
                  <a:lnTo>
                    <a:pt x="4686073" y="436811"/>
                  </a:lnTo>
                  <a:lnTo>
                    <a:pt x="4681147" y="489801"/>
                  </a:lnTo>
                  <a:lnTo>
                    <a:pt x="4679505" y="545591"/>
                  </a:lnTo>
                  <a:lnTo>
                    <a:pt x="4681208" y="599047"/>
                  </a:lnTo>
                  <a:lnTo>
                    <a:pt x="4686316" y="650882"/>
                  </a:lnTo>
                  <a:lnTo>
                    <a:pt x="4694831" y="701089"/>
                  </a:lnTo>
                  <a:lnTo>
                    <a:pt x="4706750" y="749667"/>
                  </a:lnTo>
                  <a:lnTo>
                    <a:pt x="4722076" y="796609"/>
                  </a:lnTo>
                  <a:lnTo>
                    <a:pt x="4740807" y="841912"/>
                  </a:lnTo>
                  <a:lnTo>
                    <a:pt x="4762944" y="885570"/>
                  </a:lnTo>
                  <a:lnTo>
                    <a:pt x="4783519" y="919376"/>
                  </a:lnTo>
                  <a:lnTo>
                    <a:pt x="4808076" y="954161"/>
                  </a:lnTo>
                  <a:lnTo>
                    <a:pt x="4836618" y="989927"/>
                  </a:lnTo>
                  <a:lnTo>
                    <a:pt x="4869149" y="1026674"/>
                  </a:lnTo>
                  <a:lnTo>
                    <a:pt x="4905673" y="1064404"/>
                  </a:lnTo>
                  <a:lnTo>
                    <a:pt x="4946191" y="1103117"/>
                  </a:lnTo>
                  <a:lnTo>
                    <a:pt x="4990707" y="1142815"/>
                  </a:lnTo>
                  <a:lnTo>
                    <a:pt x="5039225" y="1183498"/>
                  </a:lnTo>
                  <a:lnTo>
                    <a:pt x="5091747" y="1225168"/>
                  </a:lnTo>
                  <a:lnTo>
                    <a:pt x="5129803" y="1267746"/>
                  </a:lnTo>
                  <a:lnTo>
                    <a:pt x="5164335" y="1308236"/>
                  </a:lnTo>
                  <a:lnTo>
                    <a:pt x="5195331" y="1346644"/>
                  </a:lnTo>
                  <a:lnTo>
                    <a:pt x="5222783" y="1382978"/>
                  </a:lnTo>
                  <a:lnTo>
                    <a:pt x="5246678" y="1417244"/>
                  </a:lnTo>
                  <a:lnTo>
                    <a:pt x="5291417" y="1497955"/>
                  </a:lnTo>
                  <a:lnTo>
                    <a:pt x="5308838" y="1550114"/>
                  </a:lnTo>
                  <a:lnTo>
                    <a:pt x="5319281" y="1605916"/>
                  </a:lnTo>
                  <a:lnTo>
                    <a:pt x="5322760" y="1665351"/>
                  </a:lnTo>
                  <a:lnTo>
                    <a:pt x="5320545" y="1711787"/>
                  </a:lnTo>
                  <a:lnTo>
                    <a:pt x="5313902" y="1750710"/>
                  </a:lnTo>
                  <a:lnTo>
                    <a:pt x="5287327" y="1806066"/>
                  </a:lnTo>
                  <a:lnTo>
                    <a:pt x="5243576" y="1836356"/>
                  </a:lnTo>
                  <a:lnTo>
                    <a:pt x="5183441" y="1846452"/>
                  </a:lnTo>
                  <a:lnTo>
                    <a:pt x="5686669" y="1846452"/>
                  </a:lnTo>
                  <a:lnTo>
                    <a:pt x="5696107" y="1806796"/>
                  </a:lnTo>
                  <a:lnTo>
                    <a:pt x="5704450" y="1754714"/>
                  </a:lnTo>
                  <a:lnTo>
                    <a:pt x="5709457" y="1699608"/>
                  </a:lnTo>
                  <a:lnTo>
                    <a:pt x="5711126" y="1641475"/>
                  </a:lnTo>
                  <a:lnTo>
                    <a:pt x="5709486" y="1584908"/>
                  </a:lnTo>
                  <a:lnTo>
                    <a:pt x="5704566" y="1530384"/>
                  </a:lnTo>
                  <a:lnTo>
                    <a:pt x="5696370" y="1477906"/>
                  </a:lnTo>
                  <a:lnTo>
                    <a:pt x="5684900" y="1427478"/>
                  </a:lnTo>
                  <a:lnTo>
                    <a:pt x="5670156" y="1379105"/>
                  </a:lnTo>
                  <a:lnTo>
                    <a:pt x="5652143" y="1332791"/>
                  </a:lnTo>
                  <a:lnTo>
                    <a:pt x="5630862" y="1288541"/>
                  </a:lnTo>
                  <a:lnTo>
                    <a:pt x="5611393" y="1254496"/>
                  </a:lnTo>
                  <a:lnTo>
                    <a:pt x="5588717" y="1219668"/>
                  </a:lnTo>
                  <a:lnTo>
                    <a:pt x="5562832" y="1184058"/>
                  </a:lnTo>
                  <a:lnTo>
                    <a:pt x="5533740" y="1147664"/>
                  </a:lnTo>
                  <a:lnTo>
                    <a:pt x="5501440" y="1110485"/>
                  </a:lnTo>
                  <a:lnTo>
                    <a:pt x="5465931" y="1072519"/>
                  </a:lnTo>
                  <a:lnTo>
                    <a:pt x="5427215" y="1033767"/>
                  </a:lnTo>
                  <a:lnTo>
                    <a:pt x="5385291" y="994226"/>
                  </a:lnTo>
                  <a:lnTo>
                    <a:pt x="5290597" y="909574"/>
                  </a:lnTo>
                  <a:lnTo>
                    <a:pt x="5246555" y="867668"/>
                  </a:lnTo>
                  <a:lnTo>
                    <a:pt x="5208031" y="828182"/>
                  </a:lnTo>
                  <a:lnTo>
                    <a:pt x="5175021" y="791120"/>
                  </a:lnTo>
                  <a:lnTo>
                    <a:pt x="5147522" y="756485"/>
                  </a:lnTo>
                  <a:lnTo>
                    <a:pt x="5125529" y="724280"/>
                  </a:lnTo>
                  <a:lnTo>
                    <a:pt x="5100286" y="677015"/>
                  </a:lnTo>
                  <a:lnTo>
                    <a:pt x="5082270" y="627999"/>
                  </a:lnTo>
                  <a:lnTo>
                    <a:pt x="5071469" y="577244"/>
                  </a:lnTo>
                  <a:lnTo>
                    <a:pt x="5067871" y="524763"/>
                  </a:lnTo>
                  <a:lnTo>
                    <a:pt x="5073205" y="463864"/>
                  </a:lnTo>
                  <a:lnTo>
                    <a:pt x="5089207" y="416499"/>
                  </a:lnTo>
                  <a:lnTo>
                    <a:pt x="5115877" y="382666"/>
                  </a:lnTo>
                  <a:lnTo>
                    <a:pt x="5153215" y="362366"/>
                  </a:lnTo>
                  <a:lnTo>
                    <a:pt x="5201221" y="355600"/>
                  </a:lnTo>
                  <a:lnTo>
                    <a:pt x="5682903" y="355600"/>
                  </a:lnTo>
                  <a:lnTo>
                    <a:pt x="5679719" y="341843"/>
                  </a:lnTo>
                  <a:lnTo>
                    <a:pt x="5665411" y="296642"/>
                  </a:lnTo>
                  <a:lnTo>
                    <a:pt x="5647922" y="254333"/>
                  </a:lnTo>
                  <a:lnTo>
                    <a:pt x="5627254" y="214920"/>
                  </a:lnTo>
                  <a:lnTo>
                    <a:pt x="5603406" y="178401"/>
                  </a:lnTo>
                  <a:lnTo>
                    <a:pt x="5576379" y="144779"/>
                  </a:lnTo>
                  <a:lnTo>
                    <a:pt x="5542261" y="110847"/>
                  </a:lnTo>
                  <a:lnTo>
                    <a:pt x="5504392" y="81438"/>
                  </a:lnTo>
                  <a:lnTo>
                    <a:pt x="5462769" y="56554"/>
                  </a:lnTo>
                  <a:lnTo>
                    <a:pt x="5417391" y="36195"/>
                  </a:lnTo>
                  <a:lnTo>
                    <a:pt x="5368257" y="20359"/>
                  </a:lnTo>
                  <a:lnTo>
                    <a:pt x="5315364" y="9048"/>
                  </a:lnTo>
                  <a:lnTo>
                    <a:pt x="5258713" y="2262"/>
                  </a:lnTo>
                  <a:lnTo>
                    <a:pt x="5198300" y="0"/>
                  </a:lnTo>
                  <a:close/>
                </a:path>
                <a:path w="6793865" h="2202180">
                  <a:moveTo>
                    <a:pt x="5682903" y="355600"/>
                  </a:moveTo>
                  <a:lnTo>
                    <a:pt x="5201221" y="355600"/>
                  </a:lnTo>
                  <a:lnTo>
                    <a:pt x="5232249" y="358078"/>
                  </a:lnTo>
                  <a:lnTo>
                    <a:pt x="5259228" y="365521"/>
                  </a:lnTo>
                  <a:lnTo>
                    <a:pt x="5301043" y="395350"/>
                  </a:lnTo>
                  <a:lnTo>
                    <a:pt x="5326300" y="448992"/>
                  </a:lnTo>
                  <a:lnTo>
                    <a:pt x="5334698" y="530732"/>
                  </a:lnTo>
                  <a:lnTo>
                    <a:pt x="5334698" y="668274"/>
                  </a:lnTo>
                  <a:lnTo>
                    <a:pt x="5705157" y="668274"/>
                  </a:lnTo>
                  <a:lnTo>
                    <a:pt x="5705157" y="551561"/>
                  </a:lnTo>
                  <a:lnTo>
                    <a:pt x="5703567" y="494796"/>
                  </a:lnTo>
                  <a:lnTo>
                    <a:pt x="5698798" y="440921"/>
                  </a:lnTo>
                  <a:lnTo>
                    <a:pt x="5690848" y="389937"/>
                  </a:lnTo>
                  <a:lnTo>
                    <a:pt x="5682903" y="355600"/>
                  </a:lnTo>
                  <a:close/>
                </a:path>
                <a:path w="6793865" h="2202180">
                  <a:moveTo>
                    <a:pt x="6793801" y="29844"/>
                  </a:moveTo>
                  <a:lnTo>
                    <a:pt x="5839650" y="29844"/>
                  </a:lnTo>
                  <a:lnTo>
                    <a:pt x="5839650" y="2172207"/>
                  </a:lnTo>
                  <a:lnTo>
                    <a:pt x="6793801" y="2172207"/>
                  </a:lnTo>
                  <a:lnTo>
                    <a:pt x="6793801" y="1816735"/>
                  </a:lnTo>
                  <a:lnTo>
                    <a:pt x="6227889" y="1816735"/>
                  </a:lnTo>
                  <a:lnTo>
                    <a:pt x="6227889" y="1234058"/>
                  </a:lnTo>
                  <a:lnTo>
                    <a:pt x="6677596" y="1234058"/>
                  </a:lnTo>
                  <a:lnTo>
                    <a:pt x="6677596" y="878586"/>
                  </a:lnTo>
                  <a:lnTo>
                    <a:pt x="6227889" y="878586"/>
                  </a:lnTo>
                  <a:lnTo>
                    <a:pt x="6227889" y="385317"/>
                  </a:lnTo>
                  <a:lnTo>
                    <a:pt x="6793801" y="385317"/>
                  </a:lnTo>
                  <a:lnTo>
                    <a:pt x="6793801" y="29844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-12700" y="-20319"/>
            <a:ext cx="3771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123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222375" y="47028"/>
            <a:ext cx="10824845" cy="5904230"/>
            <a:chOff x="1222375" y="47028"/>
            <a:chExt cx="10824845" cy="5904230"/>
          </a:xfrm>
        </p:grpSpPr>
        <p:pic>
          <p:nvPicPr>
            <p:cNvPr id="8" name="object 8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22375" y="3874516"/>
              <a:ext cx="9753600" cy="20764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24285" y="92748"/>
              <a:ext cx="1122616" cy="53831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345803" y="47028"/>
              <a:ext cx="1203591" cy="629627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124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12"/>
            <a:ext cx="12195175" cy="6856730"/>
            <a:chOff x="3175" y="12"/>
            <a:chExt cx="12195175" cy="685673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48568" y="5813653"/>
              <a:ext cx="1549527" cy="1042542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770013" y="12"/>
            <a:ext cx="11425555" cy="6146165"/>
            <a:chOff x="770013" y="12"/>
            <a:chExt cx="11425555" cy="614616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354042" y="573951"/>
              <a:ext cx="8371899" cy="5571607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245222" y="1794306"/>
              <a:ext cx="8997950" cy="957580"/>
            </a:xfrm>
            <a:custGeom>
              <a:avLst/>
              <a:gdLst/>
              <a:ahLst/>
              <a:cxnLst/>
              <a:rect l="l" t="t" r="r" b="b"/>
              <a:pathLst>
                <a:path w="8997950" h="957580">
                  <a:moveTo>
                    <a:pt x="0" y="957529"/>
                  </a:moveTo>
                  <a:lnTo>
                    <a:pt x="8997569" y="957529"/>
                  </a:lnTo>
                  <a:lnTo>
                    <a:pt x="8997569" y="0"/>
                  </a:lnTo>
                  <a:lnTo>
                    <a:pt x="0" y="0"/>
                  </a:lnTo>
                  <a:lnTo>
                    <a:pt x="0" y="957529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782713" y="1509522"/>
              <a:ext cx="502284" cy="377190"/>
            </a:xfrm>
            <a:custGeom>
              <a:avLst/>
              <a:gdLst/>
              <a:ahLst/>
              <a:cxnLst/>
              <a:rect l="l" t="t" r="r" b="b"/>
              <a:pathLst>
                <a:path w="502284" h="377189">
                  <a:moveTo>
                    <a:pt x="66713" y="0"/>
                  </a:moveTo>
                  <a:lnTo>
                    <a:pt x="0" y="115824"/>
                  </a:lnTo>
                  <a:lnTo>
                    <a:pt x="352653" y="318897"/>
                  </a:lnTo>
                  <a:lnTo>
                    <a:pt x="319290" y="376808"/>
                  </a:lnTo>
                  <a:lnTo>
                    <a:pt x="501891" y="327660"/>
                  </a:lnTo>
                  <a:lnTo>
                    <a:pt x="452716" y="145033"/>
                  </a:lnTo>
                  <a:lnTo>
                    <a:pt x="419366" y="202945"/>
                  </a:lnTo>
                  <a:lnTo>
                    <a:pt x="66713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782713" y="1509522"/>
              <a:ext cx="502284" cy="377190"/>
            </a:xfrm>
            <a:custGeom>
              <a:avLst/>
              <a:gdLst/>
              <a:ahLst/>
              <a:cxnLst/>
              <a:rect l="l" t="t" r="r" b="b"/>
              <a:pathLst>
                <a:path w="502284" h="377189">
                  <a:moveTo>
                    <a:pt x="319290" y="376808"/>
                  </a:moveTo>
                  <a:lnTo>
                    <a:pt x="352653" y="318897"/>
                  </a:lnTo>
                  <a:lnTo>
                    <a:pt x="0" y="115824"/>
                  </a:lnTo>
                  <a:lnTo>
                    <a:pt x="66713" y="0"/>
                  </a:lnTo>
                  <a:lnTo>
                    <a:pt x="419366" y="202945"/>
                  </a:lnTo>
                  <a:lnTo>
                    <a:pt x="452716" y="145033"/>
                  </a:lnTo>
                  <a:lnTo>
                    <a:pt x="501891" y="327660"/>
                  </a:lnTo>
                  <a:lnTo>
                    <a:pt x="319290" y="376808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4412360" y="1074547"/>
            <a:ext cx="65786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https://www.tripadvisor.com/Tourism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g262065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Cuenca_Province_of_Cuenca_Castile_La_Mancha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Vacations.html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60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125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5" name="object 5" descr=""/>
          <p:cNvGrpSpPr/>
          <p:nvPr/>
        </p:nvGrpSpPr>
        <p:grpSpPr>
          <a:xfrm>
            <a:off x="186626" y="5176646"/>
            <a:ext cx="5648325" cy="143510"/>
            <a:chOff x="186626" y="5176646"/>
            <a:chExt cx="5648325" cy="143510"/>
          </a:xfrm>
        </p:grpSpPr>
        <p:sp>
          <p:nvSpPr>
            <p:cNvPr id="6" name="object 6" descr=""/>
            <p:cNvSpPr/>
            <p:nvPr/>
          </p:nvSpPr>
          <p:spPr>
            <a:xfrm>
              <a:off x="1565910" y="5176646"/>
              <a:ext cx="320040" cy="143510"/>
            </a:xfrm>
            <a:custGeom>
              <a:avLst/>
              <a:gdLst/>
              <a:ahLst/>
              <a:cxnLst/>
              <a:rect l="l" t="t" r="r" b="b"/>
              <a:pathLst>
                <a:path w="320039" h="143510">
                  <a:moveTo>
                    <a:pt x="320040" y="0"/>
                  </a:moveTo>
                  <a:lnTo>
                    <a:pt x="0" y="0"/>
                  </a:lnTo>
                  <a:lnTo>
                    <a:pt x="0" y="143255"/>
                  </a:lnTo>
                  <a:lnTo>
                    <a:pt x="320040" y="143255"/>
                  </a:lnTo>
                  <a:lnTo>
                    <a:pt x="32004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86626" y="5301614"/>
              <a:ext cx="5648325" cy="6350"/>
            </a:xfrm>
            <a:custGeom>
              <a:avLst/>
              <a:gdLst/>
              <a:ahLst/>
              <a:cxnLst/>
              <a:rect l="l" t="t" r="r" b="b"/>
              <a:pathLst>
                <a:path w="5648325" h="6350">
                  <a:moveTo>
                    <a:pt x="5648007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5648007" y="6096"/>
                  </a:lnTo>
                  <a:lnTo>
                    <a:pt x="5648007" y="0"/>
                  </a:lnTo>
                  <a:close/>
                </a:path>
              </a:pathLst>
            </a:custGeom>
            <a:solidFill>
              <a:srgbClr val="0033CC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8" name="object 8" descr=""/>
          <p:cNvGrpSpPr/>
          <p:nvPr/>
        </p:nvGrpSpPr>
        <p:grpSpPr>
          <a:xfrm>
            <a:off x="21840" y="12"/>
            <a:ext cx="12173585" cy="5107305"/>
            <a:chOff x="21840" y="12"/>
            <a:chExt cx="12173585" cy="5107305"/>
          </a:xfrm>
        </p:grpSpPr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1840" y="718005"/>
              <a:ext cx="6003925" cy="4388791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099175" y="717918"/>
              <a:ext cx="6003925" cy="4388878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/>
          <p:nvPr/>
        </p:nvSpPr>
        <p:spPr>
          <a:xfrm>
            <a:off x="173837" y="5153025"/>
            <a:ext cx="56743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https://www.tripadvisor</a:t>
            </a:r>
            <a:r>
              <a:rPr dirty="0" sz="1000" spc="-10" b="1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.com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/Hotels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g262065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Cuenca_Province_of_Cuenca_Castile_La_Mancha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-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73837" y="5305425"/>
            <a:ext cx="69215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Hotels.html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4" name="object 14" descr=""/>
          <p:cNvSpPr/>
          <p:nvPr/>
        </p:nvSpPr>
        <p:spPr>
          <a:xfrm>
            <a:off x="7643241" y="5161660"/>
            <a:ext cx="181610" cy="143510"/>
          </a:xfrm>
          <a:custGeom>
            <a:avLst/>
            <a:gdLst/>
            <a:ahLst/>
            <a:cxnLst/>
            <a:rect l="l" t="t" r="r" b="b"/>
            <a:pathLst>
              <a:path w="181609" h="143510">
                <a:moveTo>
                  <a:pt x="181355" y="0"/>
                </a:moveTo>
                <a:lnTo>
                  <a:pt x="0" y="0"/>
                </a:lnTo>
                <a:lnTo>
                  <a:pt x="0" y="143255"/>
                </a:lnTo>
                <a:lnTo>
                  <a:pt x="181355" y="143255"/>
                </a:lnTo>
                <a:lnTo>
                  <a:pt x="18135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 descr=""/>
          <p:cNvSpPr txBox="1"/>
          <p:nvPr/>
        </p:nvSpPr>
        <p:spPr>
          <a:xfrm>
            <a:off x="6252209" y="5138165"/>
            <a:ext cx="5534025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https://www.tripadvisor</a:t>
            </a:r>
            <a:r>
              <a:rPr dirty="0" u="sng" sz="1000" spc="-10" b="1">
                <a:uFill>
                  <a:solidFill>
                    <a:srgbClr val="000000"/>
                  </a:solidFill>
                </a:uFill>
                <a:latin typeface="Georgia"/>
                <a:cs typeface="Georgia"/>
                <a:hlinkClick r:id="rId6"/>
              </a:rPr>
              <a:t>.es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/Hotels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g262065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Cuenca_Province_of_Cuenca_Castile_La_Mancha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Hotels.html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1335786" y="540638"/>
            <a:ext cx="6334760" cy="6317615"/>
            <a:chOff x="1335786" y="540638"/>
            <a:chExt cx="6334760" cy="6317615"/>
          </a:xfrm>
        </p:grpSpPr>
        <p:sp>
          <p:nvSpPr>
            <p:cNvPr id="17" name="object 17" descr=""/>
            <p:cNvSpPr/>
            <p:nvPr/>
          </p:nvSpPr>
          <p:spPr>
            <a:xfrm>
              <a:off x="6071870" y="540638"/>
              <a:ext cx="0" cy="6317615"/>
            </a:xfrm>
            <a:custGeom>
              <a:avLst/>
              <a:gdLst/>
              <a:ahLst/>
              <a:cxnLst/>
              <a:rect l="l" t="t" r="r" b="b"/>
              <a:pathLst>
                <a:path w="0" h="6317615">
                  <a:moveTo>
                    <a:pt x="0" y="0"/>
                  </a:moveTo>
                  <a:lnTo>
                    <a:pt x="0" y="6317359"/>
                  </a:lnTo>
                </a:path>
              </a:pathLst>
            </a:custGeom>
            <a:ln w="76200">
              <a:solidFill>
                <a:srgbClr val="AF1B77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1348486" y="5430647"/>
              <a:ext cx="332740" cy="528955"/>
            </a:xfrm>
            <a:custGeom>
              <a:avLst/>
              <a:gdLst/>
              <a:ahLst/>
              <a:cxnLst/>
              <a:rect l="l" t="t" r="r" b="b"/>
              <a:pathLst>
                <a:path w="332739" h="528954">
                  <a:moveTo>
                    <a:pt x="255650" y="0"/>
                  </a:moveTo>
                  <a:lnTo>
                    <a:pt x="83057" y="77088"/>
                  </a:lnTo>
                  <a:lnTo>
                    <a:pt x="145414" y="101091"/>
                  </a:lnTo>
                  <a:lnTo>
                    <a:pt x="0" y="481063"/>
                  </a:lnTo>
                  <a:lnTo>
                    <a:pt x="124840" y="528866"/>
                  </a:lnTo>
                  <a:lnTo>
                    <a:pt x="270255" y="148843"/>
                  </a:lnTo>
                  <a:lnTo>
                    <a:pt x="332739" y="172732"/>
                  </a:lnTo>
                  <a:lnTo>
                    <a:pt x="2556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9" name="object 19" descr=""/>
            <p:cNvSpPr/>
            <p:nvPr/>
          </p:nvSpPr>
          <p:spPr>
            <a:xfrm>
              <a:off x="1348486" y="5430647"/>
              <a:ext cx="332740" cy="528955"/>
            </a:xfrm>
            <a:custGeom>
              <a:avLst/>
              <a:gdLst/>
              <a:ahLst/>
              <a:cxnLst/>
              <a:rect l="l" t="t" r="r" b="b"/>
              <a:pathLst>
                <a:path w="332739" h="528954">
                  <a:moveTo>
                    <a:pt x="332739" y="172732"/>
                  </a:moveTo>
                  <a:lnTo>
                    <a:pt x="270255" y="148843"/>
                  </a:lnTo>
                  <a:lnTo>
                    <a:pt x="124840" y="528866"/>
                  </a:lnTo>
                  <a:lnTo>
                    <a:pt x="0" y="481063"/>
                  </a:lnTo>
                  <a:lnTo>
                    <a:pt x="145414" y="101091"/>
                  </a:lnTo>
                  <a:lnTo>
                    <a:pt x="83057" y="77088"/>
                  </a:lnTo>
                  <a:lnTo>
                    <a:pt x="255650" y="0"/>
                  </a:lnTo>
                  <a:lnTo>
                    <a:pt x="332739" y="172732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20" name="object 20" descr=""/>
            <p:cNvSpPr/>
            <p:nvPr/>
          </p:nvSpPr>
          <p:spPr>
            <a:xfrm>
              <a:off x="7325106" y="5400802"/>
              <a:ext cx="332740" cy="528955"/>
            </a:xfrm>
            <a:custGeom>
              <a:avLst/>
              <a:gdLst/>
              <a:ahLst/>
              <a:cxnLst/>
              <a:rect l="l" t="t" r="r" b="b"/>
              <a:pathLst>
                <a:path w="332740" h="528954">
                  <a:moveTo>
                    <a:pt x="255650" y="0"/>
                  </a:moveTo>
                  <a:lnTo>
                    <a:pt x="83058" y="77089"/>
                  </a:lnTo>
                  <a:lnTo>
                    <a:pt x="145415" y="100965"/>
                  </a:lnTo>
                  <a:lnTo>
                    <a:pt x="0" y="481050"/>
                  </a:lnTo>
                  <a:lnTo>
                    <a:pt x="124841" y="528853"/>
                  </a:lnTo>
                  <a:lnTo>
                    <a:pt x="270383" y="148844"/>
                  </a:lnTo>
                  <a:lnTo>
                    <a:pt x="332740" y="172720"/>
                  </a:lnTo>
                  <a:lnTo>
                    <a:pt x="25565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1" name="object 21" descr=""/>
            <p:cNvSpPr/>
            <p:nvPr/>
          </p:nvSpPr>
          <p:spPr>
            <a:xfrm>
              <a:off x="7325106" y="5400802"/>
              <a:ext cx="332740" cy="528955"/>
            </a:xfrm>
            <a:custGeom>
              <a:avLst/>
              <a:gdLst/>
              <a:ahLst/>
              <a:cxnLst/>
              <a:rect l="l" t="t" r="r" b="b"/>
              <a:pathLst>
                <a:path w="332740" h="528954">
                  <a:moveTo>
                    <a:pt x="332740" y="172720"/>
                  </a:moveTo>
                  <a:lnTo>
                    <a:pt x="270383" y="148844"/>
                  </a:lnTo>
                  <a:lnTo>
                    <a:pt x="124841" y="528853"/>
                  </a:lnTo>
                  <a:lnTo>
                    <a:pt x="0" y="481050"/>
                  </a:lnTo>
                  <a:lnTo>
                    <a:pt x="145415" y="100965"/>
                  </a:lnTo>
                  <a:lnTo>
                    <a:pt x="83058" y="77089"/>
                  </a:lnTo>
                  <a:lnTo>
                    <a:pt x="255650" y="0"/>
                  </a:lnTo>
                  <a:lnTo>
                    <a:pt x="332740" y="172720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2" name="object 2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141329" y="6160604"/>
            <a:ext cx="1036662" cy="697393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12"/>
            <a:ext cx="12192000" cy="541020"/>
            <a:chOff x="3175" y="12"/>
            <a:chExt cx="12192000" cy="541020"/>
          </a:xfrm>
        </p:grpSpPr>
        <p:sp>
          <p:nvSpPr>
            <p:cNvPr id="4" name="object 4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38100" y="126"/>
            <a:ext cx="16090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8580" sz="2700" spc="-630">
                <a:solidFill>
                  <a:srgbClr val="000000"/>
                </a:solidFill>
                <a:latin typeface="Georgia"/>
                <a:cs typeface="Georgia"/>
              </a:rPr>
              <a:t>1</a:t>
            </a:r>
            <a:r>
              <a:rPr dirty="0" sz="2900" spc="-2055">
                <a:solidFill>
                  <a:srgbClr val="00AF50"/>
                </a:solidFill>
              </a:rPr>
              <a:t>T</a:t>
            </a:r>
            <a:r>
              <a:rPr dirty="0" baseline="38580" sz="2700" spc="-577">
                <a:solidFill>
                  <a:srgbClr val="000000"/>
                </a:solidFill>
                <a:latin typeface="Georgia"/>
                <a:cs typeface="Georgia"/>
              </a:rPr>
              <a:t>2</a:t>
            </a:r>
            <a:r>
              <a:rPr dirty="0" baseline="38580" sz="2700" spc="-2070">
                <a:solidFill>
                  <a:srgbClr val="000000"/>
                </a:solidFill>
                <a:latin typeface="Georgia"/>
                <a:cs typeface="Georgia"/>
              </a:rPr>
              <a:t>6</a:t>
            </a:r>
            <a:r>
              <a:rPr dirty="0" sz="2900" spc="-380">
                <a:solidFill>
                  <a:srgbClr val="00AF50"/>
                </a:solidFill>
              </a:rPr>
              <a:t>R</a:t>
            </a:r>
            <a:r>
              <a:rPr dirty="0" sz="2900" spc="-385">
                <a:solidFill>
                  <a:srgbClr val="00AF50"/>
                </a:solidFill>
              </a:rPr>
              <a:t>IPAD</a:t>
            </a:r>
            <a:r>
              <a:rPr dirty="0" sz="2900" spc="-400">
                <a:solidFill>
                  <a:srgbClr val="00AF50"/>
                </a:solidFill>
              </a:rPr>
              <a:t>V</a:t>
            </a:r>
            <a:r>
              <a:rPr dirty="0" sz="2900" spc="-385">
                <a:solidFill>
                  <a:srgbClr val="00AF50"/>
                </a:solidFill>
              </a:rPr>
              <a:t>ISOR</a:t>
            </a:r>
            <a:endParaRPr sz="2900">
              <a:latin typeface="Georgia"/>
              <a:cs typeface="Georgi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3175" y="765301"/>
            <a:ext cx="12192000" cy="5327650"/>
            <a:chOff x="3175" y="765301"/>
            <a:chExt cx="12192000" cy="5327650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75" y="765301"/>
              <a:ext cx="12191999" cy="532739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788668" y="2047544"/>
              <a:ext cx="5331460" cy="2110740"/>
            </a:xfrm>
            <a:custGeom>
              <a:avLst/>
              <a:gdLst/>
              <a:ahLst/>
              <a:cxnLst/>
              <a:rect l="l" t="t" r="r" b="b"/>
              <a:pathLst>
                <a:path w="5331459" h="2110740">
                  <a:moveTo>
                    <a:pt x="0" y="2110435"/>
                  </a:moveTo>
                  <a:lnTo>
                    <a:pt x="1846199" y="2110435"/>
                  </a:lnTo>
                  <a:lnTo>
                    <a:pt x="1846199" y="1834388"/>
                  </a:lnTo>
                  <a:lnTo>
                    <a:pt x="0" y="1834388"/>
                  </a:lnTo>
                  <a:lnTo>
                    <a:pt x="0" y="2110435"/>
                  </a:lnTo>
                  <a:close/>
                </a:path>
                <a:path w="5331459" h="2110740">
                  <a:moveTo>
                    <a:pt x="43180" y="350596"/>
                  </a:moveTo>
                  <a:lnTo>
                    <a:pt x="5331333" y="350596"/>
                  </a:lnTo>
                  <a:lnTo>
                    <a:pt x="5331333" y="0"/>
                  </a:lnTo>
                  <a:lnTo>
                    <a:pt x="43180" y="0"/>
                  </a:lnTo>
                  <a:lnTo>
                    <a:pt x="43180" y="350596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12"/>
            <a:ext cx="12192000" cy="6398895"/>
            <a:chOff x="3175" y="12"/>
            <a:chExt cx="12192000" cy="639889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206070"/>
              <a:ext cx="11712574" cy="6192393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38100" y="126"/>
            <a:ext cx="16090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8580" sz="2700" spc="-630">
                <a:solidFill>
                  <a:srgbClr val="000000"/>
                </a:solidFill>
                <a:latin typeface="Georgia"/>
                <a:cs typeface="Georgia"/>
              </a:rPr>
              <a:t>1</a:t>
            </a:r>
            <a:r>
              <a:rPr dirty="0" sz="2900" spc="-2055">
                <a:solidFill>
                  <a:srgbClr val="00AF50"/>
                </a:solidFill>
              </a:rPr>
              <a:t>T</a:t>
            </a:r>
            <a:r>
              <a:rPr dirty="0" baseline="38580" sz="2700" spc="-585">
                <a:solidFill>
                  <a:srgbClr val="000000"/>
                </a:solidFill>
                <a:latin typeface="Georgia"/>
                <a:cs typeface="Georgia"/>
              </a:rPr>
              <a:t>2</a:t>
            </a:r>
            <a:r>
              <a:rPr dirty="0" baseline="38580" sz="2700" spc="-1897">
                <a:solidFill>
                  <a:srgbClr val="000000"/>
                </a:solidFill>
                <a:latin typeface="Georgia"/>
                <a:cs typeface="Georgia"/>
              </a:rPr>
              <a:t>7</a:t>
            </a:r>
            <a:r>
              <a:rPr dirty="0" sz="2900" spc="-380">
                <a:solidFill>
                  <a:srgbClr val="00AF50"/>
                </a:solidFill>
              </a:rPr>
              <a:t>R</a:t>
            </a:r>
            <a:r>
              <a:rPr dirty="0" sz="2900" spc="-385">
                <a:solidFill>
                  <a:srgbClr val="00AF50"/>
                </a:solidFill>
              </a:rPr>
              <a:t>IPAD</a:t>
            </a:r>
            <a:r>
              <a:rPr dirty="0" sz="2900" spc="-400">
                <a:solidFill>
                  <a:srgbClr val="00AF50"/>
                </a:solidFill>
              </a:rPr>
              <a:t>V</a:t>
            </a:r>
            <a:r>
              <a:rPr dirty="0" sz="2900" spc="-385">
                <a:solidFill>
                  <a:srgbClr val="00AF50"/>
                </a:solidFill>
              </a:rPr>
              <a:t>ISOR</a:t>
            </a:r>
            <a:endParaRPr sz="29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8331454" y="779272"/>
            <a:ext cx="1793239" cy="2436495"/>
          </a:xfrm>
          <a:custGeom>
            <a:avLst/>
            <a:gdLst/>
            <a:ahLst/>
            <a:cxnLst/>
            <a:rect l="l" t="t" r="r" b="b"/>
            <a:pathLst>
              <a:path w="1793240" h="2436495">
                <a:moveTo>
                  <a:pt x="0" y="2435987"/>
                </a:moveTo>
                <a:lnTo>
                  <a:pt x="1792858" y="2435987"/>
                </a:lnTo>
                <a:lnTo>
                  <a:pt x="1792858" y="0"/>
                </a:lnTo>
                <a:lnTo>
                  <a:pt x="0" y="0"/>
                </a:lnTo>
                <a:lnTo>
                  <a:pt x="0" y="2435987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12"/>
            <a:ext cx="12192000" cy="6335395"/>
            <a:chOff x="3175" y="12"/>
            <a:chExt cx="12192000" cy="633539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148932"/>
              <a:ext cx="11496547" cy="6185916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-38100" y="126"/>
            <a:ext cx="16090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8580" sz="2700" spc="-630">
                <a:solidFill>
                  <a:srgbClr val="000000"/>
                </a:solidFill>
                <a:latin typeface="Georgia"/>
                <a:cs typeface="Georgia"/>
              </a:rPr>
              <a:t>1</a:t>
            </a:r>
            <a:r>
              <a:rPr dirty="0" sz="2900" spc="-2055">
                <a:solidFill>
                  <a:srgbClr val="00AF50"/>
                </a:solidFill>
              </a:rPr>
              <a:t>T</a:t>
            </a:r>
            <a:r>
              <a:rPr dirty="0" baseline="38580" sz="2700" spc="-585">
                <a:solidFill>
                  <a:srgbClr val="000000"/>
                </a:solidFill>
                <a:latin typeface="Georgia"/>
                <a:cs typeface="Georgia"/>
              </a:rPr>
              <a:t>2</a:t>
            </a:r>
            <a:r>
              <a:rPr dirty="0" baseline="38580" sz="2700" spc="-2175">
                <a:solidFill>
                  <a:srgbClr val="000000"/>
                </a:solidFill>
                <a:latin typeface="Georgia"/>
                <a:cs typeface="Georgia"/>
              </a:rPr>
              <a:t>8</a:t>
            </a:r>
            <a:r>
              <a:rPr dirty="0" sz="2900" spc="-380">
                <a:solidFill>
                  <a:srgbClr val="00AF50"/>
                </a:solidFill>
              </a:rPr>
              <a:t>R</a:t>
            </a:r>
            <a:r>
              <a:rPr dirty="0" sz="2900" spc="-385">
                <a:solidFill>
                  <a:srgbClr val="00AF50"/>
                </a:solidFill>
              </a:rPr>
              <a:t>IPAD</a:t>
            </a:r>
            <a:r>
              <a:rPr dirty="0" sz="2900" spc="-400">
                <a:solidFill>
                  <a:srgbClr val="00AF50"/>
                </a:solidFill>
              </a:rPr>
              <a:t>V</a:t>
            </a:r>
            <a:r>
              <a:rPr dirty="0" sz="2900" spc="-385">
                <a:solidFill>
                  <a:srgbClr val="00AF50"/>
                </a:solidFill>
              </a:rPr>
              <a:t>ISOR</a:t>
            </a:r>
            <a:endParaRPr sz="29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9392" y="700023"/>
            <a:ext cx="11559540" cy="5675630"/>
          </a:xfrm>
          <a:custGeom>
            <a:avLst/>
            <a:gdLst/>
            <a:ahLst/>
            <a:cxnLst/>
            <a:rect l="l" t="t" r="r" b="b"/>
            <a:pathLst>
              <a:path w="11559540" h="5675630">
                <a:moveTo>
                  <a:pt x="0" y="5675071"/>
                </a:moveTo>
                <a:lnTo>
                  <a:pt x="11559540" y="5675071"/>
                </a:lnTo>
                <a:lnTo>
                  <a:pt x="11559540" y="4094937"/>
                </a:lnTo>
                <a:lnTo>
                  <a:pt x="0" y="4094937"/>
                </a:lnTo>
                <a:lnTo>
                  <a:pt x="0" y="5675071"/>
                </a:lnTo>
                <a:close/>
              </a:path>
              <a:path w="11559540" h="5675630">
                <a:moveTo>
                  <a:pt x="7724025" y="2615056"/>
                </a:moveTo>
                <a:lnTo>
                  <a:pt x="9439287" y="2615056"/>
                </a:lnTo>
                <a:lnTo>
                  <a:pt x="9439287" y="0"/>
                </a:lnTo>
                <a:lnTo>
                  <a:pt x="7724025" y="0"/>
                </a:lnTo>
                <a:lnTo>
                  <a:pt x="7724025" y="2615056"/>
                </a:lnTo>
                <a:close/>
              </a:path>
              <a:path w="11559540" h="5675630">
                <a:moveTo>
                  <a:pt x="7724025" y="2123948"/>
                </a:moveTo>
                <a:lnTo>
                  <a:pt x="8585225" y="2123948"/>
                </a:lnTo>
                <a:lnTo>
                  <a:pt x="8585225" y="1763661"/>
                </a:lnTo>
                <a:lnTo>
                  <a:pt x="7724025" y="1763661"/>
                </a:lnTo>
                <a:lnTo>
                  <a:pt x="7724025" y="2123948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12"/>
            <a:ext cx="12192000" cy="541020"/>
            <a:chOff x="3175" y="12"/>
            <a:chExt cx="12192000" cy="541020"/>
          </a:xfrm>
        </p:grpSpPr>
        <p:sp>
          <p:nvSpPr>
            <p:cNvPr id="3" name="object 3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-38100" y="126"/>
            <a:ext cx="16090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8580" sz="2700" spc="-630">
                <a:solidFill>
                  <a:srgbClr val="000000"/>
                </a:solidFill>
                <a:latin typeface="Georgia"/>
                <a:cs typeface="Georgia"/>
              </a:rPr>
              <a:t>1</a:t>
            </a:r>
            <a:r>
              <a:rPr dirty="0" sz="2900" spc="-2055">
                <a:solidFill>
                  <a:srgbClr val="00AF50"/>
                </a:solidFill>
              </a:rPr>
              <a:t>T</a:t>
            </a:r>
            <a:r>
              <a:rPr dirty="0" baseline="38580" sz="2700" spc="-577">
                <a:solidFill>
                  <a:srgbClr val="000000"/>
                </a:solidFill>
                <a:latin typeface="Georgia"/>
                <a:cs typeface="Georgia"/>
              </a:rPr>
              <a:t>2</a:t>
            </a:r>
            <a:r>
              <a:rPr dirty="0" baseline="38580" sz="2700" spc="-2070">
                <a:solidFill>
                  <a:srgbClr val="000000"/>
                </a:solidFill>
                <a:latin typeface="Georgia"/>
                <a:cs typeface="Georgia"/>
              </a:rPr>
              <a:t>9</a:t>
            </a:r>
            <a:r>
              <a:rPr dirty="0" sz="2900" spc="-380">
                <a:solidFill>
                  <a:srgbClr val="00AF50"/>
                </a:solidFill>
              </a:rPr>
              <a:t>R</a:t>
            </a:r>
            <a:r>
              <a:rPr dirty="0" sz="2900" spc="-385">
                <a:solidFill>
                  <a:srgbClr val="00AF50"/>
                </a:solidFill>
              </a:rPr>
              <a:t>IPAD</a:t>
            </a:r>
            <a:r>
              <a:rPr dirty="0" sz="2900" spc="-400">
                <a:solidFill>
                  <a:srgbClr val="00AF50"/>
                </a:solidFill>
              </a:rPr>
              <a:t>V</a:t>
            </a:r>
            <a:r>
              <a:rPr dirty="0" sz="2900" spc="-385">
                <a:solidFill>
                  <a:srgbClr val="00AF50"/>
                </a:solidFill>
              </a:rPr>
              <a:t>ISOR</a:t>
            </a:r>
            <a:endParaRPr sz="29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571068" y="633348"/>
            <a:ext cx="10819765" cy="5667375"/>
            <a:chOff x="571068" y="633348"/>
            <a:chExt cx="10819765" cy="566737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1068" y="633348"/>
              <a:ext cx="10568686" cy="5667121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9699624" y="1196720"/>
              <a:ext cx="1672589" cy="2637790"/>
            </a:xfrm>
            <a:custGeom>
              <a:avLst/>
              <a:gdLst/>
              <a:ahLst/>
              <a:cxnLst/>
              <a:rect l="l" t="t" r="r" b="b"/>
              <a:pathLst>
                <a:path w="1672590" h="2637790">
                  <a:moveTo>
                    <a:pt x="0" y="2637662"/>
                  </a:moveTo>
                  <a:lnTo>
                    <a:pt x="1672081" y="2637662"/>
                  </a:lnTo>
                  <a:lnTo>
                    <a:pt x="1672081" y="0"/>
                  </a:lnTo>
                  <a:lnTo>
                    <a:pt x="0" y="0"/>
                  </a:lnTo>
                  <a:lnTo>
                    <a:pt x="0" y="2637662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3" name="object 3" descr=""/>
          <p:cNvGrpSpPr/>
          <p:nvPr/>
        </p:nvGrpSpPr>
        <p:grpSpPr>
          <a:xfrm>
            <a:off x="3175" y="12"/>
            <a:ext cx="12192000" cy="6689725"/>
            <a:chOff x="3175" y="12"/>
            <a:chExt cx="12192000" cy="6689725"/>
          </a:xfrm>
        </p:grpSpPr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15645" y="495934"/>
              <a:ext cx="11579479" cy="6193790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-38100" y="126"/>
            <a:ext cx="16090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38580" sz="2700" spc="-630">
                <a:solidFill>
                  <a:srgbClr val="000000"/>
                </a:solidFill>
                <a:latin typeface="Georgia"/>
                <a:cs typeface="Georgia"/>
              </a:rPr>
              <a:t>1</a:t>
            </a:r>
            <a:r>
              <a:rPr dirty="0" sz="2900" spc="-2055">
                <a:solidFill>
                  <a:srgbClr val="00AF50"/>
                </a:solidFill>
              </a:rPr>
              <a:t>T</a:t>
            </a:r>
            <a:r>
              <a:rPr dirty="0" baseline="38580" sz="2700" spc="-577">
                <a:solidFill>
                  <a:srgbClr val="000000"/>
                </a:solidFill>
                <a:latin typeface="Georgia"/>
                <a:cs typeface="Georgia"/>
              </a:rPr>
              <a:t>3</a:t>
            </a:r>
            <a:r>
              <a:rPr dirty="0" baseline="38580" sz="2700" spc="-2182">
                <a:solidFill>
                  <a:srgbClr val="000000"/>
                </a:solidFill>
                <a:latin typeface="Georgia"/>
                <a:cs typeface="Georgia"/>
              </a:rPr>
              <a:t>0</a:t>
            </a:r>
            <a:r>
              <a:rPr dirty="0" sz="2900" spc="-380">
                <a:solidFill>
                  <a:srgbClr val="00AF50"/>
                </a:solidFill>
              </a:rPr>
              <a:t>R</a:t>
            </a:r>
            <a:r>
              <a:rPr dirty="0" sz="2900" spc="-385">
                <a:solidFill>
                  <a:srgbClr val="00AF50"/>
                </a:solidFill>
              </a:rPr>
              <a:t>IPAD</a:t>
            </a:r>
            <a:r>
              <a:rPr dirty="0" sz="2900" spc="-400">
                <a:solidFill>
                  <a:srgbClr val="00AF50"/>
                </a:solidFill>
              </a:rPr>
              <a:t>V</a:t>
            </a:r>
            <a:r>
              <a:rPr dirty="0" sz="2900" spc="-385">
                <a:solidFill>
                  <a:srgbClr val="00AF50"/>
                </a:solidFill>
              </a:rPr>
              <a:t>ISOR</a:t>
            </a:r>
            <a:endParaRPr sz="2900">
              <a:latin typeface="Georgia"/>
              <a:cs typeface="Georgia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8044433" y="5253482"/>
            <a:ext cx="1042669" cy="977265"/>
          </a:xfrm>
          <a:custGeom>
            <a:avLst/>
            <a:gdLst/>
            <a:ahLst/>
            <a:cxnLst/>
            <a:rect l="l" t="t" r="r" b="b"/>
            <a:pathLst>
              <a:path w="1042670" h="977264">
                <a:moveTo>
                  <a:pt x="0" y="976985"/>
                </a:moveTo>
                <a:lnTo>
                  <a:pt x="1033729" y="976985"/>
                </a:lnTo>
                <a:lnTo>
                  <a:pt x="1033729" y="172529"/>
                </a:lnTo>
                <a:lnTo>
                  <a:pt x="0" y="172529"/>
                </a:lnTo>
                <a:lnTo>
                  <a:pt x="0" y="976985"/>
                </a:lnTo>
                <a:close/>
              </a:path>
              <a:path w="1042670" h="977264">
                <a:moveTo>
                  <a:pt x="800862" y="172593"/>
                </a:moveTo>
                <a:lnTo>
                  <a:pt x="1042403" y="172593"/>
                </a:lnTo>
                <a:lnTo>
                  <a:pt x="1042403" y="0"/>
                </a:lnTo>
                <a:lnTo>
                  <a:pt x="800862" y="0"/>
                </a:lnTo>
                <a:lnTo>
                  <a:pt x="800862" y="172593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34514"/>
            <a:ext cx="12198350" cy="6523485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225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131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3175" y="12"/>
            <a:ext cx="12192000" cy="6858000"/>
            <a:chOff x="3175" y="12"/>
            <a:chExt cx="12192000" cy="6858000"/>
          </a:xfrm>
        </p:grpSpPr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41329" y="6160604"/>
              <a:ext cx="1036662" cy="697393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9" name="object 9" descr=""/>
          <p:cNvGrpSpPr/>
          <p:nvPr/>
        </p:nvGrpSpPr>
        <p:grpSpPr>
          <a:xfrm>
            <a:off x="11537695" y="12"/>
            <a:ext cx="657860" cy="993775"/>
            <a:chOff x="11537695" y="12"/>
            <a:chExt cx="657860" cy="993775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1556745" y="612419"/>
              <a:ext cx="541020" cy="362585"/>
            </a:xfrm>
            <a:custGeom>
              <a:avLst/>
              <a:gdLst/>
              <a:ahLst/>
              <a:cxnLst/>
              <a:rect l="l" t="t" r="r" b="b"/>
              <a:pathLst>
                <a:path w="541020" h="362584">
                  <a:moveTo>
                    <a:pt x="0" y="362305"/>
                  </a:moveTo>
                  <a:lnTo>
                    <a:pt x="540626" y="362305"/>
                  </a:lnTo>
                  <a:lnTo>
                    <a:pt x="540626" y="0"/>
                  </a:lnTo>
                  <a:lnTo>
                    <a:pt x="0" y="0"/>
                  </a:lnTo>
                  <a:lnTo>
                    <a:pt x="0" y="36230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179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175" y="1250391"/>
            <a:ext cx="12192000" cy="5358130"/>
            <a:chOff x="3175" y="1250391"/>
            <a:chExt cx="12192000" cy="535813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1250391"/>
              <a:ext cx="12191999" cy="5357863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4319269" y="5322506"/>
              <a:ext cx="1256665" cy="362585"/>
            </a:xfrm>
            <a:custGeom>
              <a:avLst/>
              <a:gdLst/>
              <a:ahLst/>
              <a:cxnLst/>
              <a:rect l="l" t="t" r="r" b="b"/>
              <a:pathLst>
                <a:path w="1256664" h="362585">
                  <a:moveTo>
                    <a:pt x="0" y="362305"/>
                  </a:moveTo>
                  <a:lnTo>
                    <a:pt x="1256614" y="362305"/>
                  </a:lnTo>
                  <a:lnTo>
                    <a:pt x="1256614" y="0"/>
                  </a:lnTo>
                  <a:lnTo>
                    <a:pt x="0" y="0"/>
                  </a:lnTo>
                  <a:lnTo>
                    <a:pt x="0" y="36230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460375"/>
            <a:ext cx="12191999" cy="593725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5052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6" name="object 6" descr=""/>
          <p:cNvGrpSpPr/>
          <p:nvPr/>
        </p:nvGrpSpPr>
        <p:grpSpPr>
          <a:xfrm>
            <a:off x="4300220" y="12"/>
            <a:ext cx="7894955" cy="5704205"/>
            <a:chOff x="4300220" y="12"/>
            <a:chExt cx="7894955" cy="570420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4319270" y="5322506"/>
              <a:ext cx="1256665" cy="362585"/>
            </a:xfrm>
            <a:custGeom>
              <a:avLst/>
              <a:gdLst/>
              <a:ahLst/>
              <a:cxnLst/>
              <a:rect l="l" t="t" r="r" b="b"/>
              <a:pathLst>
                <a:path w="1256664" h="362585">
                  <a:moveTo>
                    <a:pt x="0" y="362305"/>
                  </a:moveTo>
                  <a:lnTo>
                    <a:pt x="1256614" y="362305"/>
                  </a:lnTo>
                  <a:lnTo>
                    <a:pt x="1256614" y="0"/>
                  </a:lnTo>
                  <a:lnTo>
                    <a:pt x="0" y="0"/>
                  </a:lnTo>
                  <a:lnTo>
                    <a:pt x="0" y="36230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30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175" y="873125"/>
            <a:ext cx="12192000" cy="5848350"/>
            <a:chOff x="3175" y="873125"/>
            <a:chExt cx="12192000" cy="584835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873125"/>
              <a:ext cx="12191999" cy="58483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7122794" y="4477080"/>
              <a:ext cx="610235" cy="293370"/>
            </a:xfrm>
            <a:custGeom>
              <a:avLst/>
              <a:gdLst/>
              <a:ahLst/>
              <a:cxnLst/>
              <a:rect l="l" t="t" r="r" b="b"/>
              <a:pathLst>
                <a:path w="610234" h="293370">
                  <a:moveTo>
                    <a:pt x="0" y="293293"/>
                  </a:moveTo>
                  <a:lnTo>
                    <a:pt x="609638" y="293293"/>
                  </a:lnTo>
                  <a:lnTo>
                    <a:pt x="609638" y="0"/>
                  </a:lnTo>
                  <a:lnTo>
                    <a:pt x="0" y="0"/>
                  </a:lnTo>
                  <a:lnTo>
                    <a:pt x="0" y="293293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48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1011026"/>
            <a:ext cx="12198350" cy="5846973"/>
          </a:xfrm>
          <a:prstGeom prst="rect">
            <a:avLst/>
          </a:prstGeom>
        </p:spPr>
      </p:pic>
      <p:sp>
        <p:nvSpPr>
          <p:cNvPr id="7" name="object 7" descr=""/>
          <p:cNvSpPr/>
          <p:nvPr/>
        </p:nvSpPr>
        <p:spPr>
          <a:xfrm>
            <a:off x="4224273" y="2743212"/>
            <a:ext cx="3784600" cy="3103880"/>
          </a:xfrm>
          <a:custGeom>
            <a:avLst/>
            <a:gdLst/>
            <a:ahLst/>
            <a:cxnLst/>
            <a:rect l="l" t="t" r="r" b="b"/>
            <a:pathLst>
              <a:path w="3784600" h="3103879">
                <a:moveTo>
                  <a:pt x="0" y="3103753"/>
                </a:moveTo>
                <a:lnTo>
                  <a:pt x="3784091" y="3103753"/>
                </a:lnTo>
                <a:lnTo>
                  <a:pt x="3784091" y="0"/>
                </a:lnTo>
                <a:lnTo>
                  <a:pt x="0" y="0"/>
                </a:lnTo>
                <a:lnTo>
                  <a:pt x="0" y="3103753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36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411416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15">
                <a:solidFill>
                  <a:srgbClr val="00AF50"/>
                </a:solidFill>
              </a:rPr>
              <a:t>TRIPADVISOR</a:t>
            </a:r>
            <a:r>
              <a:rPr dirty="0" sz="2900" spc="-409">
                <a:solidFill>
                  <a:srgbClr val="00AF50"/>
                </a:solidFill>
              </a:rPr>
              <a:t> </a:t>
            </a:r>
            <a:r>
              <a:rPr dirty="0" sz="2900" spc="-210">
                <a:solidFill>
                  <a:srgbClr val="00AF50"/>
                </a:solidFill>
              </a:rPr>
              <a:t>–</a:t>
            </a:r>
            <a:r>
              <a:rPr dirty="0" sz="2900" spc="-385">
                <a:solidFill>
                  <a:srgbClr val="00AF50"/>
                </a:solidFill>
              </a:rPr>
              <a:t> </a:t>
            </a:r>
            <a:r>
              <a:rPr dirty="0" sz="2900" spc="-685">
                <a:solidFill>
                  <a:srgbClr val="00AF50"/>
                </a:solidFill>
              </a:rPr>
              <a:t>DOWNLOAD</a:t>
            </a:r>
            <a:r>
              <a:rPr dirty="0" sz="2900" spc="-455">
                <a:solidFill>
                  <a:srgbClr val="00AF50"/>
                </a:solidFill>
              </a:rPr>
              <a:t> </a:t>
            </a:r>
            <a:r>
              <a:rPr dirty="0" sz="2900" spc="-475">
                <a:solidFill>
                  <a:srgbClr val="00AF50"/>
                </a:solidFill>
              </a:rPr>
              <a:t>EXAMPLEs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343533"/>
            <a:ext cx="12191999" cy="1669288"/>
          </a:xfrm>
          <a:prstGeom prst="rect">
            <a:avLst/>
          </a:prstGeom>
        </p:spPr>
      </p:pic>
      <p:sp>
        <p:nvSpPr>
          <p:cNvPr id="7" name="object 7" descr=""/>
          <p:cNvSpPr/>
          <p:nvPr/>
        </p:nvSpPr>
        <p:spPr>
          <a:xfrm>
            <a:off x="210210" y="3624846"/>
            <a:ext cx="7807325" cy="2667000"/>
          </a:xfrm>
          <a:custGeom>
            <a:avLst/>
            <a:gdLst/>
            <a:ahLst/>
            <a:cxnLst/>
            <a:rect l="l" t="t" r="r" b="b"/>
            <a:pathLst>
              <a:path w="7807325" h="2667000">
                <a:moveTo>
                  <a:pt x="7806944" y="0"/>
                </a:moveTo>
                <a:lnTo>
                  <a:pt x="0" y="0"/>
                </a:lnTo>
                <a:lnTo>
                  <a:pt x="0" y="2666745"/>
                </a:lnTo>
                <a:lnTo>
                  <a:pt x="7806944" y="2666745"/>
                </a:lnTo>
                <a:lnTo>
                  <a:pt x="780694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197612" y="3450691"/>
            <a:ext cx="7734300" cy="28422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4794250">
              <a:lnSpc>
                <a:spcPct val="118500"/>
              </a:lnSpc>
              <a:spcBef>
                <a:spcPts val="95"/>
              </a:spcBef>
            </a:pP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name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Ranking 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position</a:t>
            </a:r>
            <a:endParaRPr sz="26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page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on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TripAdvisor</a:t>
            </a:r>
            <a:endParaRPr sz="2600">
              <a:latin typeface="Georgia"/>
              <a:cs typeface="Georgia"/>
            </a:endParaRPr>
          </a:p>
          <a:p>
            <a:pPr marL="12700" marR="5080">
              <a:lnSpc>
                <a:spcPct val="118500"/>
              </a:lnSpc>
              <a:spcBef>
                <a:spcPts val="5"/>
              </a:spcBef>
            </a:pP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to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2600" spc="-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2600" spc="-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reviews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page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on</a:t>
            </a:r>
            <a:r>
              <a:rPr dirty="0" sz="26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TripAdvisor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26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image</a:t>
            </a:r>
            <a:r>
              <a:rPr dirty="0" sz="26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spc="-25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endParaRPr sz="26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Number</a:t>
            </a:r>
            <a:r>
              <a:rPr dirty="0" sz="26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26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26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600" spc="-10" b="1">
                <a:solidFill>
                  <a:srgbClr val="4F5D17"/>
                </a:solidFill>
                <a:latin typeface="Georgia"/>
                <a:cs typeface="Georgia"/>
              </a:rPr>
              <a:t>reviews</a:t>
            </a:r>
            <a:endParaRPr sz="26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3845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411416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15">
                <a:solidFill>
                  <a:srgbClr val="00AF50"/>
                </a:solidFill>
              </a:rPr>
              <a:t>TRIPADVISOR</a:t>
            </a:r>
            <a:r>
              <a:rPr dirty="0" sz="2900" spc="-409">
                <a:solidFill>
                  <a:srgbClr val="00AF50"/>
                </a:solidFill>
              </a:rPr>
              <a:t> </a:t>
            </a:r>
            <a:r>
              <a:rPr dirty="0" sz="2900" spc="-210">
                <a:solidFill>
                  <a:srgbClr val="00AF50"/>
                </a:solidFill>
              </a:rPr>
              <a:t>–</a:t>
            </a:r>
            <a:r>
              <a:rPr dirty="0" sz="2900" spc="-385">
                <a:solidFill>
                  <a:srgbClr val="00AF50"/>
                </a:solidFill>
              </a:rPr>
              <a:t> </a:t>
            </a:r>
            <a:r>
              <a:rPr dirty="0" sz="2900" spc="-685">
                <a:solidFill>
                  <a:srgbClr val="00AF50"/>
                </a:solidFill>
              </a:rPr>
              <a:t>DOWNLOAD</a:t>
            </a:r>
            <a:r>
              <a:rPr dirty="0" sz="2900" spc="-455">
                <a:solidFill>
                  <a:srgbClr val="00AF50"/>
                </a:solidFill>
              </a:rPr>
              <a:t> </a:t>
            </a:r>
            <a:r>
              <a:rPr dirty="0" sz="2900" spc="-475">
                <a:solidFill>
                  <a:srgbClr val="00AF50"/>
                </a:solidFill>
              </a:rPr>
              <a:t>EXAMPLEs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228701" y="5598363"/>
            <a:ext cx="5625465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https://www.tripadvisor.com/Hotels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g262065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Cuenca_Province_of_Cuenca_Castile_La_Mancha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Hotels.html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241261" y="6017628"/>
            <a:ext cx="3045460" cy="143510"/>
            <a:chOff x="241261" y="6017628"/>
            <a:chExt cx="3045460" cy="143510"/>
          </a:xfrm>
        </p:grpSpPr>
        <p:sp>
          <p:nvSpPr>
            <p:cNvPr id="8" name="object 8" descr=""/>
            <p:cNvSpPr/>
            <p:nvPr/>
          </p:nvSpPr>
          <p:spPr>
            <a:xfrm>
              <a:off x="2912872" y="6017628"/>
              <a:ext cx="326390" cy="143510"/>
            </a:xfrm>
            <a:custGeom>
              <a:avLst/>
              <a:gdLst/>
              <a:ahLst/>
              <a:cxnLst/>
              <a:rect l="l" t="t" r="r" b="b"/>
              <a:pathLst>
                <a:path w="326389" h="143510">
                  <a:moveTo>
                    <a:pt x="326136" y="0"/>
                  </a:moveTo>
                  <a:lnTo>
                    <a:pt x="0" y="0"/>
                  </a:lnTo>
                  <a:lnTo>
                    <a:pt x="0" y="143255"/>
                  </a:lnTo>
                  <a:lnTo>
                    <a:pt x="326136" y="143255"/>
                  </a:lnTo>
                  <a:lnTo>
                    <a:pt x="326136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41261" y="6142596"/>
              <a:ext cx="3045460" cy="6350"/>
            </a:xfrm>
            <a:custGeom>
              <a:avLst/>
              <a:gdLst/>
              <a:ahLst/>
              <a:cxnLst/>
              <a:rect l="l" t="t" r="r" b="b"/>
              <a:pathLst>
                <a:path w="3045460" h="6350">
                  <a:moveTo>
                    <a:pt x="3044990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3044990" y="6096"/>
                  </a:lnTo>
                  <a:lnTo>
                    <a:pt x="3044990" y="0"/>
                  </a:lnTo>
                  <a:close/>
                </a:path>
              </a:pathLst>
            </a:custGeom>
            <a:solidFill>
              <a:srgbClr val="0033C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228701" y="5993688"/>
            <a:ext cx="3616960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4"/>
              </a:rPr>
              <a:t>https://www.tripadvisor.com/Hotels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4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4"/>
              </a:rPr>
              <a:t>g262065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4"/>
              </a:rPr>
              <a:t>-</a:t>
            </a:r>
            <a:r>
              <a:rPr dirty="0" sz="1000" spc="-20" b="1">
                <a:solidFill>
                  <a:srgbClr val="0033CC"/>
                </a:solidFill>
                <a:latin typeface="Georgia"/>
                <a:cs typeface="Georgia"/>
                <a:hlinkClick r:id="rId4"/>
              </a:rPr>
              <a:t>oa30</a:t>
            </a:r>
            <a:r>
              <a:rPr dirty="0" sz="1000" spc="-20">
                <a:solidFill>
                  <a:srgbClr val="0033CC"/>
                </a:solidFill>
                <a:latin typeface="Georgia"/>
                <a:cs typeface="Georgia"/>
                <a:hlinkClick r:id="rId4"/>
              </a:rPr>
              <a:t>-</a:t>
            </a:r>
            <a:endParaRPr sz="1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Cuenca_Province_of_Cuenca_Castile_La_Mancha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Hotels.html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11" name="object 11" descr=""/>
          <p:cNvGrpSpPr/>
          <p:nvPr/>
        </p:nvGrpSpPr>
        <p:grpSpPr>
          <a:xfrm>
            <a:off x="7454392" y="5625630"/>
            <a:ext cx="3048000" cy="143510"/>
            <a:chOff x="7454392" y="5625630"/>
            <a:chExt cx="3048000" cy="143510"/>
          </a:xfrm>
        </p:grpSpPr>
        <p:sp>
          <p:nvSpPr>
            <p:cNvPr id="12" name="object 12" descr=""/>
            <p:cNvSpPr/>
            <p:nvPr/>
          </p:nvSpPr>
          <p:spPr>
            <a:xfrm>
              <a:off x="10125964" y="5625630"/>
              <a:ext cx="329565" cy="143510"/>
            </a:xfrm>
            <a:custGeom>
              <a:avLst/>
              <a:gdLst/>
              <a:ahLst/>
              <a:cxnLst/>
              <a:rect l="l" t="t" r="r" b="b"/>
              <a:pathLst>
                <a:path w="329565" h="143510">
                  <a:moveTo>
                    <a:pt x="329183" y="0"/>
                  </a:moveTo>
                  <a:lnTo>
                    <a:pt x="0" y="0"/>
                  </a:lnTo>
                  <a:lnTo>
                    <a:pt x="0" y="143256"/>
                  </a:lnTo>
                  <a:lnTo>
                    <a:pt x="329183" y="143256"/>
                  </a:lnTo>
                  <a:lnTo>
                    <a:pt x="32918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7454392" y="5750598"/>
              <a:ext cx="3048000" cy="6350"/>
            </a:xfrm>
            <a:custGeom>
              <a:avLst/>
              <a:gdLst/>
              <a:ahLst/>
              <a:cxnLst/>
              <a:rect l="l" t="t" r="r" b="b"/>
              <a:pathLst>
                <a:path w="3048000" h="6350">
                  <a:moveTo>
                    <a:pt x="3048000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3048000" y="6096"/>
                  </a:lnTo>
                  <a:lnTo>
                    <a:pt x="3048000" y="0"/>
                  </a:lnTo>
                  <a:close/>
                </a:path>
              </a:pathLst>
            </a:custGeom>
            <a:solidFill>
              <a:srgbClr val="0033C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7442707" y="5602020"/>
            <a:ext cx="30740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https://www.tripadvisor.com/Hotels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g262065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-</a:t>
            </a:r>
            <a:r>
              <a:rPr dirty="0" sz="1000" spc="-20" b="1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oa60</a:t>
            </a:r>
            <a:r>
              <a:rPr dirty="0" sz="1000" spc="-2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-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7442707" y="5754420"/>
            <a:ext cx="36169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Cuenca_Province_of_Cuenca_Castile_La_Mancha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Hotels.html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16" name="object 16" descr=""/>
          <p:cNvGrpSpPr/>
          <p:nvPr/>
        </p:nvGrpSpPr>
        <p:grpSpPr>
          <a:xfrm>
            <a:off x="1755775" y="648969"/>
            <a:ext cx="8686800" cy="4789805"/>
            <a:chOff x="1755775" y="648969"/>
            <a:chExt cx="8686800" cy="4789805"/>
          </a:xfrm>
        </p:grpSpPr>
        <p:pic>
          <p:nvPicPr>
            <p:cNvPr id="17" name="object 1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755775" y="648969"/>
              <a:ext cx="8686800" cy="4732401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5541390" y="4934267"/>
              <a:ext cx="2467610" cy="485775"/>
            </a:xfrm>
            <a:custGeom>
              <a:avLst/>
              <a:gdLst/>
              <a:ahLst/>
              <a:cxnLst/>
              <a:rect l="l" t="t" r="r" b="b"/>
              <a:pathLst>
                <a:path w="2467609" h="485775">
                  <a:moveTo>
                    <a:pt x="0" y="485457"/>
                  </a:moveTo>
                  <a:lnTo>
                    <a:pt x="2467101" y="485457"/>
                  </a:lnTo>
                  <a:lnTo>
                    <a:pt x="2467101" y="0"/>
                  </a:lnTo>
                  <a:lnTo>
                    <a:pt x="0" y="0"/>
                  </a:lnTo>
                  <a:lnTo>
                    <a:pt x="0" y="48545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8350" cy="6858000"/>
            <a:chOff x="0" y="0"/>
            <a:chExt cx="12198350" cy="6858000"/>
          </a:xfrm>
        </p:grpSpPr>
        <p:sp>
          <p:nvSpPr>
            <p:cNvPr id="3" name="object 3" descr=""/>
            <p:cNvSpPr/>
            <p:nvPr/>
          </p:nvSpPr>
          <p:spPr>
            <a:xfrm>
              <a:off x="0" y="6453339"/>
              <a:ext cx="12198350" cy="405130"/>
            </a:xfrm>
            <a:custGeom>
              <a:avLst/>
              <a:gdLst/>
              <a:ahLst/>
              <a:cxnLst/>
              <a:rect l="l" t="t" r="r" b="b"/>
              <a:pathLst>
                <a:path w="12198350" h="405129">
                  <a:moveTo>
                    <a:pt x="12198350" y="0"/>
                  </a:moveTo>
                  <a:lnTo>
                    <a:pt x="0" y="0"/>
                  </a:lnTo>
                  <a:lnTo>
                    <a:pt x="0" y="404660"/>
                  </a:lnTo>
                  <a:lnTo>
                    <a:pt x="12198350" y="404660"/>
                  </a:lnTo>
                  <a:lnTo>
                    <a:pt x="12198350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3175" y="0"/>
              <a:ext cx="12192000" cy="6453505"/>
            </a:xfrm>
            <a:custGeom>
              <a:avLst/>
              <a:gdLst/>
              <a:ahLst/>
              <a:cxnLst/>
              <a:rect l="l" t="t" r="r" b="b"/>
              <a:pathLst>
                <a:path w="12192000" h="6453505">
                  <a:moveTo>
                    <a:pt x="12192000" y="0"/>
                  </a:moveTo>
                  <a:lnTo>
                    <a:pt x="0" y="0"/>
                  </a:lnTo>
                  <a:lnTo>
                    <a:pt x="0" y="6453339"/>
                  </a:lnTo>
                  <a:lnTo>
                    <a:pt x="12192000" y="6453339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242582" y="618108"/>
              <a:ext cx="6916420" cy="2202180"/>
            </a:xfrm>
            <a:custGeom>
              <a:avLst/>
              <a:gdLst/>
              <a:ahLst/>
              <a:cxnLst/>
              <a:rect l="l" t="t" r="r" b="b"/>
              <a:pathLst>
                <a:path w="6916420" h="2202180">
                  <a:moveTo>
                    <a:pt x="1037577" y="551561"/>
                  </a:moveTo>
                  <a:lnTo>
                    <a:pt x="1035926" y="494614"/>
                  </a:lnTo>
                  <a:lnTo>
                    <a:pt x="1030986" y="440601"/>
                  </a:lnTo>
                  <a:lnTo>
                    <a:pt x="1022756" y="389509"/>
                  </a:lnTo>
                  <a:lnTo>
                    <a:pt x="1014641" y="355600"/>
                  </a:lnTo>
                  <a:lnTo>
                    <a:pt x="1011237" y="341350"/>
                  </a:lnTo>
                  <a:lnTo>
                    <a:pt x="996416" y="296113"/>
                  </a:lnTo>
                  <a:lnTo>
                    <a:pt x="978319" y="253809"/>
                  </a:lnTo>
                  <a:lnTo>
                    <a:pt x="956932" y="214414"/>
                  </a:lnTo>
                  <a:lnTo>
                    <a:pt x="932243" y="177952"/>
                  </a:lnTo>
                  <a:lnTo>
                    <a:pt x="904290" y="144399"/>
                  </a:lnTo>
                  <a:lnTo>
                    <a:pt x="873201" y="114096"/>
                  </a:lnTo>
                  <a:lnTo>
                    <a:pt x="839177" y="87363"/>
                  </a:lnTo>
                  <a:lnTo>
                    <a:pt x="802220" y="64185"/>
                  </a:lnTo>
                  <a:lnTo>
                    <a:pt x="762317" y="44577"/>
                  </a:lnTo>
                  <a:lnTo>
                    <a:pt x="719480" y="28524"/>
                  </a:lnTo>
                  <a:lnTo>
                    <a:pt x="673709" y="16052"/>
                  </a:lnTo>
                  <a:lnTo>
                    <a:pt x="624992" y="7137"/>
                  </a:lnTo>
                  <a:lnTo>
                    <a:pt x="573328" y="1790"/>
                  </a:lnTo>
                  <a:lnTo>
                    <a:pt x="518744" y="0"/>
                  </a:lnTo>
                  <a:lnTo>
                    <a:pt x="464045" y="1790"/>
                  </a:lnTo>
                  <a:lnTo>
                    <a:pt x="412292" y="7137"/>
                  </a:lnTo>
                  <a:lnTo>
                    <a:pt x="363499" y="16052"/>
                  </a:lnTo>
                  <a:lnTo>
                    <a:pt x="317652" y="28524"/>
                  </a:lnTo>
                  <a:lnTo>
                    <a:pt x="274764" y="44577"/>
                  </a:lnTo>
                  <a:lnTo>
                    <a:pt x="234823" y="64185"/>
                  </a:lnTo>
                  <a:lnTo>
                    <a:pt x="197840" y="87363"/>
                  </a:lnTo>
                  <a:lnTo>
                    <a:pt x="164007" y="113919"/>
                  </a:lnTo>
                  <a:lnTo>
                    <a:pt x="132981" y="144145"/>
                  </a:lnTo>
                  <a:lnTo>
                    <a:pt x="105067" y="177660"/>
                  </a:lnTo>
                  <a:lnTo>
                    <a:pt x="80441" y="214109"/>
                  </a:lnTo>
                  <a:lnTo>
                    <a:pt x="59093" y="253504"/>
                  </a:lnTo>
                  <a:lnTo>
                    <a:pt x="41033" y="295833"/>
                  </a:lnTo>
                  <a:lnTo>
                    <a:pt x="26263" y="341096"/>
                  </a:lnTo>
                  <a:lnTo>
                    <a:pt x="14770" y="389293"/>
                  </a:lnTo>
                  <a:lnTo>
                    <a:pt x="6565" y="440448"/>
                  </a:lnTo>
                  <a:lnTo>
                    <a:pt x="1638" y="494614"/>
                  </a:lnTo>
                  <a:lnTo>
                    <a:pt x="0" y="551561"/>
                  </a:lnTo>
                  <a:lnTo>
                    <a:pt x="0" y="784479"/>
                  </a:lnTo>
                  <a:lnTo>
                    <a:pt x="370408" y="784479"/>
                  </a:lnTo>
                  <a:lnTo>
                    <a:pt x="370408" y="530733"/>
                  </a:lnTo>
                  <a:lnTo>
                    <a:pt x="374269" y="477202"/>
                  </a:lnTo>
                  <a:lnTo>
                    <a:pt x="385889" y="433400"/>
                  </a:lnTo>
                  <a:lnTo>
                    <a:pt x="405257" y="399351"/>
                  </a:lnTo>
                  <a:lnTo>
                    <a:pt x="467220" y="360464"/>
                  </a:lnTo>
                  <a:lnTo>
                    <a:pt x="509828" y="355600"/>
                  </a:lnTo>
                  <a:lnTo>
                    <a:pt x="542099" y="358267"/>
                  </a:lnTo>
                  <a:lnTo>
                    <a:pt x="594118" y="379603"/>
                  </a:lnTo>
                  <a:lnTo>
                    <a:pt x="629310" y="424535"/>
                  </a:lnTo>
                  <a:lnTo>
                    <a:pt x="646976" y="507111"/>
                  </a:lnTo>
                  <a:lnTo>
                    <a:pt x="649185" y="563372"/>
                  </a:lnTo>
                  <a:lnTo>
                    <a:pt x="647293" y="610831"/>
                  </a:lnTo>
                  <a:lnTo>
                    <a:pt x="641642" y="657694"/>
                  </a:lnTo>
                  <a:lnTo>
                    <a:pt x="632231" y="703961"/>
                  </a:lnTo>
                  <a:lnTo>
                    <a:pt x="619036" y="749642"/>
                  </a:lnTo>
                  <a:lnTo>
                    <a:pt x="602094" y="794727"/>
                  </a:lnTo>
                  <a:lnTo>
                    <a:pt x="581380" y="839216"/>
                  </a:lnTo>
                  <a:lnTo>
                    <a:pt x="563105" y="873112"/>
                  </a:lnTo>
                  <a:lnTo>
                    <a:pt x="542201" y="908405"/>
                  </a:lnTo>
                  <a:lnTo>
                    <a:pt x="518680" y="945083"/>
                  </a:lnTo>
                  <a:lnTo>
                    <a:pt x="492518" y="983170"/>
                  </a:lnTo>
                  <a:lnTo>
                    <a:pt x="463740" y="1022667"/>
                  </a:lnTo>
                  <a:lnTo>
                    <a:pt x="432320" y="1063574"/>
                  </a:lnTo>
                  <a:lnTo>
                    <a:pt x="398272" y="1105877"/>
                  </a:lnTo>
                  <a:lnTo>
                    <a:pt x="361594" y="1149604"/>
                  </a:lnTo>
                  <a:lnTo>
                    <a:pt x="315595" y="1195603"/>
                  </a:lnTo>
                  <a:lnTo>
                    <a:pt x="273088" y="1240472"/>
                  </a:lnTo>
                  <a:lnTo>
                    <a:pt x="234073" y="1284198"/>
                  </a:lnTo>
                  <a:lnTo>
                    <a:pt x="198564" y="1326781"/>
                  </a:lnTo>
                  <a:lnTo>
                    <a:pt x="166535" y="1368234"/>
                  </a:lnTo>
                  <a:lnTo>
                    <a:pt x="138010" y="1408557"/>
                  </a:lnTo>
                  <a:lnTo>
                    <a:pt x="112966" y="1447749"/>
                  </a:lnTo>
                  <a:lnTo>
                    <a:pt x="91427" y="1485811"/>
                  </a:lnTo>
                  <a:lnTo>
                    <a:pt x="73380" y="1522730"/>
                  </a:lnTo>
                  <a:lnTo>
                    <a:pt x="56172" y="1564665"/>
                  </a:lnTo>
                  <a:lnTo>
                    <a:pt x="41275" y="1608658"/>
                  </a:lnTo>
                  <a:lnTo>
                    <a:pt x="28663" y="1654683"/>
                  </a:lnTo>
                  <a:lnTo>
                    <a:pt x="18338" y="1702765"/>
                  </a:lnTo>
                  <a:lnTo>
                    <a:pt x="10312" y="1752879"/>
                  </a:lnTo>
                  <a:lnTo>
                    <a:pt x="4584" y="1805063"/>
                  </a:lnTo>
                  <a:lnTo>
                    <a:pt x="1143" y="1859280"/>
                  </a:lnTo>
                  <a:lnTo>
                    <a:pt x="0" y="1915541"/>
                  </a:lnTo>
                  <a:lnTo>
                    <a:pt x="0" y="2172208"/>
                  </a:lnTo>
                  <a:lnTo>
                    <a:pt x="1007745" y="2172208"/>
                  </a:lnTo>
                  <a:lnTo>
                    <a:pt x="1007745" y="1816735"/>
                  </a:lnTo>
                  <a:lnTo>
                    <a:pt x="385305" y="1816735"/>
                  </a:lnTo>
                  <a:lnTo>
                    <a:pt x="385305" y="1799336"/>
                  </a:lnTo>
                  <a:lnTo>
                    <a:pt x="388289" y="1748472"/>
                  </a:lnTo>
                  <a:lnTo>
                    <a:pt x="397256" y="1699107"/>
                  </a:lnTo>
                  <a:lnTo>
                    <a:pt x="412178" y="1651215"/>
                  </a:lnTo>
                  <a:lnTo>
                    <a:pt x="433095" y="1604772"/>
                  </a:lnTo>
                  <a:lnTo>
                    <a:pt x="453936" y="1566227"/>
                  </a:lnTo>
                  <a:lnTo>
                    <a:pt x="478218" y="1523568"/>
                  </a:lnTo>
                  <a:lnTo>
                    <a:pt x="505955" y="1476819"/>
                  </a:lnTo>
                  <a:lnTo>
                    <a:pt x="537133" y="1425994"/>
                  </a:lnTo>
                  <a:lnTo>
                    <a:pt x="571766" y="1371092"/>
                  </a:lnTo>
                  <a:lnTo>
                    <a:pt x="620877" y="1326603"/>
                  </a:lnTo>
                  <a:lnTo>
                    <a:pt x="666940" y="1283106"/>
                  </a:lnTo>
                  <a:lnTo>
                    <a:pt x="709942" y="1240599"/>
                  </a:lnTo>
                  <a:lnTo>
                    <a:pt x="749884" y="1199095"/>
                  </a:lnTo>
                  <a:lnTo>
                    <a:pt x="786765" y="1158582"/>
                  </a:lnTo>
                  <a:lnTo>
                    <a:pt x="820597" y="1119073"/>
                  </a:lnTo>
                  <a:lnTo>
                    <a:pt x="851382" y="1080554"/>
                  </a:lnTo>
                  <a:lnTo>
                    <a:pt x="879094" y="1043051"/>
                  </a:lnTo>
                  <a:lnTo>
                    <a:pt x="903757" y="1006525"/>
                  </a:lnTo>
                  <a:lnTo>
                    <a:pt x="925360" y="971016"/>
                  </a:lnTo>
                  <a:lnTo>
                    <a:pt x="943914" y="936498"/>
                  </a:lnTo>
                  <a:lnTo>
                    <a:pt x="965847" y="889533"/>
                  </a:lnTo>
                  <a:lnTo>
                    <a:pt x="984872" y="842225"/>
                  </a:lnTo>
                  <a:lnTo>
                    <a:pt x="1000925" y="794727"/>
                  </a:lnTo>
                  <a:lnTo>
                    <a:pt x="1014145" y="746658"/>
                  </a:lnTo>
                  <a:lnTo>
                    <a:pt x="1024394" y="698373"/>
                  </a:lnTo>
                  <a:lnTo>
                    <a:pt x="1031709" y="649770"/>
                  </a:lnTo>
                  <a:lnTo>
                    <a:pt x="1036104" y="600837"/>
                  </a:lnTo>
                  <a:lnTo>
                    <a:pt x="1037577" y="551561"/>
                  </a:lnTo>
                  <a:close/>
                </a:path>
                <a:path w="6916420" h="2202180">
                  <a:moveTo>
                    <a:pt x="1856981" y="1274699"/>
                  </a:moveTo>
                  <a:lnTo>
                    <a:pt x="1164958" y="1274699"/>
                  </a:lnTo>
                  <a:lnTo>
                    <a:pt x="1164958" y="1534922"/>
                  </a:lnTo>
                  <a:lnTo>
                    <a:pt x="1856981" y="1534922"/>
                  </a:lnTo>
                  <a:lnTo>
                    <a:pt x="1856981" y="1274699"/>
                  </a:lnTo>
                  <a:close/>
                </a:path>
                <a:path w="6916420" h="2202180">
                  <a:moveTo>
                    <a:pt x="1856981" y="357886"/>
                  </a:moveTo>
                  <a:lnTo>
                    <a:pt x="1854682" y="304368"/>
                  </a:lnTo>
                  <a:lnTo>
                    <a:pt x="1847824" y="254774"/>
                  </a:lnTo>
                  <a:lnTo>
                    <a:pt x="1836381" y="209118"/>
                  </a:lnTo>
                  <a:lnTo>
                    <a:pt x="1820367" y="167386"/>
                  </a:lnTo>
                  <a:lnTo>
                    <a:pt x="1799755" y="129603"/>
                  </a:lnTo>
                  <a:lnTo>
                    <a:pt x="1774558" y="95758"/>
                  </a:lnTo>
                  <a:lnTo>
                    <a:pt x="1738452" y="61328"/>
                  </a:lnTo>
                  <a:lnTo>
                    <a:pt x="1696123" y="34518"/>
                  </a:lnTo>
                  <a:lnTo>
                    <a:pt x="1647583" y="15354"/>
                  </a:lnTo>
                  <a:lnTo>
                    <a:pt x="1592834" y="3848"/>
                  </a:lnTo>
                  <a:lnTo>
                    <a:pt x="1531861" y="0"/>
                  </a:lnTo>
                  <a:lnTo>
                    <a:pt x="1478940" y="2489"/>
                  </a:lnTo>
                  <a:lnTo>
                    <a:pt x="1430629" y="9956"/>
                  </a:lnTo>
                  <a:lnTo>
                    <a:pt x="1386928" y="22390"/>
                  </a:lnTo>
                  <a:lnTo>
                    <a:pt x="1347825" y="39789"/>
                  </a:lnTo>
                  <a:lnTo>
                    <a:pt x="1313332" y="62166"/>
                  </a:lnTo>
                  <a:lnTo>
                    <a:pt x="1283423" y="89509"/>
                  </a:lnTo>
                  <a:lnTo>
                    <a:pt x="1258125" y="121818"/>
                  </a:lnTo>
                  <a:lnTo>
                    <a:pt x="1237437" y="159105"/>
                  </a:lnTo>
                  <a:lnTo>
                    <a:pt x="1221333" y="201358"/>
                  </a:lnTo>
                  <a:lnTo>
                    <a:pt x="1209878" y="248412"/>
                  </a:lnTo>
                  <a:lnTo>
                    <a:pt x="1209840" y="248564"/>
                  </a:lnTo>
                  <a:lnTo>
                    <a:pt x="1202944" y="300748"/>
                  </a:lnTo>
                  <a:lnTo>
                    <a:pt x="1200645" y="357886"/>
                  </a:lnTo>
                  <a:lnTo>
                    <a:pt x="1200645" y="415036"/>
                  </a:lnTo>
                  <a:lnTo>
                    <a:pt x="1457947" y="415036"/>
                  </a:lnTo>
                  <a:lnTo>
                    <a:pt x="1457947" y="346075"/>
                  </a:lnTo>
                  <a:lnTo>
                    <a:pt x="1458925" y="319265"/>
                  </a:lnTo>
                  <a:lnTo>
                    <a:pt x="1466786" y="280212"/>
                  </a:lnTo>
                  <a:lnTo>
                    <a:pt x="1495082" y="253403"/>
                  </a:lnTo>
                  <a:lnTo>
                    <a:pt x="1494853" y="253403"/>
                  </a:lnTo>
                  <a:lnTo>
                    <a:pt x="1510563" y="249631"/>
                  </a:lnTo>
                  <a:lnTo>
                    <a:pt x="1528813" y="248412"/>
                  </a:lnTo>
                  <a:lnTo>
                    <a:pt x="1554645" y="253403"/>
                  </a:lnTo>
                  <a:lnTo>
                    <a:pt x="1573098" y="268338"/>
                  </a:lnTo>
                  <a:lnTo>
                    <a:pt x="1584172" y="293268"/>
                  </a:lnTo>
                  <a:lnTo>
                    <a:pt x="1587868" y="328168"/>
                  </a:lnTo>
                  <a:lnTo>
                    <a:pt x="1587868" y="460248"/>
                  </a:lnTo>
                  <a:lnTo>
                    <a:pt x="1587868" y="671195"/>
                  </a:lnTo>
                  <a:lnTo>
                    <a:pt x="1587868" y="849630"/>
                  </a:lnTo>
                  <a:lnTo>
                    <a:pt x="1576425" y="885786"/>
                  </a:lnTo>
                  <a:lnTo>
                    <a:pt x="1558315" y="911580"/>
                  </a:lnTo>
                  <a:lnTo>
                    <a:pt x="1533512" y="927036"/>
                  </a:lnTo>
                  <a:lnTo>
                    <a:pt x="1502016" y="932180"/>
                  </a:lnTo>
                  <a:lnTo>
                    <a:pt x="1472323" y="926820"/>
                  </a:lnTo>
                  <a:lnTo>
                    <a:pt x="1451076" y="910742"/>
                  </a:lnTo>
                  <a:lnTo>
                    <a:pt x="1438325" y="883907"/>
                  </a:lnTo>
                  <a:lnTo>
                    <a:pt x="1434071" y="846328"/>
                  </a:lnTo>
                  <a:lnTo>
                    <a:pt x="1434071" y="819531"/>
                  </a:lnTo>
                  <a:lnTo>
                    <a:pt x="1444802" y="756666"/>
                  </a:lnTo>
                  <a:lnTo>
                    <a:pt x="1476870" y="712089"/>
                  </a:lnTo>
                  <a:lnTo>
                    <a:pt x="1525981" y="684174"/>
                  </a:lnTo>
                  <a:lnTo>
                    <a:pt x="1587868" y="671195"/>
                  </a:lnTo>
                  <a:lnTo>
                    <a:pt x="1587868" y="460248"/>
                  </a:lnTo>
                  <a:lnTo>
                    <a:pt x="1531734" y="464375"/>
                  </a:lnTo>
                  <a:lnTo>
                    <a:pt x="1479410" y="472059"/>
                  </a:lnTo>
                  <a:lnTo>
                    <a:pt x="1430883" y="483298"/>
                  </a:lnTo>
                  <a:lnTo>
                    <a:pt x="1386154" y="498106"/>
                  </a:lnTo>
                  <a:lnTo>
                    <a:pt x="1345234" y="516470"/>
                  </a:lnTo>
                  <a:lnTo>
                    <a:pt x="1308112" y="538403"/>
                  </a:lnTo>
                  <a:lnTo>
                    <a:pt x="1274813" y="563880"/>
                  </a:lnTo>
                  <a:lnTo>
                    <a:pt x="1241272" y="598411"/>
                  </a:lnTo>
                  <a:lnTo>
                    <a:pt x="1213815" y="638352"/>
                  </a:lnTo>
                  <a:lnTo>
                    <a:pt x="1192453" y="683704"/>
                  </a:lnTo>
                  <a:lnTo>
                    <a:pt x="1177175" y="734491"/>
                  </a:lnTo>
                  <a:lnTo>
                    <a:pt x="1168006" y="790689"/>
                  </a:lnTo>
                  <a:lnTo>
                    <a:pt x="1164958" y="852297"/>
                  </a:lnTo>
                  <a:lnTo>
                    <a:pt x="1164958" y="864235"/>
                  </a:lnTo>
                  <a:lnTo>
                    <a:pt x="1167574" y="920902"/>
                  </a:lnTo>
                  <a:lnTo>
                    <a:pt x="1175435" y="972464"/>
                  </a:lnTo>
                  <a:lnTo>
                    <a:pt x="1188542" y="1018908"/>
                  </a:lnTo>
                  <a:lnTo>
                    <a:pt x="1206893" y="1060221"/>
                  </a:lnTo>
                  <a:lnTo>
                    <a:pt x="1230490" y="1096391"/>
                  </a:lnTo>
                  <a:lnTo>
                    <a:pt x="1259395" y="1126693"/>
                  </a:lnTo>
                  <a:lnTo>
                    <a:pt x="1293558" y="1150239"/>
                  </a:lnTo>
                  <a:lnTo>
                    <a:pt x="1332966" y="1167041"/>
                  </a:lnTo>
                  <a:lnTo>
                    <a:pt x="1377645" y="1177112"/>
                  </a:lnTo>
                  <a:lnTo>
                    <a:pt x="1427594" y="1180465"/>
                  </a:lnTo>
                  <a:lnTo>
                    <a:pt x="1477416" y="1176083"/>
                  </a:lnTo>
                  <a:lnTo>
                    <a:pt x="1522514" y="1162939"/>
                  </a:lnTo>
                  <a:lnTo>
                    <a:pt x="1562874" y="1141018"/>
                  </a:lnTo>
                  <a:lnTo>
                    <a:pt x="1598523" y="1110335"/>
                  </a:lnTo>
                  <a:lnTo>
                    <a:pt x="1617345" y="1086307"/>
                  </a:lnTo>
                  <a:lnTo>
                    <a:pt x="1622285" y="1165606"/>
                  </a:lnTo>
                  <a:lnTo>
                    <a:pt x="1856981" y="1165606"/>
                  </a:lnTo>
                  <a:lnTo>
                    <a:pt x="1856981" y="1022604"/>
                  </a:lnTo>
                  <a:lnTo>
                    <a:pt x="1856981" y="932180"/>
                  </a:lnTo>
                  <a:lnTo>
                    <a:pt x="1856981" y="671195"/>
                  </a:lnTo>
                  <a:lnTo>
                    <a:pt x="1856981" y="357886"/>
                  </a:lnTo>
                  <a:close/>
                </a:path>
                <a:path w="6916420" h="2202180">
                  <a:moveTo>
                    <a:pt x="3520808" y="539623"/>
                  </a:moveTo>
                  <a:lnTo>
                    <a:pt x="3519170" y="484606"/>
                  </a:lnTo>
                  <a:lnTo>
                    <a:pt x="3514293" y="432308"/>
                  </a:lnTo>
                  <a:lnTo>
                    <a:pt x="3506152" y="382752"/>
                  </a:lnTo>
                  <a:lnTo>
                    <a:pt x="3494760" y="335927"/>
                  </a:lnTo>
                  <a:lnTo>
                    <a:pt x="3480117" y="291833"/>
                  </a:lnTo>
                  <a:lnTo>
                    <a:pt x="3462210" y="250482"/>
                  </a:lnTo>
                  <a:lnTo>
                    <a:pt x="3441052" y="211874"/>
                  </a:lnTo>
                  <a:lnTo>
                    <a:pt x="3416643" y="176009"/>
                  </a:lnTo>
                  <a:lnTo>
                    <a:pt x="3388982" y="142875"/>
                  </a:lnTo>
                  <a:lnTo>
                    <a:pt x="3354222" y="109397"/>
                  </a:lnTo>
                  <a:lnTo>
                    <a:pt x="3315779" y="80378"/>
                  </a:lnTo>
                  <a:lnTo>
                    <a:pt x="3273666" y="55816"/>
                  </a:lnTo>
                  <a:lnTo>
                    <a:pt x="3227857" y="35725"/>
                  </a:lnTo>
                  <a:lnTo>
                    <a:pt x="3178391" y="20104"/>
                  </a:lnTo>
                  <a:lnTo>
                    <a:pt x="3125241" y="8940"/>
                  </a:lnTo>
                  <a:lnTo>
                    <a:pt x="3068447" y="2235"/>
                  </a:lnTo>
                  <a:lnTo>
                    <a:pt x="3007982" y="0"/>
                  </a:lnTo>
                  <a:lnTo>
                    <a:pt x="2947339" y="2235"/>
                  </a:lnTo>
                  <a:lnTo>
                    <a:pt x="2890418" y="8940"/>
                  </a:lnTo>
                  <a:lnTo>
                    <a:pt x="2837180" y="20104"/>
                  </a:lnTo>
                  <a:lnTo>
                    <a:pt x="2787637" y="35725"/>
                  </a:lnTo>
                  <a:lnTo>
                    <a:pt x="2741790" y="55816"/>
                  </a:lnTo>
                  <a:lnTo>
                    <a:pt x="2699639" y="80378"/>
                  </a:lnTo>
                  <a:lnTo>
                    <a:pt x="2661348" y="109220"/>
                  </a:lnTo>
                  <a:lnTo>
                    <a:pt x="2626601" y="142621"/>
                  </a:lnTo>
                  <a:lnTo>
                    <a:pt x="2599004" y="175717"/>
                  </a:lnTo>
                  <a:lnTo>
                    <a:pt x="2574671" y="211556"/>
                  </a:lnTo>
                  <a:lnTo>
                    <a:pt x="2553576" y="250151"/>
                  </a:lnTo>
                  <a:lnTo>
                    <a:pt x="2535720" y="291503"/>
                  </a:lnTo>
                  <a:lnTo>
                    <a:pt x="2521115" y="335622"/>
                  </a:lnTo>
                  <a:lnTo>
                    <a:pt x="2509748" y="382485"/>
                  </a:lnTo>
                  <a:lnTo>
                    <a:pt x="2501646" y="432117"/>
                  </a:lnTo>
                  <a:lnTo>
                    <a:pt x="2496769" y="484606"/>
                  </a:lnTo>
                  <a:lnTo>
                    <a:pt x="2495156" y="539623"/>
                  </a:lnTo>
                  <a:lnTo>
                    <a:pt x="2495156" y="1659382"/>
                  </a:lnTo>
                  <a:lnTo>
                    <a:pt x="2496782" y="1715046"/>
                  </a:lnTo>
                  <a:lnTo>
                    <a:pt x="2501646" y="1767751"/>
                  </a:lnTo>
                  <a:lnTo>
                    <a:pt x="2509748" y="1817725"/>
                  </a:lnTo>
                  <a:lnTo>
                    <a:pt x="2521102" y="1864906"/>
                  </a:lnTo>
                  <a:lnTo>
                    <a:pt x="2535707" y="1909292"/>
                  </a:lnTo>
                  <a:lnTo>
                    <a:pt x="2535809" y="1909622"/>
                  </a:lnTo>
                  <a:lnTo>
                    <a:pt x="2553703" y="1951240"/>
                  </a:lnTo>
                  <a:lnTo>
                    <a:pt x="2574836" y="1990039"/>
                  </a:lnTo>
                  <a:lnTo>
                    <a:pt x="2599220" y="2026018"/>
                  </a:lnTo>
                  <a:lnTo>
                    <a:pt x="2626855" y="2059178"/>
                  </a:lnTo>
                  <a:lnTo>
                    <a:pt x="2661640" y="2092667"/>
                  </a:lnTo>
                  <a:lnTo>
                    <a:pt x="2700096" y="2121687"/>
                  </a:lnTo>
                  <a:lnTo>
                    <a:pt x="2742222" y="2146249"/>
                  </a:lnTo>
                  <a:lnTo>
                    <a:pt x="2788031" y="2166340"/>
                  </a:lnTo>
                  <a:lnTo>
                    <a:pt x="2837497" y="2181961"/>
                  </a:lnTo>
                  <a:lnTo>
                    <a:pt x="2890647" y="2193125"/>
                  </a:lnTo>
                  <a:lnTo>
                    <a:pt x="2947479" y="2199830"/>
                  </a:lnTo>
                  <a:lnTo>
                    <a:pt x="3007982" y="2202053"/>
                  </a:lnTo>
                  <a:lnTo>
                    <a:pt x="3068193" y="2199830"/>
                  </a:lnTo>
                  <a:lnTo>
                    <a:pt x="3124898" y="2193125"/>
                  </a:lnTo>
                  <a:lnTo>
                    <a:pt x="3177933" y="2181961"/>
                  </a:lnTo>
                  <a:lnTo>
                    <a:pt x="3227336" y="2166340"/>
                  </a:lnTo>
                  <a:lnTo>
                    <a:pt x="3273094" y="2146249"/>
                  </a:lnTo>
                  <a:lnTo>
                    <a:pt x="3315474" y="2121535"/>
                  </a:lnTo>
                  <a:lnTo>
                    <a:pt x="3353930" y="2092464"/>
                  </a:lnTo>
                  <a:lnTo>
                    <a:pt x="3388728" y="2058924"/>
                  </a:lnTo>
                  <a:lnTo>
                    <a:pt x="3416427" y="2025700"/>
                  </a:lnTo>
                  <a:lnTo>
                    <a:pt x="3440887" y="1989683"/>
                  </a:lnTo>
                  <a:lnTo>
                    <a:pt x="3462083" y="1950885"/>
                  </a:lnTo>
                  <a:lnTo>
                    <a:pt x="3480016" y="1909292"/>
                  </a:lnTo>
                  <a:lnTo>
                    <a:pt x="3494595" y="1865198"/>
                  </a:lnTo>
                  <a:lnTo>
                    <a:pt x="3494697" y="1864906"/>
                  </a:lnTo>
                  <a:lnTo>
                    <a:pt x="3506063" y="1817954"/>
                  </a:lnTo>
                  <a:lnTo>
                    <a:pt x="3514242" y="1767903"/>
                  </a:lnTo>
                  <a:lnTo>
                    <a:pt x="3519157" y="1715046"/>
                  </a:lnTo>
                  <a:lnTo>
                    <a:pt x="3520808" y="1659382"/>
                  </a:lnTo>
                  <a:lnTo>
                    <a:pt x="3520808" y="1337183"/>
                  </a:lnTo>
                  <a:lnTo>
                    <a:pt x="3150349" y="1337183"/>
                  </a:lnTo>
                  <a:lnTo>
                    <a:pt x="3150349" y="1683258"/>
                  </a:lnTo>
                  <a:lnTo>
                    <a:pt x="3144990" y="1742033"/>
                  </a:lnTo>
                  <a:lnTo>
                    <a:pt x="3128962" y="1787728"/>
                  </a:lnTo>
                  <a:lnTo>
                    <a:pt x="3102254" y="1820354"/>
                  </a:lnTo>
                  <a:lnTo>
                    <a:pt x="3064891" y="1839937"/>
                  </a:lnTo>
                  <a:lnTo>
                    <a:pt x="3016859" y="1846453"/>
                  </a:lnTo>
                  <a:lnTo>
                    <a:pt x="2968802" y="1839937"/>
                  </a:lnTo>
                  <a:lnTo>
                    <a:pt x="2931426" y="1820354"/>
                  </a:lnTo>
                  <a:lnTo>
                    <a:pt x="2904731" y="1787728"/>
                  </a:lnTo>
                  <a:lnTo>
                    <a:pt x="2888729" y="1742033"/>
                  </a:lnTo>
                  <a:lnTo>
                    <a:pt x="2883395" y="1683258"/>
                  </a:lnTo>
                  <a:lnTo>
                    <a:pt x="2883395" y="518795"/>
                  </a:lnTo>
                  <a:lnTo>
                    <a:pt x="2888729" y="460032"/>
                  </a:lnTo>
                  <a:lnTo>
                    <a:pt x="2904731" y="414337"/>
                  </a:lnTo>
                  <a:lnTo>
                    <a:pt x="2931426" y="381711"/>
                  </a:lnTo>
                  <a:lnTo>
                    <a:pt x="2968802" y="362127"/>
                  </a:lnTo>
                  <a:lnTo>
                    <a:pt x="3016859" y="355600"/>
                  </a:lnTo>
                  <a:lnTo>
                    <a:pt x="3064891" y="362127"/>
                  </a:lnTo>
                  <a:lnTo>
                    <a:pt x="3102254" y="381711"/>
                  </a:lnTo>
                  <a:lnTo>
                    <a:pt x="3128962" y="414337"/>
                  </a:lnTo>
                  <a:lnTo>
                    <a:pt x="3144990" y="460032"/>
                  </a:lnTo>
                  <a:lnTo>
                    <a:pt x="3150349" y="518795"/>
                  </a:lnTo>
                  <a:lnTo>
                    <a:pt x="3150349" y="790321"/>
                  </a:lnTo>
                  <a:lnTo>
                    <a:pt x="3520808" y="790321"/>
                  </a:lnTo>
                  <a:lnTo>
                    <a:pt x="3520808" y="539623"/>
                  </a:lnTo>
                  <a:close/>
                </a:path>
                <a:path w="6916420" h="2202180">
                  <a:moveTo>
                    <a:pt x="4754486" y="2172208"/>
                  </a:moveTo>
                  <a:lnTo>
                    <a:pt x="4688065" y="1758188"/>
                  </a:lnTo>
                  <a:lnTo>
                    <a:pt x="4634382" y="1423543"/>
                  </a:lnTo>
                  <a:lnTo>
                    <a:pt x="4478350" y="450850"/>
                  </a:lnTo>
                  <a:lnTo>
                    <a:pt x="4410824" y="29845"/>
                  </a:lnTo>
                  <a:lnTo>
                    <a:pt x="4267949" y="29845"/>
                  </a:lnTo>
                  <a:lnTo>
                    <a:pt x="4267949" y="1423543"/>
                  </a:lnTo>
                  <a:lnTo>
                    <a:pt x="4033761" y="1423543"/>
                  </a:lnTo>
                  <a:lnTo>
                    <a:pt x="4149471" y="613410"/>
                  </a:lnTo>
                  <a:lnTo>
                    <a:pt x="4267949" y="1423543"/>
                  </a:lnTo>
                  <a:lnTo>
                    <a:pt x="4267949" y="29845"/>
                  </a:lnTo>
                  <a:lnTo>
                    <a:pt x="3914381" y="29845"/>
                  </a:lnTo>
                  <a:lnTo>
                    <a:pt x="3571100" y="2172208"/>
                  </a:lnTo>
                  <a:lnTo>
                    <a:pt x="3931272" y="2172208"/>
                  </a:lnTo>
                  <a:lnTo>
                    <a:pt x="3990835" y="1764284"/>
                  </a:lnTo>
                  <a:lnTo>
                    <a:pt x="4367390" y="1764284"/>
                  </a:lnTo>
                  <a:lnTo>
                    <a:pt x="4367390" y="1758188"/>
                  </a:lnTo>
                  <a:lnTo>
                    <a:pt x="4369930" y="2172208"/>
                  </a:lnTo>
                  <a:lnTo>
                    <a:pt x="4754486" y="2172208"/>
                  </a:lnTo>
                  <a:close/>
                </a:path>
                <a:path w="6916420" h="2202180">
                  <a:moveTo>
                    <a:pt x="5833224" y="1641475"/>
                  </a:moveTo>
                  <a:lnTo>
                    <a:pt x="5831573" y="1584909"/>
                  </a:lnTo>
                  <a:lnTo>
                    <a:pt x="5826658" y="1530388"/>
                  </a:lnTo>
                  <a:lnTo>
                    <a:pt x="5818467" y="1477911"/>
                  </a:lnTo>
                  <a:lnTo>
                    <a:pt x="5806986" y="1427480"/>
                  </a:lnTo>
                  <a:lnTo>
                    <a:pt x="5792254" y="1379105"/>
                  </a:lnTo>
                  <a:lnTo>
                    <a:pt x="5774233" y="1332801"/>
                  </a:lnTo>
                  <a:lnTo>
                    <a:pt x="5752960" y="1288542"/>
                  </a:lnTo>
                  <a:lnTo>
                    <a:pt x="5733491" y="1254506"/>
                  </a:lnTo>
                  <a:lnTo>
                    <a:pt x="5710809" y="1219669"/>
                  </a:lnTo>
                  <a:lnTo>
                    <a:pt x="5684926" y="1184059"/>
                  </a:lnTo>
                  <a:lnTo>
                    <a:pt x="5655830" y="1147673"/>
                  </a:lnTo>
                  <a:lnTo>
                    <a:pt x="5623534" y="1110488"/>
                  </a:lnTo>
                  <a:lnTo>
                    <a:pt x="5588025" y="1072527"/>
                  </a:lnTo>
                  <a:lnTo>
                    <a:pt x="5549303" y="1033767"/>
                  </a:lnTo>
                  <a:lnTo>
                    <a:pt x="5507380" y="994232"/>
                  </a:lnTo>
                  <a:lnTo>
                    <a:pt x="5412689" y="909586"/>
                  </a:lnTo>
                  <a:lnTo>
                    <a:pt x="5368645" y="867676"/>
                  </a:lnTo>
                  <a:lnTo>
                    <a:pt x="5330126" y="828192"/>
                  </a:lnTo>
                  <a:lnTo>
                    <a:pt x="5297119" y="791121"/>
                  </a:lnTo>
                  <a:lnTo>
                    <a:pt x="5269611" y="756488"/>
                  </a:lnTo>
                  <a:lnTo>
                    <a:pt x="5247627" y="724281"/>
                  </a:lnTo>
                  <a:lnTo>
                    <a:pt x="5222379" y="677024"/>
                  </a:lnTo>
                  <a:lnTo>
                    <a:pt x="5204358" y="628002"/>
                  </a:lnTo>
                  <a:lnTo>
                    <a:pt x="5193563" y="577253"/>
                  </a:lnTo>
                  <a:lnTo>
                    <a:pt x="5189969" y="524764"/>
                  </a:lnTo>
                  <a:lnTo>
                    <a:pt x="5195303" y="463867"/>
                  </a:lnTo>
                  <a:lnTo>
                    <a:pt x="5211305" y="416509"/>
                  </a:lnTo>
                  <a:lnTo>
                    <a:pt x="5237975" y="382676"/>
                  </a:lnTo>
                  <a:lnTo>
                    <a:pt x="5275313" y="362369"/>
                  </a:lnTo>
                  <a:lnTo>
                    <a:pt x="5323319" y="355600"/>
                  </a:lnTo>
                  <a:lnTo>
                    <a:pt x="5354345" y="358089"/>
                  </a:lnTo>
                  <a:lnTo>
                    <a:pt x="5404256" y="377952"/>
                  </a:lnTo>
                  <a:lnTo>
                    <a:pt x="5437873" y="418668"/>
                  </a:lnTo>
                  <a:lnTo>
                    <a:pt x="5454688" y="486346"/>
                  </a:lnTo>
                  <a:lnTo>
                    <a:pt x="5456796" y="530733"/>
                  </a:lnTo>
                  <a:lnTo>
                    <a:pt x="5456796" y="668274"/>
                  </a:lnTo>
                  <a:lnTo>
                    <a:pt x="5827255" y="668274"/>
                  </a:lnTo>
                  <a:lnTo>
                    <a:pt x="5827255" y="551561"/>
                  </a:lnTo>
                  <a:lnTo>
                    <a:pt x="5825655" y="494804"/>
                  </a:lnTo>
                  <a:lnTo>
                    <a:pt x="5820892" y="440931"/>
                  </a:lnTo>
                  <a:lnTo>
                    <a:pt x="5812942" y="389940"/>
                  </a:lnTo>
                  <a:lnTo>
                    <a:pt x="5804992" y="355600"/>
                  </a:lnTo>
                  <a:lnTo>
                    <a:pt x="5801817" y="341845"/>
                  </a:lnTo>
                  <a:lnTo>
                    <a:pt x="5787504" y="296646"/>
                  </a:lnTo>
                  <a:lnTo>
                    <a:pt x="5770016" y="254342"/>
                  </a:lnTo>
                  <a:lnTo>
                    <a:pt x="5749341" y="214922"/>
                  </a:lnTo>
                  <a:lnTo>
                    <a:pt x="5725503" y="178409"/>
                  </a:lnTo>
                  <a:lnTo>
                    <a:pt x="5698477" y="144780"/>
                  </a:lnTo>
                  <a:lnTo>
                    <a:pt x="5664352" y="110858"/>
                  </a:lnTo>
                  <a:lnTo>
                    <a:pt x="5626481" y="81445"/>
                  </a:lnTo>
                  <a:lnTo>
                    <a:pt x="5584863" y="56565"/>
                  </a:lnTo>
                  <a:lnTo>
                    <a:pt x="5539486" y="36207"/>
                  </a:lnTo>
                  <a:lnTo>
                    <a:pt x="5490349" y="20370"/>
                  </a:lnTo>
                  <a:lnTo>
                    <a:pt x="5437454" y="9055"/>
                  </a:lnTo>
                  <a:lnTo>
                    <a:pt x="5380799" y="2273"/>
                  </a:lnTo>
                  <a:lnTo>
                    <a:pt x="5320398" y="0"/>
                  </a:lnTo>
                  <a:lnTo>
                    <a:pt x="5265699" y="1790"/>
                  </a:lnTo>
                  <a:lnTo>
                    <a:pt x="5213959" y="7137"/>
                  </a:lnTo>
                  <a:lnTo>
                    <a:pt x="5165191" y="16040"/>
                  </a:lnTo>
                  <a:lnTo>
                    <a:pt x="5119382" y="28511"/>
                  </a:lnTo>
                  <a:lnTo>
                    <a:pt x="5076533" y="44526"/>
                  </a:lnTo>
                  <a:lnTo>
                    <a:pt x="5036642" y="64109"/>
                  </a:lnTo>
                  <a:lnTo>
                    <a:pt x="4999698" y="87236"/>
                  </a:lnTo>
                  <a:lnTo>
                    <a:pt x="4965712" y="113919"/>
                  </a:lnTo>
                  <a:lnTo>
                    <a:pt x="4934699" y="144145"/>
                  </a:lnTo>
                  <a:lnTo>
                    <a:pt x="4906746" y="177584"/>
                  </a:lnTo>
                  <a:lnTo>
                    <a:pt x="4882096" y="213817"/>
                  </a:lnTo>
                  <a:lnTo>
                    <a:pt x="4860734" y="252831"/>
                  </a:lnTo>
                  <a:lnTo>
                    <a:pt x="4842662" y="294640"/>
                  </a:lnTo>
                  <a:lnTo>
                    <a:pt x="4827879" y="339229"/>
                  </a:lnTo>
                  <a:lnTo>
                    <a:pt x="4816373" y="386626"/>
                  </a:lnTo>
                  <a:lnTo>
                    <a:pt x="4808169" y="436816"/>
                  </a:lnTo>
                  <a:lnTo>
                    <a:pt x="4803241" y="489813"/>
                  </a:lnTo>
                  <a:lnTo>
                    <a:pt x="4801603" y="545592"/>
                  </a:lnTo>
                  <a:lnTo>
                    <a:pt x="4803305" y="599059"/>
                  </a:lnTo>
                  <a:lnTo>
                    <a:pt x="4808410" y="650887"/>
                  </a:lnTo>
                  <a:lnTo>
                    <a:pt x="4816919" y="701090"/>
                  </a:lnTo>
                  <a:lnTo>
                    <a:pt x="4828845" y="749668"/>
                  </a:lnTo>
                  <a:lnTo>
                    <a:pt x="4844173" y="796620"/>
                  </a:lnTo>
                  <a:lnTo>
                    <a:pt x="4862893" y="841921"/>
                  </a:lnTo>
                  <a:lnTo>
                    <a:pt x="4885042" y="885571"/>
                  </a:lnTo>
                  <a:lnTo>
                    <a:pt x="4905616" y="919378"/>
                  </a:lnTo>
                  <a:lnTo>
                    <a:pt x="4930165" y="954163"/>
                  </a:lnTo>
                  <a:lnTo>
                    <a:pt x="4958715" y="989939"/>
                  </a:lnTo>
                  <a:lnTo>
                    <a:pt x="4991239" y="1026680"/>
                  </a:lnTo>
                  <a:lnTo>
                    <a:pt x="5027765" y="1064412"/>
                  </a:lnTo>
                  <a:lnTo>
                    <a:pt x="5068278" y="1103122"/>
                  </a:lnTo>
                  <a:lnTo>
                    <a:pt x="5112804" y="1142822"/>
                  </a:lnTo>
                  <a:lnTo>
                    <a:pt x="5161318" y="1183500"/>
                  </a:lnTo>
                  <a:lnTo>
                    <a:pt x="5213845" y="1225169"/>
                  </a:lnTo>
                  <a:lnTo>
                    <a:pt x="5251894" y="1267752"/>
                  </a:lnTo>
                  <a:lnTo>
                    <a:pt x="5286426" y="1308239"/>
                  </a:lnTo>
                  <a:lnTo>
                    <a:pt x="5317426" y="1346644"/>
                  </a:lnTo>
                  <a:lnTo>
                    <a:pt x="5344871" y="1382979"/>
                  </a:lnTo>
                  <a:lnTo>
                    <a:pt x="5368772" y="1417256"/>
                  </a:lnTo>
                  <a:lnTo>
                    <a:pt x="5413514" y="1497965"/>
                  </a:lnTo>
                  <a:lnTo>
                    <a:pt x="5430926" y="1550123"/>
                  </a:lnTo>
                  <a:lnTo>
                    <a:pt x="5441378" y="1605927"/>
                  </a:lnTo>
                  <a:lnTo>
                    <a:pt x="5444858" y="1665351"/>
                  </a:lnTo>
                  <a:lnTo>
                    <a:pt x="5442636" y="1711794"/>
                  </a:lnTo>
                  <a:lnTo>
                    <a:pt x="5435993" y="1750720"/>
                  </a:lnTo>
                  <a:lnTo>
                    <a:pt x="5409425" y="1806067"/>
                  </a:lnTo>
                  <a:lnTo>
                    <a:pt x="5365661" y="1836356"/>
                  </a:lnTo>
                  <a:lnTo>
                    <a:pt x="5305539" y="1846453"/>
                  </a:lnTo>
                  <a:lnTo>
                    <a:pt x="5262931" y="1841588"/>
                  </a:lnTo>
                  <a:lnTo>
                    <a:pt x="5200955" y="1802663"/>
                  </a:lnTo>
                  <a:lnTo>
                    <a:pt x="5181587" y="1768602"/>
                  </a:lnTo>
                  <a:lnTo>
                    <a:pt x="5169967" y="1724825"/>
                  </a:lnTo>
                  <a:lnTo>
                    <a:pt x="5166093" y="1671320"/>
                  </a:lnTo>
                  <a:lnTo>
                    <a:pt x="5166093" y="1501013"/>
                  </a:lnTo>
                  <a:lnTo>
                    <a:pt x="4795634" y="1501013"/>
                  </a:lnTo>
                  <a:lnTo>
                    <a:pt x="4795634" y="1647444"/>
                  </a:lnTo>
                  <a:lnTo>
                    <a:pt x="4797234" y="1704886"/>
                  </a:lnTo>
                  <a:lnTo>
                    <a:pt x="4802060" y="1759343"/>
                  </a:lnTo>
                  <a:lnTo>
                    <a:pt x="4810112" y="1810829"/>
                  </a:lnTo>
                  <a:lnTo>
                    <a:pt x="4821377" y="1859330"/>
                  </a:lnTo>
                  <a:lnTo>
                    <a:pt x="4835868" y="1904860"/>
                  </a:lnTo>
                  <a:lnTo>
                    <a:pt x="4853571" y="1947418"/>
                  </a:lnTo>
                  <a:lnTo>
                    <a:pt x="4874514" y="1987003"/>
                  </a:lnTo>
                  <a:lnTo>
                    <a:pt x="4898669" y="2023618"/>
                  </a:lnTo>
                  <a:lnTo>
                    <a:pt x="4926063" y="2057273"/>
                  </a:lnTo>
                  <a:lnTo>
                    <a:pt x="4956518" y="2087664"/>
                  </a:lnTo>
                  <a:lnTo>
                    <a:pt x="4989982" y="2114473"/>
                  </a:lnTo>
                  <a:lnTo>
                    <a:pt x="5026469" y="2137714"/>
                  </a:lnTo>
                  <a:lnTo>
                    <a:pt x="5065954" y="2157374"/>
                  </a:lnTo>
                  <a:lnTo>
                    <a:pt x="5108448" y="2173465"/>
                  </a:lnTo>
                  <a:lnTo>
                    <a:pt x="5153939" y="2185974"/>
                  </a:lnTo>
                  <a:lnTo>
                    <a:pt x="5202440" y="2194915"/>
                  </a:lnTo>
                  <a:lnTo>
                    <a:pt x="5253952" y="2200275"/>
                  </a:lnTo>
                  <a:lnTo>
                    <a:pt x="5308460" y="2202053"/>
                  </a:lnTo>
                  <a:lnTo>
                    <a:pt x="5363007" y="2200275"/>
                  </a:lnTo>
                  <a:lnTo>
                    <a:pt x="5363400" y="2200275"/>
                  </a:lnTo>
                  <a:lnTo>
                    <a:pt x="5415038" y="2194915"/>
                  </a:lnTo>
                  <a:lnTo>
                    <a:pt x="5415343" y="2194915"/>
                  </a:lnTo>
                  <a:lnTo>
                    <a:pt x="5464962" y="2185809"/>
                  </a:lnTo>
                  <a:lnTo>
                    <a:pt x="5511216" y="2173173"/>
                  </a:lnTo>
                  <a:lnTo>
                    <a:pt x="5554523" y="2156930"/>
                  </a:lnTo>
                  <a:lnTo>
                    <a:pt x="5594883" y="2137067"/>
                  </a:lnTo>
                  <a:lnTo>
                    <a:pt x="5632285" y="2113610"/>
                  </a:lnTo>
                  <a:lnTo>
                    <a:pt x="5666727" y="2086546"/>
                  </a:lnTo>
                  <a:lnTo>
                    <a:pt x="5698223" y="2055876"/>
                  </a:lnTo>
                  <a:lnTo>
                    <a:pt x="5726531" y="2021903"/>
                  </a:lnTo>
                  <a:lnTo>
                    <a:pt x="5751512" y="1984921"/>
                  </a:lnTo>
                  <a:lnTo>
                    <a:pt x="5773178" y="1944916"/>
                  </a:lnTo>
                  <a:lnTo>
                    <a:pt x="5791517" y="1901901"/>
                  </a:lnTo>
                  <a:lnTo>
                    <a:pt x="5806529" y="1855863"/>
                  </a:lnTo>
                  <a:lnTo>
                    <a:pt x="5808764" y="1846453"/>
                  </a:lnTo>
                  <a:lnTo>
                    <a:pt x="5818200" y="1806803"/>
                  </a:lnTo>
                  <a:lnTo>
                    <a:pt x="5826544" y="1754720"/>
                  </a:lnTo>
                  <a:lnTo>
                    <a:pt x="5831548" y="1699615"/>
                  </a:lnTo>
                  <a:lnTo>
                    <a:pt x="5833224" y="1641475"/>
                  </a:lnTo>
                  <a:close/>
                </a:path>
                <a:path w="6916420" h="2202180">
                  <a:moveTo>
                    <a:pt x="6915899" y="29845"/>
                  </a:moveTo>
                  <a:lnTo>
                    <a:pt x="5961748" y="29845"/>
                  </a:lnTo>
                  <a:lnTo>
                    <a:pt x="5961748" y="2172208"/>
                  </a:lnTo>
                  <a:lnTo>
                    <a:pt x="6915899" y="2172208"/>
                  </a:lnTo>
                  <a:lnTo>
                    <a:pt x="6915899" y="1816735"/>
                  </a:lnTo>
                  <a:lnTo>
                    <a:pt x="6349987" y="1816735"/>
                  </a:lnTo>
                  <a:lnTo>
                    <a:pt x="6349987" y="1234059"/>
                  </a:lnTo>
                  <a:lnTo>
                    <a:pt x="6799694" y="1234059"/>
                  </a:lnTo>
                  <a:lnTo>
                    <a:pt x="6799694" y="878586"/>
                  </a:lnTo>
                  <a:lnTo>
                    <a:pt x="6349987" y="878586"/>
                  </a:lnTo>
                  <a:lnTo>
                    <a:pt x="6349987" y="385318"/>
                  </a:lnTo>
                  <a:lnTo>
                    <a:pt x="6915899" y="385318"/>
                  </a:lnTo>
                  <a:lnTo>
                    <a:pt x="6915899" y="29845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-12700" y="-20319"/>
            <a:ext cx="3854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138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1222375" y="0"/>
            <a:ext cx="10972800" cy="6231890"/>
            <a:chOff x="1222375" y="0"/>
            <a:chExt cx="10972800" cy="6231890"/>
          </a:xfrm>
        </p:grpSpPr>
        <p:pic>
          <p:nvPicPr>
            <p:cNvPr id="8" name="object 8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22375" y="4155440"/>
              <a:ext cx="9753600" cy="2076450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2" y="102171"/>
              <a:ext cx="1225270" cy="61487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36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139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5" name="object 5" descr=""/>
          <p:cNvGrpSpPr/>
          <p:nvPr/>
        </p:nvGrpSpPr>
        <p:grpSpPr>
          <a:xfrm>
            <a:off x="20339" y="12"/>
            <a:ext cx="12174855" cy="6348730"/>
            <a:chOff x="20339" y="12"/>
            <a:chExt cx="12174855" cy="634873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339" y="652716"/>
              <a:ext cx="6621018" cy="5695569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7070217" y="4793107"/>
            <a:ext cx="4404995" cy="3619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https://www.tripadvisor</a:t>
            </a:r>
            <a:r>
              <a:rPr dirty="0" u="sng" sz="12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Georgia"/>
                <a:cs typeface="Georgia"/>
                <a:hlinkClick r:id="rId4"/>
              </a:rPr>
              <a:t>.com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/Hotel_Review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g262065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d271762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Reviews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sz="1000" spc="-10">
                <a:solidFill>
                  <a:srgbClr val="0462C1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Parador_de_Cuenca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4"/>
              </a:rPr>
              <a:t>Cuenca_Province_of_Cuenca_Castile_La_Mancha.html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9" name="object 9" descr=""/>
          <p:cNvGrpSpPr/>
          <p:nvPr/>
        </p:nvGrpSpPr>
        <p:grpSpPr>
          <a:xfrm>
            <a:off x="6317996" y="509651"/>
            <a:ext cx="5848350" cy="6299835"/>
            <a:chOff x="6317996" y="509651"/>
            <a:chExt cx="5848350" cy="6299835"/>
          </a:xfrm>
        </p:grpSpPr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17996" y="509651"/>
              <a:ext cx="5847969" cy="4175760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10358755" y="2380386"/>
              <a:ext cx="648335" cy="173355"/>
            </a:xfrm>
            <a:custGeom>
              <a:avLst/>
              <a:gdLst/>
              <a:ahLst/>
              <a:cxnLst/>
              <a:rect l="l" t="t" r="r" b="b"/>
              <a:pathLst>
                <a:path w="648334" h="173355">
                  <a:moveTo>
                    <a:pt x="0" y="173075"/>
                  </a:moveTo>
                  <a:lnTo>
                    <a:pt x="647941" y="173075"/>
                  </a:lnTo>
                  <a:lnTo>
                    <a:pt x="647941" y="0"/>
                  </a:lnTo>
                  <a:lnTo>
                    <a:pt x="0" y="0"/>
                  </a:lnTo>
                  <a:lnTo>
                    <a:pt x="0" y="17307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2" name="object 12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90513" y="5163489"/>
              <a:ext cx="3136265" cy="1645791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8613775" y="6184556"/>
              <a:ext cx="648335" cy="173355"/>
            </a:xfrm>
            <a:custGeom>
              <a:avLst/>
              <a:gdLst/>
              <a:ahLst/>
              <a:cxnLst/>
              <a:rect l="l" t="t" r="r" b="b"/>
              <a:pathLst>
                <a:path w="648334" h="173354">
                  <a:moveTo>
                    <a:pt x="0" y="173075"/>
                  </a:moveTo>
                  <a:lnTo>
                    <a:pt x="647941" y="173075"/>
                  </a:lnTo>
                  <a:lnTo>
                    <a:pt x="647941" y="0"/>
                  </a:lnTo>
                  <a:lnTo>
                    <a:pt x="0" y="0"/>
                  </a:lnTo>
                  <a:lnTo>
                    <a:pt x="0" y="17307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9701530" y="5570016"/>
            <a:ext cx="1915795" cy="8191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https://www.tripadvisor</a:t>
            </a:r>
            <a:r>
              <a:rPr dirty="0" u="sng" sz="12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Georgia"/>
                <a:cs typeface="Georgia"/>
                <a:hlinkClick r:id="rId7"/>
              </a:rPr>
              <a:t>.es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/Hot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el_Review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g262065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d271762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Reviews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Parador_de_Cuenca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Cuenca_Province_of_Cuenca_Ca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stile_La_Mancha.html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5" name="object 1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06708" y="6070064"/>
            <a:ext cx="1171257" cy="787933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676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3175" y="1270000"/>
            <a:ext cx="12192000" cy="4318000"/>
            <a:chOff x="3175" y="1270000"/>
            <a:chExt cx="12192000" cy="4318000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75" y="1270000"/>
              <a:ext cx="12191999" cy="4318000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395984" y="4131525"/>
              <a:ext cx="945515" cy="346075"/>
            </a:xfrm>
            <a:custGeom>
              <a:avLst/>
              <a:gdLst/>
              <a:ahLst/>
              <a:cxnLst/>
              <a:rect l="l" t="t" r="r" b="b"/>
              <a:pathLst>
                <a:path w="945514" h="346075">
                  <a:moveTo>
                    <a:pt x="0" y="345605"/>
                  </a:moveTo>
                  <a:lnTo>
                    <a:pt x="944968" y="345605"/>
                  </a:lnTo>
                  <a:lnTo>
                    <a:pt x="944968" y="0"/>
                  </a:lnTo>
                  <a:lnTo>
                    <a:pt x="0" y="0"/>
                  </a:lnTo>
                  <a:lnTo>
                    <a:pt x="0" y="34560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98447"/>
            <a:ext cx="12198350" cy="65595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2575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6216269" y="12"/>
            <a:ext cx="5979160" cy="4617085"/>
            <a:chOff x="6216269" y="12"/>
            <a:chExt cx="5979160" cy="461708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6235319" y="2397544"/>
              <a:ext cx="3214370" cy="2200910"/>
            </a:xfrm>
            <a:custGeom>
              <a:avLst/>
              <a:gdLst/>
              <a:ahLst/>
              <a:cxnLst/>
              <a:rect l="l" t="t" r="r" b="b"/>
              <a:pathLst>
                <a:path w="3214370" h="2200910">
                  <a:moveTo>
                    <a:pt x="0" y="2200363"/>
                  </a:moveTo>
                  <a:lnTo>
                    <a:pt x="1393571" y="2200363"/>
                  </a:lnTo>
                  <a:lnTo>
                    <a:pt x="1393571" y="1337170"/>
                  </a:lnTo>
                  <a:lnTo>
                    <a:pt x="0" y="1337170"/>
                  </a:lnTo>
                  <a:lnTo>
                    <a:pt x="0" y="2200363"/>
                  </a:lnTo>
                  <a:close/>
                </a:path>
                <a:path w="3214370" h="2200910">
                  <a:moveTo>
                    <a:pt x="2378455" y="181698"/>
                  </a:moveTo>
                  <a:lnTo>
                    <a:pt x="3213785" y="181698"/>
                  </a:lnTo>
                  <a:lnTo>
                    <a:pt x="3213785" y="0"/>
                  </a:lnTo>
                  <a:lnTo>
                    <a:pt x="2378455" y="0"/>
                  </a:lnTo>
                  <a:lnTo>
                    <a:pt x="2378455" y="18169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04797"/>
            <a:ext cx="12198350" cy="655320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6828790" y="12"/>
            <a:ext cx="5366385" cy="3279775"/>
            <a:chOff x="6828790" y="12"/>
            <a:chExt cx="5366385" cy="327977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6847840" y="2188298"/>
              <a:ext cx="3084830" cy="1072515"/>
            </a:xfrm>
            <a:custGeom>
              <a:avLst/>
              <a:gdLst/>
              <a:ahLst/>
              <a:cxnLst/>
              <a:rect l="l" t="t" r="r" b="b"/>
              <a:pathLst>
                <a:path w="3084829" h="1072514">
                  <a:moveTo>
                    <a:pt x="0" y="1072426"/>
                  </a:moveTo>
                  <a:lnTo>
                    <a:pt x="1100251" y="1072426"/>
                  </a:lnTo>
                  <a:lnTo>
                    <a:pt x="1100251" y="890727"/>
                  </a:lnTo>
                  <a:lnTo>
                    <a:pt x="0" y="890727"/>
                  </a:lnTo>
                  <a:lnTo>
                    <a:pt x="0" y="1072426"/>
                  </a:lnTo>
                  <a:close/>
                </a:path>
                <a:path w="3084829" h="1072514">
                  <a:moveTo>
                    <a:pt x="1765934" y="218478"/>
                  </a:moveTo>
                  <a:lnTo>
                    <a:pt x="3084321" y="218478"/>
                  </a:lnTo>
                  <a:lnTo>
                    <a:pt x="3084321" y="0"/>
                  </a:lnTo>
                  <a:lnTo>
                    <a:pt x="1765934" y="0"/>
                  </a:lnTo>
                  <a:lnTo>
                    <a:pt x="1765934" y="21847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3847"/>
            <a:ext cx="12198350" cy="65341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530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402120" y="12"/>
            <a:ext cx="11793220" cy="6877050"/>
            <a:chOff x="402120" y="12"/>
            <a:chExt cx="11793220" cy="68770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421170" y="982852"/>
              <a:ext cx="11633200" cy="5875655"/>
            </a:xfrm>
            <a:custGeom>
              <a:avLst/>
              <a:gdLst/>
              <a:ahLst/>
              <a:cxnLst/>
              <a:rect l="l" t="t" r="r" b="b"/>
              <a:pathLst>
                <a:path w="11633200" h="5875655">
                  <a:moveTo>
                    <a:pt x="0" y="5875147"/>
                  </a:moveTo>
                  <a:lnTo>
                    <a:pt x="11633073" y="5875147"/>
                  </a:lnTo>
                  <a:lnTo>
                    <a:pt x="11633073" y="4218305"/>
                  </a:lnTo>
                  <a:lnTo>
                    <a:pt x="0" y="4218305"/>
                  </a:lnTo>
                  <a:lnTo>
                    <a:pt x="0" y="5875147"/>
                  </a:lnTo>
                  <a:close/>
                </a:path>
                <a:path w="11633200" h="5875655">
                  <a:moveTo>
                    <a:pt x="8126056" y="2597150"/>
                  </a:moveTo>
                  <a:lnTo>
                    <a:pt x="9856050" y="2597150"/>
                  </a:lnTo>
                  <a:lnTo>
                    <a:pt x="9856050" y="0"/>
                  </a:lnTo>
                  <a:lnTo>
                    <a:pt x="8126056" y="0"/>
                  </a:lnTo>
                  <a:lnTo>
                    <a:pt x="8126056" y="2597150"/>
                  </a:lnTo>
                  <a:close/>
                </a:path>
                <a:path w="11633200" h="5875655">
                  <a:moveTo>
                    <a:pt x="8040331" y="2053844"/>
                  </a:moveTo>
                  <a:lnTo>
                    <a:pt x="9140583" y="2053844"/>
                  </a:lnTo>
                  <a:lnTo>
                    <a:pt x="9140583" y="1872145"/>
                  </a:lnTo>
                  <a:lnTo>
                    <a:pt x="8040331" y="1872145"/>
                  </a:lnTo>
                  <a:lnTo>
                    <a:pt x="8040331" y="2053844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17496"/>
            <a:ext cx="12198350" cy="6540503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562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17496"/>
            <a:ext cx="12198350" cy="6540503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79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81788" y="126"/>
            <a:ext cx="1464310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  <a:latin typeface="Trebuchet MS"/>
                <a:cs typeface="Trebuchet MS"/>
              </a:rPr>
              <a:t>TRIPADVISOR</a:t>
            </a:r>
            <a:endParaRPr sz="2900">
              <a:latin typeface="Trebuchet MS"/>
              <a:cs typeface="Trebuchet MS"/>
            </a:endParaRPr>
          </a:p>
        </p:txBody>
      </p:sp>
      <p:grpSp>
        <p:nvGrpSpPr>
          <p:cNvPr id="7" name="object 7" descr=""/>
          <p:cNvGrpSpPr/>
          <p:nvPr/>
        </p:nvGrpSpPr>
        <p:grpSpPr>
          <a:xfrm>
            <a:off x="4180459" y="12"/>
            <a:ext cx="8014970" cy="4349750"/>
            <a:chOff x="4180459" y="12"/>
            <a:chExt cx="8014970" cy="43497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4199509" y="2225116"/>
              <a:ext cx="3627754" cy="2105660"/>
            </a:xfrm>
            <a:custGeom>
              <a:avLst/>
              <a:gdLst/>
              <a:ahLst/>
              <a:cxnLst/>
              <a:rect l="l" t="t" r="r" b="b"/>
              <a:pathLst>
                <a:path w="3627754" h="2105660">
                  <a:moveTo>
                    <a:pt x="0" y="216204"/>
                  </a:moveTo>
                  <a:lnTo>
                    <a:pt x="841463" y="216204"/>
                  </a:lnTo>
                  <a:lnTo>
                    <a:pt x="841463" y="0"/>
                  </a:lnTo>
                  <a:lnTo>
                    <a:pt x="0" y="0"/>
                  </a:lnTo>
                  <a:lnTo>
                    <a:pt x="0" y="216204"/>
                  </a:lnTo>
                  <a:close/>
                </a:path>
                <a:path w="3627754" h="2105660">
                  <a:moveTo>
                    <a:pt x="876045" y="216204"/>
                  </a:moveTo>
                  <a:lnTo>
                    <a:pt x="1826767" y="216204"/>
                  </a:lnTo>
                  <a:lnTo>
                    <a:pt x="1826767" y="0"/>
                  </a:lnTo>
                  <a:lnTo>
                    <a:pt x="876045" y="0"/>
                  </a:lnTo>
                  <a:lnTo>
                    <a:pt x="876045" y="216204"/>
                  </a:lnTo>
                  <a:close/>
                </a:path>
                <a:path w="3627754" h="2105660">
                  <a:moveTo>
                    <a:pt x="169671" y="2105329"/>
                  </a:moveTo>
                  <a:lnTo>
                    <a:pt x="3627754" y="2105329"/>
                  </a:lnTo>
                  <a:lnTo>
                    <a:pt x="3627754" y="672769"/>
                  </a:lnTo>
                  <a:lnTo>
                    <a:pt x="169671" y="672769"/>
                  </a:lnTo>
                  <a:lnTo>
                    <a:pt x="169671" y="210532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6014465" y="2056002"/>
            <a:ext cx="1471295" cy="42227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600" spc="-10" b="1">
                <a:solidFill>
                  <a:srgbClr val="FF0000"/>
                </a:solidFill>
                <a:latin typeface="Georgia"/>
                <a:cs typeface="Georgia"/>
              </a:rPr>
              <a:t>¡10.000!</a:t>
            </a:r>
            <a:endParaRPr sz="26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61513" y="6448755"/>
            <a:ext cx="2146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49631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0" y="11355"/>
            <a:ext cx="3562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411416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15">
                <a:solidFill>
                  <a:srgbClr val="00AF50"/>
                </a:solidFill>
              </a:rPr>
              <a:t>TRIPADVISOR</a:t>
            </a:r>
            <a:r>
              <a:rPr dirty="0" sz="2900" spc="-409">
                <a:solidFill>
                  <a:srgbClr val="00AF50"/>
                </a:solidFill>
              </a:rPr>
              <a:t> </a:t>
            </a:r>
            <a:r>
              <a:rPr dirty="0" sz="2900" spc="-210">
                <a:solidFill>
                  <a:srgbClr val="00AF50"/>
                </a:solidFill>
              </a:rPr>
              <a:t>–</a:t>
            </a:r>
            <a:r>
              <a:rPr dirty="0" sz="2900" spc="-385">
                <a:solidFill>
                  <a:srgbClr val="00AF50"/>
                </a:solidFill>
              </a:rPr>
              <a:t> </a:t>
            </a:r>
            <a:r>
              <a:rPr dirty="0" sz="2900" spc="-685">
                <a:solidFill>
                  <a:srgbClr val="00AF50"/>
                </a:solidFill>
              </a:rPr>
              <a:t>DOWNLOAD</a:t>
            </a:r>
            <a:r>
              <a:rPr dirty="0" sz="2900" spc="-450">
                <a:solidFill>
                  <a:srgbClr val="00AF50"/>
                </a:solidFill>
              </a:rPr>
              <a:t> </a:t>
            </a:r>
            <a:r>
              <a:rPr dirty="0" sz="2900" spc="-505">
                <a:solidFill>
                  <a:srgbClr val="00AF50"/>
                </a:solidFill>
              </a:rPr>
              <a:t>EXAMPLES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61669"/>
            <a:ext cx="12178012" cy="4413250"/>
          </a:xfrm>
          <a:prstGeom prst="rect">
            <a:avLst/>
          </a:prstGeom>
        </p:spPr>
      </p:pic>
      <p:grpSp>
        <p:nvGrpSpPr>
          <p:cNvPr id="9" name="object 9" descr=""/>
          <p:cNvGrpSpPr/>
          <p:nvPr/>
        </p:nvGrpSpPr>
        <p:grpSpPr>
          <a:xfrm>
            <a:off x="727798" y="5188458"/>
            <a:ext cx="11450320" cy="1670050"/>
            <a:chOff x="727798" y="5188458"/>
            <a:chExt cx="11450320" cy="1670050"/>
          </a:xfrm>
        </p:grpSpPr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006708" y="6070064"/>
              <a:ext cx="1171257" cy="787933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727798" y="5188458"/>
              <a:ext cx="3899535" cy="1670050"/>
            </a:xfrm>
            <a:custGeom>
              <a:avLst/>
              <a:gdLst/>
              <a:ahLst/>
              <a:cxnLst/>
              <a:rect l="l" t="t" r="r" b="b"/>
              <a:pathLst>
                <a:path w="3899535" h="1670050">
                  <a:moveTo>
                    <a:pt x="3899154" y="0"/>
                  </a:moveTo>
                  <a:lnTo>
                    <a:pt x="0" y="0"/>
                  </a:lnTo>
                  <a:lnTo>
                    <a:pt x="0" y="1669542"/>
                  </a:lnTo>
                  <a:lnTo>
                    <a:pt x="3899154" y="1669542"/>
                  </a:lnTo>
                  <a:lnTo>
                    <a:pt x="3899154" y="0"/>
                  </a:lnTo>
                  <a:close/>
                </a:path>
              </a:pathLst>
            </a:custGeom>
            <a:solidFill>
              <a:srgbClr val="CCEBC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715162" y="5016246"/>
            <a:ext cx="2590800" cy="130556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40000"/>
              </a:lnSpc>
              <a:spcBef>
                <a:spcPts val="95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Title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Image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of the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 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715162" y="6417970"/>
            <a:ext cx="218694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City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country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4811395" y="5195949"/>
            <a:ext cx="4344670" cy="166243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762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60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Number</a:t>
            </a:r>
            <a:r>
              <a:rPr dirty="0" sz="20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2000" spc="-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comments</a:t>
            </a:r>
            <a:endParaRPr sz="2000">
              <a:latin typeface="Georgia"/>
              <a:cs typeface="Georgia"/>
            </a:endParaRPr>
          </a:p>
          <a:p>
            <a:pPr marL="92075" marR="1310640">
              <a:lnSpc>
                <a:spcPct val="131500"/>
              </a:lnSpc>
              <a:spcBef>
                <a:spcPts val="10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“Likes”</a:t>
            </a:r>
            <a:r>
              <a:rPr dirty="0" sz="20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each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comment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Accommodation</a:t>
            </a:r>
            <a:r>
              <a:rPr dirty="0" sz="2000" spc="-114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day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 response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28248" y="5815456"/>
            <a:ext cx="1549780" cy="1042543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4163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46431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00AF50"/>
                </a:solidFill>
              </a:rPr>
              <a:t>TRIPADVISOR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159767" y="1880884"/>
            <a:ext cx="9841230" cy="3067685"/>
            <a:chOff x="1159767" y="1880884"/>
            <a:chExt cx="9841230" cy="3067685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59767" y="1880884"/>
              <a:ext cx="9840685" cy="3067524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4389246" y="3693426"/>
              <a:ext cx="5815965" cy="502284"/>
            </a:xfrm>
            <a:custGeom>
              <a:avLst/>
              <a:gdLst/>
              <a:ahLst/>
              <a:cxnLst/>
              <a:rect l="l" t="t" r="r" b="b"/>
              <a:pathLst>
                <a:path w="5815965" h="502285">
                  <a:moveTo>
                    <a:pt x="3879342" y="502018"/>
                  </a:moveTo>
                  <a:lnTo>
                    <a:pt x="5815711" y="502018"/>
                  </a:lnTo>
                  <a:lnTo>
                    <a:pt x="5815711" y="0"/>
                  </a:lnTo>
                  <a:lnTo>
                    <a:pt x="3879342" y="0"/>
                  </a:lnTo>
                  <a:lnTo>
                    <a:pt x="3879342" y="502018"/>
                  </a:lnTo>
                  <a:close/>
                </a:path>
                <a:path w="5815965" h="502285">
                  <a:moveTo>
                    <a:pt x="2471928" y="502018"/>
                  </a:moveTo>
                  <a:lnTo>
                    <a:pt x="3789679" y="502018"/>
                  </a:lnTo>
                  <a:lnTo>
                    <a:pt x="3789679" y="0"/>
                  </a:lnTo>
                  <a:lnTo>
                    <a:pt x="2471928" y="0"/>
                  </a:lnTo>
                  <a:lnTo>
                    <a:pt x="2471928" y="502018"/>
                  </a:lnTo>
                  <a:close/>
                </a:path>
                <a:path w="5815965" h="502285">
                  <a:moveTo>
                    <a:pt x="992758" y="502018"/>
                  </a:moveTo>
                  <a:lnTo>
                    <a:pt x="2382265" y="502018"/>
                  </a:lnTo>
                  <a:lnTo>
                    <a:pt x="2382265" y="0"/>
                  </a:lnTo>
                  <a:lnTo>
                    <a:pt x="992758" y="0"/>
                  </a:lnTo>
                  <a:lnTo>
                    <a:pt x="992758" y="502018"/>
                  </a:lnTo>
                  <a:close/>
                </a:path>
                <a:path w="5815965" h="502285">
                  <a:moveTo>
                    <a:pt x="0" y="502018"/>
                  </a:moveTo>
                  <a:lnTo>
                    <a:pt x="903058" y="502018"/>
                  </a:lnTo>
                  <a:lnTo>
                    <a:pt x="903058" y="0"/>
                  </a:lnTo>
                  <a:lnTo>
                    <a:pt x="0" y="0"/>
                  </a:lnTo>
                  <a:lnTo>
                    <a:pt x="0" y="50201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24701" y="618108"/>
            <a:ext cx="1875155" cy="2202180"/>
          </a:xfrm>
          <a:custGeom>
            <a:avLst/>
            <a:gdLst/>
            <a:ahLst/>
            <a:cxnLst/>
            <a:rect l="l" t="t" r="r" b="b"/>
            <a:pathLst>
              <a:path w="1875155" h="2202180">
                <a:moveTo>
                  <a:pt x="370408" y="1456436"/>
                </a:moveTo>
                <a:lnTo>
                  <a:pt x="0" y="1456436"/>
                </a:lnTo>
                <a:lnTo>
                  <a:pt x="87" y="1656461"/>
                </a:lnTo>
                <a:lnTo>
                  <a:pt x="1626" y="1710351"/>
                </a:lnTo>
                <a:lnTo>
                  <a:pt x="6506" y="1764326"/>
                </a:lnTo>
                <a:lnTo>
                  <a:pt x="14638" y="1815338"/>
                </a:lnTo>
                <a:lnTo>
                  <a:pt x="26024" y="1863386"/>
                </a:lnTo>
                <a:lnTo>
                  <a:pt x="40663" y="1908471"/>
                </a:lnTo>
                <a:lnTo>
                  <a:pt x="58555" y="1950592"/>
                </a:lnTo>
                <a:lnTo>
                  <a:pt x="79700" y="1989751"/>
                </a:lnTo>
                <a:lnTo>
                  <a:pt x="104098" y="2025946"/>
                </a:lnTo>
                <a:lnTo>
                  <a:pt x="131749" y="2059177"/>
                </a:lnTo>
                <a:lnTo>
                  <a:pt x="162552" y="2089164"/>
                </a:lnTo>
                <a:lnTo>
                  <a:pt x="196403" y="2115622"/>
                </a:lnTo>
                <a:lnTo>
                  <a:pt x="233303" y="2138552"/>
                </a:lnTo>
                <a:lnTo>
                  <a:pt x="273253" y="2157955"/>
                </a:lnTo>
                <a:lnTo>
                  <a:pt x="316252" y="2173830"/>
                </a:lnTo>
                <a:lnTo>
                  <a:pt x="362651" y="2186272"/>
                </a:lnTo>
                <a:lnTo>
                  <a:pt x="362824" y="2186272"/>
                </a:lnTo>
                <a:lnTo>
                  <a:pt x="411623" y="2195037"/>
                </a:lnTo>
                <a:lnTo>
                  <a:pt x="411797" y="2195037"/>
                </a:lnTo>
                <a:lnTo>
                  <a:pt x="463642" y="2200298"/>
                </a:lnTo>
                <a:lnTo>
                  <a:pt x="518744" y="2202053"/>
                </a:lnTo>
                <a:lnTo>
                  <a:pt x="573728" y="2200298"/>
                </a:lnTo>
                <a:lnTo>
                  <a:pt x="625702" y="2195037"/>
                </a:lnTo>
                <a:lnTo>
                  <a:pt x="674666" y="2186272"/>
                </a:lnTo>
                <a:lnTo>
                  <a:pt x="720619" y="2174003"/>
                </a:lnTo>
                <a:lnTo>
                  <a:pt x="763562" y="2158234"/>
                </a:lnTo>
                <a:lnTo>
                  <a:pt x="803495" y="2138966"/>
                </a:lnTo>
                <a:lnTo>
                  <a:pt x="840417" y="2116202"/>
                </a:lnTo>
                <a:lnTo>
                  <a:pt x="874329" y="2089944"/>
                </a:lnTo>
                <a:lnTo>
                  <a:pt x="905230" y="2060193"/>
                </a:lnTo>
                <a:lnTo>
                  <a:pt x="932997" y="2027174"/>
                </a:lnTo>
                <a:lnTo>
                  <a:pt x="957497" y="1991192"/>
                </a:lnTo>
                <a:lnTo>
                  <a:pt x="978730" y="1952248"/>
                </a:lnTo>
                <a:lnTo>
                  <a:pt x="996696" y="1910345"/>
                </a:lnTo>
                <a:lnTo>
                  <a:pt x="1011395" y="1865482"/>
                </a:lnTo>
                <a:lnTo>
                  <a:pt x="1015944" y="1846452"/>
                </a:lnTo>
                <a:lnTo>
                  <a:pt x="509816" y="1846452"/>
                </a:lnTo>
                <a:lnTo>
                  <a:pt x="467219" y="1841509"/>
                </a:lnTo>
                <a:lnTo>
                  <a:pt x="405260" y="1801939"/>
                </a:lnTo>
                <a:lnTo>
                  <a:pt x="385897" y="1767299"/>
                </a:lnTo>
                <a:lnTo>
                  <a:pt x="374280" y="1722745"/>
                </a:lnTo>
                <a:lnTo>
                  <a:pt x="370408" y="1668271"/>
                </a:lnTo>
                <a:lnTo>
                  <a:pt x="370408" y="1456436"/>
                </a:lnTo>
                <a:close/>
              </a:path>
              <a:path w="1875155" h="2202180">
                <a:moveTo>
                  <a:pt x="1007742" y="355600"/>
                </a:moveTo>
                <a:lnTo>
                  <a:pt x="506831" y="355600"/>
                </a:lnTo>
                <a:lnTo>
                  <a:pt x="535573" y="358173"/>
                </a:lnTo>
                <a:lnTo>
                  <a:pt x="561314" y="365902"/>
                </a:lnTo>
                <a:lnTo>
                  <a:pt x="603796" y="396875"/>
                </a:lnTo>
                <a:lnTo>
                  <a:pt x="631148" y="451738"/>
                </a:lnTo>
                <a:lnTo>
                  <a:pt x="637989" y="489315"/>
                </a:lnTo>
                <a:lnTo>
                  <a:pt x="640270" y="533653"/>
                </a:lnTo>
                <a:lnTo>
                  <a:pt x="640238" y="686180"/>
                </a:lnTo>
                <a:lnTo>
                  <a:pt x="637727" y="735931"/>
                </a:lnTo>
                <a:lnTo>
                  <a:pt x="630072" y="777986"/>
                </a:lnTo>
                <a:lnTo>
                  <a:pt x="599567" y="836676"/>
                </a:lnTo>
                <a:lnTo>
                  <a:pt x="547855" y="868108"/>
                </a:lnTo>
                <a:lnTo>
                  <a:pt x="474103" y="878586"/>
                </a:lnTo>
                <a:lnTo>
                  <a:pt x="324586" y="878586"/>
                </a:lnTo>
                <a:lnTo>
                  <a:pt x="324586" y="1234058"/>
                </a:lnTo>
                <a:lnTo>
                  <a:pt x="465137" y="1234058"/>
                </a:lnTo>
                <a:lnTo>
                  <a:pt x="510917" y="1237295"/>
                </a:lnTo>
                <a:lnTo>
                  <a:pt x="549729" y="1246997"/>
                </a:lnTo>
                <a:lnTo>
                  <a:pt x="606450" y="1285748"/>
                </a:lnTo>
                <a:lnTo>
                  <a:pt x="638540" y="1357249"/>
                </a:lnTo>
                <a:lnTo>
                  <a:pt x="646562" y="1408013"/>
                </a:lnTo>
                <a:lnTo>
                  <a:pt x="649236" y="1468754"/>
                </a:lnTo>
                <a:lnTo>
                  <a:pt x="649236" y="1638553"/>
                </a:lnTo>
                <a:lnTo>
                  <a:pt x="647010" y="1694584"/>
                </a:lnTo>
                <a:lnTo>
                  <a:pt x="640330" y="1740757"/>
                </a:lnTo>
                <a:lnTo>
                  <a:pt x="613613" y="1803527"/>
                </a:lnTo>
                <a:lnTo>
                  <a:pt x="569853" y="1835705"/>
                </a:lnTo>
                <a:lnTo>
                  <a:pt x="509816" y="1846452"/>
                </a:lnTo>
                <a:lnTo>
                  <a:pt x="1015944" y="1846452"/>
                </a:lnTo>
                <a:lnTo>
                  <a:pt x="1022827" y="1817661"/>
                </a:lnTo>
                <a:lnTo>
                  <a:pt x="1030927" y="1767299"/>
                </a:lnTo>
                <a:lnTo>
                  <a:pt x="1030993" y="1766883"/>
                </a:lnTo>
                <a:lnTo>
                  <a:pt x="1035893" y="1713149"/>
                </a:lnTo>
                <a:lnTo>
                  <a:pt x="1037526" y="1656461"/>
                </a:lnTo>
                <a:lnTo>
                  <a:pt x="1037434" y="1468754"/>
                </a:lnTo>
                <a:lnTo>
                  <a:pt x="1035839" y="1416049"/>
                </a:lnTo>
                <a:lnTo>
                  <a:pt x="1030778" y="1363467"/>
                </a:lnTo>
                <a:lnTo>
                  <a:pt x="1022343" y="1314053"/>
                </a:lnTo>
                <a:lnTo>
                  <a:pt x="1010534" y="1267803"/>
                </a:lnTo>
                <a:lnTo>
                  <a:pt x="995351" y="1224714"/>
                </a:lnTo>
                <a:lnTo>
                  <a:pt x="976795" y="1184782"/>
                </a:lnTo>
                <a:lnTo>
                  <a:pt x="950137" y="1141577"/>
                </a:lnTo>
                <a:lnTo>
                  <a:pt x="918762" y="1104011"/>
                </a:lnTo>
                <a:lnTo>
                  <a:pt x="882670" y="1072083"/>
                </a:lnTo>
                <a:lnTo>
                  <a:pt x="860667" y="1057910"/>
                </a:lnTo>
                <a:lnTo>
                  <a:pt x="796328" y="1057910"/>
                </a:lnTo>
                <a:lnTo>
                  <a:pt x="796328" y="1025143"/>
                </a:lnTo>
                <a:lnTo>
                  <a:pt x="859064" y="1025143"/>
                </a:lnTo>
                <a:lnTo>
                  <a:pt x="876485" y="1013783"/>
                </a:lnTo>
                <a:lnTo>
                  <a:pt x="910708" y="983322"/>
                </a:lnTo>
                <a:lnTo>
                  <a:pt x="941029" y="947271"/>
                </a:lnTo>
                <a:lnTo>
                  <a:pt x="967447" y="905637"/>
                </a:lnTo>
                <a:lnTo>
                  <a:pt x="986138" y="866774"/>
                </a:lnTo>
                <a:lnTo>
                  <a:pt x="1001429" y="824225"/>
                </a:lnTo>
                <a:lnTo>
                  <a:pt x="1013321" y="777986"/>
                </a:lnTo>
                <a:lnTo>
                  <a:pt x="1021816" y="728053"/>
                </a:lnTo>
                <a:lnTo>
                  <a:pt x="1026912" y="674423"/>
                </a:lnTo>
                <a:lnTo>
                  <a:pt x="1028611" y="617092"/>
                </a:lnTo>
                <a:lnTo>
                  <a:pt x="1028611" y="542543"/>
                </a:lnTo>
                <a:lnTo>
                  <a:pt x="1027089" y="489315"/>
                </a:lnTo>
                <a:lnTo>
                  <a:pt x="1027002" y="486301"/>
                </a:lnTo>
                <a:lnTo>
                  <a:pt x="1022178" y="432977"/>
                </a:lnTo>
                <a:lnTo>
                  <a:pt x="1014136" y="382571"/>
                </a:lnTo>
                <a:lnTo>
                  <a:pt x="1007742" y="355600"/>
                </a:lnTo>
                <a:close/>
              </a:path>
              <a:path w="1875155" h="2202180">
                <a:moveTo>
                  <a:pt x="796328" y="1025143"/>
                </a:moveTo>
                <a:lnTo>
                  <a:pt x="796328" y="1057910"/>
                </a:lnTo>
                <a:lnTo>
                  <a:pt x="832262" y="1041441"/>
                </a:lnTo>
                <a:lnTo>
                  <a:pt x="796328" y="1025143"/>
                </a:lnTo>
                <a:close/>
              </a:path>
              <a:path w="1875155" h="2202180">
                <a:moveTo>
                  <a:pt x="832262" y="1041441"/>
                </a:moveTo>
                <a:lnTo>
                  <a:pt x="796328" y="1057910"/>
                </a:lnTo>
                <a:lnTo>
                  <a:pt x="860667" y="1057910"/>
                </a:lnTo>
                <a:lnTo>
                  <a:pt x="841859" y="1045794"/>
                </a:lnTo>
                <a:lnTo>
                  <a:pt x="832262" y="1041441"/>
                </a:lnTo>
                <a:close/>
              </a:path>
              <a:path w="1875155" h="2202180">
                <a:moveTo>
                  <a:pt x="859064" y="1025143"/>
                </a:moveTo>
                <a:lnTo>
                  <a:pt x="796328" y="1025143"/>
                </a:lnTo>
                <a:lnTo>
                  <a:pt x="832262" y="1041441"/>
                </a:lnTo>
                <a:lnTo>
                  <a:pt x="838358" y="1038647"/>
                </a:lnTo>
                <a:lnTo>
                  <a:pt x="859064" y="1025143"/>
                </a:lnTo>
                <a:close/>
              </a:path>
              <a:path w="1875155" h="2202180">
                <a:moveTo>
                  <a:pt x="518744" y="0"/>
                </a:moveTo>
                <a:lnTo>
                  <a:pt x="458843" y="2231"/>
                </a:lnTo>
                <a:lnTo>
                  <a:pt x="402545" y="8925"/>
                </a:lnTo>
                <a:lnTo>
                  <a:pt x="349852" y="20078"/>
                </a:lnTo>
                <a:lnTo>
                  <a:pt x="300761" y="35687"/>
                </a:lnTo>
                <a:lnTo>
                  <a:pt x="255273" y="55748"/>
                </a:lnTo>
                <a:lnTo>
                  <a:pt x="213388" y="80260"/>
                </a:lnTo>
                <a:lnTo>
                  <a:pt x="175105" y="109218"/>
                </a:lnTo>
                <a:lnTo>
                  <a:pt x="140423" y="142620"/>
                </a:lnTo>
                <a:lnTo>
                  <a:pt x="112824" y="175781"/>
                </a:lnTo>
                <a:lnTo>
                  <a:pt x="88471" y="211848"/>
                </a:lnTo>
                <a:lnTo>
                  <a:pt x="67365" y="250820"/>
                </a:lnTo>
                <a:lnTo>
                  <a:pt x="49506" y="292695"/>
                </a:lnTo>
                <a:lnTo>
                  <a:pt x="34893" y="337473"/>
                </a:lnTo>
                <a:lnTo>
                  <a:pt x="23528" y="385153"/>
                </a:lnTo>
                <a:lnTo>
                  <a:pt x="15410" y="435733"/>
                </a:lnTo>
                <a:lnTo>
                  <a:pt x="10536" y="489315"/>
                </a:lnTo>
                <a:lnTo>
                  <a:pt x="9003" y="542543"/>
                </a:lnTo>
                <a:lnTo>
                  <a:pt x="8915" y="686180"/>
                </a:lnTo>
                <a:lnTo>
                  <a:pt x="379374" y="686180"/>
                </a:lnTo>
                <a:lnTo>
                  <a:pt x="379374" y="518794"/>
                </a:lnTo>
                <a:lnTo>
                  <a:pt x="384473" y="460028"/>
                </a:lnTo>
                <a:lnTo>
                  <a:pt x="399769" y="414331"/>
                </a:lnTo>
                <a:lnTo>
                  <a:pt x="425262" y="381699"/>
                </a:lnTo>
                <a:lnTo>
                  <a:pt x="460950" y="362123"/>
                </a:lnTo>
                <a:lnTo>
                  <a:pt x="506831" y="355600"/>
                </a:lnTo>
                <a:lnTo>
                  <a:pt x="1007742" y="355600"/>
                </a:lnTo>
                <a:lnTo>
                  <a:pt x="1002878" y="335084"/>
                </a:lnTo>
                <a:lnTo>
                  <a:pt x="988404" y="290517"/>
                </a:lnTo>
                <a:lnTo>
                  <a:pt x="970712" y="248872"/>
                </a:lnTo>
                <a:lnTo>
                  <a:pt x="949803" y="210150"/>
                </a:lnTo>
                <a:lnTo>
                  <a:pt x="925677" y="174352"/>
                </a:lnTo>
                <a:lnTo>
                  <a:pt x="898334" y="141477"/>
                </a:lnTo>
                <a:lnTo>
                  <a:pt x="863904" y="108306"/>
                </a:lnTo>
                <a:lnTo>
                  <a:pt x="825754" y="79563"/>
                </a:lnTo>
                <a:lnTo>
                  <a:pt x="783884" y="55246"/>
                </a:lnTo>
                <a:lnTo>
                  <a:pt x="738295" y="35353"/>
                </a:lnTo>
                <a:lnTo>
                  <a:pt x="688986" y="19884"/>
                </a:lnTo>
                <a:lnTo>
                  <a:pt x="636387" y="8925"/>
                </a:lnTo>
                <a:lnTo>
                  <a:pt x="636723" y="8925"/>
                </a:lnTo>
                <a:lnTo>
                  <a:pt x="579408" y="2231"/>
                </a:lnTo>
                <a:lnTo>
                  <a:pt x="579842" y="2231"/>
                </a:lnTo>
                <a:lnTo>
                  <a:pt x="518744" y="0"/>
                </a:lnTo>
                <a:close/>
              </a:path>
              <a:path w="1875155" h="2202180">
                <a:moveTo>
                  <a:pt x="1864122" y="248412"/>
                </a:moveTo>
                <a:lnTo>
                  <a:pt x="1546694" y="248412"/>
                </a:lnTo>
                <a:lnTo>
                  <a:pt x="1572531" y="253390"/>
                </a:lnTo>
                <a:lnTo>
                  <a:pt x="1590986" y="268335"/>
                </a:lnTo>
                <a:lnTo>
                  <a:pt x="1602058" y="293256"/>
                </a:lnTo>
                <a:lnTo>
                  <a:pt x="1605749" y="328167"/>
                </a:lnTo>
                <a:lnTo>
                  <a:pt x="1605749" y="460248"/>
                </a:lnTo>
                <a:lnTo>
                  <a:pt x="1549626" y="464369"/>
                </a:lnTo>
                <a:lnTo>
                  <a:pt x="1497300" y="472051"/>
                </a:lnTo>
                <a:lnTo>
                  <a:pt x="1448772" y="483294"/>
                </a:lnTo>
                <a:lnTo>
                  <a:pt x="1404045" y="498099"/>
                </a:lnTo>
                <a:lnTo>
                  <a:pt x="1363122" y="516464"/>
                </a:lnTo>
                <a:lnTo>
                  <a:pt x="1326004" y="538391"/>
                </a:lnTo>
                <a:lnTo>
                  <a:pt x="1292694" y="563879"/>
                </a:lnTo>
                <a:lnTo>
                  <a:pt x="1259157" y="598402"/>
                </a:lnTo>
                <a:lnTo>
                  <a:pt x="1231701" y="638344"/>
                </a:lnTo>
                <a:lnTo>
                  <a:pt x="1210335" y="683704"/>
                </a:lnTo>
                <a:lnTo>
                  <a:pt x="1195064" y="734483"/>
                </a:lnTo>
                <a:lnTo>
                  <a:pt x="1185897" y="790680"/>
                </a:lnTo>
                <a:lnTo>
                  <a:pt x="1182839" y="852296"/>
                </a:lnTo>
                <a:lnTo>
                  <a:pt x="1182839" y="864235"/>
                </a:lnTo>
                <a:lnTo>
                  <a:pt x="1185461" y="920895"/>
                </a:lnTo>
                <a:lnTo>
                  <a:pt x="1193325" y="972453"/>
                </a:lnTo>
                <a:lnTo>
                  <a:pt x="1206431" y="1018896"/>
                </a:lnTo>
                <a:lnTo>
                  <a:pt x="1224780" y="1060213"/>
                </a:lnTo>
                <a:lnTo>
                  <a:pt x="1248371" y="1096390"/>
                </a:lnTo>
                <a:lnTo>
                  <a:pt x="1277283" y="1126690"/>
                </a:lnTo>
                <a:lnTo>
                  <a:pt x="1311443" y="1150234"/>
                </a:lnTo>
                <a:lnTo>
                  <a:pt x="1350857" y="1167037"/>
                </a:lnTo>
                <a:lnTo>
                  <a:pt x="1395533" y="1177110"/>
                </a:lnTo>
                <a:lnTo>
                  <a:pt x="1445475" y="1180464"/>
                </a:lnTo>
                <a:lnTo>
                  <a:pt x="1495303" y="1176082"/>
                </a:lnTo>
                <a:lnTo>
                  <a:pt x="1540396" y="1162934"/>
                </a:lnTo>
                <a:lnTo>
                  <a:pt x="1580762" y="1141015"/>
                </a:lnTo>
                <a:lnTo>
                  <a:pt x="1616408" y="1110323"/>
                </a:lnTo>
                <a:lnTo>
                  <a:pt x="1635236" y="1086299"/>
                </a:lnTo>
                <a:lnTo>
                  <a:pt x="1631276" y="1022603"/>
                </a:lnTo>
                <a:lnTo>
                  <a:pt x="1874862" y="1022603"/>
                </a:lnTo>
                <a:lnTo>
                  <a:pt x="1874862" y="932179"/>
                </a:lnTo>
                <a:lnTo>
                  <a:pt x="1519897" y="932179"/>
                </a:lnTo>
                <a:lnTo>
                  <a:pt x="1490207" y="926820"/>
                </a:lnTo>
                <a:lnTo>
                  <a:pt x="1468970" y="910732"/>
                </a:lnTo>
                <a:lnTo>
                  <a:pt x="1456211" y="883906"/>
                </a:lnTo>
                <a:lnTo>
                  <a:pt x="1451952" y="846327"/>
                </a:lnTo>
                <a:lnTo>
                  <a:pt x="1451952" y="819530"/>
                </a:lnTo>
                <a:lnTo>
                  <a:pt x="1462684" y="756665"/>
                </a:lnTo>
                <a:lnTo>
                  <a:pt x="1494751" y="712088"/>
                </a:lnTo>
                <a:lnTo>
                  <a:pt x="1543869" y="684164"/>
                </a:lnTo>
                <a:lnTo>
                  <a:pt x="1605749" y="671194"/>
                </a:lnTo>
                <a:lnTo>
                  <a:pt x="1874862" y="671194"/>
                </a:lnTo>
                <a:lnTo>
                  <a:pt x="1874862" y="357886"/>
                </a:lnTo>
                <a:lnTo>
                  <a:pt x="1872576" y="304355"/>
                </a:lnTo>
                <a:lnTo>
                  <a:pt x="1865714" y="254762"/>
                </a:lnTo>
                <a:lnTo>
                  <a:pt x="1864160" y="248561"/>
                </a:lnTo>
                <a:lnTo>
                  <a:pt x="1864122" y="248412"/>
                </a:lnTo>
                <a:close/>
              </a:path>
              <a:path w="1875155" h="2202180">
                <a:moveTo>
                  <a:pt x="1874862" y="1022603"/>
                </a:moveTo>
                <a:lnTo>
                  <a:pt x="1673567" y="1022603"/>
                </a:lnTo>
                <a:lnTo>
                  <a:pt x="1647341" y="1070854"/>
                </a:lnTo>
                <a:lnTo>
                  <a:pt x="1635236" y="1086299"/>
                </a:lnTo>
                <a:lnTo>
                  <a:pt x="1640166" y="1165605"/>
                </a:lnTo>
                <a:lnTo>
                  <a:pt x="1874862" y="1165605"/>
                </a:lnTo>
                <a:lnTo>
                  <a:pt x="1874862" y="1022603"/>
                </a:lnTo>
                <a:close/>
              </a:path>
              <a:path w="1875155" h="2202180">
                <a:moveTo>
                  <a:pt x="1673567" y="1022603"/>
                </a:moveTo>
                <a:lnTo>
                  <a:pt x="1631276" y="1022603"/>
                </a:lnTo>
                <a:lnTo>
                  <a:pt x="1635236" y="1086299"/>
                </a:lnTo>
                <a:lnTo>
                  <a:pt x="1647341" y="1070854"/>
                </a:lnTo>
                <a:lnTo>
                  <a:pt x="1673567" y="1022603"/>
                </a:lnTo>
                <a:close/>
              </a:path>
              <a:path w="1875155" h="2202180">
                <a:moveTo>
                  <a:pt x="1874862" y="671194"/>
                </a:moveTo>
                <a:lnTo>
                  <a:pt x="1605749" y="671194"/>
                </a:lnTo>
                <a:lnTo>
                  <a:pt x="1605749" y="849629"/>
                </a:lnTo>
                <a:lnTo>
                  <a:pt x="1594317" y="885781"/>
                </a:lnTo>
                <a:lnTo>
                  <a:pt x="1576206" y="911574"/>
                </a:lnTo>
                <a:lnTo>
                  <a:pt x="1551403" y="927032"/>
                </a:lnTo>
                <a:lnTo>
                  <a:pt x="1519897" y="932179"/>
                </a:lnTo>
                <a:lnTo>
                  <a:pt x="1874862" y="932179"/>
                </a:lnTo>
                <a:lnTo>
                  <a:pt x="1874862" y="671194"/>
                </a:lnTo>
                <a:close/>
              </a:path>
              <a:path w="1875155" h="2202180">
                <a:moveTo>
                  <a:pt x="1549742" y="0"/>
                </a:moveTo>
                <a:lnTo>
                  <a:pt x="1496831" y="2486"/>
                </a:lnTo>
                <a:lnTo>
                  <a:pt x="1448523" y="9947"/>
                </a:lnTo>
                <a:lnTo>
                  <a:pt x="1404818" y="22379"/>
                </a:lnTo>
                <a:lnTo>
                  <a:pt x="1365715" y="39783"/>
                </a:lnTo>
                <a:lnTo>
                  <a:pt x="1331214" y="62158"/>
                </a:lnTo>
                <a:lnTo>
                  <a:pt x="1301315" y="89503"/>
                </a:lnTo>
                <a:lnTo>
                  <a:pt x="1276016" y="121816"/>
                </a:lnTo>
                <a:lnTo>
                  <a:pt x="1255319" y="159098"/>
                </a:lnTo>
                <a:lnTo>
                  <a:pt x="1239221" y="201346"/>
                </a:lnTo>
                <a:lnTo>
                  <a:pt x="1227760" y="248412"/>
                </a:lnTo>
                <a:lnTo>
                  <a:pt x="1220826" y="300741"/>
                </a:lnTo>
                <a:lnTo>
                  <a:pt x="1218526" y="357886"/>
                </a:lnTo>
                <a:lnTo>
                  <a:pt x="1218526" y="415036"/>
                </a:lnTo>
                <a:lnTo>
                  <a:pt x="1475828" y="415036"/>
                </a:lnTo>
                <a:lnTo>
                  <a:pt x="1475828" y="346075"/>
                </a:lnTo>
                <a:lnTo>
                  <a:pt x="1476807" y="319262"/>
                </a:lnTo>
                <a:lnTo>
                  <a:pt x="1484669" y="280209"/>
                </a:lnTo>
                <a:lnTo>
                  <a:pt x="1512971" y="253390"/>
                </a:lnTo>
                <a:lnTo>
                  <a:pt x="1512743" y="253390"/>
                </a:lnTo>
                <a:lnTo>
                  <a:pt x="1528456" y="249628"/>
                </a:lnTo>
                <a:lnTo>
                  <a:pt x="1546694" y="248412"/>
                </a:lnTo>
                <a:lnTo>
                  <a:pt x="1864122" y="248412"/>
                </a:lnTo>
                <a:lnTo>
                  <a:pt x="1854273" y="209105"/>
                </a:lnTo>
                <a:lnTo>
                  <a:pt x="1838249" y="167386"/>
                </a:lnTo>
                <a:lnTo>
                  <a:pt x="1817639" y="129603"/>
                </a:lnTo>
                <a:lnTo>
                  <a:pt x="1792439" y="95757"/>
                </a:lnTo>
                <a:lnTo>
                  <a:pt x="1756336" y="61317"/>
                </a:lnTo>
                <a:lnTo>
                  <a:pt x="1714014" y="34509"/>
                </a:lnTo>
                <a:lnTo>
                  <a:pt x="1665475" y="15345"/>
                </a:lnTo>
                <a:lnTo>
                  <a:pt x="1610718" y="3838"/>
                </a:lnTo>
                <a:lnTo>
                  <a:pt x="1549742" y="0"/>
                </a:lnTo>
                <a:close/>
              </a:path>
              <a:path w="1875155" h="2202180">
                <a:moveTo>
                  <a:pt x="1874862" y="1274699"/>
                </a:moveTo>
                <a:lnTo>
                  <a:pt x="1182839" y="1274699"/>
                </a:lnTo>
                <a:lnTo>
                  <a:pt x="1182839" y="1534921"/>
                </a:lnTo>
                <a:lnTo>
                  <a:pt x="1874862" y="1534921"/>
                </a:lnTo>
                <a:lnTo>
                  <a:pt x="1874862" y="1274699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2737739" y="618108"/>
            <a:ext cx="4420870" cy="2202180"/>
          </a:xfrm>
          <a:custGeom>
            <a:avLst/>
            <a:gdLst/>
            <a:ahLst/>
            <a:cxnLst/>
            <a:rect l="l" t="t" r="r" b="b"/>
            <a:pathLst>
              <a:path w="4420870" h="2202180">
                <a:moveTo>
                  <a:pt x="512825" y="0"/>
                </a:moveTo>
                <a:lnTo>
                  <a:pt x="452194" y="2232"/>
                </a:lnTo>
                <a:lnTo>
                  <a:pt x="395262" y="8929"/>
                </a:lnTo>
                <a:lnTo>
                  <a:pt x="342027" y="20091"/>
                </a:lnTo>
                <a:lnTo>
                  <a:pt x="292487" y="35718"/>
                </a:lnTo>
                <a:lnTo>
                  <a:pt x="246640" y="55810"/>
                </a:lnTo>
                <a:lnTo>
                  <a:pt x="204484" y="80367"/>
                </a:lnTo>
                <a:lnTo>
                  <a:pt x="166194" y="109218"/>
                </a:lnTo>
                <a:lnTo>
                  <a:pt x="131444" y="142620"/>
                </a:lnTo>
                <a:lnTo>
                  <a:pt x="103857" y="175706"/>
                </a:lnTo>
                <a:lnTo>
                  <a:pt x="79516" y="211549"/>
                </a:lnTo>
                <a:lnTo>
                  <a:pt x="58419" y="250147"/>
                </a:lnTo>
                <a:lnTo>
                  <a:pt x="40569" y="291502"/>
                </a:lnTo>
                <a:lnTo>
                  <a:pt x="25964" y="335613"/>
                </a:lnTo>
                <a:lnTo>
                  <a:pt x="14604" y="382481"/>
                </a:lnTo>
                <a:lnTo>
                  <a:pt x="6491" y="432105"/>
                </a:lnTo>
                <a:lnTo>
                  <a:pt x="1619" y="484599"/>
                </a:lnTo>
                <a:lnTo>
                  <a:pt x="0" y="539623"/>
                </a:lnTo>
                <a:lnTo>
                  <a:pt x="0" y="1659381"/>
                </a:lnTo>
                <a:lnTo>
                  <a:pt x="1627" y="1715045"/>
                </a:lnTo>
                <a:lnTo>
                  <a:pt x="6493" y="1767739"/>
                </a:lnTo>
                <a:lnTo>
                  <a:pt x="14604" y="1817718"/>
                </a:lnTo>
                <a:lnTo>
                  <a:pt x="25957" y="1864899"/>
                </a:lnTo>
                <a:lnTo>
                  <a:pt x="40554" y="1909286"/>
                </a:lnTo>
                <a:lnTo>
                  <a:pt x="58551" y="1951237"/>
                </a:lnTo>
                <a:lnTo>
                  <a:pt x="79686" y="1990036"/>
                </a:lnTo>
                <a:lnTo>
                  <a:pt x="104069" y="2026017"/>
                </a:lnTo>
                <a:lnTo>
                  <a:pt x="131699" y="2059177"/>
                </a:lnTo>
                <a:lnTo>
                  <a:pt x="166489" y="2092664"/>
                </a:lnTo>
                <a:lnTo>
                  <a:pt x="204948" y="2121685"/>
                </a:lnTo>
                <a:lnTo>
                  <a:pt x="247077" y="2146242"/>
                </a:lnTo>
                <a:lnTo>
                  <a:pt x="292877" y="2166334"/>
                </a:lnTo>
                <a:lnTo>
                  <a:pt x="342351" y="2181961"/>
                </a:lnTo>
                <a:lnTo>
                  <a:pt x="395499" y="2193123"/>
                </a:lnTo>
                <a:lnTo>
                  <a:pt x="452324" y="2199820"/>
                </a:lnTo>
                <a:lnTo>
                  <a:pt x="512825" y="2202053"/>
                </a:lnTo>
                <a:lnTo>
                  <a:pt x="573048" y="2199820"/>
                </a:lnTo>
                <a:lnTo>
                  <a:pt x="629747" y="2193123"/>
                </a:lnTo>
                <a:lnTo>
                  <a:pt x="682790" y="2181961"/>
                </a:lnTo>
                <a:lnTo>
                  <a:pt x="732190" y="2166334"/>
                </a:lnTo>
                <a:lnTo>
                  <a:pt x="777945" y="2146242"/>
                </a:lnTo>
                <a:lnTo>
                  <a:pt x="820328" y="2121525"/>
                </a:lnTo>
                <a:lnTo>
                  <a:pt x="858782" y="2092457"/>
                </a:lnTo>
                <a:lnTo>
                  <a:pt x="893572" y="2058924"/>
                </a:lnTo>
                <a:lnTo>
                  <a:pt x="921281" y="2025696"/>
                </a:lnTo>
                <a:lnTo>
                  <a:pt x="945734" y="1989682"/>
                </a:lnTo>
                <a:lnTo>
                  <a:pt x="966930" y="1950879"/>
                </a:lnTo>
                <a:lnTo>
                  <a:pt x="984869" y="1909286"/>
                </a:lnTo>
                <a:lnTo>
                  <a:pt x="999450" y="1865193"/>
                </a:lnTo>
                <a:lnTo>
                  <a:pt x="1004012" y="1846452"/>
                </a:lnTo>
                <a:lnTo>
                  <a:pt x="521715" y="1846452"/>
                </a:lnTo>
                <a:lnTo>
                  <a:pt x="473648" y="1839929"/>
                </a:lnTo>
                <a:lnTo>
                  <a:pt x="436272" y="1820353"/>
                </a:lnTo>
                <a:lnTo>
                  <a:pt x="409583" y="1787721"/>
                </a:lnTo>
                <a:lnTo>
                  <a:pt x="393574" y="1742024"/>
                </a:lnTo>
                <a:lnTo>
                  <a:pt x="388238" y="1683257"/>
                </a:lnTo>
                <a:lnTo>
                  <a:pt x="388238" y="518794"/>
                </a:lnTo>
                <a:lnTo>
                  <a:pt x="393574" y="460028"/>
                </a:lnTo>
                <a:lnTo>
                  <a:pt x="409583" y="414331"/>
                </a:lnTo>
                <a:lnTo>
                  <a:pt x="436272" y="381699"/>
                </a:lnTo>
                <a:lnTo>
                  <a:pt x="473648" y="362123"/>
                </a:lnTo>
                <a:lnTo>
                  <a:pt x="521715" y="355600"/>
                </a:lnTo>
                <a:lnTo>
                  <a:pt x="1004400" y="355600"/>
                </a:lnTo>
                <a:lnTo>
                  <a:pt x="999612" y="335918"/>
                </a:lnTo>
                <a:lnTo>
                  <a:pt x="984964" y="291828"/>
                </a:lnTo>
                <a:lnTo>
                  <a:pt x="967062" y="250476"/>
                </a:lnTo>
                <a:lnTo>
                  <a:pt x="945905" y="211866"/>
                </a:lnTo>
                <a:lnTo>
                  <a:pt x="921493" y="175998"/>
                </a:lnTo>
                <a:lnTo>
                  <a:pt x="893826" y="142875"/>
                </a:lnTo>
                <a:lnTo>
                  <a:pt x="859072" y="109388"/>
                </a:lnTo>
                <a:lnTo>
                  <a:pt x="820632" y="80367"/>
                </a:lnTo>
                <a:lnTo>
                  <a:pt x="778510" y="55810"/>
                </a:lnTo>
                <a:lnTo>
                  <a:pt x="732710" y="35718"/>
                </a:lnTo>
                <a:lnTo>
                  <a:pt x="683237" y="20091"/>
                </a:lnTo>
                <a:lnTo>
                  <a:pt x="630096" y="8929"/>
                </a:lnTo>
                <a:lnTo>
                  <a:pt x="573291" y="2232"/>
                </a:lnTo>
                <a:lnTo>
                  <a:pt x="512825" y="0"/>
                </a:lnTo>
                <a:close/>
              </a:path>
              <a:path w="4420870" h="2202180">
                <a:moveTo>
                  <a:pt x="1025651" y="1337182"/>
                </a:moveTo>
                <a:lnTo>
                  <a:pt x="655193" y="1337182"/>
                </a:lnTo>
                <a:lnTo>
                  <a:pt x="655193" y="1683257"/>
                </a:lnTo>
                <a:lnTo>
                  <a:pt x="649845" y="1742024"/>
                </a:lnTo>
                <a:lnTo>
                  <a:pt x="633812" y="1787721"/>
                </a:lnTo>
                <a:lnTo>
                  <a:pt x="607104" y="1820353"/>
                </a:lnTo>
                <a:lnTo>
                  <a:pt x="569735" y="1839929"/>
                </a:lnTo>
                <a:lnTo>
                  <a:pt x="521715" y="1846452"/>
                </a:lnTo>
                <a:lnTo>
                  <a:pt x="1004012" y="1846452"/>
                </a:lnTo>
                <a:lnTo>
                  <a:pt x="1019097" y="1767903"/>
                </a:lnTo>
                <a:lnTo>
                  <a:pt x="1024012" y="1715045"/>
                </a:lnTo>
                <a:lnTo>
                  <a:pt x="1025651" y="1659381"/>
                </a:lnTo>
                <a:lnTo>
                  <a:pt x="1025651" y="1337182"/>
                </a:lnTo>
                <a:close/>
              </a:path>
              <a:path w="4420870" h="2202180">
                <a:moveTo>
                  <a:pt x="1004400" y="355600"/>
                </a:moveTo>
                <a:lnTo>
                  <a:pt x="521715" y="355600"/>
                </a:lnTo>
                <a:lnTo>
                  <a:pt x="569735" y="362123"/>
                </a:lnTo>
                <a:lnTo>
                  <a:pt x="607104" y="381699"/>
                </a:lnTo>
                <a:lnTo>
                  <a:pt x="633812" y="414331"/>
                </a:lnTo>
                <a:lnTo>
                  <a:pt x="649845" y="460028"/>
                </a:lnTo>
                <a:lnTo>
                  <a:pt x="655193" y="518794"/>
                </a:lnTo>
                <a:lnTo>
                  <a:pt x="655193" y="790320"/>
                </a:lnTo>
                <a:lnTo>
                  <a:pt x="1025651" y="790320"/>
                </a:lnTo>
                <a:lnTo>
                  <a:pt x="1025651" y="539623"/>
                </a:lnTo>
                <a:lnTo>
                  <a:pt x="1024024" y="484599"/>
                </a:lnTo>
                <a:lnTo>
                  <a:pt x="1019142" y="432306"/>
                </a:lnTo>
                <a:lnTo>
                  <a:pt x="1011004" y="382745"/>
                </a:lnTo>
                <a:lnTo>
                  <a:pt x="1004400" y="355600"/>
                </a:lnTo>
                <a:close/>
              </a:path>
              <a:path w="4420870" h="2202180">
                <a:moveTo>
                  <a:pt x="1915668" y="29844"/>
                </a:moveTo>
                <a:lnTo>
                  <a:pt x="1419225" y="29844"/>
                </a:lnTo>
                <a:lnTo>
                  <a:pt x="1075944" y="2172207"/>
                </a:lnTo>
                <a:lnTo>
                  <a:pt x="1436115" y="2172207"/>
                </a:lnTo>
                <a:lnTo>
                  <a:pt x="1495678" y="1764283"/>
                </a:lnTo>
                <a:lnTo>
                  <a:pt x="1872234" y="1764283"/>
                </a:lnTo>
                <a:lnTo>
                  <a:pt x="1872234" y="1758188"/>
                </a:lnTo>
                <a:lnTo>
                  <a:pt x="2192915" y="1758188"/>
                </a:lnTo>
                <a:lnTo>
                  <a:pt x="2139234" y="1423542"/>
                </a:lnTo>
                <a:lnTo>
                  <a:pt x="1538605" y="1423542"/>
                </a:lnTo>
                <a:lnTo>
                  <a:pt x="1654323" y="613404"/>
                </a:lnTo>
                <a:lnTo>
                  <a:pt x="1630552" y="450850"/>
                </a:lnTo>
                <a:lnTo>
                  <a:pt x="1983202" y="450850"/>
                </a:lnTo>
                <a:lnTo>
                  <a:pt x="1915668" y="29844"/>
                </a:lnTo>
                <a:close/>
              </a:path>
              <a:path w="4420870" h="2202180">
                <a:moveTo>
                  <a:pt x="2192915" y="1758188"/>
                </a:moveTo>
                <a:lnTo>
                  <a:pt x="1872234" y="1758188"/>
                </a:lnTo>
                <a:lnTo>
                  <a:pt x="1874774" y="2172207"/>
                </a:lnTo>
                <a:lnTo>
                  <a:pt x="2259330" y="2172207"/>
                </a:lnTo>
                <a:lnTo>
                  <a:pt x="2192915" y="1758188"/>
                </a:lnTo>
                <a:close/>
              </a:path>
              <a:path w="4420870" h="2202180">
                <a:moveTo>
                  <a:pt x="1983202" y="450850"/>
                </a:moveTo>
                <a:lnTo>
                  <a:pt x="1677543" y="450850"/>
                </a:lnTo>
                <a:lnTo>
                  <a:pt x="1654323" y="613404"/>
                </a:lnTo>
                <a:lnTo>
                  <a:pt x="1772793" y="1423542"/>
                </a:lnTo>
                <a:lnTo>
                  <a:pt x="2139234" y="1423542"/>
                </a:lnTo>
                <a:lnTo>
                  <a:pt x="1983202" y="450850"/>
                </a:lnTo>
                <a:close/>
              </a:path>
              <a:path w="4420870" h="2202180">
                <a:moveTo>
                  <a:pt x="1677543" y="450850"/>
                </a:moveTo>
                <a:lnTo>
                  <a:pt x="1630552" y="450850"/>
                </a:lnTo>
                <a:lnTo>
                  <a:pt x="1654323" y="613404"/>
                </a:lnTo>
                <a:lnTo>
                  <a:pt x="1677543" y="450850"/>
                </a:lnTo>
                <a:close/>
              </a:path>
              <a:path w="4420870" h="2202180">
                <a:moveTo>
                  <a:pt x="2670937" y="1501013"/>
                </a:moveTo>
                <a:lnTo>
                  <a:pt x="2300478" y="1501013"/>
                </a:lnTo>
                <a:lnTo>
                  <a:pt x="2300478" y="1647443"/>
                </a:lnTo>
                <a:lnTo>
                  <a:pt x="2302086" y="1704881"/>
                </a:lnTo>
                <a:lnTo>
                  <a:pt x="2306914" y="1759338"/>
                </a:lnTo>
                <a:lnTo>
                  <a:pt x="2314960" y="1810817"/>
                </a:lnTo>
                <a:lnTo>
                  <a:pt x="2326227" y="1859321"/>
                </a:lnTo>
                <a:lnTo>
                  <a:pt x="2340716" y="1904850"/>
                </a:lnTo>
                <a:lnTo>
                  <a:pt x="2358427" y="1947408"/>
                </a:lnTo>
                <a:lnTo>
                  <a:pt x="2379362" y="1986996"/>
                </a:lnTo>
                <a:lnTo>
                  <a:pt x="2403521" y="2023617"/>
                </a:lnTo>
                <a:lnTo>
                  <a:pt x="2430907" y="2057273"/>
                </a:lnTo>
                <a:lnTo>
                  <a:pt x="2461368" y="2087658"/>
                </a:lnTo>
                <a:lnTo>
                  <a:pt x="2494838" y="2114470"/>
                </a:lnTo>
                <a:lnTo>
                  <a:pt x="2531316" y="2137706"/>
                </a:lnTo>
                <a:lnTo>
                  <a:pt x="2570802" y="2157367"/>
                </a:lnTo>
                <a:lnTo>
                  <a:pt x="2613294" y="2173454"/>
                </a:lnTo>
                <a:lnTo>
                  <a:pt x="2658792" y="2185966"/>
                </a:lnTo>
                <a:lnTo>
                  <a:pt x="2707293" y="2194903"/>
                </a:lnTo>
                <a:lnTo>
                  <a:pt x="2758797" y="2200265"/>
                </a:lnTo>
                <a:lnTo>
                  <a:pt x="2813304" y="2202053"/>
                </a:lnTo>
                <a:lnTo>
                  <a:pt x="2867857" y="2200265"/>
                </a:lnTo>
                <a:lnTo>
                  <a:pt x="2868247" y="2200265"/>
                </a:lnTo>
                <a:lnTo>
                  <a:pt x="2919884" y="2194903"/>
                </a:lnTo>
                <a:lnTo>
                  <a:pt x="2920192" y="2194903"/>
                </a:lnTo>
                <a:lnTo>
                  <a:pt x="2969810" y="2185801"/>
                </a:lnTo>
                <a:lnTo>
                  <a:pt x="3016071" y="2173164"/>
                </a:lnTo>
                <a:lnTo>
                  <a:pt x="3059378" y="2156919"/>
                </a:lnTo>
                <a:lnTo>
                  <a:pt x="3099731" y="2137066"/>
                </a:lnTo>
                <a:lnTo>
                  <a:pt x="3137130" y="2113607"/>
                </a:lnTo>
                <a:lnTo>
                  <a:pt x="3171575" y="2086543"/>
                </a:lnTo>
                <a:lnTo>
                  <a:pt x="3203066" y="2055876"/>
                </a:lnTo>
                <a:lnTo>
                  <a:pt x="3231378" y="2021900"/>
                </a:lnTo>
                <a:lnTo>
                  <a:pt x="3256366" y="1984913"/>
                </a:lnTo>
                <a:lnTo>
                  <a:pt x="3278029" y="1944910"/>
                </a:lnTo>
                <a:lnTo>
                  <a:pt x="3296366" y="1901892"/>
                </a:lnTo>
                <a:lnTo>
                  <a:pt x="3311373" y="1855854"/>
                </a:lnTo>
                <a:lnTo>
                  <a:pt x="3313610" y="1846452"/>
                </a:lnTo>
                <a:lnTo>
                  <a:pt x="2810383" y="1846452"/>
                </a:lnTo>
                <a:lnTo>
                  <a:pt x="2767774" y="1841585"/>
                </a:lnTo>
                <a:lnTo>
                  <a:pt x="2705798" y="1802653"/>
                </a:lnTo>
                <a:lnTo>
                  <a:pt x="2686431" y="1768597"/>
                </a:lnTo>
                <a:lnTo>
                  <a:pt x="2674810" y="1724818"/>
                </a:lnTo>
                <a:lnTo>
                  <a:pt x="2670937" y="1671319"/>
                </a:lnTo>
                <a:lnTo>
                  <a:pt x="2670937" y="1501013"/>
                </a:lnTo>
                <a:close/>
              </a:path>
              <a:path w="4420870" h="2202180">
                <a:moveTo>
                  <a:pt x="2825241" y="0"/>
                </a:moveTo>
                <a:lnTo>
                  <a:pt x="2770547" y="1782"/>
                </a:lnTo>
                <a:lnTo>
                  <a:pt x="2718814" y="7128"/>
                </a:lnTo>
                <a:lnTo>
                  <a:pt x="2670043" y="16034"/>
                </a:lnTo>
                <a:lnTo>
                  <a:pt x="2624232" y="28500"/>
                </a:lnTo>
                <a:lnTo>
                  <a:pt x="2581380" y="44524"/>
                </a:lnTo>
                <a:lnTo>
                  <a:pt x="2541486" y="64102"/>
                </a:lnTo>
                <a:lnTo>
                  <a:pt x="2504549" y="87232"/>
                </a:lnTo>
                <a:lnTo>
                  <a:pt x="2470568" y="113914"/>
                </a:lnTo>
                <a:lnTo>
                  <a:pt x="2439543" y="144144"/>
                </a:lnTo>
                <a:lnTo>
                  <a:pt x="2411598" y="177583"/>
                </a:lnTo>
                <a:lnTo>
                  <a:pt x="2386944" y="213809"/>
                </a:lnTo>
                <a:lnTo>
                  <a:pt x="2365581" y="252824"/>
                </a:lnTo>
                <a:lnTo>
                  <a:pt x="2347508" y="294629"/>
                </a:lnTo>
                <a:lnTo>
                  <a:pt x="2332723" y="339227"/>
                </a:lnTo>
                <a:lnTo>
                  <a:pt x="2321226" y="386620"/>
                </a:lnTo>
                <a:lnTo>
                  <a:pt x="2313014" y="436811"/>
                </a:lnTo>
                <a:lnTo>
                  <a:pt x="2308088" y="489801"/>
                </a:lnTo>
                <a:lnTo>
                  <a:pt x="2306447" y="545591"/>
                </a:lnTo>
                <a:lnTo>
                  <a:pt x="2308149" y="599047"/>
                </a:lnTo>
                <a:lnTo>
                  <a:pt x="2313258" y="650882"/>
                </a:lnTo>
                <a:lnTo>
                  <a:pt x="2321772" y="701089"/>
                </a:lnTo>
                <a:lnTo>
                  <a:pt x="2333692" y="749667"/>
                </a:lnTo>
                <a:lnTo>
                  <a:pt x="2349017" y="796609"/>
                </a:lnTo>
                <a:lnTo>
                  <a:pt x="2367749" y="841912"/>
                </a:lnTo>
                <a:lnTo>
                  <a:pt x="2389886" y="885570"/>
                </a:lnTo>
                <a:lnTo>
                  <a:pt x="2410460" y="919376"/>
                </a:lnTo>
                <a:lnTo>
                  <a:pt x="2435017" y="954161"/>
                </a:lnTo>
                <a:lnTo>
                  <a:pt x="2463560" y="989927"/>
                </a:lnTo>
                <a:lnTo>
                  <a:pt x="2496091" y="1026674"/>
                </a:lnTo>
                <a:lnTo>
                  <a:pt x="2532614" y="1064404"/>
                </a:lnTo>
                <a:lnTo>
                  <a:pt x="2573132" y="1103117"/>
                </a:lnTo>
                <a:lnTo>
                  <a:pt x="2617649" y="1142815"/>
                </a:lnTo>
                <a:lnTo>
                  <a:pt x="2666166" y="1183498"/>
                </a:lnTo>
                <a:lnTo>
                  <a:pt x="2718689" y="1225168"/>
                </a:lnTo>
                <a:lnTo>
                  <a:pt x="2756744" y="1267746"/>
                </a:lnTo>
                <a:lnTo>
                  <a:pt x="2791276" y="1308236"/>
                </a:lnTo>
                <a:lnTo>
                  <a:pt x="2822273" y="1346644"/>
                </a:lnTo>
                <a:lnTo>
                  <a:pt x="2849724" y="1382978"/>
                </a:lnTo>
                <a:lnTo>
                  <a:pt x="2873620" y="1417244"/>
                </a:lnTo>
                <a:lnTo>
                  <a:pt x="2918358" y="1497955"/>
                </a:lnTo>
                <a:lnTo>
                  <a:pt x="2935779" y="1550114"/>
                </a:lnTo>
                <a:lnTo>
                  <a:pt x="2946223" y="1605916"/>
                </a:lnTo>
                <a:lnTo>
                  <a:pt x="2949702" y="1665351"/>
                </a:lnTo>
                <a:lnTo>
                  <a:pt x="2947487" y="1711787"/>
                </a:lnTo>
                <a:lnTo>
                  <a:pt x="2940843" y="1750710"/>
                </a:lnTo>
                <a:lnTo>
                  <a:pt x="2914269" y="1806066"/>
                </a:lnTo>
                <a:lnTo>
                  <a:pt x="2870517" y="1836356"/>
                </a:lnTo>
                <a:lnTo>
                  <a:pt x="2810383" y="1846452"/>
                </a:lnTo>
                <a:lnTo>
                  <a:pt x="3313610" y="1846452"/>
                </a:lnTo>
                <a:lnTo>
                  <a:pt x="3323049" y="1806796"/>
                </a:lnTo>
                <a:lnTo>
                  <a:pt x="3331391" y="1754714"/>
                </a:lnTo>
                <a:lnTo>
                  <a:pt x="3336398" y="1699608"/>
                </a:lnTo>
                <a:lnTo>
                  <a:pt x="3338068" y="1641475"/>
                </a:lnTo>
                <a:lnTo>
                  <a:pt x="3336427" y="1584908"/>
                </a:lnTo>
                <a:lnTo>
                  <a:pt x="3331508" y="1530384"/>
                </a:lnTo>
                <a:lnTo>
                  <a:pt x="3323312" y="1477906"/>
                </a:lnTo>
                <a:lnTo>
                  <a:pt x="3311841" y="1427478"/>
                </a:lnTo>
                <a:lnTo>
                  <a:pt x="3297098" y="1379105"/>
                </a:lnTo>
                <a:lnTo>
                  <a:pt x="3279085" y="1332791"/>
                </a:lnTo>
                <a:lnTo>
                  <a:pt x="3257804" y="1288541"/>
                </a:lnTo>
                <a:lnTo>
                  <a:pt x="3238335" y="1254496"/>
                </a:lnTo>
                <a:lnTo>
                  <a:pt x="3215658" y="1219668"/>
                </a:lnTo>
                <a:lnTo>
                  <a:pt x="3189774" y="1184058"/>
                </a:lnTo>
                <a:lnTo>
                  <a:pt x="3160681" y="1147664"/>
                </a:lnTo>
                <a:lnTo>
                  <a:pt x="3128381" y="1110485"/>
                </a:lnTo>
                <a:lnTo>
                  <a:pt x="3092873" y="1072519"/>
                </a:lnTo>
                <a:lnTo>
                  <a:pt x="3054157" y="1033767"/>
                </a:lnTo>
                <a:lnTo>
                  <a:pt x="3012233" y="994226"/>
                </a:lnTo>
                <a:lnTo>
                  <a:pt x="2917538" y="909574"/>
                </a:lnTo>
                <a:lnTo>
                  <a:pt x="2873497" y="867668"/>
                </a:lnTo>
                <a:lnTo>
                  <a:pt x="2834973" y="828182"/>
                </a:lnTo>
                <a:lnTo>
                  <a:pt x="2801963" y="791120"/>
                </a:lnTo>
                <a:lnTo>
                  <a:pt x="2774463" y="756485"/>
                </a:lnTo>
                <a:lnTo>
                  <a:pt x="2752471" y="724280"/>
                </a:lnTo>
                <a:lnTo>
                  <a:pt x="2727227" y="677015"/>
                </a:lnTo>
                <a:lnTo>
                  <a:pt x="2709211" y="627999"/>
                </a:lnTo>
                <a:lnTo>
                  <a:pt x="2698410" y="577244"/>
                </a:lnTo>
                <a:lnTo>
                  <a:pt x="2694813" y="524763"/>
                </a:lnTo>
                <a:lnTo>
                  <a:pt x="2700147" y="463864"/>
                </a:lnTo>
                <a:lnTo>
                  <a:pt x="2716149" y="416499"/>
                </a:lnTo>
                <a:lnTo>
                  <a:pt x="2742819" y="382666"/>
                </a:lnTo>
                <a:lnTo>
                  <a:pt x="2780157" y="362366"/>
                </a:lnTo>
                <a:lnTo>
                  <a:pt x="2828163" y="355600"/>
                </a:lnTo>
                <a:lnTo>
                  <a:pt x="3309844" y="355600"/>
                </a:lnTo>
                <a:lnTo>
                  <a:pt x="3306661" y="341843"/>
                </a:lnTo>
                <a:lnTo>
                  <a:pt x="3292352" y="296642"/>
                </a:lnTo>
                <a:lnTo>
                  <a:pt x="3274864" y="254333"/>
                </a:lnTo>
                <a:lnTo>
                  <a:pt x="3254196" y="214920"/>
                </a:lnTo>
                <a:lnTo>
                  <a:pt x="3230348" y="178401"/>
                </a:lnTo>
                <a:lnTo>
                  <a:pt x="3203321" y="144779"/>
                </a:lnTo>
                <a:lnTo>
                  <a:pt x="3169203" y="110847"/>
                </a:lnTo>
                <a:lnTo>
                  <a:pt x="3131333" y="81438"/>
                </a:lnTo>
                <a:lnTo>
                  <a:pt x="3089710" y="56554"/>
                </a:lnTo>
                <a:lnTo>
                  <a:pt x="3044332" y="36195"/>
                </a:lnTo>
                <a:lnTo>
                  <a:pt x="2995198" y="20359"/>
                </a:lnTo>
                <a:lnTo>
                  <a:pt x="2942306" y="9048"/>
                </a:lnTo>
                <a:lnTo>
                  <a:pt x="2885654" y="2262"/>
                </a:lnTo>
                <a:lnTo>
                  <a:pt x="2825241" y="0"/>
                </a:lnTo>
                <a:close/>
              </a:path>
              <a:path w="4420870" h="2202180">
                <a:moveTo>
                  <a:pt x="3309844" y="355600"/>
                </a:moveTo>
                <a:lnTo>
                  <a:pt x="2828163" y="355600"/>
                </a:lnTo>
                <a:lnTo>
                  <a:pt x="2859190" y="358078"/>
                </a:lnTo>
                <a:lnTo>
                  <a:pt x="2886170" y="365521"/>
                </a:lnTo>
                <a:lnTo>
                  <a:pt x="2927985" y="395350"/>
                </a:lnTo>
                <a:lnTo>
                  <a:pt x="2953242" y="448992"/>
                </a:lnTo>
                <a:lnTo>
                  <a:pt x="2961640" y="530732"/>
                </a:lnTo>
                <a:lnTo>
                  <a:pt x="2961640" y="668274"/>
                </a:lnTo>
                <a:lnTo>
                  <a:pt x="3332099" y="668274"/>
                </a:lnTo>
                <a:lnTo>
                  <a:pt x="3332099" y="551561"/>
                </a:lnTo>
                <a:lnTo>
                  <a:pt x="3330509" y="494796"/>
                </a:lnTo>
                <a:lnTo>
                  <a:pt x="3325739" y="440921"/>
                </a:lnTo>
                <a:lnTo>
                  <a:pt x="3317790" y="389937"/>
                </a:lnTo>
                <a:lnTo>
                  <a:pt x="3309844" y="355600"/>
                </a:lnTo>
                <a:close/>
              </a:path>
              <a:path w="4420870" h="2202180">
                <a:moveTo>
                  <a:pt x="4420743" y="29844"/>
                </a:moveTo>
                <a:lnTo>
                  <a:pt x="3466591" y="29844"/>
                </a:lnTo>
                <a:lnTo>
                  <a:pt x="3466591" y="2172207"/>
                </a:lnTo>
                <a:lnTo>
                  <a:pt x="4420743" y="2172207"/>
                </a:lnTo>
                <a:lnTo>
                  <a:pt x="4420743" y="1816735"/>
                </a:lnTo>
                <a:lnTo>
                  <a:pt x="3854831" y="1816735"/>
                </a:lnTo>
                <a:lnTo>
                  <a:pt x="3854831" y="1234058"/>
                </a:lnTo>
                <a:lnTo>
                  <a:pt x="4304538" y="1234058"/>
                </a:lnTo>
                <a:lnTo>
                  <a:pt x="4304538" y="878586"/>
                </a:lnTo>
                <a:lnTo>
                  <a:pt x="3854831" y="878586"/>
                </a:lnTo>
                <a:lnTo>
                  <a:pt x="3854831" y="385317"/>
                </a:lnTo>
                <a:lnTo>
                  <a:pt x="4420743" y="385317"/>
                </a:lnTo>
                <a:lnTo>
                  <a:pt x="4420743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-12700" y="-20319"/>
            <a:ext cx="38862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148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973" y="3512972"/>
            <a:ext cx="12163171" cy="2743199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690752"/>
            <a:ext cx="12198350" cy="6167755"/>
            <a:chOff x="0" y="690752"/>
            <a:chExt cx="12198350" cy="616775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6" y="690752"/>
              <a:ext cx="5995415" cy="3689096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17361" y="3305858"/>
              <a:ext cx="6377813" cy="3503041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0" y="11355"/>
            <a:ext cx="3562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149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243331" y="4433442"/>
            <a:ext cx="4946650" cy="17291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26365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https://www.civitatis.com/es/cuenc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2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a/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680"/>
              </a:spcBef>
            </a:pPr>
            <a:endParaRPr sz="1800">
              <a:latin typeface="Georgia"/>
              <a:cs typeface="Georgia"/>
            </a:endParaRPr>
          </a:p>
          <a:p>
            <a:pPr marL="58419">
              <a:lnSpc>
                <a:spcPct val="100000"/>
              </a:lnSpc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https://www.civitatis.com/es/cuenca/free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tour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endParaRPr sz="1800">
              <a:latin typeface="Georgia"/>
              <a:cs typeface="Georgia"/>
            </a:endParaRPr>
          </a:p>
          <a:p>
            <a:pPr marL="58419">
              <a:lnSpc>
                <a:spcPct val="100000"/>
              </a:lnSpc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cuenca/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-15873" y="603376"/>
            <a:ext cx="11994515" cy="4973955"/>
            <a:chOff x="-15873" y="603376"/>
            <a:chExt cx="11994515" cy="4973955"/>
          </a:xfrm>
        </p:grpSpPr>
        <p:sp>
          <p:nvSpPr>
            <p:cNvPr id="11" name="object 11" descr=""/>
            <p:cNvSpPr/>
            <p:nvPr/>
          </p:nvSpPr>
          <p:spPr>
            <a:xfrm>
              <a:off x="6273673" y="4250080"/>
              <a:ext cx="648335" cy="259715"/>
            </a:xfrm>
            <a:custGeom>
              <a:avLst/>
              <a:gdLst/>
              <a:ahLst/>
              <a:cxnLst/>
              <a:rect l="l" t="t" r="r" b="b"/>
              <a:pathLst>
                <a:path w="648334" h="259714">
                  <a:moveTo>
                    <a:pt x="0" y="259562"/>
                  </a:moveTo>
                  <a:lnTo>
                    <a:pt x="647865" y="259562"/>
                  </a:lnTo>
                  <a:lnTo>
                    <a:pt x="647865" y="0"/>
                  </a:lnTo>
                  <a:lnTo>
                    <a:pt x="0" y="0"/>
                  </a:lnTo>
                  <a:lnTo>
                    <a:pt x="0" y="2595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4537329" y="4532122"/>
              <a:ext cx="1516380" cy="1032510"/>
            </a:xfrm>
            <a:custGeom>
              <a:avLst/>
              <a:gdLst/>
              <a:ahLst/>
              <a:cxnLst/>
              <a:rect l="l" t="t" r="r" b="b"/>
              <a:pathLst>
                <a:path w="1516379" h="1032510">
                  <a:moveTo>
                    <a:pt x="1331722" y="0"/>
                  </a:moveTo>
                  <a:lnTo>
                    <a:pt x="1367409" y="56514"/>
                  </a:lnTo>
                  <a:lnTo>
                    <a:pt x="0" y="919098"/>
                  </a:lnTo>
                  <a:lnTo>
                    <a:pt x="71374" y="1032255"/>
                  </a:lnTo>
                  <a:lnTo>
                    <a:pt x="1438783" y="169544"/>
                  </a:lnTo>
                  <a:lnTo>
                    <a:pt x="1474470" y="226059"/>
                  </a:lnTo>
                  <a:lnTo>
                    <a:pt x="1516126" y="41655"/>
                  </a:lnTo>
                  <a:lnTo>
                    <a:pt x="1331722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4537329" y="4532122"/>
              <a:ext cx="1516380" cy="1032510"/>
            </a:xfrm>
            <a:custGeom>
              <a:avLst/>
              <a:gdLst/>
              <a:ahLst/>
              <a:cxnLst/>
              <a:rect l="l" t="t" r="r" b="b"/>
              <a:pathLst>
                <a:path w="1516379" h="1032510">
                  <a:moveTo>
                    <a:pt x="1474470" y="226059"/>
                  </a:moveTo>
                  <a:lnTo>
                    <a:pt x="1438783" y="169544"/>
                  </a:lnTo>
                  <a:lnTo>
                    <a:pt x="71374" y="1032255"/>
                  </a:lnTo>
                  <a:lnTo>
                    <a:pt x="0" y="919098"/>
                  </a:lnTo>
                  <a:lnTo>
                    <a:pt x="1367409" y="56514"/>
                  </a:lnTo>
                  <a:lnTo>
                    <a:pt x="1331722" y="0"/>
                  </a:lnTo>
                  <a:lnTo>
                    <a:pt x="1516126" y="41655"/>
                  </a:lnTo>
                  <a:lnTo>
                    <a:pt x="1474470" y="226059"/>
                  </a:lnTo>
                  <a:close/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5208905" y="4120159"/>
              <a:ext cx="648335" cy="259715"/>
            </a:xfrm>
            <a:custGeom>
              <a:avLst/>
              <a:gdLst/>
              <a:ahLst/>
              <a:cxnLst/>
              <a:rect l="l" t="t" r="r" b="b"/>
              <a:pathLst>
                <a:path w="648335" h="259714">
                  <a:moveTo>
                    <a:pt x="0" y="259562"/>
                  </a:moveTo>
                  <a:lnTo>
                    <a:pt x="647865" y="259562"/>
                  </a:lnTo>
                  <a:lnTo>
                    <a:pt x="647865" y="0"/>
                  </a:lnTo>
                  <a:lnTo>
                    <a:pt x="0" y="0"/>
                  </a:lnTo>
                  <a:lnTo>
                    <a:pt x="0" y="2595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4042155" y="2826003"/>
              <a:ext cx="1385570" cy="1191895"/>
            </a:xfrm>
            <a:custGeom>
              <a:avLst/>
              <a:gdLst/>
              <a:ahLst/>
              <a:cxnLst/>
              <a:rect l="l" t="t" r="r" b="b"/>
              <a:pathLst>
                <a:path w="1385570" h="1191895">
                  <a:moveTo>
                    <a:pt x="85725" y="0"/>
                  </a:moveTo>
                  <a:lnTo>
                    <a:pt x="0" y="102488"/>
                  </a:lnTo>
                  <a:lnTo>
                    <a:pt x="1239774" y="1140206"/>
                  </a:lnTo>
                  <a:lnTo>
                    <a:pt x="1196848" y="1191514"/>
                  </a:lnTo>
                  <a:lnTo>
                    <a:pt x="1385189" y="1174750"/>
                  </a:lnTo>
                  <a:lnTo>
                    <a:pt x="1368425" y="986409"/>
                  </a:lnTo>
                  <a:lnTo>
                    <a:pt x="1325626" y="1037717"/>
                  </a:lnTo>
                  <a:lnTo>
                    <a:pt x="8572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6" name="object 16" descr=""/>
            <p:cNvSpPr/>
            <p:nvPr/>
          </p:nvSpPr>
          <p:spPr>
            <a:xfrm>
              <a:off x="4042155" y="2826003"/>
              <a:ext cx="1385570" cy="1191895"/>
            </a:xfrm>
            <a:custGeom>
              <a:avLst/>
              <a:gdLst/>
              <a:ahLst/>
              <a:cxnLst/>
              <a:rect l="l" t="t" r="r" b="b"/>
              <a:pathLst>
                <a:path w="1385570" h="1191895">
                  <a:moveTo>
                    <a:pt x="1196848" y="1191514"/>
                  </a:moveTo>
                  <a:lnTo>
                    <a:pt x="1239774" y="1140206"/>
                  </a:lnTo>
                  <a:lnTo>
                    <a:pt x="0" y="102488"/>
                  </a:lnTo>
                  <a:lnTo>
                    <a:pt x="85725" y="0"/>
                  </a:lnTo>
                  <a:lnTo>
                    <a:pt x="1325626" y="1037717"/>
                  </a:lnTo>
                  <a:lnTo>
                    <a:pt x="1368425" y="986409"/>
                  </a:lnTo>
                  <a:lnTo>
                    <a:pt x="1385189" y="1174750"/>
                  </a:lnTo>
                  <a:lnTo>
                    <a:pt x="1196848" y="1191514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7" name="object 17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623175" y="603376"/>
              <a:ext cx="4355465" cy="2615057"/>
            </a:xfrm>
            <a:prstGeom prst="rect">
              <a:avLst/>
            </a:prstGeom>
          </p:spPr>
        </p:pic>
        <p:sp>
          <p:nvSpPr>
            <p:cNvPr id="18" name="object 18" descr=""/>
            <p:cNvSpPr/>
            <p:nvPr/>
          </p:nvSpPr>
          <p:spPr>
            <a:xfrm>
              <a:off x="3176" y="1868487"/>
              <a:ext cx="8611235" cy="982344"/>
            </a:xfrm>
            <a:custGeom>
              <a:avLst/>
              <a:gdLst/>
              <a:ahLst/>
              <a:cxnLst/>
              <a:rect l="l" t="t" r="r" b="b"/>
              <a:pathLst>
                <a:path w="8611235" h="982344">
                  <a:moveTo>
                    <a:pt x="7482838" y="300926"/>
                  </a:moveTo>
                  <a:lnTo>
                    <a:pt x="8610624" y="300926"/>
                  </a:lnTo>
                  <a:lnTo>
                    <a:pt x="8610624" y="0"/>
                  </a:lnTo>
                  <a:lnTo>
                    <a:pt x="7482838" y="0"/>
                  </a:lnTo>
                  <a:lnTo>
                    <a:pt x="7482838" y="300926"/>
                  </a:lnTo>
                  <a:close/>
                </a:path>
                <a:path w="8611235" h="982344">
                  <a:moveTo>
                    <a:pt x="0" y="982281"/>
                  </a:moveTo>
                  <a:lnTo>
                    <a:pt x="1127785" y="982281"/>
                  </a:lnTo>
                  <a:lnTo>
                    <a:pt x="1127785" y="610768"/>
                  </a:lnTo>
                  <a:lnTo>
                    <a:pt x="0" y="610768"/>
                  </a:lnTo>
                  <a:lnTo>
                    <a:pt x="0" y="982281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 txBox="1"/>
          <p:nvPr/>
        </p:nvSpPr>
        <p:spPr>
          <a:xfrm>
            <a:off x="6353302" y="2349500"/>
            <a:ext cx="1211580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https://ww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w.civitatis.c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om/en/cue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nca/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20" name="object 2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94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9257" y="621773"/>
            <a:ext cx="7820406" cy="4985390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8140700" y="1233169"/>
            <a:ext cx="1193800" cy="143510"/>
            <a:chOff x="8140700" y="1233169"/>
            <a:chExt cx="1193800" cy="143510"/>
          </a:xfrm>
        </p:grpSpPr>
        <p:sp>
          <p:nvSpPr>
            <p:cNvPr id="8" name="object 8" descr=""/>
            <p:cNvSpPr/>
            <p:nvPr/>
          </p:nvSpPr>
          <p:spPr>
            <a:xfrm>
              <a:off x="9135872" y="1233169"/>
              <a:ext cx="198120" cy="143510"/>
            </a:xfrm>
            <a:custGeom>
              <a:avLst/>
              <a:gdLst/>
              <a:ahLst/>
              <a:cxnLst/>
              <a:rect l="l" t="t" r="r" b="b"/>
              <a:pathLst>
                <a:path w="198120" h="143509">
                  <a:moveTo>
                    <a:pt x="198120" y="0"/>
                  </a:moveTo>
                  <a:lnTo>
                    <a:pt x="0" y="0"/>
                  </a:lnTo>
                  <a:lnTo>
                    <a:pt x="0" y="143255"/>
                  </a:lnTo>
                  <a:lnTo>
                    <a:pt x="198120" y="143255"/>
                  </a:lnTo>
                  <a:lnTo>
                    <a:pt x="19812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8140700" y="1358137"/>
              <a:ext cx="1193800" cy="6350"/>
            </a:xfrm>
            <a:custGeom>
              <a:avLst/>
              <a:gdLst/>
              <a:ahLst/>
              <a:cxnLst/>
              <a:rect l="l" t="t" r="r" b="b"/>
              <a:pathLst>
                <a:path w="1193800" h="6350">
                  <a:moveTo>
                    <a:pt x="1193292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193292" y="6096"/>
                  </a:lnTo>
                  <a:lnTo>
                    <a:pt x="1193292" y="0"/>
                  </a:lnTo>
                  <a:close/>
                </a:path>
              </a:pathLst>
            </a:custGeom>
            <a:solidFill>
              <a:srgbClr val="0033CC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0" name="object 10" descr=""/>
          <p:cNvGrpSpPr/>
          <p:nvPr/>
        </p:nvGrpSpPr>
        <p:grpSpPr>
          <a:xfrm>
            <a:off x="8140700" y="1566672"/>
            <a:ext cx="1193800" cy="143510"/>
            <a:chOff x="8140700" y="1566672"/>
            <a:chExt cx="1193800" cy="143510"/>
          </a:xfrm>
        </p:grpSpPr>
        <p:sp>
          <p:nvSpPr>
            <p:cNvPr id="11" name="object 11" descr=""/>
            <p:cNvSpPr/>
            <p:nvPr/>
          </p:nvSpPr>
          <p:spPr>
            <a:xfrm>
              <a:off x="9135872" y="1566672"/>
              <a:ext cx="198120" cy="143510"/>
            </a:xfrm>
            <a:custGeom>
              <a:avLst/>
              <a:gdLst/>
              <a:ahLst/>
              <a:cxnLst/>
              <a:rect l="l" t="t" r="r" b="b"/>
              <a:pathLst>
                <a:path w="198120" h="143510">
                  <a:moveTo>
                    <a:pt x="198120" y="0"/>
                  </a:moveTo>
                  <a:lnTo>
                    <a:pt x="0" y="0"/>
                  </a:lnTo>
                  <a:lnTo>
                    <a:pt x="0" y="143255"/>
                  </a:lnTo>
                  <a:lnTo>
                    <a:pt x="198120" y="143255"/>
                  </a:lnTo>
                  <a:lnTo>
                    <a:pt x="19812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140700" y="1691640"/>
              <a:ext cx="1193800" cy="6350"/>
            </a:xfrm>
            <a:custGeom>
              <a:avLst/>
              <a:gdLst/>
              <a:ahLst/>
              <a:cxnLst/>
              <a:rect l="l" t="t" r="r" b="b"/>
              <a:pathLst>
                <a:path w="1193800" h="6350">
                  <a:moveTo>
                    <a:pt x="1193292" y="0"/>
                  </a:moveTo>
                  <a:lnTo>
                    <a:pt x="0" y="0"/>
                  </a:lnTo>
                  <a:lnTo>
                    <a:pt x="0" y="6096"/>
                  </a:lnTo>
                  <a:lnTo>
                    <a:pt x="1193292" y="6096"/>
                  </a:lnTo>
                  <a:lnTo>
                    <a:pt x="1193292" y="0"/>
                  </a:lnTo>
                  <a:close/>
                </a:path>
              </a:pathLst>
            </a:custGeom>
            <a:solidFill>
              <a:srgbClr val="0033C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8129143" y="752602"/>
            <a:ext cx="2732405" cy="96710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https://www.civitatis.com/es/cuenca/free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tour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sz="1000" spc="-2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cuenca/opiniones/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https://www.civitatis.com/es/cuenca/free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tour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sz="1000" spc="-2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cuenca/opiniones</a:t>
            </a:r>
            <a:r>
              <a:rPr dirty="0" sz="1000" spc="-10" b="1">
                <a:solidFill>
                  <a:srgbClr val="0033CC"/>
                </a:solidFill>
                <a:latin typeface="Georgia"/>
                <a:cs typeface="Georgia"/>
                <a:hlinkClick r:id="rId5"/>
              </a:rPr>
              <a:t>/2/</a:t>
            </a:r>
            <a:endParaRPr sz="1000">
              <a:latin typeface="Georgia"/>
              <a:cs typeface="Georgia"/>
            </a:endParaRPr>
          </a:p>
          <a:p>
            <a:pPr marL="12700" marR="5080">
              <a:lnSpc>
                <a:spcPct val="100000"/>
              </a:lnSpc>
              <a:spcBef>
                <a:spcPts val="21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https://www.civitatis.com/es/cuenca/free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tour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sz="1000" spc="-2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cuenca/opiniones</a:t>
            </a:r>
            <a:r>
              <a:rPr dirty="0" sz="1000" spc="-10" b="1">
                <a:solidFill>
                  <a:srgbClr val="0033CC"/>
                </a:solidFill>
                <a:latin typeface="Georgia"/>
                <a:cs typeface="Georgia"/>
                <a:hlinkClick r:id="rId6"/>
              </a:rPr>
              <a:t>/3/</a:t>
            </a:r>
            <a:endParaRPr sz="1000">
              <a:latin typeface="Georgia"/>
              <a:cs typeface="Georgia"/>
            </a:endParaRPr>
          </a:p>
        </p:txBody>
      </p:sp>
      <p:pic>
        <p:nvPicPr>
          <p:cNvPr id="14" name="object 14" descr="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166861" y="1937219"/>
            <a:ext cx="3872229" cy="4350004"/>
          </a:xfrm>
          <a:prstGeom prst="rect">
            <a:avLst/>
          </a:prstGeom>
        </p:spPr>
      </p:pic>
      <p:sp>
        <p:nvSpPr>
          <p:cNvPr id="15" name="object 1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168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191503" y="649223"/>
            <a:ext cx="11569700" cy="6072505"/>
            <a:chOff x="191503" y="649223"/>
            <a:chExt cx="11569700" cy="607250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1503" y="649223"/>
              <a:ext cx="7221728" cy="302196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240915" y="2536190"/>
              <a:ext cx="9520046" cy="4185285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3859148" y="3671188"/>
              <a:ext cx="3373120" cy="1763395"/>
            </a:xfrm>
            <a:custGeom>
              <a:avLst/>
              <a:gdLst/>
              <a:ahLst/>
              <a:cxnLst/>
              <a:rect l="l" t="t" r="r" b="b"/>
              <a:pathLst>
                <a:path w="3373120" h="1763395">
                  <a:moveTo>
                    <a:pt x="0" y="1763395"/>
                  </a:moveTo>
                  <a:lnTo>
                    <a:pt x="3372866" y="1763395"/>
                  </a:lnTo>
                  <a:lnTo>
                    <a:pt x="3372866" y="0"/>
                  </a:lnTo>
                  <a:lnTo>
                    <a:pt x="0" y="0"/>
                  </a:lnTo>
                  <a:lnTo>
                    <a:pt x="0" y="176339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079231" y="1505838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981328" y="0"/>
                  </a:moveTo>
                  <a:lnTo>
                    <a:pt x="54864" y="1324990"/>
                  </a:lnTo>
                  <a:lnTo>
                    <a:pt x="0" y="1286637"/>
                  </a:lnTo>
                  <a:lnTo>
                    <a:pt x="33020" y="1472946"/>
                  </a:lnTo>
                  <a:lnTo>
                    <a:pt x="219201" y="1439926"/>
                  </a:lnTo>
                  <a:lnTo>
                    <a:pt x="164338" y="1401572"/>
                  </a:lnTo>
                  <a:lnTo>
                    <a:pt x="1090929" y="76708"/>
                  </a:lnTo>
                  <a:lnTo>
                    <a:pt x="98132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079231" y="1505838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0" y="1286637"/>
                  </a:moveTo>
                  <a:lnTo>
                    <a:pt x="54864" y="1324990"/>
                  </a:lnTo>
                  <a:lnTo>
                    <a:pt x="981328" y="0"/>
                  </a:lnTo>
                  <a:lnTo>
                    <a:pt x="1090929" y="76708"/>
                  </a:lnTo>
                  <a:lnTo>
                    <a:pt x="164338" y="1401572"/>
                  </a:lnTo>
                  <a:lnTo>
                    <a:pt x="219201" y="1439926"/>
                  </a:lnTo>
                  <a:lnTo>
                    <a:pt x="33020" y="1472946"/>
                  </a:lnTo>
                  <a:lnTo>
                    <a:pt x="0" y="1286637"/>
                  </a:lnTo>
                  <a:close/>
                </a:path>
              </a:pathLst>
            </a:custGeom>
            <a:ln w="253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3847"/>
            <a:ext cx="12198350" cy="65341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67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1156436" y="12"/>
            <a:ext cx="11038840" cy="6877050"/>
            <a:chOff x="1156436" y="12"/>
            <a:chExt cx="11038840" cy="68770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8551037" y="2462174"/>
              <a:ext cx="863600" cy="259715"/>
            </a:xfrm>
            <a:custGeom>
              <a:avLst/>
              <a:gdLst/>
              <a:ahLst/>
              <a:cxnLst/>
              <a:rect l="l" t="t" r="r" b="b"/>
              <a:pathLst>
                <a:path w="863600" h="259714">
                  <a:moveTo>
                    <a:pt x="0" y="259562"/>
                  </a:moveTo>
                  <a:lnTo>
                    <a:pt x="863523" y="259562"/>
                  </a:lnTo>
                  <a:lnTo>
                    <a:pt x="863523" y="0"/>
                  </a:lnTo>
                  <a:lnTo>
                    <a:pt x="0" y="0"/>
                  </a:lnTo>
                  <a:lnTo>
                    <a:pt x="0" y="2595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9072499" y="804926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981328" y="0"/>
                  </a:moveTo>
                  <a:lnTo>
                    <a:pt x="54736" y="1324990"/>
                  </a:lnTo>
                  <a:lnTo>
                    <a:pt x="0" y="1286637"/>
                  </a:lnTo>
                  <a:lnTo>
                    <a:pt x="32893" y="1472946"/>
                  </a:lnTo>
                  <a:lnTo>
                    <a:pt x="219075" y="1439926"/>
                  </a:lnTo>
                  <a:lnTo>
                    <a:pt x="164337" y="1401572"/>
                  </a:lnTo>
                  <a:lnTo>
                    <a:pt x="1090802" y="76708"/>
                  </a:lnTo>
                  <a:lnTo>
                    <a:pt x="981328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072499" y="804926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0" y="1286637"/>
                  </a:moveTo>
                  <a:lnTo>
                    <a:pt x="54736" y="1324990"/>
                  </a:lnTo>
                  <a:lnTo>
                    <a:pt x="981328" y="0"/>
                  </a:lnTo>
                  <a:lnTo>
                    <a:pt x="1090802" y="76708"/>
                  </a:lnTo>
                  <a:lnTo>
                    <a:pt x="164337" y="1401572"/>
                  </a:lnTo>
                  <a:lnTo>
                    <a:pt x="219075" y="1439926"/>
                  </a:lnTo>
                  <a:lnTo>
                    <a:pt x="32893" y="1472946"/>
                  </a:lnTo>
                  <a:lnTo>
                    <a:pt x="0" y="1286637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175486" y="5423280"/>
              <a:ext cx="915669" cy="1435100"/>
            </a:xfrm>
            <a:custGeom>
              <a:avLst/>
              <a:gdLst/>
              <a:ahLst/>
              <a:cxnLst/>
              <a:rect l="l" t="t" r="r" b="b"/>
              <a:pathLst>
                <a:path w="915669" h="1435100">
                  <a:moveTo>
                    <a:pt x="0" y="1434719"/>
                  </a:moveTo>
                  <a:lnTo>
                    <a:pt x="915276" y="1434719"/>
                  </a:lnTo>
                  <a:lnTo>
                    <a:pt x="915276" y="0"/>
                  </a:lnTo>
                  <a:lnTo>
                    <a:pt x="0" y="0"/>
                  </a:lnTo>
                  <a:lnTo>
                    <a:pt x="0" y="143471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04797"/>
            <a:ext cx="12198350" cy="655320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48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5635371" y="12"/>
            <a:ext cx="6560184" cy="3328035"/>
            <a:chOff x="5635371" y="12"/>
            <a:chExt cx="6560184" cy="332803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5654421" y="2829585"/>
              <a:ext cx="648335" cy="259715"/>
            </a:xfrm>
            <a:custGeom>
              <a:avLst/>
              <a:gdLst/>
              <a:ahLst/>
              <a:cxnLst/>
              <a:rect l="l" t="t" r="r" b="b"/>
              <a:pathLst>
                <a:path w="648335" h="259714">
                  <a:moveTo>
                    <a:pt x="0" y="259562"/>
                  </a:moveTo>
                  <a:lnTo>
                    <a:pt x="647865" y="259562"/>
                  </a:lnTo>
                  <a:lnTo>
                    <a:pt x="647865" y="0"/>
                  </a:lnTo>
                  <a:lnTo>
                    <a:pt x="0" y="0"/>
                  </a:lnTo>
                  <a:lnTo>
                    <a:pt x="0" y="2595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6686677" y="3047365"/>
              <a:ext cx="1750695" cy="267970"/>
            </a:xfrm>
            <a:custGeom>
              <a:avLst/>
              <a:gdLst/>
              <a:ahLst/>
              <a:cxnLst/>
              <a:rect l="l" t="t" r="r" b="b"/>
              <a:pathLst>
                <a:path w="1750695" h="267970">
                  <a:moveTo>
                    <a:pt x="133730" y="0"/>
                  </a:moveTo>
                  <a:lnTo>
                    <a:pt x="0" y="133731"/>
                  </a:lnTo>
                  <a:lnTo>
                    <a:pt x="133730" y="267462"/>
                  </a:lnTo>
                  <a:lnTo>
                    <a:pt x="133730" y="200533"/>
                  </a:lnTo>
                  <a:lnTo>
                    <a:pt x="1750568" y="200533"/>
                  </a:lnTo>
                  <a:lnTo>
                    <a:pt x="1750568" y="66801"/>
                  </a:lnTo>
                  <a:lnTo>
                    <a:pt x="133730" y="66801"/>
                  </a:lnTo>
                  <a:lnTo>
                    <a:pt x="13373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6686677" y="3047365"/>
              <a:ext cx="1750695" cy="267970"/>
            </a:xfrm>
            <a:custGeom>
              <a:avLst/>
              <a:gdLst/>
              <a:ahLst/>
              <a:cxnLst/>
              <a:rect l="l" t="t" r="r" b="b"/>
              <a:pathLst>
                <a:path w="1750695" h="267970">
                  <a:moveTo>
                    <a:pt x="133730" y="0"/>
                  </a:moveTo>
                  <a:lnTo>
                    <a:pt x="133730" y="66801"/>
                  </a:lnTo>
                  <a:lnTo>
                    <a:pt x="1750568" y="66801"/>
                  </a:lnTo>
                  <a:lnTo>
                    <a:pt x="1750568" y="200533"/>
                  </a:lnTo>
                  <a:lnTo>
                    <a:pt x="133730" y="200533"/>
                  </a:lnTo>
                  <a:lnTo>
                    <a:pt x="133730" y="267462"/>
                  </a:lnTo>
                  <a:lnTo>
                    <a:pt x="0" y="133731"/>
                  </a:lnTo>
                  <a:lnTo>
                    <a:pt x="133730" y="0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613775" y="2829521"/>
              <a:ext cx="878840" cy="152400"/>
            </a:xfrm>
            <a:custGeom>
              <a:avLst/>
              <a:gdLst/>
              <a:ahLst/>
              <a:cxnLst/>
              <a:rect l="l" t="t" r="r" b="b"/>
              <a:pathLst>
                <a:path w="878840" h="152400">
                  <a:moveTo>
                    <a:pt x="0" y="151803"/>
                  </a:moveTo>
                  <a:lnTo>
                    <a:pt x="878458" y="151803"/>
                  </a:lnTo>
                  <a:lnTo>
                    <a:pt x="878458" y="0"/>
                  </a:lnTo>
                  <a:lnTo>
                    <a:pt x="0" y="0"/>
                  </a:lnTo>
                  <a:lnTo>
                    <a:pt x="0" y="151803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30196"/>
            <a:ext cx="12198350" cy="6527803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79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1315719" y="12"/>
            <a:ext cx="10879455" cy="6877050"/>
            <a:chOff x="1315719" y="12"/>
            <a:chExt cx="10879455" cy="68770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805177" y="2912897"/>
              <a:ext cx="648335" cy="259715"/>
            </a:xfrm>
            <a:custGeom>
              <a:avLst/>
              <a:gdLst/>
              <a:ahLst/>
              <a:cxnLst/>
              <a:rect l="l" t="t" r="r" b="b"/>
              <a:pathLst>
                <a:path w="648335" h="259714">
                  <a:moveTo>
                    <a:pt x="0" y="259562"/>
                  </a:moveTo>
                  <a:lnTo>
                    <a:pt x="647865" y="259562"/>
                  </a:lnTo>
                  <a:lnTo>
                    <a:pt x="647865" y="0"/>
                  </a:lnTo>
                  <a:lnTo>
                    <a:pt x="0" y="0"/>
                  </a:lnTo>
                  <a:lnTo>
                    <a:pt x="0" y="2595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2326639" y="1255775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981329" y="0"/>
                  </a:moveTo>
                  <a:lnTo>
                    <a:pt x="54737" y="1324864"/>
                  </a:lnTo>
                  <a:lnTo>
                    <a:pt x="0" y="1286637"/>
                  </a:lnTo>
                  <a:lnTo>
                    <a:pt x="32893" y="1472819"/>
                  </a:lnTo>
                  <a:lnTo>
                    <a:pt x="219075" y="1439799"/>
                  </a:lnTo>
                  <a:lnTo>
                    <a:pt x="164337" y="1401572"/>
                  </a:lnTo>
                  <a:lnTo>
                    <a:pt x="1090802" y="76581"/>
                  </a:lnTo>
                  <a:lnTo>
                    <a:pt x="98132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2326639" y="1255775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0" y="1286637"/>
                  </a:moveTo>
                  <a:lnTo>
                    <a:pt x="54737" y="1324864"/>
                  </a:lnTo>
                  <a:lnTo>
                    <a:pt x="981329" y="0"/>
                  </a:lnTo>
                  <a:lnTo>
                    <a:pt x="1090802" y="76581"/>
                  </a:lnTo>
                  <a:lnTo>
                    <a:pt x="164337" y="1401572"/>
                  </a:lnTo>
                  <a:lnTo>
                    <a:pt x="219075" y="1439799"/>
                  </a:lnTo>
                  <a:lnTo>
                    <a:pt x="32893" y="1472819"/>
                  </a:lnTo>
                  <a:lnTo>
                    <a:pt x="0" y="1286637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334769" y="5423280"/>
              <a:ext cx="915669" cy="1435100"/>
            </a:xfrm>
            <a:custGeom>
              <a:avLst/>
              <a:gdLst/>
              <a:ahLst/>
              <a:cxnLst/>
              <a:rect l="l" t="t" r="r" b="b"/>
              <a:pathLst>
                <a:path w="915669" h="1435100">
                  <a:moveTo>
                    <a:pt x="0" y="1434719"/>
                  </a:moveTo>
                  <a:lnTo>
                    <a:pt x="915276" y="1434719"/>
                  </a:lnTo>
                  <a:lnTo>
                    <a:pt x="915276" y="0"/>
                  </a:lnTo>
                  <a:lnTo>
                    <a:pt x="0" y="0"/>
                  </a:lnTo>
                  <a:lnTo>
                    <a:pt x="0" y="143471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70292"/>
            <a:ext cx="12198350" cy="658770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3909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8594725" y="12"/>
            <a:ext cx="3600450" cy="2244725"/>
            <a:chOff x="8594725" y="12"/>
            <a:chExt cx="3600450" cy="224472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8613775" y="1965858"/>
              <a:ext cx="648335" cy="259715"/>
            </a:xfrm>
            <a:custGeom>
              <a:avLst/>
              <a:gdLst/>
              <a:ahLst/>
              <a:cxnLst/>
              <a:rect l="l" t="t" r="r" b="b"/>
              <a:pathLst>
                <a:path w="648334" h="259714">
                  <a:moveTo>
                    <a:pt x="0" y="259562"/>
                  </a:moveTo>
                  <a:lnTo>
                    <a:pt x="647865" y="259562"/>
                  </a:lnTo>
                  <a:lnTo>
                    <a:pt x="647865" y="0"/>
                  </a:lnTo>
                  <a:lnTo>
                    <a:pt x="0" y="0"/>
                  </a:lnTo>
                  <a:lnTo>
                    <a:pt x="0" y="2595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9135237" y="777112"/>
              <a:ext cx="763270" cy="1004569"/>
            </a:xfrm>
            <a:custGeom>
              <a:avLst/>
              <a:gdLst/>
              <a:ahLst/>
              <a:cxnLst/>
              <a:rect l="l" t="t" r="r" b="b"/>
              <a:pathLst>
                <a:path w="763270" h="1004569">
                  <a:moveTo>
                    <a:pt x="653669" y="0"/>
                  </a:moveTo>
                  <a:lnTo>
                    <a:pt x="54737" y="856488"/>
                  </a:lnTo>
                  <a:lnTo>
                    <a:pt x="0" y="818134"/>
                  </a:lnTo>
                  <a:lnTo>
                    <a:pt x="32893" y="1004315"/>
                  </a:lnTo>
                  <a:lnTo>
                    <a:pt x="219075" y="971423"/>
                  </a:lnTo>
                  <a:lnTo>
                    <a:pt x="164338" y="933069"/>
                  </a:lnTo>
                  <a:lnTo>
                    <a:pt x="763270" y="76581"/>
                  </a:lnTo>
                  <a:lnTo>
                    <a:pt x="653669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135237" y="777112"/>
              <a:ext cx="763270" cy="1004569"/>
            </a:xfrm>
            <a:custGeom>
              <a:avLst/>
              <a:gdLst/>
              <a:ahLst/>
              <a:cxnLst/>
              <a:rect l="l" t="t" r="r" b="b"/>
              <a:pathLst>
                <a:path w="763270" h="1004569">
                  <a:moveTo>
                    <a:pt x="0" y="818134"/>
                  </a:moveTo>
                  <a:lnTo>
                    <a:pt x="54737" y="856488"/>
                  </a:lnTo>
                  <a:lnTo>
                    <a:pt x="653669" y="0"/>
                  </a:lnTo>
                  <a:lnTo>
                    <a:pt x="763270" y="76581"/>
                  </a:lnTo>
                  <a:lnTo>
                    <a:pt x="164338" y="933069"/>
                  </a:lnTo>
                  <a:lnTo>
                    <a:pt x="219075" y="971423"/>
                  </a:lnTo>
                  <a:lnTo>
                    <a:pt x="32893" y="1004315"/>
                  </a:lnTo>
                  <a:lnTo>
                    <a:pt x="0" y="818134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70309"/>
            <a:ext cx="12198350" cy="658769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79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1291589" y="12"/>
            <a:ext cx="10903585" cy="6877050"/>
            <a:chOff x="1291589" y="12"/>
            <a:chExt cx="10903585" cy="68770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8689085" y="5423279"/>
              <a:ext cx="915669" cy="1435100"/>
            </a:xfrm>
            <a:custGeom>
              <a:avLst/>
              <a:gdLst/>
              <a:ahLst/>
              <a:cxnLst/>
              <a:rect l="l" t="t" r="r" b="b"/>
              <a:pathLst>
                <a:path w="915670" h="1435100">
                  <a:moveTo>
                    <a:pt x="0" y="1434719"/>
                  </a:moveTo>
                  <a:lnTo>
                    <a:pt x="915276" y="1434719"/>
                  </a:lnTo>
                  <a:lnTo>
                    <a:pt x="915276" y="0"/>
                  </a:lnTo>
                  <a:lnTo>
                    <a:pt x="0" y="0"/>
                  </a:lnTo>
                  <a:lnTo>
                    <a:pt x="0" y="143471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9210547" y="3766058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981201" y="0"/>
                  </a:moveTo>
                  <a:lnTo>
                    <a:pt x="54736" y="1324864"/>
                  </a:lnTo>
                  <a:lnTo>
                    <a:pt x="0" y="1286637"/>
                  </a:lnTo>
                  <a:lnTo>
                    <a:pt x="32893" y="1472819"/>
                  </a:lnTo>
                  <a:lnTo>
                    <a:pt x="219075" y="1439799"/>
                  </a:lnTo>
                  <a:lnTo>
                    <a:pt x="164337" y="1401572"/>
                  </a:lnTo>
                  <a:lnTo>
                    <a:pt x="1090802" y="76581"/>
                  </a:lnTo>
                  <a:lnTo>
                    <a:pt x="981201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9210547" y="3766058"/>
              <a:ext cx="1090930" cy="1473200"/>
            </a:xfrm>
            <a:custGeom>
              <a:avLst/>
              <a:gdLst/>
              <a:ahLst/>
              <a:cxnLst/>
              <a:rect l="l" t="t" r="r" b="b"/>
              <a:pathLst>
                <a:path w="1090929" h="1473200">
                  <a:moveTo>
                    <a:pt x="0" y="1286637"/>
                  </a:moveTo>
                  <a:lnTo>
                    <a:pt x="54736" y="1324864"/>
                  </a:lnTo>
                  <a:lnTo>
                    <a:pt x="981201" y="0"/>
                  </a:lnTo>
                  <a:lnTo>
                    <a:pt x="1090802" y="76581"/>
                  </a:lnTo>
                  <a:lnTo>
                    <a:pt x="164337" y="1401572"/>
                  </a:lnTo>
                  <a:lnTo>
                    <a:pt x="219075" y="1439799"/>
                  </a:lnTo>
                  <a:lnTo>
                    <a:pt x="32893" y="1472819"/>
                  </a:lnTo>
                  <a:lnTo>
                    <a:pt x="0" y="1286637"/>
                  </a:lnTo>
                  <a:close/>
                </a:path>
              </a:pathLst>
            </a:custGeom>
            <a:ln w="254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310639" y="5423279"/>
              <a:ext cx="915669" cy="1435100"/>
            </a:xfrm>
            <a:custGeom>
              <a:avLst/>
              <a:gdLst/>
              <a:ahLst/>
              <a:cxnLst/>
              <a:rect l="l" t="t" r="r" b="b"/>
              <a:pathLst>
                <a:path w="915669" h="1435100">
                  <a:moveTo>
                    <a:pt x="0" y="1434719"/>
                  </a:moveTo>
                  <a:lnTo>
                    <a:pt x="915276" y="1434719"/>
                  </a:lnTo>
                  <a:lnTo>
                    <a:pt x="915276" y="0"/>
                  </a:lnTo>
                  <a:lnTo>
                    <a:pt x="0" y="0"/>
                  </a:lnTo>
                  <a:lnTo>
                    <a:pt x="0" y="143471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92097"/>
            <a:ext cx="12198350" cy="656590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333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7251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75">
                <a:solidFill>
                  <a:srgbClr val="E10D6D"/>
                </a:solidFill>
              </a:rPr>
              <a:t>CIVITATIS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28648"/>
            <a:ext cx="12198350" cy="6229351"/>
          </a:xfrm>
          <a:prstGeom prst="rect">
            <a:avLst/>
          </a:prstGeom>
        </p:spPr>
      </p:pic>
    </p:spTree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61513" y="6448755"/>
            <a:ext cx="2146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49631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0" y="11355"/>
            <a:ext cx="3479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159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72554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65">
                <a:solidFill>
                  <a:srgbClr val="E10D6D"/>
                </a:solidFill>
              </a:rPr>
              <a:t>CIVITATIS</a:t>
            </a:r>
            <a:r>
              <a:rPr dirty="0" sz="2900" spc="-395">
                <a:solidFill>
                  <a:srgbClr val="E10D6D"/>
                </a:solidFill>
              </a:rPr>
              <a:t> </a:t>
            </a:r>
            <a:r>
              <a:rPr dirty="0" sz="2900" spc="-210">
                <a:solidFill>
                  <a:srgbClr val="E10D6D"/>
                </a:solidFill>
              </a:rPr>
              <a:t>–</a:t>
            </a:r>
            <a:r>
              <a:rPr dirty="0" sz="2900" spc="-400">
                <a:solidFill>
                  <a:srgbClr val="E10D6D"/>
                </a:solidFill>
              </a:rPr>
              <a:t> </a:t>
            </a:r>
            <a:r>
              <a:rPr dirty="0" sz="2900" spc="-685">
                <a:solidFill>
                  <a:srgbClr val="E10D6D"/>
                </a:solidFill>
              </a:rPr>
              <a:t>DONWLOAD</a:t>
            </a:r>
            <a:r>
              <a:rPr dirty="0" sz="2900" spc="-450">
                <a:solidFill>
                  <a:srgbClr val="E10D6D"/>
                </a:solidFill>
              </a:rPr>
              <a:t> </a:t>
            </a:r>
            <a:r>
              <a:rPr dirty="0" sz="2900" spc="-505">
                <a:solidFill>
                  <a:srgbClr val="E10D6D"/>
                </a:solidFill>
              </a:rPr>
              <a:t>EXAMPLES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3175" y="12"/>
            <a:ext cx="12192000" cy="4865370"/>
            <a:chOff x="3175" y="12"/>
            <a:chExt cx="12192000" cy="486537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540511"/>
              <a:ext cx="12191999" cy="4324731"/>
            </a:xfrm>
            <a:prstGeom prst="rect">
              <a:avLst/>
            </a:prstGeom>
          </p:spPr>
        </p:pic>
      </p:grpSp>
      <p:sp>
        <p:nvSpPr>
          <p:cNvPr id="10" name="object 10" descr=""/>
          <p:cNvSpPr/>
          <p:nvPr/>
        </p:nvSpPr>
        <p:spPr>
          <a:xfrm>
            <a:off x="747928" y="5051933"/>
            <a:ext cx="3899535" cy="1670050"/>
          </a:xfrm>
          <a:custGeom>
            <a:avLst/>
            <a:gdLst/>
            <a:ahLst/>
            <a:cxnLst/>
            <a:rect l="l" t="t" r="r" b="b"/>
            <a:pathLst>
              <a:path w="3899535" h="1670050">
                <a:moveTo>
                  <a:pt x="3899154" y="0"/>
                </a:moveTo>
                <a:lnTo>
                  <a:pt x="0" y="0"/>
                </a:lnTo>
                <a:lnTo>
                  <a:pt x="0" y="1669542"/>
                </a:lnTo>
                <a:lnTo>
                  <a:pt x="3899154" y="1669542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735279" y="4879746"/>
            <a:ext cx="2186940" cy="1732914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358140">
              <a:lnSpc>
                <a:spcPct val="140000"/>
              </a:lnSpc>
              <a:spcBef>
                <a:spcPts val="95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rating 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City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country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4842636" y="5051945"/>
            <a:ext cx="3899535" cy="93535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762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6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endParaRPr sz="2000">
              <a:latin typeface="Georgia"/>
              <a:cs typeface="Georgia"/>
            </a:endParaRPr>
          </a:p>
          <a:p>
            <a:pPr marL="92075">
              <a:lnSpc>
                <a:spcPct val="100000"/>
              </a:lnSpc>
              <a:spcBef>
                <a:spcPts val="770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Travel</a:t>
            </a:r>
            <a:r>
              <a:rPr dirty="0" sz="20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group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171094" y="618108"/>
            <a:ext cx="6987540" cy="2202180"/>
          </a:xfrm>
          <a:custGeom>
            <a:avLst/>
            <a:gdLst/>
            <a:ahLst/>
            <a:cxnLst/>
            <a:rect l="l" t="t" r="r" b="b"/>
            <a:pathLst>
              <a:path w="6987540" h="2202180">
                <a:moveTo>
                  <a:pt x="1013726" y="1794002"/>
                </a:moveTo>
                <a:lnTo>
                  <a:pt x="625373" y="1794002"/>
                </a:lnTo>
                <a:lnTo>
                  <a:pt x="625373" y="2172207"/>
                </a:lnTo>
                <a:lnTo>
                  <a:pt x="1013726" y="2172207"/>
                </a:lnTo>
                <a:lnTo>
                  <a:pt x="1013726" y="1794002"/>
                </a:lnTo>
                <a:close/>
              </a:path>
              <a:path w="6987540" h="2202180">
                <a:moveTo>
                  <a:pt x="1013726" y="29844"/>
                </a:moveTo>
                <a:lnTo>
                  <a:pt x="605218" y="29844"/>
                </a:lnTo>
                <a:lnTo>
                  <a:pt x="0" y="1461135"/>
                </a:lnTo>
                <a:lnTo>
                  <a:pt x="0" y="1794002"/>
                </a:lnTo>
                <a:lnTo>
                  <a:pt x="1168501" y="1794002"/>
                </a:lnTo>
                <a:lnTo>
                  <a:pt x="1168501" y="1438528"/>
                </a:lnTo>
                <a:lnTo>
                  <a:pt x="358508" y="1438528"/>
                </a:lnTo>
                <a:lnTo>
                  <a:pt x="625373" y="791991"/>
                </a:lnTo>
                <a:lnTo>
                  <a:pt x="625373" y="683132"/>
                </a:lnTo>
                <a:lnTo>
                  <a:pt x="1013726" y="683132"/>
                </a:lnTo>
                <a:lnTo>
                  <a:pt x="1013726" y="29844"/>
                </a:lnTo>
                <a:close/>
              </a:path>
              <a:path w="6987540" h="2202180">
                <a:moveTo>
                  <a:pt x="1013726" y="683132"/>
                </a:moveTo>
                <a:lnTo>
                  <a:pt x="670305" y="683132"/>
                </a:lnTo>
                <a:lnTo>
                  <a:pt x="625373" y="791991"/>
                </a:lnTo>
                <a:lnTo>
                  <a:pt x="625373" y="1438528"/>
                </a:lnTo>
                <a:lnTo>
                  <a:pt x="1013726" y="1438528"/>
                </a:lnTo>
                <a:lnTo>
                  <a:pt x="1013726" y="683132"/>
                </a:lnTo>
                <a:close/>
              </a:path>
              <a:path w="6987540" h="2202180">
                <a:moveTo>
                  <a:pt x="670305" y="683132"/>
                </a:moveTo>
                <a:lnTo>
                  <a:pt x="625373" y="683132"/>
                </a:lnTo>
                <a:lnTo>
                  <a:pt x="625373" y="791991"/>
                </a:lnTo>
                <a:lnTo>
                  <a:pt x="670305" y="683132"/>
                </a:lnTo>
                <a:close/>
              </a:path>
              <a:path w="6987540" h="2202180">
                <a:moveTo>
                  <a:pt x="1917729" y="248412"/>
                </a:moveTo>
                <a:lnTo>
                  <a:pt x="1600301" y="248412"/>
                </a:lnTo>
                <a:lnTo>
                  <a:pt x="1626138" y="253390"/>
                </a:lnTo>
                <a:lnTo>
                  <a:pt x="1644592" y="268335"/>
                </a:lnTo>
                <a:lnTo>
                  <a:pt x="1655665" y="293256"/>
                </a:lnTo>
                <a:lnTo>
                  <a:pt x="1659356" y="328167"/>
                </a:lnTo>
                <a:lnTo>
                  <a:pt x="1659356" y="460248"/>
                </a:lnTo>
                <a:lnTo>
                  <a:pt x="1603233" y="464369"/>
                </a:lnTo>
                <a:lnTo>
                  <a:pt x="1550906" y="472051"/>
                </a:lnTo>
                <a:lnTo>
                  <a:pt x="1502379" y="483294"/>
                </a:lnTo>
                <a:lnTo>
                  <a:pt x="1457652" y="498099"/>
                </a:lnTo>
                <a:lnTo>
                  <a:pt x="1416729" y="516464"/>
                </a:lnTo>
                <a:lnTo>
                  <a:pt x="1379611" y="538391"/>
                </a:lnTo>
                <a:lnTo>
                  <a:pt x="1346301" y="563879"/>
                </a:lnTo>
                <a:lnTo>
                  <a:pt x="1312764" y="598402"/>
                </a:lnTo>
                <a:lnTo>
                  <a:pt x="1285308" y="638344"/>
                </a:lnTo>
                <a:lnTo>
                  <a:pt x="1263942" y="683704"/>
                </a:lnTo>
                <a:lnTo>
                  <a:pt x="1248671" y="734483"/>
                </a:lnTo>
                <a:lnTo>
                  <a:pt x="1239504" y="790680"/>
                </a:lnTo>
                <a:lnTo>
                  <a:pt x="1236446" y="852296"/>
                </a:lnTo>
                <a:lnTo>
                  <a:pt x="1236446" y="864235"/>
                </a:lnTo>
                <a:lnTo>
                  <a:pt x="1239067" y="920895"/>
                </a:lnTo>
                <a:lnTo>
                  <a:pt x="1246931" y="972453"/>
                </a:lnTo>
                <a:lnTo>
                  <a:pt x="1260038" y="1018896"/>
                </a:lnTo>
                <a:lnTo>
                  <a:pt x="1278387" y="1060213"/>
                </a:lnTo>
                <a:lnTo>
                  <a:pt x="1301978" y="1096390"/>
                </a:lnTo>
                <a:lnTo>
                  <a:pt x="1330889" y="1126690"/>
                </a:lnTo>
                <a:lnTo>
                  <a:pt x="1365049" y="1150234"/>
                </a:lnTo>
                <a:lnTo>
                  <a:pt x="1404464" y="1167037"/>
                </a:lnTo>
                <a:lnTo>
                  <a:pt x="1449140" y="1177110"/>
                </a:lnTo>
                <a:lnTo>
                  <a:pt x="1499082" y="1180464"/>
                </a:lnTo>
                <a:lnTo>
                  <a:pt x="1548910" y="1176082"/>
                </a:lnTo>
                <a:lnTo>
                  <a:pt x="1594003" y="1162934"/>
                </a:lnTo>
                <a:lnTo>
                  <a:pt x="1634369" y="1141015"/>
                </a:lnTo>
                <a:lnTo>
                  <a:pt x="1670015" y="1110323"/>
                </a:lnTo>
                <a:lnTo>
                  <a:pt x="1688843" y="1086299"/>
                </a:lnTo>
                <a:lnTo>
                  <a:pt x="1684883" y="1022603"/>
                </a:lnTo>
                <a:lnTo>
                  <a:pt x="1928469" y="1022603"/>
                </a:lnTo>
                <a:lnTo>
                  <a:pt x="1928469" y="932179"/>
                </a:lnTo>
                <a:lnTo>
                  <a:pt x="1573504" y="932179"/>
                </a:lnTo>
                <a:lnTo>
                  <a:pt x="1543814" y="926820"/>
                </a:lnTo>
                <a:lnTo>
                  <a:pt x="1522577" y="910732"/>
                </a:lnTo>
                <a:lnTo>
                  <a:pt x="1509818" y="883906"/>
                </a:lnTo>
                <a:lnTo>
                  <a:pt x="1505559" y="846327"/>
                </a:lnTo>
                <a:lnTo>
                  <a:pt x="1505559" y="819530"/>
                </a:lnTo>
                <a:lnTo>
                  <a:pt x="1516291" y="756665"/>
                </a:lnTo>
                <a:lnTo>
                  <a:pt x="1548358" y="712088"/>
                </a:lnTo>
                <a:lnTo>
                  <a:pt x="1597475" y="684164"/>
                </a:lnTo>
                <a:lnTo>
                  <a:pt x="1659356" y="671194"/>
                </a:lnTo>
                <a:lnTo>
                  <a:pt x="1928469" y="671194"/>
                </a:lnTo>
                <a:lnTo>
                  <a:pt x="1928469" y="357886"/>
                </a:lnTo>
                <a:lnTo>
                  <a:pt x="1926183" y="304355"/>
                </a:lnTo>
                <a:lnTo>
                  <a:pt x="1919320" y="254762"/>
                </a:lnTo>
                <a:lnTo>
                  <a:pt x="1917767" y="248561"/>
                </a:lnTo>
                <a:lnTo>
                  <a:pt x="1917729" y="248412"/>
                </a:lnTo>
                <a:close/>
              </a:path>
              <a:path w="6987540" h="2202180">
                <a:moveTo>
                  <a:pt x="1928469" y="1022603"/>
                </a:moveTo>
                <a:lnTo>
                  <a:pt x="1727174" y="1022603"/>
                </a:lnTo>
                <a:lnTo>
                  <a:pt x="1700947" y="1070854"/>
                </a:lnTo>
                <a:lnTo>
                  <a:pt x="1688843" y="1086299"/>
                </a:lnTo>
                <a:lnTo>
                  <a:pt x="1693773" y="1165605"/>
                </a:lnTo>
                <a:lnTo>
                  <a:pt x="1928469" y="1165605"/>
                </a:lnTo>
                <a:lnTo>
                  <a:pt x="1928469" y="1022603"/>
                </a:lnTo>
                <a:close/>
              </a:path>
              <a:path w="6987540" h="2202180">
                <a:moveTo>
                  <a:pt x="1727174" y="1022603"/>
                </a:moveTo>
                <a:lnTo>
                  <a:pt x="1684883" y="1022603"/>
                </a:lnTo>
                <a:lnTo>
                  <a:pt x="1688843" y="1086299"/>
                </a:lnTo>
                <a:lnTo>
                  <a:pt x="1700947" y="1070854"/>
                </a:lnTo>
                <a:lnTo>
                  <a:pt x="1727174" y="1022603"/>
                </a:lnTo>
                <a:close/>
              </a:path>
              <a:path w="6987540" h="2202180">
                <a:moveTo>
                  <a:pt x="1928469" y="671194"/>
                </a:moveTo>
                <a:lnTo>
                  <a:pt x="1659356" y="671194"/>
                </a:lnTo>
                <a:lnTo>
                  <a:pt x="1659356" y="849629"/>
                </a:lnTo>
                <a:lnTo>
                  <a:pt x="1647924" y="885781"/>
                </a:lnTo>
                <a:lnTo>
                  <a:pt x="1629813" y="911574"/>
                </a:lnTo>
                <a:lnTo>
                  <a:pt x="1605010" y="927032"/>
                </a:lnTo>
                <a:lnTo>
                  <a:pt x="1573504" y="932179"/>
                </a:lnTo>
                <a:lnTo>
                  <a:pt x="1928469" y="932179"/>
                </a:lnTo>
                <a:lnTo>
                  <a:pt x="1928469" y="671194"/>
                </a:lnTo>
                <a:close/>
              </a:path>
              <a:path w="6987540" h="2202180">
                <a:moveTo>
                  <a:pt x="1603349" y="0"/>
                </a:moveTo>
                <a:lnTo>
                  <a:pt x="1550438" y="2486"/>
                </a:lnTo>
                <a:lnTo>
                  <a:pt x="1502130" y="9947"/>
                </a:lnTo>
                <a:lnTo>
                  <a:pt x="1458424" y="22379"/>
                </a:lnTo>
                <a:lnTo>
                  <a:pt x="1419321" y="39783"/>
                </a:lnTo>
                <a:lnTo>
                  <a:pt x="1384821" y="62158"/>
                </a:lnTo>
                <a:lnTo>
                  <a:pt x="1354921" y="89503"/>
                </a:lnTo>
                <a:lnTo>
                  <a:pt x="1329623" y="121816"/>
                </a:lnTo>
                <a:lnTo>
                  <a:pt x="1308925" y="159098"/>
                </a:lnTo>
                <a:lnTo>
                  <a:pt x="1292828" y="201346"/>
                </a:lnTo>
                <a:lnTo>
                  <a:pt x="1281367" y="248412"/>
                </a:lnTo>
                <a:lnTo>
                  <a:pt x="1274432" y="300741"/>
                </a:lnTo>
                <a:lnTo>
                  <a:pt x="1272133" y="357886"/>
                </a:lnTo>
                <a:lnTo>
                  <a:pt x="1272133" y="415036"/>
                </a:lnTo>
                <a:lnTo>
                  <a:pt x="1529435" y="415036"/>
                </a:lnTo>
                <a:lnTo>
                  <a:pt x="1529435" y="346075"/>
                </a:lnTo>
                <a:lnTo>
                  <a:pt x="1530413" y="319262"/>
                </a:lnTo>
                <a:lnTo>
                  <a:pt x="1538275" y="280209"/>
                </a:lnTo>
                <a:lnTo>
                  <a:pt x="1566577" y="253390"/>
                </a:lnTo>
                <a:lnTo>
                  <a:pt x="1566350" y="253390"/>
                </a:lnTo>
                <a:lnTo>
                  <a:pt x="1582063" y="249628"/>
                </a:lnTo>
                <a:lnTo>
                  <a:pt x="1600301" y="248412"/>
                </a:lnTo>
                <a:lnTo>
                  <a:pt x="1917729" y="248412"/>
                </a:lnTo>
                <a:lnTo>
                  <a:pt x="1907879" y="209105"/>
                </a:lnTo>
                <a:lnTo>
                  <a:pt x="1891855" y="167386"/>
                </a:lnTo>
                <a:lnTo>
                  <a:pt x="1871246" y="129603"/>
                </a:lnTo>
                <a:lnTo>
                  <a:pt x="1846046" y="95757"/>
                </a:lnTo>
                <a:lnTo>
                  <a:pt x="1809943" y="61317"/>
                </a:lnTo>
                <a:lnTo>
                  <a:pt x="1767621" y="34509"/>
                </a:lnTo>
                <a:lnTo>
                  <a:pt x="1719082" y="15345"/>
                </a:lnTo>
                <a:lnTo>
                  <a:pt x="1664324" y="3838"/>
                </a:lnTo>
                <a:lnTo>
                  <a:pt x="1603349" y="0"/>
                </a:lnTo>
                <a:close/>
              </a:path>
              <a:path w="6987540" h="2202180">
                <a:moveTo>
                  <a:pt x="1928469" y="1274699"/>
                </a:moveTo>
                <a:lnTo>
                  <a:pt x="1236446" y="1274699"/>
                </a:lnTo>
                <a:lnTo>
                  <a:pt x="1236446" y="1534921"/>
                </a:lnTo>
                <a:lnTo>
                  <a:pt x="1928469" y="1534921"/>
                </a:lnTo>
                <a:lnTo>
                  <a:pt x="1928469" y="1274699"/>
                </a:lnTo>
                <a:close/>
              </a:path>
              <a:path w="6987540" h="2202180">
                <a:moveTo>
                  <a:pt x="3079470" y="0"/>
                </a:moveTo>
                <a:lnTo>
                  <a:pt x="3018839" y="2232"/>
                </a:lnTo>
                <a:lnTo>
                  <a:pt x="2961907" y="8929"/>
                </a:lnTo>
                <a:lnTo>
                  <a:pt x="2908672" y="20091"/>
                </a:lnTo>
                <a:lnTo>
                  <a:pt x="2859132" y="35718"/>
                </a:lnTo>
                <a:lnTo>
                  <a:pt x="2813285" y="55810"/>
                </a:lnTo>
                <a:lnTo>
                  <a:pt x="2771129" y="80367"/>
                </a:lnTo>
                <a:lnTo>
                  <a:pt x="2732838" y="109218"/>
                </a:lnTo>
                <a:lnTo>
                  <a:pt x="2698089" y="142620"/>
                </a:lnTo>
                <a:lnTo>
                  <a:pt x="2670502" y="175706"/>
                </a:lnTo>
                <a:lnTo>
                  <a:pt x="2646160" y="211549"/>
                </a:lnTo>
                <a:lnTo>
                  <a:pt x="2625064" y="250147"/>
                </a:lnTo>
                <a:lnTo>
                  <a:pt x="2607214" y="291502"/>
                </a:lnTo>
                <a:lnTo>
                  <a:pt x="2592609" y="335613"/>
                </a:lnTo>
                <a:lnTo>
                  <a:pt x="2581249" y="382481"/>
                </a:lnTo>
                <a:lnTo>
                  <a:pt x="2573135" y="432105"/>
                </a:lnTo>
                <a:lnTo>
                  <a:pt x="2568264" y="484599"/>
                </a:lnTo>
                <a:lnTo>
                  <a:pt x="2566644" y="539623"/>
                </a:lnTo>
                <a:lnTo>
                  <a:pt x="2566644" y="1659381"/>
                </a:lnTo>
                <a:lnTo>
                  <a:pt x="2568271" y="1715045"/>
                </a:lnTo>
                <a:lnTo>
                  <a:pt x="2573138" y="1767739"/>
                </a:lnTo>
                <a:lnTo>
                  <a:pt x="2581249" y="1817718"/>
                </a:lnTo>
                <a:lnTo>
                  <a:pt x="2592602" y="1864899"/>
                </a:lnTo>
                <a:lnTo>
                  <a:pt x="2607199" y="1909286"/>
                </a:lnTo>
                <a:lnTo>
                  <a:pt x="2625196" y="1951237"/>
                </a:lnTo>
                <a:lnTo>
                  <a:pt x="2646331" y="1990036"/>
                </a:lnTo>
                <a:lnTo>
                  <a:pt x="2670714" y="2026017"/>
                </a:lnTo>
                <a:lnTo>
                  <a:pt x="2698343" y="2059177"/>
                </a:lnTo>
                <a:lnTo>
                  <a:pt x="2733133" y="2092664"/>
                </a:lnTo>
                <a:lnTo>
                  <a:pt x="2771592" y="2121685"/>
                </a:lnTo>
                <a:lnTo>
                  <a:pt x="2813721" y="2146242"/>
                </a:lnTo>
                <a:lnTo>
                  <a:pt x="2859522" y="2166334"/>
                </a:lnTo>
                <a:lnTo>
                  <a:pt x="2908996" y="2181961"/>
                </a:lnTo>
                <a:lnTo>
                  <a:pt x="2962144" y="2193123"/>
                </a:lnTo>
                <a:lnTo>
                  <a:pt x="3018968" y="2199820"/>
                </a:lnTo>
                <a:lnTo>
                  <a:pt x="3079470" y="2202053"/>
                </a:lnTo>
                <a:lnTo>
                  <a:pt x="3139692" y="2199820"/>
                </a:lnTo>
                <a:lnTo>
                  <a:pt x="3196392" y="2193123"/>
                </a:lnTo>
                <a:lnTo>
                  <a:pt x="3249434" y="2181961"/>
                </a:lnTo>
                <a:lnTo>
                  <a:pt x="3298834" y="2166334"/>
                </a:lnTo>
                <a:lnTo>
                  <a:pt x="3344590" y="2146242"/>
                </a:lnTo>
                <a:lnTo>
                  <a:pt x="3386973" y="2121525"/>
                </a:lnTo>
                <a:lnTo>
                  <a:pt x="3425427" y="2092457"/>
                </a:lnTo>
                <a:lnTo>
                  <a:pt x="3460216" y="2058924"/>
                </a:lnTo>
                <a:lnTo>
                  <a:pt x="3487925" y="2025696"/>
                </a:lnTo>
                <a:lnTo>
                  <a:pt x="3512379" y="1989682"/>
                </a:lnTo>
                <a:lnTo>
                  <a:pt x="3533575" y="1950879"/>
                </a:lnTo>
                <a:lnTo>
                  <a:pt x="3551513" y="1909286"/>
                </a:lnTo>
                <a:lnTo>
                  <a:pt x="3566095" y="1865193"/>
                </a:lnTo>
                <a:lnTo>
                  <a:pt x="3570657" y="1846452"/>
                </a:lnTo>
                <a:lnTo>
                  <a:pt x="3088360" y="1846452"/>
                </a:lnTo>
                <a:lnTo>
                  <a:pt x="3040292" y="1839929"/>
                </a:lnTo>
                <a:lnTo>
                  <a:pt x="3002917" y="1820353"/>
                </a:lnTo>
                <a:lnTo>
                  <a:pt x="2976227" y="1787721"/>
                </a:lnTo>
                <a:lnTo>
                  <a:pt x="2960218" y="1742024"/>
                </a:lnTo>
                <a:lnTo>
                  <a:pt x="2954883" y="1683257"/>
                </a:lnTo>
                <a:lnTo>
                  <a:pt x="2954883" y="518794"/>
                </a:lnTo>
                <a:lnTo>
                  <a:pt x="2960218" y="460028"/>
                </a:lnTo>
                <a:lnTo>
                  <a:pt x="2976227" y="414331"/>
                </a:lnTo>
                <a:lnTo>
                  <a:pt x="3002917" y="381699"/>
                </a:lnTo>
                <a:lnTo>
                  <a:pt x="3040292" y="362123"/>
                </a:lnTo>
                <a:lnTo>
                  <a:pt x="3088360" y="355600"/>
                </a:lnTo>
                <a:lnTo>
                  <a:pt x="3571045" y="355600"/>
                </a:lnTo>
                <a:lnTo>
                  <a:pt x="3566256" y="335918"/>
                </a:lnTo>
                <a:lnTo>
                  <a:pt x="3551609" y="291828"/>
                </a:lnTo>
                <a:lnTo>
                  <a:pt x="3533707" y="250476"/>
                </a:lnTo>
                <a:lnTo>
                  <a:pt x="3512550" y="211866"/>
                </a:lnTo>
                <a:lnTo>
                  <a:pt x="3488137" y="175998"/>
                </a:lnTo>
                <a:lnTo>
                  <a:pt x="3460470" y="142875"/>
                </a:lnTo>
                <a:lnTo>
                  <a:pt x="3425717" y="109388"/>
                </a:lnTo>
                <a:lnTo>
                  <a:pt x="3387276" y="80367"/>
                </a:lnTo>
                <a:lnTo>
                  <a:pt x="3345154" y="55810"/>
                </a:lnTo>
                <a:lnTo>
                  <a:pt x="3299355" y="35718"/>
                </a:lnTo>
                <a:lnTo>
                  <a:pt x="3249882" y="20091"/>
                </a:lnTo>
                <a:lnTo>
                  <a:pt x="3196741" y="8929"/>
                </a:lnTo>
                <a:lnTo>
                  <a:pt x="3139935" y="2232"/>
                </a:lnTo>
                <a:lnTo>
                  <a:pt x="3079470" y="0"/>
                </a:lnTo>
                <a:close/>
              </a:path>
              <a:path w="6987540" h="2202180">
                <a:moveTo>
                  <a:pt x="3592296" y="1337182"/>
                </a:moveTo>
                <a:lnTo>
                  <a:pt x="3221837" y="1337182"/>
                </a:lnTo>
                <a:lnTo>
                  <a:pt x="3221837" y="1683257"/>
                </a:lnTo>
                <a:lnTo>
                  <a:pt x="3216490" y="1742024"/>
                </a:lnTo>
                <a:lnTo>
                  <a:pt x="3200456" y="1787721"/>
                </a:lnTo>
                <a:lnTo>
                  <a:pt x="3173749" y="1820353"/>
                </a:lnTo>
                <a:lnTo>
                  <a:pt x="3136379" y="1839929"/>
                </a:lnTo>
                <a:lnTo>
                  <a:pt x="3088360" y="1846452"/>
                </a:lnTo>
                <a:lnTo>
                  <a:pt x="3570657" y="1846452"/>
                </a:lnTo>
                <a:lnTo>
                  <a:pt x="3585742" y="1767903"/>
                </a:lnTo>
                <a:lnTo>
                  <a:pt x="3590656" y="1715045"/>
                </a:lnTo>
                <a:lnTo>
                  <a:pt x="3592296" y="1659381"/>
                </a:lnTo>
                <a:lnTo>
                  <a:pt x="3592296" y="1337182"/>
                </a:lnTo>
                <a:close/>
              </a:path>
              <a:path w="6987540" h="2202180">
                <a:moveTo>
                  <a:pt x="3571045" y="355600"/>
                </a:moveTo>
                <a:lnTo>
                  <a:pt x="3088360" y="355600"/>
                </a:lnTo>
                <a:lnTo>
                  <a:pt x="3136379" y="362123"/>
                </a:lnTo>
                <a:lnTo>
                  <a:pt x="3173749" y="381699"/>
                </a:lnTo>
                <a:lnTo>
                  <a:pt x="3200456" y="414331"/>
                </a:lnTo>
                <a:lnTo>
                  <a:pt x="3216490" y="460028"/>
                </a:lnTo>
                <a:lnTo>
                  <a:pt x="3221837" y="518794"/>
                </a:lnTo>
                <a:lnTo>
                  <a:pt x="3221837" y="790320"/>
                </a:lnTo>
                <a:lnTo>
                  <a:pt x="3592296" y="790320"/>
                </a:lnTo>
                <a:lnTo>
                  <a:pt x="3592296" y="539623"/>
                </a:lnTo>
                <a:lnTo>
                  <a:pt x="3590669" y="484599"/>
                </a:lnTo>
                <a:lnTo>
                  <a:pt x="3585786" y="432306"/>
                </a:lnTo>
                <a:lnTo>
                  <a:pt x="3577649" y="382745"/>
                </a:lnTo>
                <a:lnTo>
                  <a:pt x="3571045" y="355600"/>
                </a:lnTo>
                <a:close/>
              </a:path>
              <a:path w="6987540" h="2202180">
                <a:moveTo>
                  <a:pt x="4482312" y="29844"/>
                </a:moveTo>
                <a:lnTo>
                  <a:pt x="3985869" y="29844"/>
                </a:lnTo>
                <a:lnTo>
                  <a:pt x="3642588" y="2172207"/>
                </a:lnTo>
                <a:lnTo>
                  <a:pt x="4002760" y="2172207"/>
                </a:lnTo>
                <a:lnTo>
                  <a:pt x="4062323" y="1764283"/>
                </a:lnTo>
                <a:lnTo>
                  <a:pt x="4438878" y="1764283"/>
                </a:lnTo>
                <a:lnTo>
                  <a:pt x="4438878" y="1758188"/>
                </a:lnTo>
                <a:lnTo>
                  <a:pt x="4759560" y="1758188"/>
                </a:lnTo>
                <a:lnTo>
                  <a:pt x="4705879" y="1423542"/>
                </a:lnTo>
                <a:lnTo>
                  <a:pt x="4105249" y="1423542"/>
                </a:lnTo>
                <a:lnTo>
                  <a:pt x="4220968" y="613404"/>
                </a:lnTo>
                <a:lnTo>
                  <a:pt x="4197197" y="450850"/>
                </a:lnTo>
                <a:lnTo>
                  <a:pt x="4549847" y="450850"/>
                </a:lnTo>
                <a:lnTo>
                  <a:pt x="4482312" y="29844"/>
                </a:lnTo>
                <a:close/>
              </a:path>
              <a:path w="6987540" h="2202180">
                <a:moveTo>
                  <a:pt x="4759560" y="1758188"/>
                </a:moveTo>
                <a:lnTo>
                  <a:pt x="4438878" y="1758188"/>
                </a:lnTo>
                <a:lnTo>
                  <a:pt x="4441418" y="2172207"/>
                </a:lnTo>
                <a:lnTo>
                  <a:pt x="4825974" y="2172207"/>
                </a:lnTo>
                <a:lnTo>
                  <a:pt x="4759560" y="1758188"/>
                </a:lnTo>
                <a:close/>
              </a:path>
              <a:path w="6987540" h="2202180">
                <a:moveTo>
                  <a:pt x="4549847" y="450850"/>
                </a:moveTo>
                <a:lnTo>
                  <a:pt x="4244187" y="450850"/>
                </a:lnTo>
                <a:lnTo>
                  <a:pt x="4220968" y="613404"/>
                </a:lnTo>
                <a:lnTo>
                  <a:pt x="4339437" y="1423542"/>
                </a:lnTo>
                <a:lnTo>
                  <a:pt x="4705879" y="1423542"/>
                </a:lnTo>
                <a:lnTo>
                  <a:pt x="4549847" y="450850"/>
                </a:lnTo>
                <a:close/>
              </a:path>
              <a:path w="6987540" h="2202180">
                <a:moveTo>
                  <a:pt x="4244187" y="450850"/>
                </a:moveTo>
                <a:lnTo>
                  <a:pt x="4197197" y="450850"/>
                </a:lnTo>
                <a:lnTo>
                  <a:pt x="4220968" y="613404"/>
                </a:lnTo>
                <a:lnTo>
                  <a:pt x="4244187" y="450850"/>
                </a:lnTo>
                <a:close/>
              </a:path>
              <a:path w="6987540" h="2202180">
                <a:moveTo>
                  <a:pt x="5237581" y="1501013"/>
                </a:moveTo>
                <a:lnTo>
                  <a:pt x="4867122" y="1501013"/>
                </a:lnTo>
                <a:lnTo>
                  <a:pt x="4867122" y="1647443"/>
                </a:lnTo>
                <a:lnTo>
                  <a:pt x="4868731" y="1704881"/>
                </a:lnTo>
                <a:lnTo>
                  <a:pt x="4873558" y="1759338"/>
                </a:lnTo>
                <a:lnTo>
                  <a:pt x="4881605" y="1810817"/>
                </a:lnTo>
                <a:lnTo>
                  <a:pt x="4892872" y="1859321"/>
                </a:lnTo>
                <a:lnTo>
                  <a:pt x="4907361" y="1904850"/>
                </a:lnTo>
                <a:lnTo>
                  <a:pt x="4925072" y="1947408"/>
                </a:lnTo>
                <a:lnTo>
                  <a:pt x="4946007" y="1986996"/>
                </a:lnTo>
                <a:lnTo>
                  <a:pt x="4970166" y="2023617"/>
                </a:lnTo>
                <a:lnTo>
                  <a:pt x="4997551" y="2057273"/>
                </a:lnTo>
                <a:lnTo>
                  <a:pt x="5028012" y="2087658"/>
                </a:lnTo>
                <a:lnTo>
                  <a:pt x="5061482" y="2114470"/>
                </a:lnTo>
                <a:lnTo>
                  <a:pt x="5097961" y="2137706"/>
                </a:lnTo>
                <a:lnTo>
                  <a:pt x="5137447" y="2157367"/>
                </a:lnTo>
                <a:lnTo>
                  <a:pt x="5179939" y="2173454"/>
                </a:lnTo>
                <a:lnTo>
                  <a:pt x="5225436" y="2185966"/>
                </a:lnTo>
                <a:lnTo>
                  <a:pt x="5273937" y="2194903"/>
                </a:lnTo>
                <a:lnTo>
                  <a:pt x="5325442" y="2200265"/>
                </a:lnTo>
                <a:lnTo>
                  <a:pt x="5379948" y="2202053"/>
                </a:lnTo>
                <a:lnTo>
                  <a:pt x="5434502" y="2200265"/>
                </a:lnTo>
                <a:lnTo>
                  <a:pt x="5434891" y="2200265"/>
                </a:lnTo>
                <a:lnTo>
                  <a:pt x="5486528" y="2194903"/>
                </a:lnTo>
                <a:lnTo>
                  <a:pt x="5486837" y="2194903"/>
                </a:lnTo>
                <a:lnTo>
                  <a:pt x="5536454" y="2185801"/>
                </a:lnTo>
                <a:lnTo>
                  <a:pt x="5582715" y="2173164"/>
                </a:lnTo>
                <a:lnTo>
                  <a:pt x="5626022" y="2156919"/>
                </a:lnTo>
                <a:lnTo>
                  <a:pt x="5666375" y="2137066"/>
                </a:lnTo>
                <a:lnTo>
                  <a:pt x="5703775" y="2113607"/>
                </a:lnTo>
                <a:lnTo>
                  <a:pt x="5738220" y="2086543"/>
                </a:lnTo>
                <a:lnTo>
                  <a:pt x="5769711" y="2055876"/>
                </a:lnTo>
                <a:lnTo>
                  <a:pt x="5798022" y="2021900"/>
                </a:lnTo>
                <a:lnTo>
                  <a:pt x="5823011" y="1984913"/>
                </a:lnTo>
                <a:lnTo>
                  <a:pt x="5844674" y="1944910"/>
                </a:lnTo>
                <a:lnTo>
                  <a:pt x="5863010" y="1901892"/>
                </a:lnTo>
                <a:lnTo>
                  <a:pt x="5878017" y="1855854"/>
                </a:lnTo>
                <a:lnTo>
                  <a:pt x="5880255" y="1846452"/>
                </a:lnTo>
                <a:lnTo>
                  <a:pt x="5377027" y="1846452"/>
                </a:lnTo>
                <a:lnTo>
                  <a:pt x="5334419" y="1841585"/>
                </a:lnTo>
                <a:lnTo>
                  <a:pt x="5272443" y="1802653"/>
                </a:lnTo>
                <a:lnTo>
                  <a:pt x="5253075" y="1768597"/>
                </a:lnTo>
                <a:lnTo>
                  <a:pt x="5241455" y="1724818"/>
                </a:lnTo>
                <a:lnTo>
                  <a:pt x="5237581" y="1671319"/>
                </a:lnTo>
                <a:lnTo>
                  <a:pt x="5237581" y="1501013"/>
                </a:lnTo>
                <a:close/>
              </a:path>
              <a:path w="6987540" h="2202180">
                <a:moveTo>
                  <a:pt x="5391886" y="0"/>
                </a:moveTo>
                <a:lnTo>
                  <a:pt x="5337191" y="1782"/>
                </a:lnTo>
                <a:lnTo>
                  <a:pt x="5285459" y="7128"/>
                </a:lnTo>
                <a:lnTo>
                  <a:pt x="5236687" y="16034"/>
                </a:lnTo>
                <a:lnTo>
                  <a:pt x="5190876" y="28500"/>
                </a:lnTo>
                <a:lnTo>
                  <a:pt x="5148024" y="44524"/>
                </a:lnTo>
                <a:lnTo>
                  <a:pt x="5108130" y="64102"/>
                </a:lnTo>
                <a:lnTo>
                  <a:pt x="5071194" y="87232"/>
                </a:lnTo>
                <a:lnTo>
                  <a:pt x="5037213" y="113914"/>
                </a:lnTo>
                <a:lnTo>
                  <a:pt x="5006187" y="144144"/>
                </a:lnTo>
                <a:lnTo>
                  <a:pt x="4978242" y="177583"/>
                </a:lnTo>
                <a:lnTo>
                  <a:pt x="4953589" y="213809"/>
                </a:lnTo>
                <a:lnTo>
                  <a:pt x="4932226" y="252824"/>
                </a:lnTo>
                <a:lnTo>
                  <a:pt x="4914153" y="294629"/>
                </a:lnTo>
                <a:lnTo>
                  <a:pt x="4899368" y="339227"/>
                </a:lnTo>
                <a:lnTo>
                  <a:pt x="4887870" y="386620"/>
                </a:lnTo>
                <a:lnTo>
                  <a:pt x="4879659" y="436811"/>
                </a:lnTo>
                <a:lnTo>
                  <a:pt x="4874733" y="489801"/>
                </a:lnTo>
                <a:lnTo>
                  <a:pt x="4873091" y="545591"/>
                </a:lnTo>
                <a:lnTo>
                  <a:pt x="4874794" y="599047"/>
                </a:lnTo>
                <a:lnTo>
                  <a:pt x="4879902" y="650882"/>
                </a:lnTo>
                <a:lnTo>
                  <a:pt x="4888417" y="701089"/>
                </a:lnTo>
                <a:lnTo>
                  <a:pt x="4900336" y="749667"/>
                </a:lnTo>
                <a:lnTo>
                  <a:pt x="4915662" y="796609"/>
                </a:lnTo>
                <a:lnTo>
                  <a:pt x="4934393" y="841912"/>
                </a:lnTo>
                <a:lnTo>
                  <a:pt x="4956530" y="885570"/>
                </a:lnTo>
                <a:lnTo>
                  <a:pt x="4977105" y="919376"/>
                </a:lnTo>
                <a:lnTo>
                  <a:pt x="5001662" y="954161"/>
                </a:lnTo>
                <a:lnTo>
                  <a:pt x="5030204" y="989927"/>
                </a:lnTo>
                <a:lnTo>
                  <a:pt x="5062736" y="1026674"/>
                </a:lnTo>
                <a:lnTo>
                  <a:pt x="5099259" y="1064404"/>
                </a:lnTo>
                <a:lnTo>
                  <a:pt x="5139777" y="1103117"/>
                </a:lnTo>
                <a:lnTo>
                  <a:pt x="5184293" y="1142815"/>
                </a:lnTo>
                <a:lnTo>
                  <a:pt x="5232811" y="1183498"/>
                </a:lnTo>
                <a:lnTo>
                  <a:pt x="5285333" y="1225168"/>
                </a:lnTo>
                <a:lnTo>
                  <a:pt x="5323389" y="1267746"/>
                </a:lnTo>
                <a:lnTo>
                  <a:pt x="5357921" y="1308236"/>
                </a:lnTo>
                <a:lnTo>
                  <a:pt x="5388917" y="1346644"/>
                </a:lnTo>
                <a:lnTo>
                  <a:pt x="5416369" y="1382978"/>
                </a:lnTo>
                <a:lnTo>
                  <a:pt x="5440264" y="1417244"/>
                </a:lnTo>
                <a:lnTo>
                  <a:pt x="5485003" y="1497955"/>
                </a:lnTo>
                <a:lnTo>
                  <a:pt x="5502424" y="1550114"/>
                </a:lnTo>
                <a:lnTo>
                  <a:pt x="5512867" y="1605916"/>
                </a:lnTo>
                <a:lnTo>
                  <a:pt x="5516346" y="1665351"/>
                </a:lnTo>
                <a:lnTo>
                  <a:pt x="5514132" y="1711787"/>
                </a:lnTo>
                <a:lnTo>
                  <a:pt x="5507488" y="1750710"/>
                </a:lnTo>
                <a:lnTo>
                  <a:pt x="5480913" y="1806066"/>
                </a:lnTo>
                <a:lnTo>
                  <a:pt x="5437162" y="1836356"/>
                </a:lnTo>
                <a:lnTo>
                  <a:pt x="5377027" y="1846452"/>
                </a:lnTo>
                <a:lnTo>
                  <a:pt x="5880255" y="1846452"/>
                </a:lnTo>
                <a:lnTo>
                  <a:pt x="5889693" y="1806796"/>
                </a:lnTo>
                <a:lnTo>
                  <a:pt x="5898036" y="1754714"/>
                </a:lnTo>
                <a:lnTo>
                  <a:pt x="5903043" y="1699608"/>
                </a:lnTo>
                <a:lnTo>
                  <a:pt x="5904712" y="1641475"/>
                </a:lnTo>
                <a:lnTo>
                  <a:pt x="5903072" y="1584908"/>
                </a:lnTo>
                <a:lnTo>
                  <a:pt x="5898153" y="1530384"/>
                </a:lnTo>
                <a:lnTo>
                  <a:pt x="5889956" y="1477906"/>
                </a:lnTo>
                <a:lnTo>
                  <a:pt x="5878486" y="1427478"/>
                </a:lnTo>
                <a:lnTo>
                  <a:pt x="5863743" y="1379105"/>
                </a:lnTo>
                <a:lnTo>
                  <a:pt x="5845729" y="1332791"/>
                </a:lnTo>
                <a:lnTo>
                  <a:pt x="5824448" y="1288541"/>
                </a:lnTo>
                <a:lnTo>
                  <a:pt x="5804979" y="1254496"/>
                </a:lnTo>
                <a:lnTo>
                  <a:pt x="5782303" y="1219668"/>
                </a:lnTo>
                <a:lnTo>
                  <a:pt x="5756418" y="1184058"/>
                </a:lnTo>
                <a:lnTo>
                  <a:pt x="5727326" y="1147664"/>
                </a:lnTo>
                <a:lnTo>
                  <a:pt x="5695026" y="1110485"/>
                </a:lnTo>
                <a:lnTo>
                  <a:pt x="5659517" y="1072519"/>
                </a:lnTo>
                <a:lnTo>
                  <a:pt x="5620801" y="1033767"/>
                </a:lnTo>
                <a:lnTo>
                  <a:pt x="5578877" y="994226"/>
                </a:lnTo>
                <a:lnTo>
                  <a:pt x="5484183" y="909574"/>
                </a:lnTo>
                <a:lnTo>
                  <a:pt x="5440141" y="867668"/>
                </a:lnTo>
                <a:lnTo>
                  <a:pt x="5401617" y="828182"/>
                </a:lnTo>
                <a:lnTo>
                  <a:pt x="5368607" y="791120"/>
                </a:lnTo>
                <a:lnTo>
                  <a:pt x="5341108" y="756485"/>
                </a:lnTo>
                <a:lnTo>
                  <a:pt x="5319115" y="724280"/>
                </a:lnTo>
                <a:lnTo>
                  <a:pt x="5293872" y="677015"/>
                </a:lnTo>
                <a:lnTo>
                  <a:pt x="5275856" y="627999"/>
                </a:lnTo>
                <a:lnTo>
                  <a:pt x="5265055" y="577244"/>
                </a:lnTo>
                <a:lnTo>
                  <a:pt x="5261457" y="524763"/>
                </a:lnTo>
                <a:lnTo>
                  <a:pt x="5266791" y="463864"/>
                </a:lnTo>
                <a:lnTo>
                  <a:pt x="5282793" y="416499"/>
                </a:lnTo>
                <a:lnTo>
                  <a:pt x="5309463" y="382666"/>
                </a:lnTo>
                <a:lnTo>
                  <a:pt x="5346801" y="362366"/>
                </a:lnTo>
                <a:lnTo>
                  <a:pt x="5394807" y="355600"/>
                </a:lnTo>
                <a:lnTo>
                  <a:pt x="5876489" y="355600"/>
                </a:lnTo>
                <a:lnTo>
                  <a:pt x="5873305" y="341843"/>
                </a:lnTo>
                <a:lnTo>
                  <a:pt x="5858997" y="296642"/>
                </a:lnTo>
                <a:lnTo>
                  <a:pt x="5841508" y="254333"/>
                </a:lnTo>
                <a:lnTo>
                  <a:pt x="5820840" y="214920"/>
                </a:lnTo>
                <a:lnTo>
                  <a:pt x="5796993" y="178401"/>
                </a:lnTo>
                <a:lnTo>
                  <a:pt x="5769965" y="144779"/>
                </a:lnTo>
                <a:lnTo>
                  <a:pt x="5735847" y="110847"/>
                </a:lnTo>
                <a:lnTo>
                  <a:pt x="5697978" y="81438"/>
                </a:lnTo>
                <a:lnTo>
                  <a:pt x="5656355" y="56554"/>
                </a:lnTo>
                <a:lnTo>
                  <a:pt x="5610977" y="36195"/>
                </a:lnTo>
                <a:lnTo>
                  <a:pt x="5561843" y="20359"/>
                </a:lnTo>
                <a:lnTo>
                  <a:pt x="5508950" y="9048"/>
                </a:lnTo>
                <a:lnTo>
                  <a:pt x="5452299" y="2262"/>
                </a:lnTo>
                <a:lnTo>
                  <a:pt x="5391886" y="0"/>
                </a:lnTo>
                <a:close/>
              </a:path>
              <a:path w="6987540" h="2202180">
                <a:moveTo>
                  <a:pt x="5876489" y="355600"/>
                </a:moveTo>
                <a:lnTo>
                  <a:pt x="5394807" y="355600"/>
                </a:lnTo>
                <a:lnTo>
                  <a:pt x="5425835" y="358078"/>
                </a:lnTo>
                <a:lnTo>
                  <a:pt x="5452814" y="365521"/>
                </a:lnTo>
                <a:lnTo>
                  <a:pt x="5494629" y="395350"/>
                </a:lnTo>
                <a:lnTo>
                  <a:pt x="5519886" y="448992"/>
                </a:lnTo>
                <a:lnTo>
                  <a:pt x="5528284" y="530732"/>
                </a:lnTo>
                <a:lnTo>
                  <a:pt x="5528284" y="668274"/>
                </a:lnTo>
                <a:lnTo>
                  <a:pt x="5898743" y="668274"/>
                </a:lnTo>
                <a:lnTo>
                  <a:pt x="5898743" y="551561"/>
                </a:lnTo>
                <a:lnTo>
                  <a:pt x="5897153" y="494796"/>
                </a:lnTo>
                <a:lnTo>
                  <a:pt x="5892384" y="440921"/>
                </a:lnTo>
                <a:lnTo>
                  <a:pt x="5884434" y="389937"/>
                </a:lnTo>
                <a:lnTo>
                  <a:pt x="5876489" y="355600"/>
                </a:lnTo>
                <a:close/>
              </a:path>
              <a:path w="6987540" h="2202180">
                <a:moveTo>
                  <a:pt x="6987387" y="29844"/>
                </a:moveTo>
                <a:lnTo>
                  <a:pt x="6033236" y="29844"/>
                </a:lnTo>
                <a:lnTo>
                  <a:pt x="6033236" y="2172207"/>
                </a:lnTo>
                <a:lnTo>
                  <a:pt x="6987387" y="2172207"/>
                </a:lnTo>
                <a:lnTo>
                  <a:pt x="6987387" y="1816735"/>
                </a:lnTo>
                <a:lnTo>
                  <a:pt x="6421475" y="1816735"/>
                </a:lnTo>
                <a:lnTo>
                  <a:pt x="6421475" y="1234058"/>
                </a:lnTo>
                <a:lnTo>
                  <a:pt x="6871182" y="1234058"/>
                </a:lnTo>
                <a:lnTo>
                  <a:pt x="6871182" y="878586"/>
                </a:lnTo>
                <a:lnTo>
                  <a:pt x="6421475" y="878586"/>
                </a:lnTo>
                <a:lnTo>
                  <a:pt x="6421475" y="385317"/>
                </a:lnTo>
                <a:lnTo>
                  <a:pt x="6987387" y="385317"/>
                </a:lnTo>
                <a:lnTo>
                  <a:pt x="6987387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930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160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25422" y="4124566"/>
            <a:ext cx="8747506" cy="1889493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2575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941069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60">
                <a:solidFill>
                  <a:srgbClr val="00AF50"/>
                </a:solidFill>
              </a:rPr>
              <a:t>WIKILOC</a:t>
            </a:r>
            <a:endParaRPr sz="2900"/>
          </a:p>
        </p:txBody>
      </p:sp>
      <p:grpSp>
        <p:nvGrpSpPr>
          <p:cNvPr id="5" name="object 5" descr=""/>
          <p:cNvGrpSpPr/>
          <p:nvPr/>
        </p:nvGrpSpPr>
        <p:grpSpPr>
          <a:xfrm>
            <a:off x="89860" y="12"/>
            <a:ext cx="12105640" cy="6721475"/>
            <a:chOff x="89860" y="12"/>
            <a:chExt cx="12105640" cy="672147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9860" y="741933"/>
              <a:ext cx="5819140" cy="4278630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56045" y="2328799"/>
              <a:ext cx="6239129" cy="4392676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/>
          <p:nvPr/>
        </p:nvSpPr>
        <p:spPr>
          <a:xfrm>
            <a:off x="6368922" y="2105405"/>
            <a:ext cx="5509895" cy="3302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https://es.wikiloc.com/rutas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senderismo/una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escaleron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miradores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puntal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de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san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roque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la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raya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21107026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10" name="object 10" descr=""/>
          <p:cNvGrpSpPr/>
          <p:nvPr/>
        </p:nvGrpSpPr>
        <p:grpSpPr>
          <a:xfrm>
            <a:off x="1973072" y="3047"/>
            <a:ext cx="10241280" cy="3725545"/>
            <a:chOff x="1973072" y="3047"/>
            <a:chExt cx="10241280" cy="3725545"/>
          </a:xfrm>
        </p:grpSpPr>
        <p:pic>
          <p:nvPicPr>
            <p:cNvPr id="11" name="object 11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94475" y="3047"/>
              <a:ext cx="5541264" cy="2347087"/>
            </a:xfrm>
            <a:prstGeom prst="rect">
              <a:avLst/>
            </a:prstGeom>
          </p:spPr>
        </p:pic>
        <p:pic>
          <p:nvPicPr>
            <p:cNvPr id="12" name="object 12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289420" y="198246"/>
              <a:ext cx="4971288" cy="1777111"/>
            </a:xfrm>
            <a:prstGeom prst="rect">
              <a:avLst/>
            </a:prstGeom>
          </p:spPr>
        </p:pic>
        <p:sp>
          <p:nvSpPr>
            <p:cNvPr id="13" name="object 13" descr=""/>
            <p:cNvSpPr/>
            <p:nvPr/>
          </p:nvSpPr>
          <p:spPr>
            <a:xfrm>
              <a:off x="1992122" y="226059"/>
              <a:ext cx="10203180" cy="3483610"/>
            </a:xfrm>
            <a:custGeom>
              <a:avLst/>
              <a:gdLst/>
              <a:ahLst/>
              <a:cxnLst/>
              <a:rect l="l" t="t" r="r" b="b"/>
              <a:pathLst>
                <a:path w="10203180" h="3483610">
                  <a:moveTo>
                    <a:pt x="0" y="3483356"/>
                  </a:moveTo>
                  <a:lnTo>
                    <a:pt x="3710432" y="3483356"/>
                  </a:lnTo>
                  <a:lnTo>
                    <a:pt x="3710432" y="2655265"/>
                  </a:lnTo>
                  <a:lnTo>
                    <a:pt x="0" y="2655265"/>
                  </a:lnTo>
                  <a:lnTo>
                    <a:pt x="0" y="3483356"/>
                  </a:lnTo>
                  <a:close/>
                </a:path>
                <a:path w="10203180" h="3483610">
                  <a:moveTo>
                    <a:pt x="8350758" y="2567432"/>
                  </a:moveTo>
                  <a:lnTo>
                    <a:pt x="10203053" y="2567432"/>
                  </a:lnTo>
                  <a:lnTo>
                    <a:pt x="10203053" y="2202307"/>
                  </a:lnTo>
                  <a:lnTo>
                    <a:pt x="8350758" y="2202307"/>
                  </a:lnTo>
                  <a:lnTo>
                    <a:pt x="8350758" y="2567432"/>
                  </a:lnTo>
                  <a:close/>
                </a:path>
                <a:path w="10203180" h="3483610">
                  <a:moveTo>
                    <a:pt x="4297299" y="1749298"/>
                  </a:moveTo>
                  <a:lnTo>
                    <a:pt x="9268587" y="1749298"/>
                  </a:lnTo>
                  <a:lnTo>
                    <a:pt x="9268587" y="0"/>
                  </a:lnTo>
                  <a:lnTo>
                    <a:pt x="4297299" y="0"/>
                  </a:lnTo>
                  <a:lnTo>
                    <a:pt x="4297299" y="174929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4" name="object 14" descr=""/>
          <p:cNvSpPr txBox="1"/>
          <p:nvPr/>
        </p:nvSpPr>
        <p:spPr>
          <a:xfrm>
            <a:off x="1180896" y="5552338"/>
            <a:ext cx="3628390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https://es.wikiloc.com/rutas/sende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rismo/espana/castilla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-</a:t>
            </a:r>
            <a:r>
              <a:rPr dirty="0" u="sng" sz="1800" spc="-2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la</a:t>
            </a:r>
            <a:r>
              <a:rPr dirty="0" u="sng" sz="1800" spc="-2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-</a:t>
            </a:r>
            <a:r>
              <a:rPr dirty="0" sz="1800" spc="-25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8"/>
              </a:rPr>
              <a:t>mancha/cuenca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5" name="object 1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941069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60">
                <a:solidFill>
                  <a:srgbClr val="00AF50"/>
                </a:solidFill>
              </a:rPr>
              <a:t>WIKILOC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962304"/>
            <a:ext cx="12191999" cy="4933441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70309"/>
            <a:ext cx="12198350" cy="658769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536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941069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60">
                <a:solidFill>
                  <a:srgbClr val="00AF50"/>
                </a:solidFill>
              </a:rPr>
              <a:t>WIKILOC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362762" y="12"/>
            <a:ext cx="11832590" cy="6877050"/>
            <a:chOff x="362762" y="12"/>
            <a:chExt cx="11832590" cy="68770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381812" y="810894"/>
              <a:ext cx="11595100" cy="6047105"/>
            </a:xfrm>
            <a:custGeom>
              <a:avLst/>
              <a:gdLst/>
              <a:ahLst/>
              <a:cxnLst/>
              <a:rect l="l" t="t" r="r" b="b"/>
              <a:pathLst>
                <a:path w="11595100" h="6047105">
                  <a:moveTo>
                    <a:pt x="1852244" y="4330446"/>
                  </a:moveTo>
                  <a:lnTo>
                    <a:pt x="7592136" y="4330446"/>
                  </a:lnTo>
                  <a:lnTo>
                    <a:pt x="7592136" y="0"/>
                  </a:lnTo>
                  <a:lnTo>
                    <a:pt x="1852244" y="0"/>
                  </a:lnTo>
                  <a:lnTo>
                    <a:pt x="1852244" y="4330446"/>
                  </a:lnTo>
                  <a:close/>
                </a:path>
                <a:path w="11595100" h="6047105">
                  <a:moveTo>
                    <a:pt x="8304860" y="2165222"/>
                  </a:moveTo>
                  <a:lnTo>
                    <a:pt x="9582480" y="2165222"/>
                  </a:lnTo>
                  <a:lnTo>
                    <a:pt x="9582480" y="1982685"/>
                  </a:lnTo>
                  <a:lnTo>
                    <a:pt x="8304860" y="1982685"/>
                  </a:lnTo>
                  <a:lnTo>
                    <a:pt x="8304860" y="2165222"/>
                  </a:lnTo>
                  <a:close/>
                </a:path>
                <a:path w="11595100" h="6047105">
                  <a:moveTo>
                    <a:pt x="0" y="6047105"/>
                  </a:moveTo>
                  <a:lnTo>
                    <a:pt x="11594846" y="6047105"/>
                  </a:lnTo>
                  <a:lnTo>
                    <a:pt x="11594846" y="4418203"/>
                  </a:lnTo>
                  <a:lnTo>
                    <a:pt x="0" y="4418203"/>
                  </a:lnTo>
                  <a:lnTo>
                    <a:pt x="0" y="604710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04797"/>
            <a:ext cx="12198350" cy="655320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562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941069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60">
                <a:solidFill>
                  <a:srgbClr val="00AF50"/>
                </a:solidFill>
              </a:rPr>
              <a:t>WIKILOC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394855" y="12"/>
            <a:ext cx="11819890" cy="6877050"/>
            <a:chOff x="394855" y="12"/>
            <a:chExt cx="11819890" cy="68770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413905" y="5275072"/>
              <a:ext cx="11781790" cy="1583055"/>
            </a:xfrm>
            <a:custGeom>
              <a:avLst/>
              <a:gdLst/>
              <a:ahLst/>
              <a:cxnLst/>
              <a:rect l="l" t="t" r="r" b="b"/>
              <a:pathLst>
                <a:path w="11781790" h="1583054">
                  <a:moveTo>
                    <a:pt x="0" y="1582927"/>
                  </a:moveTo>
                  <a:lnTo>
                    <a:pt x="11781282" y="1582927"/>
                  </a:lnTo>
                  <a:lnTo>
                    <a:pt x="11781282" y="0"/>
                  </a:lnTo>
                  <a:lnTo>
                    <a:pt x="0" y="0"/>
                  </a:lnTo>
                  <a:lnTo>
                    <a:pt x="0" y="158292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79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941069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60">
                <a:solidFill>
                  <a:srgbClr val="00AF50"/>
                </a:solidFill>
              </a:rPr>
              <a:t>WIKILOC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962025"/>
            <a:ext cx="12191999" cy="575945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908177"/>
            <a:ext cx="12191999" cy="3575050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5687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59219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50">
                <a:solidFill>
                  <a:srgbClr val="00AF50"/>
                </a:solidFill>
              </a:rPr>
              <a:t>WIKILOC</a:t>
            </a:r>
            <a:r>
              <a:rPr dirty="0" sz="2900" spc="-385">
                <a:solidFill>
                  <a:srgbClr val="00AF50"/>
                </a:solidFill>
              </a:rPr>
              <a:t> </a:t>
            </a:r>
            <a:r>
              <a:rPr dirty="0" sz="2900" spc="-210">
                <a:solidFill>
                  <a:srgbClr val="00AF50"/>
                </a:solidFill>
              </a:rPr>
              <a:t>–</a:t>
            </a:r>
            <a:r>
              <a:rPr dirty="0" sz="2900" spc="-395">
                <a:solidFill>
                  <a:srgbClr val="00AF50"/>
                </a:solidFill>
              </a:rPr>
              <a:t> </a:t>
            </a:r>
            <a:r>
              <a:rPr dirty="0" sz="2900" spc="-685">
                <a:solidFill>
                  <a:srgbClr val="00AF50"/>
                </a:solidFill>
              </a:rPr>
              <a:t>DOWNLOAD</a:t>
            </a:r>
            <a:r>
              <a:rPr dirty="0" sz="2900" spc="-459">
                <a:solidFill>
                  <a:srgbClr val="00AF50"/>
                </a:solidFill>
              </a:rPr>
              <a:t> </a:t>
            </a:r>
            <a:r>
              <a:rPr dirty="0" sz="2900" spc="-475">
                <a:solidFill>
                  <a:srgbClr val="00AF50"/>
                </a:solidFill>
              </a:rPr>
              <a:t>EXAMPLEs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33857" y="4850866"/>
            <a:ext cx="3899535" cy="167005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100"/>
              </a:lnSpc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endParaRPr sz="2000">
              <a:latin typeface="Georgia"/>
              <a:cs typeface="Georgia"/>
            </a:endParaRPr>
          </a:p>
          <a:p>
            <a:pPr marR="2820670">
              <a:lnSpc>
                <a:spcPct val="140000"/>
              </a:lnSpc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Opinion Stars</a:t>
            </a:r>
            <a:endParaRPr sz="2000">
              <a:latin typeface="Georgia"/>
              <a:cs typeface="Georgia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5903976" y="3889222"/>
            <a:ext cx="6236335" cy="2969260"/>
            <a:chOff x="5903976" y="3889222"/>
            <a:chExt cx="6236335" cy="2969260"/>
          </a:xfrm>
        </p:grpSpPr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03976" y="3889222"/>
              <a:ext cx="6236208" cy="2968777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99175" y="4084043"/>
              <a:ext cx="5665724" cy="2671572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39598" y="618108"/>
            <a:ext cx="6918959" cy="2202180"/>
          </a:xfrm>
          <a:custGeom>
            <a:avLst/>
            <a:gdLst/>
            <a:ahLst/>
            <a:cxnLst/>
            <a:rect l="l" t="t" r="r" b="b"/>
            <a:pathLst>
              <a:path w="6918959" h="2202180">
                <a:moveTo>
                  <a:pt x="370408" y="1456436"/>
                </a:moveTo>
                <a:lnTo>
                  <a:pt x="0" y="1456436"/>
                </a:lnTo>
                <a:lnTo>
                  <a:pt x="0" y="1647443"/>
                </a:lnTo>
                <a:lnTo>
                  <a:pt x="1644" y="1705036"/>
                </a:lnTo>
                <a:lnTo>
                  <a:pt x="6561" y="1759420"/>
                </a:lnTo>
                <a:lnTo>
                  <a:pt x="6579" y="1759620"/>
                </a:lnTo>
                <a:lnTo>
                  <a:pt x="14762" y="1810935"/>
                </a:lnTo>
                <a:lnTo>
                  <a:pt x="14804" y="1811198"/>
                </a:lnTo>
                <a:lnTo>
                  <a:pt x="26248" y="1859468"/>
                </a:lnTo>
                <a:lnTo>
                  <a:pt x="26320" y="1859772"/>
                </a:lnTo>
                <a:lnTo>
                  <a:pt x="41020" y="1905018"/>
                </a:lnTo>
                <a:lnTo>
                  <a:pt x="41126" y="1905344"/>
                </a:lnTo>
                <a:lnTo>
                  <a:pt x="59223" y="1947916"/>
                </a:lnTo>
                <a:lnTo>
                  <a:pt x="80611" y="1987490"/>
                </a:lnTo>
                <a:lnTo>
                  <a:pt x="105290" y="2024069"/>
                </a:lnTo>
                <a:lnTo>
                  <a:pt x="133261" y="2057653"/>
                </a:lnTo>
                <a:lnTo>
                  <a:pt x="164345" y="2087959"/>
                </a:lnTo>
                <a:lnTo>
                  <a:pt x="198366" y="2114700"/>
                </a:lnTo>
                <a:lnTo>
                  <a:pt x="235323" y="2137875"/>
                </a:lnTo>
                <a:lnTo>
                  <a:pt x="275217" y="2157485"/>
                </a:lnTo>
                <a:lnTo>
                  <a:pt x="318048" y="2173529"/>
                </a:lnTo>
                <a:lnTo>
                  <a:pt x="363815" y="2186008"/>
                </a:lnTo>
                <a:lnTo>
                  <a:pt x="412521" y="2194922"/>
                </a:lnTo>
                <a:lnTo>
                  <a:pt x="464163" y="2200270"/>
                </a:lnTo>
                <a:lnTo>
                  <a:pt x="518744" y="2202053"/>
                </a:lnTo>
                <a:lnTo>
                  <a:pt x="573094" y="2200270"/>
                </a:lnTo>
                <a:lnTo>
                  <a:pt x="624633" y="2194922"/>
                </a:lnTo>
                <a:lnTo>
                  <a:pt x="673245" y="2186008"/>
                </a:lnTo>
                <a:lnTo>
                  <a:pt x="718945" y="2173529"/>
                </a:lnTo>
                <a:lnTo>
                  <a:pt x="761734" y="2157485"/>
                </a:lnTo>
                <a:lnTo>
                  <a:pt x="801878" y="2137743"/>
                </a:lnTo>
                <a:lnTo>
                  <a:pt x="838847" y="2114529"/>
                </a:lnTo>
                <a:lnTo>
                  <a:pt x="872896" y="2087748"/>
                </a:lnTo>
                <a:lnTo>
                  <a:pt x="904024" y="2057400"/>
                </a:lnTo>
                <a:lnTo>
                  <a:pt x="932042" y="2023777"/>
                </a:lnTo>
                <a:lnTo>
                  <a:pt x="956764" y="1987173"/>
                </a:lnTo>
                <a:lnTo>
                  <a:pt x="978188" y="1947587"/>
                </a:lnTo>
                <a:lnTo>
                  <a:pt x="996316" y="1905018"/>
                </a:lnTo>
                <a:lnTo>
                  <a:pt x="1011049" y="1859772"/>
                </a:lnTo>
                <a:lnTo>
                  <a:pt x="1014241" y="1846452"/>
                </a:lnTo>
                <a:lnTo>
                  <a:pt x="509816" y="1846452"/>
                </a:lnTo>
                <a:lnTo>
                  <a:pt x="467219" y="1841585"/>
                </a:lnTo>
                <a:lnTo>
                  <a:pt x="405260" y="1802653"/>
                </a:lnTo>
                <a:lnTo>
                  <a:pt x="385897" y="1768597"/>
                </a:lnTo>
                <a:lnTo>
                  <a:pt x="374280" y="1724818"/>
                </a:lnTo>
                <a:lnTo>
                  <a:pt x="370408" y="1671319"/>
                </a:lnTo>
                <a:lnTo>
                  <a:pt x="370408" y="1456436"/>
                </a:lnTo>
                <a:close/>
              </a:path>
              <a:path w="6918959" h="2202180">
                <a:moveTo>
                  <a:pt x="1026023" y="1028573"/>
                </a:moveTo>
                <a:lnTo>
                  <a:pt x="509816" y="1028573"/>
                </a:lnTo>
                <a:lnTo>
                  <a:pt x="552413" y="1033440"/>
                </a:lnTo>
                <a:lnTo>
                  <a:pt x="587268" y="1048041"/>
                </a:lnTo>
                <a:lnTo>
                  <a:pt x="614378" y="1072372"/>
                </a:lnTo>
                <a:lnTo>
                  <a:pt x="633743" y="1106428"/>
                </a:lnTo>
                <a:lnTo>
                  <a:pt x="645363" y="1150207"/>
                </a:lnTo>
                <a:lnTo>
                  <a:pt x="649236" y="1203705"/>
                </a:lnTo>
                <a:lnTo>
                  <a:pt x="649236" y="1671319"/>
                </a:lnTo>
                <a:lnTo>
                  <a:pt x="645363" y="1724818"/>
                </a:lnTo>
                <a:lnTo>
                  <a:pt x="633743" y="1768597"/>
                </a:lnTo>
                <a:lnTo>
                  <a:pt x="614378" y="1802653"/>
                </a:lnTo>
                <a:lnTo>
                  <a:pt x="552413" y="1841585"/>
                </a:lnTo>
                <a:lnTo>
                  <a:pt x="509816" y="1846452"/>
                </a:lnTo>
                <a:lnTo>
                  <a:pt x="1014241" y="1846452"/>
                </a:lnTo>
                <a:lnTo>
                  <a:pt x="1022620" y="1811198"/>
                </a:lnTo>
                <a:lnTo>
                  <a:pt x="1022683" y="1810935"/>
                </a:lnTo>
                <a:lnTo>
                  <a:pt x="1030890" y="1759620"/>
                </a:lnTo>
                <a:lnTo>
                  <a:pt x="1030922" y="1759420"/>
                </a:lnTo>
                <a:lnTo>
                  <a:pt x="1035855" y="1705036"/>
                </a:lnTo>
                <a:lnTo>
                  <a:pt x="1037513" y="1647443"/>
                </a:lnTo>
                <a:lnTo>
                  <a:pt x="1037513" y="1176908"/>
                </a:lnTo>
                <a:lnTo>
                  <a:pt x="1035958" y="1118508"/>
                </a:lnTo>
                <a:lnTo>
                  <a:pt x="1031290" y="1063509"/>
                </a:lnTo>
                <a:lnTo>
                  <a:pt x="1026023" y="1028573"/>
                </a:lnTo>
                <a:close/>
              </a:path>
              <a:path w="6918959" h="2202180">
                <a:moveTo>
                  <a:pt x="983932" y="29844"/>
                </a:moveTo>
                <a:lnTo>
                  <a:pt x="60858" y="29844"/>
                </a:lnTo>
                <a:lnTo>
                  <a:pt x="0" y="1251965"/>
                </a:lnTo>
                <a:lnTo>
                  <a:pt x="370408" y="1251965"/>
                </a:lnTo>
                <a:lnTo>
                  <a:pt x="370408" y="1203705"/>
                </a:lnTo>
                <a:lnTo>
                  <a:pt x="374280" y="1150207"/>
                </a:lnTo>
                <a:lnTo>
                  <a:pt x="385897" y="1106428"/>
                </a:lnTo>
                <a:lnTo>
                  <a:pt x="405260" y="1072372"/>
                </a:lnTo>
                <a:lnTo>
                  <a:pt x="467219" y="1033440"/>
                </a:lnTo>
                <a:lnTo>
                  <a:pt x="509816" y="1028573"/>
                </a:lnTo>
                <a:lnTo>
                  <a:pt x="1026023" y="1028573"/>
                </a:lnTo>
                <a:lnTo>
                  <a:pt x="1023511" y="1011910"/>
                </a:lnTo>
                <a:lnTo>
                  <a:pt x="1012620" y="963707"/>
                </a:lnTo>
                <a:lnTo>
                  <a:pt x="998615" y="918898"/>
                </a:lnTo>
                <a:lnTo>
                  <a:pt x="981497" y="877478"/>
                </a:lnTo>
                <a:lnTo>
                  <a:pt x="961266" y="839446"/>
                </a:lnTo>
                <a:lnTo>
                  <a:pt x="951526" y="824991"/>
                </a:lnTo>
                <a:lnTo>
                  <a:pt x="342900" y="824991"/>
                </a:lnTo>
                <a:lnTo>
                  <a:pt x="371645" y="784707"/>
                </a:lnTo>
                <a:lnTo>
                  <a:pt x="388548" y="767501"/>
                </a:lnTo>
                <a:lnTo>
                  <a:pt x="410108" y="385317"/>
                </a:lnTo>
                <a:lnTo>
                  <a:pt x="983932" y="385317"/>
                </a:lnTo>
                <a:lnTo>
                  <a:pt x="983932" y="29844"/>
                </a:lnTo>
                <a:close/>
              </a:path>
              <a:path w="6918959" h="2202180">
                <a:moveTo>
                  <a:pt x="388548" y="767501"/>
                </a:moveTo>
                <a:lnTo>
                  <a:pt x="371645" y="784707"/>
                </a:lnTo>
                <a:lnTo>
                  <a:pt x="342900" y="824991"/>
                </a:lnTo>
                <a:lnTo>
                  <a:pt x="385305" y="824991"/>
                </a:lnTo>
                <a:lnTo>
                  <a:pt x="388548" y="767501"/>
                </a:lnTo>
                <a:close/>
              </a:path>
              <a:path w="6918959" h="2202180">
                <a:moveTo>
                  <a:pt x="643826" y="673100"/>
                </a:moveTo>
                <a:lnTo>
                  <a:pt x="586594" y="676202"/>
                </a:lnTo>
                <a:lnTo>
                  <a:pt x="534109" y="685506"/>
                </a:lnTo>
                <a:lnTo>
                  <a:pt x="486372" y="701011"/>
                </a:lnTo>
                <a:lnTo>
                  <a:pt x="443381" y="722715"/>
                </a:lnTo>
                <a:lnTo>
                  <a:pt x="405139" y="750614"/>
                </a:lnTo>
                <a:lnTo>
                  <a:pt x="385305" y="824991"/>
                </a:lnTo>
                <a:lnTo>
                  <a:pt x="951526" y="824991"/>
                </a:lnTo>
                <a:lnTo>
                  <a:pt x="907523" y="769871"/>
                </a:lnTo>
                <a:lnTo>
                  <a:pt x="873254" y="740311"/>
                </a:lnTo>
                <a:lnTo>
                  <a:pt x="835113" y="716121"/>
                </a:lnTo>
                <a:lnTo>
                  <a:pt x="793099" y="697302"/>
                </a:lnTo>
                <a:lnTo>
                  <a:pt x="747214" y="683858"/>
                </a:lnTo>
                <a:lnTo>
                  <a:pt x="697456" y="675789"/>
                </a:lnTo>
                <a:lnTo>
                  <a:pt x="643826" y="673100"/>
                </a:lnTo>
                <a:close/>
              </a:path>
              <a:path w="6918959" h="2202180">
                <a:moveTo>
                  <a:pt x="1849225" y="248412"/>
                </a:moveTo>
                <a:lnTo>
                  <a:pt x="1531797" y="248412"/>
                </a:lnTo>
                <a:lnTo>
                  <a:pt x="1557634" y="253390"/>
                </a:lnTo>
                <a:lnTo>
                  <a:pt x="1576089" y="268335"/>
                </a:lnTo>
                <a:lnTo>
                  <a:pt x="1587161" y="293256"/>
                </a:lnTo>
                <a:lnTo>
                  <a:pt x="1590852" y="328167"/>
                </a:lnTo>
                <a:lnTo>
                  <a:pt x="1590852" y="460248"/>
                </a:lnTo>
                <a:lnTo>
                  <a:pt x="1534729" y="464369"/>
                </a:lnTo>
                <a:lnTo>
                  <a:pt x="1482402" y="472051"/>
                </a:lnTo>
                <a:lnTo>
                  <a:pt x="1433875" y="483294"/>
                </a:lnTo>
                <a:lnTo>
                  <a:pt x="1389148" y="498099"/>
                </a:lnTo>
                <a:lnTo>
                  <a:pt x="1348225" y="516464"/>
                </a:lnTo>
                <a:lnTo>
                  <a:pt x="1311107" y="538391"/>
                </a:lnTo>
                <a:lnTo>
                  <a:pt x="1277797" y="563879"/>
                </a:lnTo>
                <a:lnTo>
                  <a:pt x="1244260" y="598402"/>
                </a:lnTo>
                <a:lnTo>
                  <a:pt x="1216804" y="638344"/>
                </a:lnTo>
                <a:lnTo>
                  <a:pt x="1195438" y="683704"/>
                </a:lnTo>
                <a:lnTo>
                  <a:pt x="1180167" y="734483"/>
                </a:lnTo>
                <a:lnTo>
                  <a:pt x="1171000" y="790680"/>
                </a:lnTo>
                <a:lnTo>
                  <a:pt x="1167942" y="852296"/>
                </a:lnTo>
                <a:lnTo>
                  <a:pt x="1167942" y="864235"/>
                </a:lnTo>
                <a:lnTo>
                  <a:pt x="1170564" y="920895"/>
                </a:lnTo>
                <a:lnTo>
                  <a:pt x="1178427" y="972453"/>
                </a:lnTo>
                <a:lnTo>
                  <a:pt x="1191534" y="1018896"/>
                </a:lnTo>
                <a:lnTo>
                  <a:pt x="1209883" y="1060213"/>
                </a:lnTo>
                <a:lnTo>
                  <a:pt x="1233474" y="1096390"/>
                </a:lnTo>
                <a:lnTo>
                  <a:pt x="1262386" y="1126690"/>
                </a:lnTo>
                <a:lnTo>
                  <a:pt x="1296546" y="1150234"/>
                </a:lnTo>
                <a:lnTo>
                  <a:pt x="1335960" y="1167037"/>
                </a:lnTo>
                <a:lnTo>
                  <a:pt x="1380636" y="1177110"/>
                </a:lnTo>
                <a:lnTo>
                  <a:pt x="1430578" y="1180464"/>
                </a:lnTo>
                <a:lnTo>
                  <a:pt x="1480406" y="1176082"/>
                </a:lnTo>
                <a:lnTo>
                  <a:pt x="1525499" y="1162934"/>
                </a:lnTo>
                <a:lnTo>
                  <a:pt x="1565865" y="1141015"/>
                </a:lnTo>
                <a:lnTo>
                  <a:pt x="1601511" y="1110323"/>
                </a:lnTo>
                <a:lnTo>
                  <a:pt x="1620339" y="1086299"/>
                </a:lnTo>
                <a:lnTo>
                  <a:pt x="1616379" y="1022603"/>
                </a:lnTo>
                <a:lnTo>
                  <a:pt x="1859965" y="1022603"/>
                </a:lnTo>
                <a:lnTo>
                  <a:pt x="1859965" y="932179"/>
                </a:lnTo>
                <a:lnTo>
                  <a:pt x="1505000" y="932179"/>
                </a:lnTo>
                <a:lnTo>
                  <a:pt x="1475310" y="926820"/>
                </a:lnTo>
                <a:lnTo>
                  <a:pt x="1454073" y="910732"/>
                </a:lnTo>
                <a:lnTo>
                  <a:pt x="1441314" y="883906"/>
                </a:lnTo>
                <a:lnTo>
                  <a:pt x="1437055" y="846327"/>
                </a:lnTo>
                <a:lnTo>
                  <a:pt x="1437055" y="819530"/>
                </a:lnTo>
                <a:lnTo>
                  <a:pt x="1447787" y="756665"/>
                </a:lnTo>
                <a:lnTo>
                  <a:pt x="1479854" y="712088"/>
                </a:lnTo>
                <a:lnTo>
                  <a:pt x="1528972" y="684164"/>
                </a:lnTo>
                <a:lnTo>
                  <a:pt x="1590852" y="671194"/>
                </a:lnTo>
                <a:lnTo>
                  <a:pt x="1859965" y="671194"/>
                </a:lnTo>
                <a:lnTo>
                  <a:pt x="1859965" y="357886"/>
                </a:lnTo>
                <a:lnTo>
                  <a:pt x="1857679" y="304355"/>
                </a:lnTo>
                <a:lnTo>
                  <a:pt x="1850817" y="254762"/>
                </a:lnTo>
                <a:lnTo>
                  <a:pt x="1849263" y="248561"/>
                </a:lnTo>
                <a:lnTo>
                  <a:pt x="1849225" y="248412"/>
                </a:lnTo>
                <a:close/>
              </a:path>
              <a:path w="6918959" h="2202180">
                <a:moveTo>
                  <a:pt x="1859965" y="1022603"/>
                </a:moveTo>
                <a:lnTo>
                  <a:pt x="1658670" y="1022603"/>
                </a:lnTo>
                <a:lnTo>
                  <a:pt x="1632444" y="1070854"/>
                </a:lnTo>
                <a:lnTo>
                  <a:pt x="1620339" y="1086299"/>
                </a:lnTo>
                <a:lnTo>
                  <a:pt x="1625269" y="1165605"/>
                </a:lnTo>
                <a:lnTo>
                  <a:pt x="1859965" y="1165605"/>
                </a:lnTo>
                <a:lnTo>
                  <a:pt x="1859965" y="1022603"/>
                </a:lnTo>
                <a:close/>
              </a:path>
              <a:path w="6918959" h="2202180">
                <a:moveTo>
                  <a:pt x="1658670" y="1022603"/>
                </a:moveTo>
                <a:lnTo>
                  <a:pt x="1616379" y="1022603"/>
                </a:lnTo>
                <a:lnTo>
                  <a:pt x="1620339" y="1086299"/>
                </a:lnTo>
                <a:lnTo>
                  <a:pt x="1632444" y="1070854"/>
                </a:lnTo>
                <a:lnTo>
                  <a:pt x="1658670" y="1022603"/>
                </a:lnTo>
                <a:close/>
              </a:path>
              <a:path w="6918959" h="2202180">
                <a:moveTo>
                  <a:pt x="1859965" y="671194"/>
                </a:moveTo>
                <a:lnTo>
                  <a:pt x="1590852" y="671194"/>
                </a:lnTo>
                <a:lnTo>
                  <a:pt x="1590852" y="849629"/>
                </a:lnTo>
                <a:lnTo>
                  <a:pt x="1579420" y="885781"/>
                </a:lnTo>
                <a:lnTo>
                  <a:pt x="1561309" y="911574"/>
                </a:lnTo>
                <a:lnTo>
                  <a:pt x="1536506" y="927032"/>
                </a:lnTo>
                <a:lnTo>
                  <a:pt x="1505000" y="932179"/>
                </a:lnTo>
                <a:lnTo>
                  <a:pt x="1859965" y="932179"/>
                </a:lnTo>
                <a:lnTo>
                  <a:pt x="1859965" y="671194"/>
                </a:lnTo>
                <a:close/>
              </a:path>
              <a:path w="6918959" h="2202180">
                <a:moveTo>
                  <a:pt x="1534845" y="0"/>
                </a:moveTo>
                <a:lnTo>
                  <a:pt x="1481934" y="2486"/>
                </a:lnTo>
                <a:lnTo>
                  <a:pt x="1433626" y="9947"/>
                </a:lnTo>
                <a:lnTo>
                  <a:pt x="1389920" y="22379"/>
                </a:lnTo>
                <a:lnTo>
                  <a:pt x="1350818" y="39783"/>
                </a:lnTo>
                <a:lnTo>
                  <a:pt x="1316317" y="62158"/>
                </a:lnTo>
                <a:lnTo>
                  <a:pt x="1286417" y="89503"/>
                </a:lnTo>
                <a:lnTo>
                  <a:pt x="1261119" y="121816"/>
                </a:lnTo>
                <a:lnTo>
                  <a:pt x="1240422" y="159098"/>
                </a:lnTo>
                <a:lnTo>
                  <a:pt x="1224324" y="201346"/>
                </a:lnTo>
                <a:lnTo>
                  <a:pt x="1212863" y="248412"/>
                </a:lnTo>
                <a:lnTo>
                  <a:pt x="1205929" y="300741"/>
                </a:lnTo>
                <a:lnTo>
                  <a:pt x="1203629" y="357886"/>
                </a:lnTo>
                <a:lnTo>
                  <a:pt x="1203629" y="415036"/>
                </a:lnTo>
                <a:lnTo>
                  <a:pt x="1460931" y="415036"/>
                </a:lnTo>
                <a:lnTo>
                  <a:pt x="1460931" y="346075"/>
                </a:lnTo>
                <a:lnTo>
                  <a:pt x="1461910" y="319262"/>
                </a:lnTo>
                <a:lnTo>
                  <a:pt x="1469772" y="280209"/>
                </a:lnTo>
                <a:lnTo>
                  <a:pt x="1498073" y="253390"/>
                </a:lnTo>
                <a:lnTo>
                  <a:pt x="1497846" y="253390"/>
                </a:lnTo>
                <a:lnTo>
                  <a:pt x="1513559" y="249628"/>
                </a:lnTo>
                <a:lnTo>
                  <a:pt x="1531797" y="248412"/>
                </a:lnTo>
                <a:lnTo>
                  <a:pt x="1849225" y="248412"/>
                </a:lnTo>
                <a:lnTo>
                  <a:pt x="1839375" y="209105"/>
                </a:lnTo>
                <a:lnTo>
                  <a:pt x="1823352" y="167386"/>
                </a:lnTo>
                <a:lnTo>
                  <a:pt x="1802742" y="129603"/>
                </a:lnTo>
                <a:lnTo>
                  <a:pt x="1777542" y="95757"/>
                </a:lnTo>
                <a:lnTo>
                  <a:pt x="1741439" y="61317"/>
                </a:lnTo>
                <a:lnTo>
                  <a:pt x="1699117" y="34509"/>
                </a:lnTo>
                <a:lnTo>
                  <a:pt x="1650578" y="15345"/>
                </a:lnTo>
                <a:lnTo>
                  <a:pt x="1595821" y="3838"/>
                </a:lnTo>
                <a:lnTo>
                  <a:pt x="1534845" y="0"/>
                </a:lnTo>
                <a:close/>
              </a:path>
              <a:path w="6918959" h="2202180">
                <a:moveTo>
                  <a:pt x="1859965" y="1274699"/>
                </a:moveTo>
                <a:lnTo>
                  <a:pt x="1167942" y="1274699"/>
                </a:lnTo>
                <a:lnTo>
                  <a:pt x="1167942" y="1534921"/>
                </a:lnTo>
                <a:lnTo>
                  <a:pt x="1859965" y="1534921"/>
                </a:lnTo>
                <a:lnTo>
                  <a:pt x="1859965" y="1274699"/>
                </a:lnTo>
                <a:close/>
              </a:path>
              <a:path w="6918959" h="2202180">
                <a:moveTo>
                  <a:pt x="3010966" y="0"/>
                </a:moveTo>
                <a:lnTo>
                  <a:pt x="2950335" y="2232"/>
                </a:lnTo>
                <a:lnTo>
                  <a:pt x="2893403" y="8929"/>
                </a:lnTo>
                <a:lnTo>
                  <a:pt x="2840168" y="20091"/>
                </a:lnTo>
                <a:lnTo>
                  <a:pt x="2790628" y="35718"/>
                </a:lnTo>
                <a:lnTo>
                  <a:pt x="2744781" y="55810"/>
                </a:lnTo>
                <a:lnTo>
                  <a:pt x="2702625" y="80367"/>
                </a:lnTo>
                <a:lnTo>
                  <a:pt x="2664334" y="109218"/>
                </a:lnTo>
                <a:lnTo>
                  <a:pt x="2629585" y="142620"/>
                </a:lnTo>
                <a:lnTo>
                  <a:pt x="2601998" y="175706"/>
                </a:lnTo>
                <a:lnTo>
                  <a:pt x="2577656" y="211549"/>
                </a:lnTo>
                <a:lnTo>
                  <a:pt x="2556560" y="250147"/>
                </a:lnTo>
                <a:lnTo>
                  <a:pt x="2538710" y="291502"/>
                </a:lnTo>
                <a:lnTo>
                  <a:pt x="2524105" y="335613"/>
                </a:lnTo>
                <a:lnTo>
                  <a:pt x="2512745" y="382481"/>
                </a:lnTo>
                <a:lnTo>
                  <a:pt x="2504631" y="432105"/>
                </a:lnTo>
                <a:lnTo>
                  <a:pt x="2499760" y="484599"/>
                </a:lnTo>
                <a:lnTo>
                  <a:pt x="2498140" y="539623"/>
                </a:lnTo>
                <a:lnTo>
                  <a:pt x="2498140" y="1659381"/>
                </a:lnTo>
                <a:lnTo>
                  <a:pt x="2499768" y="1715045"/>
                </a:lnTo>
                <a:lnTo>
                  <a:pt x="2504634" y="1767739"/>
                </a:lnTo>
                <a:lnTo>
                  <a:pt x="2512745" y="1817718"/>
                </a:lnTo>
                <a:lnTo>
                  <a:pt x="2524098" y="1864899"/>
                </a:lnTo>
                <a:lnTo>
                  <a:pt x="2538695" y="1909286"/>
                </a:lnTo>
                <a:lnTo>
                  <a:pt x="2556692" y="1951237"/>
                </a:lnTo>
                <a:lnTo>
                  <a:pt x="2577827" y="1990036"/>
                </a:lnTo>
                <a:lnTo>
                  <a:pt x="2602210" y="2026017"/>
                </a:lnTo>
                <a:lnTo>
                  <a:pt x="2629839" y="2059177"/>
                </a:lnTo>
                <a:lnTo>
                  <a:pt x="2664630" y="2092664"/>
                </a:lnTo>
                <a:lnTo>
                  <a:pt x="2703089" y="2121685"/>
                </a:lnTo>
                <a:lnTo>
                  <a:pt x="2745218" y="2146242"/>
                </a:lnTo>
                <a:lnTo>
                  <a:pt x="2791018" y="2166334"/>
                </a:lnTo>
                <a:lnTo>
                  <a:pt x="2840492" y="2181961"/>
                </a:lnTo>
                <a:lnTo>
                  <a:pt x="2893640" y="2193123"/>
                </a:lnTo>
                <a:lnTo>
                  <a:pt x="2950464" y="2199820"/>
                </a:lnTo>
                <a:lnTo>
                  <a:pt x="3010966" y="2202053"/>
                </a:lnTo>
                <a:lnTo>
                  <a:pt x="3071188" y="2199820"/>
                </a:lnTo>
                <a:lnTo>
                  <a:pt x="3127888" y="2193123"/>
                </a:lnTo>
                <a:lnTo>
                  <a:pt x="3180930" y="2181961"/>
                </a:lnTo>
                <a:lnTo>
                  <a:pt x="3230331" y="2166334"/>
                </a:lnTo>
                <a:lnTo>
                  <a:pt x="3276086" y="2146242"/>
                </a:lnTo>
                <a:lnTo>
                  <a:pt x="3318469" y="2121525"/>
                </a:lnTo>
                <a:lnTo>
                  <a:pt x="3356923" y="2092457"/>
                </a:lnTo>
                <a:lnTo>
                  <a:pt x="3391712" y="2058924"/>
                </a:lnTo>
                <a:lnTo>
                  <a:pt x="3419422" y="2025696"/>
                </a:lnTo>
                <a:lnTo>
                  <a:pt x="3443875" y="1989682"/>
                </a:lnTo>
                <a:lnTo>
                  <a:pt x="3465071" y="1950879"/>
                </a:lnTo>
                <a:lnTo>
                  <a:pt x="3483009" y="1909286"/>
                </a:lnTo>
                <a:lnTo>
                  <a:pt x="3497591" y="1865193"/>
                </a:lnTo>
                <a:lnTo>
                  <a:pt x="3502153" y="1846452"/>
                </a:lnTo>
                <a:lnTo>
                  <a:pt x="3019856" y="1846452"/>
                </a:lnTo>
                <a:lnTo>
                  <a:pt x="2971788" y="1839929"/>
                </a:lnTo>
                <a:lnTo>
                  <a:pt x="2934413" y="1820353"/>
                </a:lnTo>
                <a:lnTo>
                  <a:pt x="2907723" y="1787721"/>
                </a:lnTo>
                <a:lnTo>
                  <a:pt x="2891714" y="1742024"/>
                </a:lnTo>
                <a:lnTo>
                  <a:pt x="2886379" y="1683257"/>
                </a:lnTo>
                <a:lnTo>
                  <a:pt x="2886379" y="518794"/>
                </a:lnTo>
                <a:lnTo>
                  <a:pt x="2891714" y="460028"/>
                </a:lnTo>
                <a:lnTo>
                  <a:pt x="2907723" y="414331"/>
                </a:lnTo>
                <a:lnTo>
                  <a:pt x="2934413" y="381699"/>
                </a:lnTo>
                <a:lnTo>
                  <a:pt x="2971788" y="362123"/>
                </a:lnTo>
                <a:lnTo>
                  <a:pt x="3019856" y="355600"/>
                </a:lnTo>
                <a:lnTo>
                  <a:pt x="3502541" y="355600"/>
                </a:lnTo>
                <a:lnTo>
                  <a:pt x="3497753" y="335918"/>
                </a:lnTo>
                <a:lnTo>
                  <a:pt x="3483105" y="291828"/>
                </a:lnTo>
                <a:lnTo>
                  <a:pt x="3465203" y="250476"/>
                </a:lnTo>
                <a:lnTo>
                  <a:pt x="3444046" y="211866"/>
                </a:lnTo>
                <a:lnTo>
                  <a:pt x="3419633" y="175998"/>
                </a:lnTo>
                <a:lnTo>
                  <a:pt x="3391966" y="142875"/>
                </a:lnTo>
                <a:lnTo>
                  <a:pt x="3357213" y="109388"/>
                </a:lnTo>
                <a:lnTo>
                  <a:pt x="3318773" y="80367"/>
                </a:lnTo>
                <a:lnTo>
                  <a:pt x="3276651" y="55810"/>
                </a:lnTo>
                <a:lnTo>
                  <a:pt x="3230851" y="35718"/>
                </a:lnTo>
                <a:lnTo>
                  <a:pt x="3181378" y="20091"/>
                </a:lnTo>
                <a:lnTo>
                  <a:pt x="3128237" y="8929"/>
                </a:lnTo>
                <a:lnTo>
                  <a:pt x="3071431" y="2232"/>
                </a:lnTo>
                <a:lnTo>
                  <a:pt x="3010966" y="0"/>
                </a:lnTo>
                <a:close/>
              </a:path>
              <a:path w="6918959" h="2202180">
                <a:moveTo>
                  <a:pt x="3523792" y="1337182"/>
                </a:moveTo>
                <a:lnTo>
                  <a:pt x="3153333" y="1337182"/>
                </a:lnTo>
                <a:lnTo>
                  <a:pt x="3153333" y="1683257"/>
                </a:lnTo>
                <a:lnTo>
                  <a:pt x="3147986" y="1742024"/>
                </a:lnTo>
                <a:lnTo>
                  <a:pt x="3131953" y="1787721"/>
                </a:lnTo>
                <a:lnTo>
                  <a:pt x="3105245" y="1820353"/>
                </a:lnTo>
                <a:lnTo>
                  <a:pt x="3067876" y="1839929"/>
                </a:lnTo>
                <a:lnTo>
                  <a:pt x="3019856" y="1846452"/>
                </a:lnTo>
                <a:lnTo>
                  <a:pt x="3502153" y="1846452"/>
                </a:lnTo>
                <a:lnTo>
                  <a:pt x="3517238" y="1767903"/>
                </a:lnTo>
                <a:lnTo>
                  <a:pt x="3522153" y="1715045"/>
                </a:lnTo>
                <a:lnTo>
                  <a:pt x="3523792" y="1659381"/>
                </a:lnTo>
                <a:lnTo>
                  <a:pt x="3523792" y="1337182"/>
                </a:lnTo>
                <a:close/>
              </a:path>
              <a:path w="6918959" h="2202180">
                <a:moveTo>
                  <a:pt x="3502541" y="355600"/>
                </a:moveTo>
                <a:lnTo>
                  <a:pt x="3019856" y="355600"/>
                </a:lnTo>
                <a:lnTo>
                  <a:pt x="3067876" y="362123"/>
                </a:lnTo>
                <a:lnTo>
                  <a:pt x="3105245" y="381699"/>
                </a:lnTo>
                <a:lnTo>
                  <a:pt x="3131953" y="414331"/>
                </a:lnTo>
                <a:lnTo>
                  <a:pt x="3147986" y="460028"/>
                </a:lnTo>
                <a:lnTo>
                  <a:pt x="3153333" y="518794"/>
                </a:lnTo>
                <a:lnTo>
                  <a:pt x="3153333" y="790320"/>
                </a:lnTo>
                <a:lnTo>
                  <a:pt x="3523792" y="790320"/>
                </a:lnTo>
                <a:lnTo>
                  <a:pt x="3523792" y="539623"/>
                </a:lnTo>
                <a:lnTo>
                  <a:pt x="3522165" y="484599"/>
                </a:lnTo>
                <a:lnTo>
                  <a:pt x="3517282" y="432306"/>
                </a:lnTo>
                <a:lnTo>
                  <a:pt x="3509145" y="382745"/>
                </a:lnTo>
                <a:lnTo>
                  <a:pt x="3502541" y="355600"/>
                </a:lnTo>
                <a:close/>
              </a:path>
              <a:path w="6918959" h="2202180">
                <a:moveTo>
                  <a:pt x="4413808" y="29844"/>
                </a:moveTo>
                <a:lnTo>
                  <a:pt x="3917365" y="29844"/>
                </a:lnTo>
                <a:lnTo>
                  <a:pt x="3574084" y="2172207"/>
                </a:lnTo>
                <a:lnTo>
                  <a:pt x="3934256" y="2172207"/>
                </a:lnTo>
                <a:lnTo>
                  <a:pt x="3993819" y="1764283"/>
                </a:lnTo>
                <a:lnTo>
                  <a:pt x="4370374" y="1764283"/>
                </a:lnTo>
                <a:lnTo>
                  <a:pt x="4370374" y="1758188"/>
                </a:lnTo>
                <a:lnTo>
                  <a:pt x="4691056" y="1758188"/>
                </a:lnTo>
                <a:lnTo>
                  <a:pt x="4637375" y="1423542"/>
                </a:lnTo>
                <a:lnTo>
                  <a:pt x="4036745" y="1423542"/>
                </a:lnTo>
                <a:lnTo>
                  <a:pt x="4152464" y="613404"/>
                </a:lnTo>
                <a:lnTo>
                  <a:pt x="4128693" y="450850"/>
                </a:lnTo>
                <a:lnTo>
                  <a:pt x="4481343" y="450850"/>
                </a:lnTo>
                <a:lnTo>
                  <a:pt x="4413808" y="29844"/>
                </a:lnTo>
                <a:close/>
              </a:path>
              <a:path w="6918959" h="2202180">
                <a:moveTo>
                  <a:pt x="4691056" y="1758188"/>
                </a:moveTo>
                <a:lnTo>
                  <a:pt x="4370374" y="1758188"/>
                </a:lnTo>
                <a:lnTo>
                  <a:pt x="4372914" y="2172207"/>
                </a:lnTo>
                <a:lnTo>
                  <a:pt x="4757470" y="2172207"/>
                </a:lnTo>
                <a:lnTo>
                  <a:pt x="4691056" y="1758188"/>
                </a:lnTo>
                <a:close/>
              </a:path>
              <a:path w="6918959" h="2202180">
                <a:moveTo>
                  <a:pt x="4481343" y="450850"/>
                </a:moveTo>
                <a:lnTo>
                  <a:pt x="4175683" y="450850"/>
                </a:lnTo>
                <a:lnTo>
                  <a:pt x="4152464" y="613404"/>
                </a:lnTo>
                <a:lnTo>
                  <a:pt x="4270933" y="1423542"/>
                </a:lnTo>
                <a:lnTo>
                  <a:pt x="4637375" y="1423542"/>
                </a:lnTo>
                <a:lnTo>
                  <a:pt x="4481343" y="450850"/>
                </a:lnTo>
                <a:close/>
              </a:path>
              <a:path w="6918959" h="2202180">
                <a:moveTo>
                  <a:pt x="4175683" y="450850"/>
                </a:moveTo>
                <a:lnTo>
                  <a:pt x="4128693" y="450850"/>
                </a:lnTo>
                <a:lnTo>
                  <a:pt x="4152464" y="613404"/>
                </a:lnTo>
                <a:lnTo>
                  <a:pt x="4175683" y="450850"/>
                </a:lnTo>
                <a:close/>
              </a:path>
              <a:path w="6918959" h="2202180">
                <a:moveTo>
                  <a:pt x="5169077" y="1501013"/>
                </a:moveTo>
                <a:lnTo>
                  <a:pt x="4798618" y="1501013"/>
                </a:lnTo>
                <a:lnTo>
                  <a:pt x="4798618" y="1647443"/>
                </a:lnTo>
                <a:lnTo>
                  <a:pt x="4800227" y="1704881"/>
                </a:lnTo>
                <a:lnTo>
                  <a:pt x="4805054" y="1759338"/>
                </a:lnTo>
                <a:lnTo>
                  <a:pt x="4813101" y="1810817"/>
                </a:lnTo>
                <a:lnTo>
                  <a:pt x="4824368" y="1859321"/>
                </a:lnTo>
                <a:lnTo>
                  <a:pt x="4838857" y="1904850"/>
                </a:lnTo>
                <a:lnTo>
                  <a:pt x="4856568" y="1947408"/>
                </a:lnTo>
                <a:lnTo>
                  <a:pt x="4877503" y="1986996"/>
                </a:lnTo>
                <a:lnTo>
                  <a:pt x="4901662" y="2023617"/>
                </a:lnTo>
                <a:lnTo>
                  <a:pt x="4929047" y="2057273"/>
                </a:lnTo>
                <a:lnTo>
                  <a:pt x="4959508" y="2087658"/>
                </a:lnTo>
                <a:lnTo>
                  <a:pt x="4992979" y="2114470"/>
                </a:lnTo>
                <a:lnTo>
                  <a:pt x="5029457" y="2137706"/>
                </a:lnTo>
                <a:lnTo>
                  <a:pt x="5068943" y="2157367"/>
                </a:lnTo>
                <a:lnTo>
                  <a:pt x="5111435" y="2173454"/>
                </a:lnTo>
                <a:lnTo>
                  <a:pt x="5156932" y="2185966"/>
                </a:lnTo>
                <a:lnTo>
                  <a:pt x="5205434" y="2194903"/>
                </a:lnTo>
                <a:lnTo>
                  <a:pt x="5256938" y="2200265"/>
                </a:lnTo>
                <a:lnTo>
                  <a:pt x="5311444" y="2202053"/>
                </a:lnTo>
                <a:lnTo>
                  <a:pt x="5365998" y="2200265"/>
                </a:lnTo>
                <a:lnTo>
                  <a:pt x="5366387" y="2200265"/>
                </a:lnTo>
                <a:lnTo>
                  <a:pt x="5418024" y="2194903"/>
                </a:lnTo>
                <a:lnTo>
                  <a:pt x="5418333" y="2194903"/>
                </a:lnTo>
                <a:lnTo>
                  <a:pt x="5467951" y="2185801"/>
                </a:lnTo>
                <a:lnTo>
                  <a:pt x="5514212" y="2173164"/>
                </a:lnTo>
                <a:lnTo>
                  <a:pt x="5557519" y="2156919"/>
                </a:lnTo>
                <a:lnTo>
                  <a:pt x="5597872" y="2137066"/>
                </a:lnTo>
                <a:lnTo>
                  <a:pt x="5635271" y="2113607"/>
                </a:lnTo>
                <a:lnTo>
                  <a:pt x="5669716" y="2086543"/>
                </a:lnTo>
                <a:lnTo>
                  <a:pt x="5701207" y="2055876"/>
                </a:lnTo>
                <a:lnTo>
                  <a:pt x="5729519" y="2021900"/>
                </a:lnTo>
                <a:lnTo>
                  <a:pt x="5754507" y="1984913"/>
                </a:lnTo>
                <a:lnTo>
                  <a:pt x="5776170" y="1944910"/>
                </a:lnTo>
                <a:lnTo>
                  <a:pt x="5794506" y="1901892"/>
                </a:lnTo>
                <a:lnTo>
                  <a:pt x="5809514" y="1855854"/>
                </a:lnTo>
                <a:lnTo>
                  <a:pt x="5811751" y="1846452"/>
                </a:lnTo>
                <a:lnTo>
                  <a:pt x="5308523" y="1846452"/>
                </a:lnTo>
                <a:lnTo>
                  <a:pt x="5265915" y="1841585"/>
                </a:lnTo>
                <a:lnTo>
                  <a:pt x="5203939" y="1802653"/>
                </a:lnTo>
                <a:lnTo>
                  <a:pt x="5184571" y="1768597"/>
                </a:lnTo>
                <a:lnTo>
                  <a:pt x="5172951" y="1724818"/>
                </a:lnTo>
                <a:lnTo>
                  <a:pt x="5169077" y="1671319"/>
                </a:lnTo>
                <a:lnTo>
                  <a:pt x="5169077" y="1501013"/>
                </a:lnTo>
                <a:close/>
              </a:path>
              <a:path w="6918959" h="2202180">
                <a:moveTo>
                  <a:pt x="5323382" y="0"/>
                </a:moveTo>
                <a:lnTo>
                  <a:pt x="5268687" y="1782"/>
                </a:lnTo>
                <a:lnTo>
                  <a:pt x="5216955" y="7128"/>
                </a:lnTo>
                <a:lnTo>
                  <a:pt x="5168184" y="16034"/>
                </a:lnTo>
                <a:lnTo>
                  <a:pt x="5122372" y="28500"/>
                </a:lnTo>
                <a:lnTo>
                  <a:pt x="5079521" y="44524"/>
                </a:lnTo>
                <a:lnTo>
                  <a:pt x="5039627" y="64102"/>
                </a:lnTo>
                <a:lnTo>
                  <a:pt x="5002690" y="87232"/>
                </a:lnTo>
                <a:lnTo>
                  <a:pt x="4968709" y="113914"/>
                </a:lnTo>
                <a:lnTo>
                  <a:pt x="4937683" y="144144"/>
                </a:lnTo>
                <a:lnTo>
                  <a:pt x="4909738" y="177583"/>
                </a:lnTo>
                <a:lnTo>
                  <a:pt x="4885085" y="213809"/>
                </a:lnTo>
                <a:lnTo>
                  <a:pt x="4863722" y="252824"/>
                </a:lnTo>
                <a:lnTo>
                  <a:pt x="4845649" y="294629"/>
                </a:lnTo>
                <a:lnTo>
                  <a:pt x="4830864" y="339227"/>
                </a:lnTo>
                <a:lnTo>
                  <a:pt x="4819366" y="386620"/>
                </a:lnTo>
                <a:lnTo>
                  <a:pt x="4811155" y="436811"/>
                </a:lnTo>
                <a:lnTo>
                  <a:pt x="4806229" y="489801"/>
                </a:lnTo>
                <a:lnTo>
                  <a:pt x="4804587" y="545591"/>
                </a:lnTo>
                <a:lnTo>
                  <a:pt x="4806290" y="599047"/>
                </a:lnTo>
                <a:lnTo>
                  <a:pt x="4811399" y="650882"/>
                </a:lnTo>
                <a:lnTo>
                  <a:pt x="4819913" y="701089"/>
                </a:lnTo>
                <a:lnTo>
                  <a:pt x="4831833" y="749667"/>
                </a:lnTo>
                <a:lnTo>
                  <a:pt x="4847158" y="796609"/>
                </a:lnTo>
                <a:lnTo>
                  <a:pt x="4865889" y="841912"/>
                </a:lnTo>
                <a:lnTo>
                  <a:pt x="4888026" y="885570"/>
                </a:lnTo>
                <a:lnTo>
                  <a:pt x="4908601" y="919376"/>
                </a:lnTo>
                <a:lnTo>
                  <a:pt x="4933158" y="954161"/>
                </a:lnTo>
                <a:lnTo>
                  <a:pt x="4961700" y="989927"/>
                </a:lnTo>
                <a:lnTo>
                  <a:pt x="4994232" y="1026674"/>
                </a:lnTo>
                <a:lnTo>
                  <a:pt x="5030755" y="1064404"/>
                </a:lnTo>
                <a:lnTo>
                  <a:pt x="5071273" y="1103117"/>
                </a:lnTo>
                <a:lnTo>
                  <a:pt x="5115790" y="1142815"/>
                </a:lnTo>
                <a:lnTo>
                  <a:pt x="5164307" y="1183498"/>
                </a:lnTo>
                <a:lnTo>
                  <a:pt x="5216829" y="1225168"/>
                </a:lnTo>
                <a:lnTo>
                  <a:pt x="5254885" y="1267746"/>
                </a:lnTo>
                <a:lnTo>
                  <a:pt x="5289417" y="1308236"/>
                </a:lnTo>
                <a:lnTo>
                  <a:pt x="5320414" y="1346644"/>
                </a:lnTo>
                <a:lnTo>
                  <a:pt x="5347865" y="1382978"/>
                </a:lnTo>
                <a:lnTo>
                  <a:pt x="5371760" y="1417244"/>
                </a:lnTo>
                <a:lnTo>
                  <a:pt x="5416499" y="1497955"/>
                </a:lnTo>
                <a:lnTo>
                  <a:pt x="5433920" y="1550114"/>
                </a:lnTo>
                <a:lnTo>
                  <a:pt x="5444364" y="1605916"/>
                </a:lnTo>
                <a:lnTo>
                  <a:pt x="5447842" y="1665351"/>
                </a:lnTo>
                <a:lnTo>
                  <a:pt x="5445628" y="1711787"/>
                </a:lnTo>
                <a:lnTo>
                  <a:pt x="5438984" y="1750710"/>
                </a:lnTo>
                <a:lnTo>
                  <a:pt x="5412409" y="1806066"/>
                </a:lnTo>
                <a:lnTo>
                  <a:pt x="5368658" y="1836356"/>
                </a:lnTo>
                <a:lnTo>
                  <a:pt x="5308523" y="1846452"/>
                </a:lnTo>
                <a:lnTo>
                  <a:pt x="5811751" y="1846452"/>
                </a:lnTo>
                <a:lnTo>
                  <a:pt x="5821189" y="1806796"/>
                </a:lnTo>
                <a:lnTo>
                  <a:pt x="5829532" y="1754714"/>
                </a:lnTo>
                <a:lnTo>
                  <a:pt x="5834539" y="1699608"/>
                </a:lnTo>
                <a:lnTo>
                  <a:pt x="5836208" y="1641475"/>
                </a:lnTo>
                <a:lnTo>
                  <a:pt x="5834568" y="1584908"/>
                </a:lnTo>
                <a:lnTo>
                  <a:pt x="5829649" y="1530384"/>
                </a:lnTo>
                <a:lnTo>
                  <a:pt x="5821453" y="1477906"/>
                </a:lnTo>
                <a:lnTo>
                  <a:pt x="5809982" y="1427478"/>
                </a:lnTo>
                <a:lnTo>
                  <a:pt x="5795239" y="1379105"/>
                </a:lnTo>
                <a:lnTo>
                  <a:pt x="5777226" y="1332791"/>
                </a:lnTo>
                <a:lnTo>
                  <a:pt x="5755944" y="1288541"/>
                </a:lnTo>
                <a:lnTo>
                  <a:pt x="5736476" y="1254496"/>
                </a:lnTo>
                <a:lnTo>
                  <a:pt x="5713799" y="1219668"/>
                </a:lnTo>
                <a:lnTo>
                  <a:pt x="5687915" y="1184058"/>
                </a:lnTo>
                <a:lnTo>
                  <a:pt x="5658822" y="1147664"/>
                </a:lnTo>
                <a:lnTo>
                  <a:pt x="5626522" y="1110485"/>
                </a:lnTo>
                <a:lnTo>
                  <a:pt x="5591014" y="1072519"/>
                </a:lnTo>
                <a:lnTo>
                  <a:pt x="5552297" y="1033767"/>
                </a:lnTo>
                <a:lnTo>
                  <a:pt x="5510373" y="994226"/>
                </a:lnTo>
                <a:lnTo>
                  <a:pt x="5415679" y="909574"/>
                </a:lnTo>
                <a:lnTo>
                  <a:pt x="5371638" y="867668"/>
                </a:lnTo>
                <a:lnTo>
                  <a:pt x="5333114" y="828182"/>
                </a:lnTo>
                <a:lnTo>
                  <a:pt x="5300104" y="791120"/>
                </a:lnTo>
                <a:lnTo>
                  <a:pt x="5272604" y="756485"/>
                </a:lnTo>
                <a:lnTo>
                  <a:pt x="5250611" y="724280"/>
                </a:lnTo>
                <a:lnTo>
                  <a:pt x="5225368" y="677015"/>
                </a:lnTo>
                <a:lnTo>
                  <a:pt x="5207352" y="627999"/>
                </a:lnTo>
                <a:lnTo>
                  <a:pt x="5196551" y="577244"/>
                </a:lnTo>
                <a:lnTo>
                  <a:pt x="5192953" y="524763"/>
                </a:lnTo>
                <a:lnTo>
                  <a:pt x="5198287" y="463864"/>
                </a:lnTo>
                <a:lnTo>
                  <a:pt x="5214289" y="416499"/>
                </a:lnTo>
                <a:lnTo>
                  <a:pt x="5240959" y="382666"/>
                </a:lnTo>
                <a:lnTo>
                  <a:pt x="5278297" y="362366"/>
                </a:lnTo>
                <a:lnTo>
                  <a:pt x="5326303" y="355600"/>
                </a:lnTo>
                <a:lnTo>
                  <a:pt x="5807985" y="355600"/>
                </a:lnTo>
                <a:lnTo>
                  <a:pt x="5804802" y="341843"/>
                </a:lnTo>
                <a:lnTo>
                  <a:pt x="5790493" y="296642"/>
                </a:lnTo>
                <a:lnTo>
                  <a:pt x="5773005" y="254333"/>
                </a:lnTo>
                <a:lnTo>
                  <a:pt x="5752337" y="214920"/>
                </a:lnTo>
                <a:lnTo>
                  <a:pt x="5728489" y="178401"/>
                </a:lnTo>
                <a:lnTo>
                  <a:pt x="5701461" y="144779"/>
                </a:lnTo>
                <a:lnTo>
                  <a:pt x="5667344" y="110847"/>
                </a:lnTo>
                <a:lnTo>
                  <a:pt x="5629474" y="81438"/>
                </a:lnTo>
                <a:lnTo>
                  <a:pt x="5587851" y="56554"/>
                </a:lnTo>
                <a:lnTo>
                  <a:pt x="5542473" y="36195"/>
                </a:lnTo>
                <a:lnTo>
                  <a:pt x="5493339" y="20359"/>
                </a:lnTo>
                <a:lnTo>
                  <a:pt x="5440447" y="9048"/>
                </a:lnTo>
                <a:lnTo>
                  <a:pt x="5383795" y="2262"/>
                </a:lnTo>
                <a:lnTo>
                  <a:pt x="5323382" y="0"/>
                </a:lnTo>
                <a:close/>
              </a:path>
              <a:path w="6918959" h="2202180">
                <a:moveTo>
                  <a:pt x="5807985" y="355600"/>
                </a:moveTo>
                <a:lnTo>
                  <a:pt x="5326303" y="355600"/>
                </a:lnTo>
                <a:lnTo>
                  <a:pt x="5357331" y="358078"/>
                </a:lnTo>
                <a:lnTo>
                  <a:pt x="5384311" y="365521"/>
                </a:lnTo>
                <a:lnTo>
                  <a:pt x="5426125" y="395350"/>
                </a:lnTo>
                <a:lnTo>
                  <a:pt x="5451382" y="448992"/>
                </a:lnTo>
                <a:lnTo>
                  <a:pt x="5459780" y="530732"/>
                </a:lnTo>
                <a:lnTo>
                  <a:pt x="5459780" y="668274"/>
                </a:lnTo>
                <a:lnTo>
                  <a:pt x="5830239" y="668274"/>
                </a:lnTo>
                <a:lnTo>
                  <a:pt x="5830239" y="551561"/>
                </a:lnTo>
                <a:lnTo>
                  <a:pt x="5828649" y="494796"/>
                </a:lnTo>
                <a:lnTo>
                  <a:pt x="5823880" y="440921"/>
                </a:lnTo>
                <a:lnTo>
                  <a:pt x="5815931" y="389937"/>
                </a:lnTo>
                <a:lnTo>
                  <a:pt x="5807985" y="355600"/>
                </a:lnTo>
                <a:close/>
              </a:path>
              <a:path w="6918959" h="2202180">
                <a:moveTo>
                  <a:pt x="6918883" y="29844"/>
                </a:moveTo>
                <a:lnTo>
                  <a:pt x="5964732" y="29844"/>
                </a:lnTo>
                <a:lnTo>
                  <a:pt x="5964732" y="2172207"/>
                </a:lnTo>
                <a:lnTo>
                  <a:pt x="6918883" y="2172207"/>
                </a:lnTo>
                <a:lnTo>
                  <a:pt x="6918883" y="1816735"/>
                </a:lnTo>
                <a:lnTo>
                  <a:pt x="6352971" y="1816735"/>
                </a:lnTo>
                <a:lnTo>
                  <a:pt x="6352971" y="1234058"/>
                </a:lnTo>
                <a:lnTo>
                  <a:pt x="6802678" y="1234058"/>
                </a:lnTo>
                <a:lnTo>
                  <a:pt x="6802678" y="878586"/>
                </a:lnTo>
                <a:lnTo>
                  <a:pt x="6352971" y="878586"/>
                </a:lnTo>
                <a:lnTo>
                  <a:pt x="6352971" y="385317"/>
                </a:lnTo>
                <a:lnTo>
                  <a:pt x="6918883" y="385317"/>
                </a:lnTo>
                <a:lnTo>
                  <a:pt x="6918883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676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167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1473" y="3077502"/>
            <a:ext cx="7915402" cy="3780496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6322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53975" y="1295400"/>
            <a:ext cx="12141200" cy="4267200"/>
            <a:chOff x="53975" y="1295400"/>
            <a:chExt cx="12141200" cy="426720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3975" y="1295400"/>
              <a:ext cx="12141199" cy="426720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181658" y="1953856"/>
              <a:ext cx="572770" cy="186055"/>
            </a:xfrm>
            <a:custGeom>
              <a:avLst/>
              <a:gdLst/>
              <a:ahLst/>
              <a:cxnLst/>
              <a:rect l="l" t="t" r="r" b="b"/>
              <a:pathLst>
                <a:path w="572769" h="186055">
                  <a:moveTo>
                    <a:pt x="0" y="185458"/>
                  </a:moveTo>
                  <a:lnTo>
                    <a:pt x="572681" y="185458"/>
                  </a:lnTo>
                  <a:lnTo>
                    <a:pt x="572681" y="0"/>
                  </a:lnTo>
                  <a:lnTo>
                    <a:pt x="0" y="0"/>
                  </a:lnTo>
                  <a:lnTo>
                    <a:pt x="0" y="18545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599643" y="5680354"/>
            <a:ext cx="7418070" cy="5740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https://www.google.com/maps/search/parador+cuenca/@40.0746944,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2.1422807,15z/data=!3m1!4b1?entry=ttu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687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169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175" y="962025"/>
            <a:ext cx="12192000" cy="5759450"/>
            <a:chOff x="3175" y="962025"/>
            <a:chExt cx="12192000" cy="575945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962025"/>
              <a:ext cx="12191999" cy="57594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3200272" y="2359393"/>
              <a:ext cx="2573655" cy="4236720"/>
            </a:xfrm>
            <a:custGeom>
              <a:avLst/>
              <a:gdLst/>
              <a:ahLst/>
              <a:cxnLst/>
              <a:rect l="l" t="t" r="r" b="b"/>
              <a:pathLst>
                <a:path w="2573654" h="4236720">
                  <a:moveTo>
                    <a:pt x="0" y="4236720"/>
                  </a:moveTo>
                  <a:lnTo>
                    <a:pt x="2573401" y="4236720"/>
                  </a:lnTo>
                  <a:lnTo>
                    <a:pt x="2573401" y="0"/>
                  </a:lnTo>
                  <a:lnTo>
                    <a:pt x="0" y="0"/>
                  </a:lnTo>
                  <a:lnTo>
                    <a:pt x="0" y="4236720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262380" algn="l"/>
              </a:tabLst>
            </a:pP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Discove</a:t>
            </a:r>
            <a:r>
              <a:rPr dirty="0" u="sng" sz="2400" spc="-10">
                <a:solidFill>
                  <a:srgbClr val="FFFFFF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r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	</a:t>
            </a:r>
            <a:r>
              <a:rPr dirty="0" u="sng" sz="2400">
                <a:solidFill>
                  <a:srgbClr val="FFFFFF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th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e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world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  <a:hlinkClick r:id="rId2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530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grpSp>
        <p:nvGrpSpPr>
          <p:cNvPr id="6" name="object 6" descr=""/>
          <p:cNvGrpSpPr/>
          <p:nvPr/>
        </p:nvGrpSpPr>
        <p:grpSpPr>
          <a:xfrm>
            <a:off x="3175" y="12"/>
            <a:ext cx="12192000" cy="6315710"/>
            <a:chOff x="3175" y="12"/>
            <a:chExt cx="12192000" cy="631571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75" y="540677"/>
              <a:ext cx="12191999" cy="577443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820037" y="3299561"/>
              <a:ext cx="1487170" cy="203200"/>
            </a:xfrm>
            <a:custGeom>
              <a:avLst/>
              <a:gdLst/>
              <a:ahLst/>
              <a:cxnLst/>
              <a:rect l="l" t="t" r="r" b="b"/>
              <a:pathLst>
                <a:path w="1487170" h="203200">
                  <a:moveTo>
                    <a:pt x="0" y="202717"/>
                  </a:moveTo>
                  <a:lnTo>
                    <a:pt x="1487042" y="202717"/>
                  </a:lnTo>
                  <a:lnTo>
                    <a:pt x="1487042" y="0"/>
                  </a:lnTo>
                  <a:lnTo>
                    <a:pt x="0" y="0"/>
                  </a:lnTo>
                  <a:lnTo>
                    <a:pt x="0" y="20271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1997201" y="6460032"/>
            <a:ext cx="644207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https://www.google.es/travel/search?q=hotel%20cuenca&amp;ved=0CAAQ5JsGahcKEwjwxsiEgPmCAxUAAAAAHQA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997201" y="6612432"/>
            <a:ext cx="60769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2"/>
              </a:rPr>
              <a:t>AAAAQBg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2" name="object 12" descr=""/>
          <p:cNvSpPr/>
          <p:nvPr/>
        </p:nvSpPr>
        <p:spPr>
          <a:xfrm>
            <a:off x="841375" y="6428423"/>
            <a:ext cx="8271509" cy="334645"/>
          </a:xfrm>
          <a:custGeom>
            <a:avLst/>
            <a:gdLst/>
            <a:ahLst/>
            <a:cxnLst/>
            <a:rect l="l" t="t" r="r" b="b"/>
            <a:pathLst>
              <a:path w="8271509" h="334645">
                <a:moveTo>
                  <a:pt x="0" y="334289"/>
                </a:moveTo>
                <a:lnTo>
                  <a:pt x="8271256" y="334289"/>
                </a:lnTo>
                <a:lnTo>
                  <a:pt x="8271256" y="0"/>
                </a:lnTo>
                <a:lnTo>
                  <a:pt x="0" y="0"/>
                </a:lnTo>
                <a:lnTo>
                  <a:pt x="0" y="334289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6976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145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dirty="0" sz="2400" spc="150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145">
                <a:solidFill>
                  <a:srgbClr val="FFFFFF"/>
                </a:solidFill>
                <a:latin typeface="Georgia"/>
                <a:cs typeface="Georgia"/>
              </a:rPr>
              <a:t>IE</a:t>
            </a:r>
            <a:r>
              <a:rPr dirty="0" sz="2400" spc="-645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111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182676" y="6348780"/>
            <a:ext cx="1162050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9EB92D"/>
                </a:solidFill>
                <a:uFill>
                  <a:solidFill>
                    <a:srgbClr val="9EB92D"/>
                  </a:solidFill>
                </a:uFill>
                <a:latin typeface="Georgia"/>
                <a:cs typeface="Georgia"/>
              </a:rPr>
              <a:t>https://</a:t>
            </a:r>
            <a:r>
              <a:rPr dirty="0" u="sng" sz="1000" spc="-10">
                <a:solidFill>
                  <a:srgbClr val="9EB92D"/>
                </a:solidFill>
                <a:uFill>
                  <a:solidFill>
                    <a:srgbClr val="9EB92D"/>
                  </a:solidFill>
                </a:uFill>
                <a:latin typeface="Georgia"/>
                <a:cs typeface="Georgia"/>
                <a:hlinkClick r:id="rId3"/>
              </a:rPr>
              <a:t>www.google.es/travel/search?q=hotel%20cuenca&amp;ved=0CAAQ5JsGahcKEwjwxsiEgPmCAxUAAAAAHQAAAAAQbA&amp;qs=MiZDaGdJek5QUjdKT3JxTy04QVJvTEwyY3ZNWFJxZWpSeE5qWVFBUTg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195237" y="6649605"/>
            <a:ext cx="11585575" cy="6350"/>
          </a:xfrm>
          <a:custGeom>
            <a:avLst/>
            <a:gdLst/>
            <a:ahLst/>
            <a:cxnLst/>
            <a:rect l="l" t="t" r="r" b="b"/>
            <a:pathLst>
              <a:path w="11585575" h="6350">
                <a:moveTo>
                  <a:pt x="11585409" y="0"/>
                </a:moveTo>
                <a:lnTo>
                  <a:pt x="0" y="0"/>
                </a:lnTo>
                <a:lnTo>
                  <a:pt x="0" y="6095"/>
                </a:lnTo>
                <a:lnTo>
                  <a:pt x="11585409" y="6095"/>
                </a:lnTo>
                <a:lnTo>
                  <a:pt x="11585409" y="0"/>
                </a:lnTo>
                <a:close/>
              </a:path>
            </a:pathLst>
          </a:custGeom>
          <a:solidFill>
            <a:srgbClr val="9EB9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182676" y="6501180"/>
            <a:ext cx="385254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solidFill>
                  <a:srgbClr val="9EB92D"/>
                </a:solidFill>
                <a:latin typeface="Georgia"/>
                <a:cs typeface="Georgia"/>
              </a:rPr>
              <a:t>N&amp;ts=CAESCgoCCAMKAggDEAAaTgowEi4yJDB4ZDVkNjc0MTM2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008490" y="6501180"/>
            <a:ext cx="778637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solidFill>
                  <a:srgbClr val="9EB92D"/>
                </a:solidFill>
                <a:latin typeface="Georgia"/>
                <a:cs typeface="Georgia"/>
              </a:rPr>
              <a:t>OTc1MWMzOjB4NmU4MWFiNmVkMDhjZDI5MjoGQ3VlbmNhEhoSFAoHCOcPEAwYCxIHCOcPEAwYDBgBMgIQACoHCgU6A0VVUg&amp;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182676" y="6653276"/>
            <a:ext cx="567563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9EB92D"/>
                </a:solidFill>
                <a:uFill>
                  <a:solidFill>
                    <a:srgbClr val="9EB92D"/>
                  </a:solidFill>
                </a:uFill>
                <a:latin typeface="Georgia"/>
                <a:cs typeface="Georgia"/>
              </a:rPr>
              <a:t>ap=KigKEgkJgxVaefdDQBH26LgaD-EBwBISCckWnAH4E0RAEfbouBqjigDAMAC6AQdyZXZpZXdz</a:t>
            </a:r>
            <a:endParaRPr sz="1000">
              <a:latin typeface="Georgia"/>
              <a:cs typeface="Georgia"/>
            </a:endParaRPr>
          </a:p>
        </p:txBody>
      </p:sp>
      <p:grpSp>
        <p:nvGrpSpPr>
          <p:cNvPr id="12" name="object 12" descr=""/>
          <p:cNvGrpSpPr/>
          <p:nvPr/>
        </p:nvGrpSpPr>
        <p:grpSpPr>
          <a:xfrm>
            <a:off x="3175" y="568515"/>
            <a:ext cx="12192000" cy="6308725"/>
            <a:chOff x="3175" y="568515"/>
            <a:chExt cx="12192000" cy="6308725"/>
          </a:xfrm>
        </p:grpSpPr>
        <p:pic>
          <p:nvPicPr>
            <p:cNvPr id="13" name="object 1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75" y="568515"/>
              <a:ext cx="12191999" cy="5720969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103798" y="6303999"/>
              <a:ext cx="11821160" cy="554355"/>
            </a:xfrm>
            <a:custGeom>
              <a:avLst/>
              <a:gdLst/>
              <a:ahLst/>
              <a:cxnLst/>
              <a:rect l="l" t="t" r="r" b="b"/>
              <a:pathLst>
                <a:path w="11821160" h="554354">
                  <a:moveTo>
                    <a:pt x="0" y="553999"/>
                  </a:moveTo>
                  <a:lnTo>
                    <a:pt x="11821033" y="553999"/>
                  </a:lnTo>
                  <a:lnTo>
                    <a:pt x="11821033" y="0"/>
                  </a:lnTo>
                  <a:lnTo>
                    <a:pt x="0" y="0"/>
                  </a:lnTo>
                  <a:lnTo>
                    <a:pt x="0" y="553999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03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533525"/>
            <a:ext cx="12191999" cy="379095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3909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175" y="876300"/>
            <a:ext cx="12192000" cy="5480050"/>
            <a:chOff x="3175" y="876300"/>
            <a:chExt cx="12192000" cy="5480050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876300"/>
              <a:ext cx="12191999" cy="548005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5334254" y="3147618"/>
              <a:ext cx="4236085" cy="2037080"/>
            </a:xfrm>
            <a:custGeom>
              <a:avLst/>
              <a:gdLst/>
              <a:ahLst/>
              <a:cxnLst/>
              <a:rect l="l" t="t" r="r" b="b"/>
              <a:pathLst>
                <a:path w="4236084" h="2037079">
                  <a:moveTo>
                    <a:pt x="0" y="2036902"/>
                  </a:moveTo>
                  <a:lnTo>
                    <a:pt x="1535556" y="2036902"/>
                  </a:lnTo>
                  <a:lnTo>
                    <a:pt x="1535556" y="1562455"/>
                  </a:lnTo>
                  <a:lnTo>
                    <a:pt x="0" y="1562455"/>
                  </a:lnTo>
                  <a:lnTo>
                    <a:pt x="0" y="2036902"/>
                  </a:lnTo>
                  <a:close/>
                </a:path>
                <a:path w="4236084" h="2037079">
                  <a:moveTo>
                    <a:pt x="3115564" y="281381"/>
                  </a:moveTo>
                  <a:lnTo>
                    <a:pt x="4235564" y="281381"/>
                  </a:lnTo>
                  <a:lnTo>
                    <a:pt x="4235564" y="0"/>
                  </a:lnTo>
                  <a:lnTo>
                    <a:pt x="3115564" y="0"/>
                  </a:lnTo>
                  <a:lnTo>
                    <a:pt x="3115564" y="281381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3847"/>
            <a:ext cx="12198350" cy="65341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22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8594725" y="12"/>
            <a:ext cx="3600450" cy="3121025"/>
            <a:chOff x="8594725" y="12"/>
            <a:chExt cx="3600450" cy="312102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8613775" y="2736849"/>
              <a:ext cx="835660" cy="365125"/>
            </a:xfrm>
            <a:custGeom>
              <a:avLst/>
              <a:gdLst/>
              <a:ahLst/>
              <a:cxnLst/>
              <a:rect l="l" t="t" r="r" b="b"/>
              <a:pathLst>
                <a:path w="835659" h="365125">
                  <a:moveTo>
                    <a:pt x="0" y="365125"/>
                  </a:moveTo>
                  <a:lnTo>
                    <a:pt x="835329" y="365125"/>
                  </a:lnTo>
                  <a:lnTo>
                    <a:pt x="835329" y="0"/>
                  </a:lnTo>
                  <a:lnTo>
                    <a:pt x="0" y="0"/>
                  </a:lnTo>
                  <a:lnTo>
                    <a:pt x="0" y="36512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333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9018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525">
                <a:solidFill>
                  <a:srgbClr val="C00000"/>
                </a:solidFill>
              </a:rPr>
              <a:t>REVIEWS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787397"/>
            <a:ext cx="12198350" cy="6070602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22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454977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710">
                <a:solidFill>
                  <a:srgbClr val="C00000"/>
                </a:solidFill>
              </a:rPr>
              <a:t>GOOGLE</a:t>
            </a:r>
            <a:r>
              <a:rPr dirty="0" sz="2900" spc="-390">
                <a:solidFill>
                  <a:srgbClr val="C00000"/>
                </a:solidFill>
              </a:rPr>
              <a:t> </a:t>
            </a:r>
            <a:r>
              <a:rPr dirty="0" sz="2900" spc="-515">
                <a:solidFill>
                  <a:srgbClr val="C00000"/>
                </a:solidFill>
              </a:rPr>
              <a:t>REVIEWS</a:t>
            </a:r>
            <a:r>
              <a:rPr dirty="0" sz="2900" spc="-430">
                <a:solidFill>
                  <a:srgbClr val="C00000"/>
                </a:solidFill>
              </a:rPr>
              <a:t> </a:t>
            </a:r>
            <a:r>
              <a:rPr dirty="0" sz="2900" spc="-210">
                <a:solidFill>
                  <a:srgbClr val="C00000"/>
                </a:solidFill>
              </a:rPr>
              <a:t>–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685">
                <a:solidFill>
                  <a:srgbClr val="C00000"/>
                </a:solidFill>
              </a:rPr>
              <a:t>DOWNLOAD</a:t>
            </a:r>
            <a:r>
              <a:rPr dirty="0" sz="2900" spc="-455">
                <a:solidFill>
                  <a:srgbClr val="C00000"/>
                </a:solidFill>
              </a:rPr>
              <a:t> </a:t>
            </a:r>
            <a:r>
              <a:rPr dirty="0" sz="2900" spc="-475">
                <a:solidFill>
                  <a:srgbClr val="C00000"/>
                </a:solidFill>
              </a:rPr>
              <a:t>EXAMPLEs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196847"/>
            <a:ext cx="12191999" cy="318770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33857" y="4850866"/>
            <a:ext cx="3899535" cy="167005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100"/>
              </a:lnSpc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Travel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group</a:t>
            </a:r>
            <a:endParaRPr sz="2000">
              <a:latin typeface="Georgia"/>
              <a:cs typeface="Georgia"/>
            </a:endParaRPr>
          </a:p>
          <a:p>
            <a:pPr marR="2424430">
              <a:lnSpc>
                <a:spcPct val="140000"/>
              </a:lnSpc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Rating Username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Travel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4714621" y="4850866"/>
            <a:ext cx="5226685" cy="167005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ts val="1950"/>
              </a:lnSpc>
            </a:pP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endParaRPr sz="1900">
              <a:latin typeface="Georgia"/>
              <a:cs typeface="Georgia"/>
            </a:endParaRPr>
          </a:p>
          <a:p>
            <a:pPr marL="92075" marR="3401695">
              <a:lnSpc>
                <a:spcPct val="113700"/>
              </a:lnSpc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Room</a:t>
            </a:r>
            <a:r>
              <a:rPr dirty="0" sz="19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rating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Service</a:t>
            </a:r>
            <a:r>
              <a:rPr dirty="0" sz="1900" spc="-9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rating</a:t>
            </a:r>
            <a:endParaRPr sz="1900">
              <a:latin typeface="Georgia"/>
              <a:cs typeface="Georgia"/>
            </a:endParaRPr>
          </a:p>
          <a:p>
            <a:pPr marL="92075">
              <a:lnSpc>
                <a:spcPct val="100000"/>
              </a:lnSpc>
              <a:spcBef>
                <a:spcPts val="32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Rating</a:t>
            </a:r>
            <a:r>
              <a:rPr dirty="0" sz="19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location</a:t>
            </a:r>
            <a:endParaRPr sz="1900">
              <a:latin typeface="Georgia"/>
              <a:cs typeface="Georgia"/>
            </a:endParaRPr>
          </a:p>
          <a:p>
            <a:pPr marL="92075">
              <a:lnSpc>
                <a:spcPct val="100000"/>
              </a:lnSpc>
              <a:spcBef>
                <a:spcPts val="310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1900" spc="-6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highlights:</a:t>
            </a:r>
            <a:r>
              <a:rPr dirty="0" sz="1900" spc="-5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good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views,</a:t>
            </a:r>
            <a:r>
              <a:rPr dirty="0" sz="1900" spc="-6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quiet</a:t>
            </a:r>
            <a:endParaRPr sz="19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01815" y="618108"/>
            <a:ext cx="6925309" cy="2202180"/>
          </a:xfrm>
          <a:custGeom>
            <a:avLst/>
            <a:gdLst/>
            <a:ahLst/>
            <a:cxnLst/>
            <a:rect l="l" t="t" r="r" b="b"/>
            <a:pathLst>
              <a:path w="6925309" h="2202180">
                <a:moveTo>
                  <a:pt x="530694" y="0"/>
                </a:moveTo>
                <a:lnTo>
                  <a:pt x="478952" y="1423"/>
                </a:lnTo>
                <a:lnTo>
                  <a:pt x="429862" y="5695"/>
                </a:lnTo>
                <a:lnTo>
                  <a:pt x="383427" y="12815"/>
                </a:lnTo>
                <a:lnTo>
                  <a:pt x="339644" y="22781"/>
                </a:lnTo>
                <a:lnTo>
                  <a:pt x="298515" y="35595"/>
                </a:lnTo>
                <a:lnTo>
                  <a:pt x="260040" y="51256"/>
                </a:lnTo>
                <a:lnTo>
                  <a:pt x="224218" y="69764"/>
                </a:lnTo>
                <a:lnTo>
                  <a:pt x="191050" y="91118"/>
                </a:lnTo>
                <a:lnTo>
                  <a:pt x="160535" y="115319"/>
                </a:lnTo>
                <a:lnTo>
                  <a:pt x="132673" y="142367"/>
                </a:lnTo>
                <a:lnTo>
                  <a:pt x="107465" y="172260"/>
                </a:lnTo>
                <a:lnTo>
                  <a:pt x="84911" y="204999"/>
                </a:lnTo>
                <a:lnTo>
                  <a:pt x="65010" y="240584"/>
                </a:lnTo>
                <a:lnTo>
                  <a:pt x="47762" y="279014"/>
                </a:lnTo>
                <a:lnTo>
                  <a:pt x="33168" y="320290"/>
                </a:lnTo>
                <a:lnTo>
                  <a:pt x="21227" y="364410"/>
                </a:lnTo>
                <a:lnTo>
                  <a:pt x="11940" y="411376"/>
                </a:lnTo>
                <a:lnTo>
                  <a:pt x="5306" y="461186"/>
                </a:lnTo>
                <a:lnTo>
                  <a:pt x="1326" y="513841"/>
                </a:lnTo>
                <a:lnTo>
                  <a:pt x="0" y="569340"/>
                </a:lnTo>
                <a:lnTo>
                  <a:pt x="0" y="1647443"/>
                </a:lnTo>
                <a:lnTo>
                  <a:pt x="1685" y="1704340"/>
                </a:lnTo>
                <a:lnTo>
                  <a:pt x="6722" y="1758143"/>
                </a:lnTo>
                <a:lnTo>
                  <a:pt x="6743" y="1758358"/>
                </a:lnTo>
                <a:lnTo>
                  <a:pt x="15123" y="1809209"/>
                </a:lnTo>
                <a:lnTo>
                  <a:pt x="26887" y="1857420"/>
                </a:lnTo>
                <a:lnTo>
                  <a:pt x="42016" y="1902781"/>
                </a:lnTo>
                <a:lnTo>
                  <a:pt x="42143" y="1903159"/>
                </a:lnTo>
                <a:lnTo>
                  <a:pt x="60685" y="1945677"/>
                </a:lnTo>
                <a:lnTo>
                  <a:pt x="82598" y="1985323"/>
                </a:lnTo>
                <a:lnTo>
                  <a:pt x="107882" y="2022098"/>
                </a:lnTo>
                <a:lnTo>
                  <a:pt x="136537" y="2056002"/>
                </a:lnTo>
                <a:lnTo>
                  <a:pt x="168339" y="2086633"/>
                </a:lnTo>
                <a:lnTo>
                  <a:pt x="203057" y="2113667"/>
                </a:lnTo>
                <a:lnTo>
                  <a:pt x="240690" y="2137104"/>
                </a:lnTo>
                <a:lnTo>
                  <a:pt x="281238" y="2156940"/>
                </a:lnTo>
                <a:lnTo>
                  <a:pt x="324702" y="2173175"/>
                </a:lnTo>
                <a:lnTo>
                  <a:pt x="371081" y="2185806"/>
                </a:lnTo>
                <a:lnTo>
                  <a:pt x="420375" y="2194830"/>
                </a:lnTo>
                <a:lnTo>
                  <a:pt x="472585" y="2200247"/>
                </a:lnTo>
                <a:lnTo>
                  <a:pt x="527710" y="2202053"/>
                </a:lnTo>
                <a:lnTo>
                  <a:pt x="582739" y="2200247"/>
                </a:lnTo>
                <a:lnTo>
                  <a:pt x="634862" y="2194830"/>
                </a:lnTo>
                <a:lnTo>
                  <a:pt x="684077" y="2185806"/>
                </a:lnTo>
                <a:lnTo>
                  <a:pt x="730385" y="2173175"/>
                </a:lnTo>
                <a:lnTo>
                  <a:pt x="773790" y="2156940"/>
                </a:lnTo>
                <a:lnTo>
                  <a:pt x="814292" y="2137104"/>
                </a:lnTo>
                <a:lnTo>
                  <a:pt x="851894" y="2113667"/>
                </a:lnTo>
                <a:lnTo>
                  <a:pt x="886826" y="2086454"/>
                </a:lnTo>
                <a:lnTo>
                  <a:pt x="918667" y="2055749"/>
                </a:lnTo>
                <a:lnTo>
                  <a:pt x="947369" y="2021773"/>
                </a:lnTo>
                <a:lnTo>
                  <a:pt x="972695" y="1984955"/>
                </a:lnTo>
                <a:lnTo>
                  <a:pt x="994643" y="1945291"/>
                </a:lnTo>
                <a:lnTo>
                  <a:pt x="1013214" y="1902781"/>
                </a:lnTo>
                <a:lnTo>
                  <a:pt x="1028293" y="1857767"/>
                </a:lnTo>
                <a:lnTo>
                  <a:pt x="1031097" y="1846452"/>
                </a:lnTo>
                <a:lnTo>
                  <a:pt x="527710" y="1846452"/>
                </a:lnTo>
                <a:lnTo>
                  <a:pt x="485113" y="1841585"/>
                </a:lnTo>
                <a:lnTo>
                  <a:pt x="423154" y="1802653"/>
                </a:lnTo>
                <a:lnTo>
                  <a:pt x="403792" y="1768597"/>
                </a:lnTo>
                <a:lnTo>
                  <a:pt x="392174" y="1724818"/>
                </a:lnTo>
                <a:lnTo>
                  <a:pt x="388302" y="1671319"/>
                </a:lnTo>
                <a:lnTo>
                  <a:pt x="388302" y="1302003"/>
                </a:lnTo>
                <a:lnTo>
                  <a:pt x="392174" y="1248505"/>
                </a:lnTo>
                <a:lnTo>
                  <a:pt x="403792" y="1204726"/>
                </a:lnTo>
                <a:lnTo>
                  <a:pt x="423154" y="1170670"/>
                </a:lnTo>
                <a:lnTo>
                  <a:pt x="485113" y="1131738"/>
                </a:lnTo>
                <a:lnTo>
                  <a:pt x="527710" y="1126870"/>
                </a:lnTo>
                <a:lnTo>
                  <a:pt x="1043924" y="1126870"/>
                </a:lnTo>
                <a:lnTo>
                  <a:pt x="1041410" y="1110208"/>
                </a:lnTo>
                <a:lnTo>
                  <a:pt x="1030514" y="1062005"/>
                </a:lnTo>
                <a:lnTo>
                  <a:pt x="1016505" y="1017196"/>
                </a:lnTo>
                <a:lnTo>
                  <a:pt x="999383" y="975776"/>
                </a:lnTo>
                <a:lnTo>
                  <a:pt x="987269" y="953007"/>
                </a:lnTo>
                <a:lnTo>
                  <a:pt x="343903" y="953007"/>
                </a:lnTo>
                <a:lnTo>
                  <a:pt x="367763" y="910455"/>
                </a:lnTo>
                <a:lnTo>
                  <a:pt x="388302" y="883774"/>
                </a:lnTo>
                <a:lnTo>
                  <a:pt x="388302" y="581278"/>
                </a:lnTo>
                <a:lnTo>
                  <a:pt x="390605" y="520509"/>
                </a:lnTo>
                <a:lnTo>
                  <a:pt x="397514" y="470408"/>
                </a:lnTo>
                <a:lnTo>
                  <a:pt x="409031" y="430974"/>
                </a:lnTo>
                <a:lnTo>
                  <a:pt x="446134" y="381799"/>
                </a:lnTo>
                <a:lnTo>
                  <a:pt x="503365" y="358507"/>
                </a:lnTo>
                <a:lnTo>
                  <a:pt x="539623" y="355600"/>
                </a:lnTo>
                <a:lnTo>
                  <a:pt x="1026580" y="355600"/>
                </a:lnTo>
                <a:lnTo>
                  <a:pt x="1023170" y="341339"/>
                </a:lnTo>
                <a:lnTo>
                  <a:pt x="1008365" y="296106"/>
                </a:lnTo>
                <a:lnTo>
                  <a:pt x="990270" y="253797"/>
                </a:lnTo>
                <a:lnTo>
                  <a:pt x="968884" y="214411"/>
                </a:lnTo>
                <a:lnTo>
                  <a:pt x="944208" y="177946"/>
                </a:lnTo>
                <a:lnTo>
                  <a:pt x="916241" y="144399"/>
                </a:lnTo>
                <a:lnTo>
                  <a:pt x="885163" y="114093"/>
                </a:lnTo>
                <a:lnTo>
                  <a:pt x="851145" y="87352"/>
                </a:lnTo>
                <a:lnTo>
                  <a:pt x="814188" y="64177"/>
                </a:lnTo>
                <a:lnTo>
                  <a:pt x="774290" y="44567"/>
                </a:lnTo>
                <a:lnTo>
                  <a:pt x="731451" y="28523"/>
                </a:lnTo>
                <a:lnTo>
                  <a:pt x="685673" y="16044"/>
                </a:lnTo>
                <a:lnTo>
                  <a:pt x="636954" y="7130"/>
                </a:lnTo>
                <a:lnTo>
                  <a:pt x="585295" y="1782"/>
                </a:lnTo>
                <a:lnTo>
                  <a:pt x="530694" y="0"/>
                </a:lnTo>
                <a:close/>
              </a:path>
              <a:path w="6925309" h="2202180">
                <a:moveTo>
                  <a:pt x="1043924" y="1126870"/>
                </a:moveTo>
                <a:lnTo>
                  <a:pt x="527710" y="1126870"/>
                </a:lnTo>
                <a:lnTo>
                  <a:pt x="570307" y="1131738"/>
                </a:lnTo>
                <a:lnTo>
                  <a:pt x="605159" y="1146339"/>
                </a:lnTo>
                <a:lnTo>
                  <a:pt x="632266" y="1170670"/>
                </a:lnTo>
                <a:lnTo>
                  <a:pt x="651628" y="1204726"/>
                </a:lnTo>
                <a:lnTo>
                  <a:pt x="663245" y="1248505"/>
                </a:lnTo>
                <a:lnTo>
                  <a:pt x="667118" y="1302003"/>
                </a:lnTo>
                <a:lnTo>
                  <a:pt x="667118" y="1671319"/>
                </a:lnTo>
                <a:lnTo>
                  <a:pt x="663245" y="1724818"/>
                </a:lnTo>
                <a:lnTo>
                  <a:pt x="651628" y="1768597"/>
                </a:lnTo>
                <a:lnTo>
                  <a:pt x="632266" y="1802653"/>
                </a:lnTo>
                <a:lnTo>
                  <a:pt x="570307" y="1841585"/>
                </a:lnTo>
                <a:lnTo>
                  <a:pt x="527710" y="1846452"/>
                </a:lnTo>
                <a:lnTo>
                  <a:pt x="1031097" y="1846452"/>
                </a:lnTo>
                <a:lnTo>
                  <a:pt x="1040155" y="1809500"/>
                </a:lnTo>
                <a:lnTo>
                  <a:pt x="1040226" y="1809209"/>
                </a:lnTo>
                <a:lnTo>
                  <a:pt x="1048632" y="1758358"/>
                </a:lnTo>
                <a:lnTo>
                  <a:pt x="1048668" y="1758143"/>
                </a:lnTo>
                <a:lnTo>
                  <a:pt x="1053721" y="1704340"/>
                </a:lnTo>
                <a:lnTo>
                  <a:pt x="1055420" y="1647443"/>
                </a:lnTo>
                <a:lnTo>
                  <a:pt x="1055420" y="1275206"/>
                </a:lnTo>
                <a:lnTo>
                  <a:pt x="1053864" y="1216806"/>
                </a:lnTo>
                <a:lnTo>
                  <a:pt x="1049194" y="1161807"/>
                </a:lnTo>
                <a:lnTo>
                  <a:pt x="1043924" y="1126870"/>
                </a:lnTo>
                <a:close/>
              </a:path>
              <a:path w="6925309" h="2202180">
                <a:moveTo>
                  <a:pt x="388302" y="883774"/>
                </a:moveTo>
                <a:lnTo>
                  <a:pt x="367763" y="910455"/>
                </a:lnTo>
                <a:lnTo>
                  <a:pt x="343903" y="953007"/>
                </a:lnTo>
                <a:lnTo>
                  <a:pt x="388302" y="953007"/>
                </a:lnTo>
                <a:lnTo>
                  <a:pt x="388302" y="883774"/>
                </a:lnTo>
                <a:close/>
              </a:path>
              <a:path w="6925309" h="2202180">
                <a:moveTo>
                  <a:pt x="661708" y="771398"/>
                </a:moveTo>
                <a:lnTo>
                  <a:pt x="606119" y="774237"/>
                </a:lnTo>
                <a:lnTo>
                  <a:pt x="555061" y="782754"/>
                </a:lnTo>
                <a:lnTo>
                  <a:pt x="508536" y="796948"/>
                </a:lnTo>
                <a:lnTo>
                  <a:pt x="466544" y="816816"/>
                </a:lnTo>
                <a:lnTo>
                  <a:pt x="429084" y="842358"/>
                </a:lnTo>
                <a:lnTo>
                  <a:pt x="396157" y="873571"/>
                </a:lnTo>
                <a:lnTo>
                  <a:pt x="388302" y="883774"/>
                </a:lnTo>
                <a:lnTo>
                  <a:pt x="388302" y="953007"/>
                </a:lnTo>
                <a:lnTo>
                  <a:pt x="987269" y="953007"/>
                </a:lnTo>
                <a:lnTo>
                  <a:pt x="979148" y="937744"/>
                </a:lnTo>
                <a:lnTo>
                  <a:pt x="955801" y="903096"/>
                </a:lnTo>
                <a:lnTo>
                  <a:pt x="925405" y="868169"/>
                </a:lnTo>
                <a:lnTo>
                  <a:pt x="891136" y="838609"/>
                </a:lnTo>
                <a:lnTo>
                  <a:pt x="852994" y="814419"/>
                </a:lnTo>
                <a:lnTo>
                  <a:pt x="810981" y="795600"/>
                </a:lnTo>
                <a:lnTo>
                  <a:pt x="765095" y="782156"/>
                </a:lnTo>
                <a:lnTo>
                  <a:pt x="715338" y="774087"/>
                </a:lnTo>
                <a:lnTo>
                  <a:pt x="661708" y="771398"/>
                </a:lnTo>
                <a:close/>
              </a:path>
              <a:path w="6925309" h="2202180">
                <a:moveTo>
                  <a:pt x="1026580" y="355600"/>
                </a:moveTo>
                <a:lnTo>
                  <a:pt x="539623" y="355600"/>
                </a:lnTo>
                <a:lnTo>
                  <a:pt x="582219" y="360458"/>
                </a:lnTo>
                <a:lnTo>
                  <a:pt x="617071" y="375040"/>
                </a:lnTo>
                <a:lnTo>
                  <a:pt x="644178" y="399351"/>
                </a:lnTo>
                <a:lnTo>
                  <a:pt x="663541" y="433399"/>
                </a:lnTo>
                <a:lnTo>
                  <a:pt x="675158" y="477190"/>
                </a:lnTo>
                <a:lnTo>
                  <a:pt x="679030" y="530732"/>
                </a:lnTo>
                <a:lnTo>
                  <a:pt x="679030" y="620649"/>
                </a:lnTo>
                <a:lnTo>
                  <a:pt x="1049489" y="620649"/>
                </a:lnTo>
                <a:lnTo>
                  <a:pt x="1049489" y="551561"/>
                </a:lnTo>
                <a:lnTo>
                  <a:pt x="1047844" y="494608"/>
                </a:lnTo>
                <a:lnTo>
                  <a:pt x="1042910" y="440588"/>
                </a:lnTo>
                <a:lnTo>
                  <a:pt x="1034685" y="389499"/>
                </a:lnTo>
                <a:lnTo>
                  <a:pt x="1026580" y="355600"/>
                </a:lnTo>
                <a:close/>
              </a:path>
              <a:path w="6925309" h="2202180">
                <a:moveTo>
                  <a:pt x="1855258" y="248412"/>
                </a:moveTo>
                <a:lnTo>
                  <a:pt x="1537830" y="248412"/>
                </a:lnTo>
                <a:lnTo>
                  <a:pt x="1563647" y="253390"/>
                </a:lnTo>
                <a:lnTo>
                  <a:pt x="1582058" y="268335"/>
                </a:lnTo>
                <a:lnTo>
                  <a:pt x="1593087" y="293256"/>
                </a:lnTo>
                <a:lnTo>
                  <a:pt x="1596758" y="328167"/>
                </a:lnTo>
                <a:lnTo>
                  <a:pt x="1596758" y="460248"/>
                </a:lnTo>
                <a:lnTo>
                  <a:pt x="1540642" y="464369"/>
                </a:lnTo>
                <a:lnTo>
                  <a:pt x="1488333" y="472051"/>
                </a:lnTo>
                <a:lnTo>
                  <a:pt x="1439830" y="483294"/>
                </a:lnTo>
                <a:lnTo>
                  <a:pt x="1395131" y="498099"/>
                </a:lnTo>
                <a:lnTo>
                  <a:pt x="1354232" y="516464"/>
                </a:lnTo>
                <a:lnTo>
                  <a:pt x="1317133" y="538391"/>
                </a:lnTo>
                <a:lnTo>
                  <a:pt x="1283830" y="563879"/>
                </a:lnTo>
                <a:lnTo>
                  <a:pt x="1250248" y="598402"/>
                </a:lnTo>
                <a:lnTo>
                  <a:pt x="1222780" y="638344"/>
                </a:lnTo>
                <a:lnTo>
                  <a:pt x="1201423" y="683704"/>
                </a:lnTo>
                <a:lnTo>
                  <a:pt x="1186172" y="734483"/>
                </a:lnTo>
                <a:lnTo>
                  <a:pt x="1177023" y="790680"/>
                </a:lnTo>
                <a:lnTo>
                  <a:pt x="1173975" y="852296"/>
                </a:lnTo>
                <a:lnTo>
                  <a:pt x="1173975" y="864235"/>
                </a:lnTo>
                <a:lnTo>
                  <a:pt x="1176596" y="920895"/>
                </a:lnTo>
                <a:lnTo>
                  <a:pt x="1184460" y="972453"/>
                </a:lnTo>
                <a:lnTo>
                  <a:pt x="1197566" y="1018896"/>
                </a:lnTo>
                <a:lnTo>
                  <a:pt x="1215915" y="1060213"/>
                </a:lnTo>
                <a:lnTo>
                  <a:pt x="1239507" y="1096390"/>
                </a:lnTo>
                <a:lnTo>
                  <a:pt x="1268369" y="1126690"/>
                </a:lnTo>
                <a:lnTo>
                  <a:pt x="1302523" y="1150234"/>
                </a:lnTo>
                <a:lnTo>
                  <a:pt x="1341956" y="1167037"/>
                </a:lnTo>
                <a:lnTo>
                  <a:pt x="1386656" y="1177110"/>
                </a:lnTo>
                <a:lnTo>
                  <a:pt x="1436611" y="1180464"/>
                </a:lnTo>
                <a:lnTo>
                  <a:pt x="1486394" y="1176082"/>
                </a:lnTo>
                <a:lnTo>
                  <a:pt x="1531470" y="1162934"/>
                </a:lnTo>
                <a:lnTo>
                  <a:pt x="1571834" y="1141015"/>
                </a:lnTo>
                <a:lnTo>
                  <a:pt x="1607478" y="1110323"/>
                </a:lnTo>
                <a:lnTo>
                  <a:pt x="1626366" y="1086209"/>
                </a:lnTo>
                <a:lnTo>
                  <a:pt x="1622412" y="1022603"/>
                </a:lnTo>
                <a:lnTo>
                  <a:pt x="1865998" y="1022603"/>
                </a:lnTo>
                <a:lnTo>
                  <a:pt x="1865998" y="932179"/>
                </a:lnTo>
                <a:lnTo>
                  <a:pt x="1511033" y="932179"/>
                </a:lnTo>
                <a:lnTo>
                  <a:pt x="1481289" y="926820"/>
                </a:lnTo>
                <a:lnTo>
                  <a:pt x="1460058" y="910732"/>
                </a:lnTo>
                <a:lnTo>
                  <a:pt x="1447328" y="883906"/>
                </a:lnTo>
                <a:lnTo>
                  <a:pt x="1443088" y="846327"/>
                </a:lnTo>
                <a:lnTo>
                  <a:pt x="1443088" y="819530"/>
                </a:lnTo>
                <a:lnTo>
                  <a:pt x="1453772" y="756665"/>
                </a:lnTo>
                <a:lnTo>
                  <a:pt x="1485887" y="712088"/>
                </a:lnTo>
                <a:lnTo>
                  <a:pt x="1534941" y="684164"/>
                </a:lnTo>
                <a:lnTo>
                  <a:pt x="1596758" y="671194"/>
                </a:lnTo>
                <a:lnTo>
                  <a:pt x="1865998" y="671194"/>
                </a:lnTo>
                <a:lnTo>
                  <a:pt x="1865998" y="357886"/>
                </a:lnTo>
                <a:lnTo>
                  <a:pt x="1863711" y="304355"/>
                </a:lnTo>
                <a:lnTo>
                  <a:pt x="1856849" y="254762"/>
                </a:lnTo>
                <a:lnTo>
                  <a:pt x="1855295" y="248561"/>
                </a:lnTo>
                <a:lnTo>
                  <a:pt x="1855258" y="248412"/>
                </a:lnTo>
                <a:close/>
              </a:path>
              <a:path w="6925309" h="2202180">
                <a:moveTo>
                  <a:pt x="1865998" y="1022603"/>
                </a:moveTo>
                <a:lnTo>
                  <a:pt x="1664576" y="1022603"/>
                </a:lnTo>
                <a:lnTo>
                  <a:pt x="1638394" y="1070854"/>
                </a:lnTo>
                <a:lnTo>
                  <a:pt x="1626366" y="1086209"/>
                </a:lnTo>
                <a:lnTo>
                  <a:pt x="1631302" y="1165605"/>
                </a:lnTo>
                <a:lnTo>
                  <a:pt x="1865998" y="1165605"/>
                </a:lnTo>
                <a:lnTo>
                  <a:pt x="1865998" y="1022603"/>
                </a:lnTo>
                <a:close/>
              </a:path>
              <a:path w="6925309" h="2202180">
                <a:moveTo>
                  <a:pt x="1664576" y="1022603"/>
                </a:moveTo>
                <a:lnTo>
                  <a:pt x="1622412" y="1022603"/>
                </a:lnTo>
                <a:lnTo>
                  <a:pt x="1626366" y="1086209"/>
                </a:lnTo>
                <a:lnTo>
                  <a:pt x="1638394" y="1070854"/>
                </a:lnTo>
                <a:lnTo>
                  <a:pt x="1664576" y="1022603"/>
                </a:lnTo>
                <a:close/>
              </a:path>
              <a:path w="6925309" h="2202180">
                <a:moveTo>
                  <a:pt x="1865998" y="671194"/>
                </a:moveTo>
                <a:lnTo>
                  <a:pt x="1596758" y="671194"/>
                </a:lnTo>
                <a:lnTo>
                  <a:pt x="1596758" y="849629"/>
                </a:lnTo>
                <a:lnTo>
                  <a:pt x="1585399" y="885781"/>
                </a:lnTo>
                <a:lnTo>
                  <a:pt x="1567326" y="911574"/>
                </a:lnTo>
                <a:lnTo>
                  <a:pt x="1542537" y="927032"/>
                </a:lnTo>
                <a:lnTo>
                  <a:pt x="1511033" y="932179"/>
                </a:lnTo>
                <a:lnTo>
                  <a:pt x="1865998" y="932179"/>
                </a:lnTo>
                <a:lnTo>
                  <a:pt x="1865998" y="671194"/>
                </a:lnTo>
                <a:close/>
              </a:path>
              <a:path w="6925309" h="2202180">
                <a:moveTo>
                  <a:pt x="1540751" y="0"/>
                </a:moveTo>
                <a:lnTo>
                  <a:pt x="1487869" y="2486"/>
                </a:lnTo>
                <a:lnTo>
                  <a:pt x="1439585" y="9947"/>
                </a:lnTo>
                <a:lnTo>
                  <a:pt x="1395899" y="22379"/>
                </a:lnTo>
                <a:lnTo>
                  <a:pt x="1356812" y="39783"/>
                </a:lnTo>
                <a:lnTo>
                  <a:pt x="1322324" y="62158"/>
                </a:lnTo>
                <a:lnTo>
                  <a:pt x="1292434" y="89503"/>
                </a:lnTo>
                <a:lnTo>
                  <a:pt x="1267143" y="121816"/>
                </a:lnTo>
                <a:lnTo>
                  <a:pt x="1246449" y="159098"/>
                </a:lnTo>
                <a:lnTo>
                  <a:pt x="1230355" y="201346"/>
                </a:lnTo>
                <a:lnTo>
                  <a:pt x="1218895" y="248412"/>
                </a:lnTo>
                <a:lnTo>
                  <a:pt x="1218859" y="248561"/>
                </a:lnTo>
                <a:lnTo>
                  <a:pt x="1211961" y="300741"/>
                </a:lnTo>
                <a:lnTo>
                  <a:pt x="1209662" y="357886"/>
                </a:lnTo>
                <a:lnTo>
                  <a:pt x="1209662" y="415036"/>
                </a:lnTo>
                <a:lnTo>
                  <a:pt x="1466964" y="415036"/>
                </a:lnTo>
                <a:lnTo>
                  <a:pt x="1466964" y="346075"/>
                </a:lnTo>
                <a:lnTo>
                  <a:pt x="1467940" y="319262"/>
                </a:lnTo>
                <a:lnTo>
                  <a:pt x="1475751" y="280209"/>
                </a:lnTo>
                <a:lnTo>
                  <a:pt x="1504089" y="253390"/>
                </a:lnTo>
                <a:lnTo>
                  <a:pt x="1503862" y="253390"/>
                </a:lnTo>
                <a:lnTo>
                  <a:pt x="1519589" y="249628"/>
                </a:lnTo>
                <a:lnTo>
                  <a:pt x="1537830" y="248412"/>
                </a:lnTo>
                <a:lnTo>
                  <a:pt x="1855258" y="248412"/>
                </a:lnTo>
                <a:lnTo>
                  <a:pt x="1845408" y="209105"/>
                </a:lnTo>
                <a:lnTo>
                  <a:pt x="1829384" y="167386"/>
                </a:lnTo>
                <a:lnTo>
                  <a:pt x="1808774" y="129603"/>
                </a:lnTo>
                <a:lnTo>
                  <a:pt x="1783575" y="95757"/>
                </a:lnTo>
                <a:lnTo>
                  <a:pt x="1747470" y="61317"/>
                </a:lnTo>
                <a:lnTo>
                  <a:pt x="1705142" y="34509"/>
                </a:lnTo>
                <a:lnTo>
                  <a:pt x="1656583" y="15345"/>
                </a:lnTo>
                <a:lnTo>
                  <a:pt x="1601788" y="3838"/>
                </a:lnTo>
                <a:lnTo>
                  <a:pt x="1540751" y="0"/>
                </a:lnTo>
                <a:close/>
              </a:path>
              <a:path w="6925309" h="2202180">
                <a:moveTo>
                  <a:pt x="1865998" y="1274699"/>
                </a:moveTo>
                <a:lnTo>
                  <a:pt x="1173975" y="1274699"/>
                </a:lnTo>
                <a:lnTo>
                  <a:pt x="1173975" y="1534921"/>
                </a:lnTo>
                <a:lnTo>
                  <a:pt x="1865998" y="1534921"/>
                </a:lnTo>
                <a:lnTo>
                  <a:pt x="1865998" y="1274699"/>
                </a:lnTo>
                <a:close/>
              </a:path>
              <a:path w="6925309" h="2202180">
                <a:moveTo>
                  <a:pt x="3016872" y="0"/>
                </a:moveTo>
                <a:lnTo>
                  <a:pt x="2956277" y="2232"/>
                </a:lnTo>
                <a:lnTo>
                  <a:pt x="2899364" y="8929"/>
                </a:lnTo>
                <a:lnTo>
                  <a:pt x="2846136" y="20091"/>
                </a:lnTo>
                <a:lnTo>
                  <a:pt x="2796597" y="35718"/>
                </a:lnTo>
                <a:lnTo>
                  <a:pt x="2750751" y="55810"/>
                </a:lnTo>
                <a:lnTo>
                  <a:pt x="2708602" y="80367"/>
                </a:lnTo>
                <a:lnTo>
                  <a:pt x="2670330" y="109218"/>
                </a:lnTo>
                <a:lnTo>
                  <a:pt x="2635618" y="142620"/>
                </a:lnTo>
                <a:lnTo>
                  <a:pt x="2608026" y="175706"/>
                </a:lnTo>
                <a:lnTo>
                  <a:pt x="2583673" y="211549"/>
                </a:lnTo>
                <a:lnTo>
                  <a:pt x="2562560" y="250147"/>
                </a:lnTo>
                <a:lnTo>
                  <a:pt x="2544689" y="291502"/>
                </a:lnTo>
                <a:lnTo>
                  <a:pt x="2530063" y="335613"/>
                </a:lnTo>
                <a:lnTo>
                  <a:pt x="2518684" y="382481"/>
                </a:lnTo>
                <a:lnTo>
                  <a:pt x="2510553" y="432105"/>
                </a:lnTo>
                <a:lnTo>
                  <a:pt x="2505670" y="484599"/>
                </a:lnTo>
                <a:lnTo>
                  <a:pt x="2504046" y="539623"/>
                </a:lnTo>
                <a:lnTo>
                  <a:pt x="2504046" y="1659381"/>
                </a:lnTo>
                <a:lnTo>
                  <a:pt x="2505673" y="1715045"/>
                </a:lnTo>
                <a:lnTo>
                  <a:pt x="2510541" y="1767739"/>
                </a:lnTo>
                <a:lnTo>
                  <a:pt x="2518655" y="1817718"/>
                </a:lnTo>
                <a:lnTo>
                  <a:pt x="2530015" y="1864899"/>
                </a:lnTo>
                <a:lnTo>
                  <a:pt x="2544622" y="1909286"/>
                </a:lnTo>
                <a:lnTo>
                  <a:pt x="2562635" y="1951237"/>
                </a:lnTo>
                <a:lnTo>
                  <a:pt x="2583792" y="1990036"/>
                </a:lnTo>
                <a:lnTo>
                  <a:pt x="2608205" y="2026017"/>
                </a:lnTo>
                <a:lnTo>
                  <a:pt x="2635872" y="2059177"/>
                </a:lnTo>
                <a:lnTo>
                  <a:pt x="2670625" y="2092664"/>
                </a:lnTo>
                <a:lnTo>
                  <a:pt x="2709065" y="2121685"/>
                </a:lnTo>
                <a:lnTo>
                  <a:pt x="2751188" y="2146242"/>
                </a:lnTo>
                <a:lnTo>
                  <a:pt x="2796987" y="2166334"/>
                </a:lnTo>
                <a:lnTo>
                  <a:pt x="2846460" y="2181961"/>
                </a:lnTo>
                <a:lnTo>
                  <a:pt x="2899601" y="2193123"/>
                </a:lnTo>
                <a:lnTo>
                  <a:pt x="2956407" y="2199820"/>
                </a:lnTo>
                <a:lnTo>
                  <a:pt x="3016872" y="2202053"/>
                </a:lnTo>
                <a:lnTo>
                  <a:pt x="3077131" y="2199820"/>
                </a:lnTo>
                <a:lnTo>
                  <a:pt x="3133849" y="2193123"/>
                </a:lnTo>
                <a:lnTo>
                  <a:pt x="3186898" y="2181961"/>
                </a:lnTo>
                <a:lnTo>
                  <a:pt x="3236300" y="2166334"/>
                </a:lnTo>
                <a:lnTo>
                  <a:pt x="3282056" y="2146242"/>
                </a:lnTo>
                <a:lnTo>
                  <a:pt x="3324446" y="2121525"/>
                </a:lnTo>
                <a:lnTo>
                  <a:pt x="3362919" y="2092457"/>
                </a:lnTo>
                <a:lnTo>
                  <a:pt x="3397745" y="2058924"/>
                </a:lnTo>
                <a:lnTo>
                  <a:pt x="3425450" y="2025696"/>
                </a:lnTo>
                <a:lnTo>
                  <a:pt x="3449891" y="1989682"/>
                </a:lnTo>
                <a:lnTo>
                  <a:pt x="3471071" y="1950879"/>
                </a:lnTo>
                <a:lnTo>
                  <a:pt x="3488989" y="1909286"/>
                </a:lnTo>
                <a:lnTo>
                  <a:pt x="3503550" y="1865193"/>
                </a:lnTo>
                <a:lnTo>
                  <a:pt x="3508104" y="1846452"/>
                </a:lnTo>
                <a:lnTo>
                  <a:pt x="3025889" y="1846452"/>
                </a:lnTo>
                <a:lnTo>
                  <a:pt x="2977821" y="1839929"/>
                </a:lnTo>
                <a:lnTo>
                  <a:pt x="2940445" y="1820353"/>
                </a:lnTo>
                <a:lnTo>
                  <a:pt x="2913756" y="1787721"/>
                </a:lnTo>
                <a:lnTo>
                  <a:pt x="2897747" y="1742024"/>
                </a:lnTo>
                <a:lnTo>
                  <a:pt x="2892412" y="1683257"/>
                </a:lnTo>
                <a:lnTo>
                  <a:pt x="2892412" y="518794"/>
                </a:lnTo>
                <a:lnTo>
                  <a:pt x="2897747" y="460028"/>
                </a:lnTo>
                <a:lnTo>
                  <a:pt x="2913756" y="414331"/>
                </a:lnTo>
                <a:lnTo>
                  <a:pt x="2940445" y="381699"/>
                </a:lnTo>
                <a:lnTo>
                  <a:pt x="2977821" y="362123"/>
                </a:lnTo>
                <a:lnTo>
                  <a:pt x="3025889" y="355600"/>
                </a:lnTo>
                <a:lnTo>
                  <a:pt x="3508455" y="355600"/>
                </a:lnTo>
                <a:lnTo>
                  <a:pt x="3503669" y="335918"/>
                </a:lnTo>
                <a:lnTo>
                  <a:pt x="3489033" y="291828"/>
                </a:lnTo>
                <a:lnTo>
                  <a:pt x="3471146" y="250476"/>
                </a:lnTo>
                <a:lnTo>
                  <a:pt x="3450011" y="211866"/>
                </a:lnTo>
                <a:lnTo>
                  <a:pt x="3425628" y="175998"/>
                </a:lnTo>
                <a:lnTo>
                  <a:pt x="3397999" y="142875"/>
                </a:lnTo>
                <a:lnTo>
                  <a:pt x="3363208" y="109388"/>
                </a:lnTo>
                <a:lnTo>
                  <a:pt x="3324750" y="80367"/>
                </a:lnTo>
                <a:lnTo>
                  <a:pt x="3282621" y="55810"/>
                </a:lnTo>
                <a:lnTo>
                  <a:pt x="3236820" y="35718"/>
                </a:lnTo>
                <a:lnTo>
                  <a:pt x="3187346" y="20091"/>
                </a:lnTo>
                <a:lnTo>
                  <a:pt x="3134198" y="8929"/>
                </a:lnTo>
                <a:lnTo>
                  <a:pt x="3077374" y="2232"/>
                </a:lnTo>
                <a:lnTo>
                  <a:pt x="3016872" y="0"/>
                </a:lnTo>
                <a:close/>
              </a:path>
              <a:path w="6925309" h="2202180">
                <a:moveTo>
                  <a:pt x="3529698" y="1337182"/>
                </a:moveTo>
                <a:lnTo>
                  <a:pt x="3159239" y="1337182"/>
                </a:lnTo>
                <a:lnTo>
                  <a:pt x="3159239" y="1683257"/>
                </a:lnTo>
                <a:lnTo>
                  <a:pt x="3153905" y="1742024"/>
                </a:lnTo>
                <a:lnTo>
                  <a:pt x="3137903" y="1787721"/>
                </a:lnTo>
                <a:lnTo>
                  <a:pt x="3111233" y="1820353"/>
                </a:lnTo>
                <a:lnTo>
                  <a:pt x="3073895" y="1839929"/>
                </a:lnTo>
                <a:lnTo>
                  <a:pt x="3025889" y="1846452"/>
                </a:lnTo>
                <a:lnTo>
                  <a:pt x="3508104" y="1846452"/>
                </a:lnTo>
                <a:lnTo>
                  <a:pt x="3523160" y="1767903"/>
                </a:lnTo>
                <a:lnTo>
                  <a:pt x="3528062" y="1715045"/>
                </a:lnTo>
                <a:lnTo>
                  <a:pt x="3529698" y="1659381"/>
                </a:lnTo>
                <a:lnTo>
                  <a:pt x="3529698" y="1337182"/>
                </a:lnTo>
                <a:close/>
              </a:path>
              <a:path w="6925309" h="2202180">
                <a:moveTo>
                  <a:pt x="3508455" y="355600"/>
                </a:moveTo>
                <a:lnTo>
                  <a:pt x="3025889" y="355600"/>
                </a:lnTo>
                <a:lnTo>
                  <a:pt x="3073895" y="362123"/>
                </a:lnTo>
                <a:lnTo>
                  <a:pt x="3111233" y="381699"/>
                </a:lnTo>
                <a:lnTo>
                  <a:pt x="3137903" y="414331"/>
                </a:lnTo>
                <a:lnTo>
                  <a:pt x="3153905" y="460028"/>
                </a:lnTo>
                <a:lnTo>
                  <a:pt x="3159239" y="518794"/>
                </a:lnTo>
                <a:lnTo>
                  <a:pt x="3159239" y="790320"/>
                </a:lnTo>
                <a:lnTo>
                  <a:pt x="3529698" y="790320"/>
                </a:lnTo>
                <a:lnTo>
                  <a:pt x="3529698" y="539623"/>
                </a:lnTo>
                <a:lnTo>
                  <a:pt x="3528070" y="484599"/>
                </a:lnTo>
                <a:lnTo>
                  <a:pt x="3523189" y="432306"/>
                </a:lnTo>
                <a:lnTo>
                  <a:pt x="3515055" y="382745"/>
                </a:lnTo>
                <a:lnTo>
                  <a:pt x="3508455" y="355600"/>
                </a:lnTo>
                <a:close/>
              </a:path>
              <a:path w="6925309" h="2202180">
                <a:moveTo>
                  <a:pt x="4419841" y="29844"/>
                </a:moveTo>
                <a:lnTo>
                  <a:pt x="3923271" y="29844"/>
                </a:lnTo>
                <a:lnTo>
                  <a:pt x="3579990" y="2172207"/>
                </a:lnTo>
                <a:lnTo>
                  <a:pt x="3940289" y="2172207"/>
                </a:lnTo>
                <a:lnTo>
                  <a:pt x="3999852" y="1764283"/>
                </a:lnTo>
                <a:lnTo>
                  <a:pt x="4376407" y="1764283"/>
                </a:lnTo>
                <a:lnTo>
                  <a:pt x="4376407" y="1758188"/>
                </a:lnTo>
                <a:lnTo>
                  <a:pt x="4697089" y="1758188"/>
                </a:lnTo>
                <a:lnTo>
                  <a:pt x="4643408" y="1423542"/>
                </a:lnTo>
                <a:lnTo>
                  <a:pt x="4042778" y="1423542"/>
                </a:lnTo>
                <a:lnTo>
                  <a:pt x="4158497" y="613404"/>
                </a:lnTo>
                <a:lnTo>
                  <a:pt x="4134726" y="450850"/>
                </a:lnTo>
                <a:lnTo>
                  <a:pt x="4487375" y="450850"/>
                </a:lnTo>
                <a:lnTo>
                  <a:pt x="4419841" y="29844"/>
                </a:lnTo>
                <a:close/>
              </a:path>
              <a:path w="6925309" h="2202180">
                <a:moveTo>
                  <a:pt x="4697089" y="1758188"/>
                </a:moveTo>
                <a:lnTo>
                  <a:pt x="4376407" y="1758188"/>
                </a:lnTo>
                <a:lnTo>
                  <a:pt x="4378947" y="2172207"/>
                </a:lnTo>
                <a:lnTo>
                  <a:pt x="4763503" y="2172207"/>
                </a:lnTo>
                <a:lnTo>
                  <a:pt x="4697089" y="1758188"/>
                </a:lnTo>
                <a:close/>
              </a:path>
              <a:path w="6925309" h="2202180">
                <a:moveTo>
                  <a:pt x="4487375" y="450850"/>
                </a:moveTo>
                <a:lnTo>
                  <a:pt x="4181716" y="450850"/>
                </a:lnTo>
                <a:lnTo>
                  <a:pt x="4158497" y="613404"/>
                </a:lnTo>
                <a:lnTo>
                  <a:pt x="4276966" y="1423542"/>
                </a:lnTo>
                <a:lnTo>
                  <a:pt x="4643408" y="1423542"/>
                </a:lnTo>
                <a:lnTo>
                  <a:pt x="4487375" y="450850"/>
                </a:lnTo>
                <a:close/>
              </a:path>
              <a:path w="6925309" h="2202180">
                <a:moveTo>
                  <a:pt x="4181716" y="450850"/>
                </a:moveTo>
                <a:lnTo>
                  <a:pt x="4134726" y="450850"/>
                </a:lnTo>
                <a:lnTo>
                  <a:pt x="4158497" y="613404"/>
                </a:lnTo>
                <a:lnTo>
                  <a:pt x="4181716" y="450850"/>
                </a:lnTo>
                <a:close/>
              </a:path>
              <a:path w="6925309" h="2202180">
                <a:moveTo>
                  <a:pt x="5175110" y="1501013"/>
                </a:moveTo>
                <a:lnTo>
                  <a:pt x="4804651" y="1501013"/>
                </a:lnTo>
                <a:lnTo>
                  <a:pt x="4804651" y="1647443"/>
                </a:lnTo>
                <a:lnTo>
                  <a:pt x="4806260" y="1704881"/>
                </a:lnTo>
                <a:lnTo>
                  <a:pt x="4811087" y="1759338"/>
                </a:lnTo>
                <a:lnTo>
                  <a:pt x="4819134" y="1810817"/>
                </a:lnTo>
                <a:lnTo>
                  <a:pt x="4830401" y="1859321"/>
                </a:lnTo>
                <a:lnTo>
                  <a:pt x="4844889" y="1904850"/>
                </a:lnTo>
                <a:lnTo>
                  <a:pt x="4862600" y="1947408"/>
                </a:lnTo>
                <a:lnTo>
                  <a:pt x="4883535" y="1986996"/>
                </a:lnTo>
                <a:lnTo>
                  <a:pt x="4907695" y="2023617"/>
                </a:lnTo>
                <a:lnTo>
                  <a:pt x="4935080" y="2057273"/>
                </a:lnTo>
                <a:lnTo>
                  <a:pt x="4965541" y="2087658"/>
                </a:lnTo>
                <a:lnTo>
                  <a:pt x="4999011" y="2114470"/>
                </a:lnTo>
                <a:lnTo>
                  <a:pt x="5035490" y="2137706"/>
                </a:lnTo>
                <a:lnTo>
                  <a:pt x="5074976" y="2157367"/>
                </a:lnTo>
                <a:lnTo>
                  <a:pt x="5117468" y="2173454"/>
                </a:lnTo>
                <a:lnTo>
                  <a:pt x="5162965" y="2185966"/>
                </a:lnTo>
                <a:lnTo>
                  <a:pt x="5211466" y="2194903"/>
                </a:lnTo>
                <a:lnTo>
                  <a:pt x="5262970" y="2200265"/>
                </a:lnTo>
                <a:lnTo>
                  <a:pt x="5317477" y="2202053"/>
                </a:lnTo>
                <a:lnTo>
                  <a:pt x="5372031" y="2200265"/>
                </a:lnTo>
                <a:lnTo>
                  <a:pt x="5372420" y="2200265"/>
                </a:lnTo>
                <a:lnTo>
                  <a:pt x="5424057" y="2194903"/>
                </a:lnTo>
                <a:lnTo>
                  <a:pt x="5424366" y="2194903"/>
                </a:lnTo>
                <a:lnTo>
                  <a:pt x="5473983" y="2185801"/>
                </a:lnTo>
                <a:lnTo>
                  <a:pt x="5520244" y="2173164"/>
                </a:lnTo>
                <a:lnTo>
                  <a:pt x="5563551" y="2156919"/>
                </a:lnTo>
                <a:lnTo>
                  <a:pt x="5603904" y="2137066"/>
                </a:lnTo>
                <a:lnTo>
                  <a:pt x="5641303" y="2113607"/>
                </a:lnTo>
                <a:lnTo>
                  <a:pt x="5675749" y="2086543"/>
                </a:lnTo>
                <a:lnTo>
                  <a:pt x="5707240" y="2055876"/>
                </a:lnTo>
                <a:lnTo>
                  <a:pt x="5735547" y="2021900"/>
                </a:lnTo>
                <a:lnTo>
                  <a:pt x="5760523" y="1984913"/>
                </a:lnTo>
                <a:lnTo>
                  <a:pt x="5782170" y="1944910"/>
                </a:lnTo>
                <a:lnTo>
                  <a:pt x="5800486" y="1901892"/>
                </a:lnTo>
                <a:lnTo>
                  <a:pt x="5815472" y="1855854"/>
                </a:lnTo>
                <a:lnTo>
                  <a:pt x="5817706" y="1846452"/>
                </a:lnTo>
                <a:lnTo>
                  <a:pt x="5314429" y="1846452"/>
                </a:lnTo>
                <a:lnTo>
                  <a:pt x="5271874" y="1841585"/>
                </a:lnTo>
                <a:lnTo>
                  <a:pt x="5209955" y="1802653"/>
                </a:lnTo>
                <a:lnTo>
                  <a:pt x="5190599" y="1768597"/>
                </a:lnTo>
                <a:lnTo>
                  <a:pt x="5178983" y="1724818"/>
                </a:lnTo>
                <a:lnTo>
                  <a:pt x="5175110" y="1671319"/>
                </a:lnTo>
                <a:lnTo>
                  <a:pt x="5175110" y="1501013"/>
                </a:lnTo>
                <a:close/>
              </a:path>
              <a:path w="6925309" h="2202180">
                <a:moveTo>
                  <a:pt x="5329288" y="0"/>
                </a:moveTo>
                <a:lnTo>
                  <a:pt x="5274626" y="1782"/>
                </a:lnTo>
                <a:lnTo>
                  <a:pt x="5222912" y="7128"/>
                </a:lnTo>
                <a:lnTo>
                  <a:pt x="5174146" y="16034"/>
                </a:lnTo>
                <a:lnTo>
                  <a:pt x="5128330" y="28500"/>
                </a:lnTo>
                <a:lnTo>
                  <a:pt x="5085468" y="44524"/>
                </a:lnTo>
                <a:lnTo>
                  <a:pt x="5045560" y="64102"/>
                </a:lnTo>
                <a:lnTo>
                  <a:pt x="5008610" y="87232"/>
                </a:lnTo>
                <a:lnTo>
                  <a:pt x="4974619" y="113914"/>
                </a:lnTo>
                <a:lnTo>
                  <a:pt x="4943589" y="144144"/>
                </a:lnTo>
                <a:lnTo>
                  <a:pt x="4915682" y="177583"/>
                </a:lnTo>
                <a:lnTo>
                  <a:pt x="4891058" y="213809"/>
                </a:lnTo>
                <a:lnTo>
                  <a:pt x="4869717" y="252824"/>
                </a:lnTo>
                <a:lnTo>
                  <a:pt x="4851660" y="294629"/>
                </a:lnTo>
                <a:lnTo>
                  <a:pt x="4836885" y="339227"/>
                </a:lnTo>
                <a:lnTo>
                  <a:pt x="4825394" y="386620"/>
                </a:lnTo>
                <a:lnTo>
                  <a:pt x="4817186" y="436811"/>
                </a:lnTo>
                <a:lnTo>
                  <a:pt x="4812261" y="489801"/>
                </a:lnTo>
                <a:lnTo>
                  <a:pt x="4810620" y="545591"/>
                </a:lnTo>
                <a:lnTo>
                  <a:pt x="4812323" y="599047"/>
                </a:lnTo>
                <a:lnTo>
                  <a:pt x="4817431" y="650882"/>
                </a:lnTo>
                <a:lnTo>
                  <a:pt x="4825945" y="701089"/>
                </a:lnTo>
                <a:lnTo>
                  <a:pt x="4837865" y="749667"/>
                </a:lnTo>
                <a:lnTo>
                  <a:pt x="4853191" y="796609"/>
                </a:lnTo>
                <a:lnTo>
                  <a:pt x="4871922" y="841912"/>
                </a:lnTo>
                <a:lnTo>
                  <a:pt x="4894059" y="885570"/>
                </a:lnTo>
                <a:lnTo>
                  <a:pt x="4914600" y="919376"/>
                </a:lnTo>
                <a:lnTo>
                  <a:pt x="4939139" y="954161"/>
                </a:lnTo>
                <a:lnTo>
                  <a:pt x="4967676" y="989927"/>
                </a:lnTo>
                <a:lnTo>
                  <a:pt x="5000212" y="1026674"/>
                </a:lnTo>
                <a:lnTo>
                  <a:pt x="5036746" y="1064404"/>
                </a:lnTo>
                <a:lnTo>
                  <a:pt x="5077277" y="1103117"/>
                </a:lnTo>
                <a:lnTo>
                  <a:pt x="5121807" y="1142815"/>
                </a:lnTo>
                <a:lnTo>
                  <a:pt x="5170336" y="1183498"/>
                </a:lnTo>
                <a:lnTo>
                  <a:pt x="5222862" y="1225168"/>
                </a:lnTo>
                <a:lnTo>
                  <a:pt x="5260909" y="1267746"/>
                </a:lnTo>
                <a:lnTo>
                  <a:pt x="5295421" y="1308236"/>
                </a:lnTo>
                <a:lnTo>
                  <a:pt x="5326399" y="1346644"/>
                </a:lnTo>
                <a:lnTo>
                  <a:pt x="5353841" y="1382978"/>
                </a:lnTo>
                <a:lnTo>
                  <a:pt x="5377749" y="1417244"/>
                </a:lnTo>
                <a:lnTo>
                  <a:pt x="5398122" y="1449451"/>
                </a:lnTo>
                <a:lnTo>
                  <a:pt x="5422532" y="1497955"/>
                </a:lnTo>
                <a:lnTo>
                  <a:pt x="5439952" y="1550114"/>
                </a:lnTo>
                <a:lnTo>
                  <a:pt x="5450396" y="1605916"/>
                </a:lnTo>
                <a:lnTo>
                  <a:pt x="5453875" y="1665351"/>
                </a:lnTo>
                <a:lnTo>
                  <a:pt x="5451658" y="1711787"/>
                </a:lnTo>
                <a:lnTo>
                  <a:pt x="5445001" y="1750710"/>
                </a:lnTo>
                <a:lnTo>
                  <a:pt x="5418315" y="1806066"/>
                </a:lnTo>
                <a:lnTo>
                  <a:pt x="5374611" y="1836356"/>
                </a:lnTo>
                <a:lnTo>
                  <a:pt x="5314429" y="1846452"/>
                </a:lnTo>
                <a:lnTo>
                  <a:pt x="5817706" y="1846452"/>
                </a:lnTo>
                <a:lnTo>
                  <a:pt x="5827128" y="1806796"/>
                </a:lnTo>
                <a:lnTo>
                  <a:pt x="5835453" y="1754714"/>
                </a:lnTo>
                <a:lnTo>
                  <a:pt x="5840449" y="1699608"/>
                </a:lnTo>
                <a:lnTo>
                  <a:pt x="5842114" y="1641475"/>
                </a:lnTo>
                <a:lnTo>
                  <a:pt x="5840480" y="1584908"/>
                </a:lnTo>
                <a:lnTo>
                  <a:pt x="5835576" y="1530384"/>
                </a:lnTo>
                <a:lnTo>
                  <a:pt x="5827398" y="1477906"/>
                </a:lnTo>
                <a:lnTo>
                  <a:pt x="5815941" y="1427478"/>
                </a:lnTo>
                <a:lnTo>
                  <a:pt x="5801200" y="1379105"/>
                </a:lnTo>
                <a:lnTo>
                  <a:pt x="5783171" y="1332791"/>
                </a:lnTo>
                <a:lnTo>
                  <a:pt x="5761850" y="1288541"/>
                </a:lnTo>
                <a:lnTo>
                  <a:pt x="5742419" y="1254496"/>
                </a:lnTo>
                <a:lnTo>
                  <a:pt x="5719770" y="1219668"/>
                </a:lnTo>
                <a:lnTo>
                  <a:pt x="5693905" y="1184058"/>
                </a:lnTo>
                <a:lnTo>
                  <a:pt x="5664822" y="1147664"/>
                </a:lnTo>
                <a:lnTo>
                  <a:pt x="5632521" y="1110485"/>
                </a:lnTo>
                <a:lnTo>
                  <a:pt x="5597004" y="1072519"/>
                </a:lnTo>
                <a:lnTo>
                  <a:pt x="5558269" y="1033767"/>
                </a:lnTo>
                <a:lnTo>
                  <a:pt x="5516316" y="994226"/>
                </a:lnTo>
                <a:lnTo>
                  <a:pt x="5421629" y="909574"/>
                </a:lnTo>
                <a:lnTo>
                  <a:pt x="5377604" y="867668"/>
                </a:lnTo>
                <a:lnTo>
                  <a:pt x="5339083" y="828182"/>
                </a:lnTo>
                <a:lnTo>
                  <a:pt x="5306075" y="791120"/>
                </a:lnTo>
                <a:lnTo>
                  <a:pt x="5278592" y="756485"/>
                </a:lnTo>
                <a:lnTo>
                  <a:pt x="5256644" y="724280"/>
                </a:lnTo>
                <a:lnTo>
                  <a:pt x="5231381" y="677015"/>
                </a:lnTo>
                <a:lnTo>
                  <a:pt x="5213321" y="627999"/>
                </a:lnTo>
                <a:lnTo>
                  <a:pt x="5202476" y="577244"/>
                </a:lnTo>
                <a:lnTo>
                  <a:pt x="5198859" y="524763"/>
                </a:lnTo>
                <a:lnTo>
                  <a:pt x="5204206" y="463864"/>
                </a:lnTo>
                <a:lnTo>
                  <a:pt x="5220240" y="416499"/>
                </a:lnTo>
                <a:lnTo>
                  <a:pt x="5246947" y="382666"/>
                </a:lnTo>
                <a:lnTo>
                  <a:pt x="5284317" y="362366"/>
                </a:lnTo>
                <a:lnTo>
                  <a:pt x="5332336" y="355600"/>
                </a:lnTo>
                <a:lnTo>
                  <a:pt x="5814008" y="355600"/>
                </a:lnTo>
                <a:lnTo>
                  <a:pt x="5810823" y="341843"/>
                </a:lnTo>
                <a:lnTo>
                  <a:pt x="5796504" y="296642"/>
                </a:lnTo>
                <a:lnTo>
                  <a:pt x="5779000" y="254333"/>
                </a:lnTo>
                <a:lnTo>
                  <a:pt x="5758309" y="214920"/>
                </a:lnTo>
                <a:lnTo>
                  <a:pt x="5734432" y="178401"/>
                </a:lnTo>
                <a:lnTo>
                  <a:pt x="5707367" y="144779"/>
                </a:lnTo>
                <a:lnTo>
                  <a:pt x="5673291" y="110847"/>
                </a:lnTo>
                <a:lnTo>
                  <a:pt x="5635451" y="81438"/>
                </a:lnTo>
                <a:lnTo>
                  <a:pt x="5593846" y="56554"/>
                </a:lnTo>
                <a:lnTo>
                  <a:pt x="5548474" y="36195"/>
                </a:lnTo>
                <a:lnTo>
                  <a:pt x="5499334" y="20359"/>
                </a:lnTo>
                <a:lnTo>
                  <a:pt x="5446423" y="9048"/>
                </a:lnTo>
                <a:lnTo>
                  <a:pt x="5389742" y="2262"/>
                </a:lnTo>
                <a:lnTo>
                  <a:pt x="5329288" y="0"/>
                </a:lnTo>
                <a:close/>
              </a:path>
              <a:path w="6925309" h="2202180">
                <a:moveTo>
                  <a:pt x="5814008" y="355600"/>
                </a:moveTo>
                <a:lnTo>
                  <a:pt x="5332336" y="355600"/>
                </a:lnTo>
                <a:lnTo>
                  <a:pt x="5363344" y="358078"/>
                </a:lnTo>
                <a:lnTo>
                  <a:pt x="5390280" y="365521"/>
                </a:lnTo>
                <a:lnTo>
                  <a:pt x="5432031" y="395350"/>
                </a:lnTo>
                <a:lnTo>
                  <a:pt x="5457351" y="448992"/>
                </a:lnTo>
                <a:lnTo>
                  <a:pt x="5465813" y="530732"/>
                </a:lnTo>
                <a:lnTo>
                  <a:pt x="5465813" y="668274"/>
                </a:lnTo>
                <a:lnTo>
                  <a:pt x="5836272" y="668274"/>
                </a:lnTo>
                <a:lnTo>
                  <a:pt x="5836272" y="551561"/>
                </a:lnTo>
                <a:lnTo>
                  <a:pt x="5834682" y="494796"/>
                </a:lnTo>
                <a:lnTo>
                  <a:pt x="5829911" y="440921"/>
                </a:lnTo>
                <a:lnTo>
                  <a:pt x="5821958" y="389937"/>
                </a:lnTo>
                <a:lnTo>
                  <a:pt x="5814008" y="355600"/>
                </a:lnTo>
                <a:close/>
              </a:path>
              <a:path w="6925309" h="2202180">
                <a:moveTo>
                  <a:pt x="6924789" y="29844"/>
                </a:moveTo>
                <a:lnTo>
                  <a:pt x="5970638" y="29844"/>
                </a:lnTo>
                <a:lnTo>
                  <a:pt x="5970638" y="2172207"/>
                </a:lnTo>
                <a:lnTo>
                  <a:pt x="6924789" y="2172207"/>
                </a:lnTo>
                <a:lnTo>
                  <a:pt x="6924789" y="1816735"/>
                </a:lnTo>
                <a:lnTo>
                  <a:pt x="6359004" y="1816735"/>
                </a:lnTo>
                <a:lnTo>
                  <a:pt x="6359004" y="1234058"/>
                </a:lnTo>
                <a:lnTo>
                  <a:pt x="6808711" y="1234058"/>
                </a:lnTo>
                <a:lnTo>
                  <a:pt x="6808711" y="878586"/>
                </a:lnTo>
                <a:lnTo>
                  <a:pt x="6359004" y="878586"/>
                </a:lnTo>
                <a:lnTo>
                  <a:pt x="6359004" y="385317"/>
                </a:lnTo>
                <a:lnTo>
                  <a:pt x="6924789" y="385317"/>
                </a:lnTo>
                <a:lnTo>
                  <a:pt x="6924789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530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177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973" y="4184015"/>
            <a:ext cx="12163171" cy="204787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92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55448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25">
                <a:solidFill>
                  <a:srgbClr val="001F5F"/>
                </a:solidFill>
              </a:rPr>
              <a:t>BOOKING.COM</a:t>
            </a:r>
            <a:endParaRPr sz="2900"/>
          </a:p>
        </p:txBody>
      </p:sp>
      <p:grpSp>
        <p:nvGrpSpPr>
          <p:cNvPr id="5" name="object 5" descr=""/>
          <p:cNvGrpSpPr/>
          <p:nvPr/>
        </p:nvGrpSpPr>
        <p:grpSpPr>
          <a:xfrm>
            <a:off x="178504" y="12"/>
            <a:ext cx="12016740" cy="6721475"/>
            <a:chOff x="178504" y="12"/>
            <a:chExt cx="12016740" cy="672147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8504" y="540639"/>
              <a:ext cx="6126588" cy="4981575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498335" y="2703575"/>
              <a:ext cx="5565521" cy="4017899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10829289" y="3482733"/>
              <a:ext cx="1133475" cy="266065"/>
            </a:xfrm>
            <a:custGeom>
              <a:avLst/>
              <a:gdLst/>
              <a:ahLst/>
              <a:cxnLst/>
              <a:rect l="l" t="t" r="r" b="b"/>
              <a:pathLst>
                <a:path w="1133475" h="266064">
                  <a:moveTo>
                    <a:pt x="0" y="265925"/>
                  </a:moveTo>
                  <a:lnTo>
                    <a:pt x="1132903" y="265925"/>
                  </a:lnTo>
                  <a:lnTo>
                    <a:pt x="1132903" y="0"/>
                  </a:lnTo>
                  <a:lnTo>
                    <a:pt x="0" y="0"/>
                  </a:lnTo>
                  <a:lnTo>
                    <a:pt x="0" y="26592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1867916" y="5630671"/>
            <a:ext cx="284607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https://www.booking.com/city/es/cuenca.es.html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1" name="object 11" descr=""/>
          <p:cNvSpPr txBox="1"/>
          <p:nvPr/>
        </p:nvSpPr>
        <p:spPr>
          <a:xfrm>
            <a:off x="7447026" y="1772234"/>
            <a:ext cx="207327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gb.html?lang=en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800" spc="-2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gb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7438390" y="1223898"/>
            <a:ext cx="4549775" cy="156908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0955" marR="799465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https://www.booking.com/hotel/es/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parador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de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cuenca.en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dirty="0" u="sng" sz="18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https://www.booking.com/hotel/es/parador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u="sng" sz="1800" spc="-2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2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de</a:t>
            </a:r>
            <a:r>
              <a:rPr dirty="0" u="sng" sz="1800" spc="-2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cuenca.en</a:t>
            </a:r>
            <a:r>
              <a:rPr dirty="0" u="sng" sz="18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gb.html?lang=en</a:t>
            </a:r>
            <a:r>
              <a:rPr dirty="0" u="sng" sz="18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gb</a:t>
            </a:r>
            <a:r>
              <a:rPr dirty="0" u="sng" sz="1800" spc="-10" b="1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Georgia"/>
                <a:cs typeface="Georgia"/>
                <a:hlinkClick r:id="rId7"/>
              </a:rPr>
              <a:t>#</a:t>
            </a:r>
            <a:r>
              <a:rPr dirty="0" u="sng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Georgia"/>
                <a:cs typeface="Georgia"/>
                <a:hlinkClick r:id="rId7"/>
              </a:rPr>
              <a:t>tab</a:t>
            </a:r>
            <a:r>
              <a:rPr dirty="0" u="sng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</a:pPr>
            <a:r>
              <a:rPr dirty="0" u="sng" sz="1800" spc="-10" b="1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Georgia"/>
                <a:cs typeface="Georgia"/>
                <a:hlinkClick r:id="rId7"/>
              </a:rPr>
              <a:t>reviews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04797"/>
            <a:ext cx="12198350" cy="655320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422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179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55448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25">
                <a:solidFill>
                  <a:srgbClr val="001F5F"/>
                </a:solidFill>
              </a:rPr>
              <a:t>BOOKING.COM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7347"/>
            <a:ext cx="12198350" cy="64706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7465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55448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25">
                <a:solidFill>
                  <a:srgbClr val="001F5F"/>
                </a:solidFill>
              </a:rPr>
              <a:t>BOOKING.COM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327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420560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15">
                <a:solidFill>
                  <a:srgbClr val="001F5F"/>
                </a:solidFill>
              </a:rPr>
              <a:t>BOOKING.COM</a:t>
            </a:r>
            <a:r>
              <a:rPr dirty="0" sz="2900" spc="-400">
                <a:solidFill>
                  <a:srgbClr val="001F5F"/>
                </a:solidFill>
              </a:rPr>
              <a:t> </a:t>
            </a:r>
            <a:r>
              <a:rPr dirty="0" sz="2900" spc="-210">
                <a:solidFill>
                  <a:srgbClr val="001F5F"/>
                </a:solidFill>
              </a:rPr>
              <a:t>–</a:t>
            </a:r>
            <a:r>
              <a:rPr dirty="0" sz="2900" spc="-395">
                <a:solidFill>
                  <a:srgbClr val="001F5F"/>
                </a:solidFill>
              </a:rPr>
              <a:t> </a:t>
            </a:r>
            <a:r>
              <a:rPr dirty="0" sz="2900" spc="-685">
                <a:solidFill>
                  <a:srgbClr val="001F5F"/>
                </a:solidFill>
              </a:rPr>
              <a:t>DOWNLOAD</a:t>
            </a:r>
            <a:r>
              <a:rPr dirty="0" sz="2900" spc="-459">
                <a:solidFill>
                  <a:srgbClr val="001F5F"/>
                </a:solidFill>
              </a:rPr>
              <a:t> </a:t>
            </a:r>
            <a:r>
              <a:rPr dirty="0" sz="2900" spc="-475">
                <a:solidFill>
                  <a:srgbClr val="001F5F"/>
                </a:solidFill>
              </a:rPr>
              <a:t>EXAMPLEs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153413"/>
            <a:ext cx="12191999" cy="2739644"/>
          </a:xfrm>
          <a:prstGeom prst="rect">
            <a:avLst/>
          </a:prstGeom>
        </p:spPr>
      </p:pic>
      <p:sp>
        <p:nvSpPr>
          <p:cNvPr id="7" name="object 7" descr=""/>
          <p:cNvSpPr/>
          <p:nvPr/>
        </p:nvSpPr>
        <p:spPr>
          <a:xfrm>
            <a:off x="342480" y="4505807"/>
            <a:ext cx="3899535" cy="1670050"/>
          </a:xfrm>
          <a:custGeom>
            <a:avLst/>
            <a:gdLst/>
            <a:ahLst/>
            <a:cxnLst/>
            <a:rect l="l" t="t" r="r" b="b"/>
            <a:pathLst>
              <a:path w="3899535" h="1670050">
                <a:moveTo>
                  <a:pt x="3899154" y="0"/>
                </a:moveTo>
                <a:lnTo>
                  <a:pt x="0" y="0"/>
                </a:lnTo>
                <a:lnTo>
                  <a:pt x="0" y="1669541"/>
                </a:lnTo>
                <a:lnTo>
                  <a:pt x="3899154" y="1669541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 descr=""/>
          <p:cNvSpPr txBox="1"/>
          <p:nvPr/>
        </p:nvSpPr>
        <p:spPr>
          <a:xfrm>
            <a:off x="329895" y="4338779"/>
            <a:ext cx="2254250" cy="1802130"/>
          </a:xfrm>
          <a:prstGeom prst="rect">
            <a:avLst/>
          </a:prstGeom>
        </p:spPr>
        <p:txBody>
          <a:bodyPr wrap="square" lIns="0" tIns="787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Title</a:t>
            </a:r>
            <a:r>
              <a:rPr dirty="0" sz="19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900" spc="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the</a:t>
            </a:r>
            <a:r>
              <a:rPr dirty="0" sz="19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endParaRPr sz="1900">
              <a:latin typeface="Georgia"/>
              <a:cs typeface="Georgia"/>
            </a:endParaRPr>
          </a:p>
          <a:p>
            <a:pPr marL="12700" marR="589915">
              <a:lnSpc>
                <a:spcPct val="122600"/>
              </a:lnSpc>
              <a:spcBef>
                <a:spcPts val="5"/>
              </a:spcBef>
            </a:pP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r>
              <a:rPr dirty="0" sz="1900" spc="50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Country</a:t>
            </a:r>
            <a:r>
              <a:rPr dirty="0" sz="1900" spc="50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Type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9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room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r>
              <a:rPr dirty="0" sz="1900" spc="-9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note</a:t>
            </a:r>
            <a:endParaRPr sz="19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9" name="object 9" descr=""/>
          <p:cNvSpPr txBox="1"/>
          <p:nvPr/>
        </p:nvSpPr>
        <p:spPr>
          <a:xfrm>
            <a:off x="4601083" y="4505782"/>
            <a:ext cx="3899535" cy="205930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 marL="91440">
              <a:lnSpc>
                <a:spcPts val="1945"/>
              </a:lnSpc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Accommodation</a:t>
            </a:r>
            <a:r>
              <a:rPr dirty="0" sz="1900" spc="-1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1900">
              <a:latin typeface="Georgia"/>
              <a:cs typeface="Georgia"/>
            </a:endParaRPr>
          </a:p>
          <a:p>
            <a:pPr marL="91440" marR="922019">
              <a:lnSpc>
                <a:spcPct val="113700"/>
              </a:lnSpc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Accommodation</a:t>
            </a:r>
            <a:r>
              <a:rPr dirty="0" sz="1900" spc="-10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nights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Travel</a:t>
            </a:r>
            <a:r>
              <a:rPr dirty="0" sz="1900" spc="-8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group</a:t>
            </a:r>
            <a:endParaRPr sz="1900">
              <a:latin typeface="Georgia"/>
              <a:cs typeface="Georgia"/>
            </a:endParaRPr>
          </a:p>
          <a:p>
            <a:pPr marL="91440" marR="1922145">
              <a:lnSpc>
                <a:spcPct val="113700"/>
              </a:lnSpc>
              <a:spcBef>
                <a:spcPts val="1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r>
              <a:rPr dirty="0" sz="1900" spc="-9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date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Hotel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response Review</a:t>
            </a:r>
            <a:endParaRPr sz="19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27685" y="618108"/>
            <a:ext cx="6931025" cy="2202180"/>
          </a:xfrm>
          <a:custGeom>
            <a:avLst/>
            <a:gdLst/>
            <a:ahLst/>
            <a:cxnLst/>
            <a:rect l="l" t="t" r="r" b="b"/>
            <a:pathLst>
              <a:path w="6931025" h="2202180">
                <a:moveTo>
                  <a:pt x="1043457" y="29844"/>
                </a:moveTo>
                <a:lnTo>
                  <a:pt x="0" y="29844"/>
                </a:lnTo>
                <a:lnTo>
                  <a:pt x="0" y="385317"/>
                </a:lnTo>
                <a:lnTo>
                  <a:pt x="661149" y="385317"/>
                </a:lnTo>
                <a:lnTo>
                  <a:pt x="136994" y="2172207"/>
                </a:lnTo>
                <a:lnTo>
                  <a:pt x="523633" y="2172207"/>
                </a:lnTo>
                <a:lnTo>
                  <a:pt x="1043457" y="346582"/>
                </a:lnTo>
                <a:lnTo>
                  <a:pt x="1043457" y="29844"/>
                </a:lnTo>
                <a:close/>
              </a:path>
              <a:path w="6931025" h="2202180">
                <a:moveTo>
                  <a:pt x="1861138" y="248412"/>
                </a:moveTo>
                <a:lnTo>
                  <a:pt x="1543710" y="248412"/>
                </a:lnTo>
                <a:lnTo>
                  <a:pt x="1569546" y="253390"/>
                </a:lnTo>
                <a:lnTo>
                  <a:pt x="1588001" y="268335"/>
                </a:lnTo>
                <a:lnTo>
                  <a:pt x="1599074" y="293256"/>
                </a:lnTo>
                <a:lnTo>
                  <a:pt x="1602765" y="328167"/>
                </a:lnTo>
                <a:lnTo>
                  <a:pt x="1602765" y="460248"/>
                </a:lnTo>
                <a:lnTo>
                  <a:pt x="1546642" y="464369"/>
                </a:lnTo>
                <a:lnTo>
                  <a:pt x="1494315" y="472051"/>
                </a:lnTo>
                <a:lnTo>
                  <a:pt x="1445787" y="483294"/>
                </a:lnTo>
                <a:lnTo>
                  <a:pt x="1401061" y="498099"/>
                </a:lnTo>
                <a:lnTo>
                  <a:pt x="1360138" y="516464"/>
                </a:lnTo>
                <a:lnTo>
                  <a:pt x="1323020" y="538391"/>
                </a:lnTo>
                <a:lnTo>
                  <a:pt x="1289710" y="563879"/>
                </a:lnTo>
                <a:lnTo>
                  <a:pt x="1256172" y="598402"/>
                </a:lnTo>
                <a:lnTo>
                  <a:pt x="1228717" y="638344"/>
                </a:lnTo>
                <a:lnTo>
                  <a:pt x="1207350" y="683704"/>
                </a:lnTo>
                <a:lnTo>
                  <a:pt x="1192080" y="734483"/>
                </a:lnTo>
                <a:lnTo>
                  <a:pt x="1182912" y="790680"/>
                </a:lnTo>
                <a:lnTo>
                  <a:pt x="1179855" y="852296"/>
                </a:lnTo>
                <a:lnTo>
                  <a:pt x="1179855" y="864235"/>
                </a:lnTo>
                <a:lnTo>
                  <a:pt x="1182476" y="920895"/>
                </a:lnTo>
                <a:lnTo>
                  <a:pt x="1190340" y="972453"/>
                </a:lnTo>
                <a:lnTo>
                  <a:pt x="1203446" y="1018896"/>
                </a:lnTo>
                <a:lnTo>
                  <a:pt x="1221795" y="1060213"/>
                </a:lnTo>
                <a:lnTo>
                  <a:pt x="1245387" y="1096390"/>
                </a:lnTo>
                <a:lnTo>
                  <a:pt x="1274298" y="1126690"/>
                </a:lnTo>
                <a:lnTo>
                  <a:pt x="1308458" y="1150234"/>
                </a:lnTo>
                <a:lnTo>
                  <a:pt x="1347873" y="1167037"/>
                </a:lnTo>
                <a:lnTo>
                  <a:pt x="1392548" y="1177110"/>
                </a:lnTo>
                <a:lnTo>
                  <a:pt x="1442491" y="1180464"/>
                </a:lnTo>
                <a:lnTo>
                  <a:pt x="1492318" y="1176082"/>
                </a:lnTo>
                <a:lnTo>
                  <a:pt x="1537412" y="1162934"/>
                </a:lnTo>
                <a:lnTo>
                  <a:pt x="1577778" y="1141015"/>
                </a:lnTo>
                <a:lnTo>
                  <a:pt x="1613423" y="1110323"/>
                </a:lnTo>
                <a:lnTo>
                  <a:pt x="1632252" y="1086299"/>
                </a:lnTo>
                <a:lnTo>
                  <a:pt x="1628292" y="1022603"/>
                </a:lnTo>
                <a:lnTo>
                  <a:pt x="1871878" y="1022603"/>
                </a:lnTo>
                <a:lnTo>
                  <a:pt x="1871878" y="932179"/>
                </a:lnTo>
                <a:lnTo>
                  <a:pt x="1516913" y="932179"/>
                </a:lnTo>
                <a:lnTo>
                  <a:pt x="1487223" y="926820"/>
                </a:lnTo>
                <a:lnTo>
                  <a:pt x="1465986" y="910732"/>
                </a:lnTo>
                <a:lnTo>
                  <a:pt x="1453226" y="883906"/>
                </a:lnTo>
                <a:lnTo>
                  <a:pt x="1448968" y="846327"/>
                </a:lnTo>
                <a:lnTo>
                  <a:pt x="1448968" y="819530"/>
                </a:lnTo>
                <a:lnTo>
                  <a:pt x="1459699" y="756665"/>
                </a:lnTo>
                <a:lnTo>
                  <a:pt x="1491767" y="712088"/>
                </a:lnTo>
                <a:lnTo>
                  <a:pt x="1540884" y="684164"/>
                </a:lnTo>
                <a:lnTo>
                  <a:pt x="1602765" y="671194"/>
                </a:lnTo>
                <a:lnTo>
                  <a:pt x="1871878" y="671194"/>
                </a:lnTo>
                <a:lnTo>
                  <a:pt x="1871878" y="357886"/>
                </a:lnTo>
                <a:lnTo>
                  <a:pt x="1869591" y="304355"/>
                </a:lnTo>
                <a:lnTo>
                  <a:pt x="1862729" y="254762"/>
                </a:lnTo>
                <a:lnTo>
                  <a:pt x="1861175" y="248561"/>
                </a:lnTo>
                <a:lnTo>
                  <a:pt x="1861138" y="248412"/>
                </a:lnTo>
                <a:close/>
              </a:path>
              <a:path w="6931025" h="2202180">
                <a:moveTo>
                  <a:pt x="1871878" y="1022603"/>
                </a:moveTo>
                <a:lnTo>
                  <a:pt x="1670583" y="1022603"/>
                </a:lnTo>
                <a:lnTo>
                  <a:pt x="1644356" y="1070854"/>
                </a:lnTo>
                <a:lnTo>
                  <a:pt x="1632252" y="1086299"/>
                </a:lnTo>
                <a:lnTo>
                  <a:pt x="1637182" y="1165605"/>
                </a:lnTo>
                <a:lnTo>
                  <a:pt x="1871878" y="1165605"/>
                </a:lnTo>
                <a:lnTo>
                  <a:pt x="1871878" y="1022603"/>
                </a:lnTo>
                <a:close/>
              </a:path>
              <a:path w="6931025" h="2202180">
                <a:moveTo>
                  <a:pt x="1670583" y="1022603"/>
                </a:moveTo>
                <a:lnTo>
                  <a:pt x="1628292" y="1022603"/>
                </a:lnTo>
                <a:lnTo>
                  <a:pt x="1632252" y="1086299"/>
                </a:lnTo>
                <a:lnTo>
                  <a:pt x="1644356" y="1070854"/>
                </a:lnTo>
                <a:lnTo>
                  <a:pt x="1670583" y="1022603"/>
                </a:lnTo>
                <a:close/>
              </a:path>
              <a:path w="6931025" h="2202180">
                <a:moveTo>
                  <a:pt x="1871878" y="671194"/>
                </a:moveTo>
                <a:lnTo>
                  <a:pt x="1602765" y="671194"/>
                </a:lnTo>
                <a:lnTo>
                  <a:pt x="1602765" y="849629"/>
                </a:lnTo>
                <a:lnTo>
                  <a:pt x="1591333" y="885781"/>
                </a:lnTo>
                <a:lnTo>
                  <a:pt x="1573222" y="911574"/>
                </a:lnTo>
                <a:lnTo>
                  <a:pt x="1548419" y="927032"/>
                </a:lnTo>
                <a:lnTo>
                  <a:pt x="1516913" y="932179"/>
                </a:lnTo>
                <a:lnTo>
                  <a:pt x="1871878" y="932179"/>
                </a:lnTo>
                <a:lnTo>
                  <a:pt x="1871878" y="671194"/>
                </a:lnTo>
                <a:close/>
              </a:path>
              <a:path w="6931025" h="2202180">
                <a:moveTo>
                  <a:pt x="1546758" y="0"/>
                </a:moveTo>
                <a:lnTo>
                  <a:pt x="1493846" y="2486"/>
                </a:lnTo>
                <a:lnTo>
                  <a:pt x="1445538" y="9947"/>
                </a:lnTo>
                <a:lnTo>
                  <a:pt x="1401833" y="22379"/>
                </a:lnTo>
                <a:lnTo>
                  <a:pt x="1362730" y="39783"/>
                </a:lnTo>
                <a:lnTo>
                  <a:pt x="1328229" y="62158"/>
                </a:lnTo>
                <a:lnTo>
                  <a:pt x="1298330" y="89503"/>
                </a:lnTo>
                <a:lnTo>
                  <a:pt x="1273032" y="121816"/>
                </a:lnTo>
                <a:lnTo>
                  <a:pt x="1252334" y="159098"/>
                </a:lnTo>
                <a:lnTo>
                  <a:pt x="1236237" y="201346"/>
                </a:lnTo>
                <a:lnTo>
                  <a:pt x="1224776" y="248412"/>
                </a:lnTo>
                <a:lnTo>
                  <a:pt x="1217841" y="300741"/>
                </a:lnTo>
                <a:lnTo>
                  <a:pt x="1215542" y="357886"/>
                </a:lnTo>
                <a:lnTo>
                  <a:pt x="1215542" y="415036"/>
                </a:lnTo>
                <a:lnTo>
                  <a:pt x="1472844" y="415036"/>
                </a:lnTo>
                <a:lnTo>
                  <a:pt x="1472844" y="346075"/>
                </a:lnTo>
                <a:lnTo>
                  <a:pt x="1473822" y="319262"/>
                </a:lnTo>
                <a:lnTo>
                  <a:pt x="1481684" y="280209"/>
                </a:lnTo>
                <a:lnTo>
                  <a:pt x="1509986" y="253390"/>
                </a:lnTo>
                <a:lnTo>
                  <a:pt x="1509759" y="253390"/>
                </a:lnTo>
                <a:lnTo>
                  <a:pt x="1525472" y="249628"/>
                </a:lnTo>
                <a:lnTo>
                  <a:pt x="1543710" y="248412"/>
                </a:lnTo>
                <a:lnTo>
                  <a:pt x="1861138" y="248412"/>
                </a:lnTo>
                <a:lnTo>
                  <a:pt x="1851288" y="209105"/>
                </a:lnTo>
                <a:lnTo>
                  <a:pt x="1835264" y="167386"/>
                </a:lnTo>
                <a:lnTo>
                  <a:pt x="1814654" y="129603"/>
                </a:lnTo>
                <a:lnTo>
                  <a:pt x="1789455" y="95757"/>
                </a:lnTo>
                <a:lnTo>
                  <a:pt x="1753351" y="61317"/>
                </a:lnTo>
                <a:lnTo>
                  <a:pt x="1711030" y="34509"/>
                </a:lnTo>
                <a:lnTo>
                  <a:pt x="1662490" y="15345"/>
                </a:lnTo>
                <a:lnTo>
                  <a:pt x="1607733" y="3838"/>
                </a:lnTo>
                <a:lnTo>
                  <a:pt x="1546758" y="0"/>
                </a:lnTo>
                <a:close/>
              </a:path>
              <a:path w="6931025" h="2202180">
                <a:moveTo>
                  <a:pt x="1871878" y="1274699"/>
                </a:moveTo>
                <a:lnTo>
                  <a:pt x="1179855" y="1274699"/>
                </a:lnTo>
                <a:lnTo>
                  <a:pt x="1179855" y="1534921"/>
                </a:lnTo>
                <a:lnTo>
                  <a:pt x="1871878" y="1534921"/>
                </a:lnTo>
                <a:lnTo>
                  <a:pt x="1871878" y="1274699"/>
                </a:lnTo>
                <a:close/>
              </a:path>
              <a:path w="6931025" h="2202180">
                <a:moveTo>
                  <a:pt x="3022879" y="0"/>
                </a:moveTo>
                <a:lnTo>
                  <a:pt x="2962247" y="2232"/>
                </a:lnTo>
                <a:lnTo>
                  <a:pt x="2905316" y="8929"/>
                </a:lnTo>
                <a:lnTo>
                  <a:pt x="2852081" y="20091"/>
                </a:lnTo>
                <a:lnTo>
                  <a:pt x="2802541" y="35718"/>
                </a:lnTo>
                <a:lnTo>
                  <a:pt x="2756694" y="55810"/>
                </a:lnTo>
                <a:lnTo>
                  <a:pt x="2714537" y="80367"/>
                </a:lnTo>
                <a:lnTo>
                  <a:pt x="2676247" y="109218"/>
                </a:lnTo>
                <a:lnTo>
                  <a:pt x="2641498" y="142620"/>
                </a:lnTo>
                <a:lnTo>
                  <a:pt x="2613911" y="175706"/>
                </a:lnTo>
                <a:lnTo>
                  <a:pt x="2589569" y="211549"/>
                </a:lnTo>
                <a:lnTo>
                  <a:pt x="2568473" y="250147"/>
                </a:lnTo>
                <a:lnTo>
                  <a:pt x="2550622" y="291502"/>
                </a:lnTo>
                <a:lnTo>
                  <a:pt x="2536017" y="335613"/>
                </a:lnTo>
                <a:lnTo>
                  <a:pt x="2524658" y="382481"/>
                </a:lnTo>
                <a:lnTo>
                  <a:pt x="2516544" y="432105"/>
                </a:lnTo>
                <a:lnTo>
                  <a:pt x="2511672" y="484599"/>
                </a:lnTo>
                <a:lnTo>
                  <a:pt x="2510053" y="539623"/>
                </a:lnTo>
                <a:lnTo>
                  <a:pt x="2510053" y="1659381"/>
                </a:lnTo>
                <a:lnTo>
                  <a:pt x="2511680" y="1715045"/>
                </a:lnTo>
                <a:lnTo>
                  <a:pt x="2516546" y="1767739"/>
                </a:lnTo>
                <a:lnTo>
                  <a:pt x="2524657" y="1817718"/>
                </a:lnTo>
                <a:lnTo>
                  <a:pt x="2536011" y="1864899"/>
                </a:lnTo>
                <a:lnTo>
                  <a:pt x="2550607" y="1909286"/>
                </a:lnTo>
                <a:lnTo>
                  <a:pt x="2568605" y="1951237"/>
                </a:lnTo>
                <a:lnTo>
                  <a:pt x="2589740" y="1990036"/>
                </a:lnTo>
                <a:lnTo>
                  <a:pt x="2614123" y="2026017"/>
                </a:lnTo>
                <a:lnTo>
                  <a:pt x="2641752" y="2059177"/>
                </a:lnTo>
                <a:lnTo>
                  <a:pt x="2676542" y="2092664"/>
                </a:lnTo>
                <a:lnTo>
                  <a:pt x="2715001" y="2121685"/>
                </a:lnTo>
                <a:lnTo>
                  <a:pt x="2757130" y="2146242"/>
                </a:lnTo>
                <a:lnTo>
                  <a:pt x="2802931" y="2166334"/>
                </a:lnTo>
                <a:lnTo>
                  <a:pt x="2852404" y="2181961"/>
                </a:lnTo>
                <a:lnTo>
                  <a:pt x="2905553" y="2193123"/>
                </a:lnTo>
                <a:lnTo>
                  <a:pt x="2962377" y="2199820"/>
                </a:lnTo>
                <a:lnTo>
                  <a:pt x="3022879" y="2202053"/>
                </a:lnTo>
                <a:lnTo>
                  <a:pt x="3083101" y="2199820"/>
                </a:lnTo>
                <a:lnTo>
                  <a:pt x="3139800" y="2193123"/>
                </a:lnTo>
                <a:lnTo>
                  <a:pt x="3192843" y="2181961"/>
                </a:lnTo>
                <a:lnTo>
                  <a:pt x="3242243" y="2166334"/>
                </a:lnTo>
                <a:lnTo>
                  <a:pt x="3287999" y="2146242"/>
                </a:lnTo>
                <a:lnTo>
                  <a:pt x="3330382" y="2121525"/>
                </a:lnTo>
                <a:lnTo>
                  <a:pt x="3368835" y="2092457"/>
                </a:lnTo>
                <a:lnTo>
                  <a:pt x="3403625" y="2058924"/>
                </a:lnTo>
                <a:lnTo>
                  <a:pt x="3431334" y="2025696"/>
                </a:lnTo>
                <a:lnTo>
                  <a:pt x="3455788" y="1989682"/>
                </a:lnTo>
                <a:lnTo>
                  <a:pt x="3476984" y="1950879"/>
                </a:lnTo>
                <a:lnTo>
                  <a:pt x="3494922" y="1909286"/>
                </a:lnTo>
                <a:lnTo>
                  <a:pt x="3509504" y="1865193"/>
                </a:lnTo>
                <a:lnTo>
                  <a:pt x="3514066" y="1846452"/>
                </a:lnTo>
                <a:lnTo>
                  <a:pt x="3031769" y="1846452"/>
                </a:lnTo>
                <a:lnTo>
                  <a:pt x="2983701" y="1839929"/>
                </a:lnTo>
                <a:lnTo>
                  <a:pt x="2946325" y="1820353"/>
                </a:lnTo>
                <a:lnTo>
                  <a:pt x="2919636" y="1787721"/>
                </a:lnTo>
                <a:lnTo>
                  <a:pt x="2903627" y="1742024"/>
                </a:lnTo>
                <a:lnTo>
                  <a:pt x="2898292" y="1683257"/>
                </a:lnTo>
                <a:lnTo>
                  <a:pt x="2898292" y="518794"/>
                </a:lnTo>
                <a:lnTo>
                  <a:pt x="2903627" y="460028"/>
                </a:lnTo>
                <a:lnTo>
                  <a:pt x="2919636" y="414331"/>
                </a:lnTo>
                <a:lnTo>
                  <a:pt x="2946325" y="381699"/>
                </a:lnTo>
                <a:lnTo>
                  <a:pt x="2983701" y="362123"/>
                </a:lnTo>
                <a:lnTo>
                  <a:pt x="3031769" y="355600"/>
                </a:lnTo>
                <a:lnTo>
                  <a:pt x="3514453" y="355600"/>
                </a:lnTo>
                <a:lnTo>
                  <a:pt x="3509665" y="335918"/>
                </a:lnTo>
                <a:lnTo>
                  <a:pt x="3495018" y="291828"/>
                </a:lnTo>
                <a:lnTo>
                  <a:pt x="3477116" y="250476"/>
                </a:lnTo>
                <a:lnTo>
                  <a:pt x="3455958" y="211866"/>
                </a:lnTo>
                <a:lnTo>
                  <a:pt x="3431546" y="175998"/>
                </a:lnTo>
                <a:lnTo>
                  <a:pt x="3403879" y="142875"/>
                </a:lnTo>
                <a:lnTo>
                  <a:pt x="3369125" y="109388"/>
                </a:lnTo>
                <a:lnTo>
                  <a:pt x="3330685" y="80367"/>
                </a:lnTo>
                <a:lnTo>
                  <a:pt x="3288563" y="55810"/>
                </a:lnTo>
                <a:lnTo>
                  <a:pt x="3242764" y="35718"/>
                </a:lnTo>
                <a:lnTo>
                  <a:pt x="3193291" y="20091"/>
                </a:lnTo>
                <a:lnTo>
                  <a:pt x="3140150" y="8929"/>
                </a:lnTo>
                <a:lnTo>
                  <a:pt x="3083344" y="2232"/>
                </a:lnTo>
                <a:lnTo>
                  <a:pt x="3022879" y="0"/>
                </a:lnTo>
                <a:close/>
              </a:path>
              <a:path w="6931025" h="2202180">
                <a:moveTo>
                  <a:pt x="3535705" y="1337182"/>
                </a:moveTo>
                <a:lnTo>
                  <a:pt x="3165246" y="1337182"/>
                </a:lnTo>
                <a:lnTo>
                  <a:pt x="3165246" y="1683257"/>
                </a:lnTo>
                <a:lnTo>
                  <a:pt x="3159899" y="1742024"/>
                </a:lnTo>
                <a:lnTo>
                  <a:pt x="3143865" y="1787721"/>
                </a:lnTo>
                <a:lnTo>
                  <a:pt x="3117158" y="1820353"/>
                </a:lnTo>
                <a:lnTo>
                  <a:pt x="3079788" y="1839929"/>
                </a:lnTo>
                <a:lnTo>
                  <a:pt x="3031769" y="1846452"/>
                </a:lnTo>
                <a:lnTo>
                  <a:pt x="3514066" y="1846452"/>
                </a:lnTo>
                <a:lnTo>
                  <a:pt x="3529151" y="1767903"/>
                </a:lnTo>
                <a:lnTo>
                  <a:pt x="3534065" y="1715045"/>
                </a:lnTo>
                <a:lnTo>
                  <a:pt x="3535705" y="1659381"/>
                </a:lnTo>
                <a:lnTo>
                  <a:pt x="3535705" y="1337182"/>
                </a:lnTo>
                <a:close/>
              </a:path>
              <a:path w="6931025" h="2202180">
                <a:moveTo>
                  <a:pt x="3514453" y="355600"/>
                </a:moveTo>
                <a:lnTo>
                  <a:pt x="3031769" y="355600"/>
                </a:lnTo>
                <a:lnTo>
                  <a:pt x="3079788" y="362123"/>
                </a:lnTo>
                <a:lnTo>
                  <a:pt x="3117158" y="381699"/>
                </a:lnTo>
                <a:lnTo>
                  <a:pt x="3143865" y="414331"/>
                </a:lnTo>
                <a:lnTo>
                  <a:pt x="3159899" y="460028"/>
                </a:lnTo>
                <a:lnTo>
                  <a:pt x="3165246" y="518794"/>
                </a:lnTo>
                <a:lnTo>
                  <a:pt x="3165246" y="790320"/>
                </a:lnTo>
                <a:lnTo>
                  <a:pt x="3535705" y="790320"/>
                </a:lnTo>
                <a:lnTo>
                  <a:pt x="3535705" y="539623"/>
                </a:lnTo>
                <a:lnTo>
                  <a:pt x="3534077" y="484599"/>
                </a:lnTo>
                <a:lnTo>
                  <a:pt x="3529195" y="432306"/>
                </a:lnTo>
                <a:lnTo>
                  <a:pt x="3521058" y="382745"/>
                </a:lnTo>
                <a:lnTo>
                  <a:pt x="3514453" y="355600"/>
                </a:lnTo>
                <a:close/>
              </a:path>
              <a:path w="6931025" h="2202180">
                <a:moveTo>
                  <a:pt x="4425721" y="29844"/>
                </a:moveTo>
                <a:lnTo>
                  <a:pt x="3929278" y="29844"/>
                </a:lnTo>
                <a:lnTo>
                  <a:pt x="3585997" y="2172207"/>
                </a:lnTo>
                <a:lnTo>
                  <a:pt x="3946169" y="2172207"/>
                </a:lnTo>
                <a:lnTo>
                  <a:pt x="4005732" y="1764283"/>
                </a:lnTo>
                <a:lnTo>
                  <a:pt x="4382287" y="1764283"/>
                </a:lnTo>
                <a:lnTo>
                  <a:pt x="4382287" y="1758188"/>
                </a:lnTo>
                <a:lnTo>
                  <a:pt x="4702969" y="1758188"/>
                </a:lnTo>
                <a:lnTo>
                  <a:pt x="4649288" y="1423542"/>
                </a:lnTo>
                <a:lnTo>
                  <a:pt x="4048658" y="1423542"/>
                </a:lnTo>
                <a:lnTo>
                  <a:pt x="4164377" y="613404"/>
                </a:lnTo>
                <a:lnTo>
                  <a:pt x="4140606" y="450850"/>
                </a:lnTo>
                <a:lnTo>
                  <a:pt x="4493255" y="450850"/>
                </a:lnTo>
                <a:lnTo>
                  <a:pt x="4425721" y="29844"/>
                </a:lnTo>
                <a:close/>
              </a:path>
              <a:path w="6931025" h="2202180">
                <a:moveTo>
                  <a:pt x="4702969" y="1758188"/>
                </a:moveTo>
                <a:lnTo>
                  <a:pt x="4382287" y="1758188"/>
                </a:lnTo>
                <a:lnTo>
                  <a:pt x="4384827" y="2172207"/>
                </a:lnTo>
                <a:lnTo>
                  <a:pt x="4769383" y="2172207"/>
                </a:lnTo>
                <a:lnTo>
                  <a:pt x="4702969" y="1758188"/>
                </a:lnTo>
                <a:close/>
              </a:path>
              <a:path w="6931025" h="2202180">
                <a:moveTo>
                  <a:pt x="4493255" y="450850"/>
                </a:moveTo>
                <a:lnTo>
                  <a:pt x="4187596" y="450850"/>
                </a:lnTo>
                <a:lnTo>
                  <a:pt x="4164377" y="613404"/>
                </a:lnTo>
                <a:lnTo>
                  <a:pt x="4282846" y="1423542"/>
                </a:lnTo>
                <a:lnTo>
                  <a:pt x="4649288" y="1423542"/>
                </a:lnTo>
                <a:lnTo>
                  <a:pt x="4493255" y="450850"/>
                </a:lnTo>
                <a:close/>
              </a:path>
              <a:path w="6931025" h="2202180">
                <a:moveTo>
                  <a:pt x="4187596" y="450850"/>
                </a:moveTo>
                <a:lnTo>
                  <a:pt x="4140606" y="450850"/>
                </a:lnTo>
                <a:lnTo>
                  <a:pt x="4164377" y="613404"/>
                </a:lnTo>
                <a:lnTo>
                  <a:pt x="4187596" y="450850"/>
                </a:lnTo>
                <a:close/>
              </a:path>
              <a:path w="6931025" h="2202180">
                <a:moveTo>
                  <a:pt x="5180990" y="1501013"/>
                </a:moveTo>
                <a:lnTo>
                  <a:pt x="4810531" y="1501013"/>
                </a:lnTo>
                <a:lnTo>
                  <a:pt x="4810531" y="1647443"/>
                </a:lnTo>
                <a:lnTo>
                  <a:pt x="4812140" y="1704881"/>
                </a:lnTo>
                <a:lnTo>
                  <a:pt x="4816967" y="1759338"/>
                </a:lnTo>
                <a:lnTo>
                  <a:pt x="4825014" y="1810817"/>
                </a:lnTo>
                <a:lnTo>
                  <a:pt x="4836281" y="1859321"/>
                </a:lnTo>
                <a:lnTo>
                  <a:pt x="4850769" y="1904850"/>
                </a:lnTo>
                <a:lnTo>
                  <a:pt x="4868481" y="1947408"/>
                </a:lnTo>
                <a:lnTo>
                  <a:pt x="4889415" y="1986996"/>
                </a:lnTo>
                <a:lnTo>
                  <a:pt x="4913575" y="2023617"/>
                </a:lnTo>
                <a:lnTo>
                  <a:pt x="4940960" y="2057273"/>
                </a:lnTo>
                <a:lnTo>
                  <a:pt x="4971421" y="2087658"/>
                </a:lnTo>
                <a:lnTo>
                  <a:pt x="5004891" y="2114470"/>
                </a:lnTo>
                <a:lnTo>
                  <a:pt x="5041370" y="2137706"/>
                </a:lnTo>
                <a:lnTo>
                  <a:pt x="5080856" y="2157367"/>
                </a:lnTo>
                <a:lnTo>
                  <a:pt x="5123348" y="2173454"/>
                </a:lnTo>
                <a:lnTo>
                  <a:pt x="5168845" y="2185966"/>
                </a:lnTo>
                <a:lnTo>
                  <a:pt x="5217346" y="2194903"/>
                </a:lnTo>
                <a:lnTo>
                  <a:pt x="5268851" y="2200265"/>
                </a:lnTo>
                <a:lnTo>
                  <a:pt x="5323357" y="2202053"/>
                </a:lnTo>
                <a:lnTo>
                  <a:pt x="5377911" y="2200265"/>
                </a:lnTo>
                <a:lnTo>
                  <a:pt x="5378300" y="2200265"/>
                </a:lnTo>
                <a:lnTo>
                  <a:pt x="5429937" y="2194903"/>
                </a:lnTo>
                <a:lnTo>
                  <a:pt x="5430246" y="2194903"/>
                </a:lnTo>
                <a:lnTo>
                  <a:pt x="5479863" y="2185801"/>
                </a:lnTo>
                <a:lnTo>
                  <a:pt x="5526124" y="2173164"/>
                </a:lnTo>
                <a:lnTo>
                  <a:pt x="5569431" y="2156919"/>
                </a:lnTo>
                <a:lnTo>
                  <a:pt x="5609784" y="2137066"/>
                </a:lnTo>
                <a:lnTo>
                  <a:pt x="5647183" y="2113607"/>
                </a:lnTo>
                <a:lnTo>
                  <a:pt x="5681629" y="2086543"/>
                </a:lnTo>
                <a:lnTo>
                  <a:pt x="5713120" y="2055876"/>
                </a:lnTo>
                <a:lnTo>
                  <a:pt x="5741431" y="2021900"/>
                </a:lnTo>
                <a:lnTo>
                  <a:pt x="5766419" y="1984913"/>
                </a:lnTo>
                <a:lnTo>
                  <a:pt x="5788083" y="1944910"/>
                </a:lnTo>
                <a:lnTo>
                  <a:pt x="5806419" y="1901892"/>
                </a:lnTo>
                <a:lnTo>
                  <a:pt x="5821426" y="1855854"/>
                </a:lnTo>
                <a:lnTo>
                  <a:pt x="5823664" y="1846452"/>
                </a:lnTo>
                <a:lnTo>
                  <a:pt x="5320436" y="1846452"/>
                </a:lnTo>
                <a:lnTo>
                  <a:pt x="5277827" y="1841585"/>
                </a:lnTo>
                <a:lnTo>
                  <a:pt x="5215851" y="1802653"/>
                </a:lnTo>
                <a:lnTo>
                  <a:pt x="5196484" y="1768597"/>
                </a:lnTo>
                <a:lnTo>
                  <a:pt x="5184863" y="1724818"/>
                </a:lnTo>
                <a:lnTo>
                  <a:pt x="5180990" y="1671319"/>
                </a:lnTo>
                <a:lnTo>
                  <a:pt x="5180990" y="1501013"/>
                </a:lnTo>
                <a:close/>
              </a:path>
              <a:path w="6931025" h="2202180">
                <a:moveTo>
                  <a:pt x="5335295" y="0"/>
                </a:moveTo>
                <a:lnTo>
                  <a:pt x="5280600" y="1782"/>
                </a:lnTo>
                <a:lnTo>
                  <a:pt x="5228868" y="7128"/>
                </a:lnTo>
                <a:lnTo>
                  <a:pt x="5180096" y="16034"/>
                </a:lnTo>
                <a:lnTo>
                  <a:pt x="5134285" y="28500"/>
                </a:lnTo>
                <a:lnTo>
                  <a:pt x="5091433" y="44524"/>
                </a:lnTo>
                <a:lnTo>
                  <a:pt x="5051539" y="64102"/>
                </a:lnTo>
                <a:lnTo>
                  <a:pt x="5014602" y="87232"/>
                </a:lnTo>
                <a:lnTo>
                  <a:pt x="4980622" y="113914"/>
                </a:lnTo>
                <a:lnTo>
                  <a:pt x="4949596" y="144144"/>
                </a:lnTo>
                <a:lnTo>
                  <a:pt x="4921651" y="177583"/>
                </a:lnTo>
                <a:lnTo>
                  <a:pt x="4896998" y="213809"/>
                </a:lnTo>
                <a:lnTo>
                  <a:pt x="4875635" y="252824"/>
                </a:lnTo>
                <a:lnTo>
                  <a:pt x="4857561" y="294629"/>
                </a:lnTo>
                <a:lnTo>
                  <a:pt x="4842777" y="339227"/>
                </a:lnTo>
                <a:lnTo>
                  <a:pt x="4831279" y="386620"/>
                </a:lnTo>
                <a:lnTo>
                  <a:pt x="4823068" y="436811"/>
                </a:lnTo>
                <a:lnTo>
                  <a:pt x="4818142" y="489801"/>
                </a:lnTo>
                <a:lnTo>
                  <a:pt x="4816500" y="545591"/>
                </a:lnTo>
                <a:lnTo>
                  <a:pt x="4818203" y="599047"/>
                </a:lnTo>
                <a:lnTo>
                  <a:pt x="4823311" y="650882"/>
                </a:lnTo>
                <a:lnTo>
                  <a:pt x="4831825" y="701089"/>
                </a:lnTo>
                <a:lnTo>
                  <a:pt x="4843745" y="749667"/>
                </a:lnTo>
                <a:lnTo>
                  <a:pt x="4859071" y="796609"/>
                </a:lnTo>
                <a:lnTo>
                  <a:pt x="4877802" y="841912"/>
                </a:lnTo>
                <a:lnTo>
                  <a:pt x="4899939" y="885570"/>
                </a:lnTo>
                <a:lnTo>
                  <a:pt x="4920513" y="919376"/>
                </a:lnTo>
                <a:lnTo>
                  <a:pt x="4945070" y="954161"/>
                </a:lnTo>
                <a:lnTo>
                  <a:pt x="4973613" y="989927"/>
                </a:lnTo>
                <a:lnTo>
                  <a:pt x="5006144" y="1026674"/>
                </a:lnTo>
                <a:lnTo>
                  <a:pt x="5042668" y="1064404"/>
                </a:lnTo>
                <a:lnTo>
                  <a:pt x="5083186" y="1103117"/>
                </a:lnTo>
                <a:lnTo>
                  <a:pt x="5127702" y="1142815"/>
                </a:lnTo>
                <a:lnTo>
                  <a:pt x="5176220" y="1183498"/>
                </a:lnTo>
                <a:lnTo>
                  <a:pt x="5228742" y="1225168"/>
                </a:lnTo>
                <a:lnTo>
                  <a:pt x="5266798" y="1267746"/>
                </a:lnTo>
                <a:lnTo>
                  <a:pt x="5301329" y="1308236"/>
                </a:lnTo>
                <a:lnTo>
                  <a:pt x="5332326" y="1346644"/>
                </a:lnTo>
                <a:lnTo>
                  <a:pt x="5359778" y="1382978"/>
                </a:lnTo>
                <a:lnTo>
                  <a:pt x="5383673" y="1417244"/>
                </a:lnTo>
                <a:lnTo>
                  <a:pt x="5428412" y="1497955"/>
                </a:lnTo>
                <a:lnTo>
                  <a:pt x="5445833" y="1550114"/>
                </a:lnTo>
                <a:lnTo>
                  <a:pt x="5456276" y="1605916"/>
                </a:lnTo>
                <a:lnTo>
                  <a:pt x="5459755" y="1665351"/>
                </a:lnTo>
                <a:lnTo>
                  <a:pt x="5457540" y="1711787"/>
                </a:lnTo>
                <a:lnTo>
                  <a:pt x="5450897" y="1750710"/>
                </a:lnTo>
                <a:lnTo>
                  <a:pt x="5424322" y="1806066"/>
                </a:lnTo>
                <a:lnTo>
                  <a:pt x="5380570" y="1836356"/>
                </a:lnTo>
                <a:lnTo>
                  <a:pt x="5320436" y="1846452"/>
                </a:lnTo>
                <a:lnTo>
                  <a:pt x="5823664" y="1846452"/>
                </a:lnTo>
                <a:lnTo>
                  <a:pt x="5833102" y="1806796"/>
                </a:lnTo>
                <a:lnTo>
                  <a:pt x="5841444" y="1754714"/>
                </a:lnTo>
                <a:lnTo>
                  <a:pt x="5846451" y="1699608"/>
                </a:lnTo>
                <a:lnTo>
                  <a:pt x="5848121" y="1641475"/>
                </a:lnTo>
                <a:lnTo>
                  <a:pt x="5846481" y="1584908"/>
                </a:lnTo>
                <a:lnTo>
                  <a:pt x="5841561" y="1530384"/>
                </a:lnTo>
                <a:lnTo>
                  <a:pt x="5833365" y="1477906"/>
                </a:lnTo>
                <a:lnTo>
                  <a:pt x="5821894" y="1427478"/>
                </a:lnTo>
                <a:lnTo>
                  <a:pt x="5807151" y="1379105"/>
                </a:lnTo>
                <a:lnTo>
                  <a:pt x="5789138" y="1332791"/>
                </a:lnTo>
                <a:lnTo>
                  <a:pt x="5767857" y="1288541"/>
                </a:lnTo>
                <a:lnTo>
                  <a:pt x="5748388" y="1254496"/>
                </a:lnTo>
                <a:lnTo>
                  <a:pt x="5725712" y="1219668"/>
                </a:lnTo>
                <a:lnTo>
                  <a:pt x="5699827" y="1184058"/>
                </a:lnTo>
                <a:lnTo>
                  <a:pt x="5670735" y="1147664"/>
                </a:lnTo>
                <a:lnTo>
                  <a:pt x="5638434" y="1110485"/>
                </a:lnTo>
                <a:lnTo>
                  <a:pt x="5602926" y="1072519"/>
                </a:lnTo>
                <a:lnTo>
                  <a:pt x="5564210" y="1033767"/>
                </a:lnTo>
                <a:lnTo>
                  <a:pt x="5522286" y="994226"/>
                </a:lnTo>
                <a:lnTo>
                  <a:pt x="5427592" y="909574"/>
                </a:lnTo>
                <a:lnTo>
                  <a:pt x="5383550" y="867668"/>
                </a:lnTo>
                <a:lnTo>
                  <a:pt x="5345026" y="828182"/>
                </a:lnTo>
                <a:lnTo>
                  <a:pt x="5312016" y="791120"/>
                </a:lnTo>
                <a:lnTo>
                  <a:pt x="5284517" y="756485"/>
                </a:lnTo>
                <a:lnTo>
                  <a:pt x="5262524" y="724280"/>
                </a:lnTo>
                <a:lnTo>
                  <a:pt x="5237281" y="677015"/>
                </a:lnTo>
                <a:lnTo>
                  <a:pt x="5219265" y="627999"/>
                </a:lnTo>
                <a:lnTo>
                  <a:pt x="5208464" y="577244"/>
                </a:lnTo>
                <a:lnTo>
                  <a:pt x="5204866" y="524763"/>
                </a:lnTo>
                <a:lnTo>
                  <a:pt x="5210200" y="463864"/>
                </a:lnTo>
                <a:lnTo>
                  <a:pt x="5226202" y="416499"/>
                </a:lnTo>
                <a:lnTo>
                  <a:pt x="5252872" y="382666"/>
                </a:lnTo>
                <a:lnTo>
                  <a:pt x="5290210" y="362366"/>
                </a:lnTo>
                <a:lnTo>
                  <a:pt x="5338216" y="355600"/>
                </a:lnTo>
                <a:lnTo>
                  <a:pt x="5819898" y="355600"/>
                </a:lnTo>
                <a:lnTo>
                  <a:pt x="5816714" y="341843"/>
                </a:lnTo>
                <a:lnTo>
                  <a:pt x="5802406" y="296642"/>
                </a:lnTo>
                <a:lnTo>
                  <a:pt x="5784917" y="254333"/>
                </a:lnTo>
                <a:lnTo>
                  <a:pt x="5764249" y="214920"/>
                </a:lnTo>
                <a:lnTo>
                  <a:pt x="5740401" y="178401"/>
                </a:lnTo>
                <a:lnTo>
                  <a:pt x="5713374" y="144779"/>
                </a:lnTo>
                <a:lnTo>
                  <a:pt x="5679256" y="110847"/>
                </a:lnTo>
                <a:lnTo>
                  <a:pt x="5641387" y="81438"/>
                </a:lnTo>
                <a:lnTo>
                  <a:pt x="5599764" y="56554"/>
                </a:lnTo>
                <a:lnTo>
                  <a:pt x="5554386" y="36195"/>
                </a:lnTo>
                <a:lnTo>
                  <a:pt x="5505251" y="20359"/>
                </a:lnTo>
                <a:lnTo>
                  <a:pt x="5452359" y="9048"/>
                </a:lnTo>
                <a:lnTo>
                  <a:pt x="5395707" y="2262"/>
                </a:lnTo>
                <a:lnTo>
                  <a:pt x="5335295" y="0"/>
                </a:lnTo>
                <a:close/>
              </a:path>
              <a:path w="6931025" h="2202180">
                <a:moveTo>
                  <a:pt x="5819898" y="355600"/>
                </a:moveTo>
                <a:lnTo>
                  <a:pt x="5338216" y="355600"/>
                </a:lnTo>
                <a:lnTo>
                  <a:pt x="5369244" y="358078"/>
                </a:lnTo>
                <a:lnTo>
                  <a:pt x="5396223" y="365521"/>
                </a:lnTo>
                <a:lnTo>
                  <a:pt x="5438038" y="395350"/>
                </a:lnTo>
                <a:lnTo>
                  <a:pt x="5463295" y="448992"/>
                </a:lnTo>
                <a:lnTo>
                  <a:pt x="5471693" y="530732"/>
                </a:lnTo>
                <a:lnTo>
                  <a:pt x="5471693" y="668274"/>
                </a:lnTo>
                <a:lnTo>
                  <a:pt x="5842152" y="668274"/>
                </a:lnTo>
                <a:lnTo>
                  <a:pt x="5842152" y="551561"/>
                </a:lnTo>
                <a:lnTo>
                  <a:pt x="5840562" y="494796"/>
                </a:lnTo>
                <a:lnTo>
                  <a:pt x="5835792" y="440921"/>
                </a:lnTo>
                <a:lnTo>
                  <a:pt x="5827843" y="389937"/>
                </a:lnTo>
                <a:lnTo>
                  <a:pt x="5819898" y="355600"/>
                </a:lnTo>
                <a:close/>
              </a:path>
              <a:path w="6931025" h="2202180">
                <a:moveTo>
                  <a:pt x="6930796" y="29844"/>
                </a:moveTo>
                <a:lnTo>
                  <a:pt x="5976645" y="29844"/>
                </a:lnTo>
                <a:lnTo>
                  <a:pt x="5976645" y="2172207"/>
                </a:lnTo>
                <a:lnTo>
                  <a:pt x="6930796" y="2172207"/>
                </a:lnTo>
                <a:lnTo>
                  <a:pt x="6930796" y="1816735"/>
                </a:lnTo>
                <a:lnTo>
                  <a:pt x="6364884" y="1816735"/>
                </a:lnTo>
                <a:lnTo>
                  <a:pt x="6364884" y="1234058"/>
                </a:lnTo>
                <a:lnTo>
                  <a:pt x="6814591" y="1234058"/>
                </a:lnTo>
                <a:lnTo>
                  <a:pt x="6814591" y="878586"/>
                </a:lnTo>
                <a:lnTo>
                  <a:pt x="6364884" y="878586"/>
                </a:lnTo>
                <a:lnTo>
                  <a:pt x="6364884" y="385317"/>
                </a:lnTo>
                <a:lnTo>
                  <a:pt x="6930796" y="385317"/>
                </a:lnTo>
                <a:lnTo>
                  <a:pt x="6930796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873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182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6277" y="3344771"/>
            <a:ext cx="11037570" cy="3449191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707390"/>
            <a:ext cx="12198350" cy="6150610"/>
            <a:chOff x="0" y="707390"/>
            <a:chExt cx="12198350" cy="615061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3328" y="707390"/>
              <a:ext cx="6608826" cy="4287265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351015" y="2797682"/>
              <a:ext cx="5724017" cy="3923791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6517513" y="5785510"/>
              <a:ext cx="2096770" cy="425450"/>
            </a:xfrm>
            <a:custGeom>
              <a:avLst/>
              <a:gdLst/>
              <a:ahLst/>
              <a:cxnLst/>
              <a:rect l="l" t="t" r="r" b="b"/>
              <a:pathLst>
                <a:path w="2096770" h="425450">
                  <a:moveTo>
                    <a:pt x="0" y="424916"/>
                  </a:moveTo>
                  <a:lnTo>
                    <a:pt x="2096261" y="424916"/>
                  </a:lnTo>
                  <a:lnTo>
                    <a:pt x="2096261" y="0"/>
                  </a:lnTo>
                  <a:lnTo>
                    <a:pt x="0" y="0"/>
                  </a:lnTo>
                  <a:lnTo>
                    <a:pt x="0" y="424916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0" y="11355"/>
            <a:ext cx="3606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848994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5">
                <a:solidFill>
                  <a:srgbClr val="C00000"/>
                </a:solidFill>
              </a:rPr>
              <a:t>AIRBNB</a:t>
            </a:r>
            <a:endParaRPr sz="2900"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6811771" y="1953513"/>
            <a:ext cx="5048250" cy="635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https://www.airbnb.es/rooms/634004?adults=1&amp;children=0&amp;infants=0&amp;check_in=202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3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12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10&amp;check_out=2023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2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12</a:t>
            </a:r>
            <a:r>
              <a:rPr dirty="0" u="sng" sz="1000" spc="-2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sz="1000" spc="-25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15&amp;source_impression_id=p3_1701807081_dBTm6YzNkWC65EUB&amp;previous_page_sec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tion_name=1000&amp;federated_search_id=f0500cd5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c409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4f50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9bf2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378135b40709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1" name="object 11" descr=""/>
          <p:cNvSpPr txBox="1"/>
          <p:nvPr/>
        </p:nvSpPr>
        <p:spPr>
          <a:xfrm>
            <a:off x="1074216" y="5192648"/>
            <a:ext cx="31515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https://www.airbnb.es/cuenca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spain/stays/apartments</a:t>
            </a:r>
            <a:endParaRPr sz="1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6976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5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sz="2400" spc="-15">
                <a:solidFill>
                  <a:srgbClr val="FFFFFF"/>
                </a:solidFill>
                <a:latin typeface="Georgia"/>
                <a:cs typeface="Georgia"/>
              </a:rPr>
              <a:t>IE</a:t>
            </a:r>
            <a:r>
              <a:rPr dirty="0" sz="2400" spc="-138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6322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848994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5">
                <a:solidFill>
                  <a:srgbClr val="C00000"/>
                </a:solidFill>
              </a:rPr>
              <a:t>AIRBNB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746493"/>
            <a:ext cx="12191999" cy="5727319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1263777" y="6489293"/>
            <a:ext cx="720344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Georgia"/>
                <a:cs typeface="Georgia"/>
              </a:rPr>
              <a:t>https://www.airbnb.es/rooms/634004/reviews?adults=1&amp;children=0&amp;infants=0&amp;check_in=2023-12-10&amp;check_out=2023-</a:t>
            </a:r>
            <a:r>
              <a:rPr dirty="0" sz="1000" spc="-25">
                <a:latin typeface="Georgia"/>
                <a:cs typeface="Georgia"/>
              </a:rPr>
              <a:t>12-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263777" y="6641693"/>
            <a:ext cx="88969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10">
                <a:latin typeface="Georgia"/>
                <a:cs typeface="Georgia"/>
              </a:rPr>
              <a:t>15&amp;source_impression_id=p3_1701807081_dBTm6YzNkWC65EUB&amp;previous_page_section_name=1000&amp;federated_search_id=f0500cd5-c409-4f50-9bf2-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0" name="object 10" descr=""/>
          <p:cNvSpPr/>
          <p:nvPr/>
        </p:nvSpPr>
        <p:spPr>
          <a:xfrm>
            <a:off x="1184998" y="6457889"/>
            <a:ext cx="9083675" cy="365125"/>
          </a:xfrm>
          <a:custGeom>
            <a:avLst/>
            <a:gdLst/>
            <a:ahLst/>
            <a:cxnLst/>
            <a:rect l="l" t="t" r="r" b="b"/>
            <a:pathLst>
              <a:path w="9083675" h="365125">
                <a:moveTo>
                  <a:pt x="0" y="365124"/>
                </a:moveTo>
                <a:lnTo>
                  <a:pt x="9083675" y="365124"/>
                </a:lnTo>
                <a:lnTo>
                  <a:pt x="9083675" y="0"/>
                </a:lnTo>
                <a:lnTo>
                  <a:pt x="0" y="0"/>
                </a:lnTo>
                <a:lnTo>
                  <a:pt x="0" y="365124"/>
                </a:lnTo>
                <a:close/>
              </a:path>
            </a:pathLst>
          </a:custGeom>
          <a:ln w="38100">
            <a:solidFill>
              <a:srgbClr val="FF00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848994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5">
                <a:solidFill>
                  <a:srgbClr val="C00000"/>
                </a:solidFill>
              </a:rPr>
              <a:t>AIRBNB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752600"/>
            <a:ext cx="12191999" cy="335280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49246"/>
            <a:ext cx="12198350" cy="6508753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6385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848994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5">
                <a:solidFill>
                  <a:srgbClr val="C00000"/>
                </a:solidFill>
              </a:rPr>
              <a:t>AIRBNB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4574794" y="12"/>
            <a:ext cx="7620634" cy="3521710"/>
            <a:chOff x="4574794" y="12"/>
            <a:chExt cx="7620634" cy="352171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4593844" y="1615376"/>
              <a:ext cx="5287010" cy="1887220"/>
            </a:xfrm>
            <a:custGeom>
              <a:avLst/>
              <a:gdLst/>
              <a:ahLst/>
              <a:cxnLst/>
              <a:rect l="l" t="t" r="r" b="b"/>
              <a:pathLst>
                <a:path w="5287009" h="1887220">
                  <a:moveTo>
                    <a:pt x="0" y="1886902"/>
                  </a:moveTo>
                  <a:lnTo>
                    <a:pt x="3811397" y="1886902"/>
                  </a:lnTo>
                  <a:lnTo>
                    <a:pt x="3811397" y="819454"/>
                  </a:lnTo>
                  <a:lnTo>
                    <a:pt x="0" y="819454"/>
                  </a:lnTo>
                  <a:lnTo>
                    <a:pt x="0" y="1886902"/>
                  </a:lnTo>
                  <a:close/>
                </a:path>
                <a:path w="5287009" h="1887220">
                  <a:moveTo>
                    <a:pt x="4019930" y="213423"/>
                  </a:moveTo>
                  <a:lnTo>
                    <a:pt x="5286578" y="213423"/>
                  </a:lnTo>
                  <a:lnTo>
                    <a:pt x="5286578" y="0"/>
                  </a:lnTo>
                  <a:lnTo>
                    <a:pt x="4019930" y="0"/>
                  </a:lnTo>
                  <a:lnTo>
                    <a:pt x="4019930" y="213423"/>
                  </a:lnTo>
                  <a:close/>
                </a:path>
                <a:path w="5287009" h="1887220">
                  <a:moveTo>
                    <a:pt x="4019930" y="593534"/>
                  </a:moveTo>
                  <a:lnTo>
                    <a:pt x="4639589" y="593534"/>
                  </a:lnTo>
                  <a:lnTo>
                    <a:pt x="4639589" y="380111"/>
                  </a:lnTo>
                  <a:lnTo>
                    <a:pt x="4019930" y="380111"/>
                  </a:lnTo>
                  <a:lnTo>
                    <a:pt x="4019930" y="593534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861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187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848994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5">
                <a:solidFill>
                  <a:srgbClr val="C00000"/>
                </a:solidFill>
              </a:rPr>
              <a:t>AIRBNB</a:t>
            </a:r>
            <a:endParaRPr sz="2900"/>
          </a:p>
        </p:txBody>
      </p:sp>
      <p:grpSp>
        <p:nvGrpSpPr>
          <p:cNvPr id="5" name="object 5" descr=""/>
          <p:cNvGrpSpPr/>
          <p:nvPr/>
        </p:nvGrpSpPr>
        <p:grpSpPr>
          <a:xfrm>
            <a:off x="3175" y="12"/>
            <a:ext cx="12192000" cy="6705600"/>
            <a:chOff x="3175" y="12"/>
            <a:chExt cx="12192000" cy="670560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152399"/>
              <a:ext cx="12191999" cy="655320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8613775" y="1598079"/>
              <a:ext cx="852805" cy="187960"/>
            </a:xfrm>
            <a:custGeom>
              <a:avLst/>
              <a:gdLst/>
              <a:ahLst/>
              <a:cxnLst/>
              <a:rect l="l" t="t" r="r" b="b"/>
              <a:pathLst>
                <a:path w="852804" h="187960">
                  <a:moveTo>
                    <a:pt x="0" y="187540"/>
                  </a:moveTo>
                  <a:lnTo>
                    <a:pt x="852576" y="187540"/>
                  </a:lnTo>
                  <a:lnTo>
                    <a:pt x="852576" y="0"/>
                  </a:lnTo>
                  <a:lnTo>
                    <a:pt x="0" y="0"/>
                  </a:lnTo>
                  <a:lnTo>
                    <a:pt x="0" y="187540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62274" y="6448755"/>
            <a:ext cx="41338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0" y="11355"/>
            <a:ext cx="3702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30">
                <a:latin typeface="Georgia"/>
                <a:cs typeface="Georgia"/>
              </a:rPr>
              <a:t>188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49948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84">
                <a:solidFill>
                  <a:srgbClr val="C00000"/>
                </a:solidFill>
              </a:rPr>
              <a:t>AIRBNB</a:t>
            </a:r>
            <a:r>
              <a:rPr dirty="0" sz="2900" spc="-409">
                <a:solidFill>
                  <a:srgbClr val="C00000"/>
                </a:solidFill>
              </a:rPr>
              <a:t> </a:t>
            </a:r>
            <a:r>
              <a:rPr dirty="0" sz="2900" spc="-210">
                <a:solidFill>
                  <a:srgbClr val="C00000"/>
                </a:solidFill>
              </a:rPr>
              <a:t>–</a:t>
            </a:r>
            <a:r>
              <a:rPr dirty="0" sz="2900" spc="-395">
                <a:solidFill>
                  <a:srgbClr val="C00000"/>
                </a:solidFill>
              </a:rPr>
              <a:t> </a:t>
            </a:r>
            <a:r>
              <a:rPr dirty="0" sz="2900" spc="-685">
                <a:solidFill>
                  <a:srgbClr val="C00000"/>
                </a:solidFill>
              </a:rPr>
              <a:t>DOWNLOAD</a:t>
            </a:r>
            <a:r>
              <a:rPr dirty="0" sz="2900" spc="-450">
                <a:solidFill>
                  <a:srgbClr val="C00000"/>
                </a:solidFill>
              </a:rPr>
              <a:t> </a:t>
            </a:r>
            <a:r>
              <a:rPr dirty="0" sz="2900" spc="-475">
                <a:solidFill>
                  <a:srgbClr val="C00000"/>
                </a:solidFill>
              </a:rPr>
              <a:t>EXAMPLEs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682751"/>
            <a:ext cx="12191999" cy="4209669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480504" y="5069276"/>
            <a:ext cx="3899535" cy="1670050"/>
          </a:xfrm>
          <a:custGeom>
            <a:avLst/>
            <a:gdLst/>
            <a:ahLst/>
            <a:cxnLst/>
            <a:rect l="l" t="t" r="r" b="b"/>
            <a:pathLst>
              <a:path w="3899535" h="1670050">
                <a:moveTo>
                  <a:pt x="3899154" y="0"/>
                </a:moveTo>
                <a:lnTo>
                  <a:pt x="0" y="0"/>
                </a:lnTo>
                <a:lnTo>
                  <a:pt x="0" y="1669542"/>
                </a:lnTo>
                <a:lnTo>
                  <a:pt x="3899154" y="1669542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467969" y="4902532"/>
            <a:ext cx="2075180" cy="1802130"/>
          </a:xfrm>
          <a:prstGeom prst="rect">
            <a:avLst/>
          </a:prstGeom>
        </p:spPr>
        <p:txBody>
          <a:bodyPr wrap="square" lIns="0" tIns="7874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620"/>
              </a:spcBef>
            </a:pP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endParaRPr sz="1900">
              <a:latin typeface="Georgia"/>
              <a:cs typeface="Georgia"/>
            </a:endParaRPr>
          </a:p>
          <a:p>
            <a:pPr marL="12700" marR="5080">
              <a:lnSpc>
                <a:spcPct val="122600"/>
              </a:lnSpc>
              <a:spcBef>
                <a:spcPts val="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City</a:t>
            </a:r>
            <a:r>
              <a:rPr dirty="0" sz="19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9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country Stars</a:t>
            </a:r>
            <a:endParaRPr sz="1900">
              <a:latin typeface="Georgia"/>
              <a:cs typeface="Georgia"/>
            </a:endParaRPr>
          </a:p>
          <a:p>
            <a:pPr marL="12700" marR="90805">
              <a:lnSpc>
                <a:spcPts val="2800"/>
              </a:lnSpc>
              <a:spcBef>
                <a:spcPts val="90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Month</a:t>
            </a:r>
            <a:r>
              <a:rPr dirty="0" sz="19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9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year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endParaRPr sz="19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209804" y="0"/>
            <a:ext cx="11985625" cy="6721475"/>
            <a:chOff x="209804" y="0"/>
            <a:chExt cx="11985625" cy="6721475"/>
          </a:xfrm>
        </p:grpSpPr>
        <p:sp>
          <p:nvSpPr>
            <p:cNvPr id="3" name="object 3" descr=""/>
            <p:cNvSpPr/>
            <p:nvPr/>
          </p:nvSpPr>
          <p:spPr>
            <a:xfrm>
              <a:off x="209804" y="618108"/>
              <a:ext cx="6948805" cy="2202180"/>
            </a:xfrm>
            <a:custGeom>
              <a:avLst/>
              <a:gdLst/>
              <a:ahLst/>
              <a:cxnLst/>
              <a:rect l="l" t="t" r="r" b="b"/>
              <a:pathLst>
                <a:path w="6948805" h="2202180">
                  <a:moveTo>
                    <a:pt x="192118" y="1044050"/>
                  </a:moveTo>
                  <a:lnTo>
                    <a:pt x="137431" y="1084441"/>
                  </a:lnTo>
                  <a:lnTo>
                    <a:pt x="105307" y="1118159"/>
                  </a:lnTo>
                  <a:lnTo>
                    <a:pt x="77424" y="1156352"/>
                  </a:lnTo>
                  <a:lnTo>
                    <a:pt x="53784" y="1199006"/>
                  </a:lnTo>
                  <a:lnTo>
                    <a:pt x="37351" y="1237805"/>
                  </a:lnTo>
                  <a:lnTo>
                    <a:pt x="23906" y="1279270"/>
                  </a:lnTo>
                  <a:lnTo>
                    <a:pt x="13447" y="1323403"/>
                  </a:lnTo>
                  <a:lnTo>
                    <a:pt x="5976" y="1370202"/>
                  </a:lnTo>
                  <a:lnTo>
                    <a:pt x="1494" y="1419669"/>
                  </a:lnTo>
                  <a:lnTo>
                    <a:pt x="0" y="1471802"/>
                  </a:lnTo>
                  <a:lnTo>
                    <a:pt x="0" y="1656461"/>
                  </a:lnTo>
                  <a:lnTo>
                    <a:pt x="1741" y="1713493"/>
                  </a:lnTo>
                  <a:lnTo>
                    <a:pt x="6947" y="1767299"/>
                  </a:lnTo>
                  <a:lnTo>
                    <a:pt x="15630" y="1818216"/>
                  </a:lnTo>
                  <a:lnTo>
                    <a:pt x="27789" y="1866133"/>
                  </a:lnTo>
                  <a:lnTo>
                    <a:pt x="43428" y="1911048"/>
                  </a:lnTo>
                  <a:lnTo>
                    <a:pt x="43542" y="1911374"/>
                  </a:lnTo>
                  <a:lnTo>
                    <a:pt x="62700" y="1953292"/>
                  </a:lnTo>
                  <a:lnTo>
                    <a:pt x="85341" y="1992194"/>
                  </a:lnTo>
                  <a:lnTo>
                    <a:pt x="111465" y="2028081"/>
                  </a:lnTo>
                  <a:lnTo>
                    <a:pt x="141071" y="2060955"/>
                  </a:lnTo>
                  <a:lnTo>
                    <a:pt x="173893" y="2090546"/>
                  </a:lnTo>
                  <a:lnTo>
                    <a:pt x="209663" y="2116663"/>
                  </a:lnTo>
                  <a:lnTo>
                    <a:pt x="248382" y="2139305"/>
                  </a:lnTo>
                  <a:lnTo>
                    <a:pt x="290049" y="2158469"/>
                  </a:lnTo>
                  <a:lnTo>
                    <a:pt x="334664" y="2174154"/>
                  </a:lnTo>
                  <a:lnTo>
                    <a:pt x="382227" y="2186356"/>
                  </a:lnTo>
                  <a:lnTo>
                    <a:pt x="432739" y="2195075"/>
                  </a:lnTo>
                  <a:lnTo>
                    <a:pt x="486199" y="2200308"/>
                  </a:lnTo>
                  <a:lnTo>
                    <a:pt x="542607" y="2202053"/>
                  </a:lnTo>
                  <a:lnTo>
                    <a:pt x="598903" y="2200308"/>
                  </a:lnTo>
                  <a:lnTo>
                    <a:pt x="652264" y="2195075"/>
                  </a:lnTo>
                  <a:lnTo>
                    <a:pt x="702686" y="2186356"/>
                  </a:lnTo>
                  <a:lnTo>
                    <a:pt x="750173" y="2174154"/>
                  </a:lnTo>
                  <a:lnTo>
                    <a:pt x="794724" y="2158469"/>
                  </a:lnTo>
                  <a:lnTo>
                    <a:pt x="836343" y="2139305"/>
                  </a:lnTo>
                  <a:lnTo>
                    <a:pt x="875031" y="2116663"/>
                  </a:lnTo>
                  <a:lnTo>
                    <a:pt x="911034" y="2090368"/>
                  </a:lnTo>
                  <a:lnTo>
                    <a:pt x="943902" y="2060702"/>
                  </a:lnTo>
                  <a:lnTo>
                    <a:pt x="973557" y="2027790"/>
                  </a:lnTo>
                  <a:lnTo>
                    <a:pt x="999724" y="1991877"/>
                  </a:lnTo>
                  <a:lnTo>
                    <a:pt x="1022403" y="1952963"/>
                  </a:lnTo>
                  <a:lnTo>
                    <a:pt x="1041594" y="1911048"/>
                  </a:lnTo>
                  <a:lnTo>
                    <a:pt x="1057190" y="1866437"/>
                  </a:lnTo>
                  <a:lnTo>
                    <a:pt x="1057297" y="1866133"/>
                  </a:lnTo>
                  <a:lnTo>
                    <a:pt x="1062313" y="1846452"/>
                  </a:lnTo>
                  <a:lnTo>
                    <a:pt x="542607" y="1846452"/>
                  </a:lnTo>
                  <a:lnTo>
                    <a:pt x="495458" y="1840683"/>
                  </a:lnTo>
                  <a:lnTo>
                    <a:pt x="456882" y="1823371"/>
                  </a:lnTo>
                  <a:lnTo>
                    <a:pt x="426878" y="1794510"/>
                  </a:lnTo>
                  <a:lnTo>
                    <a:pt x="405447" y="1754091"/>
                  </a:lnTo>
                  <a:lnTo>
                    <a:pt x="392588" y="1702108"/>
                  </a:lnTo>
                  <a:lnTo>
                    <a:pt x="388302" y="1638553"/>
                  </a:lnTo>
                  <a:lnTo>
                    <a:pt x="388302" y="1439037"/>
                  </a:lnTo>
                  <a:lnTo>
                    <a:pt x="392588" y="1376404"/>
                  </a:lnTo>
                  <a:lnTo>
                    <a:pt x="405447" y="1325160"/>
                  </a:lnTo>
                  <a:lnTo>
                    <a:pt x="426878" y="1285303"/>
                  </a:lnTo>
                  <a:lnTo>
                    <a:pt x="456882" y="1256834"/>
                  </a:lnTo>
                  <a:lnTo>
                    <a:pt x="495458" y="1239752"/>
                  </a:lnTo>
                  <a:lnTo>
                    <a:pt x="542607" y="1234058"/>
                  </a:lnTo>
                  <a:lnTo>
                    <a:pt x="1045835" y="1234058"/>
                  </a:lnTo>
                  <a:lnTo>
                    <a:pt x="1031176" y="1199514"/>
                  </a:lnTo>
                  <a:lnTo>
                    <a:pt x="1007470" y="1156675"/>
                  </a:lnTo>
                  <a:lnTo>
                    <a:pt x="979574" y="1118377"/>
                  </a:lnTo>
                  <a:lnTo>
                    <a:pt x="947488" y="1084620"/>
                  </a:lnTo>
                  <a:lnTo>
                    <a:pt x="915111" y="1058544"/>
                  </a:lnTo>
                  <a:lnTo>
                    <a:pt x="214401" y="1058544"/>
                  </a:lnTo>
                  <a:lnTo>
                    <a:pt x="192118" y="1044050"/>
                  </a:lnTo>
                  <a:close/>
                </a:path>
                <a:path w="6948805" h="2202180">
                  <a:moveTo>
                    <a:pt x="1045835" y="1234058"/>
                  </a:moveTo>
                  <a:lnTo>
                    <a:pt x="542607" y="1234058"/>
                  </a:lnTo>
                  <a:lnTo>
                    <a:pt x="589739" y="1239752"/>
                  </a:lnTo>
                  <a:lnTo>
                    <a:pt x="628302" y="1256834"/>
                  </a:lnTo>
                  <a:lnTo>
                    <a:pt x="658296" y="1285303"/>
                  </a:lnTo>
                  <a:lnTo>
                    <a:pt x="679721" y="1325160"/>
                  </a:lnTo>
                  <a:lnTo>
                    <a:pt x="692576" y="1376404"/>
                  </a:lnTo>
                  <a:lnTo>
                    <a:pt x="696861" y="1439037"/>
                  </a:lnTo>
                  <a:lnTo>
                    <a:pt x="696861" y="1638553"/>
                  </a:lnTo>
                  <a:lnTo>
                    <a:pt x="692576" y="1702108"/>
                  </a:lnTo>
                  <a:lnTo>
                    <a:pt x="679721" y="1754091"/>
                  </a:lnTo>
                  <a:lnTo>
                    <a:pt x="658296" y="1794510"/>
                  </a:lnTo>
                  <a:lnTo>
                    <a:pt x="628302" y="1823371"/>
                  </a:lnTo>
                  <a:lnTo>
                    <a:pt x="589739" y="1840683"/>
                  </a:lnTo>
                  <a:lnTo>
                    <a:pt x="542607" y="1846452"/>
                  </a:lnTo>
                  <a:lnTo>
                    <a:pt x="1062313" y="1846452"/>
                  </a:lnTo>
                  <a:lnTo>
                    <a:pt x="1069443" y="1818480"/>
                  </a:lnTo>
                  <a:lnTo>
                    <a:pt x="1069510" y="1818216"/>
                  </a:lnTo>
                  <a:lnTo>
                    <a:pt x="1078200" y="1767499"/>
                  </a:lnTo>
                  <a:lnTo>
                    <a:pt x="1078235" y="1767299"/>
                  </a:lnTo>
                  <a:lnTo>
                    <a:pt x="1083458" y="1713493"/>
                  </a:lnTo>
                  <a:lnTo>
                    <a:pt x="1085215" y="1656461"/>
                  </a:lnTo>
                  <a:lnTo>
                    <a:pt x="1085215" y="1471802"/>
                  </a:lnTo>
                  <a:lnTo>
                    <a:pt x="1083712" y="1419945"/>
                  </a:lnTo>
                  <a:lnTo>
                    <a:pt x="1079206" y="1370673"/>
                  </a:lnTo>
                  <a:lnTo>
                    <a:pt x="1071697" y="1323990"/>
                  </a:lnTo>
                  <a:lnTo>
                    <a:pt x="1061188" y="1279901"/>
                  </a:lnTo>
                  <a:lnTo>
                    <a:pt x="1047680" y="1238408"/>
                  </a:lnTo>
                  <a:lnTo>
                    <a:pt x="1045835" y="1234058"/>
                  </a:lnTo>
                  <a:close/>
                </a:path>
                <a:path w="6948805" h="2202180">
                  <a:moveTo>
                    <a:pt x="214401" y="1030477"/>
                  </a:moveTo>
                  <a:lnTo>
                    <a:pt x="192118" y="1044050"/>
                  </a:lnTo>
                  <a:lnTo>
                    <a:pt x="214401" y="1058544"/>
                  </a:lnTo>
                  <a:lnTo>
                    <a:pt x="214401" y="1030477"/>
                  </a:lnTo>
                  <a:close/>
                </a:path>
                <a:path w="6948805" h="2202180">
                  <a:moveTo>
                    <a:pt x="912409" y="1030477"/>
                  </a:moveTo>
                  <a:lnTo>
                    <a:pt x="214401" y="1030477"/>
                  </a:lnTo>
                  <a:lnTo>
                    <a:pt x="214401" y="1058544"/>
                  </a:lnTo>
                  <a:lnTo>
                    <a:pt x="915111" y="1058544"/>
                  </a:lnTo>
                  <a:lnTo>
                    <a:pt x="914165" y="1057782"/>
                  </a:lnTo>
                  <a:lnTo>
                    <a:pt x="870750" y="1057782"/>
                  </a:lnTo>
                  <a:lnTo>
                    <a:pt x="870750" y="1030731"/>
                  </a:lnTo>
                  <a:lnTo>
                    <a:pt x="912105" y="1030731"/>
                  </a:lnTo>
                  <a:lnTo>
                    <a:pt x="912409" y="1030477"/>
                  </a:lnTo>
                  <a:close/>
                </a:path>
                <a:path w="6948805" h="2202180">
                  <a:moveTo>
                    <a:pt x="870750" y="1030731"/>
                  </a:moveTo>
                  <a:lnTo>
                    <a:pt x="870750" y="1057782"/>
                  </a:lnTo>
                  <a:lnTo>
                    <a:pt x="892382" y="1043922"/>
                  </a:lnTo>
                  <a:lnTo>
                    <a:pt x="870750" y="1030731"/>
                  </a:lnTo>
                  <a:close/>
                </a:path>
                <a:path w="6948805" h="2202180">
                  <a:moveTo>
                    <a:pt x="892382" y="1043922"/>
                  </a:moveTo>
                  <a:lnTo>
                    <a:pt x="870750" y="1057782"/>
                  </a:lnTo>
                  <a:lnTo>
                    <a:pt x="914165" y="1057782"/>
                  </a:lnTo>
                  <a:lnTo>
                    <a:pt x="911213" y="1055405"/>
                  </a:lnTo>
                  <a:lnTo>
                    <a:pt x="892382" y="1043922"/>
                  </a:lnTo>
                  <a:close/>
                </a:path>
                <a:path w="6948805" h="2202180">
                  <a:moveTo>
                    <a:pt x="542607" y="0"/>
                  </a:moveTo>
                  <a:lnTo>
                    <a:pt x="487437" y="1745"/>
                  </a:lnTo>
                  <a:lnTo>
                    <a:pt x="435142" y="6981"/>
                  </a:lnTo>
                  <a:lnTo>
                    <a:pt x="385721" y="15710"/>
                  </a:lnTo>
                  <a:lnTo>
                    <a:pt x="339178" y="27932"/>
                  </a:lnTo>
                  <a:lnTo>
                    <a:pt x="295514" y="43648"/>
                  </a:lnTo>
                  <a:lnTo>
                    <a:pt x="254729" y="62860"/>
                  </a:lnTo>
                  <a:lnTo>
                    <a:pt x="216827" y="85568"/>
                  </a:lnTo>
                  <a:lnTo>
                    <a:pt x="182001" y="111595"/>
                  </a:lnTo>
                  <a:lnTo>
                    <a:pt x="149898" y="141224"/>
                  </a:lnTo>
                  <a:lnTo>
                    <a:pt x="120935" y="174060"/>
                  </a:lnTo>
                  <a:lnTo>
                    <a:pt x="95380" y="209833"/>
                  </a:lnTo>
                  <a:lnTo>
                    <a:pt x="73232" y="248543"/>
                  </a:lnTo>
                  <a:lnTo>
                    <a:pt x="54491" y="290192"/>
                  </a:lnTo>
                  <a:lnTo>
                    <a:pt x="39158" y="334779"/>
                  </a:lnTo>
                  <a:lnTo>
                    <a:pt x="27233" y="382307"/>
                  </a:lnTo>
                  <a:lnTo>
                    <a:pt x="18714" y="432776"/>
                  </a:lnTo>
                  <a:lnTo>
                    <a:pt x="13600" y="486301"/>
                  </a:lnTo>
                  <a:lnTo>
                    <a:pt x="11899" y="542543"/>
                  </a:lnTo>
                  <a:lnTo>
                    <a:pt x="11899" y="629030"/>
                  </a:lnTo>
                  <a:lnTo>
                    <a:pt x="13363" y="681714"/>
                  </a:lnTo>
                  <a:lnTo>
                    <a:pt x="17754" y="731308"/>
                  </a:lnTo>
                  <a:lnTo>
                    <a:pt x="25071" y="777811"/>
                  </a:lnTo>
                  <a:lnTo>
                    <a:pt x="35314" y="821224"/>
                  </a:lnTo>
                  <a:lnTo>
                    <a:pt x="48484" y="861546"/>
                  </a:lnTo>
                  <a:lnTo>
                    <a:pt x="64579" y="898778"/>
                  </a:lnTo>
                  <a:lnTo>
                    <a:pt x="93697" y="948852"/>
                  </a:lnTo>
                  <a:lnTo>
                    <a:pt x="128374" y="992187"/>
                  </a:lnTo>
                  <a:lnTo>
                    <a:pt x="168610" y="1028759"/>
                  </a:lnTo>
                  <a:lnTo>
                    <a:pt x="192118" y="1044050"/>
                  </a:lnTo>
                  <a:lnTo>
                    <a:pt x="214401" y="1030477"/>
                  </a:lnTo>
                  <a:lnTo>
                    <a:pt x="912409" y="1030477"/>
                  </a:lnTo>
                  <a:lnTo>
                    <a:pt x="943667" y="1004414"/>
                  </a:lnTo>
                  <a:lnTo>
                    <a:pt x="974048" y="971653"/>
                  </a:lnTo>
                  <a:lnTo>
                    <a:pt x="1000376" y="934842"/>
                  </a:lnTo>
                  <a:lnTo>
                    <a:pt x="1022653" y="893984"/>
                  </a:lnTo>
                  <a:lnTo>
                    <a:pt x="1028903" y="878586"/>
                  </a:lnTo>
                  <a:lnTo>
                    <a:pt x="542607" y="878586"/>
                  </a:lnTo>
                  <a:lnTo>
                    <a:pt x="499096" y="873558"/>
                  </a:lnTo>
                  <a:lnTo>
                    <a:pt x="463495" y="858472"/>
                  </a:lnTo>
                  <a:lnTo>
                    <a:pt x="416026" y="798115"/>
                  </a:lnTo>
                  <a:lnTo>
                    <a:pt x="404158" y="752835"/>
                  </a:lnTo>
                  <a:lnTo>
                    <a:pt x="400202" y="697483"/>
                  </a:lnTo>
                  <a:lnTo>
                    <a:pt x="400202" y="533653"/>
                  </a:lnTo>
                  <a:lnTo>
                    <a:pt x="404158" y="479233"/>
                  </a:lnTo>
                  <a:lnTo>
                    <a:pt x="416026" y="434716"/>
                  </a:lnTo>
                  <a:lnTo>
                    <a:pt x="435805" y="400097"/>
                  </a:lnTo>
                  <a:lnTo>
                    <a:pt x="499096" y="360543"/>
                  </a:lnTo>
                  <a:lnTo>
                    <a:pt x="542607" y="355600"/>
                  </a:lnTo>
                  <a:lnTo>
                    <a:pt x="1051137" y="355600"/>
                  </a:lnTo>
                  <a:lnTo>
                    <a:pt x="1045977" y="335084"/>
                  </a:lnTo>
                  <a:lnTo>
                    <a:pt x="1030619" y="290517"/>
                  </a:lnTo>
                  <a:lnTo>
                    <a:pt x="1011848" y="248872"/>
                  </a:lnTo>
                  <a:lnTo>
                    <a:pt x="989663" y="210150"/>
                  </a:lnTo>
                  <a:lnTo>
                    <a:pt x="964064" y="174352"/>
                  </a:lnTo>
                  <a:lnTo>
                    <a:pt x="935050" y="141477"/>
                  </a:lnTo>
                  <a:lnTo>
                    <a:pt x="902897" y="111773"/>
                  </a:lnTo>
                  <a:lnTo>
                    <a:pt x="867882" y="85568"/>
                  </a:lnTo>
                  <a:lnTo>
                    <a:pt x="830003" y="62860"/>
                  </a:lnTo>
                  <a:lnTo>
                    <a:pt x="789262" y="43648"/>
                  </a:lnTo>
                  <a:lnTo>
                    <a:pt x="745658" y="27932"/>
                  </a:lnTo>
                  <a:lnTo>
                    <a:pt x="699190" y="15710"/>
                  </a:lnTo>
                  <a:lnTo>
                    <a:pt x="649859" y="6981"/>
                  </a:lnTo>
                  <a:lnTo>
                    <a:pt x="597665" y="1745"/>
                  </a:lnTo>
                  <a:lnTo>
                    <a:pt x="542607" y="0"/>
                  </a:lnTo>
                  <a:close/>
                </a:path>
                <a:path w="6948805" h="2202180">
                  <a:moveTo>
                    <a:pt x="912105" y="1030731"/>
                  </a:moveTo>
                  <a:lnTo>
                    <a:pt x="870750" y="1030731"/>
                  </a:lnTo>
                  <a:lnTo>
                    <a:pt x="892382" y="1043922"/>
                  </a:lnTo>
                  <a:lnTo>
                    <a:pt x="909235" y="1033124"/>
                  </a:lnTo>
                  <a:lnTo>
                    <a:pt x="912105" y="1030731"/>
                  </a:lnTo>
                  <a:close/>
                </a:path>
                <a:path w="6948805" h="2202180">
                  <a:moveTo>
                    <a:pt x="1051137" y="355600"/>
                  </a:moveTo>
                  <a:lnTo>
                    <a:pt x="542607" y="355600"/>
                  </a:lnTo>
                  <a:lnTo>
                    <a:pt x="586100" y="360543"/>
                  </a:lnTo>
                  <a:lnTo>
                    <a:pt x="621686" y="375374"/>
                  </a:lnTo>
                  <a:lnTo>
                    <a:pt x="649363" y="400097"/>
                  </a:lnTo>
                  <a:lnTo>
                    <a:pt x="669133" y="434716"/>
                  </a:lnTo>
                  <a:lnTo>
                    <a:pt x="680995" y="479233"/>
                  </a:lnTo>
                  <a:lnTo>
                    <a:pt x="684949" y="533653"/>
                  </a:lnTo>
                  <a:lnTo>
                    <a:pt x="684949" y="697483"/>
                  </a:lnTo>
                  <a:lnTo>
                    <a:pt x="680995" y="752835"/>
                  </a:lnTo>
                  <a:lnTo>
                    <a:pt x="669133" y="798115"/>
                  </a:lnTo>
                  <a:lnTo>
                    <a:pt x="649363" y="833326"/>
                  </a:lnTo>
                  <a:lnTo>
                    <a:pt x="586100" y="873558"/>
                  </a:lnTo>
                  <a:lnTo>
                    <a:pt x="542607" y="878586"/>
                  </a:lnTo>
                  <a:lnTo>
                    <a:pt x="1028903" y="878586"/>
                  </a:lnTo>
                  <a:lnTo>
                    <a:pt x="1055053" y="800131"/>
                  </a:lnTo>
                  <a:lnTo>
                    <a:pt x="1065177" y="747138"/>
                  </a:lnTo>
                  <a:lnTo>
                    <a:pt x="1071252" y="690105"/>
                  </a:lnTo>
                  <a:lnTo>
                    <a:pt x="1073277" y="629030"/>
                  </a:lnTo>
                  <a:lnTo>
                    <a:pt x="1073277" y="542543"/>
                  </a:lnTo>
                  <a:lnTo>
                    <a:pt x="1071570" y="486301"/>
                  </a:lnTo>
                  <a:lnTo>
                    <a:pt x="1066452" y="432977"/>
                  </a:lnTo>
                  <a:lnTo>
                    <a:pt x="1057921" y="382571"/>
                  </a:lnTo>
                  <a:lnTo>
                    <a:pt x="1051137" y="355600"/>
                  </a:lnTo>
                  <a:close/>
                </a:path>
                <a:path w="6948805" h="2202180">
                  <a:moveTo>
                    <a:pt x="1879020" y="248412"/>
                  </a:moveTo>
                  <a:lnTo>
                    <a:pt x="1561592" y="248412"/>
                  </a:lnTo>
                  <a:lnTo>
                    <a:pt x="1587428" y="253390"/>
                  </a:lnTo>
                  <a:lnTo>
                    <a:pt x="1605883" y="268335"/>
                  </a:lnTo>
                  <a:lnTo>
                    <a:pt x="1616956" y="293256"/>
                  </a:lnTo>
                  <a:lnTo>
                    <a:pt x="1620647" y="328167"/>
                  </a:lnTo>
                  <a:lnTo>
                    <a:pt x="1620647" y="460248"/>
                  </a:lnTo>
                  <a:lnTo>
                    <a:pt x="1564523" y="464369"/>
                  </a:lnTo>
                  <a:lnTo>
                    <a:pt x="1512197" y="472051"/>
                  </a:lnTo>
                  <a:lnTo>
                    <a:pt x="1463669" y="483294"/>
                  </a:lnTo>
                  <a:lnTo>
                    <a:pt x="1418942" y="498099"/>
                  </a:lnTo>
                  <a:lnTo>
                    <a:pt x="1378019" y="516464"/>
                  </a:lnTo>
                  <a:lnTo>
                    <a:pt x="1340901" y="538391"/>
                  </a:lnTo>
                  <a:lnTo>
                    <a:pt x="1307592" y="563879"/>
                  </a:lnTo>
                  <a:lnTo>
                    <a:pt x="1274054" y="598402"/>
                  </a:lnTo>
                  <a:lnTo>
                    <a:pt x="1246599" y="638344"/>
                  </a:lnTo>
                  <a:lnTo>
                    <a:pt x="1225232" y="683704"/>
                  </a:lnTo>
                  <a:lnTo>
                    <a:pt x="1209961" y="734483"/>
                  </a:lnTo>
                  <a:lnTo>
                    <a:pt x="1200794" y="790680"/>
                  </a:lnTo>
                  <a:lnTo>
                    <a:pt x="1197737" y="852296"/>
                  </a:lnTo>
                  <a:lnTo>
                    <a:pt x="1197737" y="864235"/>
                  </a:lnTo>
                  <a:lnTo>
                    <a:pt x="1200358" y="920895"/>
                  </a:lnTo>
                  <a:lnTo>
                    <a:pt x="1208222" y="972453"/>
                  </a:lnTo>
                  <a:lnTo>
                    <a:pt x="1221328" y="1018896"/>
                  </a:lnTo>
                  <a:lnTo>
                    <a:pt x="1239677" y="1060213"/>
                  </a:lnTo>
                  <a:lnTo>
                    <a:pt x="1263269" y="1096390"/>
                  </a:lnTo>
                  <a:lnTo>
                    <a:pt x="1292180" y="1126690"/>
                  </a:lnTo>
                  <a:lnTo>
                    <a:pt x="1326340" y="1150234"/>
                  </a:lnTo>
                  <a:lnTo>
                    <a:pt x="1365754" y="1167037"/>
                  </a:lnTo>
                  <a:lnTo>
                    <a:pt x="1410430" y="1177110"/>
                  </a:lnTo>
                  <a:lnTo>
                    <a:pt x="1460373" y="1180464"/>
                  </a:lnTo>
                  <a:lnTo>
                    <a:pt x="1510200" y="1176082"/>
                  </a:lnTo>
                  <a:lnTo>
                    <a:pt x="1555293" y="1162934"/>
                  </a:lnTo>
                  <a:lnTo>
                    <a:pt x="1595659" y="1141015"/>
                  </a:lnTo>
                  <a:lnTo>
                    <a:pt x="1631305" y="1110323"/>
                  </a:lnTo>
                  <a:lnTo>
                    <a:pt x="1650133" y="1086299"/>
                  </a:lnTo>
                  <a:lnTo>
                    <a:pt x="1646173" y="1022603"/>
                  </a:lnTo>
                  <a:lnTo>
                    <a:pt x="1889759" y="1022603"/>
                  </a:lnTo>
                  <a:lnTo>
                    <a:pt x="1889759" y="932179"/>
                  </a:lnTo>
                  <a:lnTo>
                    <a:pt x="1534795" y="932179"/>
                  </a:lnTo>
                  <a:lnTo>
                    <a:pt x="1505104" y="926820"/>
                  </a:lnTo>
                  <a:lnTo>
                    <a:pt x="1483867" y="910732"/>
                  </a:lnTo>
                  <a:lnTo>
                    <a:pt x="1471108" y="883906"/>
                  </a:lnTo>
                  <a:lnTo>
                    <a:pt x="1466850" y="846327"/>
                  </a:lnTo>
                  <a:lnTo>
                    <a:pt x="1466850" y="819530"/>
                  </a:lnTo>
                  <a:lnTo>
                    <a:pt x="1477581" y="756665"/>
                  </a:lnTo>
                  <a:lnTo>
                    <a:pt x="1509648" y="712088"/>
                  </a:lnTo>
                  <a:lnTo>
                    <a:pt x="1558766" y="684164"/>
                  </a:lnTo>
                  <a:lnTo>
                    <a:pt x="1620647" y="671194"/>
                  </a:lnTo>
                  <a:lnTo>
                    <a:pt x="1889759" y="671194"/>
                  </a:lnTo>
                  <a:lnTo>
                    <a:pt x="1889759" y="357886"/>
                  </a:lnTo>
                  <a:lnTo>
                    <a:pt x="1887473" y="304355"/>
                  </a:lnTo>
                  <a:lnTo>
                    <a:pt x="1880611" y="254762"/>
                  </a:lnTo>
                  <a:lnTo>
                    <a:pt x="1879057" y="248561"/>
                  </a:lnTo>
                  <a:lnTo>
                    <a:pt x="1879020" y="248412"/>
                  </a:lnTo>
                  <a:close/>
                </a:path>
                <a:path w="6948805" h="2202180">
                  <a:moveTo>
                    <a:pt x="1889759" y="1022603"/>
                  </a:moveTo>
                  <a:lnTo>
                    <a:pt x="1688464" y="1022603"/>
                  </a:lnTo>
                  <a:lnTo>
                    <a:pt x="1662238" y="1070854"/>
                  </a:lnTo>
                  <a:lnTo>
                    <a:pt x="1650133" y="1086299"/>
                  </a:lnTo>
                  <a:lnTo>
                    <a:pt x="1655064" y="1165605"/>
                  </a:lnTo>
                  <a:lnTo>
                    <a:pt x="1889759" y="1165605"/>
                  </a:lnTo>
                  <a:lnTo>
                    <a:pt x="1889759" y="1022603"/>
                  </a:lnTo>
                  <a:close/>
                </a:path>
                <a:path w="6948805" h="2202180">
                  <a:moveTo>
                    <a:pt x="1688464" y="1022603"/>
                  </a:moveTo>
                  <a:lnTo>
                    <a:pt x="1646173" y="1022603"/>
                  </a:lnTo>
                  <a:lnTo>
                    <a:pt x="1650133" y="1086299"/>
                  </a:lnTo>
                  <a:lnTo>
                    <a:pt x="1662238" y="1070854"/>
                  </a:lnTo>
                  <a:lnTo>
                    <a:pt x="1688464" y="1022603"/>
                  </a:lnTo>
                  <a:close/>
                </a:path>
                <a:path w="6948805" h="2202180">
                  <a:moveTo>
                    <a:pt x="1889759" y="671194"/>
                  </a:moveTo>
                  <a:lnTo>
                    <a:pt x="1620647" y="671194"/>
                  </a:lnTo>
                  <a:lnTo>
                    <a:pt x="1620647" y="849629"/>
                  </a:lnTo>
                  <a:lnTo>
                    <a:pt x="1609215" y="885781"/>
                  </a:lnTo>
                  <a:lnTo>
                    <a:pt x="1591103" y="911574"/>
                  </a:lnTo>
                  <a:lnTo>
                    <a:pt x="1566300" y="927032"/>
                  </a:lnTo>
                  <a:lnTo>
                    <a:pt x="1534795" y="932179"/>
                  </a:lnTo>
                  <a:lnTo>
                    <a:pt x="1889759" y="932179"/>
                  </a:lnTo>
                  <a:lnTo>
                    <a:pt x="1889759" y="671194"/>
                  </a:lnTo>
                  <a:close/>
                </a:path>
                <a:path w="6948805" h="2202180">
                  <a:moveTo>
                    <a:pt x="1564640" y="0"/>
                  </a:moveTo>
                  <a:lnTo>
                    <a:pt x="1511728" y="2486"/>
                  </a:lnTo>
                  <a:lnTo>
                    <a:pt x="1463420" y="9947"/>
                  </a:lnTo>
                  <a:lnTo>
                    <a:pt x="1419715" y="22379"/>
                  </a:lnTo>
                  <a:lnTo>
                    <a:pt x="1380612" y="39783"/>
                  </a:lnTo>
                  <a:lnTo>
                    <a:pt x="1346111" y="62158"/>
                  </a:lnTo>
                  <a:lnTo>
                    <a:pt x="1316212" y="89503"/>
                  </a:lnTo>
                  <a:lnTo>
                    <a:pt x="1290913" y="121816"/>
                  </a:lnTo>
                  <a:lnTo>
                    <a:pt x="1270216" y="159098"/>
                  </a:lnTo>
                  <a:lnTo>
                    <a:pt x="1254119" y="201346"/>
                  </a:lnTo>
                  <a:lnTo>
                    <a:pt x="1242657" y="248412"/>
                  </a:lnTo>
                  <a:lnTo>
                    <a:pt x="1235723" y="300741"/>
                  </a:lnTo>
                  <a:lnTo>
                    <a:pt x="1233424" y="357886"/>
                  </a:lnTo>
                  <a:lnTo>
                    <a:pt x="1233424" y="415036"/>
                  </a:lnTo>
                  <a:lnTo>
                    <a:pt x="1490726" y="415036"/>
                  </a:lnTo>
                  <a:lnTo>
                    <a:pt x="1490726" y="346075"/>
                  </a:lnTo>
                  <a:lnTo>
                    <a:pt x="1491704" y="319262"/>
                  </a:lnTo>
                  <a:lnTo>
                    <a:pt x="1499566" y="280209"/>
                  </a:lnTo>
                  <a:lnTo>
                    <a:pt x="1527868" y="253390"/>
                  </a:lnTo>
                  <a:lnTo>
                    <a:pt x="1527640" y="253390"/>
                  </a:lnTo>
                  <a:lnTo>
                    <a:pt x="1543353" y="249628"/>
                  </a:lnTo>
                  <a:lnTo>
                    <a:pt x="1561592" y="248412"/>
                  </a:lnTo>
                  <a:lnTo>
                    <a:pt x="1879020" y="248412"/>
                  </a:lnTo>
                  <a:lnTo>
                    <a:pt x="1869170" y="209105"/>
                  </a:lnTo>
                  <a:lnTo>
                    <a:pt x="1853146" y="167386"/>
                  </a:lnTo>
                  <a:lnTo>
                    <a:pt x="1832536" y="129603"/>
                  </a:lnTo>
                  <a:lnTo>
                    <a:pt x="1807337" y="95757"/>
                  </a:lnTo>
                  <a:lnTo>
                    <a:pt x="1771233" y="61317"/>
                  </a:lnTo>
                  <a:lnTo>
                    <a:pt x="1728911" y="34509"/>
                  </a:lnTo>
                  <a:lnTo>
                    <a:pt x="1680372" y="15345"/>
                  </a:lnTo>
                  <a:lnTo>
                    <a:pt x="1625615" y="3838"/>
                  </a:lnTo>
                  <a:lnTo>
                    <a:pt x="1564640" y="0"/>
                  </a:lnTo>
                  <a:close/>
                </a:path>
                <a:path w="6948805" h="2202180">
                  <a:moveTo>
                    <a:pt x="1889759" y="1274699"/>
                  </a:moveTo>
                  <a:lnTo>
                    <a:pt x="1197737" y="1274699"/>
                  </a:lnTo>
                  <a:lnTo>
                    <a:pt x="1197737" y="1534921"/>
                  </a:lnTo>
                  <a:lnTo>
                    <a:pt x="1889759" y="1534921"/>
                  </a:lnTo>
                  <a:lnTo>
                    <a:pt x="1889759" y="1274699"/>
                  </a:lnTo>
                  <a:close/>
                </a:path>
                <a:path w="6948805" h="2202180">
                  <a:moveTo>
                    <a:pt x="3040760" y="0"/>
                  </a:moveTo>
                  <a:lnTo>
                    <a:pt x="2980129" y="2232"/>
                  </a:lnTo>
                  <a:lnTo>
                    <a:pt x="2923197" y="8929"/>
                  </a:lnTo>
                  <a:lnTo>
                    <a:pt x="2869962" y="20091"/>
                  </a:lnTo>
                  <a:lnTo>
                    <a:pt x="2820422" y="35718"/>
                  </a:lnTo>
                  <a:lnTo>
                    <a:pt x="2774575" y="55810"/>
                  </a:lnTo>
                  <a:lnTo>
                    <a:pt x="2732419" y="80367"/>
                  </a:lnTo>
                  <a:lnTo>
                    <a:pt x="2694129" y="109218"/>
                  </a:lnTo>
                  <a:lnTo>
                    <a:pt x="2659379" y="142620"/>
                  </a:lnTo>
                  <a:lnTo>
                    <a:pt x="2631792" y="175706"/>
                  </a:lnTo>
                  <a:lnTo>
                    <a:pt x="2607451" y="211549"/>
                  </a:lnTo>
                  <a:lnTo>
                    <a:pt x="2586354" y="250147"/>
                  </a:lnTo>
                  <a:lnTo>
                    <a:pt x="2568504" y="291502"/>
                  </a:lnTo>
                  <a:lnTo>
                    <a:pt x="2553899" y="335613"/>
                  </a:lnTo>
                  <a:lnTo>
                    <a:pt x="2542539" y="382481"/>
                  </a:lnTo>
                  <a:lnTo>
                    <a:pt x="2534426" y="432105"/>
                  </a:lnTo>
                  <a:lnTo>
                    <a:pt x="2529554" y="484599"/>
                  </a:lnTo>
                  <a:lnTo>
                    <a:pt x="2527935" y="539623"/>
                  </a:lnTo>
                  <a:lnTo>
                    <a:pt x="2527935" y="1659381"/>
                  </a:lnTo>
                  <a:lnTo>
                    <a:pt x="2529562" y="1715045"/>
                  </a:lnTo>
                  <a:lnTo>
                    <a:pt x="2534428" y="1767739"/>
                  </a:lnTo>
                  <a:lnTo>
                    <a:pt x="2542539" y="1817718"/>
                  </a:lnTo>
                  <a:lnTo>
                    <a:pt x="2553892" y="1864899"/>
                  </a:lnTo>
                  <a:lnTo>
                    <a:pt x="2568489" y="1909286"/>
                  </a:lnTo>
                  <a:lnTo>
                    <a:pt x="2586486" y="1951237"/>
                  </a:lnTo>
                  <a:lnTo>
                    <a:pt x="2607621" y="1990036"/>
                  </a:lnTo>
                  <a:lnTo>
                    <a:pt x="2632004" y="2026017"/>
                  </a:lnTo>
                  <a:lnTo>
                    <a:pt x="2659634" y="2059177"/>
                  </a:lnTo>
                  <a:lnTo>
                    <a:pt x="2694424" y="2092664"/>
                  </a:lnTo>
                  <a:lnTo>
                    <a:pt x="2732883" y="2121685"/>
                  </a:lnTo>
                  <a:lnTo>
                    <a:pt x="2775012" y="2146242"/>
                  </a:lnTo>
                  <a:lnTo>
                    <a:pt x="2820812" y="2166334"/>
                  </a:lnTo>
                  <a:lnTo>
                    <a:pt x="2870286" y="2181961"/>
                  </a:lnTo>
                  <a:lnTo>
                    <a:pt x="2923434" y="2193123"/>
                  </a:lnTo>
                  <a:lnTo>
                    <a:pt x="2980259" y="2199820"/>
                  </a:lnTo>
                  <a:lnTo>
                    <a:pt x="3040760" y="2202053"/>
                  </a:lnTo>
                  <a:lnTo>
                    <a:pt x="3100983" y="2199820"/>
                  </a:lnTo>
                  <a:lnTo>
                    <a:pt x="3157682" y="2193123"/>
                  </a:lnTo>
                  <a:lnTo>
                    <a:pt x="3210725" y="2181961"/>
                  </a:lnTo>
                  <a:lnTo>
                    <a:pt x="3260125" y="2166334"/>
                  </a:lnTo>
                  <a:lnTo>
                    <a:pt x="3305880" y="2146242"/>
                  </a:lnTo>
                  <a:lnTo>
                    <a:pt x="3348263" y="2121525"/>
                  </a:lnTo>
                  <a:lnTo>
                    <a:pt x="3386717" y="2092457"/>
                  </a:lnTo>
                  <a:lnTo>
                    <a:pt x="3421507" y="2058924"/>
                  </a:lnTo>
                  <a:lnTo>
                    <a:pt x="3449216" y="2025696"/>
                  </a:lnTo>
                  <a:lnTo>
                    <a:pt x="3473669" y="1989682"/>
                  </a:lnTo>
                  <a:lnTo>
                    <a:pt x="3494865" y="1950879"/>
                  </a:lnTo>
                  <a:lnTo>
                    <a:pt x="3512804" y="1909286"/>
                  </a:lnTo>
                  <a:lnTo>
                    <a:pt x="3527385" y="1865193"/>
                  </a:lnTo>
                  <a:lnTo>
                    <a:pt x="3531947" y="1846452"/>
                  </a:lnTo>
                  <a:lnTo>
                    <a:pt x="3049650" y="1846452"/>
                  </a:lnTo>
                  <a:lnTo>
                    <a:pt x="3001583" y="1839929"/>
                  </a:lnTo>
                  <a:lnTo>
                    <a:pt x="2964207" y="1820353"/>
                  </a:lnTo>
                  <a:lnTo>
                    <a:pt x="2937518" y="1787721"/>
                  </a:lnTo>
                  <a:lnTo>
                    <a:pt x="2921509" y="1742024"/>
                  </a:lnTo>
                  <a:lnTo>
                    <a:pt x="2916173" y="1683257"/>
                  </a:lnTo>
                  <a:lnTo>
                    <a:pt x="2916173" y="518794"/>
                  </a:lnTo>
                  <a:lnTo>
                    <a:pt x="2921509" y="460028"/>
                  </a:lnTo>
                  <a:lnTo>
                    <a:pt x="2937518" y="414331"/>
                  </a:lnTo>
                  <a:lnTo>
                    <a:pt x="2964207" y="381699"/>
                  </a:lnTo>
                  <a:lnTo>
                    <a:pt x="3001583" y="362123"/>
                  </a:lnTo>
                  <a:lnTo>
                    <a:pt x="3049650" y="355600"/>
                  </a:lnTo>
                  <a:lnTo>
                    <a:pt x="3532335" y="355600"/>
                  </a:lnTo>
                  <a:lnTo>
                    <a:pt x="3527547" y="335918"/>
                  </a:lnTo>
                  <a:lnTo>
                    <a:pt x="3512899" y="291828"/>
                  </a:lnTo>
                  <a:lnTo>
                    <a:pt x="3494997" y="250476"/>
                  </a:lnTo>
                  <a:lnTo>
                    <a:pt x="3473840" y="211866"/>
                  </a:lnTo>
                  <a:lnTo>
                    <a:pt x="3449428" y="175998"/>
                  </a:lnTo>
                  <a:lnTo>
                    <a:pt x="3421761" y="142875"/>
                  </a:lnTo>
                  <a:lnTo>
                    <a:pt x="3387007" y="109388"/>
                  </a:lnTo>
                  <a:lnTo>
                    <a:pt x="3348567" y="80367"/>
                  </a:lnTo>
                  <a:lnTo>
                    <a:pt x="3306445" y="55810"/>
                  </a:lnTo>
                  <a:lnTo>
                    <a:pt x="3260645" y="35718"/>
                  </a:lnTo>
                  <a:lnTo>
                    <a:pt x="3211172" y="20091"/>
                  </a:lnTo>
                  <a:lnTo>
                    <a:pt x="3158031" y="8929"/>
                  </a:lnTo>
                  <a:lnTo>
                    <a:pt x="3101226" y="2232"/>
                  </a:lnTo>
                  <a:lnTo>
                    <a:pt x="3040760" y="0"/>
                  </a:lnTo>
                  <a:close/>
                </a:path>
                <a:path w="6948805" h="2202180">
                  <a:moveTo>
                    <a:pt x="3553587" y="1337182"/>
                  </a:moveTo>
                  <a:lnTo>
                    <a:pt x="3183128" y="1337182"/>
                  </a:lnTo>
                  <a:lnTo>
                    <a:pt x="3183128" y="1683257"/>
                  </a:lnTo>
                  <a:lnTo>
                    <a:pt x="3177780" y="1742024"/>
                  </a:lnTo>
                  <a:lnTo>
                    <a:pt x="3161747" y="1787721"/>
                  </a:lnTo>
                  <a:lnTo>
                    <a:pt x="3135039" y="1820353"/>
                  </a:lnTo>
                  <a:lnTo>
                    <a:pt x="3097670" y="1839929"/>
                  </a:lnTo>
                  <a:lnTo>
                    <a:pt x="3049650" y="1846452"/>
                  </a:lnTo>
                  <a:lnTo>
                    <a:pt x="3531947" y="1846452"/>
                  </a:lnTo>
                  <a:lnTo>
                    <a:pt x="3547032" y="1767903"/>
                  </a:lnTo>
                  <a:lnTo>
                    <a:pt x="3551947" y="1715045"/>
                  </a:lnTo>
                  <a:lnTo>
                    <a:pt x="3553587" y="1659381"/>
                  </a:lnTo>
                  <a:lnTo>
                    <a:pt x="3553587" y="1337182"/>
                  </a:lnTo>
                  <a:close/>
                </a:path>
                <a:path w="6948805" h="2202180">
                  <a:moveTo>
                    <a:pt x="3532335" y="355600"/>
                  </a:moveTo>
                  <a:lnTo>
                    <a:pt x="3049650" y="355600"/>
                  </a:lnTo>
                  <a:lnTo>
                    <a:pt x="3097670" y="362123"/>
                  </a:lnTo>
                  <a:lnTo>
                    <a:pt x="3135039" y="381699"/>
                  </a:lnTo>
                  <a:lnTo>
                    <a:pt x="3161747" y="414331"/>
                  </a:lnTo>
                  <a:lnTo>
                    <a:pt x="3177780" y="460028"/>
                  </a:lnTo>
                  <a:lnTo>
                    <a:pt x="3183128" y="518794"/>
                  </a:lnTo>
                  <a:lnTo>
                    <a:pt x="3183128" y="790320"/>
                  </a:lnTo>
                  <a:lnTo>
                    <a:pt x="3553587" y="790320"/>
                  </a:lnTo>
                  <a:lnTo>
                    <a:pt x="3553587" y="539623"/>
                  </a:lnTo>
                  <a:lnTo>
                    <a:pt x="3551959" y="484599"/>
                  </a:lnTo>
                  <a:lnTo>
                    <a:pt x="3547077" y="432306"/>
                  </a:lnTo>
                  <a:lnTo>
                    <a:pt x="3538939" y="382745"/>
                  </a:lnTo>
                  <a:lnTo>
                    <a:pt x="3532335" y="355600"/>
                  </a:lnTo>
                  <a:close/>
                </a:path>
                <a:path w="6948805" h="2202180">
                  <a:moveTo>
                    <a:pt x="4443603" y="29844"/>
                  </a:moveTo>
                  <a:lnTo>
                    <a:pt x="3947160" y="29844"/>
                  </a:lnTo>
                  <a:lnTo>
                    <a:pt x="3603879" y="2172207"/>
                  </a:lnTo>
                  <a:lnTo>
                    <a:pt x="3964051" y="2172207"/>
                  </a:lnTo>
                  <a:lnTo>
                    <a:pt x="4023614" y="1764283"/>
                  </a:lnTo>
                  <a:lnTo>
                    <a:pt x="4400169" y="1764283"/>
                  </a:lnTo>
                  <a:lnTo>
                    <a:pt x="4400169" y="1758188"/>
                  </a:lnTo>
                  <a:lnTo>
                    <a:pt x="4720850" y="1758188"/>
                  </a:lnTo>
                  <a:lnTo>
                    <a:pt x="4667169" y="1423542"/>
                  </a:lnTo>
                  <a:lnTo>
                    <a:pt x="4066540" y="1423542"/>
                  </a:lnTo>
                  <a:lnTo>
                    <a:pt x="4182258" y="613404"/>
                  </a:lnTo>
                  <a:lnTo>
                    <a:pt x="4158488" y="450850"/>
                  </a:lnTo>
                  <a:lnTo>
                    <a:pt x="4511137" y="450850"/>
                  </a:lnTo>
                  <a:lnTo>
                    <a:pt x="4443603" y="29844"/>
                  </a:lnTo>
                  <a:close/>
                </a:path>
                <a:path w="6948805" h="2202180">
                  <a:moveTo>
                    <a:pt x="4720850" y="1758188"/>
                  </a:moveTo>
                  <a:lnTo>
                    <a:pt x="4400169" y="1758188"/>
                  </a:lnTo>
                  <a:lnTo>
                    <a:pt x="4402709" y="2172207"/>
                  </a:lnTo>
                  <a:lnTo>
                    <a:pt x="4787265" y="2172207"/>
                  </a:lnTo>
                  <a:lnTo>
                    <a:pt x="4720850" y="1758188"/>
                  </a:lnTo>
                  <a:close/>
                </a:path>
                <a:path w="6948805" h="2202180">
                  <a:moveTo>
                    <a:pt x="4511137" y="450850"/>
                  </a:moveTo>
                  <a:lnTo>
                    <a:pt x="4205478" y="450850"/>
                  </a:lnTo>
                  <a:lnTo>
                    <a:pt x="4182258" y="613404"/>
                  </a:lnTo>
                  <a:lnTo>
                    <a:pt x="4300728" y="1423542"/>
                  </a:lnTo>
                  <a:lnTo>
                    <a:pt x="4667169" y="1423542"/>
                  </a:lnTo>
                  <a:lnTo>
                    <a:pt x="4511137" y="450850"/>
                  </a:lnTo>
                  <a:close/>
                </a:path>
                <a:path w="6948805" h="2202180">
                  <a:moveTo>
                    <a:pt x="4205478" y="450850"/>
                  </a:moveTo>
                  <a:lnTo>
                    <a:pt x="4158488" y="450850"/>
                  </a:lnTo>
                  <a:lnTo>
                    <a:pt x="4182258" y="613404"/>
                  </a:lnTo>
                  <a:lnTo>
                    <a:pt x="4205478" y="450850"/>
                  </a:lnTo>
                  <a:close/>
                </a:path>
                <a:path w="6948805" h="2202180">
                  <a:moveTo>
                    <a:pt x="5198872" y="1501013"/>
                  </a:moveTo>
                  <a:lnTo>
                    <a:pt x="4828413" y="1501013"/>
                  </a:lnTo>
                  <a:lnTo>
                    <a:pt x="4828413" y="1647443"/>
                  </a:lnTo>
                  <a:lnTo>
                    <a:pt x="4830021" y="1704881"/>
                  </a:lnTo>
                  <a:lnTo>
                    <a:pt x="4834849" y="1759338"/>
                  </a:lnTo>
                  <a:lnTo>
                    <a:pt x="4842895" y="1810817"/>
                  </a:lnTo>
                  <a:lnTo>
                    <a:pt x="4854162" y="1859321"/>
                  </a:lnTo>
                  <a:lnTo>
                    <a:pt x="4868651" y="1904850"/>
                  </a:lnTo>
                  <a:lnTo>
                    <a:pt x="4886362" y="1947408"/>
                  </a:lnTo>
                  <a:lnTo>
                    <a:pt x="4907297" y="1986996"/>
                  </a:lnTo>
                  <a:lnTo>
                    <a:pt x="4931456" y="2023617"/>
                  </a:lnTo>
                  <a:lnTo>
                    <a:pt x="4958842" y="2057273"/>
                  </a:lnTo>
                  <a:lnTo>
                    <a:pt x="4989303" y="2087658"/>
                  </a:lnTo>
                  <a:lnTo>
                    <a:pt x="5022773" y="2114470"/>
                  </a:lnTo>
                  <a:lnTo>
                    <a:pt x="5059251" y="2137706"/>
                  </a:lnTo>
                  <a:lnTo>
                    <a:pt x="5098737" y="2157367"/>
                  </a:lnTo>
                  <a:lnTo>
                    <a:pt x="5141229" y="2173454"/>
                  </a:lnTo>
                  <a:lnTo>
                    <a:pt x="5186727" y="2185966"/>
                  </a:lnTo>
                  <a:lnTo>
                    <a:pt x="5235228" y="2194903"/>
                  </a:lnTo>
                  <a:lnTo>
                    <a:pt x="5286732" y="2200265"/>
                  </a:lnTo>
                  <a:lnTo>
                    <a:pt x="5341239" y="2202053"/>
                  </a:lnTo>
                  <a:lnTo>
                    <a:pt x="5395792" y="2200265"/>
                  </a:lnTo>
                  <a:lnTo>
                    <a:pt x="5396182" y="2200265"/>
                  </a:lnTo>
                  <a:lnTo>
                    <a:pt x="5447819" y="2194903"/>
                  </a:lnTo>
                  <a:lnTo>
                    <a:pt x="5448127" y="2194903"/>
                  </a:lnTo>
                  <a:lnTo>
                    <a:pt x="5497745" y="2185801"/>
                  </a:lnTo>
                  <a:lnTo>
                    <a:pt x="5544006" y="2173164"/>
                  </a:lnTo>
                  <a:lnTo>
                    <a:pt x="5587313" y="2156919"/>
                  </a:lnTo>
                  <a:lnTo>
                    <a:pt x="5627666" y="2137066"/>
                  </a:lnTo>
                  <a:lnTo>
                    <a:pt x="5665065" y="2113607"/>
                  </a:lnTo>
                  <a:lnTo>
                    <a:pt x="5699510" y="2086543"/>
                  </a:lnTo>
                  <a:lnTo>
                    <a:pt x="5731002" y="2055876"/>
                  </a:lnTo>
                  <a:lnTo>
                    <a:pt x="5759313" y="2021900"/>
                  </a:lnTo>
                  <a:lnTo>
                    <a:pt x="5784301" y="1984913"/>
                  </a:lnTo>
                  <a:lnTo>
                    <a:pt x="5805964" y="1944910"/>
                  </a:lnTo>
                  <a:lnTo>
                    <a:pt x="5824301" y="1901892"/>
                  </a:lnTo>
                  <a:lnTo>
                    <a:pt x="5839308" y="1855854"/>
                  </a:lnTo>
                  <a:lnTo>
                    <a:pt x="5841545" y="1846452"/>
                  </a:lnTo>
                  <a:lnTo>
                    <a:pt x="5338318" y="1846452"/>
                  </a:lnTo>
                  <a:lnTo>
                    <a:pt x="5295709" y="1841585"/>
                  </a:lnTo>
                  <a:lnTo>
                    <a:pt x="5233733" y="1802653"/>
                  </a:lnTo>
                  <a:lnTo>
                    <a:pt x="5214366" y="1768597"/>
                  </a:lnTo>
                  <a:lnTo>
                    <a:pt x="5202745" y="1724818"/>
                  </a:lnTo>
                  <a:lnTo>
                    <a:pt x="5198872" y="1671319"/>
                  </a:lnTo>
                  <a:lnTo>
                    <a:pt x="5198872" y="1501013"/>
                  </a:lnTo>
                  <a:close/>
                </a:path>
                <a:path w="6948805" h="2202180">
                  <a:moveTo>
                    <a:pt x="5353177" y="0"/>
                  </a:moveTo>
                  <a:lnTo>
                    <a:pt x="5298482" y="1782"/>
                  </a:lnTo>
                  <a:lnTo>
                    <a:pt x="5246749" y="7128"/>
                  </a:lnTo>
                  <a:lnTo>
                    <a:pt x="5197978" y="16034"/>
                  </a:lnTo>
                  <a:lnTo>
                    <a:pt x="5152167" y="28500"/>
                  </a:lnTo>
                  <a:lnTo>
                    <a:pt x="5109315" y="44524"/>
                  </a:lnTo>
                  <a:lnTo>
                    <a:pt x="5069421" y="64102"/>
                  </a:lnTo>
                  <a:lnTo>
                    <a:pt x="5032484" y="87232"/>
                  </a:lnTo>
                  <a:lnTo>
                    <a:pt x="4998503" y="113914"/>
                  </a:lnTo>
                  <a:lnTo>
                    <a:pt x="4967478" y="144144"/>
                  </a:lnTo>
                  <a:lnTo>
                    <a:pt x="4939533" y="177583"/>
                  </a:lnTo>
                  <a:lnTo>
                    <a:pt x="4914879" y="213809"/>
                  </a:lnTo>
                  <a:lnTo>
                    <a:pt x="4893516" y="252824"/>
                  </a:lnTo>
                  <a:lnTo>
                    <a:pt x="4875443" y="294629"/>
                  </a:lnTo>
                  <a:lnTo>
                    <a:pt x="4860658" y="339227"/>
                  </a:lnTo>
                  <a:lnTo>
                    <a:pt x="4849161" y="386620"/>
                  </a:lnTo>
                  <a:lnTo>
                    <a:pt x="4840949" y="436811"/>
                  </a:lnTo>
                  <a:lnTo>
                    <a:pt x="4836023" y="489801"/>
                  </a:lnTo>
                  <a:lnTo>
                    <a:pt x="4834382" y="545591"/>
                  </a:lnTo>
                  <a:lnTo>
                    <a:pt x="4836084" y="599047"/>
                  </a:lnTo>
                  <a:lnTo>
                    <a:pt x="4841193" y="650882"/>
                  </a:lnTo>
                  <a:lnTo>
                    <a:pt x="4849707" y="701089"/>
                  </a:lnTo>
                  <a:lnTo>
                    <a:pt x="4861627" y="749667"/>
                  </a:lnTo>
                  <a:lnTo>
                    <a:pt x="4876952" y="796609"/>
                  </a:lnTo>
                  <a:lnTo>
                    <a:pt x="4895684" y="841912"/>
                  </a:lnTo>
                  <a:lnTo>
                    <a:pt x="4917821" y="885570"/>
                  </a:lnTo>
                  <a:lnTo>
                    <a:pt x="4938395" y="919376"/>
                  </a:lnTo>
                  <a:lnTo>
                    <a:pt x="4962952" y="954161"/>
                  </a:lnTo>
                  <a:lnTo>
                    <a:pt x="4991495" y="989927"/>
                  </a:lnTo>
                  <a:lnTo>
                    <a:pt x="5024026" y="1026674"/>
                  </a:lnTo>
                  <a:lnTo>
                    <a:pt x="5060549" y="1064404"/>
                  </a:lnTo>
                  <a:lnTo>
                    <a:pt x="5101067" y="1103117"/>
                  </a:lnTo>
                  <a:lnTo>
                    <a:pt x="5145584" y="1142815"/>
                  </a:lnTo>
                  <a:lnTo>
                    <a:pt x="5194101" y="1183498"/>
                  </a:lnTo>
                  <a:lnTo>
                    <a:pt x="5246624" y="1225168"/>
                  </a:lnTo>
                  <a:lnTo>
                    <a:pt x="5284679" y="1267746"/>
                  </a:lnTo>
                  <a:lnTo>
                    <a:pt x="5319211" y="1308236"/>
                  </a:lnTo>
                  <a:lnTo>
                    <a:pt x="5350208" y="1346644"/>
                  </a:lnTo>
                  <a:lnTo>
                    <a:pt x="5377659" y="1382978"/>
                  </a:lnTo>
                  <a:lnTo>
                    <a:pt x="5401555" y="1417244"/>
                  </a:lnTo>
                  <a:lnTo>
                    <a:pt x="5446293" y="1497955"/>
                  </a:lnTo>
                  <a:lnTo>
                    <a:pt x="5463714" y="1550114"/>
                  </a:lnTo>
                  <a:lnTo>
                    <a:pt x="5474158" y="1605916"/>
                  </a:lnTo>
                  <a:lnTo>
                    <a:pt x="5477637" y="1665351"/>
                  </a:lnTo>
                  <a:lnTo>
                    <a:pt x="5475422" y="1711787"/>
                  </a:lnTo>
                  <a:lnTo>
                    <a:pt x="5468778" y="1750710"/>
                  </a:lnTo>
                  <a:lnTo>
                    <a:pt x="5442204" y="1806066"/>
                  </a:lnTo>
                  <a:lnTo>
                    <a:pt x="5398452" y="1836356"/>
                  </a:lnTo>
                  <a:lnTo>
                    <a:pt x="5338318" y="1846452"/>
                  </a:lnTo>
                  <a:lnTo>
                    <a:pt x="5841545" y="1846452"/>
                  </a:lnTo>
                  <a:lnTo>
                    <a:pt x="5850984" y="1806796"/>
                  </a:lnTo>
                  <a:lnTo>
                    <a:pt x="5859326" y="1754714"/>
                  </a:lnTo>
                  <a:lnTo>
                    <a:pt x="5864333" y="1699608"/>
                  </a:lnTo>
                  <a:lnTo>
                    <a:pt x="5866003" y="1641475"/>
                  </a:lnTo>
                  <a:lnTo>
                    <a:pt x="5864362" y="1584908"/>
                  </a:lnTo>
                  <a:lnTo>
                    <a:pt x="5859443" y="1530384"/>
                  </a:lnTo>
                  <a:lnTo>
                    <a:pt x="5851247" y="1477906"/>
                  </a:lnTo>
                  <a:lnTo>
                    <a:pt x="5839776" y="1427478"/>
                  </a:lnTo>
                  <a:lnTo>
                    <a:pt x="5825033" y="1379105"/>
                  </a:lnTo>
                  <a:lnTo>
                    <a:pt x="5807020" y="1332791"/>
                  </a:lnTo>
                  <a:lnTo>
                    <a:pt x="5785739" y="1288541"/>
                  </a:lnTo>
                  <a:lnTo>
                    <a:pt x="5766270" y="1254496"/>
                  </a:lnTo>
                  <a:lnTo>
                    <a:pt x="5743593" y="1219668"/>
                  </a:lnTo>
                  <a:lnTo>
                    <a:pt x="5717709" y="1184058"/>
                  </a:lnTo>
                  <a:lnTo>
                    <a:pt x="5688616" y="1147664"/>
                  </a:lnTo>
                  <a:lnTo>
                    <a:pt x="5656316" y="1110485"/>
                  </a:lnTo>
                  <a:lnTo>
                    <a:pt x="5620808" y="1072519"/>
                  </a:lnTo>
                  <a:lnTo>
                    <a:pt x="5582092" y="1033767"/>
                  </a:lnTo>
                  <a:lnTo>
                    <a:pt x="5540168" y="994226"/>
                  </a:lnTo>
                  <a:lnTo>
                    <a:pt x="5445473" y="909574"/>
                  </a:lnTo>
                  <a:lnTo>
                    <a:pt x="5401432" y="867668"/>
                  </a:lnTo>
                  <a:lnTo>
                    <a:pt x="5362908" y="828182"/>
                  </a:lnTo>
                  <a:lnTo>
                    <a:pt x="5329898" y="791120"/>
                  </a:lnTo>
                  <a:lnTo>
                    <a:pt x="5302398" y="756485"/>
                  </a:lnTo>
                  <a:lnTo>
                    <a:pt x="5280406" y="724280"/>
                  </a:lnTo>
                  <a:lnTo>
                    <a:pt x="5255162" y="677015"/>
                  </a:lnTo>
                  <a:lnTo>
                    <a:pt x="5237146" y="627999"/>
                  </a:lnTo>
                  <a:lnTo>
                    <a:pt x="5226345" y="577244"/>
                  </a:lnTo>
                  <a:lnTo>
                    <a:pt x="5222748" y="524763"/>
                  </a:lnTo>
                  <a:lnTo>
                    <a:pt x="5228082" y="463864"/>
                  </a:lnTo>
                  <a:lnTo>
                    <a:pt x="5244084" y="416499"/>
                  </a:lnTo>
                  <a:lnTo>
                    <a:pt x="5270754" y="382666"/>
                  </a:lnTo>
                  <a:lnTo>
                    <a:pt x="5308092" y="362366"/>
                  </a:lnTo>
                  <a:lnTo>
                    <a:pt x="5356098" y="355600"/>
                  </a:lnTo>
                  <a:lnTo>
                    <a:pt x="5837779" y="355600"/>
                  </a:lnTo>
                  <a:lnTo>
                    <a:pt x="5834596" y="341843"/>
                  </a:lnTo>
                  <a:lnTo>
                    <a:pt x="5820287" y="296642"/>
                  </a:lnTo>
                  <a:lnTo>
                    <a:pt x="5802799" y="254333"/>
                  </a:lnTo>
                  <a:lnTo>
                    <a:pt x="5782131" y="214920"/>
                  </a:lnTo>
                  <a:lnTo>
                    <a:pt x="5758283" y="178401"/>
                  </a:lnTo>
                  <a:lnTo>
                    <a:pt x="5731256" y="144779"/>
                  </a:lnTo>
                  <a:lnTo>
                    <a:pt x="5697138" y="110847"/>
                  </a:lnTo>
                  <a:lnTo>
                    <a:pt x="5659268" y="81438"/>
                  </a:lnTo>
                  <a:lnTo>
                    <a:pt x="5617645" y="56554"/>
                  </a:lnTo>
                  <a:lnTo>
                    <a:pt x="5572267" y="36195"/>
                  </a:lnTo>
                  <a:lnTo>
                    <a:pt x="5523133" y="20359"/>
                  </a:lnTo>
                  <a:lnTo>
                    <a:pt x="5470241" y="9048"/>
                  </a:lnTo>
                  <a:lnTo>
                    <a:pt x="5413589" y="2262"/>
                  </a:lnTo>
                  <a:lnTo>
                    <a:pt x="5353177" y="0"/>
                  </a:lnTo>
                  <a:close/>
                </a:path>
                <a:path w="6948805" h="2202180">
                  <a:moveTo>
                    <a:pt x="5837779" y="355600"/>
                  </a:moveTo>
                  <a:lnTo>
                    <a:pt x="5356098" y="355600"/>
                  </a:lnTo>
                  <a:lnTo>
                    <a:pt x="5387125" y="358078"/>
                  </a:lnTo>
                  <a:lnTo>
                    <a:pt x="5414105" y="365521"/>
                  </a:lnTo>
                  <a:lnTo>
                    <a:pt x="5455920" y="395350"/>
                  </a:lnTo>
                  <a:lnTo>
                    <a:pt x="5481177" y="448992"/>
                  </a:lnTo>
                  <a:lnTo>
                    <a:pt x="5489575" y="530732"/>
                  </a:lnTo>
                  <a:lnTo>
                    <a:pt x="5489575" y="668274"/>
                  </a:lnTo>
                  <a:lnTo>
                    <a:pt x="5860034" y="668274"/>
                  </a:lnTo>
                  <a:lnTo>
                    <a:pt x="5860034" y="551561"/>
                  </a:lnTo>
                  <a:lnTo>
                    <a:pt x="5858444" y="494796"/>
                  </a:lnTo>
                  <a:lnTo>
                    <a:pt x="5853674" y="440921"/>
                  </a:lnTo>
                  <a:lnTo>
                    <a:pt x="5845725" y="389937"/>
                  </a:lnTo>
                  <a:lnTo>
                    <a:pt x="5837779" y="355600"/>
                  </a:lnTo>
                  <a:close/>
                </a:path>
                <a:path w="6948805" h="2202180">
                  <a:moveTo>
                    <a:pt x="6948678" y="29844"/>
                  </a:moveTo>
                  <a:lnTo>
                    <a:pt x="5994527" y="29844"/>
                  </a:lnTo>
                  <a:lnTo>
                    <a:pt x="5994527" y="2172207"/>
                  </a:lnTo>
                  <a:lnTo>
                    <a:pt x="6948678" y="2172207"/>
                  </a:lnTo>
                  <a:lnTo>
                    <a:pt x="6948678" y="1816735"/>
                  </a:lnTo>
                  <a:lnTo>
                    <a:pt x="6382766" y="1816735"/>
                  </a:lnTo>
                  <a:lnTo>
                    <a:pt x="6382766" y="1234058"/>
                  </a:lnTo>
                  <a:lnTo>
                    <a:pt x="6832473" y="1234058"/>
                  </a:lnTo>
                  <a:lnTo>
                    <a:pt x="6832473" y="878586"/>
                  </a:lnTo>
                  <a:lnTo>
                    <a:pt x="6382766" y="878586"/>
                  </a:lnTo>
                  <a:lnTo>
                    <a:pt x="6382766" y="385317"/>
                  </a:lnTo>
                  <a:lnTo>
                    <a:pt x="6948678" y="385317"/>
                  </a:lnTo>
                  <a:lnTo>
                    <a:pt x="6948678" y="29844"/>
                  </a:lnTo>
                  <a:close/>
                </a:path>
              </a:pathLst>
            </a:custGeom>
            <a:solidFill>
              <a:srgbClr val="4F5D17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10868" y="2657982"/>
              <a:ext cx="10041127" cy="4063491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2" y="102171"/>
              <a:ext cx="1225270" cy="61487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/>
          <p:nvPr/>
        </p:nvSpPr>
        <p:spPr>
          <a:xfrm>
            <a:off x="-12700" y="-20319"/>
            <a:ext cx="3892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189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681481"/>
            <a:ext cx="12198350" cy="6176645"/>
            <a:chOff x="0" y="681481"/>
            <a:chExt cx="12198350" cy="617664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2351" y="681481"/>
              <a:ext cx="6180455" cy="3959479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26248" y="1012913"/>
              <a:ext cx="4868926" cy="564667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005201" y="1874126"/>
              <a:ext cx="2993390" cy="1179830"/>
            </a:xfrm>
            <a:custGeom>
              <a:avLst/>
              <a:gdLst/>
              <a:ahLst/>
              <a:cxnLst/>
              <a:rect l="l" t="t" r="r" b="b"/>
              <a:pathLst>
                <a:path w="2993390" h="1179830">
                  <a:moveTo>
                    <a:pt x="0" y="1179588"/>
                  </a:moveTo>
                  <a:lnTo>
                    <a:pt x="2993390" y="1179588"/>
                  </a:lnTo>
                  <a:lnTo>
                    <a:pt x="2993390" y="0"/>
                  </a:lnTo>
                  <a:lnTo>
                    <a:pt x="0" y="0"/>
                  </a:lnTo>
                  <a:lnTo>
                    <a:pt x="0" y="117958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 descr=""/>
          <p:cNvSpPr txBox="1"/>
          <p:nvPr/>
        </p:nvSpPr>
        <p:spPr>
          <a:xfrm>
            <a:off x="0" y="11355"/>
            <a:ext cx="3676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57404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C00000"/>
                </a:solidFill>
              </a:rPr>
              <a:t>YELP</a:t>
            </a:r>
            <a:endParaRPr sz="2900"/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530453" y="4812919"/>
            <a:ext cx="413829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https://www.yelp.com/search?find_desc=Restaurants&amp;find_loc=Cuenca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1" name="object 11" descr=""/>
          <p:cNvSpPr txBox="1"/>
          <p:nvPr/>
        </p:nvSpPr>
        <p:spPr>
          <a:xfrm>
            <a:off x="7532369" y="570737"/>
            <a:ext cx="357251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https://www.yelp.com/biz/el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secreto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cuenca?osq=Restaurants</a:t>
            </a:r>
            <a:endParaRPr sz="1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2575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57404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C00000"/>
                </a:solidFill>
              </a:rPr>
              <a:t>YELP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669542"/>
            <a:ext cx="12191999" cy="3518915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98447"/>
            <a:ext cx="12198350" cy="6559552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57404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25">
                <a:solidFill>
                  <a:srgbClr val="C00000"/>
                </a:solidFill>
              </a:rPr>
              <a:t>YELP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3945128" y="12"/>
            <a:ext cx="8250555" cy="3467735"/>
            <a:chOff x="3945128" y="12"/>
            <a:chExt cx="8250555" cy="3467735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3964178" y="2380983"/>
              <a:ext cx="5459095" cy="1068070"/>
            </a:xfrm>
            <a:custGeom>
              <a:avLst/>
              <a:gdLst/>
              <a:ahLst/>
              <a:cxnLst/>
              <a:rect l="l" t="t" r="r" b="b"/>
              <a:pathLst>
                <a:path w="5459095" h="1068070">
                  <a:moveTo>
                    <a:pt x="0" y="1067447"/>
                  </a:moveTo>
                  <a:lnTo>
                    <a:pt x="3811397" y="1067447"/>
                  </a:lnTo>
                  <a:lnTo>
                    <a:pt x="3811397" y="0"/>
                  </a:lnTo>
                  <a:lnTo>
                    <a:pt x="0" y="0"/>
                  </a:lnTo>
                  <a:lnTo>
                    <a:pt x="0" y="1067447"/>
                  </a:lnTo>
                  <a:close/>
                </a:path>
                <a:path w="5459095" h="1068070">
                  <a:moveTo>
                    <a:pt x="4649597" y="712355"/>
                  </a:moveTo>
                  <a:lnTo>
                    <a:pt x="5459044" y="712355"/>
                  </a:lnTo>
                  <a:lnTo>
                    <a:pt x="5459044" y="347230"/>
                  </a:lnTo>
                  <a:lnTo>
                    <a:pt x="4649597" y="347230"/>
                  </a:lnTo>
                  <a:lnTo>
                    <a:pt x="4649597" y="71235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445998" y="4554689"/>
            <a:ext cx="3899535" cy="2095500"/>
          </a:xfrm>
          <a:custGeom>
            <a:avLst/>
            <a:gdLst/>
            <a:ahLst/>
            <a:cxnLst/>
            <a:rect l="l" t="t" r="r" b="b"/>
            <a:pathLst>
              <a:path w="3899535" h="2095500">
                <a:moveTo>
                  <a:pt x="3899154" y="0"/>
                </a:moveTo>
                <a:lnTo>
                  <a:pt x="0" y="0"/>
                </a:lnTo>
                <a:lnTo>
                  <a:pt x="0" y="2095119"/>
                </a:lnTo>
                <a:lnTo>
                  <a:pt x="3899154" y="2095119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536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DBDA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22516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05">
                <a:solidFill>
                  <a:srgbClr val="C00000"/>
                </a:solidFill>
              </a:rPr>
              <a:t>YELP</a:t>
            </a:r>
            <a:r>
              <a:rPr dirty="0" sz="2900" spc="-400">
                <a:solidFill>
                  <a:srgbClr val="C00000"/>
                </a:solidFill>
              </a:rPr>
              <a:t> </a:t>
            </a:r>
            <a:r>
              <a:rPr dirty="0" sz="2900" spc="-210">
                <a:solidFill>
                  <a:srgbClr val="C00000"/>
                </a:solidFill>
              </a:rPr>
              <a:t>–</a:t>
            </a:r>
            <a:r>
              <a:rPr dirty="0" sz="2900" spc="-400">
                <a:solidFill>
                  <a:srgbClr val="C00000"/>
                </a:solidFill>
              </a:rPr>
              <a:t> </a:t>
            </a:r>
            <a:r>
              <a:rPr dirty="0" sz="2900" spc="-685">
                <a:solidFill>
                  <a:srgbClr val="C00000"/>
                </a:solidFill>
              </a:rPr>
              <a:t>DOWNLOAD</a:t>
            </a:r>
            <a:r>
              <a:rPr dirty="0" sz="2900" spc="-450">
                <a:solidFill>
                  <a:srgbClr val="C00000"/>
                </a:solidFill>
              </a:rPr>
              <a:t> </a:t>
            </a:r>
            <a:r>
              <a:rPr dirty="0" sz="2900" spc="-475">
                <a:solidFill>
                  <a:srgbClr val="C00000"/>
                </a:solidFill>
              </a:rPr>
              <a:t>EXAMPLEs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051052"/>
            <a:ext cx="12191999" cy="3289300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433222" y="4388637"/>
            <a:ext cx="2386330" cy="21564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22700"/>
              </a:lnSpc>
              <a:spcBef>
                <a:spcPts val="100"/>
              </a:spcBef>
            </a:pP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Restaurant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Average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grade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Number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reviews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r>
              <a:rPr dirty="0" sz="19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reviews Price</a:t>
            </a:r>
            <a:endParaRPr sz="19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1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Food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type</a:t>
            </a:r>
            <a:endParaRPr sz="19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15785" y="618108"/>
            <a:ext cx="1884045" cy="2202180"/>
          </a:xfrm>
          <a:custGeom>
            <a:avLst/>
            <a:gdLst/>
            <a:ahLst/>
            <a:cxnLst/>
            <a:rect l="l" t="t" r="r" b="b"/>
            <a:pathLst>
              <a:path w="1884045" h="2202180">
                <a:moveTo>
                  <a:pt x="376389" y="1581403"/>
                </a:moveTo>
                <a:lnTo>
                  <a:pt x="5918" y="1581403"/>
                </a:lnTo>
                <a:lnTo>
                  <a:pt x="5918" y="1647443"/>
                </a:lnTo>
                <a:lnTo>
                  <a:pt x="7563" y="1705036"/>
                </a:lnTo>
                <a:lnTo>
                  <a:pt x="12499" y="1759620"/>
                </a:lnTo>
                <a:lnTo>
                  <a:pt x="20726" y="1811198"/>
                </a:lnTo>
                <a:lnTo>
                  <a:pt x="32243" y="1859772"/>
                </a:lnTo>
                <a:lnTo>
                  <a:pt x="47052" y="1905344"/>
                </a:lnTo>
                <a:lnTo>
                  <a:pt x="65150" y="1947916"/>
                </a:lnTo>
                <a:lnTo>
                  <a:pt x="86540" y="1987490"/>
                </a:lnTo>
                <a:lnTo>
                  <a:pt x="111220" y="2024069"/>
                </a:lnTo>
                <a:lnTo>
                  <a:pt x="139192" y="2057653"/>
                </a:lnTo>
                <a:lnTo>
                  <a:pt x="170276" y="2087959"/>
                </a:lnTo>
                <a:lnTo>
                  <a:pt x="204299" y="2114700"/>
                </a:lnTo>
                <a:lnTo>
                  <a:pt x="241258" y="2137875"/>
                </a:lnTo>
                <a:lnTo>
                  <a:pt x="281155" y="2157485"/>
                </a:lnTo>
                <a:lnTo>
                  <a:pt x="323990" y="2173529"/>
                </a:lnTo>
                <a:lnTo>
                  <a:pt x="369763" y="2186008"/>
                </a:lnTo>
                <a:lnTo>
                  <a:pt x="418475" y="2194922"/>
                </a:lnTo>
                <a:lnTo>
                  <a:pt x="470124" y="2200270"/>
                </a:lnTo>
                <a:lnTo>
                  <a:pt x="524713" y="2202053"/>
                </a:lnTo>
                <a:lnTo>
                  <a:pt x="576452" y="2200621"/>
                </a:lnTo>
                <a:lnTo>
                  <a:pt x="625537" y="2196326"/>
                </a:lnTo>
                <a:lnTo>
                  <a:pt x="671969" y="2189169"/>
                </a:lnTo>
                <a:lnTo>
                  <a:pt x="715748" y="2179149"/>
                </a:lnTo>
                <a:lnTo>
                  <a:pt x="756873" y="2166266"/>
                </a:lnTo>
                <a:lnTo>
                  <a:pt x="795345" y="2150521"/>
                </a:lnTo>
                <a:lnTo>
                  <a:pt x="831163" y="2131915"/>
                </a:lnTo>
                <a:lnTo>
                  <a:pt x="864329" y="2110446"/>
                </a:lnTo>
                <a:lnTo>
                  <a:pt x="894840" y="2086115"/>
                </a:lnTo>
                <a:lnTo>
                  <a:pt x="922699" y="2058924"/>
                </a:lnTo>
                <a:lnTo>
                  <a:pt x="947904" y="2028870"/>
                </a:lnTo>
                <a:lnTo>
                  <a:pt x="970456" y="1995956"/>
                </a:lnTo>
                <a:lnTo>
                  <a:pt x="990355" y="1960181"/>
                </a:lnTo>
                <a:lnTo>
                  <a:pt x="1007600" y="1921545"/>
                </a:lnTo>
                <a:lnTo>
                  <a:pt x="1022193" y="1880048"/>
                </a:lnTo>
                <a:lnTo>
                  <a:pt x="1031235" y="1846452"/>
                </a:lnTo>
                <a:lnTo>
                  <a:pt x="515747" y="1846452"/>
                </a:lnTo>
                <a:lnTo>
                  <a:pt x="473167" y="1841509"/>
                </a:lnTo>
                <a:lnTo>
                  <a:pt x="411230" y="1801939"/>
                </a:lnTo>
                <a:lnTo>
                  <a:pt x="391874" y="1767299"/>
                </a:lnTo>
                <a:lnTo>
                  <a:pt x="380261" y="1722745"/>
                </a:lnTo>
                <a:lnTo>
                  <a:pt x="376389" y="1668271"/>
                </a:lnTo>
                <a:lnTo>
                  <a:pt x="376389" y="1581403"/>
                </a:lnTo>
                <a:close/>
              </a:path>
              <a:path w="1884045" h="2202180">
                <a:moveTo>
                  <a:pt x="1055357" y="1249044"/>
                </a:moveTo>
                <a:lnTo>
                  <a:pt x="710425" y="1249044"/>
                </a:lnTo>
                <a:lnTo>
                  <a:pt x="686577" y="1291597"/>
                </a:lnTo>
                <a:lnTo>
                  <a:pt x="667067" y="1316983"/>
                </a:lnTo>
                <a:lnTo>
                  <a:pt x="667067" y="1617726"/>
                </a:lnTo>
                <a:lnTo>
                  <a:pt x="664731" y="1679354"/>
                </a:lnTo>
                <a:lnTo>
                  <a:pt x="657726" y="1730136"/>
                </a:lnTo>
                <a:lnTo>
                  <a:pt x="646054" y="1770084"/>
                </a:lnTo>
                <a:lnTo>
                  <a:pt x="608585" y="1819878"/>
                </a:lnTo>
                <a:lnTo>
                  <a:pt x="551601" y="1843500"/>
                </a:lnTo>
                <a:lnTo>
                  <a:pt x="515747" y="1846452"/>
                </a:lnTo>
                <a:lnTo>
                  <a:pt x="1031235" y="1846452"/>
                </a:lnTo>
                <a:lnTo>
                  <a:pt x="1043418" y="1788474"/>
                </a:lnTo>
                <a:lnTo>
                  <a:pt x="1050051" y="1738397"/>
                </a:lnTo>
                <a:lnTo>
                  <a:pt x="1054030" y="1685460"/>
                </a:lnTo>
                <a:lnTo>
                  <a:pt x="1055357" y="1629664"/>
                </a:lnTo>
                <a:lnTo>
                  <a:pt x="1055357" y="1249044"/>
                </a:lnTo>
                <a:close/>
              </a:path>
              <a:path w="1884045" h="2202180">
                <a:moveTo>
                  <a:pt x="527659" y="0"/>
                </a:moveTo>
                <a:lnTo>
                  <a:pt x="472393" y="1805"/>
                </a:lnTo>
                <a:lnTo>
                  <a:pt x="420053" y="7222"/>
                </a:lnTo>
                <a:lnTo>
                  <a:pt x="370655" y="16246"/>
                </a:lnTo>
                <a:lnTo>
                  <a:pt x="324200" y="28877"/>
                </a:lnTo>
                <a:lnTo>
                  <a:pt x="280688" y="45112"/>
                </a:lnTo>
                <a:lnTo>
                  <a:pt x="240330" y="64817"/>
                </a:lnTo>
                <a:lnTo>
                  <a:pt x="202709" y="88214"/>
                </a:lnTo>
                <a:lnTo>
                  <a:pt x="168023" y="115207"/>
                </a:lnTo>
                <a:lnTo>
                  <a:pt x="136271" y="145795"/>
                </a:lnTo>
                <a:lnTo>
                  <a:pt x="107668" y="179625"/>
                </a:lnTo>
                <a:lnTo>
                  <a:pt x="82432" y="216261"/>
                </a:lnTo>
                <a:lnTo>
                  <a:pt x="60561" y="255707"/>
                </a:lnTo>
                <a:lnTo>
                  <a:pt x="42055" y="297966"/>
                </a:lnTo>
                <a:lnTo>
                  <a:pt x="26914" y="343040"/>
                </a:lnTo>
                <a:lnTo>
                  <a:pt x="15139" y="390934"/>
                </a:lnTo>
                <a:lnTo>
                  <a:pt x="6728" y="441650"/>
                </a:lnTo>
                <a:lnTo>
                  <a:pt x="1678" y="495304"/>
                </a:lnTo>
                <a:lnTo>
                  <a:pt x="0" y="551561"/>
                </a:lnTo>
                <a:lnTo>
                  <a:pt x="0" y="923798"/>
                </a:lnTo>
                <a:lnTo>
                  <a:pt x="1556" y="982871"/>
                </a:lnTo>
                <a:lnTo>
                  <a:pt x="6226" y="1038457"/>
                </a:lnTo>
                <a:lnTo>
                  <a:pt x="14010" y="1090557"/>
                </a:lnTo>
                <a:lnTo>
                  <a:pt x="24907" y="1139174"/>
                </a:lnTo>
                <a:lnTo>
                  <a:pt x="38918" y="1184307"/>
                </a:lnTo>
                <a:lnTo>
                  <a:pt x="56042" y="1225960"/>
                </a:lnTo>
                <a:lnTo>
                  <a:pt x="76280" y="1264133"/>
                </a:lnTo>
                <a:lnTo>
                  <a:pt x="99631" y="1298828"/>
                </a:lnTo>
                <a:lnTo>
                  <a:pt x="130031" y="1333803"/>
                </a:lnTo>
                <a:lnTo>
                  <a:pt x="164298" y="1363396"/>
                </a:lnTo>
                <a:lnTo>
                  <a:pt x="202433" y="1387609"/>
                </a:lnTo>
                <a:lnTo>
                  <a:pt x="244436" y="1406442"/>
                </a:lnTo>
                <a:lnTo>
                  <a:pt x="290306" y="1419893"/>
                </a:lnTo>
                <a:lnTo>
                  <a:pt x="340044" y="1427964"/>
                </a:lnTo>
                <a:lnTo>
                  <a:pt x="393649" y="1430654"/>
                </a:lnTo>
                <a:lnTo>
                  <a:pt x="448996" y="1427815"/>
                </a:lnTo>
                <a:lnTo>
                  <a:pt x="499843" y="1419298"/>
                </a:lnTo>
                <a:lnTo>
                  <a:pt x="546190" y="1405104"/>
                </a:lnTo>
                <a:lnTo>
                  <a:pt x="588036" y="1385236"/>
                </a:lnTo>
                <a:lnTo>
                  <a:pt x="625383" y="1359694"/>
                </a:lnTo>
                <a:lnTo>
                  <a:pt x="658230" y="1328481"/>
                </a:lnTo>
                <a:lnTo>
                  <a:pt x="667067" y="1316983"/>
                </a:lnTo>
                <a:lnTo>
                  <a:pt x="667067" y="1249044"/>
                </a:lnTo>
                <a:lnTo>
                  <a:pt x="1055357" y="1249044"/>
                </a:lnTo>
                <a:lnTo>
                  <a:pt x="1055357" y="1075181"/>
                </a:lnTo>
                <a:lnTo>
                  <a:pt x="527659" y="1075181"/>
                </a:lnTo>
                <a:lnTo>
                  <a:pt x="485074" y="1070229"/>
                </a:lnTo>
                <a:lnTo>
                  <a:pt x="423132" y="1030620"/>
                </a:lnTo>
                <a:lnTo>
                  <a:pt x="403775" y="995971"/>
                </a:lnTo>
                <a:lnTo>
                  <a:pt x="392161" y="951430"/>
                </a:lnTo>
                <a:lnTo>
                  <a:pt x="388289" y="897001"/>
                </a:lnTo>
                <a:lnTo>
                  <a:pt x="388289" y="527685"/>
                </a:lnTo>
                <a:lnTo>
                  <a:pt x="392161" y="475118"/>
                </a:lnTo>
                <a:lnTo>
                  <a:pt x="403775" y="432101"/>
                </a:lnTo>
                <a:lnTo>
                  <a:pt x="423132" y="398637"/>
                </a:lnTo>
                <a:lnTo>
                  <a:pt x="485074" y="360383"/>
                </a:lnTo>
                <a:lnTo>
                  <a:pt x="527659" y="355600"/>
                </a:lnTo>
                <a:lnTo>
                  <a:pt x="1031413" y="355600"/>
                </a:lnTo>
                <a:lnTo>
                  <a:pt x="1028391" y="343345"/>
                </a:lnTo>
                <a:lnTo>
                  <a:pt x="1013223" y="298291"/>
                </a:lnTo>
                <a:lnTo>
                  <a:pt x="994685" y="256036"/>
                </a:lnTo>
                <a:lnTo>
                  <a:pt x="972775" y="216578"/>
                </a:lnTo>
                <a:lnTo>
                  <a:pt x="947495" y="179916"/>
                </a:lnTo>
                <a:lnTo>
                  <a:pt x="918844" y="146050"/>
                </a:lnTo>
                <a:lnTo>
                  <a:pt x="887050" y="115419"/>
                </a:lnTo>
                <a:lnTo>
                  <a:pt x="852338" y="88385"/>
                </a:lnTo>
                <a:lnTo>
                  <a:pt x="814708" y="64948"/>
                </a:lnTo>
                <a:lnTo>
                  <a:pt x="774161" y="45112"/>
                </a:lnTo>
                <a:lnTo>
                  <a:pt x="730697" y="28877"/>
                </a:lnTo>
                <a:lnTo>
                  <a:pt x="684314" y="16246"/>
                </a:lnTo>
                <a:lnTo>
                  <a:pt x="635014" y="7222"/>
                </a:lnTo>
                <a:lnTo>
                  <a:pt x="582795" y="1805"/>
                </a:lnTo>
                <a:lnTo>
                  <a:pt x="527659" y="0"/>
                </a:lnTo>
                <a:close/>
              </a:path>
              <a:path w="1884045" h="2202180">
                <a:moveTo>
                  <a:pt x="710425" y="1249044"/>
                </a:moveTo>
                <a:lnTo>
                  <a:pt x="667067" y="1249044"/>
                </a:lnTo>
                <a:lnTo>
                  <a:pt x="667067" y="1316983"/>
                </a:lnTo>
                <a:lnTo>
                  <a:pt x="686577" y="1291597"/>
                </a:lnTo>
                <a:lnTo>
                  <a:pt x="710425" y="1249044"/>
                </a:lnTo>
                <a:close/>
              </a:path>
              <a:path w="1884045" h="2202180">
                <a:moveTo>
                  <a:pt x="1031413" y="355600"/>
                </a:moveTo>
                <a:lnTo>
                  <a:pt x="527659" y="355600"/>
                </a:lnTo>
                <a:lnTo>
                  <a:pt x="570256" y="360383"/>
                </a:lnTo>
                <a:lnTo>
                  <a:pt x="605108" y="374729"/>
                </a:lnTo>
                <a:lnTo>
                  <a:pt x="632215" y="398637"/>
                </a:lnTo>
                <a:lnTo>
                  <a:pt x="651577" y="432101"/>
                </a:lnTo>
                <a:lnTo>
                  <a:pt x="663195" y="475118"/>
                </a:lnTo>
                <a:lnTo>
                  <a:pt x="667067" y="527685"/>
                </a:lnTo>
                <a:lnTo>
                  <a:pt x="667067" y="897001"/>
                </a:lnTo>
                <a:lnTo>
                  <a:pt x="663195" y="951430"/>
                </a:lnTo>
                <a:lnTo>
                  <a:pt x="651577" y="995971"/>
                </a:lnTo>
                <a:lnTo>
                  <a:pt x="632215" y="1030620"/>
                </a:lnTo>
                <a:lnTo>
                  <a:pt x="570256" y="1070229"/>
                </a:lnTo>
                <a:lnTo>
                  <a:pt x="527659" y="1075181"/>
                </a:lnTo>
                <a:lnTo>
                  <a:pt x="1055357" y="1075181"/>
                </a:lnTo>
                <a:lnTo>
                  <a:pt x="1055357" y="551561"/>
                </a:lnTo>
                <a:lnTo>
                  <a:pt x="1053671" y="495304"/>
                </a:lnTo>
                <a:lnTo>
                  <a:pt x="1048615" y="441850"/>
                </a:lnTo>
                <a:lnTo>
                  <a:pt x="1040189" y="391197"/>
                </a:lnTo>
                <a:lnTo>
                  <a:pt x="1031413" y="355600"/>
                </a:lnTo>
                <a:close/>
              </a:path>
              <a:path w="1884045" h="2202180">
                <a:moveTo>
                  <a:pt x="1873038" y="248412"/>
                </a:moveTo>
                <a:lnTo>
                  <a:pt x="1555610" y="248412"/>
                </a:lnTo>
                <a:lnTo>
                  <a:pt x="1581446" y="253390"/>
                </a:lnTo>
                <a:lnTo>
                  <a:pt x="1599901" y="268335"/>
                </a:lnTo>
                <a:lnTo>
                  <a:pt x="1610974" y="293256"/>
                </a:lnTo>
                <a:lnTo>
                  <a:pt x="1614665" y="328167"/>
                </a:lnTo>
                <a:lnTo>
                  <a:pt x="1614665" y="460248"/>
                </a:lnTo>
                <a:lnTo>
                  <a:pt x="1558542" y="464369"/>
                </a:lnTo>
                <a:lnTo>
                  <a:pt x="1506215" y="472051"/>
                </a:lnTo>
                <a:lnTo>
                  <a:pt x="1457687" y="483294"/>
                </a:lnTo>
                <a:lnTo>
                  <a:pt x="1412961" y="498099"/>
                </a:lnTo>
                <a:lnTo>
                  <a:pt x="1372037" y="516464"/>
                </a:lnTo>
                <a:lnTo>
                  <a:pt x="1334920" y="538391"/>
                </a:lnTo>
                <a:lnTo>
                  <a:pt x="1301610" y="563879"/>
                </a:lnTo>
                <a:lnTo>
                  <a:pt x="1268072" y="598402"/>
                </a:lnTo>
                <a:lnTo>
                  <a:pt x="1240617" y="638344"/>
                </a:lnTo>
                <a:lnTo>
                  <a:pt x="1219250" y="683704"/>
                </a:lnTo>
                <a:lnTo>
                  <a:pt x="1203980" y="734483"/>
                </a:lnTo>
                <a:lnTo>
                  <a:pt x="1194812" y="790680"/>
                </a:lnTo>
                <a:lnTo>
                  <a:pt x="1191755" y="852296"/>
                </a:lnTo>
                <a:lnTo>
                  <a:pt x="1191755" y="864235"/>
                </a:lnTo>
                <a:lnTo>
                  <a:pt x="1194376" y="920895"/>
                </a:lnTo>
                <a:lnTo>
                  <a:pt x="1202240" y="972453"/>
                </a:lnTo>
                <a:lnTo>
                  <a:pt x="1215346" y="1018896"/>
                </a:lnTo>
                <a:lnTo>
                  <a:pt x="1233695" y="1060213"/>
                </a:lnTo>
                <a:lnTo>
                  <a:pt x="1257287" y="1096390"/>
                </a:lnTo>
                <a:lnTo>
                  <a:pt x="1286198" y="1126690"/>
                </a:lnTo>
                <a:lnTo>
                  <a:pt x="1320358" y="1150234"/>
                </a:lnTo>
                <a:lnTo>
                  <a:pt x="1359773" y="1167037"/>
                </a:lnTo>
                <a:lnTo>
                  <a:pt x="1404448" y="1177110"/>
                </a:lnTo>
                <a:lnTo>
                  <a:pt x="1454391" y="1180464"/>
                </a:lnTo>
                <a:lnTo>
                  <a:pt x="1504218" y="1176082"/>
                </a:lnTo>
                <a:lnTo>
                  <a:pt x="1549312" y="1162934"/>
                </a:lnTo>
                <a:lnTo>
                  <a:pt x="1589678" y="1141015"/>
                </a:lnTo>
                <a:lnTo>
                  <a:pt x="1625323" y="1110323"/>
                </a:lnTo>
                <a:lnTo>
                  <a:pt x="1644152" y="1086299"/>
                </a:lnTo>
                <a:lnTo>
                  <a:pt x="1640192" y="1022603"/>
                </a:lnTo>
                <a:lnTo>
                  <a:pt x="1883778" y="1022603"/>
                </a:lnTo>
                <a:lnTo>
                  <a:pt x="1883778" y="932179"/>
                </a:lnTo>
                <a:lnTo>
                  <a:pt x="1528813" y="932179"/>
                </a:lnTo>
                <a:lnTo>
                  <a:pt x="1499123" y="926820"/>
                </a:lnTo>
                <a:lnTo>
                  <a:pt x="1477886" y="910732"/>
                </a:lnTo>
                <a:lnTo>
                  <a:pt x="1465126" y="883906"/>
                </a:lnTo>
                <a:lnTo>
                  <a:pt x="1460868" y="846327"/>
                </a:lnTo>
                <a:lnTo>
                  <a:pt x="1460868" y="819530"/>
                </a:lnTo>
                <a:lnTo>
                  <a:pt x="1471599" y="756665"/>
                </a:lnTo>
                <a:lnTo>
                  <a:pt x="1503667" y="712088"/>
                </a:lnTo>
                <a:lnTo>
                  <a:pt x="1552784" y="684164"/>
                </a:lnTo>
                <a:lnTo>
                  <a:pt x="1614665" y="671194"/>
                </a:lnTo>
                <a:lnTo>
                  <a:pt x="1883778" y="671194"/>
                </a:lnTo>
                <a:lnTo>
                  <a:pt x="1883778" y="357886"/>
                </a:lnTo>
                <a:lnTo>
                  <a:pt x="1881491" y="304355"/>
                </a:lnTo>
                <a:lnTo>
                  <a:pt x="1874629" y="254762"/>
                </a:lnTo>
                <a:lnTo>
                  <a:pt x="1873075" y="248561"/>
                </a:lnTo>
                <a:lnTo>
                  <a:pt x="1873038" y="248412"/>
                </a:lnTo>
                <a:close/>
              </a:path>
              <a:path w="1884045" h="2202180">
                <a:moveTo>
                  <a:pt x="1883778" y="1022603"/>
                </a:moveTo>
                <a:lnTo>
                  <a:pt x="1682483" y="1022603"/>
                </a:lnTo>
                <a:lnTo>
                  <a:pt x="1656256" y="1070854"/>
                </a:lnTo>
                <a:lnTo>
                  <a:pt x="1644152" y="1086299"/>
                </a:lnTo>
                <a:lnTo>
                  <a:pt x="1649082" y="1165605"/>
                </a:lnTo>
                <a:lnTo>
                  <a:pt x="1883778" y="1165605"/>
                </a:lnTo>
                <a:lnTo>
                  <a:pt x="1883778" y="1022603"/>
                </a:lnTo>
                <a:close/>
              </a:path>
              <a:path w="1884045" h="2202180">
                <a:moveTo>
                  <a:pt x="1682483" y="1022603"/>
                </a:moveTo>
                <a:lnTo>
                  <a:pt x="1640192" y="1022603"/>
                </a:lnTo>
                <a:lnTo>
                  <a:pt x="1644152" y="1086299"/>
                </a:lnTo>
                <a:lnTo>
                  <a:pt x="1656256" y="1070854"/>
                </a:lnTo>
                <a:lnTo>
                  <a:pt x="1682483" y="1022603"/>
                </a:lnTo>
                <a:close/>
              </a:path>
              <a:path w="1884045" h="2202180">
                <a:moveTo>
                  <a:pt x="1883778" y="671194"/>
                </a:moveTo>
                <a:lnTo>
                  <a:pt x="1614665" y="671194"/>
                </a:lnTo>
                <a:lnTo>
                  <a:pt x="1614665" y="849629"/>
                </a:lnTo>
                <a:lnTo>
                  <a:pt x="1603233" y="885781"/>
                </a:lnTo>
                <a:lnTo>
                  <a:pt x="1585121" y="911574"/>
                </a:lnTo>
                <a:lnTo>
                  <a:pt x="1560319" y="927032"/>
                </a:lnTo>
                <a:lnTo>
                  <a:pt x="1528813" y="932179"/>
                </a:lnTo>
                <a:lnTo>
                  <a:pt x="1883778" y="932179"/>
                </a:lnTo>
                <a:lnTo>
                  <a:pt x="1883778" y="671194"/>
                </a:lnTo>
                <a:close/>
              </a:path>
              <a:path w="1884045" h="2202180">
                <a:moveTo>
                  <a:pt x="1558658" y="0"/>
                </a:moveTo>
                <a:lnTo>
                  <a:pt x="1505746" y="2486"/>
                </a:lnTo>
                <a:lnTo>
                  <a:pt x="1457438" y="9947"/>
                </a:lnTo>
                <a:lnTo>
                  <a:pt x="1413733" y="22379"/>
                </a:lnTo>
                <a:lnTo>
                  <a:pt x="1374630" y="39783"/>
                </a:lnTo>
                <a:lnTo>
                  <a:pt x="1340129" y="62158"/>
                </a:lnTo>
                <a:lnTo>
                  <a:pt x="1310230" y="89503"/>
                </a:lnTo>
                <a:lnTo>
                  <a:pt x="1284932" y="121816"/>
                </a:lnTo>
                <a:lnTo>
                  <a:pt x="1264234" y="159098"/>
                </a:lnTo>
                <a:lnTo>
                  <a:pt x="1248137" y="201346"/>
                </a:lnTo>
                <a:lnTo>
                  <a:pt x="1236676" y="248412"/>
                </a:lnTo>
                <a:lnTo>
                  <a:pt x="1229741" y="300741"/>
                </a:lnTo>
                <a:lnTo>
                  <a:pt x="1227442" y="357886"/>
                </a:lnTo>
                <a:lnTo>
                  <a:pt x="1227442" y="415036"/>
                </a:lnTo>
                <a:lnTo>
                  <a:pt x="1484744" y="415036"/>
                </a:lnTo>
                <a:lnTo>
                  <a:pt x="1484744" y="346075"/>
                </a:lnTo>
                <a:lnTo>
                  <a:pt x="1485722" y="319262"/>
                </a:lnTo>
                <a:lnTo>
                  <a:pt x="1493584" y="280209"/>
                </a:lnTo>
                <a:lnTo>
                  <a:pt x="1521886" y="253390"/>
                </a:lnTo>
                <a:lnTo>
                  <a:pt x="1521658" y="253390"/>
                </a:lnTo>
                <a:lnTo>
                  <a:pt x="1537371" y="249628"/>
                </a:lnTo>
                <a:lnTo>
                  <a:pt x="1555610" y="248412"/>
                </a:lnTo>
                <a:lnTo>
                  <a:pt x="1873038" y="248412"/>
                </a:lnTo>
                <a:lnTo>
                  <a:pt x="1863188" y="209105"/>
                </a:lnTo>
                <a:lnTo>
                  <a:pt x="1847164" y="167386"/>
                </a:lnTo>
                <a:lnTo>
                  <a:pt x="1826554" y="129603"/>
                </a:lnTo>
                <a:lnTo>
                  <a:pt x="1801355" y="95757"/>
                </a:lnTo>
                <a:lnTo>
                  <a:pt x="1765251" y="61317"/>
                </a:lnTo>
                <a:lnTo>
                  <a:pt x="1722930" y="34509"/>
                </a:lnTo>
                <a:lnTo>
                  <a:pt x="1674390" y="15345"/>
                </a:lnTo>
                <a:lnTo>
                  <a:pt x="1619633" y="3838"/>
                </a:lnTo>
                <a:lnTo>
                  <a:pt x="1558658" y="0"/>
                </a:lnTo>
                <a:close/>
              </a:path>
              <a:path w="1884045" h="2202180">
                <a:moveTo>
                  <a:pt x="1883778" y="1274699"/>
                </a:moveTo>
                <a:lnTo>
                  <a:pt x="1191755" y="1274699"/>
                </a:lnTo>
                <a:lnTo>
                  <a:pt x="1191755" y="1534921"/>
                </a:lnTo>
                <a:lnTo>
                  <a:pt x="1883778" y="1534921"/>
                </a:lnTo>
                <a:lnTo>
                  <a:pt x="1883778" y="1274699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2737739" y="618108"/>
            <a:ext cx="4420870" cy="2202180"/>
          </a:xfrm>
          <a:custGeom>
            <a:avLst/>
            <a:gdLst/>
            <a:ahLst/>
            <a:cxnLst/>
            <a:rect l="l" t="t" r="r" b="b"/>
            <a:pathLst>
              <a:path w="4420870" h="2202180">
                <a:moveTo>
                  <a:pt x="512825" y="0"/>
                </a:moveTo>
                <a:lnTo>
                  <a:pt x="452194" y="2232"/>
                </a:lnTo>
                <a:lnTo>
                  <a:pt x="395262" y="8929"/>
                </a:lnTo>
                <a:lnTo>
                  <a:pt x="342027" y="20091"/>
                </a:lnTo>
                <a:lnTo>
                  <a:pt x="292487" y="35718"/>
                </a:lnTo>
                <a:lnTo>
                  <a:pt x="246640" y="55810"/>
                </a:lnTo>
                <a:lnTo>
                  <a:pt x="204484" y="80367"/>
                </a:lnTo>
                <a:lnTo>
                  <a:pt x="166194" y="109218"/>
                </a:lnTo>
                <a:lnTo>
                  <a:pt x="131444" y="142620"/>
                </a:lnTo>
                <a:lnTo>
                  <a:pt x="103857" y="175706"/>
                </a:lnTo>
                <a:lnTo>
                  <a:pt x="79516" y="211549"/>
                </a:lnTo>
                <a:lnTo>
                  <a:pt x="58419" y="250147"/>
                </a:lnTo>
                <a:lnTo>
                  <a:pt x="40569" y="291502"/>
                </a:lnTo>
                <a:lnTo>
                  <a:pt x="25964" y="335613"/>
                </a:lnTo>
                <a:lnTo>
                  <a:pt x="14604" y="382481"/>
                </a:lnTo>
                <a:lnTo>
                  <a:pt x="6491" y="432105"/>
                </a:lnTo>
                <a:lnTo>
                  <a:pt x="1619" y="484599"/>
                </a:lnTo>
                <a:lnTo>
                  <a:pt x="0" y="539623"/>
                </a:lnTo>
                <a:lnTo>
                  <a:pt x="0" y="1659381"/>
                </a:lnTo>
                <a:lnTo>
                  <a:pt x="1627" y="1715045"/>
                </a:lnTo>
                <a:lnTo>
                  <a:pt x="6493" y="1767739"/>
                </a:lnTo>
                <a:lnTo>
                  <a:pt x="14604" y="1817718"/>
                </a:lnTo>
                <a:lnTo>
                  <a:pt x="25957" y="1864899"/>
                </a:lnTo>
                <a:lnTo>
                  <a:pt x="40554" y="1909286"/>
                </a:lnTo>
                <a:lnTo>
                  <a:pt x="58551" y="1951237"/>
                </a:lnTo>
                <a:lnTo>
                  <a:pt x="79686" y="1990036"/>
                </a:lnTo>
                <a:lnTo>
                  <a:pt x="104069" y="2026017"/>
                </a:lnTo>
                <a:lnTo>
                  <a:pt x="131699" y="2059177"/>
                </a:lnTo>
                <a:lnTo>
                  <a:pt x="166489" y="2092664"/>
                </a:lnTo>
                <a:lnTo>
                  <a:pt x="204948" y="2121685"/>
                </a:lnTo>
                <a:lnTo>
                  <a:pt x="247077" y="2146242"/>
                </a:lnTo>
                <a:lnTo>
                  <a:pt x="292877" y="2166334"/>
                </a:lnTo>
                <a:lnTo>
                  <a:pt x="342351" y="2181961"/>
                </a:lnTo>
                <a:lnTo>
                  <a:pt x="395499" y="2193123"/>
                </a:lnTo>
                <a:lnTo>
                  <a:pt x="452324" y="2199820"/>
                </a:lnTo>
                <a:lnTo>
                  <a:pt x="512825" y="2202053"/>
                </a:lnTo>
                <a:lnTo>
                  <a:pt x="573048" y="2199820"/>
                </a:lnTo>
                <a:lnTo>
                  <a:pt x="629747" y="2193123"/>
                </a:lnTo>
                <a:lnTo>
                  <a:pt x="682790" y="2181961"/>
                </a:lnTo>
                <a:lnTo>
                  <a:pt x="732190" y="2166334"/>
                </a:lnTo>
                <a:lnTo>
                  <a:pt x="777945" y="2146242"/>
                </a:lnTo>
                <a:lnTo>
                  <a:pt x="820328" y="2121525"/>
                </a:lnTo>
                <a:lnTo>
                  <a:pt x="858782" y="2092457"/>
                </a:lnTo>
                <a:lnTo>
                  <a:pt x="893572" y="2058924"/>
                </a:lnTo>
                <a:lnTo>
                  <a:pt x="921281" y="2025696"/>
                </a:lnTo>
                <a:lnTo>
                  <a:pt x="945734" y="1989682"/>
                </a:lnTo>
                <a:lnTo>
                  <a:pt x="966930" y="1950879"/>
                </a:lnTo>
                <a:lnTo>
                  <a:pt x="984869" y="1909286"/>
                </a:lnTo>
                <a:lnTo>
                  <a:pt x="999450" y="1865193"/>
                </a:lnTo>
                <a:lnTo>
                  <a:pt x="1004012" y="1846452"/>
                </a:lnTo>
                <a:lnTo>
                  <a:pt x="521715" y="1846452"/>
                </a:lnTo>
                <a:lnTo>
                  <a:pt x="473648" y="1839929"/>
                </a:lnTo>
                <a:lnTo>
                  <a:pt x="436272" y="1820353"/>
                </a:lnTo>
                <a:lnTo>
                  <a:pt x="409583" y="1787721"/>
                </a:lnTo>
                <a:lnTo>
                  <a:pt x="393574" y="1742024"/>
                </a:lnTo>
                <a:lnTo>
                  <a:pt x="388238" y="1683257"/>
                </a:lnTo>
                <a:lnTo>
                  <a:pt x="388238" y="518794"/>
                </a:lnTo>
                <a:lnTo>
                  <a:pt x="393574" y="460028"/>
                </a:lnTo>
                <a:lnTo>
                  <a:pt x="409583" y="414331"/>
                </a:lnTo>
                <a:lnTo>
                  <a:pt x="436272" y="381699"/>
                </a:lnTo>
                <a:lnTo>
                  <a:pt x="473648" y="362123"/>
                </a:lnTo>
                <a:lnTo>
                  <a:pt x="521715" y="355600"/>
                </a:lnTo>
                <a:lnTo>
                  <a:pt x="1004400" y="355600"/>
                </a:lnTo>
                <a:lnTo>
                  <a:pt x="999612" y="335918"/>
                </a:lnTo>
                <a:lnTo>
                  <a:pt x="984964" y="291828"/>
                </a:lnTo>
                <a:lnTo>
                  <a:pt x="967062" y="250476"/>
                </a:lnTo>
                <a:lnTo>
                  <a:pt x="945905" y="211866"/>
                </a:lnTo>
                <a:lnTo>
                  <a:pt x="921493" y="175998"/>
                </a:lnTo>
                <a:lnTo>
                  <a:pt x="893826" y="142875"/>
                </a:lnTo>
                <a:lnTo>
                  <a:pt x="859072" y="109388"/>
                </a:lnTo>
                <a:lnTo>
                  <a:pt x="820632" y="80367"/>
                </a:lnTo>
                <a:lnTo>
                  <a:pt x="778510" y="55810"/>
                </a:lnTo>
                <a:lnTo>
                  <a:pt x="732710" y="35718"/>
                </a:lnTo>
                <a:lnTo>
                  <a:pt x="683237" y="20091"/>
                </a:lnTo>
                <a:lnTo>
                  <a:pt x="630096" y="8929"/>
                </a:lnTo>
                <a:lnTo>
                  <a:pt x="573291" y="2232"/>
                </a:lnTo>
                <a:lnTo>
                  <a:pt x="512825" y="0"/>
                </a:lnTo>
                <a:close/>
              </a:path>
              <a:path w="4420870" h="2202180">
                <a:moveTo>
                  <a:pt x="1025651" y="1337182"/>
                </a:moveTo>
                <a:lnTo>
                  <a:pt x="655193" y="1337182"/>
                </a:lnTo>
                <a:lnTo>
                  <a:pt x="655193" y="1683257"/>
                </a:lnTo>
                <a:lnTo>
                  <a:pt x="649845" y="1742024"/>
                </a:lnTo>
                <a:lnTo>
                  <a:pt x="633812" y="1787721"/>
                </a:lnTo>
                <a:lnTo>
                  <a:pt x="607104" y="1820353"/>
                </a:lnTo>
                <a:lnTo>
                  <a:pt x="569735" y="1839929"/>
                </a:lnTo>
                <a:lnTo>
                  <a:pt x="521715" y="1846452"/>
                </a:lnTo>
                <a:lnTo>
                  <a:pt x="1004012" y="1846452"/>
                </a:lnTo>
                <a:lnTo>
                  <a:pt x="1019097" y="1767903"/>
                </a:lnTo>
                <a:lnTo>
                  <a:pt x="1024012" y="1715045"/>
                </a:lnTo>
                <a:lnTo>
                  <a:pt x="1025651" y="1659381"/>
                </a:lnTo>
                <a:lnTo>
                  <a:pt x="1025651" y="1337182"/>
                </a:lnTo>
                <a:close/>
              </a:path>
              <a:path w="4420870" h="2202180">
                <a:moveTo>
                  <a:pt x="1004400" y="355600"/>
                </a:moveTo>
                <a:lnTo>
                  <a:pt x="521715" y="355600"/>
                </a:lnTo>
                <a:lnTo>
                  <a:pt x="569735" y="362123"/>
                </a:lnTo>
                <a:lnTo>
                  <a:pt x="607104" y="381699"/>
                </a:lnTo>
                <a:lnTo>
                  <a:pt x="633812" y="414331"/>
                </a:lnTo>
                <a:lnTo>
                  <a:pt x="649845" y="460028"/>
                </a:lnTo>
                <a:lnTo>
                  <a:pt x="655193" y="518794"/>
                </a:lnTo>
                <a:lnTo>
                  <a:pt x="655193" y="790320"/>
                </a:lnTo>
                <a:lnTo>
                  <a:pt x="1025651" y="790320"/>
                </a:lnTo>
                <a:lnTo>
                  <a:pt x="1025651" y="539623"/>
                </a:lnTo>
                <a:lnTo>
                  <a:pt x="1024024" y="484599"/>
                </a:lnTo>
                <a:lnTo>
                  <a:pt x="1019142" y="432306"/>
                </a:lnTo>
                <a:lnTo>
                  <a:pt x="1011004" y="382745"/>
                </a:lnTo>
                <a:lnTo>
                  <a:pt x="1004400" y="355600"/>
                </a:lnTo>
                <a:close/>
              </a:path>
              <a:path w="4420870" h="2202180">
                <a:moveTo>
                  <a:pt x="1915668" y="29844"/>
                </a:moveTo>
                <a:lnTo>
                  <a:pt x="1419225" y="29844"/>
                </a:lnTo>
                <a:lnTo>
                  <a:pt x="1075944" y="2172207"/>
                </a:lnTo>
                <a:lnTo>
                  <a:pt x="1436115" y="2172207"/>
                </a:lnTo>
                <a:lnTo>
                  <a:pt x="1495678" y="1764283"/>
                </a:lnTo>
                <a:lnTo>
                  <a:pt x="1872234" y="1764283"/>
                </a:lnTo>
                <a:lnTo>
                  <a:pt x="1872234" y="1758188"/>
                </a:lnTo>
                <a:lnTo>
                  <a:pt x="2192915" y="1758188"/>
                </a:lnTo>
                <a:lnTo>
                  <a:pt x="2139234" y="1423542"/>
                </a:lnTo>
                <a:lnTo>
                  <a:pt x="1538605" y="1423542"/>
                </a:lnTo>
                <a:lnTo>
                  <a:pt x="1654323" y="613404"/>
                </a:lnTo>
                <a:lnTo>
                  <a:pt x="1630552" y="450850"/>
                </a:lnTo>
                <a:lnTo>
                  <a:pt x="1983202" y="450850"/>
                </a:lnTo>
                <a:lnTo>
                  <a:pt x="1915668" y="29844"/>
                </a:lnTo>
                <a:close/>
              </a:path>
              <a:path w="4420870" h="2202180">
                <a:moveTo>
                  <a:pt x="2192915" y="1758188"/>
                </a:moveTo>
                <a:lnTo>
                  <a:pt x="1872234" y="1758188"/>
                </a:lnTo>
                <a:lnTo>
                  <a:pt x="1874774" y="2172207"/>
                </a:lnTo>
                <a:lnTo>
                  <a:pt x="2259330" y="2172207"/>
                </a:lnTo>
                <a:lnTo>
                  <a:pt x="2192915" y="1758188"/>
                </a:lnTo>
                <a:close/>
              </a:path>
              <a:path w="4420870" h="2202180">
                <a:moveTo>
                  <a:pt x="1983202" y="450850"/>
                </a:moveTo>
                <a:lnTo>
                  <a:pt x="1677543" y="450850"/>
                </a:lnTo>
                <a:lnTo>
                  <a:pt x="1654323" y="613404"/>
                </a:lnTo>
                <a:lnTo>
                  <a:pt x="1772793" y="1423542"/>
                </a:lnTo>
                <a:lnTo>
                  <a:pt x="2139234" y="1423542"/>
                </a:lnTo>
                <a:lnTo>
                  <a:pt x="1983202" y="450850"/>
                </a:lnTo>
                <a:close/>
              </a:path>
              <a:path w="4420870" h="2202180">
                <a:moveTo>
                  <a:pt x="1677543" y="450850"/>
                </a:moveTo>
                <a:lnTo>
                  <a:pt x="1630552" y="450850"/>
                </a:lnTo>
                <a:lnTo>
                  <a:pt x="1654323" y="613404"/>
                </a:lnTo>
                <a:lnTo>
                  <a:pt x="1677543" y="450850"/>
                </a:lnTo>
                <a:close/>
              </a:path>
              <a:path w="4420870" h="2202180">
                <a:moveTo>
                  <a:pt x="2670937" y="1501013"/>
                </a:moveTo>
                <a:lnTo>
                  <a:pt x="2300478" y="1501013"/>
                </a:lnTo>
                <a:lnTo>
                  <a:pt x="2300478" y="1647443"/>
                </a:lnTo>
                <a:lnTo>
                  <a:pt x="2302086" y="1704881"/>
                </a:lnTo>
                <a:lnTo>
                  <a:pt x="2306914" y="1759338"/>
                </a:lnTo>
                <a:lnTo>
                  <a:pt x="2314960" y="1810817"/>
                </a:lnTo>
                <a:lnTo>
                  <a:pt x="2326227" y="1859321"/>
                </a:lnTo>
                <a:lnTo>
                  <a:pt x="2340716" y="1904850"/>
                </a:lnTo>
                <a:lnTo>
                  <a:pt x="2358427" y="1947408"/>
                </a:lnTo>
                <a:lnTo>
                  <a:pt x="2379362" y="1986996"/>
                </a:lnTo>
                <a:lnTo>
                  <a:pt x="2403521" y="2023617"/>
                </a:lnTo>
                <a:lnTo>
                  <a:pt x="2430907" y="2057273"/>
                </a:lnTo>
                <a:lnTo>
                  <a:pt x="2461368" y="2087658"/>
                </a:lnTo>
                <a:lnTo>
                  <a:pt x="2494838" y="2114470"/>
                </a:lnTo>
                <a:lnTo>
                  <a:pt x="2531316" y="2137706"/>
                </a:lnTo>
                <a:lnTo>
                  <a:pt x="2570802" y="2157367"/>
                </a:lnTo>
                <a:lnTo>
                  <a:pt x="2613294" y="2173454"/>
                </a:lnTo>
                <a:lnTo>
                  <a:pt x="2658792" y="2185966"/>
                </a:lnTo>
                <a:lnTo>
                  <a:pt x="2707293" y="2194903"/>
                </a:lnTo>
                <a:lnTo>
                  <a:pt x="2758797" y="2200265"/>
                </a:lnTo>
                <a:lnTo>
                  <a:pt x="2813304" y="2202053"/>
                </a:lnTo>
                <a:lnTo>
                  <a:pt x="2867857" y="2200265"/>
                </a:lnTo>
                <a:lnTo>
                  <a:pt x="2868247" y="2200265"/>
                </a:lnTo>
                <a:lnTo>
                  <a:pt x="2919884" y="2194903"/>
                </a:lnTo>
                <a:lnTo>
                  <a:pt x="2920192" y="2194903"/>
                </a:lnTo>
                <a:lnTo>
                  <a:pt x="2969810" y="2185801"/>
                </a:lnTo>
                <a:lnTo>
                  <a:pt x="3016071" y="2173164"/>
                </a:lnTo>
                <a:lnTo>
                  <a:pt x="3059378" y="2156919"/>
                </a:lnTo>
                <a:lnTo>
                  <a:pt x="3099731" y="2137066"/>
                </a:lnTo>
                <a:lnTo>
                  <a:pt x="3137130" y="2113607"/>
                </a:lnTo>
                <a:lnTo>
                  <a:pt x="3171575" y="2086543"/>
                </a:lnTo>
                <a:lnTo>
                  <a:pt x="3203066" y="2055876"/>
                </a:lnTo>
                <a:lnTo>
                  <a:pt x="3231378" y="2021900"/>
                </a:lnTo>
                <a:lnTo>
                  <a:pt x="3256366" y="1984913"/>
                </a:lnTo>
                <a:lnTo>
                  <a:pt x="3278029" y="1944910"/>
                </a:lnTo>
                <a:lnTo>
                  <a:pt x="3296366" y="1901892"/>
                </a:lnTo>
                <a:lnTo>
                  <a:pt x="3311373" y="1855854"/>
                </a:lnTo>
                <a:lnTo>
                  <a:pt x="3313610" y="1846452"/>
                </a:lnTo>
                <a:lnTo>
                  <a:pt x="2810383" y="1846452"/>
                </a:lnTo>
                <a:lnTo>
                  <a:pt x="2767774" y="1841585"/>
                </a:lnTo>
                <a:lnTo>
                  <a:pt x="2705798" y="1802653"/>
                </a:lnTo>
                <a:lnTo>
                  <a:pt x="2686431" y="1768597"/>
                </a:lnTo>
                <a:lnTo>
                  <a:pt x="2674810" y="1724818"/>
                </a:lnTo>
                <a:lnTo>
                  <a:pt x="2670937" y="1671319"/>
                </a:lnTo>
                <a:lnTo>
                  <a:pt x="2670937" y="1501013"/>
                </a:lnTo>
                <a:close/>
              </a:path>
              <a:path w="4420870" h="2202180">
                <a:moveTo>
                  <a:pt x="2825241" y="0"/>
                </a:moveTo>
                <a:lnTo>
                  <a:pt x="2770547" y="1782"/>
                </a:lnTo>
                <a:lnTo>
                  <a:pt x="2718814" y="7128"/>
                </a:lnTo>
                <a:lnTo>
                  <a:pt x="2670043" y="16034"/>
                </a:lnTo>
                <a:lnTo>
                  <a:pt x="2624232" y="28500"/>
                </a:lnTo>
                <a:lnTo>
                  <a:pt x="2581380" y="44524"/>
                </a:lnTo>
                <a:lnTo>
                  <a:pt x="2541486" y="64102"/>
                </a:lnTo>
                <a:lnTo>
                  <a:pt x="2504549" y="87232"/>
                </a:lnTo>
                <a:lnTo>
                  <a:pt x="2470568" y="113914"/>
                </a:lnTo>
                <a:lnTo>
                  <a:pt x="2439543" y="144144"/>
                </a:lnTo>
                <a:lnTo>
                  <a:pt x="2411598" y="177583"/>
                </a:lnTo>
                <a:lnTo>
                  <a:pt x="2386944" y="213809"/>
                </a:lnTo>
                <a:lnTo>
                  <a:pt x="2365581" y="252824"/>
                </a:lnTo>
                <a:lnTo>
                  <a:pt x="2347508" y="294629"/>
                </a:lnTo>
                <a:lnTo>
                  <a:pt x="2332723" y="339227"/>
                </a:lnTo>
                <a:lnTo>
                  <a:pt x="2321226" y="386620"/>
                </a:lnTo>
                <a:lnTo>
                  <a:pt x="2313014" y="436811"/>
                </a:lnTo>
                <a:lnTo>
                  <a:pt x="2308088" y="489801"/>
                </a:lnTo>
                <a:lnTo>
                  <a:pt x="2306447" y="545591"/>
                </a:lnTo>
                <a:lnTo>
                  <a:pt x="2308149" y="599047"/>
                </a:lnTo>
                <a:lnTo>
                  <a:pt x="2313258" y="650882"/>
                </a:lnTo>
                <a:lnTo>
                  <a:pt x="2321772" y="701089"/>
                </a:lnTo>
                <a:lnTo>
                  <a:pt x="2333692" y="749667"/>
                </a:lnTo>
                <a:lnTo>
                  <a:pt x="2349017" y="796609"/>
                </a:lnTo>
                <a:lnTo>
                  <a:pt x="2367749" y="841912"/>
                </a:lnTo>
                <a:lnTo>
                  <a:pt x="2389886" y="885570"/>
                </a:lnTo>
                <a:lnTo>
                  <a:pt x="2410460" y="919376"/>
                </a:lnTo>
                <a:lnTo>
                  <a:pt x="2435017" y="954161"/>
                </a:lnTo>
                <a:lnTo>
                  <a:pt x="2463560" y="989927"/>
                </a:lnTo>
                <a:lnTo>
                  <a:pt x="2496091" y="1026674"/>
                </a:lnTo>
                <a:lnTo>
                  <a:pt x="2532614" y="1064404"/>
                </a:lnTo>
                <a:lnTo>
                  <a:pt x="2573132" y="1103117"/>
                </a:lnTo>
                <a:lnTo>
                  <a:pt x="2617649" y="1142815"/>
                </a:lnTo>
                <a:lnTo>
                  <a:pt x="2666166" y="1183498"/>
                </a:lnTo>
                <a:lnTo>
                  <a:pt x="2718689" y="1225168"/>
                </a:lnTo>
                <a:lnTo>
                  <a:pt x="2756744" y="1267746"/>
                </a:lnTo>
                <a:lnTo>
                  <a:pt x="2791276" y="1308236"/>
                </a:lnTo>
                <a:lnTo>
                  <a:pt x="2822273" y="1346644"/>
                </a:lnTo>
                <a:lnTo>
                  <a:pt x="2849724" y="1382978"/>
                </a:lnTo>
                <a:lnTo>
                  <a:pt x="2873620" y="1417244"/>
                </a:lnTo>
                <a:lnTo>
                  <a:pt x="2918358" y="1497955"/>
                </a:lnTo>
                <a:lnTo>
                  <a:pt x="2935779" y="1550114"/>
                </a:lnTo>
                <a:lnTo>
                  <a:pt x="2946223" y="1605916"/>
                </a:lnTo>
                <a:lnTo>
                  <a:pt x="2949702" y="1665351"/>
                </a:lnTo>
                <a:lnTo>
                  <a:pt x="2947487" y="1711787"/>
                </a:lnTo>
                <a:lnTo>
                  <a:pt x="2940843" y="1750710"/>
                </a:lnTo>
                <a:lnTo>
                  <a:pt x="2914269" y="1806066"/>
                </a:lnTo>
                <a:lnTo>
                  <a:pt x="2870517" y="1836356"/>
                </a:lnTo>
                <a:lnTo>
                  <a:pt x="2810383" y="1846452"/>
                </a:lnTo>
                <a:lnTo>
                  <a:pt x="3313610" y="1846452"/>
                </a:lnTo>
                <a:lnTo>
                  <a:pt x="3323049" y="1806796"/>
                </a:lnTo>
                <a:lnTo>
                  <a:pt x="3331391" y="1754714"/>
                </a:lnTo>
                <a:lnTo>
                  <a:pt x="3336398" y="1699608"/>
                </a:lnTo>
                <a:lnTo>
                  <a:pt x="3338068" y="1641475"/>
                </a:lnTo>
                <a:lnTo>
                  <a:pt x="3336427" y="1584908"/>
                </a:lnTo>
                <a:lnTo>
                  <a:pt x="3331508" y="1530384"/>
                </a:lnTo>
                <a:lnTo>
                  <a:pt x="3323312" y="1477906"/>
                </a:lnTo>
                <a:lnTo>
                  <a:pt x="3311841" y="1427478"/>
                </a:lnTo>
                <a:lnTo>
                  <a:pt x="3297098" y="1379105"/>
                </a:lnTo>
                <a:lnTo>
                  <a:pt x="3279085" y="1332791"/>
                </a:lnTo>
                <a:lnTo>
                  <a:pt x="3257804" y="1288541"/>
                </a:lnTo>
                <a:lnTo>
                  <a:pt x="3238335" y="1254496"/>
                </a:lnTo>
                <a:lnTo>
                  <a:pt x="3215658" y="1219668"/>
                </a:lnTo>
                <a:lnTo>
                  <a:pt x="3189774" y="1184058"/>
                </a:lnTo>
                <a:lnTo>
                  <a:pt x="3160681" y="1147664"/>
                </a:lnTo>
                <a:lnTo>
                  <a:pt x="3128381" y="1110485"/>
                </a:lnTo>
                <a:lnTo>
                  <a:pt x="3092873" y="1072519"/>
                </a:lnTo>
                <a:lnTo>
                  <a:pt x="3054157" y="1033767"/>
                </a:lnTo>
                <a:lnTo>
                  <a:pt x="3012233" y="994226"/>
                </a:lnTo>
                <a:lnTo>
                  <a:pt x="2917538" y="909574"/>
                </a:lnTo>
                <a:lnTo>
                  <a:pt x="2873497" y="867668"/>
                </a:lnTo>
                <a:lnTo>
                  <a:pt x="2834973" y="828182"/>
                </a:lnTo>
                <a:lnTo>
                  <a:pt x="2801963" y="791120"/>
                </a:lnTo>
                <a:lnTo>
                  <a:pt x="2774463" y="756485"/>
                </a:lnTo>
                <a:lnTo>
                  <a:pt x="2752471" y="724280"/>
                </a:lnTo>
                <a:lnTo>
                  <a:pt x="2727227" y="677015"/>
                </a:lnTo>
                <a:lnTo>
                  <a:pt x="2709211" y="627999"/>
                </a:lnTo>
                <a:lnTo>
                  <a:pt x="2698410" y="577244"/>
                </a:lnTo>
                <a:lnTo>
                  <a:pt x="2694813" y="524763"/>
                </a:lnTo>
                <a:lnTo>
                  <a:pt x="2700147" y="463864"/>
                </a:lnTo>
                <a:lnTo>
                  <a:pt x="2716149" y="416499"/>
                </a:lnTo>
                <a:lnTo>
                  <a:pt x="2742819" y="382666"/>
                </a:lnTo>
                <a:lnTo>
                  <a:pt x="2780157" y="362366"/>
                </a:lnTo>
                <a:lnTo>
                  <a:pt x="2828163" y="355600"/>
                </a:lnTo>
                <a:lnTo>
                  <a:pt x="3309844" y="355600"/>
                </a:lnTo>
                <a:lnTo>
                  <a:pt x="3306661" y="341843"/>
                </a:lnTo>
                <a:lnTo>
                  <a:pt x="3292352" y="296642"/>
                </a:lnTo>
                <a:lnTo>
                  <a:pt x="3274864" y="254333"/>
                </a:lnTo>
                <a:lnTo>
                  <a:pt x="3254196" y="214920"/>
                </a:lnTo>
                <a:lnTo>
                  <a:pt x="3230348" y="178401"/>
                </a:lnTo>
                <a:lnTo>
                  <a:pt x="3203321" y="144779"/>
                </a:lnTo>
                <a:lnTo>
                  <a:pt x="3169203" y="110847"/>
                </a:lnTo>
                <a:lnTo>
                  <a:pt x="3131333" y="81438"/>
                </a:lnTo>
                <a:lnTo>
                  <a:pt x="3089710" y="56554"/>
                </a:lnTo>
                <a:lnTo>
                  <a:pt x="3044332" y="36195"/>
                </a:lnTo>
                <a:lnTo>
                  <a:pt x="2995198" y="20359"/>
                </a:lnTo>
                <a:lnTo>
                  <a:pt x="2942306" y="9048"/>
                </a:lnTo>
                <a:lnTo>
                  <a:pt x="2885654" y="2262"/>
                </a:lnTo>
                <a:lnTo>
                  <a:pt x="2825241" y="0"/>
                </a:lnTo>
                <a:close/>
              </a:path>
              <a:path w="4420870" h="2202180">
                <a:moveTo>
                  <a:pt x="3309844" y="355600"/>
                </a:moveTo>
                <a:lnTo>
                  <a:pt x="2828163" y="355600"/>
                </a:lnTo>
                <a:lnTo>
                  <a:pt x="2859190" y="358078"/>
                </a:lnTo>
                <a:lnTo>
                  <a:pt x="2886170" y="365521"/>
                </a:lnTo>
                <a:lnTo>
                  <a:pt x="2927985" y="395350"/>
                </a:lnTo>
                <a:lnTo>
                  <a:pt x="2953242" y="448992"/>
                </a:lnTo>
                <a:lnTo>
                  <a:pt x="2961640" y="530732"/>
                </a:lnTo>
                <a:lnTo>
                  <a:pt x="2961640" y="668274"/>
                </a:lnTo>
                <a:lnTo>
                  <a:pt x="3332099" y="668274"/>
                </a:lnTo>
                <a:lnTo>
                  <a:pt x="3332099" y="551561"/>
                </a:lnTo>
                <a:lnTo>
                  <a:pt x="3330509" y="494796"/>
                </a:lnTo>
                <a:lnTo>
                  <a:pt x="3325739" y="440921"/>
                </a:lnTo>
                <a:lnTo>
                  <a:pt x="3317790" y="389937"/>
                </a:lnTo>
                <a:lnTo>
                  <a:pt x="3309844" y="355600"/>
                </a:lnTo>
                <a:close/>
              </a:path>
              <a:path w="4420870" h="2202180">
                <a:moveTo>
                  <a:pt x="4420743" y="29844"/>
                </a:moveTo>
                <a:lnTo>
                  <a:pt x="3466591" y="29844"/>
                </a:lnTo>
                <a:lnTo>
                  <a:pt x="3466591" y="2172207"/>
                </a:lnTo>
                <a:lnTo>
                  <a:pt x="4420743" y="2172207"/>
                </a:lnTo>
                <a:lnTo>
                  <a:pt x="4420743" y="1816735"/>
                </a:lnTo>
                <a:lnTo>
                  <a:pt x="3854831" y="1816735"/>
                </a:lnTo>
                <a:lnTo>
                  <a:pt x="3854831" y="1234058"/>
                </a:lnTo>
                <a:lnTo>
                  <a:pt x="4304538" y="1234058"/>
                </a:lnTo>
                <a:lnTo>
                  <a:pt x="4304538" y="878586"/>
                </a:lnTo>
                <a:lnTo>
                  <a:pt x="3854831" y="878586"/>
                </a:lnTo>
                <a:lnTo>
                  <a:pt x="3854831" y="385317"/>
                </a:lnTo>
                <a:lnTo>
                  <a:pt x="4420743" y="385317"/>
                </a:lnTo>
                <a:lnTo>
                  <a:pt x="4420743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-12700" y="-20319"/>
            <a:ext cx="381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194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10868" y="4248937"/>
            <a:ext cx="9586214" cy="1689862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1805762"/>
            <a:ext cx="12214225" cy="5052695"/>
            <a:chOff x="0" y="1805762"/>
            <a:chExt cx="12214225" cy="5052695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40498" y="1824863"/>
              <a:ext cx="5154676" cy="4896612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7040498" y="1824812"/>
              <a:ext cx="5154930" cy="4897120"/>
            </a:xfrm>
            <a:custGeom>
              <a:avLst/>
              <a:gdLst/>
              <a:ahLst/>
              <a:cxnLst/>
              <a:rect l="l" t="t" r="r" b="b"/>
              <a:pathLst>
                <a:path w="5154930" h="4897120">
                  <a:moveTo>
                    <a:pt x="474472" y="2945561"/>
                  </a:moveTo>
                  <a:lnTo>
                    <a:pt x="5154676" y="2945561"/>
                  </a:lnTo>
                  <a:lnTo>
                    <a:pt x="5154676" y="388670"/>
                  </a:lnTo>
                  <a:lnTo>
                    <a:pt x="474472" y="388670"/>
                  </a:lnTo>
                  <a:lnTo>
                    <a:pt x="474472" y="2945561"/>
                  </a:lnTo>
                  <a:close/>
                </a:path>
                <a:path w="5154930" h="4897120">
                  <a:moveTo>
                    <a:pt x="0" y="388670"/>
                  </a:moveTo>
                  <a:lnTo>
                    <a:pt x="3340227" y="388670"/>
                  </a:lnTo>
                  <a:lnTo>
                    <a:pt x="3340227" y="0"/>
                  </a:lnTo>
                  <a:lnTo>
                    <a:pt x="0" y="0"/>
                  </a:lnTo>
                  <a:lnTo>
                    <a:pt x="0" y="388670"/>
                  </a:lnTo>
                  <a:close/>
                </a:path>
                <a:path w="5154930" h="4897120">
                  <a:moveTo>
                    <a:pt x="474472" y="4896662"/>
                  </a:moveTo>
                  <a:lnTo>
                    <a:pt x="4082160" y="4896662"/>
                  </a:lnTo>
                  <a:lnTo>
                    <a:pt x="4082160" y="2945561"/>
                  </a:lnTo>
                  <a:lnTo>
                    <a:pt x="474472" y="2945561"/>
                  </a:lnTo>
                  <a:lnTo>
                    <a:pt x="474472" y="48966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 descr=""/>
          <p:cNvSpPr txBox="1"/>
          <p:nvPr/>
        </p:nvSpPr>
        <p:spPr>
          <a:xfrm>
            <a:off x="0" y="11355"/>
            <a:ext cx="3479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4203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15">
                <a:solidFill>
                  <a:srgbClr val="001F5F"/>
                </a:solidFill>
              </a:rPr>
              <a:t>SKYTRAX</a:t>
            </a:r>
            <a:endParaRPr sz="2900"/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9" name="object 9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718" y="701294"/>
            <a:ext cx="6584950" cy="3809110"/>
          </a:xfrm>
          <a:prstGeom prst="rect">
            <a:avLst/>
          </a:prstGeom>
        </p:spPr>
      </p:pic>
      <p:sp>
        <p:nvSpPr>
          <p:cNvPr id="10" name="object 10" descr=""/>
          <p:cNvSpPr txBox="1"/>
          <p:nvPr/>
        </p:nvSpPr>
        <p:spPr>
          <a:xfrm>
            <a:off x="1790192" y="4927853"/>
            <a:ext cx="377571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https://www.airlinequality.com/review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pages/a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z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airline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reviews/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11" name="object 11" descr=""/>
          <p:cNvSpPr txBox="1"/>
          <p:nvPr/>
        </p:nvSpPr>
        <p:spPr>
          <a:xfrm>
            <a:off x="8105393" y="1284223"/>
            <a:ext cx="308546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https://www.airlinequality.com/airline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reviews/iberia</a:t>
            </a:r>
            <a:endParaRPr sz="1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687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4203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15">
                <a:solidFill>
                  <a:srgbClr val="001F5F"/>
                </a:solidFill>
              </a:rPr>
              <a:t>SKYTRAX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355089"/>
            <a:ext cx="12191999" cy="4147692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422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197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0" y="12"/>
            <a:ext cx="12198350" cy="6858000"/>
            <a:chOff x="0" y="12"/>
            <a:chExt cx="12198350" cy="6858000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317496"/>
              <a:ext cx="12198350" cy="6540503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3175" y="12"/>
              <a:ext cx="12192000" cy="541020"/>
            </a:xfrm>
            <a:custGeom>
              <a:avLst/>
              <a:gdLst/>
              <a:ahLst/>
              <a:cxnLst/>
              <a:rect l="l" t="t" r="r" b="b"/>
              <a:pathLst>
                <a:path w="12192000" h="541020">
                  <a:moveTo>
                    <a:pt x="12192000" y="0"/>
                  </a:moveTo>
                  <a:lnTo>
                    <a:pt x="0" y="0"/>
                  </a:lnTo>
                  <a:lnTo>
                    <a:pt x="0" y="540626"/>
                  </a:lnTo>
                  <a:lnTo>
                    <a:pt x="12192000" y="540626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CCEBCD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04203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15">
                <a:solidFill>
                  <a:srgbClr val="001F5F"/>
                </a:solidFill>
              </a:rPr>
              <a:t>SKYTRAX</a:t>
            </a:r>
            <a:endParaRPr sz="2900"/>
          </a:p>
        </p:txBody>
      </p:sp>
      <p:grpSp>
        <p:nvGrpSpPr>
          <p:cNvPr id="8" name="object 8" descr=""/>
          <p:cNvGrpSpPr/>
          <p:nvPr/>
        </p:nvGrpSpPr>
        <p:grpSpPr>
          <a:xfrm>
            <a:off x="1046619" y="12"/>
            <a:ext cx="11148695" cy="6877050"/>
            <a:chOff x="1046619" y="12"/>
            <a:chExt cx="11148695" cy="6877050"/>
          </a:xfrm>
        </p:grpSpPr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1065669" y="5288915"/>
              <a:ext cx="10462895" cy="1569085"/>
            </a:xfrm>
            <a:custGeom>
              <a:avLst/>
              <a:gdLst/>
              <a:ahLst/>
              <a:cxnLst/>
              <a:rect l="l" t="t" r="r" b="b"/>
              <a:pathLst>
                <a:path w="10462895" h="1569084">
                  <a:moveTo>
                    <a:pt x="0" y="1569085"/>
                  </a:moveTo>
                  <a:lnTo>
                    <a:pt x="10462387" y="1569085"/>
                  </a:lnTo>
                  <a:lnTo>
                    <a:pt x="10462387" y="0"/>
                  </a:lnTo>
                  <a:lnTo>
                    <a:pt x="0" y="0"/>
                  </a:lnTo>
                  <a:lnTo>
                    <a:pt x="0" y="156908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6322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198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69062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05">
                <a:solidFill>
                  <a:srgbClr val="001F5F"/>
                </a:solidFill>
              </a:rPr>
              <a:t>SKYTRAX</a:t>
            </a:r>
            <a:r>
              <a:rPr dirty="0" sz="2900" spc="-445">
                <a:solidFill>
                  <a:srgbClr val="001F5F"/>
                </a:solidFill>
              </a:rPr>
              <a:t> </a:t>
            </a:r>
            <a:r>
              <a:rPr dirty="0" sz="2900" spc="-210">
                <a:solidFill>
                  <a:srgbClr val="001F5F"/>
                </a:solidFill>
              </a:rPr>
              <a:t>–</a:t>
            </a:r>
            <a:r>
              <a:rPr dirty="0" sz="2900" spc="-390">
                <a:solidFill>
                  <a:srgbClr val="001F5F"/>
                </a:solidFill>
              </a:rPr>
              <a:t> </a:t>
            </a:r>
            <a:r>
              <a:rPr dirty="0" sz="2900" spc="-685">
                <a:solidFill>
                  <a:srgbClr val="001F5F"/>
                </a:solidFill>
              </a:rPr>
              <a:t>DOWNLOAD</a:t>
            </a:r>
            <a:r>
              <a:rPr dirty="0" sz="2900" spc="-445">
                <a:solidFill>
                  <a:srgbClr val="001F5F"/>
                </a:solidFill>
              </a:rPr>
              <a:t> </a:t>
            </a:r>
            <a:r>
              <a:rPr dirty="0" sz="2900" spc="-475">
                <a:solidFill>
                  <a:srgbClr val="001F5F"/>
                </a:solidFill>
              </a:rPr>
              <a:t>EXAMPLEs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251585"/>
            <a:ext cx="12191999" cy="294005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45998" y="4554689"/>
            <a:ext cx="3899535" cy="209550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100"/>
              </a:lnSpc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endParaRPr sz="2000">
              <a:latin typeface="Georgia"/>
              <a:cs typeface="Georgia"/>
            </a:endParaRPr>
          </a:p>
          <a:p>
            <a:pPr marR="1828800">
              <a:lnSpc>
                <a:spcPct val="140000"/>
              </a:lnSpc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Rating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out</a:t>
            </a:r>
            <a:r>
              <a:rPr dirty="0" sz="2000" spc="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10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</a:t>
            </a:r>
            <a:r>
              <a:rPr dirty="0" sz="2000" spc="50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Country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Publish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4529835" y="4554689"/>
            <a:ext cx="3899535" cy="209550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 marL="92075">
              <a:lnSpc>
                <a:spcPts val="1950"/>
              </a:lnSpc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Traveler</a:t>
            </a:r>
            <a:r>
              <a:rPr dirty="0" sz="1900" spc="-9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type</a:t>
            </a:r>
            <a:endParaRPr sz="1900">
              <a:latin typeface="Georgia"/>
              <a:cs typeface="Georgia"/>
            </a:endParaRPr>
          </a:p>
          <a:p>
            <a:pPr marL="92075">
              <a:lnSpc>
                <a:spcPct val="100000"/>
              </a:lnSpc>
              <a:spcBef>
                <a:spcPts val="310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Seat</a:t>
            </a:r>
            <a:r>
              <a:rPr dirty="0" sz="19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type</a:t>
            </a:r>
            <a:endParaRPr sz="1900">
              <a:latin typeface="Georgia"/>
              <a:cs typeface="Georgia"/>
            </a:endParaRPr>
          </a:p>
          <a:p>
            <a:pPr marL="92075">
              <a:lnSpc>
                <a:spcPct val="100000"/>
              </a:lnSpc>
              <a:spcBef>
                <a:spcPts val="310"/>
              </a:spcBef>
            </a:pP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Route</a:t>
            </a:r>
            <a:endParaRPr sz="1900">
              <a:latin typeface="Georgia"/>
              <a:cs typeface="Georgia"/>
            </a:endParaRPr>
          </a:p>
          <a:p>
            <a:pPr marL="92075">
              <a:lnSpc>
                <a:spcPct val="100000"/>
              </a:lnSpc>
              <a:spcBef>
                <a:spcPts val="330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Travel</a:t>
            </a:r>
            <a:r>
              <a:rPr dirty="0" sz="1900" spc="-8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1900">
              <a:latin typeface="Georgia"/>
              <a:cs typeface="Georgia"/>
            </a:endParaRPr>
          </a:p>
          <a:p>
            <a:pPr marL="92075">
              <a:lnSpc>
                <a:spcPts val="1939"/>
              </a:lnSpc>
              <a:spcBef>
                <a:spcPts val="310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Rating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of:</a:t>
            </a:r>
            <a:r>
              <a:rPr dirty="0" sz="19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Seat</a:t>
            </a:r>
            <a:r>
              <a:rPr dirty="0" sz="1900" spc="-5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Comfort,</a:t>
            </a:r>
            <a:r>
              <a:rPr dirty="0" sz="1900" spc="-3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>
                <a:solidFill>
                  <a:srgbClr val="4F5D17"/>
                </a:solidFill>
                <a:latin typeface="Georgia"/>
                <a:cs typeface="Georgia"/>
              </a:rPr>
              <a:t>Cabin</a:t>
            </a:r>
            <a:endParaRPr sz="1900">
              <a:latin typeface="Georgia"/>
              <a:cs typeface="Georgia"/>
            </a:endParaRPr>
          </a:p>
          <a:p>
            <a:pPr marL="92075" marR="250190">
              <a:lnSpc>
                <a:spcPct val="70000"/>
              </a:lnSpc>
              <a:spcBef>
                <a:spcPts val="345"/>
              </a:spcBef>
            </a:pP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Staff</a:t>
            </a:r>
            <a:r>
              <a:rPr dirty="0" sz="19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Service,</a:t>
            </a:r>
            <a:r>
              <a:rPr dirty="0" sz="19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Ground</a:t>
            </a:r>
            <a:r>
              <a:rPr dirty="0" sz="19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>
                <a:solidFill>
                  <a:srgbClr val="4F5D17"/>
                </a:solidFill>
                <a:latin typeface="Georgia"/>
                <a:cs typeface="Georgia"/>
              </a:rPr>
              <a:t>Service,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Value</a:t>
            </a:r>
            <a:r>
              <a:rPr dirty="0" sz="1900" spc="-45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For</a:t>
            </a:r>
            <a:r>
              <a:rPr dirty="0" sz="1900" spc="-4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>
                <a:solidFill>
                  <a:srgbClr val="4F5D17"/>
                </a:solidFill>
                <a:latin typeface="Georgia"/>
                <a:cs typeface="Georgia"/>
              </a:rPr>
              <a:t>Money,</a:t>
            </a:r>
            <a:r>
              <a:rPr dirty="0" sz="1900" spc="-30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>
                <a:solidFill>
                  <a:srgbClr val="4F5D17"/>
                </a:solidFill>
                <a:latin typeface="Georgia"/>
                <a:cs typeface="Georgia"/>
              </a:rPr>
              <a:t>Recommended</a:t>
            </a:r>
            <a:endParaRPr sz="19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64680" y="618108"/>
            <a:ext cx="7985759" cy="2202180"/>
          </a:xfrm>
          <a:custGeom>
            <a:avLst/>
            <a:gdLst/>
            <a:ahLst/>
            <a:cxnLst/>
            <a:rect l="l" t="t" r="r" b="b"/>
            <a:pathLst>
              <a:path w="7985759" h="2202180">
                <a:moveTo>
                  <a:pt x="730770" y="29844"/>
                </a:moveTo>
                <a:lnTo>
                  <a:pt x="458216" y="29844"/>
                </a:lnTo>
                <a:lnTo>
                  <a:pt x="436246" y="84421"/>
                </a:lnTo>
                <a:lnTo>
                  <a:pt x="413927" y="130603"/>
                </a:lnTo>
                <a:lnTo>
                  <a:pt x="391261" y="168380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32" y="284027"/>
                </a:lnTo>
                <a:lnTo>
                  <a:pt x="118906" y="288371"/>
                </a:lnTo>
                <a:lnTo>
                  <a:pt x="62995" y="290977"/>
                </a:lnTo>
                <a:lnTo>
                  <a:pt x="0" y="291845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7"/>
                </a:lnTo>
                <a:lnTo>
                  <a:pt x="730770" y="2172207"/>
                </a:lnTo>
                <a:lnTo>
                  <a:pt x="730770" y="29844"/>
                </a:lnTo>
                <a:close/>
              </a:path>
              <a:path w="7985759" h="2202180">
                <a:moveTo>
                  <a:pt x="1579435" y="0"/>
                </a:moveTo>
                <a:lnTo>
                  <a:pt x="1524174" y="1805"/>
                </a:lnTo>
                <a:lnTo>
                  <a:pt x="1471840" y="7222"/>
                </a:lnTo>
                <a:lnTo>
                  <a:pt x="1422447" y="16246"/>
                </a:lnTo>
                <a:lnTo>
                  <a:pt x="1375995" y="28877"/>
                </a:lnTo>
                <a:lnTo>
                  <a:pt x="1332484" y="45112"/>
                </a:lnTo>
                <a:lnTo>
                  <a:pt x="1292123" y="64817"/>
                </a:lnTo>
                <a:lnTo>
                  <a:pt x="1254495" y="88214"/>
                </a:lnTo>
                <a:lnTo>
                  <a:pt x="1219795" y="115207"/>
                </a:lnTo>
                <a:lnTo>
                  <a:pt x="1188021" y="145795"/>
                </a:lnTo>
                <a:lnTo>
                  <a:pt x="1159432" y="179625"/>
                </a:lnTo>
                <a:lnTo>
                  <a:pt x="1134203" y="216261"/>
                </a:lnTo>
                <a:lnTo>
                  <a:pt x="1112334" y="255707"/>
                </a:lnTo>
                <a:lnTo>
                  <a:pt x="1093826" y="297966"/>
                </a:lnTo>
                <a:lnTo>
                  <a:pt x="1078682" y="343040"/>
                </a:lnTo>
                <a:lnTo>
                  <a:pt x="1066901" y="390934"/>
                </a:lnTo>
                <a:lnTo>
                  <a:pt x="1058484" y="441650"/>
                </a:lnTo>
                <a:lnTo>
                  <a:pt x="1053430" y="495304"/>
                </a:lnTo>
                <a:lnTo>
                  <a:pt x="1051750" y="551561"/>
                </a:lnTo>
                <a:lnTo>
                  <a:pt x="1051750" y="1647443"/>
                </a:lnTo>
                <a:lnTo>
                  <a:pt x="1053438" y="1704340"/>
                </a:lnTo>
                <a:lnTo>
                  <a:pt x="1058482" y="1758143"/>
                </a:lnTo>
                <a:lnTo>
                  <a:pt x="1066890" y="1809209"/>
                </a:lnTo>
                <a:lnTo>
                  <a:pt x="1078661" y="1857420"/>
                </a:lnTo>
                <a:lnTo>
                  <a:pt x="1078746" y="1857767"/>
                </a:lnTo>
                <a:lnTo>
                  <a:pt x="1093796" y="1902781"/>
                </a:lnTo>
                <a:lnTo>
                  <a:pt x="1112465" y="1945677"/>
                </a:lnTo>
                <a:lnTo>
                  <a:pt x="1134373" y="1985323"/>
                </a:lnTo>
                <a:lnTo>
                  <a:pt x="1159644" y="2022098"/>
                </a:lnTo>
                <a:lnTo>
                  <a:pt x="1188275" y="2056002"/>
                </a:lnTo>
                <a:lnTo>
                  <a:pt x="1220086" y="2086633"/>
                </a:lnTo>
                <a:lnTo>
                  <a:pt x="1254812" y="2113667"/>
                </a:lnTo>
                <a:lnTo>
                  <a:pt x="1292453" y="2137104"/>
                </a:lnTo>
                <a:lnTo>
                  <a:pt x="1333006" y="2156940"/>
                </a:lnTo>
                <a:lnTo>
                  <a:pt x="1376472" y="2173175"/>
                </a:lnTo>
                <a:lnTo>
                  <a:pt x="1422849" y="2185806"/>
                </a:lnTo>
                <a:lnTo>
                  <a:pt x="1472136" y="2194830"/>
                </a:lnTo>
                <a:lnTo>
                  <a:pt x="1524331" y="2200247"/>
                </a:lnTo>
                <a:lnTo>
                  <a:pt x="1579435" y="2202053"/>
                </a:lnTo>
                <a:lnTo>
                  <a:pt x="1634486" y="2200247"/>
                </a:lnTo>
                <a:lnTo>
                  <a:pt x="1686626" y="2194830"/>
                </a:lnTo>
                <a:lnTo>
                  <a:pt x="1735852" y="2185806"/>
                </a:lnTo>
                <a:lnTo>
                  <a:pt x="1782169" y="2173175"/>
                </a:lnTo>
                <a:lnTo>
                  <a:pt x="1825579" y="2156940"/>
                </a:lnTo>
                <a:lnTo>
                  <a:pt x="1866085" y="2137104"/>
                </a:lnTo>
                <a:lnTo>
                  <a:pt x="1903689" y="2113667"/>
                </a:lnTo>
                <a:lnTo>
                  <a:pt x="1938624" y="2086454"/>
                </a:lnTo>
                <a:lnTo>
                  <a:pt x="1970468" y="2055749"/>
                </a:lnTo>
                <a:lnTo>
                  <a:pt x="1999175" y="2021773"/>
                </a:lnTo>
                <a:lnTo>
                  <a:pt x="2024504" y="1984955"/>
                </a:lnTo>
                <a:lnTo>
                  <a:pt x="2046456" y="1945291"/>
                </a:lnTo>
                <a:lnTo>
                  <a:pt x="2065031" y="1902781"/>
                </a:lnTo>
                <a:lnTo>
                  <a:pt x="2080113" y="1857767"/>
                </a:lnTo>
                <a:lnTo>
                  <a:pt x="2082918" y="1846452"/>
                </a:lnTo>
                <a:lnTo>
                  <a:pt x="1579435" y="1846452"/>
                </a:lnTo>
                <a:lnTo>
                  <a:pt x="1536880" y="1841509"/>
                </a:lnTo>
                <a:lnTo>
                  <a:pt x="1474962" y="1801939"/>
                </a:lnTo>
                <a:lnTo>
                  <a:pt x="1455605" y="1767299"/>
                </a:lnTo>
                <a:lnTo>
                  <a:pt x="1443989" y="1722745"/>
                </a:lnTo>
                <a:lnTo>
                  <a:pt x="1440116" y="1668271"/>
                </a:lnTo>
                <a:lnTo>
                  <a:pt x="1440116" y="530732"/>
                </a:lnTo>
                <a:lnTo>
                  <a:pt x="1443989" y="477190"/>
                </a:lnTo>
                <a:lnTo>
                  <a:pt x="1455605" y="433399"/>
                </a:lnTo>
                <a:lnTo>
                  <a:pt x="1474962" y="399351"/>
                </a:lnTo>
                <a:lnTo>
                  <a:pt x="1536880" y="360458"/>
                </a:lnTo>
                <a:lnTo>
                  <a:pt x="1579435" y="355600"/>
                </a:lnTo>
                <a:lnTo>
                  <a:pt x="2083275" y="355600"/>
                </a:lnTo>
                <a:lnTo>
                  <a:pt x="2080251" y="343345"/>
                </a:lnTo>
                <a:lnTo>
                  <a:pt x="2065075" y="298291"/>
                </a:lnTo>
                <a:lnTo>
                  <a:pt x="2046532" y="256036"/>
                </a:lnTo>
                <a:lnTo>
                  <a:pt x="2024624" y="216578"/>
                </a:lnTo>
                <a:lnTo>
                  <a:pt x="1999353" y="179916"/>
                </a:lnTo>
                <a:lnTo>
                  <a:pt x="1970722" y="146050"/>
                </a:lnTo>
                <a:lnTo>
                  <a:pt x="1938911" y="115419"/>
                </a:lnTo>
                <a:lnTo>
                  <a:pt x="1904183" y="88385"/>
                </a:lnTo>
                <a:lnTo>
                  <a:pt x="1866540" y="64948"/>
                </a:lnTo>
                <a:lnTo>
                  <a:pt x="1825980" y="45112"/>
                </a:lnTo>
                <a:lnTo>
                  <a:pt x="1782503" y="28877"/>
                </a:lnTo>
                <a:lnTo>
                  <a:pt x="1736111" y="16246"/>
                </a:lnTo>
                <a:lnTo>
                  <a:pt x="1686802" y="7222"/>
                </a:lnTo>
                <a:lnTo>
                  <a:pt x="1634577" y="1805"/>
                </a:lnTo>
                <a:lnTo>
                  <a:pt x="1579435" y="0"/>
                </a:lnTo>
                <a:close/>
              </a:path>
              <a:path w="7985759" h="2202180">
                <a:moveTo>
                  <a:pt x="2083275" y="355600"/>
                </a:moveTo>
                <a:lnTo>
                  <a:pt x="1579435" y="355600"/>
                </a:lnTo>
                <a:lnTo>
                  <a:pt x="1622044" y="360458"/>
                </a:lnTo>
                <a:lnTo>
                  <a:pt x="1656905" y="375040"/>
                </a:lnTo>
                <a:lnTo>
                  <a:pt x="1684020" y="399351"/>
                </a:lnTo>
                <a:lnTo>
                  <a:pt x="1703387" y="433399"/>
                </a:lnTo>
                <a:lnTo>
                  <a:pt x="1715008" y="477190"/>
                </a:lnTo>
                <a:lnTo>
                  <a:pt x="1718881" y="530732"/>
                </a:lnTo>
                <a:lnTo>
                  <a:pt x="1718881" y="1668271"/>
                </a:lnTo>
                <a:lnTo>
                  <a:pt x="1715008" y="1722745"/>
                </a:lnTo>
                <a:lnTo>
                  <a:pt x="1703387" y="1767299"/>
                </a:lnTo>
                <a:lnTo>
                  <a:pt x="1684020" y="1801939"/>
                </a:lnTo>
                <a:lnTo>
                  <a:pt x="1622044" y="1841509"/>
                </a:lnTo>
                <a:lnTo>
                  <a:pt x="1579435" y="1846452"/>
                </a:lnTo>
                <a:lnTo>
                  <a:pt x="2082918" y="1846452"/>
                </a:lnTo>
                <a:lnTo>
                  <a:pt x="2091978" y="1809500"/>
                </a:lnTo>
                <a:lnTo>
                  <a:pt x="2092049" y="1809209"/>
                </a:lnTo>
                <a:lnTo>
                  <a:pt x="2100457" y="1758358"/>
                </a:lnTo>
                <a:lnTo>
                  <a:pt x="2100492" y="1758143"/>
                </a:lnTo>
                <a:lnTo>
                  <a:pt x="2105547" y="1704340"/>
                </a:lnTo>
                <a:lnTo>
                  <a:pt x="2107247" y="1647443"/>
                </a:lnTo>
                <a:lnTo>
                  <a:pt x="2107247" y="551561"/>
                </a:lnTo>
                <a:lnTo>
                  <a:pt x="2105559" y="495304"/>
                </a:lnTo>
                <a:lnTo>
                  <a:pt x="2100495" y="441850"/>
                </a:lnTo>
                <a:lnTo>
                  <a:pt x="2092059" y="391197"/>
                </a:lnTo>
                <a:lnTo>
                  <a:pt x="2083275" y="355600"/>
                </a:lnTo>
                <a:close/>
              </a:path>
              <a:path w="7985759" h="2202180">
                <a:moveTo>
                  <a:pt x="2915911" y="248412"/>
                </a:moveTo>
                <a:lnTo>
                  <a:pt x="2598483" y="248412"/>
                </a:lnTo>
                <a:lnTo>
                  <a:pt x="2624320" y="253390"/>
                </a:lnTo>
                <a:lnTo>
                  <a:pt x="2642774" y="268335"/>
                </a:lnTo>
                <a:lnTo>
                  <a:pt x="2653847" y="293256"/>
                </a:lnTo>
                <a:lnTo>
                  <a:pt x="2657538" y="328167"/>
                </a:lnTo>
                <a:lnTo>
                  <a:pt x="2657538" y="460248"/>
                </a:lnTo>
                <a:lnTo>
                  <a:pt x="2601415" y="464369"/>
                </a:lnTo>
                <a:lnTo>
                  <a:pt x="2549088" y="472051"/>
                </a:lnTo>
                <a:lnTo>
                  <a:pt x="2500560" y="483294"/>
                </a:lnTo>
                <a:lnTo>
                  <a:pt x="2455834" y="498099"/>
                </a:lnTo>
                <a:lnTo>
                  <a:pt x="2414911" y="516464"/>
                </a:lnTo>
                <a:lnTo>
                  <a:pt x="2377793" y="538391"/>
                </a:lnTo>
                <a:lnTo>
                  <a:pt x="2344483" y="563879"/>
                </a:lnTo>
                <a:lnTo>
                  <a:pt x="2310946" y="598402"/>
                </a:lnTo>
                <a:lnTo>
                  <a:pt x="2283490" y="638344"/>
                </a:lnTo>
                <a:lnTo>
                  <a:pt x="2262123" y="683704"/>
                </a:lnTo>
                <a:lnTo>
                  <a:pt x="2246853" y="734483"/>
                </a:lnTo>
                <a:lnTo>
                  <a:pt x="2237685" y="790680"/>
                </a:lnTo>
                <a:lnTo>
                  <a:pt x="2234628" y="852296"/>
                </a:lnTo>
                <a:lnTo>
                  <a:pt x="2234628" y="864235"/>
                </a:lnTo>
                <a:lnTo>
                  <a:pt x="2237249" y="920895"/>
                </a:lnTo>
                <a:lnTo>
                  <a:pt x="2245113" y="972453"/>
                </a:lnTo>
                <a:lnTo>
                  <a:pt x="2258220" y="1018896"/>
                </a:lnTo>
                <a:lnTo>
                  <a:pt x="2276568" y="1060213"/>
                </a:lnTo>
                <a:lnTo>
                  <a:pt x="2300160" y="1096390"/>
                </a:lnTo>
                <a:lnTo>
                  <a:pt x="2329071" y="1126690"/>
                </a:lnTo>
                <a:lnTo>
                  <a:pt x="2363231" y="1150234"/>
                </a:lnTo>
                <a:lnTo>
                  <a:pt x="2402646" y="1167037"/>
                </a:lnTo>
                <a:lnTo>
                  <a:pt x="2447322" y="1177110"/>
                </a:lnTo>
                <a:lnTo>
                  <a:pt x="2497264" y="1180464"/>
                </a:lnTo>
                <a:lnTo>
                  <a:pt x="2547092" y="1176082"/>
                </a:lnTo>
                <a:lnTo>
                  <a:pt x="2592185" y="1162934"/>
                </a:lnTo>
                <a:lnTo>
                  <a:pt x="2632551" y="1141015"/>
                </a:lnTo>
                <a:lnTo>
                  <a:pt x="2668197" y="1110323"/>
                </a:lnTo>
                <a:lnTo>
                  <a:pt x="2687025" y="1086299"/>
                </a:lnTo>
                <a:lnTo>
                  <a:pt x="2683065" y="1022603"/>
                </a:lnTo>
                <a:lnTo>
                  <a:pt x="2926651" y="1022603"/>
                </a:lnTo>
                <a:lnTo>
                  <a:pt x="2926651" y="932179"/>
                </a:lnTo>
                <a:lnTo>
                  <a:pt x="2571686" y="932179"/>
                </a:lnTo>
                <a:lnTo>
                  <a:pt x="2541996" y="926820"/>
                </a:lnTo>
                <a:lnTo>
                  <a:pt x="2520759" y="910732"/>
                </a:lnTo>
                <a:lnTo>
                  <a:pt x="2507999" y="883906"/>
                </a:lnTo>
                <a:lnTo>
                  <a:pt x="2503741" y="846327"/>
                </a:lnTo>
                <a:lnTo>
                  <a:pt x="2503741" y="819530"/>
                </a:lnTo>
                <a:lnTo>
                  <a:pt x="2514473" y="756665"/>
                </a:lnTo>
                <a:lnTo>
                  <a:pt x="2546540" y="712088"/>
                </a:lnTo>
                <a:lnTo>
                  <a:pt x="2595657" y="684164"/>
                </a:lnTo>
                <a:lnTo>
                  <a:pt x="2657538" y="671194"/>
                </a:lnTo>
                <a:lnTo>
                  <a:pt x="2926651" y="671194"/>
                </a:lnTo>
                <a:lnTo>
                  <a:pt x="2926651" y="357886"/>
                </a:lnTo>
                <a:lnTo>
                  <a:pt x="2924364" y="304355"/>
                </a:lnTo>
                <a:lnTo>
                  <a:pt x="2917502" y="254762"/>
                </a:lnTo>
                <a:lnTo>
                  <a:pt x="2915948" y="248561"/>
                </a:lnTo>
                <a:lnTo>
                  <a:pt x="2915911" y="248412"/>
                </a:lnTo>
                <a:close/>
              </a:path>
              <a:path w="7985759" h="2202180">
                <a:moveTo>
                  <a:pt x="2926651" y="1022603"/>
                </a:moveTo>
                <a:lnTo>
                  <a:pt x="2725356" y="1022603"/>
                </a:lnTo>
                <a:lnTo>
                  <a:pt x="2699129" y="1070854"/>
                </a:lnTo>
                <a:lnTo>
                  <a:pt x="2687025" y="1086299"/>
                </a:lnTo>
                <a:lnTo>
                  <a:pt x="2691955" y="1165605"/>
                </a:lnTo>
                <a:lnTo>
                  <a:pt x="2926651" y="1165605"/>
                </a:lnTo>
                <a:lnTo>
                  <a:pt x="2926651" y="1022603"/>
                </a:lnTo>
                <a:close/>
              </a:path>
              <a:path w="7985759" h="2202180">
                <a:moveTo>
                  <a:pt x="2725356" y="1022603"/>
                </a:moveTo>
                <a:lnTo>
                  <a:pt x="2683065" y="1022603"/>
                </a:lnTo>
                <a:lnTo>
                  <a:pt x="2687025" y="1086299"/>
                </a:lnTo>
                <a:lnTo>
                  <a:pt x="2699129" y="1070854"/>
                </a:lnTo>
                <a:lnTo>
                  <a:pt x="2725356" y="1022603"/>
                </a:lnTo>
                <a:close/>
              </a:path>
              <a:path w="7985759" h="2202180">
                <a:moveTo>
                  <a:pt x="2926651" y="671194"/>
                </a:moveTo>
                <a:lnTo>
                  <a:pt x="2657538" y="671194"/>
                </a:lnTo>
                <a:lnTo>
                  <a:pt x="2657538" y="849629"/>
                </a:lnTo>
                <a:lnTo>
                  <a:pt x="2646106" y="885781"/>
                </a:lnTo>
                <a:lnTo>
                  <a:pt x="2627995" y="911574"/>
                </a:lnTo>
                <a:lnTo>
                  <a:pt x="2603192" y="927032"/>
                </a:lnTo>
                <a:lnTo>
                  <a:pt x="2571686" y="932179"/>
                </a:lnTo>
                <a:lnTo>
                  <a:pt x="2926651" y="932179"/>
                </a:lnTo>
                <a:lnTo>
                  <a:pt x="2926651" y="671194"/>
                </a:lnTo>
                <a:close/>
              </a:path>
              <a:path w="7985759" h="2202180">
                <a:moveTo>
                  <a:pt x="2601531" y="0"/>
                </a:moveTo>
                <a:lnTo>
                  <a:pt x="2548620" y="2486"/>
                </a:lnTo>
                <a:lnTo>
                  <a:pt x="2500311" y="9947"/>
                </a:lnTo>
                <a:lnTo>
                  <a:pt x="2456606" y="22379"/>
                </a:lnTo>
                <a:lnTo>
                  <a:pt x="2417503" y="39783"/>
                </a:lnTo>
                <a:lnTo>
                  <a:pt x="2383002" y="62158"/>
                </a:lnTo>
                <a:lnTo>
                  <a:pt x="2353103" y="89503"/>
                </a:lnTo>
                <a:lnTo>
                  <a:pt x="2327805" y="121816"/>
                </a:lnTo>
                <a:lnTo>
                  <a:pt x="2307107" y="159098"/>
                </a:lnTo>
                <a:lnTo>
                  <a:pt x="2291010" y="201346"/>
                </a:lnTo>
                <a:lnTo>
                  <a:pt x="2279549" y="248412"/>
                </a:lnTo>
                <a:lnTo>
                  <a:pt x="2279513" y="248561"/>
                </a:lnTo>
                <a:lnTo>
                  <a:pt x="2272614" y="300741"/>
                </a:lnTo>
                <a:lnTo>
                  <a:pt x="2270315" y="357886"/>
                </a:lnTo>
                <a:lnTo>
                  <a:pt x="2270315" y="415036"/>
                </a:lnTo>
                <a:lnTo>
                  <a:pt x="2527617" y="415036"/>
                </a:lnTo>
                <a:lnTo>
                  <a:pt x="2527617" y="346075"/>
                </a:lnTo>
                <a:lnTo>
                  <a:pt x="2528595" y="319262"/>
                </a:lnTo>
                <a:lnTo>
                  <a:pt x="2536457" y="280209"/>
                </a:lnTo>
                <a:lnTo>
                  <a:pt x="2564759" y="253390"/>
                </a:lnTo>
                <a:lnTo>
                  <a:pt x="2564532" y="253390"/>
                </a:lnTo>
                <a:lnTo>
                  <a:pt x="2580245" y="249628"/>
                </a:lnTo>
                <a:lnTo>
                  <a:pt x="2598483" y="248412"/>
                </a:lnTo>
                <a:lnTo>
                  <a:pt x="2915911" y="248412"/>
                </a:lnTo>
                <a:lnTo>
                  <a:pt x="2906061" y="209105"/>
                </a:lnTo>
                <a:lnTo>
                  <a:pt x="2890037" y="167386"/>
                </a:lnTo>
                <a:lnTo>
                  <a:pt x="2869428" y="129603"/>
                </a:lnTo>
                <a:lnTo>
                  <a:pt x="2844228" y="95757"/>
                </a:lnTo>
                <a:lnTo>
                  <a:pt x="2808124" y="61317"/>
                </a:lnTo>
                <a:lnTo>
                  <a:pt x="2765803" y="34509"/>
                </a:lnTo>
                <a:lnTo>
                  <a:pt x="2717264" y="15345"/>
                </a:lnTo>
                <a:lnTo>
                  <a:pt x="2662506" y="3838"/>
                </a:lnTo>
                <a:lnTo>
                  <a:pt x="2601531" y="0"/>
                </a:lnTo>
                <a:close/>
              </a:path>
              <a:path w="7985759" h="2202180">
                <a:moveTo>
                  <a:pt x="2926651" y="1274699"/>
                </a:moveTo>
                <a:lnTo>
                  <a:pt x="2234628" y="1274699"/>
                </a:lnTo>
                <a:lnTo>
                  <a:pt x="2234628" y="1534921"/>
                </a:lnTo>
                <a:lnTo>
                  <a:pt x="2926651" y="1534921"/>
                </a:lnTo>
                <a:lnTo>
                  <a:pt x="2926651" y="1274699"/>
                </a:lnTo>
                <a:close/>
              </a:path>
              <a:path w="7985759" h="2202180">
                <a:moveTo>
                  <a:pt x="4077652" y="0"/>
                </a:moveTo>
                <a:lnTo>
                  <a:pt x="4017020" y="2232"/>
                </a:lnTo>
                <a:lnTo>
                  <a:pt x="3960089" y="8929"/>
                </a:lnTo>
                <a:lnTo>
                  <a:pt x="3906854" y="20091"/>
                </a:lnTo>
                <a:lnTo>
                  <a:pt x="3857314" y="35718"/>
                </a:lnTo>
                <a:lnTo>
                  <a:pt x="3811467" y="55810"/>
                </a:lnTo>
                <a:lnTo>
                  <a:pt x="3769311" y="80367"/>
                </a:lnTo>
                <a:lnTo>
                  <a:pt x="3731020" y="109218"/>
                </a:lnTo>
                <a:lnTo>
                  <a:pt x="3696271" y="142620"/>
                </a:lnTo>
                <a:lnTo>
                  <a:pt x="3668684" y="175706"/>
                </a:lnTo>
                <a:lnTo>
                  <a:pt x="3644342" y="211549"/>
                </a:lnTo>
                <a:lnTo>
                  <a:pt x="3623246" y="250147"/>
                </a:lnTo>
                <a:lnTo>
                  <a:pt x="3605395" y="291502"/>
                </a:lnTo>
                <a:lnTo>
                  <a:pt x="3590790" y="335613"/>
                </a:lnTo>
                <a:lnTo>
                  <a:pt x="3579431" y="382481"/>
                </a:lnTo>
                <a:lnTo>
                  <a:pt x="3571317" y="432105"/>
                </a:lnTo>
                <a:lnTo>
                  <a:pt x="3566445" y="484599"/>
                </a:lnTo>
                <a:lnTo>
                  <a:pt x="3564826" y="539623"/>
                </a:lnTo>
                <a:lnTo>
                  <a:pt x="3564826" y="1659381"/>
                </a:lnTo>
                <a:lnTo>
                  <a:pt x="3566453" y="1715045"/>
                </a:lnTo>
                <a:lnTo>
                  <a:pt x="3571319" y="1767739"/>
                </a:lnTo>
                <a:lnTo>
                  <a:pt x="3579430" y="1817718"/>
                </a:lnTo>
                <a:lnTo>
                  <a:pt x="3590784" y="1864899"/>
                </a:lnTo>
                <a:lnTo>
                  <a:pt x="3605380" y="1909286"/>
                </a:lnTo>
                <a:lnTo>
                  <a:pt x="3623378" y="1951237"/>
                </a:lnTo>
                <a:lnTo>
                  <a:pt x="3644513" y="1990036"/>
                </a:lnTo>
                <a:lnTo>
                  <a:pt x="3668896" y="2026017"/>
                </a:lnTo>
                <a:lnTo>
                  <a:pt x="3696525" y="2059177"/>
                </a:lnTo>
                <a:lnTo>
                  <a:pt x="3731315" y="2092664"/>
                </a:lnTo>
                <a:lnTo>
                  <a:pt x="3769774" y="2121685"/>
                </a:lnTo>
                <a:lnTo>
                  <a:pt x="3811903" y="2146242"/>
                </a:lnTo>
                <a:lnTo>
                  <a:pt x="3857704" y="2166334"/>
                </a:lnTo>
                <a:lnTo>
                  <a:pt x="3907178" y="2181961"/>
                </a:lnTo>
                <a:lnTo>
                  <a:pt x="3960326" y="2193123"/>
                </a:lnTo>
                <a:lnTo>
                  <a:pt x="4017150" y="2199820"/>
                </a:lnTo>
                <a:lnTo>
                  <a:pt x="4077652" y="2202053"/>
                </a:lnTo>
                <a:lnTo>
                  <a:pt x="4137874" y="2199820"/>
                </a:lnTo>
                <a:lnTo>
                  <a:pt x="4194573" y="2193123"/>
                </a:lnTo>
                <a:lnTo>
                  <a:pt x="4247616" y="2181961"/>
                </a:lnTo>
                <a:lnTo>
                  <a:pt x="4297016" y="2166334"/>
                </a:lnTo>
                <a:lnTo>
                  <a:pt x="4342772" y="2146242"/>
                </a:lnTo>
                <a:lnTo>
                  <a:pt x="4385155" y="2121525"/>
                </a:lnTo>
                <a:lnTo>
                  <a:pt x="4423608" y="2092457"/>
                </a:lnTo>
                <a:lnTo>
                  <a:pt x="4458398" y="2058924"/>
                </a:lnTo>
                <a:lnTo>
                  <a:pt x="4486107" y="2025696"/>
                </a:lnTo>
                <a:lnTo>
                  <a:pt x="4510561" y="1989682"/>
                </a:lnTo>
                <a:lnTo>
                  <a:pt x="4531757" y="1950879"/>
                </a:lnTo>
                <a:lnTo>
                  <a:pt x="4549695" y="1909286"/>
                </a:lnTo>
                <a:lnTo>
                  <a:pt x="4564277" y="1865193"/>
                </a:lnTo>
                <a:lnTo>
                  <a:pt x="4568839" y="1846452"/>
                </a:lnTo>
                <a:lnTo>
                  <a:pt x="4086542" y="1846452"/>
                </a:lnTo>
                <a:lnTo>
                  <a:pt x="4038474" y="1839929"/>
                </a:lnTo>
                <a:lnTo>
                  <a:pt x="4001098" y="1820353"/>
                </a:lnTo>
                <a:lnTo>
                  <a:pt x="3974409" y="1787721"/>
                </a:lnTo>
                <a:lnTo>
                  <a:pt x="3958400" y="1742024"/>
                </a:lnTo>
                <a:lnTo>
                  <a:pt x="3953065" y="1683257"/>
                </a:lnTo>
                <a:lnTo>
                  <a:pt x="3953065" y="518794"/>
                </a:lnTo>
                <a:lnTo>
                  <a:pt x="3958400" y="460028"/>
                </a:lnTo>
                <a:lnTo>
                  <a:pt x="3974409" y="414331"/>
                </a:lnTo>
                <a:lnTo>
                  <a:pt x="4001098" y="381699"/>
                </a:lnTo>
                <a:lnTo>
                  <a:pt x="4038474" y="362123"/>
                </a:lnTo>
                <a:lnTo>
                  <a:pt x="4086542" y="355600"/>
                </a:lnTo>
                <a:lnTo>
                  <a:pt x="4569227" y="355600"/>
                </a:lnTo>
                <a:lnTo>
                  <a:pt x="4564438" y="335918"/>
                </a:lnTo>
                <a:lnTo>
                  <a:pt x="4549791" y="291828"/>
                </a:lnTo>
                <a:lnTo>
                  <a:pt x="4531889" y="250476"/>
                </a:lnTo>
                <a:lnTo>
                  <a:pt x="4510731" y="211866"/>
                </a:lnTo>
                <a:lnTo>
                  <a:pt x="4486319" y="175998"/>
                </a:lnTo>
                <a:lnTo>
                  <a:pt x="4458652" y="142875"/>
                </a:lnTo>
                <a:lnTo>
                  <a:pt x="4423898" y="109388"/>
                </a:lnTo>
                <a:lnTo>
                  <a:pt x="4385458" y="80367"/>
                </a:lnTo>
                <a:lnTo>
                  <a:pt x="4343336" y="55810"/>
                </a:lnTo>
                <a:lnTo>
                  <a:pt x="4297537" y="35718"/>
                </a:lnTo>
                <a:lnTo>
                  <a:pt x="4248064" y="20091"/>
                </a:lnTo>
                <a:lnTo>
                  <a:pt x="4194923" y="8929"/>
                </a:lnTo>
                <a:lnTo>
                  <a:pt x="4138117" y="2232"/>
                </a:lnTo>
                <a:lnTo>
                  <a:pt x="4077652" y="0"/>
                </a:lnTo>
                <a:close/>
              </a:path>
              <a:path w="7985759" h="2202180">
                <a:moveTo>
                  <a:pt x="4590478" y="1337182"/>
                </a:moveTo>
                <a:lnTo>
                  <a:pt x="4220019" y="1337182"/>
                </a:lnTo>
                <a:lnTo>
                  <a:pt x="4220019" y="1683257"/>
                </a:lnTo>
                <a:lnTo>
                  <a:pt x="4214672" y="1742024"/>
                </a:lnTo>
                <a:lnTo>
                  <a:pt x="4198638" y="1787721"/>
                </a:lnTo>
                <a:lnTo>
                  <a:pt x="4171931" y="1820353"/>
                </a:lnTo>
                <a:lnTo>
                  <a:pt x="4134561" y="1839929"/>
                </a:lnTo>
                <a:lnTo>
                  <a:pt x="4086542" y="1846452"/>
                </a:lnTo>
                <a:lnTo>
                  <a:pt x="4568839" y="1846452"/>
                </a:lnTo>
                <a:lnTo>
                  <a:pt x="4583924" y="1767903"/>
                </a:lnTo>
                <a:lnTo>
                  <a:pt x="4588838" y="1715045"/>
                </a:lnTo>
                <a:lnTo>
                  <a:pt x="4590478" y="1659381"/>
                </a:lnTo>
                <a:lnTo>
                  <a:pt x="4590478" y="1337182"/>
                </a:lnTo>
                <a:close/>
              </a:path>
              <a:path w="7985759" h="2202180">
                <a:moveTo>
                  <a:pt x="4569227" y="355600"/>
                </a:moveTo>
                <a:lnTo>
                  <a:pt x="4086542" y="355600"/>
                </a:lnTo>
                <a:lnTo>
                  <a:pt x="4134561" y="362123"/>
                </a:lnTo>
                <a:lnTo>
                  <a:pt x="4171931" y="381699"/>
                </a:lnTo>
                <a:lnTo>
                  <a:pt x="4198638" y="414331"/>
                </a:lnTo>
                <a:lnTo>
                  <a:pt x="4214672" y="460028"/>
                </a:lnTo>
                <a:lnTo>
                  <a:pt x="4220019" y="518794"/>
                </a:lnTo>
                <a:lnTo>
                  <a:pt x="4220019" y="790320"/>
                </a:lnTo>
                <a:lnTo>
                  <a:pt x="4590478" y="790320"/>
                </a:lnTo>
                <a:lnTo>
                  <a:pt x="4590478" y="539623"/>
                </a:lnTo>
                <a:lnTo>
                  <a:pt x="4588851" y="484599"/>
                </a:lnTo>
                <a:lnTo>
                  <a:pt x="4583968" y="432306"/>
                </a:lnTo>
                <a:lnTo>
                  <a:pt x="4575831" y="382745"/>
                </a:lnTo>
                <a:lnTo>
                  <a:pt x="4569227" y="355600"/>
                </a:lnTo>
                <a:close/>
              </a:path>
              <a:path w="7985759" h="2202180">
                <a:moveTo>
                  <a:pt x="5480494" y="29844"/>
                </a:moveTo>
                <a:lnTo>
                  <a:pt x="4984051" y="29844"/>
                </a:lnTo>
                <a:lnTo>
                  <a:pt x="4640770" y="2172207"/>
                </a:lnTo>
                <a:lnTo>
                  <a:pt x="5000942" y="2172207"/>
                </a:lnTo>
                <a:lnTo>
                  <a:pt x="5060505" y="1764283"/>
                </a:lnTo>
                <a:lnTo>
                  <a:pt x="5437060" y="1764283"/>
                </a:lnTo>
                <a:lnTo>
                  <a:pt x="5437060" y="1758188"/>
                </a:lnTo>
                <a:lnTo>
                  <a:pt x="5757742" y="1758188"/>
                </a:lnTo>
                <a:lnTo>
                  <a:pt x="5704061" y="1423542"/>
                </a:lnTo>
                <a:lnTo>
                  <a:pt x="5103431" y="1423542"/>
                </a:lnTo>
                <a:lnTo>
                  <a:pt x="5219150" y="613404"/>
                </a:lnTo>
                <a:lnTo>
                  <a:pt x="5195379" y="450850"/>
                </a:lnTo>
                <a:lnTo>
                  <a:pt x="5548029" y="450850"/>
                </a:lnTo>
                <a:lnTo>
                  <a:pt x="5480494" y="29844"/>
                </a:lnTo>
                <a:close/>
              </a:path>
              <a:path w="7985759" h="2202180">
                <a:moveTo>
                  <a:pt x="5757742" y="1758188"/>
                </a:moveTo>
                <a:lnTo>
                  <a:pt x="5437060" y="1758188"/>
                </a:lnTo>
                <a:lnTo>
                  <a:pt x="5439600" y="2172207"/>
                </a:lnTo>
                <a:lnTo>
                  <a:pt x="5824156" y="2172207"/>
                </a:lnTo>
                <a:lnTo>
                  <a:pt x="5757742" y="1758188"/>
                </a:lnTo>
                <a:close/>
              </a:path>
              <a:path w="7985759" h="2202180">
                <a:moveTo>
                  <a:pt x="5548029" y="450850"/>
                </a:moveTo>
                <a:lnTo>
                  <a:pt x="5242369" y="450850"/>
                </a:lnTo>
                <a:lnTo>
                  <a:pt x="5219150" y="613404"/>
                </a:lnTo>
                <a:lnTo>
                  <a:pt x="5337619" y="1423542"/>
                </a:lnTo>
                <a:lnTo>
                  <a:pt x="5704061" y="1423542"/>
                </a:lnTo>
                <a:lnTo>
                  <a:pt x="5548029" y="450850"/>
                </a:lnTo>
                <a:close/>
              </a:path>
              <a:path w="7985759" h="2202180">
                <a:moveTo>
                  <a:pt x="5242369" y="450850"/>
                </a:moveTo>
                <a:lnTo>
                  <a:pt x="5195379" y="450850"/>
                </a:lnTo>
                <a:lnTo>
                  <a:pt x="5219150" y="613404"/>
                </a:lnTo>
                <a:lnTo>
                  <a:pt x="5242369" y="450850"/>
                </a:lnTo>
                <a:close/>
              </a:path>
              <a:path w="7985759" h="2202180">
                <a:moveTo>
                  <a:pt x="6235763" y="1501013"/>
                </a:moveTo>
                <a:lnTo>
                  <a:pt x="5865304" y="1501013"/>
                </a:lnTo>
                <a:lnTo>
                  <a:pt x="5865304" y="1647443"/>
                </a:lnTo>
                <a:lnTo>
                  <a:pt x="5866913" y="1704881"/>
                </a:lnTo>
                <a:lnTo>
                  <a:pt x="5871740" y="1759338"/>
                </a:lnTo>
                <a:lnTo>
                  <a:pt x="5879787" y="1810817"/>
                </a:lnTo>
                <a:lnTo>
                  <a:pt x="5891054" y="1859321"/>
                </a:lnTo>
                <a:lnTo>
                  <a:pt x="5905542" y="1904850"/>
                </a:lnTo>
                <a:lnTo>
                  <a:pt x="5923254" y="1947408"/>
                </a:lnTo>
                <a:lnTo>
                  <a:pt x="5944188" y="1986996"/>
                </a:lnTo>
                <a:lnTo>
                  <a:pt x="5968348" y="2023617"/>
                </a:lnTo>
                <a:lnTo>
                  <a:pt x="5995733" y="2057273"/>
                </a:lnTo>
                <a:lnTo>
                  <a:pt x="6026194" y="2087658"/>
                </a:lnTo>
                <a:lnTo>
                  <a:pt x="6059664" y="2114470"/>
                </a:lnTo>
                <a:lnTo>
                  <a:pt x="6096143" y="2137706"/>
                </a:lnTo>
                <a:lnTo>
                  <a:pt x="6135629" y="2157367"/>
                </a:lnTo>
                <a:lnTo>
                  <a:pt x="6178121" y="2173454"/>
                </a:lnTo>
                <a:lnTo>
                  <a:pt x="6223618" y="2185966"/>
                </a:lnTo>
                <a:lnTo>
                  <a:pt x="6272119" y="2194903"/>
                </a:lnTo>
                <a:lnTo>
                  <a:pt x="6323624" y="2200265"/>
                </a:lnTo>
                <a:lnTo>
                  <a:pt x="6378130" y="2202053"/>
                </a:lnTo>
                <a:lnTo>
                  <a:pt x="6432684" y="2200265"/>
                </a:lnTo>
                <a:lnTo>
                  <a:pt x="6433073" y="2200265"/>
                </a:lnTo>
                <a:lnTo>
                  <a:pt x="6484710" y="2194903"/>
                </a:lnTo>
                <a:lnTo>
                  <a:pt x="6485019" y="2194903"/>
                </a:lnTo>
                <a:lnTo>
                  <a:pt x="6534636" y="2185801"/>
                </a:lnTo>
                <a:lnTo>
                  <a:pt x="6580897" y="2173164"/>
                </a:lnTo>
                <a:lnTo>
                  <a:pt x="6624204" y="2156919"/>
                </a:lnTo>
                <a:lnTo>
                  <a:pt x="6664557" y="2137066"/>
                </a:lnTo>
                <a:lnTo>
                  <a:pt x="6701956" y="2113607"/>
                </a:lnTo>
                <a:lnTo>
                  <a:pt x="6736402" y="2086543"/>
                </a:lnTo>
                <a:lnTo>
                  <a:pt x="6767893" y="2055876"/>
                </a:lnTo>
                <a:lnTo>
                  <a:pt x="6796204" y="2021900"/>
                </a:lnTo>
                <a:lnTo>
                  <a:pt x="6821193" y="1984913"/>
                </a:lnTo>
                <a:lnTo>
                  <a:pt x="6842856" y="1944910"/>
                </a:lnTo>
                <a:lnTo>
                  <a:pt x="6861192" y="1901892"/>
                </a:lnTo>
                <a:lnTo>
                  <a:pt x="6876199" y="1855854"/>
                </a:lnTo>
                <a:lnTo>
                  <a:pt x="6878437" y="1846452"/>
                </a:lnTo>
                <a:lnTo>
                  <a:pt x="6375209" y="1846452"/>
                </a:lnTo>
                <a:lnTo>
                  <a:pt x="6332600" y="1841585"/>
                </a:lnTo>
                <a:lnTo>
                  <a:pt x="6270624" y="1802653"/>
                </a:lnTo>
                <a:lnTo>
                  <a:pt x="6251257" y="1768597"/>
                </a:lnTo>
                <a:lnTo>
                  <a:pt x="6239637" y="1724818"/>
                </a:lnTo>
                <a:lnTo>
                  <a:pt x="6235763" y="1671319"/>
                </a:lnTo>
                <a:lnTo>
                  <a:pt x="6235763" y="1501013"/>
                </a:lnTo>
                <a:close/>
              </a:path>
              <a:path w="7985759" h="2202180">
                <a:moveTo>
                  <a:pt x="6390068" y="0"/>
                </a:moveTo>
                <a:lnTo>
                  <a:pt x="6335373" y="1782"/>
                </a:lnTo>
                <a:lnTo>
                  <a:pt x="6283641" y="7128"/>
                </a:lnTo>
                <a:lnTo>
                  <a:pt x="6234869" y="16034"/>
                </a:lnTo>
                <a:lnTo>
                  <a:pt x="6189058" y="28500"/>
                </a:lnTo>
                <a:lnTo>
                  <a:pt x="6146206" y="44524"/>
                </a:lnTo>
                <a:lnTo>
                  <a:pt x="6106312" y="64102"/>
                </a:lnTo>
                <a:lnTo>
                  <a:pt x="6069376" y="87232"/>
                </a:lnTo>
                <a:lnTo>
                  <a:pt x="6035395" y="113914"/>
                </a:lnTo>
                <a:lnTo>
                  <a:pt x="6004369" y="144144"/>
                </a:lnTo>
                <a:lnTo>
                  <a:pt x="5976424" y="177583"/>
                </a:lnTo>
                <a:lnTo>
                  <a:pt x="5951771" y="213809"/>
                </a:lnTo>
                <a:lnTo>
                  <a:pt x="5930408" y="252824"/>
                </a:lnTo>
                <a:lnTo>
                  <a:pt x="5912335" y="294629"/>
                </a:lnTo>
                <a:lnTo>
                  <a:pt x="5897550" y="339227"/>
                </a:lnTo>
                <a:lnTo>
                  <a:pt x="5886052" y="386620"/>
                </a:lnTo>
                <a:lnTo>
                  <a:pt x="5877841" y="436811"/>
                </a:lnTo>
                <a:lnTo>
                  <a:pt x="5872915" y="489801"/>
                </a:lnTo>
                <a:lnTo>
                  <a:pt x="5871273" y="545591"/>
                </a:lnTo>
                <a:lnTo>
                  <a:pt x="5872976" y="599047"/>
                </a:lnTo>
                <a:lnTo>
                  <a:pt x="5878084" y="650882"/>
                </a:lnTo>
                <a:lnTo>
                  <a:pt x="5886599" y="701089"/>
                </a:lnTo>
                <a:lnTo>
                  <a:pt x="5898518" y="749667"/>
                </a:lnTo>
                <a:lnTo>
                  <a:pt x="5913844" y="796609"/>
                </a:lnTo>
                <a:lnTo>
                  <a:pt x="5932575" y="841912"/>
                </a:lnTo>
                <a:lnTo>
                  <a:pt x="5954712" y="885570"/>
                </a:lnTo>
                <a:lnTo>
                  <a:pt x="5975287" y="919376"/>
                </a:lnTo>
                <a:lnTo>
                  <a:pt x="5999844" y="954161"/>
                </a:lnTo>
                <a:lnTo>
                  <a:pt x="6028386" y="989927"/>
                </a:lnTo>
                <a:lnTo>
                  <a:pt x="6060917" y="1026674"/>
                </a:lnTo>
                <a:lnTo>
                  <a:pt x="6097441" y="1064404"/>
                </a:lnTo>
                <a:lnTo>
                  <a:pt x="6137959" y="1103117"/>
                </a:lnTo>
                <a:lnTo>
                  <a:pt x="6182475" y="1142815"/>
                </a:lnTo>
                <a:lnTo>
                  <a:pt x="6230993" y="1183498"/>
                </a:lnTo>
                <a:lnTo>
                  <a:pt x="6283515" y="1225168"/>
                </a:lnTo>
                <a:lnTo>
                  <a:pt x="6321571" y="1267746"/>
                </a:lnTo>
                <a:lnTo>
                  <a:pt x="6356103" y="1308236"/>
                </a:lnTo>
                <a:lnTo>
                  <a:pt x="6387099" y="1346644"/>
                </a:lnTo>
                <a:lnTo>
                  <a:pt x="6414551" y="1382978"/>
                </a:lnTo>
                <a:lnTo>
                  <a:pt x="6438446" y="1417244"/>
                </a:lnTo>
                <a:lnTo>
                  <a:pt x="6483185" y="1497955"/>
                </a:lnTo>
                <a:lnTo>
                  <a:pt x="6500606" y="1550114"/>
                </a:lnTo>
                <a:lnTo>
                  <a:pt x="6511049" y="1605916"/>
                </a:lnTo>
                <a:lnTo>
                  <a:pt x="6514528" y="1665351"/>
                </a:lnTo>
                <a:lnTo>
                  <a:pt x="6512313" y="1711787"/>
                </a:lnTo>
                <a:lnTo>
                  <a:pt x="6505670" y="1750710"/>
                </a:lnTo>
                <a:lnTo>
                  <a:pt x="6479095" y="1806066"/>
                </a:lnTo>
                <a:lnTo>
                  <a:pt x="6435344" y="1836356"/>
                </a:lnTo>
                <a:lnTo>
                  <a:pt x="6375209" y="1846452"/>
                </a:lnTo>
                <a:lnTo>
                  <a:pt x="6878437" y="1846452"/>
                </a:lnTo>
                <a:lnTo>
                  <a:pt x="6887875" y="1806796"/>
                </a:lnTo>
                <a:lnTo>
                  <a:pt x="6896218" y="1754714"/>
                </a:lnTo>
                <a:lnTo>
                  <a:pt x="6901225" y="1699608"/>
                </a:lnTo>
                <a:lnTo>
                  <a:pt x="6902894" y="1641475"/>
                </a:lnTo>
                <a:lnTo>
                  <a:pt x="6901254" y="1584908"/>
                </a:lnTo>
                <a:lnTo>
                  <a:pt x="6896334" y="1530384"/>
                </a:lnTo>
                <a:lnTo>
                  <a:pt x="6888138" y="1477906"/>
                </a:lnTo>
                <a:lnTo>
                  <a:pt x="6876668" y="1427478"/>
                </a:lnTo>
                <a:lnTo>
                  <a:pt x="6861924" y="1379105"/>
                </a:lnTo>
                <a:lnTo>
                  <a:pt x="6843911" y="1332791"/>
                </a:lnTo>
                <a:lnTo>
                  <a:pt x="6822630" y="1288541"/>
                </a:lnTo>
                <a:lnTo>
                  <a:pt x="6803161" y="1254496"/>
                </a:lnTo>
                <a:lnTo>
                  <a:pt x="6780485" y="1219668"/>
                </a:lnTo>
                <a:lnTo>
                  <a:pt x="6754600" y="1184058"/>
                </a:lnTo>
                <a:lnTo>
                  <a:pt x="6725508" y="1147664"/>
                </a:lnTo>
                <a:lnTo>
                  <a:pt x="6693208" y="1110485"/>
                </a:lnTo>
                <a:lnTo>
                  <a:pt x="6657699" y="1072519"/>
                </a:lnTo>
                <a:lnTo>
                  <a:pt x="6618983" y="1033767"/>
                </a:lnTo>
                <a:lnTo>
                  <a:pt x="6577059" y="994226"/>
                </a:lnTo>
                <a:lnTo>
                  <a:pt x="6482365" y="909574"/>
                </a:lnTo>
                <a:lnTo>
                  <a:pt x="6438323" y="867668"/>
                </a:lnTo>
                <a:lnTo>
                  <a:pt x="6399799" y="828182"/>
                </a:lnTo>
                <a:lnTo>
                  <a:pt x="6366789" y="791120"/>
                </a:lnTo>
                <a:lnTo>
                  <a:pt x="6339290" y="756485"/>
                </a:lnTo>
                <a:lnTo>
                  <a:pt x="6317297" y="724280"/>
                </a:lnTo>
                <a:lnTo>
                  <a:pt x="6292054" y="677015"/>
                </a:lnTo>
                <a:lnTo>
                  <a:pt x="6274038" y="627999"/>
                </a:lnTo>
                <a:lnTo>
                  <a:pt x="6263237" y="577244"/>
                </a:lnTo>
                <a:lnTo>
                  <a:pt x="6259639" y="524763"/>
                </a:lnTo>
                <a:lnTo>
                  <a:pt x="6264973" y="463864"/>
                </a:lnTo>
                <a:lnTo>
                  <a:pt x="6280975" y="416499"/>
                </a:lnTo>
                <a:lnTo>
                  <a:pt x="6307645" y="382666"/>
                </a:lnTo>
                <a:lnTo>
                  <a:pt x="6344983" y="362366"/>
                </a:lnTo>
                <a:lnTo>
                  <a:pt x="6392989" y="355600"/>
                </a:lnTo>
                <a:lnTo>
                  <a:pt x="6874671" y="355600"/>
                </a:lnTo>
                <a:lnTo>
                  <a:pt x="6871487" y="341843"/>
                </a:lnTo>
                <a:lnTo>
                  <a:pt x="6857179" y="296642"/>
                </a:lnTo>
                <a:lnTo>
                  <a:pt x="6839690" y="254333"/>
                </a:lnTo>
                <a:lnTo>
                  <a:pt x="6819022" y="214920"/>
                </a:lnTo>
                <a:lnTo>
                  <a:pt x="6795174" y="178401"/>
                </a:lnTo>
                <a:lnTo>
                  <a:pt x="6768147" y="144779"/>
                </a:lnTo>
                <a:lnTo>
                  <a:pt x="6734029" y="110847"/>
                </a:lnTo>
                <a:lnTo>
                  <a:pt x="6696160" y="81438"/>
                </a:lnTo>
                <a:lnTo>
                  <a:pt x="6654537" y="56554"/>
                </a:lnTo>
                <a:lnTo>
                  <a:pt x="6609159" y="36195"/>
                </a:lnTo>
                <a:lnTo>
                  <a:pt x="6560025" y="20359"/>
                </a:lnTo>
                <a:lnTo>
                  <a:pt x="6507132" y="9048"/>
                </a:lnTo>
                <a:lnTo>
                  <a:pt x="6450481" y="2262"/>
                </a:lnTo>
                <a:lnTo>
                  <a:pt x="6390068" y="0"/>
                </a:lnTo>
                <a:close/>
              </a:path>
              <a:path w="7985759" h="2202180">
                <a:moveTo>
                  <a:pt x="6874671" y="355600"/>
                </a:moveTo>
                <a:lnTo>
                  <a:pt x="6392989" y="355600"/>
                </a:lnTo>
                <a:lnTo>
                  <a:pt x="6424017" y="358078"/>
                </a:lnTo>
                <a:lnTo>
                  <a:pt x="6450996" y="365521"/>
                </a:lnTo>
                <a:lnTo>
                  <a:pt x="6492811" y="395350"/>
                </a:lnTo>
                <a:lnTo>
                  <a:pt x="6518068" y="448992"/>
                </a:lnTo>
                <a:lnTo>
                  <a:pt x="6526466" y="530732"/>
                </a:lnTo>
                <a:lnTo>
                  <a:pt x="6526466" y="668274"/>
                </a:lnTo>
                <a:lnTo>
                  <a:pt x="6896925" y="668274"/>
                </a:lnTo>
                <a:lnTo>
                  <a:pt x="6896925" y="551561"/>
                </a:lnTo>
                <a:lnTo>
                  <a:pt x="6895335" y="494796"/>
                </a:lnTo>
                <a:lnTo>
                  <a:pt x="6890566" y="440921"/>
                </a:lnTo>
                <a:lnTo>
                  <a:pt x="6882616" y="389937"/>
                </a:lnTo>
                <a:lnTo>
                  <a:pt x="6874671" y="355600"/>
                </a:lnTo>
                <a:close/>
              </a:path>
              <a:path w="7985759" h="2202180">
                <a:moveTo>
                  <a:pt x="7985569" y="29844"/>
                </a:moveTo>
                <a:lnTo>
                  <a:pt x="7031418" y="29844"/>
                </a:lnTo>
                <a:lnTo>
                  <a:pt x="7031418" y="2172207"/>
                </a:lnTo>
                <a:lnTo>
                  <a:pt x="7985569" y="2172207"/>
                </a:lnTo>
                <a:lnTo>
                  <a:pt x="7985569" y="1816735"/>
                </a:lnTo>
                <a:lnTo>
                  <a:pt x="7419657" y="1816735"/>
                </a:lnTo>
                <a:lnTo>
                  <a:pt x="7419657" y="1234058"/>
                </a:lnTo>
                <a:lnTo>
                  <a:pt x="7869364" y="1234058"/>
                </a:lnTo>
                <a:lnTo>
                  <a:pt x="7869364" y="878586"/>
                </a:lnTo>
                <a:lnTo>
                  <a:pt x="7419657" y="878586"/>
                </a:lnTo>
                <a:lnTo>
                  <a:pt x="7419657" y="385317"/>
                </a:lnTo>
                <a:lnTo>
                  <a:pt x="7985569" y="385317"/>
                </a:lnTo>
                <a:lnTo>
                  <a:pt x="7985569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8227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199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67050" y="3816350"/>
            <a:ext cx="6096000" cy="2540000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4089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CE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8510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00">
                <a:solidFill>
                  <a:srgbClr val="391200"/>
                </a:solidFill>
              </a:rPr>
              <a:t>AMAZON</a:t>
            </a:r>
            <a:r>
              <a:rPr dirty="0" sz="2900" spc="-409">
                <a:solidFill>
                  <a:srgbClr val="391200"/>
                </a:solidFill>
              </a:rPr>
              <a:t> </a:t>
            </a:r>
            <a:r>
              <a:rPr dirty="0" sz="2900" spc="-570">
                <a:solidFill>
                  <a:srgbClr val="391200"/>
                </a:solidFill>
              </a:rPr>
              <a:t>TRAVEL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871575"/>
            <a:ext cx="12191999" cy="5755005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612394"/>
            <a:ext cx="12198350" cy="6245860"/>
            <a:chOff x="0" y="612394"/>
            <a:chExt cx="12198350" cy="6245860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175" y="612394"/>
              <a:ext cx="10087228" cy="3804411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586218" y="3148076"/>
              <a:ext cx="4427855" cy="3573399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0" y="11355"/>
            <a:ext cx="36703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CE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8510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00">
                <a:solidFill>
                  <a:srgbClr val="391200"/>
                </a:solidFill>
              </a:rPr>
              <a:t>AMAZON</a:t>
            </a:r>
            <a:r>
              <a:rPr dirty="0" sz="2900" spc="-409">
                <a:solidFill>
                  <a:srgbClr val="391200"/>
                </a:solidFill>
              </a:rPr>
              <a:t> </a:t>
            </a:r>
            <a:r>
              <a:rPr dirty="0" sz="2900" spc="-570">
                <a:solidFill>
                  <a:srgbClr val="391200"/>
                </a:solidFill>
              </a:rPr>
              <a:t>TRAVEL</a:t>
            </a:r>
            <a:endParaRPr sz="2900"/>
          </a:p>
        </p:txBody>
      </p: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263143" y="4519117"/>
            <a:ext cx="50393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https://www.amazon.es/gp/bestsellers/luggage/2007999031/ref=zg_bs_nav_luggage_1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4583938" y="6270752"/>
            <a:ext cx="192786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https://www.amazon.es/product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/>
          <p:nvPr/>
        </p:nvSpPr>
        <p:spPr>
          <a:xfrm>
            <a:off x="4583938" y="6423152"/>
            <a:ext cx="297307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reviews/B0BVQ5518V/ref=zg_bs_g_2007999031_c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39977" y="6397244"/>
            <a:ext cx="543242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dirty="0" baseline="-9259" sz="36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baseline="-9259" sz="3600" spc="-1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9259" sz="36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baseline="-9259" sz="3600" spc="-22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9259" sz="36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baseline="-9259" sz="3600" spc="-7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baseline="-9259" sz="3600">
                <a:solidFill>
                  <a:srgbClr val="FFFFFF"/>
                </a:solidFill>
                <a:latin typeface="Georgia"/>
                <a:cs typeface="Georgia"/>
              </a:rPr>
              <a:t>of </a:t>
            </a:r>
            <a:r>
              <a:rPr dirty="0" baseline="-9259" sz="3600" spc="-15">
                <a:solidFill>
                  <a:srgbClr val="FFFFFF"/>
                </a:solidFill>
                <a:latin typeface="Georgia"/>
                <a:cs typeface="Georgia"/>
              </a:rPr>
              <a:t>e</a:t>
            </a:r>
            <a:r>
              <a:rPr dirty="0" baseline="-9259" sz="3600" spc="-7">
                <a:solidFill>
                  <a:srgbClr val="FFFFFF"/>
                </a:solidFill>
                <a:latin typeface="Georgia"/>
                <a:cs typeface="Georgia"/>
              </a:rPr>
              <a:t>i</a:t>
            </a:r>
            <a:r>
              <a:rPr dirty="0" baseline="-9259" sz="3600" spc="-15">
                <a:solidFill>
                  <a:srgbClr val="FFFFFF"/>
                </a:solidFill>
                <a:latin typeface="Georgia"/>
                <a:cs typeface="Georgia"/>
              </a:rPr>
              <a:t>IE</a:t>
            </a:r>
            <a:r>
              <a:rPr dirty="0" baseline="-9259" sz="3600" spc="-2002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r</a:t>
            </a:r>
            <a:r>
              <a:rPr dirty="0" u="sng" sz="1000" spc="-1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_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ccl</a:t>
            </a:r>
            <a:r>
              <a:rPr dirty="0" u="sng" sz="1000" spc="-1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_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2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/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2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59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0766864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6286915</a:t>
            </a:r>
            <a:endParaRPr sz="1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962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CE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8510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00">
                <a:solidFill>
                  <a:srgbClr val="391200"/>
                </a:solidFill>
              </a:rPr>
              <a:t>AMAZON</a:t>
            </a:r>
            <a:r>
              <a:rPr dirty="0" sz="2900" spc="-409">
                <a:solidFill>
                  <a:srgbClr val="391200"/>
                </a:solidFill>
              </a:rPr>
              <a:t> </a:t>
            </a:r>
            <a:r>
              <a:rPr dirty="0" sz="2900" spc="-570">
                <a:solidFill>
                  <a:srgbClr val="391200"/>
                </a:solidFill>
              </a:rPr>
              <a:t>TRAVEL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640" y="909231"/>
            <a:ext cx="11965051" cy="5039474"/>
          </a:xfrm>
          <a:prstGeom prst="rect">
            <a:avLst/>
          </a:prstGeom>
        </p:spPr>
      </p:pic>
    </p:spTree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270309"/>
            <a:ext cx="12191999" cy="6521448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9433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CE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8510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00">
                <a:solidFill>
                  <a:srgbClr val="391200"/>
                </a:solidFill>
              </a:rPr>
              <a:t>AMAZON</a:t>
            </a:r>
            <a:r>
              <a:rPr dirty="0" sz="2900" spc="-409">
                <a:solidFill>
                  <a:srgbClr val="391200"/>
                </a:solidFill>
              </a:rPr>
              <a:t> </a:t>
            </a:r>
            <a:r>
              <a:rPr dirty="0" sz="2900" spc="-570">
                <a:solidFill>
                  <a:srgbClr val="391200"/>
                </a:solidFill>
              </a:rPr>
              <a:t>TRAVEL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67916"/>
            <a:ext cx="12198350" cy="6490083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975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CE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85102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600">
                <a:solidFill>
                  <a:srgbClr val="391200"/>
                </a:solidFill>
              </a:rPr>
              <a:t>AMAZON</a:t>
            </a:r>
            <a:r>
              <a:rPr dirty="0" sz="2900" spc="-409">
                <a:solidFill>
                  <a:srgbClr val="391200"/>
                </a:solidFill>
              </a:rPr>
              <a:t> </a:t>
            </a:r>
            <a:r>
              <a:rPr dirty="0" sz="2900" spc="-570">
                <a:solidFill>
                  <a:srgbClr val="391200"/>
                </a:solidFill>
              </a:rPr>
              <a:t>TRAVEL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61513" y="6448755"/>
            <a:ext cx="2146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49631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0" y="11355"/>
            <a:ext cx="38862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CE1D5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50774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50">
                <a:solidFill>
                  <a:srgbClr val="391200"/>
                </a:solidFill>
              </a:rPr>
              <a:t>TRAVEL</a:t>
            </a:r>
            <a:r>
              <a:rPr dirty="0" sz="2900" spc="-430">
                <a:solidFill>
                  <a:srgbClr val="391200"/>
                </a:solidFill>
              </a:rPr>
              <a:t> </a:t>
            </a:r>
            <a:r>
              <a:rPr dirty="0" sz="2900" spc="-210">
                <a:solidFill>
                  <a:srgbClr val="391200"/>
                </a:solidFill>
              </a:rPr>
              <a:t>–</a:t>
            </a:r>
            <a:r>
              <a:rPr dirty="0" sz="2900" spc="-395">
                <a:solidFill>
                  <a:srgbClr val="391200"/>
                </a:solidFill>
              </a:rPr>
              <a:t> </a:t>
            </a:r>
            <a:r>
              <a:rPr dirty="0" sz="2900" spc="-685">
                <a:solidFill>
                  <a:srgbClr val="391200"/>
                </a:solidFill>
              </a:rPr>
              <a:t>DOWNLOAD</a:t>
            </a:r>
            <a:r>
              <a:rPr dirty="0" sz="2900" spc="-459">
                <a:solidFill>
                  <a:srgbClr val="391200"/>
                </a:solidFill>
              </a:rPr>
              <a:t> </a:t>
            </a:r>
            <a:r>
              <a:rPr dirty="0" sz="2900" spc="-505">
                <a:solidFill>
                  <a:srgbClr val="391200"/>
                </a:solidFill>
              </a:rPr>
              <a:t>EXAMPLES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633983"/>
            <a:ext cx="12191999" cy="3825875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635774" y="4626355"/>
            <a:ext cx="3899535" cy="2095500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100"/>
              </a:lnSpc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Products</a:t>
            </a:r>
            <a:endParaRPr sz="20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Price</a:t>
            </a:r>
            <a:endParaRPr sz="2000">
              <a:latin typeface="Georgia"/>
              <a:cs typeface="Georgia"/>
            </a:endParaRPr>
          </a:p>
          <a:p>
            <a:pPr marR="1408430">
              <a:lnSpc>
                <a:spcPct val="140000"/>
              </a:lnSpc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Stars</a:t>
            </a:r>
            <a:r>
              <a:rPr dirty="0" sz="2000" spc="-1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/</a:t>
            </a:r>
            <a:r>
              <a:rPr dirty="0" sz="20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Rating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Number</a:t>
            </a:r>
            <a:r>
              <a:rPr dirty="0" sz="20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2000" spc="-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reviews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Ranking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position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64680" y="618108"/>
            <a:ext cx="7985759" cy="2202180"/>
          </a:xfrm>
          <a:custGeom>
            <a:avLst/>
            <a:gdLst/>
            <a:ahLst/>
            <a:cxnLst/>
            <a:rect l="l" t="t" r="r" b="b"/>
            <a:pathLst>
              <a:path w="7985759" h="2202180">
                <a:moveTo>
                  <a:pt x="730770" y="29844"/>
                </a:moveTo>
                <a:lnTo>
                  <a:pt x="458216" y="29844"/>
                </a:lnTo>
                <a:lnTo>
                  <a:pt x="436246" y="84421"/>
                </a:lnTo>
                <a:lnTo>
                  <a:pt x="413927" y="130603"/>
                </a:lnTo>
                <a:lnTo>
                  <a:pt x="391261" y="168380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32" y="284027"/>
                </a:lnTo>
                <a:lnTo>
                  <a:pt x="118906" y="288371"/>
                </a:lnTo>
                <a:lnTo>
                  <a:pt x="62995" y="290977"/>
                </a:lnTo>
                <a:lnTo>
                  <a:pt x="0" y="291845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7"/>
                </a:lnTo>
                <a:lnTo>
                  <a:pt x="730770" y="2172207"/>
                </a:lnTo>
                <a:lnTo>
                  <a:pt x="730770" y="29844"/>
                </a:lnTo>
                <a:close/>
              </a:path>
              <a:path w="7985759" h="2202180">
                <a:moveTo>
                  <a:pt x="1922589" y="29844"/>
                </a:moveTo>
                <a:lnTo>
                  <a:pt x="1649920" y="29844"/>
                </a:lnTo>
                <a:lnTo>
                  <a:pt x="1628013" y="84421"/>
                </a:lnTo>
                <a:lnTo>
                  <a:pt x="1605724" y="130603"/>
                </a:lnTo>
                <a:lnTo>
                  <a:pt x="1583055" y="168380"/>
                </a:lnTo>
                <a:lnTo>
                  <a:pt x="1534884" y="221194"/>
                </a:lnTo>
                <a:lnTo>
                  <a:pt x="1472832" y="257389"/>
                </a:lnTo>
                <a:lnTo>
                  <a:pt x="1435925" y="270128"/>
                </a:lnTo>
                <a:lnTo>
                  <a:pt x="1359487" y="284027"/>
                </a:lnTo>
                <a:lnTo>
                  <a:pt x="1310661" y="288371"/>
                </a:lnTo>
                <a:lnTo>
                  <a:pt x="1254740" y="290977"/>
                </a:lnTo>
                <a:lnTo>
                  <a:pt x="1191704" y="291845"/>
                </a:lnTo>
                <a:lnTo>
                  <a:pt x="1191704" y="581913"/>
                </a:lnTo>
                <a:lnTo>
                  <a:pt x="1534223" y="581913"/>
                </a:lnTo>
                <a:lnTo>
                  <a:pt x="1534223" y="2172207"/>
                </a:lnTo>
                <a:lnTo>
                  <a:pt x="1922589" y="2172207"/>
                </a:lnTo>
                <a:lnTo>
                  <a:pt x="1922589" y="29844"/>
                </a:lnTo>
                <a:close/>
              </a:path>
              <a:path w="7985759" h="2202180">
                <a:moveTo>
                  <a:pt x="2915911" y="248412"/>
                </a:moveTo>
                <a:lnTo>
                  <a:pt x="2598483" y="248412"/>
                </a:lnTo>
                <a:lnTo>
                  <a:pt x="2624320" y="253390"/>
                </a:lnTo>
                <a:lnTo>
                  <a:pt x="2642774" y="268335"/>
                </a:lnTo>
                <a:lnTo>
                  <a:pt x="2653847" y="293256"/>
                </a:lnTo>
                <a:lnTo>
                  <a:pt x="2657538" y="328167"/>
                </a:lnTo>
                <a:lnTo>
                  <a:pt x="2657538" y="460248"/>
                </a:lnTo>
                <a:lnTo>
                  <a:pt x="2601415" y="464369"/>
                </a:lnTo>
                <a:lnTo>
                  <a:pt x="2549088" y="472051"/>
                </a:lnTo>
                <a:lnTo>
                  <a:pt x="2500560" y="483294"/>
                </a:lnTo>
                <a:lnTo>
                  <a:pt x="2455834" y="498099"/>
                </a:lnTo>
                <a:lnTo>
                  <a:pt x="2414911" y="516464"/>
                </a:lnTo>
                <a:lnTo>
                  <a:pt x="2377793" y="538391"/>
                </a:lnTo>
                <a:lnTo>
                  <a:pt x="2344483" y="563879"/>
                </a:lnTo>
                <a:lnTo>
                  <a:pt x="2310946" y="598402"/>
                </a:lnTo>
                <a:lnTo>
                  <a:pt x="2283490" y="638344"/>
                </a:lnTo>
                <a:lnTo>
                  <a:pt x="2262123" y="683704"/>
                </a:lnTo>
                <a:lnTo>
                  <a:pt x="2246853" y="734483"/>
                </a:lnTo>
                <a:lnTo>
                  <a:pt x="2237685" y="790680"/>
                </a:lnTo>
                <a:lnTo>
                  <a:pt x="2234628" y="852296"/>
                </a:lnTo>
                <a:lnTo>
                  <a:pt x="2234628" y="864235"/>
                </a:lnTo>
                <a:lnTo>
                  <a:pt x="2237249" y="920895"/>
                </a:lnTo>
                <a:lnTo>
                  <a:pt x="2245113" y="972453"/>
                </a:lnTo>
                <a:lnTo>
                  <a:pt x="2258220" y="1018896"/>
                </a:lnTo>
                <a:lnTo>
                  <a:pt x="2276568" y="1060213"/>
                </a:lnTo>
                <a:lnTo>
                  <a:pt x="2300160" y="1096390"/>
                </a:lnTo>
                <a:lnTo>
                  <a:pt x="2329071" y="1126690"/>
                </a:lnTo>
                <a:lnTo>
                  <a:pt x="2363231" y="1150234"/>
                </a:lnTo>
                <a:lnTo>
                  <a:pt x="2402646" y="1167037"/>
                </a:lnTo>
                <a:lnTo>
                  <a:pt x="2447322" y="1177110"/>
                </a:lnTo>
                <a:lnTo>
                  <a:pt x="2497264" y="1180464"/>
                </a:lnTo>
                <a:lnTo>
                  <a:pt x="2547092" y="1176082"/>
                </a:lnTo>
                <a:lnTo>
                  <a:pt x="2592185" y="1162934"/>
                </a:lnTo>
                <a:lnTo>
                  <a:pt x="2632551" y="1141015"/>
                </a:lnTo>
                <a:lnTo>
                  <a:pt x="2668197" y="1110323"/>
                </a:lnTo>
                <a:lnTo>
                  <a:pt x="2687025" y="1086299"/>
                </a:lnTo>
                <a:lnTo>
                  <a:pt x="2683065" y="1022603"/>
                </a:lnTo>
                <a:lnTo>
                  <a:pt x="2926651" y="1022603"/>
                </a:lnTo>
                <a:lnTo>
                  <a:pt x="2926651" y="932179"/>
                </a:lnTo>
                <a:lnTo>
                  <a:pt x="2571686" y="932179"/>
                </a:lnTo>
                <a:lnTo>
                  <a:pt x="2541996" y="926820"/>
                </a:lnTo>
                <a:lnTo>
                  <a:pt x="2520759" y="910732"/>
                </a:lnTo>
                <a:lnTo>
                  <a:pt x="2507999" y="883906"/>
                </a:lnTo>
                <a:lnTo>
                  <a:pt x="2503741" y="846327"/>
                </a:lnTo>
                <a:lnTo>
                  <a:pt x="2503741" y="819530"/>
                </a:lnTo>
                <a:lnTo>
                  <a:pt x="2514473" y="756665"/>
                </a:lnTo>
                <a:lnTo>
                  <a:pt x="2546540" y="712088"/>
                </a:lnTo>
                <a:lnTo>
                  <a:pt x="2595657" y="684164"/>
                </a:lnTo>
                <a:lnTo>
                  <a:pt x="2657538" y="671194"/>
                </a:lnTo>
                <a:lnTo>
                  <a:pt x="2926651" y="671194"/>
                </a:lnTo>
                <a:lnTo>
                  <a:pt x="2926651" y="357886"/>
                </a:lnTo>
                <a:lnTo>
                  <a:pt x="2924364" y="304355"/>
                </a:lnTo>
                <a:lnTo>
                  <a:pt x="2917502" y="254762"/>
                </a:lnTo>
                <a:lnTo>
                  <a:pt x="2915948" y="248561"/>
                </a:lnTo>
                <a:lnTo>
                  <a:pt x="2915911" y="248412"/>
                </a:lnTo>
                <a:close/>
              </a:path>
              <a:path w="7985759" h="2202180">
                <a:moveTo>
                  <a:pt x="2926651" y="1022603"/>
                </a:moveTo>
                <a:lnTo>
                  <a:pt x="2725356" y="1022603"/>
                </a:lnTo>
                <a:lnTo>
                  <a:pt x="2699129" y="1070854"/>
                </a:lnTo>
                <a:lnTo>
                  <a:pt x="2687025" y="1086299"/>
                </a:lnTo>
                <a:lnTo>
                  <a:pt x="2691955" y="1165605"/>
                </a:lnTo>
                <a:lnTo>
                  <a:pt x="2926651" y="1165605"/>
                </a:lnTo>
                <a:lnTo>
                  <a:pt x="2926651" y="1022603"/>
                </a:lnTo>
                <a:close/>
              </a:path>
              <a:path w="7985759" h="2202180">
                <a:moveTo>
                  <a:pt x="2725356" y="1022603"/>
                </a:moveTo>
                <a:lnTo>
                  <a:pt x="2683065" y="1022603"/>
                </a:lnTo>
                <a:lnTo>
                  <a:pt x="2687025" y="1086299"/>
                </a:lnTo>
                <a:lnTo>
                  <a:pt x="2699129" y="1070854"/>
                </a:lnTo>
                <a:lnTo>
                  <a:pt x="2725356" y="1022603"/>
                </a:lnTo>
                <a:close/>
              </a:path>
              <a:path w="7985759" h="2202180">
                <a:moveTo>
                  <a:pt x="2926651" y="671194"/>
                </a:moveTo>
                <a:lnTo>
                  <a:pt x="2657538" y="671194"/>
                </a:lnTo>
                <a:lnTo>
                  <a:pt x="2657538" y="849629"/>
                </a:lnTo>
                <a:lnTo>
                  <a:pt x="2646106" y="885781"/>
                </a:lnTo>
                <a:lnTo>
                  <a:pt x="2627995" y="911574"/>
                </a:lnTo>
                <a:lnTo>
                  <a:pt x="2603192" y="927032"/>
                </a:lnTo>
                <a:lnTo>
                  <a:pt x="2571686" y="932179"/>
                </a:lnTo>
                <a:lnTo>
                  <a:pt x="2926651" y="932179"/>
                </a:lnTo>
                <a:lnTo>
                  <a:pt x="2926651" y="671194"/>
                </a:lnTo>
                <a:close/>
              </a:path>
              <a:path w="7985759" h="2202180">
                <a:moveTo>
                  <a:pt x="2601531" y="0"/>
                </a:moveTo>
                <a:lnTo>
                  <a:pt x="2548620" y="2486"/>
                </a:lnTo>
                <a:lnTo>
                  <a:pt x="2500311" y="9947"/>
                </a:lnTo>
                <a:lnTo>
                  <a:pt x="2456606" y="22379"/>
                </a:lnTo>
                <a:lnTo>
                  <a:pt x="2417503" y="39783"/>
                </a:lnTo>
                <a:lnTo>
                  <a:pt x="2383002" y="62158"/>
                </a:lnTo>
                <a:lnTo>
                  <a:pt x="2353103" y="89503"/>
                </a:lnTo>
                <a:lnTo>
                  <a:pt x="2327805" y="121816"/>
                </a:lnTo>
                <a:lnTo>
                  <a:pt x="2307107" y="159098"/>
                </a:lnTo>
                <a:lnTo>
                  <a:pt x="2291010" y="201346"/>
                </a:lnTo>
                <a:lnTo>
                  <a:pt x="2279549" y="248412"/>
                </a:lnTo>
                <a:lnTo>
                  <a:pt x="2279513" y="248561"/>
                </a:lnTo>
                <a:lnTo>
                  <a:pt x="2272614" y="300741"/>
                </a:lnTo>
                <a:lnTo>
                  <a:pt x="2270315" y="357886"/>
                </a:lnTo>
                <a:lnTo>
                  <a:pt x="2270315" y="415036"/>
                </a:lnTo>
                <a:lnTo>
                  <a:pt x="2527617" y="415036"/>
                </a:lnTo>
                <a:lnTo>
                  <a:pt x="2527617" y="346075"/>
                </a:lnTo>
                <a:lnTo>
                  <a:pt x="2528595" y="319262"/>
                </a:lnTo>
                <a:lnTo>
                  <a:pt x="2536457" y="280209"/>
                </a:lnTo>
                <a:lnTo>
                  <a:pt x="2564759" y="253390"/>
                </a:lnTo>
                <a:lnTo>
                  <a:pt x="2564532" y="253390"/>
                </a:lnTo>
                <a:lnTo>
                  <a:pt x="2580245" y="249628"/>
                </a:lnTo>
                <a:lnTo>
                  <a:pt x="2598483" y="248412"/>
                </a:lnTo>
                <a:lnTo>
                  <a:pt x="2915911" y="248412"/>
                </a:lnTo>
                <a:lnTo>
                  <a:pt x="2906061" y="209105"/>
                </a:lnTo>
                <a:lnTo>
                  <a:pt x="2890037" y="167386"/>
                </a:lnTo>
                <a:lnTo>
                  <a:pt x="2869428" y="129603"/>
                </a:lnTo>
                <a:lnTo>
                  <a:pt x="2844228" y="95757"/>
                </a:lnTo>
                <a:lnTo>
                  <a:pt x="2808124" y="61317"/>
                </a:lnTo>
                <a:lnTo>
                  <a:pt x="2765803" y="34509"/>
                </a:lnTo>
                <a:lnTo>
                  <a:pt x="2717264" y="15345"/>
                </a:lnTo>
                <a:lnTo>
                  <a:pt x="2662506" y="3838"/>
                </a:lnTo>
                <a:lnTo>
                  <a:pt x="2601531" y="0"/>
                </a:lnTo>
                <a:close/>
              </a:path>
              <a:path w="7985759" h="2202180">
                <a:moveTo>
                  <a:pt x="2926651" y="1274699"/>
                </a:moveTo>
                <a:lnTo>
                  <a:pt x="2234628" y="1274699"/>
                </a:lnTo>
                <a:lnTo>
                  <a:pt x="2234628" y="1534921"/>
                </a:lnTo>
                <a:lnTo>
                  <a:pt x="2926651" y="1534921"/>
                </a:lnTo>
                <a:lnTo>
                  <a:pt x="2926651" y="1274699"/>
                </a:lnTo>
                <a:close/>
              </a:path>
              <a:path w="7985759" h="2202180">
                <a:moveTo>
                  <a:pt x="4077652" y="0"/>
                </a:moveTo>
                <a:lnTo>
                  <a:pt x="4017020" y="2232"/>
                </a:lnTo>
                <a:lnTo>
                  <a:pt x="3960089" y="8929"/>
                </a:lnTo>
                <a:lnTo>
                  <a:pt x="3906854" y="20091"/>
                </a:lnTo>
                <a:lnTo>
                  <a:pt x="3857314" y="35718"/>
                </a:lnTo>
                <a:lnTo>
                  <a:pt x="3811467" y="55810"/>
                </a:lnTo>
                <a:lnTo>
                  <a:pt x="3769311" y="80367"/>
                </a:lnTo>
                <a:lnTo>
                  <a:pt x="3731020" y="109218"/>
                </a:lnTo>
                <a:lnTo>
                  <a:pt x="3696271" y="142620"/>
                </a:lnTo>
                <a:lnTo>
                  <a:pt x="3668684" y="175706"/>
                </a:lnTo>
                <a:lnTo>
                  <a:pt x="3644342" y="211549"/>
                </a:lnTo>
                <a:lnTo>
                  <a:pt x="3623246" y="250147"/>
                </a:lnTo>
                <a:lnTo>
                  <a:pt x="3605395" y="291502"/>
                </a:lnTo>
                <a:lnTo>
                  <a:pt x="3590790" y="335613"/>
                </a:lnTo>
                <a:lnTo>
                  <a:pt x="3579431" y="382481"/>
                </a:lnTo>
                <a:lnTo>
                  <a:pt x="3571317" y="432105"/>
                </a:lnTo>
                <a:lnTo>
                  <a:pt x="3566445" y="484599"/>
                </a:lnTo>
                <a:lnTo>
                  <a:pt x="3564826" y="539623"/>
                </a:lnTo>
                <a:lnTo>
                  <a:pt x="3564826" y="1659381"/>
                </a:lnTo>
                <a:lnTo>
                  <a:pt x="3566453" y="1715045"/>
                </a:lnTo>
                <a:lnTo>
                  <a:pt x="3571319" y="1767739"/>
                </a:lnTo>
                <a:lnTo>
                  <a:pt x="3579430" y="1817718"/>
                </a:lnTo>
                <a:lnTo>
                  <a:pt x="3590784" y="1864899"/>
                </a:lnTo>
                <a:lnTo>
                  <a:pt x="3605380" y="1909286"/>
                </a:lnTo>
                <a:lnTo>
                  <a:pt x="3623378" y="1951237"/>
                </a:lnTo>
                <a:lnTo>
                  <a:pt x="3644513" y="1990036"/>
                </a:lnTo>
                <a:lnTo>
                  <a:pt x="3668896" y="2026017"/>
                </a:lnTo>
                <a:lnTo>
                  <a:pt x="3696525" y="2059177"/>
                </a:lnTo>
                <a:lnTo>
                  <a:pt x="3731315" y="2092664"/>
                </a:lnTo>
                <a:lnTo>
                  <a:pt x="3769774" y="2121685"/>
                </a:lnTo>
                <a:lnTo>
                  <a:pt x="3811903" y="2146242"/>
                </a:lnTo>
                <a:lnTo>
                  <a:pt x="3857704" y="2166334"/>
                </a:lnTo>
                <a:lnTo>
                  <a:pt x="3907178" y="2181961"/>
                </a:lnTo>
                <a:lnTo>
                  <a:pt x="3960326" y="2193123"/>
                </a:lnTo>
                <a:lnTo>
                  <a:pt x="4017150" y="2199820"/>
                </a:lnTo>
                <a:lnTo>
                  <a:pt x="4077652" y="2202053"/>
                </a:lnTo>
                <a:lnTo>
                  <a:pt x="4137874" y="2199820"/>
                </a:lnTo>
                <a:lnTo>
                  <a:pt x="4194573" y="2193123"/>
                </a:lnTo>
                <a:lnTo>
                  <a:pt x="4247616" y="2181961"/>
                </a:lnTo>
                <a:lnTo>
                  <a:pt x="4297016" y="2166334"/>
                </a:lnTo>
                <a:lnTo>
                  <a:pt x="4342772" y="2146242"/>
                </a:lnTo>
                <a:lnTo>
                  <a:pt x="4385155" y="2121525"/>
                </a:lnTo>
                <a:lnTo>
                  <a:pt x="4423608" y="2092457"/>
                </a:lnTo>
                <a:lnTo>
                  <a:pt x="4458398" y="2058924"/>
                </a:lnTo>
                <a:lnTo>
                  <a:pt x="4486107" y="2025696"/>
                </a:lnTo>
                <a:lnTo>
                  <a:pt x="4510561" y="1989682"/>
                </a:lnTo>
                <a:lnTo>
                  <a:pt x="4531757" y="1950879"/>
                </a:lnTo>
                <a:lnTo>
                  <a:pt x="4549695" y="1909286"/>
                </a:lnTo>
                <a:lnTo>
                  <a:pt x="4564277" y="1865193"/>
                </a:lnTo>
                <a:lnTo>
                  <a:pt x="4568839" y="1846452"/>
                </a:lnTo>
                <a:lnTo>
                  <a:pt x="4086542" y="1846452"/>
                </a:lnTo>
                <a:lnTo>
                  <a:pt x="4038474" y="1839929"/>
                </a:lnTo>
                <a:lnTo>
                  <a:pt x="4001098" y="1820353"/>
                </a:lnTo>
                <a:lnTo>
                  <a:pt x="3974409" y="1787721"/>
                </a:lnTo>
                <a:lnTo>
                  <a:pt x="3958400" y="1742024"/>
                </a:lnTo>
                <a:lnTo>
                  <a:pt x="3953065" y="1683257"/>
                </a:lnTo>
                <a:lnTo>
                  <a:pt x="3953065" y="518794"/>
                </a:lnTo>
                <a:lnTo>
                  <a:pt x="3958400" y="460028"/>
                </a:lnTo>
                <a:lnTo>
                  <a:pt x="3974409" y="414331"/>
                </a:lnTo>
                <a:lnTo>
                  <a:pt x="4001098" y="381699"/>
                </a:lnTo>
                <a:lnTo>
                  <a:pt x="4038474" y="362123"/>
                </a:lnTo>
                <a:lnTo>
                  <a:pt x="4086542" y="355600"/>
                </a:lnTo>
                <a:lnTo>
                  <a:pt x="4569227" y="355600"/>
                </a:lnTo>
                <a:lnTo>
                  <a:pt x="4564438" y="335918"/>
                </a:lnTo>
                <a:lnTo>
                  <a:pt x="4549791" y="291828"/>
                </a:lnTo>
                <a:lnTo>
                  <a:pt x="4531889" y="250476"/>
                </a:lnTo>
                <a:lnTo>
                  <a:pt x="4510731" y="211866"/>
                </a:lnTo>
                <a:lnTo>
                  <a:pt x="4486319" y="175998"/>
                </a:lnTo>
                <a:lnTo>
                  <a:pt x="4458652" y="142875"/>
                </a:lnTo>
                <a:lnTo>
                  <a:pt x="4423898" y="109388"/>
                </a:lnTo>
                <a:lnTo>
                  <a:pt x="4385458" y="80367"/>
                </a:lnTo>
                <a:lnTo>
                  <a:pt x="4343336" y="55810"/>
                </a:lnTo>
                <a:lnTo>
                  <a:pt x="4297537" y="35718"/>
                </a:lnTo>
                <a:lnTo>
                  <a:pt x="4248064" y="20091"/>
                </a:lnTo>
                <a:lnTo>
                  <a:pt x="4194923" y="8929"/>
                </a:lnTo>
                <a:lnTo>
                  <a:pt x="4138117" y="2232"/>
                </a:lnTo>
                <a:lnTo>
                  <a:pt x="4077652" y="0"/>
                </a:lnTo>
                <a:close/>
              </a:path>
              <a:path w="7985759" h="2202180">
                <a:moveTo>
                  <a:pt x="4590478" y="1337182"/>
                </a:moveTo>
                <a:lnTo>
                  <a:pt x="4220019" y="1337182"/>
                </a:lnTo>
                <a:lnTo>
                  <a:pt x="4220019" y="1683257"/>
                </a:lnTo>
                <a:lnTo>
                  <a:pt x="4214672" y="1742024"/>
                </a:lnTo>
                <a:lnTo>
                  <a:pt x="4198638" y="1787721"/>
                </a:lnTo>
                <a:lnTo>
                  <a:pt x="4171931" y="1820353"/>
                </a:lnTo>
                <a:lnTo>
                  <a:pt x="4134561" y="1839929"/>
                </a:lnTo>
                <a:lnTo>
                  <a:pt x="4086542" y="1846452"/>
                </a:lnTo>
                <a:lnTo>
                  <a:pt x="4568839" y="1846452"/>
                </a:lnTo>
                <a:lnTo>
                  <a:pt x="4583924" y="1767903"/>
                </a:lnTo>
                <a:lnTo>
                  <a:pt x="4588838" y="1715045"/>
                </a:lnTo>
                <a:lnTo>
                  <a:pt x="4590478" y="1659381"/>
                </a:lnTo>
                <a:lnTo>
                  <a:pt x="4590478" y="1337182"/>
                </a:lnTo>
                <a:close/>
              </a:path>
              <a:path w="7985759" h="2202180">
                <a:moveTo>
                  <a:pt x="4569227" y="355600"/>
                </a:moveTo>
                <a:lnTo>
                  <a:pt x="4086542" y="355600"/>
                </a:lnTo>
                <a:lnTo>
                  <a:pt x="4134561" y="362123"/>
                </a:lnTo>
                <a:lnTo>
                  <a:pt x="4171931" y="381699"/>
                </a:lnTo>
                <a:lnTo>
                  <a:pt x="4198638" y="414331"/>
                </a:lnTo>
                <a:lnTo>
                  <a:pt x="4214672" y="460028"/>
                </a:lnTo>
                <a:lnTo>
                  <a:pt x="4220019" y="518794"/>
                </a:lnTo>
                <a:lnTo>
                  <a:pt x="4220019" y="790320"/>
                </a:lnTo>
                <a:lnTo>
                  <a:pt x="4590478" y="790320"/>
                </a:lnTo>
                <a:lnTo>
                  <a:pt x="4590478" y="539623"/>
                </a:lnTo>
                <a:lnTo>
                  <a:pt x="4588851" y="484599"/>
                </a:lnTo>
                <a:lnTo>
                  <a:pt x="4583968" y="432306"/>
                </a:lnTo>
                <a:lnTo>
                  <a:pt x="4575831" y="382745"/>
                </a:lnTo>
                <a:lnTo>
                  <a:pt x="4569227" y="355600"/>
                </a:lnTo>
                <a:close/>
              </a:path>
              <a:path w="7985759" h="2202180">
                <a:moveTo>
                  <a:pt x="5480494" y="29844"/>
                </a:moveTo>
                <a:lnTo>
                  <a:pt x="4984051" y="29844"/>
                </a:lnTo>
                <a:lnTo>
                  <a:pt x="4640770" y="2172207"/>
                </a:lnTo>
                <a:lnTo>
                  <a:pt x="5000942" y="2172207"/>
                </a:lnTo>
                <a:lnTo>
                  <a:pt x="5060505" y="1764283"/>
                </a:lnTo>
                <a:lnTo>
                  <a:pt x="5437060" y="1764283"/>
                </a:lnTo>
                <a:lnTo>
                  <a:pt x="5437060" y="1758188"/>
                </a:lnTo>
                <a:lnTo>
                  <a:pt x="5757742" y="1758188"/>
                </a:lnTo>
                <a:lnTo>
                  <a:pt x="5704061" y="1423542"/>
                </a:lnTo>
                <a:lnTo>
                  <a:pt x="5103431" y="1423542"/>
                </a:lnTo>
                <a:lnTo>
                  <a:pt x="5219150" y="613404"/>
                </a:lnTo>
                <a:lnTo>
                  <a:pt x="5195379" y="450850"/>
                </a:lnTo>
                <a:lnTo>
                  <a:pt x="5548029" y="450850"/>
                </a:lnTo>
                <a:lnTo>
                  <a:pt x="5480494" y="29844"/>
                </a:lnTo>
                <a:close/>
              </a:path>
              <a:path w="7985759" h="2202180">
                <a:moveTo>
                  <a:pt x="5757742" y="1758188"/>
                </a:moveTo>
                <a:lnTo>
                  <a:pt x="5437060" y="1758188"/>
                </a:lnTo>
                <a:lnTo>
                  <a:pt x="5439600" y="2172207"/>
                </a:lnTo>
                <a:lnTo>
                  <a:pt x="5824156" y="2172207"/>
                </a:lnTo>
                <a:lnTo>
                  <a:pt x="5757742" y="1758188"/>
                </a:lnTo>
                <a:close/>
              </a:path>
              <a:path w="7985759" h="2202180">
                <a:moveTo>
                  <a:pt x="5548029" y="450850"/>
                </a:moveTo>
                <a:lnTo>
                  <a:pt x="5242369" y="450850"/>
                </a:lnTo>
                <a:lnTo>
                  <a:pt x="5219150" y="613404"/>
                </a:lnTo>
                <a:lnTo>
                  <a:pt x="5337619" y="1423542"/>
                </a:lnTo>
                <a:lnTo>
                  <a:pt x="5704061" y="1423542"/>
                </a:lnTo>
                <a:lnTo>
                  <a:pt x="5548029" y="450850"/>
                </a:lnTo>
                <a:close/>
              </a:path>
              <a:path w="7985759" h="2202180">
                <a:moveTo>
                  <a:pt x="5242369" y="450850"/>
                </a:moveTo>
                <a:lnTo>
                  <a:pt x="5195379" y="450850"/>
                </a:lnTo>
                <a:lnTo>
                  <a:pt x="5219150" y="613404"/>
                </a:lnTo>
                <a:lnTo>
                  <a:pt x="5242369" y="450850"/>
                </a:lnTo>
                <a:close/>
              </a:path>
              <a:path w="7985759" h="2202180">
                <a:moveTo>
                  <a:pt x="6235763" y="1501013"/>
                </a:moveTo>
                <a:lnTo>
                  <a:pt x="5865304" y="1501013"/>
                </a:lnTo>
                <a:lnTo>
                  <a:pt x="5865304" y="1647443"/>
                </a:lnTo>
                <a:lnTo>
                  <a:pt x="5866913" y="1704881"/>
                </a:lnTo>
                <a:lnTo>
                  <a:pt x="5871740" y="1759338"/>
                </a:lnTo>
                <a:lnTo>
                  <a:pt x="5879787" y="1810817"/>
                </a:lnTo>
                <a:lnTo>
                  <a:pt x="5891054" y="1859321"/>
                </a:lnTo>
                <a:lnTo>
                  <a:pt x="5905542" y="1904850"/>
                </a:lnTo>
                <a:lnTo>
                  <a:pt x="5923254" y="1947408"/>
                </a:lnTo>
                <a:lnTo>
                  <a:pt x="5944188" y="1986996"/>
                </a:lnTo>
                <a:lnTo>
                  <a:pt x="5968348" y="2023617"/>
                </a:lnTo>
                <a:lnTo>
                  <a:pt x="5995733" y="2057273"/>
                </a:lnTo>
                <a:lnTo>
                  <a:pt x="6026194" y="2087658"/>
                </a:lnTo>
                <a:lnTo>
                  <a:pt x="6059664" y="2114470"/>
                </a:lnTo>
                <a:lnTo>
                  <a:pt x="6096143" y="2137706"/>
                </a:lnTo>
                <a:lnTo>
                  <a:pt x="6135629" y="2157367"/>
                </a:lnTo>
                <a:lnTo>
                  <a:pt x="6178121" y="2173454"/>
                </a:lnTo>
                <a:lnTo>
                  <a:pt x="6223618" y="2185966"/>
                </a:lnTo>
                <a:lnTo>
                  <a:pt x="6272119" y="2194903"/>
                </a:lnTo>
                <a:lnTo>
                  <a:pt x="6323624" y="2200265"/>
                </a:lnTo>
                <a:lnTo>
                  <a:pt x="6378130" y="2202053"/>
                </a:lnTo>
                <a:lnTo>
                  <a:pt x="6432684" y="2200265"/>
                </a:lnTo>
                <a:lnTo>
                  <a:pt x="6433073" y="2200265"/>
                </a:lnTo>
                <a:lnTo>
                  <a:pt x="6484710" y="2194903"/>
                </a:lnTo>
                <a:lnTo>
                  <a:pt x="6485019" y="2194903"/>
                </a:lnTo>
                <a:lnTo>
                  <a:pt x="6534636" y="2185801"/>
                </a:lnTo>
                <a:lnTo>
                  <a:pt x="6580897" y="2173164"/>
                </a:lnTo>
                <a:lnTo>
                  <a:pt x="6624204" y="2156919"/>
                </a:lnTo>
                <a:lnTo>
                  <a:pt x="6664557" y="2137066"/>
                </a:lnTo>
                <a:lnTo>
                  <a:pt x="6701956" y="2113607"/>
                </a:lnTo>
                <a:lnTo>
                  <a:pt x="6736402" y="2086543"/>
                </a:lnTo>
                <a:lnTo>
                  <a:pt x="6767893" y="2055876"/>
                </a:lnTo>
                <a:lnTo>
                  <a:pt x="6796204" y="2021900"/>
                </a:lnTo>
                <a:lnTo>
                  <a:pt x="6821193" y="1984913"/>
                </a:lnTo>
                <a:lnTo>
                  <a:pt x="6842856" y="1944910"/>
                </a:lnTo>
                <a:lnTo>
                  <a:pt x="6861192" y="1901892"/>
                </a:lnTo>
                <a:lnTo>
                  <a:pt x="6876199" y="1855854"/>
                </a:lnTo>
                <a:lnTo>
                  <a:pt x="6878437" y="1846452"/>
                </a:lnTo>
                <a:lnTo>
                  <a:pt x="6375209" y="1846452"/>
                </a:lnTo>
                <a:lnTo>
                  <a:pt x="6332600" y="1841585"/>
                </a:lnTo>
                <a:lnTo>
                  <a:pt x="6270624" y="1802653"/>
                </a:lnTo>
                <a:lnTo>
                  <a:pt x="6251257" y="1768597"/>
                </a:lnTo>
                <a:lnTo>
                  <a:pt x="6239637" y="1724818"/>
                </a:lnTo>
                <a:lnTo>
                  <a:pt x="6235763" y="1671319"/>
                </a:lnTo>
                <a:lnTo>
                  <a:pt x="6235763" y="1501013"/>
                </a:lnTo>
                <a:close/>
              </a:path>
              <a:path w="7985759" h="2202180">
                <a:moveTo>
                  <a:pt x="6390068" y="0"/>
                </a:moveTo>
                <a:lnTo>
                  <a:pt x="6335373" y="1782"/>
                </a:lnTo>
                <a:lnTo>
                  <a:pt x="6283641" y="7128"/>
                </a:lnTo>
                <a:lnTo>
                  <a:pt x="6234869" y="16034"/>
                </a:lnTo>
                <a:lnTo>
                  <a:pt x="6189058" y="28500"/>
                </a:lnTo>
                <a:lnTo>
                  <a:pt x="6146206" y="44524"/>
                </a:lnTo>
                <a:lnTo>
                  <a:pt x="6106312" y="64102"/>
                </a:lnTo>
                <a:lnTo>
                  <a:pt x="6069376" y="87232"/>
                </a:lnTo>
                <a:lnTo>
                  <a:pt x="6035395" y="113914"/>
                </a:lnTo>
                <a:lnTo>
                  <a:pt x="6004369" y="144144"/>
                </a:lnTo>
                <a:lnTo>
                  <a:pt x="5976424" y="177583"/>
                </a:lnTo>
                <a:lnTo>
                  <a:pt x="5951771" y="213809"/>
                </a:lnTo>
                <a:lnTo>
                  <a:pt x="5930408" y="252824"/>
                </a:lnTo>
                <a:lnTo>
                  <a:pt x="5912335" y="294629"/>
                </a:lnTo>
                <a:lnTo>
                  <a:pt x="5897550" y="339227"/>
                </a:lnTo>
                <a:lnTo>
                  <a:pt x="5886052" y="386620"/>
                </a:lnTo>
                <a:lnTo>
                  <a:pt x="5877841" y="436811"/>
                </a:lnTo>
                <a:lnTo>
                  <a:pt x="5872915" y="489801"/>
                </a:lnTo>
                <a:lnTo>
                  <a:pt x="5871273" y="545591"/>
                </a:lnTo>
                <a:lnTo>
                  <a:pt x="5872976" y="599047"/>
                </a:lnTo>
                <a:lnTo>
                  <a:pt x="5878084" y="650882"/>
                </a:lnTo>
                <a:lnTo>
                  <a:pt x="5886599" y="701089"/>
                </a:lnTo>
                <a:lnTo>
                  <a:pt x="5898518" y="749667"/>
                </a:lnTo>
                <a:lnTo>
                  <a:pt x="5913844" y="796609"/>
                </a:lnTo>
                <a:lnTo>
                  <a:pt x="5932575" y="841912"/>
                </a:lnTo>
                <a:lnTo>
                  <a:pt x="5954712" y="885570"/>
                </a:lnTo>
                <a:lnTo>
                  <a:pt x="5975287" y="919376"/>
                </a:lnTo>
                <a:lnTo>
                  <a:pt x="5999844" y="954161"/>
                </a:lnTo>
                <a:lnTo>
                  <a:pt x="6028386" y="989927"/>
                </a:lnTo>
                <a:lnTo>
                  <a:pt x="6060917" y="1026674"/>
                </a:lnTo>
                <a:lnTo>
                  <a:pt x="6097441" y="1064404"/>
                </a:lnTo>
                <a:lnTo>
                  <a:pt x="6137959" y="1103117"/>
                </a:lnTo>
                <a:lnTo>
                  <a:pt x="6182475" y="1142815"/>
                </a:lnTo>
                <a:lnTo>
                  <a:pt x="6230993" y="1183498"/>
                </a:lnTo>
                <a:lnTo>
                  <a:pt x="6283515" y="1225168"/>
                </a:lnTo>
                <a:lnTo>
                  <a:pt x="6321571" y="1267746"/>
                </a:lnTo>
                <a:lnTo>
                  <a:pt x="6356103" y="1308236"/>
                </a:lnTo>
                <a:lnTo>
                  <a:pt x="6387099" y="1346644"/>
                </a:lnTo>
                <a:lnTo>
                  <a:pt x="6414551" y="1382978"/>
                </a:lnTo>
                <a:lnTo>
                  <a:pt x="6438446" y="1417244"/>
                </a:lnTo>
                <a:lnTo>
                  <a:pt x="6483185" y="1497955"/>
                </a:lnTo>
                <a:lnTo>
                  <a:pt x="6500606" y="1550114"/>
                </a:lnTo>
                <a:lnTo>
                  <a:pt x="6511049" y="1605916"/>
                </a:lnTo>
                <a:lnTo>
                  <a:pt x="6514528" y="1665351"/>
                </a:lnTo>
                <a:lnTo>
                  <a:pt x="6512313" y="1711787"/>
                </a:lnTo>
                <a:lnTo>
                  <a:pt x="6505670" y="1750710"/>
                </a:lnTo>
                <a:lnTo>
                  <a:pt x="6479095" y="1806066"/>
                </a:lnTo>
                <a:lnTo>
                  <a:pt x="6435344" y="1836356"/>
                </a:lnTo>
                <a:lnTo>
                  <a:pt x="6375209" y="1846452"/>
                </a:lnTo>
                <a:lnTo>
                  <a:pt x="6878437" y="1846452"/>
                </a:lnTo>
                <a:lnTo>
                  <a:pt x="6887875" y="1806796"/>
                </a:lnTo>
                <a:lnTo>
                  <a:pt x="6896218" y="1754714"/>
                </a:lnTo>
                <a:lnTo>
                  <a:pt x="6901225" y="1699608"/>
                </a:lnTo>
                <a:lnTo>
                  <a:pt x="6902894" y="1641475"/>
                </a:lnTo>
                <a:lnTo>
                  <a:pt x="6901254" y="1584908"/>
                </a:lnTo>
                <a:lnTo>
                  <a:pt x="6896334" y="1530384"/>
                </a:lnTo>
                <a:lnTo>
                  <a:pt x="6888138" y="1477906"/>
                </a:lnTo>
                <a:lnTo>
                  <a:pt x="6876668" y="1427478"/>
                </a:lnTo>
                <a:lnTo>
                  <a:pt x="6861924" y="1379105"/>
                </a:lnTo>
                <a:lnTo>
                  <a:pt x="6843911" y="1332791"/>
                </a:lnTo>
                <a:lnTo>
                  <a:pt x="6822630" y="1288541"/>
                </a:lnTo>
                <a:lnTo>
                  <a:pt x="6803161" y="1254496"/>
                </a:lnTo>
                <a:lnTo>
                  <a:pt x="6780485" y="1219668"/>
                </a:lnTo>
                <a:lnTo>
                  <a:pt x="6754600" y="1184058"/>
                </a:lnTo>
                <a:lnTo>
                  <a:pt x="6725508" y="1147664"/>
                </a:lnTo>
                <a:lnTo>
                  <a:pt x="6693208" y="1110485"/>
                </a:lnTo>
                <a:lnTo>
                  <a:pt x="6657699" y="1072519"/>
                </a:lnTo>
                <a:lnTo>
                  <a:pt x="6618983" y="1033767"/>
                </a:lnTo>
                <a:lnTo>
                  <a:pt x="6577059" y="994226"/>
                </a:lnTo>
                <a:lnTo>
                  <a:pt x="6482365" y="909574"/>
                </a:lnTo>
                <a:lnTo>
                  <a:pt x="6438323" y="867668"/>
                </a:lnTo>
                <a:lnTo>
                  <a:pt x="6399799" y="828182"/>
                </a:lnTo>
                <a:lnTo>
                  <a:pt x="6366789" y="791120"/>
                </a:lnTo>
                <a:lnTo>
                  <a:pt x="6339290" y="756485"/>
                </a:lnTo>
                <a:lnTo>
                  <a:pt x="6317297" y="724280"/>
                </a:lnTo>
                <a:lnTo>
                  <a:pt x="6292054" y="677015"/>
                </a:lnTo>
                <a:lnTo>
                  <a:pt x="6274038" y="627999"/>
                </a:lnTo>
                <a:lnTo>
                  <a:pt x="6263237" y="577244"/>
                </a:lnTo>
                <a:lnTo>
                  <a:pt x="6259639" y="524763"/>
                </a:lnTo>
                <a:lnTo>
                  <a:pt x="6264973" y="463864"/>
                </a:lnTo>
                <a:lnTo>
                  <a:pt x="6280975" y="416499"/>
                </a:lnTo>
                <a:lnTo>
                  <a:pt x="6307645" y="382666"/>
                </a:lnTo>
                <a:lnTo>
                  <a:pt x="6344983" y="362366"/>
                </a:lnTo>
                <a:lnTo>
                  <a:pt x="6392989" y="355600"/>
                </a:lnTo>
                <a:lnTo>
                  <a:pt x="6874671" y="355600"/>
                </a:lnTo>
                <a:lnTo>
                  <a:pt x="6871487" y="341843"/>
                </a:lnTo>
                <a:lnTo>
                  <a:pt x="6857179" y="296642"/>
                </a:lnTo>
                <a:lnTo>
                  <a:pt x="6839690" y="254333"/>
                </a:lnTo>
                <a:lnTo>
                  <a:pt x="6819022" y="214920"/>
                </a:lnTo>
                <a:lnTo>
                  <a:pt x="6795174" y="178401"/>
                </a:lnTo>
                <a:lnTo>
                  <a:pt x="6768147" y="144779"/>
                </a:lnTo>
                <a:lnTo>
                  <a:pt x="6734029" y="110847"/>
                </a:lnTo>
                <a:lnTo>
                  <a:pt x="6696160" y="81438"/>
                </a:lnTo>
                <a:lnTo>
                  <a:pt x="6654537" y="56554"/>
                </a:lnTo>
                <a:lnTo>
                  <a:pt x="6609159" y="36195"/>
                </a:lnTo>
                <a:lnTo>
                  <a:pt x="6560025" y="20359"/>
                </a:lnTo>
                <a:lnTo>
                  <a:pt x="6507132" y="9048"/>
                </a:lnTo>
                <a:lnTo>
                  <a:pt x="6450481" y="2262"/>
                </a:lnTo>
                <a:lnTo>
                  <a:pt x="6390068" y="0"/>
                </a:lnTo>
                <a:close/>
              </a:path>
              <a:path w="7985759" h="2202180">
                <a:moveTo>
                  <a:pt x="6874671" y="355600"/>
                </a:moveTo>
                <a:lnTo>
                  <a:pt x="6392989" y="355600"/>
                </a:lnTo>
                <a:lnTo>
                  <a:pt x="6424017" y="358078"/>
                </a:lnTo>
                <a:lnTo>
                  <a:pt x="6450996" y="365521"/>
                </a:lnTo>
                <a:lnTo>
                  <a:pt x="6492811" y="395350"/>
                </a:lnTo>
                <a:lnTo>
                  <a:pt x="6518068" y="448992"/>
                </a:lnTo>
                <a:lnTo>
                  <a:pt x="6526466" y="530732"/>
                </a:lnTo>
                <a:lnTo>
                  <a:pt x="6526466" y="668274"/>
                </a:lnTo>
                <a:lnTo>
                  <a:pt x="6896925" y="668274"/>
                </a:lnTo>
                <a:lnTo>
                  <a:pt x="6896925" y="551561"/>
                </a:lnTo>
                <a:lnTo>
                  <a:pt x="6895335" y="494796"/>
                </a:lnTo>
                <a:lnTo>
                  <a:pt x="6890566" y="440921"/>
                </a:lnTo>
                <a:lnTo>
                  <a:pt x="6882616" y="389937"/>
                </a:lnTo>
                <a:lnTo>
                  <a:pt x="6874671" y="355600"/>
                </a:lnTo>
                <a:close/>
              </a:path>
              <a:path w="7985759" h="2202180">
                <a:moveTo>
                  <a:pt x="7985569" y="29844"/>
                </a:moveTo>
                <a:lnTo>
                  <a:pt x="7031418" y="29844"/>
                </a:lnTo>
                <a:lnTo>
                  <a:pt x="7031418" y="2172207"/>
                </a:lnTo>
                <a:lnTo>
                  <a:pt x="7985569" y="2172207"/>
                </a:lnTo>
                <a:lnTo>
                  <a:pt x="7985569" y="1816735"/>
                </a:lnTo>
                <a:lnTo>
                  <a:pt x="7419657" y="1816735"/>
                </a:lnTo>
                <a:lnTo>
                  <a:pt x="7419657" y="1234058"/>
                </a:lnTo>
                <a:lnTo>
                  <a:pt x="7869364" y="1234058"/>
                </a:lnTo>
                <a:lnTo>
                  <a:pt x="7869364" y="878586"/>
                </a:lnTo>
                <a:lnTo>
                  <a:pt x="7419657" y="878586"/>
                </a:lnTo>
                <a:lnTo>
                  <a:pt x="7419657" y="385317"/>
                </a:lnTo>
                <a:lnTo>
                  <a:pt x="7985569" y="385317"/>
                </a:lnTo>
                <a:lnTo>
                  <a:pt x="7985569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42290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206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30020" y="3546475"/>
            <a:ext cx="9810750" cy="280987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11365" y="3177730"/>
            <a:ext cx="5011928" cy="3361182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829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ADAF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2407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6F2F9F"/>
                </a:solidFill>
              </a:rPr>
              <a:t>SMARTBOX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8114156" y="2727451"/>
            <a:ext cx="3627120" cy="4826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https://www.smartbox.com/es/nuestras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sz="10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smartbox/gastronomia/cena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de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alta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cocina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en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restaurante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bib</a:t>
            </a:r>
            <a:r>
              <a:rPr dirty="0" u="sng" sz="10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sz="1000" spc="-2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gourmand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1415630.html</a:t>
            </a:r>
            <a:endParaRPr sz="10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1030935" y="5352415"/>
            <a:ext cx="3856990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https://www.elcorteingles.es/smartbox/cajas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regalo/spa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bienestar/</a:t>
            </a:r>
            <a:endParaRPr sz="1000">
              <a:latin typeface="Georgia"/>
              <a:cs typeface="Georgia"/>
            </a:endParaRPr>
          </a:p>
        </p:txBody>
      </p:sp>
      <p:pic>
        <p:nvPicPr>
          <p:cNvPr id="9" name="object 9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175" y="1290700"/>
            <a:ext cx="7040625" cy="3696843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4044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ADAF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2407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6F2F9F"/>
                </a:solidFill>
              </a:rPr>
              <a:t>SMARTBOX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4527" y="1240536"/>
            <a:ext cx="10755249" cy="460121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30196"/>
            <a:ext cx="12198350" cy="6527803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0" y="11355"/>
            <a:ext cx="3975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209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ADAF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2407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6F2F9F"/>
                </a:solidFill>
              </a:rPr>
              <a:t>SMARTBOX</a:t>
            </a:r>
            <a:endParaRPr sz="2900"/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</p:spTree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561513" y="6448755"/>
            <a:ext cx="2146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49631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0" y="11355"/>
            <a:ext cx="3663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ADAF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88683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35">
                <a:solidFill>
                  <a:srgbClr val="6F2F9F"/>
                </a:solidFill>
              </a:rPr>
              <a:t>SMARTBOX</a:t>
            </a:r>
            <a:r>
              <a:rPr dirty="0" sz="2900" spc="-440">
                <a:solidFill>
                  <a:srgbClr val="6F2F9F"/>
                </a:solidFill>
              </a:rPr>
              <a:t> </a:t>
            </a:r>
            <a:r>
              <a:rPr dirty="0" sz="2900" spc="-210">
                <a:solidFill>
                  <a:srgbClr val="6F2F9F"/>
                </a:solidFill>
              </a:rPr>
              <a:t>–</a:t>
            </a:r>
            <a:r>
              <a:rPr dirty="0" sz="2900" spc="-380">
                <a:solidFill>
                  <a:srgbClr val="6F2F9F"/>
                </a:solidFill>
              </a:rPr>
              <a:t> </a:t>
            </a:r>
            <a:r>
              <a:rPr dirty="0" sz="2900" spc="-685">
                <a:solidFill>
                  <a:srgbClr val="6F2F9F"/>
                </a:solidFill>
              </a:rPr>
              <a:t>DOWNLOAD</a:t>
            </a:r>
            <a:r>
              <a:rPr dirty="0" sz="2900" spc="-455">
                <a:solidFill>
                  <a:srgbClr val="6F2F9F"/>
                </a:solidFill>
              </a:rPr>
              <a:t> </a:t>
            </a:r>
            <a:r>
              <a:rPr dirty="0" sz="2900" spc="-475">
                <a:solidFill>
                  <a:srgbClr val="6F2F9F"/>
                </a:solidFill>
              </a:rPr>
              <a:t>EXAMPLEs</a:t>
            </a:r>
            <a:endParaRPr sz="2900"/>
          </a:p>
        </p:txBody>
      </p:sp>
      <p:grpSp>
        <p:nvGrpSpPr>
          <p:cNvPr id="7" name="object 7" descr=""/>
          <p:cNvGrpSpPr/>
          <p:nvPr/>
        </p:nvGrpSpPr>
        <p:grpSpPr>
          <a:xfrm>
            <a:off x="3175" y="12"/>
            <a:ext cx="12192000" cy="4919980"/>
            <a:chOff x="3175" y="12"/>
            <a:chExt cx="12192000" cy="4919980"/>
          </a:xfrm>
        </p:grpSpPr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540639"/>
              <a:ext cx="12191999" cy="4378960"/>
            </a:xfrm>
            <a:prstGeom prst="rect">
              <a:avLst/>
            </a:prstGeom>
          </p:spPr>
        </p:pic>
      </p:grpSp>
      <p:sp>
        <p:nvSpPr>
          <p:cNvPr id="10" name="object 10" descr=""/>
          <p:cNvSpPr/>
          <p:nvPr/>
        </p:nvSpPr>
        <p:spPr>
          <a:xfrm>
            <a:off x="696163" y="4983224"/>
            <a:ext cx="3899535" cy="1875155"/>
          </a:xfrm>
          <a:custGeom>
            <a:avLst/>
            <a:gdLst/>
            <a:ahLst/>
            <a:cxnLst/>
            <a:rect l="l" t="t" r="r" b="b"/>
            <a:pathLst>
              <a:path w="3899535" h="1875154">
                <a:moveTo>
                  <a:pt x="3899154" y="0"/>
                </a:moveTo>
                <a:lnTo>
                  <a:pt x="0" y="0"/>
                </a:lnTo>
                <a:lnTo>
                  <a:pt x="0" y="1874773"/>
                </a:lnTo>
                <a:lnTo>
                  <a:pt x="3899154" y="1874773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 descr=""/>
          <p:cNvSpPr txBox="1"/>
          <p:nvPr/>
        </p:nvSpPr>
        <p:spPr>
          <a:xfrm>
            <a:off x="683463" y="4810734"/>
            <a:ext cx="1203325" cy="1610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Product Photo Price Discount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683463" y="6486855"/>
            <a:ext cx="78613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Seller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64680" y="618108"/>
            <a:ext cx="7985759" cy="2202180"/>
          </a:xfrm>
          <a:custGeom>
            <a:avLst/>
            <a:gdLst/>
            <a:ahLst/>
            <a:cxnLst/>
            <a:rect l="l" t="t" r="r" b="b"/>
            <a:pathLst>
              <a:path w="7985759" h="2202180">
                <a:moveTo>
                  <a:pt x="730770" y="29844"/>
                </a:moveTo>
                <a:lnTo>
                  <a:pt x="458216" y="29844"/>
                </a:lnTo>
                <a:lnTo>
                  <a:pt x="436241" y="84421"/>
                </a:lnTo>
                <a:lnTo>
                  <a:pt x="413923" y="130603"/>
                </a:lnTo>
                <a:lnTo>
                  <a:pt x="391259" y="168380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32" y="284027"/>
                </a:lnTo>
                <a:lnTo>
                  <a:pt x="118906" y="288371"/>
                </a:lnTo>
                <a:lnTo>
                  <a:pt x="62995" y="290977"/>
                </a:lnTo>
                <a:lnTo>
                  <a:pt x="0" y="291845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7"/>
                </a:lnTo>
                <a:lnTo>
                  <a:pt x="730770" y="2172207"/>
                </a:lnTo>
                <a:lnTo>
                  <a:pt x="730770" y="29844"/>
                </a:lnTo>
                <a:close/>
              </a:path>
              <a:path w="7985759" h="2202180">
                <a:moveTo>
                  <a:pt x="2084319" y="355600"/>
                </a:moveTo>
                <a:lnTo>
                  <a:pt x="1579435" y="355600"/>
                </a:lnTo>
                <a:lnTo>
                  <a:pt x="1611727" y="358266"/>
                </a:lnTo>
                <a:lnTo>
                  <a:pt x="1639839" y="366267"/>
                </a:lnTo>
                <a:lnTo>
                  <a:pt x="1683575" y="398271"/>
                </a:lnTo>
                <a:lnTo>
                  <a:pt x="1710039" y="460819"/>
                </a:lnTo>
                <a:lnTo>
                  <a:pt x="1716668" y="507107"/>
                </a:lnTo>
                <a:lnTo>
                  <a:pt x="1718881" y="563371"/>
                </a:lnTo>
                <a:lnTo>
                  <a:pt x="1716997" y="610827"/>
                </a:lnTo>
                <a:lnTo>
                  <a:pt x="1711346" y="657690"/>
                </a:lnTo>
                <a:lnTo>
                  <a:pt x="1701927" y="703960"/>
                </a:lnTo>
                <a:lnTo>
                  <a:pt x="1688740" y="749638"/>
                </a:lnTo>
                <a:lnTo>
                  <a:pt x="1671785" y="794723"/>
                </a:lnTo>
                <a:lnTo>
                  <a:pt x="1651063" y="839215"/>
                </a:lnTo>
                <a:lnTo>
                  <a:pt x="1632793" y="873107"/>
                </a:lnTo>
                <a:lnTo>
                  <a:pt x="1611891" y="908395"/>
                </a:lnTo>
                <a:lnTo>
                  <a:pt x="1588359" y="945081"/>
                </a:lnTo>
                <a:lnTo>
                  <a:pt x="1562195" y="983170"/>
                </a:lnTo>
                <a:lnTo>
                  <a:pt x="1533399" y="1022664"/>
                </a:lnTo>
                <a:lnTo>
                  <a:pt x="1501973" y="1063565"/>
                </a:lnTo>
                <a:lnTo>
                  <a:pt x="1467915" y="1105877"/>
                </a:lnTo>
                <a:lnTo>
                  <a:pt x="1431226" y="1149603"/>
                </a:lnTo>
                <a:lnTo>
                  <a:pt x="1385257" y="1195601"/>
                </a:lnTo>
                <a:lnTo>
                  <a:pt x="1342771" y="1240462"/>
                </a:lnTo>
                <a:lnTo>
                  <a:pt x="1303770" y="1284186"/>
                </a:lnTo>
                <a:lnTo>
                  <a:pt x="1268256" y="1326775"/>
                </a:lnTo>
                <a:lnTo>
                  <a:pt x="1236230" y="1368230"/>
                </a:lnTo>
                <a:lnTo>
                  <a:pt x="1207697" y="1408552"/>
                </a:lnTo>
                <a:lnTo>
                  <a:pt x="1182656" y="1447742"/>
                </a:lnTo>
                <a:lnTo>
                  <a:pt x="1161111" y="1485801"/>
                </a:lnTo>
                <a:lnTo>
                  <a:pt x="1143063" y="1522729"/>
                </a:lnTo>
                <a:lnTo>
                  <a:pt x="1125871" y="1564663"/>
                </a:lnTo>
                <a:lnTo>
                  <a:pt x="1110966" y="1608645"/>
                </a:lnTo>
                <a:lnTo>
                  <a:pt x="1098350" y="1654675"/>
                </a:lnTo>
                <a:lnTo>
                  <a:pt x="1088024" y="1702752"/>
                </a:lnTo>
                <a:lnTo>
                  <a:pt x="1079991" y="1752877"/>
                </a:lnTo>
                <a:lnTo>
                  <a:pt x="1074251" y="1805051"/>
                </a:lnTo>
                <a:lnTo>
                  <a:pt x="1070806" y="1859272"/>
                </a:lnTo>
                <a:lnTo>
                  <a:pt x="1069657" y="1915540"/>
                </a:lnTo>
                <a:lnTo>
                  <a:pt x="1069657" y="2172207"/>
                </a:lnTo>
                <a:lnTo>
                  <a:pt x="2077402" y="2172207"/>
                </a:lnTo>
                <a:lnTo>
                  <a:pt x="2077402" y="1816735"/>
                </a:lnTo>
                <a:lnTo>
                  <a:pt x="1454975" y="1816735"/>
                </a:lnTo>
                <a:lnTo>
                  <a:pt x="1454975" y="1799336"/>
                </a:lnTo>
                <a:lnTo>
                  <a:pt x="1457954" y="1748468"/>
                </a:lnTo>
                <a:lnTo>
                  <a:pt x="1466897" y="1699101"/>
                </a:lnTo>
                <a:lnTo>
                  <a:pt x="1481818" y="1651210"/>
                </a:lnTo>
                <a:lnTo>
                  <a:pt x="1502727" y="1604771"/>
                </a:lnTo>
                <a:lnTo>
                  <a:pt x="1523575" y="1566216"/>
                </a:lnTo>
                <a:lnTo>
                  <a:pt x="1547868" y="1523559"/>
                </a:lnTo>
                <a:lnTo>
                  <a:pt x="1575605" y="1476810"/>
                </a:lnTo>
                <a:lnTo>
                  <a:pt x="1606786" y="1425984"/>
                </a:lnTo>
                <a:lnTo>
                  <a:pt x="1641411" y="1371091"/>
                </a:lnTo>
                <a:lnTo>
                  <a:pt x="1690522" y="1326596"/>
                </a:lnTo>
                <a:lnTo>
                  <a:pt x="1736579" y="1283097"/>
                </a:lnTo>
                <a:lnTo>
                  <a:pt x="1779582" y="1240594"/>
                </a:lnTo>
                <a:lnTo>
                  <a:pt x="1819530" y="1199087"/>
                </a:lnTo>
                <a:lnTo>
                  <a:pt x="1856424" y="1158578"/>
                </a:lnTo>
                <a:lnTo>
                  <a:pt x="1890264" y="1119066"/>
                </a:lnTo>
                <a:lnTo>
                  <a:pt x="1921049" y="1080553"/>
                </a:lnTo>
                <a:lnTo>
                  <a:pt x="1948780" y="1043040"/>
                </a:lnTo>
                <a:lnTo>
                  <a:pt x="1973457" y="1006525"/>
                </a:lnTo>
                <a:lnTo>
                  <a:pt x="1995080" y="971011"/>
                </a:lnTo>
                <a:lnTo>
                  <a:pt x="2013648" y="936498"/>
                </a:lnTo>
                <a:lnTo>
                  <a:pt x="2035573" y="889521"/>
                </a:lnTo>
                <a:lnTo>
                  <a:pt x="2054580" y="842222"/>
                </a:lnTo>
                <a:lnTo>
                  <a:pt x="2070624" y="794723"/>
                </a:lnTo>
                <a:lnTo>
                  <a:pt x="2083831" y="746648"/>
                </a:lnTo>
                <a:lnTo>
                  <a:pt x="2094073" y="698371"/>
                </a:lnTo>
                <a:lnTo>
                  <a:pt x="2101391" y="649765"/>
                </a:lnTo>
                <a:lnTo>
                  <a:pt x="2105783" y="600829"/>
                </a:lnTo>
                <a:lnTo>
                  <a:pt x="2107247" y="551561"/>
                </a:lnTo>
                <a:lnTo>
                  <a:pt x="2105601" y="494608"/>
                </a:lnTo>
                <a:lnTo>
                  <a:pt x="2100662" y="440588"/>
                </a:lnTo>
                <a:lnTo>
                  <a:pt x="2092430" y="389499"/>
                </a:lnTo>
                <a:lnTo>
                  <a:pt x="2084319" y="355600"/>
                </a:lnTo>
                <a:close/>
              </a:path>
              <a:path w="7985759" h="2202180">
                <a:moveTo>
                  <a:pt x="1588452" y="0"/>
                </a:moveTo>
                <a:lnTo>
                  <a:pt x="1533749" y="1782"/>
                </a:lnTo>
                <a:lnTo>
                  <a:pt x="1481993" y="7130"/>
                </a:lnTo>
                <a:lnTo>
                  <a:pt x="1433186" y="16044"/>
                </a:lnTo>
                <a:lnTo>
                  <a:pt x="1387330" y="28523"/>
                </a:lnTo>
                <a:lnTo>
                  <a:pt x="1344427" y="44567"/>
                </a:lnTo>
                <a:lnTo>
                  <a:pt x="1304482" y="64177"/>
                </a:lnTo>
                <a:lnTo>
                  <a:pt x="1267496" y="87352"/>
                </a:lnTo>
                <a:lnTo>
                  <a:pt x="1233656" y="113914"/>
                </a:lnTo>
                <a:lnTo>
                  <a:pt x="1202626" y="144144"/>
                </a:lnTo>
                <a:lnTo>
                  <a:pt x="1174719" y="177659"/>
                </a:lnTo>
                <a:lnTo>
                  <a:pt x="1150095" y="214109"/>
                </a:lnTo>
                <a:lnTo>
                  <a:pt x="1128754" y="253496"/>
                </a:lnTo>
                <a:lnTo>
                  <a:pt x="1110697" y="295822"/>
                </a:lnTo>
                <a:lnTo>
                  <a:pt x="1095922" y="341087"/>
                </a:lnTo>
                <a:lnTo>
                  <a:pt x="1084431" y="389292"/>
                </a:lnTo>
                <a:lnTo>
                  <a:pt x="1076223" y="440439"/>
                </a:lnTo>
                <a:lnTo>
                  <a:pt x="1071296" y="494608"/>
                </a:lnTo>
                <a:lnTo>
                  <a:pt x="1069657" y="551561"/>
                </a:lnTo>
                <a:lnTo>
                  <a:pt x="1069657" y="784478"/>
                </a:lnTo>
                <a:lnTo>
                  <a:pt x="1440116" y="784478"/>
                </a:lnTo>
                <a:lnTo>
                  <a:pt x="1440116" y="530732"/>
                </a:lnTo>
                <a:lnTo>
                  <a:pt x="1443989" y="477190"/>
                </a:lnTo>
                <a:lnTo>
                  <a:pt x="1455605" y="433399"/>
                </a:lnTo>
                <a:lnTo>
                  <a:pt x="1474962" y="399351"/>
                </a:lnTo>
                <a:lnTo>
                  <a:pt x="1536880" y="360458"/>
                </a:lnTo>
                <a:lnTo>
                  <a:pt x="1579435" y="355600"/>
                </a:lnTo>
                <a:lnTo>
                  <a:pt x="2084319" y="355600"/>
                </a:lnTo>
                <a:lnTo>
                  <a:pt x="2080906" y="341339"/>
                </a:lnTo>
                <a:lnTo>
                  <a:pt x="2066090" y="296106"/>
                </a:lnTo>
                <a:lnTo>
                  <a:pt x="2047980" y="253797"/>
                </a:lnTo>
                <a:lnTo>
                  <a:pt x="2026578" y="214411"/>
                </a:lnTo>
                <a:lnTo>
                  <a:pt x="2001884" y="177946"/>
                </a:lnTo>
                <a:lnTo>
                  <a:pt x="1973897" y="144399"/>
                </a:lnTo>
                <a:lnTo>
                  <a:pt x="1942834" y="114093"/>
                </a:lnTo>
                <a:lnTo>
                  <a:pt x="1908827" y="87352"/>
                </a:lnTo>
                <a:lnTo>
                  <a:pt x="1871878" y="64177"/>
                </a:lnTo>
                <a:lnTo>
                  <a:pt x="1831988" y="44567"/>
                </a:lnTo>
                <a:lnTo>
                  <a:pt x="1789157" y="28523"/>
                </a:lnTo>
                <a:lnTo>
                  <a:pt x="1743387" y="16044"/>
                </a:lnTo>
                <a:lnTo>
                  <a:pt x="1694679" y="7130"/>
                </a:lnTo>
                <a:lnTo>
                  <a:pt x="1643034" y="1782"/>
                </a:lnTo>
                <a:lnTo>
                  <a:pt x="1588452" y="0"/>
                </a:lnTo>
                <a:close/>
              </a:path>
              <a:path w="7985759" h="2202180">
                <a:moveTo>
                  <a:pt x="2915911" y="248412"/>
                </a:moveTo>
                <a:lnTo>
                  <a:pt x="2598483" y="248412"/>
                </a:lnTo>
                <a:lnTo>
                  <a:pt x="2624320" y="253390"/>
                </a:lnTo>
                <a:lnTo>
                  <a:pt x="2642774" y="268335"/>
                </a:lnTo>
                <a:lnTo>
                  <a:pt x="2653847" y="293256"/>
                </a:lnTo>
                <a:lnTo>
                  <a:pt x="2657538" y="328167"/>
                </a:lnTo>
                <a:lnTo>
                  <a:pt x="2657538" y="460248"/>
                </a:lnTo>
                <a:lnTo>
                  <a:pt x="2601415" y="464369"/>
                </a:lnTo>
                <a:lnTo>
                  <a:pt x="2549088" y="472051"/>
                </a:lnTo>
                <a:lnTo>
                  <a:pt x="2500560" y="483294"/>
                </a:lnTo>
                <a:lnTo>
                  <a:pt x="2455834" y="498099"/>
                </a:lnTo>
                <a:lnTo>
                  <a:pt x="2414911" y="516464"/>
                </a:lnTo>
                <a:lnTo>
                  <a:pt x="2377793" y="538391"/>
                </a:lnTo>
                <a:lnTo>
                  <a:pt x="2344483" y="563879"/>
                </a:lnTo>
                <a:lnTo>
                  <a:pt x="2310946" y="598402"/>
                </a:lnTo>
                <a:lnTo>
                  <a:pt x="2283490" y="638344"/>
                </a:lnTo>
                <a:lnTo>
                  <a:pt x="2262123" y="683704"/>
                </a:lnTo>
                <a:lnTo>
                  <a:pt x="2246853" y="734483"/>
                </a:lnTo>
                <a:lnTo>
                  <a:pt x="2237685" y="790680"/>
                </a:lnTo>
                <a:lnTo>
                  <a:pt x="2234628" y="852296"/>
                </a:lnTo>
                <a:lnTo>
                  <a:pt x="2234628" y="864235"/>
                </a:lnTo>
                <a:lnTo>
                  <a:pt x="2237249" y="920895"/>
                </a:lnTo>
                <a:lnTo>
                  <a:pt x="2245113" y="972453"/>
                </a:lnTo>
                <a:lnTo>
                  <a:pt x="2258220" y="1018896"/>
                </a:lnTo>
                <a:lnTo>
                  <a:pt x="2276568" y="1060213"/>
                </a:lnTo>
                <a:lnTo>
                  <a:pt x="2300160" y="1096390"/>
                </a:lnTo>
                <a:lnTo>
                  <a:pt x="2329071" y="1126690"/>
                </a:lnTo>
                <a:lnTo>
                  <a:pt x="2363231" y="1150234"/>
                </a:lnTo>
                <a:lnTo>
                  <a:pt x="2402646" y="1167037"/>
                </a:lnTo>
                <a:lnTo>
                  <a:pt x="2447322" y="1177110"/>
                </a:lnTo>
                <a:lnTo>
                  <a:pt x="2497264" y="1180464"/>
                </a:lnTo>
                <a:lnTo>
                  <a:pt x="2547092" y="1176082"/>
                </a:lnTo>
                <a:lnTo>
                  <a:pt x="2592185" y="1162934"/>
                </a:lnTo>
                <a:lnTo>
                  <a:pt x="2632551" y="1141015"/>
                </a:lnTo>
                <a:lnTo>
                  <a:pt x="2668197" y="1110323"/>
                </a:lnTo>
                <a:lnTo>
                  <a:pt x="2687025" y="1086299"/>
                </a:lnTo>
                <a:lnTo>
                  <a:pt x="2683065" y="1022603"/>
                </a:lnTo>
                <a:lnTo>
                  <a:pt x="2926651" y="1022603"/>
                </a:lnTo>
                <a:lnTo>
                  <a:pt x="2926651" y="932179"/>
                </a:lnTo>
                <a:lnTo>
                  <a:pt x="2571686" y="932179"/>
                </a:lnTo>
                <a:lnTo>
                  <a:pt x="2541996" y="926820"/>
                </a:lnTo>
                <a:lnTo>
                  <a:pt x="2520759" y="910732"/>
                </a:lnTo>
                <a:lnTo>
                  <a:pt x="2507999" y="883906"/>
                </a:lnTo>
                <a:lnTo>
                  <a:pt x="2503741" y="846327"/>
                </a:lnTo>
                <a:lnTo>
                  <a:pt x="2503741" y="819530"/>
                </a:lnTo>
                <a:lnTo>
                  <a:pt x="2514473" y="756665"/>
                </a:lnTo>
                <a:lnTo>
                  <a:pt x="2546540" y="712088"/>
                </a:lnTo>
                <a:lnTo>
                  <a:pt x="2595657" y="684164"/>
                </a:lnTo>
                <a:lnTo>
                  <a:pt x="2657538" y="671194"/>
                </a:lnTo>
                <a:lnTo>
                  <a:pt x="2926651" y="671194"/>
                </a:lnTo>
                <a:lnTo>
                  <a:pt x="2926651" y="357886"/>
                </a:lnTo>
                <a:lnTo>
                  <a:pt x="2924364" y="304355"/>
                </a:lnTo>
                <a:lnTo>
                  <a:pt x="2917502" y="254762"/>
                </a:lnTo>
                <a:lnTo>
                  <a:pt x="2915948" y="248561"/>
                </a:lnTo>
                <a:lnTo>
                  <a:pt x="2915911" y="248412"/>
                </a:lnTo>
                <a:close/>
              </a:path>
              <a:path w="7985759" h="2202180">
                <a:moveTo>
                  <a:pt x="2926651" y="1022603"/>
                </a:moveTo>
                <a:lnTo>
                  <a:pt x="2725356" y="1022603"/>
                </a:lnTo>
                <a:lnTo>
                  <a:pt x="2699129" y="1070854"/>
                </a:lnTo>
                <a:lnTo>
                  <a:pt x="2687025" y="1086299"/>
                </a:lnTo>
                <a:lnTo>
                  <a:pt x="2691955" y="1165605"/>
                </a:lnTo>
                <a:lnTo>
                  <a:pt x="2926651" y="1165605"/>
                </a:lnTo>
                <a:lnTo>
                  <a:pt x="2926651" y="1022603"/>
                </a:lnTo>
                <a:close/>
              </a:path>
              <a:path w="7985759" h="2202180">
                <a:moveTo>
                  <a:pt x="2725356" y="1022603"/>
                </a:moveTo>
                <a:lnTo>
                  <a:pt x="2683065" y="1022603"/>
                </a:lnTo>
                <a:lnTo>
                  <a:pt x="2687025" y="1086299"/>
                </a:lnTo>
                <a:lnTo>
                  <a:pt x="2699129" y="1070854"/>
                </a:lnTo>
                <a:lnTo>
                  <a:pt x="2725356" y="1022603"/>
                </a:lnTo>
                <a:close/>
              </a:path>
              <a:path w="7985759" h="2202180">
                <a:moveTo>
                  <a:pt x="2926651" y="671194"/>
                </a:moveTo>
                <a:lnTo>
                  <a:pt x="2657538" y="671194"/>
                </a:lnTo>
                <a:lnTo>
                  <a:pt x="2657538" y="849629"/>
                </a:lnTo>
                <a:lnTo>
                  <a:pt x="2646106" y="885781"/>
                </a:lnTo>
                <a:lnTo>
                  <a:pt x="2627995" y="911574"/>
                </a:lnTo>
                <a:lnTo>
                  <a:pt x="2603192" y="927032"/>
                </a:lnTo>
                <a:lnTo>
                  <a:pt x="2571686" y="932179"/>
                </a:lnTo>
                <a:lnTo>
                  <a:pt x="2926651" y="932179"/>
                </a:lnTo>
                <a:lnTo>
                  <a:pt x="2926651" y="671194"/>
                </a:lnTo>
                <a:close/>
              </a:path>
              <a:path w="7985759" h="2202180">
                <a:moveTo>
                  <a:pt x="2601531" y="0"/>
                </a:moveTo>
                <a:lnTo>
                  <a:pt x="2548620" y="2486"/>
                </a:lnTo>
                <a:lnTo>
                  <a:pt x="2500311" y="9947"/>
                </a:lnTo>
                <a:lnTo>
                  <a:pt x="2456606" y="22379"/>
                </a:lnTo>
                <a:lnTo>
                  <a:pt x="2417503" y="39783"/>
                </a:lnTo>
                <a:lnTo>
                  <a:pt x="2383002" y="62158"/>
                </a:lnTo>
                <a:lnTo>
                  <a:pt x="2353103" y="89503"/>
                </a:lnTo>
                <a:lnTo>
                  <a:pt x="2327805" y="121816"/>
                </a:lnTo>
                <a:lnTo>
                  <a:pt x="2307107" y="159098"/>
                </a:lnTo>
                <a:lnTo>
                  <a:pt x="2291010" y="201346"/>
                </a:lnTo>
                <a:lnTo>
                  <a:pt x="2279549" y="248412"/>
                </a:lnTo>
                <a:lnTo>
                  <a:pt x="2279513" y="248561"/>
                </a:lnTo>
                <a:lnTo>
                  <a:pt x="2272614" y="300741"/>
                </a:lnTo>
                <a:lnTo>
                  <a:pt x="2270315" y="357886"/>
                </a:lnTo>
                <a:lnTo>
                  <a:pt x="2270315" y="415036"/>
                </a:lnTo>
                <a:lnTo>
                  <a:pt x="2527617" y="415036"/>
                </a:lnTo>
                <a:lnTo>
                  <a:pt x="2527617" y="346075"/>
                </a:lnTo>
                <a:lnTo>
                  <a:pt x="2528595" y="319262"/>
                </a:lnTo>
                <a:lnTo>
                  <a:pt x="2536457" y="280209"/>
                </a:lnTo>
                <a:lnTo>
                  <a:pt x="2564759" y="253390"/>
                </a:lnTo>
                <a:lnTo>
                  <a:pt x="2564532" y="253390"/>
                </a:lnTo>
                <a:lnTo>
                  <a:pt x="2580245" y="249628"/>
                </a:lnTo>
                <a:lnTo>
                  <a:pt x="2598483" y="248412"/>
                </a:lnTo>
                <a:lnTo>
                  <a:pt x="2915911" y="248412"/>
                </a:lnTo>
                <a:lnTo>
                  <a:pt x="2906061" y="209105"/>
                </a:lnTo>
                <a:lnTo>
                  <a:pt x="2890037" y="167386"/>
                </a:lnTo>
                <a:lnTo>
                  <a:pt x="2869428" y="129603"/>
                </a:lnTo>
                <a:lnTo>
                  <a:pt x="2844228" y="95757"/>
                </a:lnTo>
                <a:lnTo>
                  <a:pt x="2808124" y="61317"/>
                </a:lnTo>
                <a:lnTo>
                  <a:pt x="2765803" y="34509"/>
                </a:lnTo>
                <a:lnTo>
                  <a:pt x="2717264" y="15345"/>
                </a:lnTo>
                <a:lnTo>
                  <a:pt x="2662506" y="3838"/>
                </a:lnTo>
                <a:lnTo>
                  <a:pt x="2601531" y="0"/>
                </a:lnTo>
                <a:close/>
              </a:path>
              <a:path w="7985759" h="2202180">
                <a:moveTo>
                  <a:pt x="2926651" y="1274699"/>
                </a:moveTo>
                <a:lnTo>
                  <a:pt x="2234628" y="1274699"/>
                </a:lnTo>
                <a:lnTo>
                  <a:pt x="2234628" y="1534921"/>
                </a:lnTo>
                <a:lnTo>
                  <a:pt x="2926651" y="1534921"/>
                </a:lnTo>
                <a:lnTo>
                  <a:pt x="2926651" y="1274699"/>
                </a:lnTo>
                <a:close/>
              </a:path>
              <a:path w="7985759" h="2202180">
                <a:moveTo>
                  <a:pt x="4077652" y="0"/>
                </a:moveTo>
                <a:lnTo>
                  <a:pt x="4017020" y="2232"/>
                </a:lnTo>
                <a:lnTo>
                  <a:pt x="3960089" y="8929"/>
                </a:lnTo>
                <a:lnTo>
                  <a:pt x="3906854" y="20091"/>
                </a:lnTo>
                <a:lnTo>
                  <a:pt x="3857314" y="35718"/>
                </a:lnTo>
                <a:lnTo>
                  <a:pt x="3811467" y="55810"/>
                </a:lnTo>
                <a:lnTo>
                  <a:pt x="3769311" y="80367"/>
                </a:lnTo>
                <a:lnTo>
                  <a:pt x="3731020" y="109218"/>
                </a:lnTo>
                <a:lnTo>
                  <a:pt x="3696271" y="142620"/>
                </a:lnTo>
                <a:lnTo>
                  <a:pt x="3668684" y="175706"/>
                </a:lnTo>
                <a:lnTo>
                  <a:pt x="3644342" y="211549"/>
                </a:lnTo>
                <a:lnTo>
                  <a:pt x="3623246" y="250147"/>
                </a:lnTo>
                <a:lnTo>
                  <a:pt x="3605395" y="291502"/>
                </a:lnTo>
                <a:lnTo>
                  <a:pt x="3590790" y="335613"/>
                </a:lnTo>
                <a:lnTo>
                  <a:pt x="3579431" y="382481"/>
                </a:lnTo>
                <a:lnTo>
                  <a:pt x="3571317" y="432105"/>
                </a:lnTo>
                <a:lnTo>
                  <a:pt x="3566445" y="484599"/>
                </a:lnTo>
                <a:lnTo>
                  <a:pt x="3564826" y="539623"/>
                </a:lnTo>
                <a:lnTo>
                  <a:pt x="3564826" y="1659381"/>
                </a:lnTo>
                <a:lnTo>
                  <a:pt x="3566453" y="1715045"/>
                </a:lnTo>
                <a:lnTo>
                  <a:pt x="3571319" y="1767739"/>
                </a:lnTo>
                <a:lnTo>
                  <a:pt x="3579430" y="1817718"/>
                </a:lnTo>
                <a:lnTo>
                  <a:pt x="3590784" y="1864899"/>
                </a:lnTo>
                <a:lnTo>
                  <a:pt x="3605380" y="1909286"/>
                </a:lnTo>
                <a:lnTo>
                  <a:pt x="3623378" y="1951237"/>
                </a:lnTo>
                <a:lnTo>
                  <a:pt x="3644513" y="1990036"/>
                </a:lnTo>
                <a:lnTo>
                  <a:pt x="3668896" y="2026017"/>
                </a:lnTo>
                <a:lnTo>
                  <a:pt x="3696525" y="2059177"/>
                </a:lnTo>
                <a:lnTo>
                  <a:pt x="3731315" y="2092664"/>
                </a:lnTo>
                <a:lnTo>
                  <a:pt x="3769774" y="2121685"/>
                </a:lnTo>
                <a:lnTo>
                  <a:pt x="3811903" y="2146242"/>
                </a:lnTo>
                <a:lnTo>
                  <a:pt x="3857704" y="2166334"/>
                </a:lnTo>
                <a:lnTo>
                  <a:pt x="3907178" y="2181961"/>
                </a:lnTo>
                <a:lnTo>
                  <a:pt x="3960326" y="2193123"/>
                </a:lnTo>
                <a:lnTo>
                  <a:pt x="4017150" y="2199820"/>
                </a:lnTo>
                <a:lnTo>
                  <a:pt x="4077652" y="2202053"/>
                </a:lnTo>
                <a:lnTo>
                  <a:pt x="4137874" y="2199820"/>
                </a:lnTo>
                <a:lnTo>
                  <a:pt x="4194573" y="2193123"/>
                </a:lnTo>
                <a:lnTo>
                  <a:pt x="4247616" y="2181961"/>
                </a:lnTo>
                <a:lnTo>
                  <a:pt x="4297016" y="2166334"/>
                </a:lnTo>
                <a:lnTo>
                  <a:pt x="4342772" y="2146242"/>
                </a:lnTo>
                <a:lnTo>
                  <a:pt x="4385155" y="2121525"/>
                </a:lnTo>
                <a:lnTo>
                  <a:pt x="4423608" y="2092457"/>
                </a:lnTo>
                <a:lnTo>
                  <a:pt x="4458398" y="2058924"/>
                </a:lnTo>
                <a:lnTo>
                  <a:pt x="4486107" y="2025696"/>
                </a:lnTo>
                <a:lnTo>
                  <a:pt x="4510561" y="1989682"/>
                </a:lnTo>
                <a:lnTo>
                  <a:pt x="4531757" y="1950879"/>
                </a:lnTo>
                <a:lnTo>
                  <a:pt x="4549695" y="1909286"/>
                </a:lnTo>
                <a:lnTo>
                  <a:pt x="4564277" y="1865193"/>
                </a:lnTo>
                <a:lnTo>
                  <a:pt x="4568839" y="1846452"/>
                </a:lnTo>
                <a:lnTo>
                  <a:pt x="4086542" y="1846452"/>
                </a:lnTo>
                <a:lnTo>
                  <a:pt x="4038474" y="1839929"/>
                </a:lnTo>
                <a:lnTo>
                  <a:pt x="4001098" y="1820353"/>
                </a:lnTo>
                <a:lnTo>
                  <a:pt x="3974409" y="1787721"/>
                </a:lnTo>
                <a:lnTo>
                  <a:pt x="3958400" y="1742024"/>
                </a:lnTo>
                <a:lnTo>
                  <a:pt x="3953065" y="1683257"/>
                </a:lnTo>
                <a:lnTo>
                  <a:pt x="3953065" y="518794"/>
                </a:lnTo>
                <a:lnTo>
                  <a:pt x="3958400" y="460028"/>
                </a:lnTo>
                <a:lnTo>
                  <a:pt x="3974409" y="414331"/>
                </a:lnTo>
                <a:lnTo>
                  <a:pt x="4001098" y="381699"/>
                </a:lnTo>
                <a:lnTo>
                  <a:pt x="4038474" y="362123"/>
                </a:lnTo>
                <a:lnTo>
                  <a:pt x="4086542" y="355600"/>
                </a:lnTo>
                <a:lnTo>
                  <a:pt x="4569227" y="355600"/>
                </a:lnTo>
                <a:lnTo>
                  <a:pt x="4564438" y="335918"/>
                </a:lnTo>
                <a:lnTo>
                  <a:pt x="4549791" y="291828"/>
                </a:lnTo>
                <a:lnTo>
                  <a:pt x="4531889" y="250476"/>
                </a:lnTo>
                <a:lnTo>
                  <a:pt x="4510731" y="211866"/>
                </a:lnTo>
                <a:lnTo>
                  <a:pt x="4486319" y="175998"/>
                </a:lnTo>
                <a:lnTo>
                  <a:pt x="4458652" y="142875"/>
                </a:lnTo>
                <a:lnTo>
                  <a:pt x="4423898" y="109388"/>
                </a:lnTo>
                <a:lnTo>
                  <a:pt x="4385458" y="80367"/>
                </a:lnTo>
                <a:lnTo>
                  <a:pt x="4343336" y="55810"/>
                </a:lnTo>
                <a:lnTo>
                  <a:pt x="4297537" y="35718"/>
                </a:lnTo>
                <a:lnTo>
                  <a:pt x="4248064" y="20091"/>
                </a:lnTo>
                <a:lnTo>
                  <a:pt x="4194923" y="8929"/>
                </a:lnTo>
                <a:lnTo>
                  <a:pt x="4138117" y="2232"/>
                </a:lnTo>
                <a:lnTo>
                  <a:pt x="4077652" y="0"/>
                </a:lnTo>
                <a:close/>
              </a:path>
              <a:path w="7985759" h="2202180">
                <a:moveTo>
                  <a:pt x="4590478" y="1337182"/>
                </a:moveTo>
                <a:lnTo>
                  <a:pt x="4220019" y="1337182"/>
                </a:lnTo>
                <a:lnTo>
                  <a:pt x="4220019" y="1683257"/>
                </a:lnTo>
                <a:lnTo>
                  <a:pt x="4214672" y="1742024"/>
                </a:lnTo>
                <a:lnTo>
                  <a:pt x="4198638" y="1787721"/>
                </a:lnTo>
                <a:lnTo>
                  <a:pt x="4171931" y="1820353"/>
                </a:lnTo>
                <a:lnTo>
                  <a:pt x="4134561" y="1839929"/>
                </a:lnTo>
                <a:lnTo>
                  <a:pt x="4086542" y="1846452"/>
                </a:lnTo>
                <a:lnTo>
                  <a:pt x="4568839" y="1846452"/>
                </a:lnTo>
                <a:lnTo>
                  <a:pt x="4583924" y="1767903"/>
                </a:lnTo>
                <a:lnTo>
                  <a:pt x="4588838" y="1715045"/>
                </a:lnTo>
                <a:lnTo>
                  <a:pt x="4590478" y="1659381"/>
                </a:lnTo>
                <a:lnTo>
                  <a:pt x="4590478" y="1337182"/>
                </a:lnTo>
                <a:close/>
              </a:path>
              <a:path w="7985759" h="2202180">
                <a:moveTo>
                  <a:pt x="4569227" y="355600"/>
                </a:moveTo>
                <a:lnTo>
                  <a:pt x="4086542" y="355600"/>
                </a:lnTo>
                <a:lnTo>
                  <a:pt x="4134561" y="362123"/>
                </a:lnTo>
                <a:lnTo>
                  <a:pt x="4171931" y="381699"/>
                </a:lnTo>
                <a:lnTo>
                  <a:pt x="4198638" y="414331"/>
                </a:lnTo>
                <a:lnTo>
                  <a:pt x="4214672" y="460028"/>
                </a:lnTo>
                <a:lnTo>
                  <a:pt x="4220019" y="518794"/>
                </a:lnTo>
                <a:lnTo>
                  <a:pt x="4220019" y="790320"/>
                </a:lnTo>
                <a:lnTo>
                  <a:pt x="4590478" y="790320"/>
                </a:lnTo>
                <a:lnTo>
                  <a:pt x="4590478" y="539623"/>
                </a:lnTo>
                <a:lnTo>
                  <a:pt x="4588851" y="484599"/>
                </a:lnTo>
                <a:lnTo>
                  <a:pt x="4583968" y="432306"/>
                </a:lnTo>
                <a:lnTo>
                  <a:pt x="4575831" y="382745"/>
                </a:lnTo>
                <a:lnTo>
                  <a:pt x="4569227" y="355600"/>
                </a:lnTo>
                <a:close/>
              </a:path>
              <a:path w="7985759" h="2202180">
                <a:moveTo>
                  <a:pt x="5480494" y="29844"/>
                </a:moveTo>
                <a:lnTo>
                  <a:pt x="4984051" y="29844"/>
                </a:lnTo>
                <a:lnTo>
                  <a:pt x="4640770" y="2172207"/>
                </a:lnTo>
                <a:lnTo>
                  <a:pt x="5000942" y="2172207"/>
                </a:lnTo>
                <a:lnTo>
                  <a:pt x="5060505" y="1764283"/>
                </a:lnTo>
                <a:lnTo>
                  <a:pt x="5437060" y="1764283"/>
                </a:lnTo>
                <a:lnTo>
                  <a:pt x="5437060" y="1758188"/>
                </a:lnTo>
                <a:lnTo>
                  <a:pt x="5757742" y="1758188"/>
                </a:lnTo>
                <a:lnTo>
                  <a:pt x="5704061" y="1423542"/>
                </a:lnTo>
                <a:lnTo>
                  <a:pt x="5103431" y="1423542"/>
                </a:lnTo>
                <a:lnTo>
                  <a:pt x="5219150" y="613404"/>
                </a:lnTo>
                <a:lnTo>
                  <a:pt x="5195379" y="450850"/>
                </a:lnTo>
                <a:lnTo>
                  <a:pt x="5548029" y="450850"/>
                </a:lnTo>
                <a:lnTo>
                  <a:pt x="5480494" y="29844"/>
                </a:lnTo>
                <a:close/>
              </a:path>
              <a:path w="7985759" h="2202180">
                <a:moveTo>
                  <a:pt x="5757742" y="1758188"/>
                </a:moveTo>
                <a:lnTo>
                  <a:pt x="5437060" y="1758188"/>
                </a:lnTo>
                <a:lnTo>
                  <a:pt x="5439600" y="2172207"/>
                </a:lnTo>
                <a:lnTo>
                  <a:pt x="5824156" y="2172207"/>
                </a:lnTo>
                <a:lnTo>
                  <a:pt x="5757742" y="1758188"/>
                </a:lnTo>
                <a:close/>
              </a:path>
              <a:path w="7985759" h="2202180">
                <a:moveTo>
                  <a:pt x="5548029" y="450850"/>
                </a:moveTo>
                <a:lnTo>
                  <a:pt x="5242369" y="450850"/>
                </a:lnTo>
                <a:lnTo>
                  <a:pt x="5219150" y="613404"/>
                </a:lnTo>
                <a:lnTo>
                  <a:pt x="5337619" y="1423542"/>
                </a:lnTo>
                <a:lnTo>
                  <a:pt x="5704061" y="1423542"/>
                </a:lnTo>
                <a:lnTo>
                  <a:pt x="5548029" y="450850"/>
                </a:lnTo>
                <a:close/>
              </a:path>
              <a:path w="7985759" h="2202180">
                <a:moveTo>
                  <a:pt x="5242369" y="450850"/>
                </a:moveTo>
                <a:lnTo>
                  <a:pt x="5195379" y="450850"/>
                </a:lnTo>
                <a:lnTo>
                  <a:pt x="5219150" y="613404"/>
                </a:lnTo>
                <a:lnTo>
                  <a:pt x="5242369" y="450850"/>
                </a:lnTo>
                <a:close/>
              </a:path>
              <a:path w="7985759" h="2202180">
                <a:moveTo>
                  <a:pt x="6235763" y="1501013"/>
                </a:moveTo>
                <a:lnTo>
                  <a:pt x="5865304" y="1501013"/>
                </a:lnTo>
                <a:lnTo>
                  <a:pt x="5865304" y="1647443"/>
                </a:lnTo>
                <a:lnTo>
                  <a:pt x="5866913" y="1704881"/>
                </a:lnTo>
                <a:lnTo>
                  <a:pt x="5871740" y="1759338"/>
                </a:lnTo>
                <a:lnTo>
                  <a:pt x="5879787" y="1810817"/>
                </a:lnTo>
                <a:lnTo>
                  <a:pt x="5891054" y="1859321"/>
                </a:lnTo>
                <a:lnTo>
                  <a:pt x="5905542" y="1904850"/>
                </a:lnTo>
                <a:lnTo>
                  <a:pt x="5923254" y="1947408"/>
                </a:lnTo>
                <a:lnTo>
                  <a:pt x="5944188" y="1986996"/>
                </a:lnTo>
                <a:lnTo>
                  <a:pt x="5968348" y="2023617"/>
                </a:lnTo>
                <a:lnTo>
                  <a:pt x="5995733" y="2057273"/>
                </a:lnTo>
                <a:lnTo>
                  <a:pt x="6026194" y="2087658"/>
                </a:lnTo>
                <a:lnTo>
                  <a:pt x="6059664" y="2114470"/>
                </a:lnTo>
                <a:lnTo>
                  <a:pt x="6096143" y="2137706"/>
                </a:lnTo>
                <a:lnTo>
                  <a:pt x="6135629" y="2157367"/>
                </a:lnTo>
                <a:lnTo>
                  <a:pt x="6178121" y="2173454"/>
                </a:lnTo>
                <a:lnTo>
                  <a:pt x="6223618" y="2185966"/>
                </a:lnTo>
                <a:lnTo>
                  <a:pt x="6272119" y="2194903"/>
                </a:lnTo>
                <a:lnTo>
                  <a:pt x="6323624" y="2200265"/>
                </a:lnTo>
                <a:lnTo>
                  <a:pt x="6378130" y="2202053"/>
                </a:lnTo>
                <a:lnTo>
                  <a:pt x="6432684" y="2200265"/>
                </a:lnTo>
                <a:lnTo>
                  <a:pt x="6433073" y="2200265"/>
                </a:lnTo>
                <a:lnTo>
                  <a:pt x="6484710" y="2194903"/>
                </a:lnTo>
                <a:lnTo>
                  <a:pt x="6485019" y="2194903"/>
                </a:lnTo>
                <a:lnTo>
                  <a:pt x="6534636" y="2185801"/>
                </a:lnTo>
                <a:lnTo>
                  <a:pt x="6580897" y="2173164"/>
                </a:lnTo>
                <a:lnTo>
                  <a:pt x="6624204" y="2156919"/>
                </a:lnTo>
                <a:lnTo>
                  <a:pt x="6664557" y="2137066"/>
                </a:lnTo>
                <a:lnTo>
                  <a:pt x="6701956" y="2113607"/>
                </a:lnTo>
                <a:lnTo>
                  <a:pt x="6736402" y="2086543"/>
                </a:lnTo>
                <a:lnTo>
                  <a:pt x="6767893" y="2055876"/>
                </a:lnTo>
                <a:lnTo>
                  <a:pt x="6796204" y="2021900"/>
                </a:lnTo>
                <a:lnTo>
                  <a:pt x="6821193" y="1984913"/>
                </a:lnTo>
                <a:lnTo>
                  <a:pt x="6842856" y="1944910"/>
                </a:lnTo>
                <a:lnTo>
                  <a:pt x="6861192" y="1901892"/>
                </a:lnTo>
                <a:lnTo>
                  <a:pt x="6876199" y="1855854"/>
                </a:lnTo>
                <a:lnTo>
                  <a:pt x="6878437" y="1846452"/>
                </a:lnTo>
                <a:lnTo>
                  <a:pt x="6375209" y="1846452"/>
                </a:lnTo>
                <a:lnTo>
                  <a:pt x="6332600" y="1841585"/>
                </a:lnTo>
                <a:lnTo>
                  <a:pt x="6270624" y="1802653"/>
                </a:lnTo>
                <a:lnTo>
                  <a:pt x="6251257" y="1768597"/>
                </a:lnTo>
                <a:lnTo>
                  <a:pt x="6239637" y="1724818"/>
                </a:lnTo>
                <a:lnTo>
                  <a:pt x="6235763" y="1671319"/>
                </a:lnTo>
                <a:lnTo>
                  <a:pt x="6235763" y="1501013"/>
                </a:lnTo>
                <a:close/>
              </a:path>
              <a:path w="7985759" h="2202180">
                <a:moveTo>
                  <a:pt x="6390068" y="0"/>
                </a:moveTo>
                <a:lnTo>
                  <a:pt x="6335373" y="1782"/>
                </a:lnTo>
                <a:lnTo>
                  <a:pt x="6283641" y="7128"/>
                </a:lnTo>
                <a:lnTo>
                  <a:pt x="6234869" y="16034"/>
                </a:lnTo>
                <a:lnTo>
                  <a:pt x="6189058" y="28500"/>
                </a:lnTo>
                <a:lnTo>
                  <a:pt x="6146206" y="44524"/>
                </a:lnTo>
                <a:lnTo>
                  <a:pt x="6106312" y="64102"/>
                </a:lnTo>
                <a:lnTo>
                  <a:pt x="6069376" y="87232"/>
                </a:lnTo>
                <a:lnTo>
                  <a:pt x="6035395" y="113914"/>
                </a:lnTo>
                <a:lnTo>
                  <a:pt x="6004369" y="144144"/>
                </a:lnTo>
                <a:lnTo>
                  <a:pt x="5976424" y="177583"/>
                </a:lnTo>
                <a:lnTo>
                  <a:pt x="5951771" y="213809"/>
                </a:lnTo>
                <a:lnTo>
                  <a:pt x="5930408" y="252824"/>
                </a:lnTo>
                <a:lnTo>
                  <a:pt x="5912335" y="294629"/>
                </a:lnTo>
                <a:lnTo>
                  <a:pt x="5897550" y="339227"/>
                </a:lnTo>
                <a:lnTo>
                  <a:pt x="5886052" y="386620"/>
                </a:lnTo>
                <a:lnTo>
                  <a:pt x="5877841" y="436811"/>
                </a:lnTo>
                <a:lnTo>
                  <a:pt x="5872915" y="489801"/>
                </a:lnTo>
                <a:lnTo>
                  <a:pt x="5871273" y="545591"/>
                </a:lnTo>
                <a:lnTo>
                  <a:pt x="5872976" y="599047"/>
                </a:lnTo>
                <a:lnTo>
                  <a:pt x="5878084" y="650882"/>
                </a:lnTo>
                <a:lnTo>
                  <a:pt x="5886599" y="701089"/>
                </a:lnTo>
                <a:lnTo>
                  <a:pt x="5898518" y="749667"/>
                </a:lnTo>
                <a:lnTo>
                  <a:pt x="5913844" y="796609"/>
                </a:lnTo>
                <a:lnTo>
                  <a:pt x="5932575" y="841912"/>
                </a:lnTo>
                <a:lnTo>
                  <a:pt x="5954712" y="885570"/>
                </a:lnTo>
                <a:lnTo>
                  <a:pt x="5975287" y="919376"/>
                </a:lnTo>
                <a:lnTo>
                  <a:pt x="5999844" y="954161"/>
                </a:lnTo>
                <a:lnTo>
                  <a:pt x="6028386" y="989927"/>
                </a:lnTo>
                <a:lnTo>
                  <a:pt x="6060917" y="1026674"/>
                </a:lnTo>
                <a:lnTo>
                  <a:pt x="6097441" y="1064404"/>
                </a:lnTo>
                <a:lnTo>
                  <a:pt x="6137959" y="1103117"/>
                </a:lnTo>
                <a:lnTo>
                  <a:pt x="6182475" y="1142815"/>
                </a:lnTo>
                <a:lnTo>
                  <a:pt x="6230993" y="1183498"/>
                </a:lnTo>
                <a:lnTo>
                  <a:pt x="6283515" y="1225168"/>
                </a:lnTo>
                <a:lnTo>
                  <a:pt x="6321571" y="1267746"/>
                </a:lnTo>
                <a:lnTo>
                  <a:pt x="6356103" y="1308236"/>
                </a:lnTo>
                <a:lnTo>
                  <a:pt x="6387099" y="1346644"/>
                </a:lnTo>
                <a:lnTo>
                  <a:pt x="6414551" y="1382978"/>
                </a:lnTo>
                <a:lnTo>
                  <a:pt x="6438446" y="1417244"/>
                </a:lnTo>
                <a:lnTo>
                  <a:pt x="6483185" y="1497955"/>
                </a:lnTo>
                <a:lnTo>
                  <a:pt x="6500606" y="1550114"/>
                </a:lnTo>
                <a:lnTo>
                  <a:pt x="6511049" y="1605916"/>
                </a:lnTo>
                <a:lnTo>
                  <a:pt x="6514528" y="1665351"/>
                </a:lnTo>
                <a:lnTo>
                  <a:pt x="6512313" y="1711787"/>
                </a:lnTo>
                <a:lnTo>
                  <a:pt x="6505670" y="1750710"/>
                </a:lnTo>
                <a:lnTo>
                  <a:pt x="6479095" y="1806066"/>
                </a:lnTo>
                <a:lnTo>
                  <a:pt x="6435344" y="1836356"/>
                </a:lnTo>
                <a:lnTo>
                  <a:pt x="6375209" y="1846452"/>
                </a:lnTo>
                <a:lnTo>
                  <a:pt x="6878437" y="1846452"/>
                </a:lnTo>
                <a:lnTo>
                  <a:pt x="6887875" y="1806796"/>
                </a:lnTo>
                <a:lnTo>
                  <a:pt x="6896218" y="1754714"/>
                </a:lnTo>
                <a:lnTo>
                  <a:pt x="6901225" y="1699608"/>
                </a:lnTo>
                <a:lnTo>
                  <a:pt x="6902894" y="1641475"/>
                </a:lnTo>
                <a:lnTo>
                  <a:pt x="6901254" y="1584908"/>
                </a:lnTo>
                <a:lnTo>
                  <a:pt x="6896334" y="1530384"/>
                </a:lnTo>
                <a:lnTo>
                  <a:pt x="6888138" y="1477906"/>
                </a:lnTo>
                <a:lnTo>
                  <a:pt x="6876668" y="1427478"/>
                </a:lnTo>
                <a:lnTo>
                  <a:pt x="6861924" y="1379105"/>
                </a:lnTo>
                <a:lnTo>
                  <a:pt x="6843911" y="1332791"/>
                </a:lnTo>
                <a:lnTo>
                  <a:pt x="6822630" y="1288541"/>
                </a:lnTo>
                <a:lnTo>
                  <a:pt x="6803161" y="1254496"/>
                </a:lnTo>
                <a:lnTo>
                  <a:pt x="6780485" y="1219668"/>
                </a:lnTo>
                <a:lnTo>
                  <a:pt x="6754600" y="1184058"/>
                </a:lnTo>
                <a:lnTo>
                  <a:pt x="6725508" y="1147664"/>
                </a:lnTo>
                <a:lnTo>
                  <a:pt x="6693208" y="1110485"/>
                </a:lnTo>
                <a:lnTo>
                  <a:pt x="6657699" y="1072519"/>
                </a:lnTo>
                <a:lnTo>
                  <a:pt x="6618983" y="1033767"/>
                </a:lnTo>
                <a:lnTo>
                  <a:pt x="6577059" y="994226"/>
                </a:lnTo>
                <a:lnTo>
                  <a:pt x="6482365" y="909574"/>
                </a:lnTo>
                <a:lnTo>
                  <a:pt x="6438323" y="867668"/>
                </a:lnTo>
                <a:lnTo>
                  <a:pt x="6399799" y="828182"/>
                </a:lnTo>
                <a:lnTo>
                  <a:pt x="6366789" y="791120"/>
                </a:lnTo>
                <a:lnTo>
                  <a:pt x="6339290" y="756485"/>
                </a:lnTo>
                <a:lnTo>
                  <a:pt x="6317297" y="724280"/>
                </a:lnTo>
                <a:lnTo>
                  <a:pt x="6292054" y="677015"/>
                </a:lnTo>
                <a:lnTo>
                  <a:pt x="6274038" y="627999"/>
                </a:lnTo>
                <a:lnTo>
                  <a:pt x="6263237" y="577244"/>
                </a:lnTo>
                <a:lnTo>
                  <a:pt x="6259639" y="524763"/>
                </a:lnTo>
                <a:lnTo>
                  <a:pt x="6264973" y="463864"/>
                </a:lnTo>
                <a:lnTo>
                  <a:pt x="6280975" y="416499"/>
                </a:lnTo>
                <a:lnTo>
                  <a:pt x="6307645" y="382666"/>
                </a:lnTo>
                <a:lnTo>
                  <a:pt x="6344983" y="362366"/>
                </a:lnTo>
                <a:lnTo>
                  <a:pt x="6392989" y="355600"/>
                </a:lnTo>
                <a:lnTo>
                  <a:pt x="6874671" y="355600"/>
                </a:lnTo>
                <a:lnTo>
                  <a:pt x="6871487" y="341843"/>
                </a:lnTo>
                <a:lnTo>
                  <a:pt x="6857179" y="296642"/>
                </a:lnTo>
                <a:lnTo>
                  <a:pt x="6839690" y="254333"/>
                </a:lnTo>
                <a:lnTo>
                  <a:pt x="6819022" y="214920"/>
                </a:lnTo>
                <a:lnTo>
                  <a:pt x="6795174" y="178401"/>
                </a:lnTo>
                <a:lnTo>
                  <a:pt x="6768147" y="144779"/>
                </a:lnTo>
                <a:lnTo>
                  <a:pt x="6734029" y="110847"/>
                </a:lnTo>
                <a:lnTo>
                  <a:pt x="6696160" y="81438"/>
                </a:lnTo>
                <a:lnTo>
                  <a:pt x="6654537" y="56554"/>
                </a:lnTo>
                <a:lnTo>
                  <a:pt x="6609159" y="36195"/>
                </a:lnTo>
                <a:lnTo>
                  <a:pt x="6560025" y="20359"/>
                </a:lnTo>
                <a:lnTo>
                  <a:pt x="6507132" y="9048"/>
                </a:lnTo>
                <a:lnTo>
                  <a:pt x="6450481" y="2262"/>
                </a:lnTo>
                <a:lnTo>
                  <a:pt x="6390068" y="0"/>
                </a:lnTo>
                <a:close/>
              </a:path>
              <a:path w="7985759" h="2202180">
                <a:moveTo>
                  <a:pt x="6874671" y="355600"/>
                </a:moveTo>
                <a:lnTo>
                  <a:pt x="6392989" y="355600"/>
                </a:lnTo>
                <a:lnTo>
                  <a:pt x="6424017" y="358078"/>
                </a:lnTo>
                <a:lnTo>
                  <a:pt x="6450996" y="365521"/>
                </a:lnTo>
                <a:lnTo>
                  <a:pt x="6492811" y="395350"/>
                </a:lnTo>
                <a:lnTo>
                  <a:pt x="6518068" y="448992"/>
                </a:lnTo>
                <a:lnTo>
                  <a:pt x="6526466" y="530732"/>
                </a:lnTo>
                <a:lnTo>
                  <a:pt x="6526466" y="668274"/>
                </a:lnTo>
                <a:lnTo>
                  <a:pt x="6896925" y="668274"/>
                </a:lnTo>
                <a:lnTo>
                  <a:pt x="6896925" y="551561"/>
                </a:lnTo>
                <a:lnTo>
                  <a:pt x="6895335" y="494796"/>
                </a:lnTo>
                <a:lnTo>
                  <a:pt x="6890566" y="440921"/>
                </a:lnTo>
                <a:lnTo>
                  <a:pt x="6882616" y="389937"/>
                </a:lnTo>
                <a:lnTo>
                  <a:pt x="6874671" y="355600"/>
                </a:lnTo>
                <a:close/>
              </a:path>
              <a:path w="7985759" h="2202180">
                <a:moveTo>
                  <a:pt x="7985569" y="29844"/>
                </a:moveTo>
                <a:lnTo>
                  <a:pt x="7031418" y="29844"/>
                </a:lnTo>
                <a:lnTo>
                  <a:pt x="7031418" y="2172207"/>
                </a:lnTo>
                <a:lnTo>
                  <a:pt x="7985569" y="2172207"/>
                </a:lnTo>
                <a:lnTo>
                  <a:pt x="7985569" y="1816735"/>
                </a:lnTo>
                <a:lnTo>
                  <a:pt x="7419657" y="1816735"/>
                </a:lnTo>
                <a:lnTo>
                  <a:pt x="7419657" y="1234058"/>
                </a:lnTo>
                <a:lnTo>
                  <a:pt x="7869364" y="1234058"/>
                </a:lnTo>
                <a:lnTo>
                  <a:pt x="7869364" y="878586"/>
                </a:lnTo>
                <a:lnTo>
                  <a:pt x="7419657" y="878586"/>
                </a:lnTo>
                <a:lnTo>
                  <a:pt x="7419657" y="385317"/>
                </a:lnTo>
                <a:lnTo>
                  <a:pt x="7985569" y="385317"/>
                </a:lnTo>
                <a:lnTo>
                  <a:pt x="7985569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498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211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0486" y="3546475"/>
            <a:ext cx="6509766" cy="2809875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6" name="object 6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433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7E9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5064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54669B"/>
                </a:solidFill>
              </a:rPr>
              <a:t>TRUsTPILOT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1285875" y="622426"/>
            <a:ext cx="9215120" cy="6118225"/>
            <a:chOff x="1285875" y="622426"/>
            <a:chExt cx="9215120" cy="611822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85875" y="622426"/>
              <a:ext cx="9214993" cy="6099048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397380" y="4666487"/>
              <a:ext cx="8529955" cy="2055495"/>
            </a:xfrm>
            <a:custGeom>
              <a:avLst/>
              <a:gdLst/>
              <a:ahLst/>
              <a:cxnLst/>
              <a:rect l="l" t="t" r="r" b="b"/>
              <a:pathLst>
                <a:path w="8529955" h="2055495">
                  <a:moveTo>
                    <a:pt x="0" y="2054987"/>
                  </a:moveTo>
                  <a:lnTo>
                    <a:pt x="8529701" y="2054987"/>
                  </a:lnTo>
                  <a:lnTo>
                    <a:pt x="8529701" y="0"/>
                  </a:lnTo>
                  <a:lnTo>
                    <a:pt x="0" y="0"/>
                  </a:lnTo>
                  <a:lnTo>
                    <a:pt x="0" y="2054987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242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7E9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1788" y="126"/>
            <a:ext cx="1350645" cy="4679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54669B"/>
                </a:solidFill>
                <a:latin typeface="Trebuchet MS"/>
                <a:cs typeface="Trebuchet MS"/>
              </a:rPr>
              <a:t>TRUsTPILOT</a:t>
            </a:r>
            <a:endParaRPr sz="2900">
              <a:latin typeface="Trebuchet MS"/>
              <a:cs typeface="Trebuchet MS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5574" y="1044109"/>
            <a:ext cx="5103368" cy="5060857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6182105" y="1774317"/>
            <a:ext cx="5352415" cy="4582160"/>
            <a:chOff x="6182105" y="1774317"/>
            <a:chExt cx="5352415" cy="4582160"/>
          </a:xfrm>
        </p:grpSpPr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182105" y="1774317"/>
              <a:ext cx="5352034" cy="4582033"/>
            </a:xfrm>
            <a:prstGeom prst="rect">
              <a:avLst/>
            </a:prstGeom>
          </p:spPr>
        </p:pic>
        <p:sp>
          <p:nvSpPr>
            <p:cNvPr id="9" name="object 9" descr=""/>
            <p:cNvSpPr/>
            <p:nvPr/>
          </p:nvSpPr>
          <p:spPr>
            <a:xfrm>
              <a:off x="6359143" y="2528087"/>
              <a:ext cx="4998085" cy="2017395"/>
            </a:xfrm>
            <a:custGeom>
              <a:avLst/>
              <a:gdLst/>
              <a:ahLst/>
              <a:cxnLst/>
              <a:rect l="l" t="t" r="r" b="b"/>
              <a:pathLst>
                <a:path w="4998084" h="2017395">
                  <a:moveTo>
                    <a:pt x="0" y="331698"/>
                  </a:moveTo>
                  <a:lnTo>
                    <a:pt x="1111618" y="331698"/>
                  </a:lnTo>
                  <a:lnTo>
                    <a:pt x="1111618" y="0"/>
                  </a:lnTo>
                  <a:lnTo>
                    <a:pt x="0" y="0"/>
                  </a:lnTo>
                  <a:lnTo>
                    <a:pt x="0" y="331698"/>
                  </a:lnTo>
                  <a:close/>
                </a:path>
                <a:path w="4998084" h="2017395">
                  <a:moveTo>
                    <a:pt x="0" y="1667357"/>
                  </a:moveTo>
                  <a:lnTo>
                    <a:pt x="4997831" y="1667357"/>
                  </a:lnTo>
                  <a:lnTo>
                    <a:pt x="4997831" y="348335"/>
                  </a:lnTo>
                  <a:lnTo>
                    <a:pt x="0" y="348335"/>
                  </a:lnTo>
                  <a:lnTo>
                    <a:pt x="0" y="1667357"/>
                  </a:lnTo>
                  <a:close/>
                </a:path>
                <a:path w="4998084" h="2017395">
                  <a:moveTo>
                    <a:pt x="0" y="2016988"/>
                  </a:moveTo>
                  <a:lnTo>
                    <a:pt x="1954276" y="2016988"/>
                  </a:lnTo>
                  <a:lnTo>
                    <a:pt x="1954276" y="1685289"/>
                  </a:lnTo>
                  <a:lnTo>
                    <a:pt x="0" y="1685289"/>
                  </a:lnTo>
                  <a:lnTo>
                    <a:pt x="0" y="201698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0" name="object 10" descr=""/>
          <p:cNvSpPr txBox="1"/>
          <p:nvPr/>
        </p:nvSpPr>
        <p:spPr>
          <a:xfrm>
            <a:off x="5219191" y="917828"/>
            <a:ext cx="533209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https://uk.trustpilot.com/review/www.destinia.com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560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7E9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5064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54669B"/>
                </a:solidFill>
              </a:rPr>
              <a:t>TRUsTPILOT</a:t>
            </a:r>
            <a:endParaRPr sz="2900"/>
          </a:p>
        </p:txBody>
      </p:sp>
      <p:grpSp>
        <p:nvGrpSpPr>
          <p:cNvPr id="5" name="object 5" descr=""/>
          <p:cNvGrpSpPr/>
          <p:nvPr/>
        </p:nvGrpSpPr>
        <p:grpSpPr>
          <a:xfrm>
            <a:off x="334873" y="12"/>
            <a:ext cx="11860530" cy="6356350"/>
            <a:chOff x="334873" y="12"/>
            <a:chExt cx="11860530" cy="63563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654536" y="12"/>
              <a:ext cx="540626" cy="540626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4873" y="559180"/>
              <a:ext cx="11757914" cy="5797169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7542529" y="3527933"/>
              <a:ext cx="1071880" cy="365125"/>
            </a:xfrm>
            <a:custGeom>
              <a:avLst/>
              <a:gdLst/>
              <a:ahLst/>
              <a:cxnLst/>
              <a:rect l="l" t="t" r="r" b="b"/>
              <a:pathLst>
                <a:path w="1071879" h="365125">
                  <a:moveTo>
                    <a:pt x="0" y="365125"/>
                  </a:moveTo>
                  <a:lnTo>
                    <a:pt x="1071283" y="365125"/>
                  </a:lnTo>
                  <a:lnTo>
                    <a:pt x="1071283" y="0"/>
                  </a:lnTo>
                  <a:lnTo>
                    <a:pt x="0" y="0"/>
                  </a:lnTo>
                  <a:lnTo>
                    <a:pt x="0" y="365125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467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7E9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5064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54669B"/>
                </a:solidFill>
              </a:rPr>
              <a:t>TRUsTPILOT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175" y="651509"/>
            <a:ext cx="12192000" cy="6069965"/>
            <a:chOff x="3175" y="651509"/>
            <a:chExt cx="12192000" cy="606996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651509"/>
              <a:ext cx="12191999" cy="6069965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0160127" y="2810764"/>
              <a:ext cx="1614170" cy="365125"/>
            </a:xfrm>
            <a:custGeom>
              <a:avLst/>
              <a:gdLst/>
              <a:ahLst/>
              <a:cxnLst/>
              <a:rect l="l" t="t" r="r" b="b"/>
              <a:pathLst>
                <a:path w="1614170" h="365125">
                  <a:moveTo>
                    <a:pt x="0" y="365125"/>
                  </a:moveTo>
                  <a:lnTo>
                    <a:pt x="1613661" y="365125"/>
                  </a:lnTo>
                  <a:lnTo>
                    <a:pt x="1613661" y="0"/>
                  </a:lnTo>
                  <a:lnTo>
                    <a:pt x="0" y="0"/>
                  </a:lnTo>
                  <a:lnTo>
                    <a:pt x="0" y="365125"/>
                  </a:lnTo>
                  <a:close/>
                </a:path>
              </a:pathLst>
            </a:custGeom>
            <a:ln w="38099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540651"/>
            <a:ext cx="12191999" cy="5914898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5560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7E9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50645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45">
                <a:solidFill>
                  <a:srgbClr val="54669B"/>
                </a:solidFill>
              </a:rPr>
              <a:t>TRUsTPILOT</a:t>
            </a:r>
            <a:endParaRPr sz="2900"/>
          </a:p>
        </p:txBody>
      </p:sp>
      <p:grpSp>
        <p:nvGrpSpPr>
          <p:cNvPr id="6" name="object 6" descr=""/>
          <p:cNvGrpSpPr/>
          <p:nvPr/>
        </p:nvGrpSpPr>
        <p:grpSpPr>
          <a:xfrm>
            <a:off x="1100226" y="12"/>
            <a:ext cx="11095355" cy="6475095"/>
            <a:chOff x="1100226" y="12"/>
            <a:chExt cx="11095355" cy="647509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654535" y="12"/>
              <a:ext cx="540626" cy="540626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1119276" y="2362581"/>
              <a:ext cx="10238105" cy="4093210"/>
            </a:xfrm>
            <a:custGeom>
              <a:avLst/>
              <a:gdLst/>
              <a:ahLst/>
              <a:cxnLst/>
              <a:rect l="l" t="t" r="r" b="b"/>
              <a:pathLst>
                <a:path w="10238105" h="4093210">
                  <a:moveTo>
                    <a:pt x="7494498" y="365125"/>
                  </a:moveTo>
                  <a:lnTo>
                    <a:pt x="8341664" y="365125"/>
                  </a:lnTo>
                  <a:lnTo>
                    <a:pt x="8341664" y="0"/>
                  </a:lnTo>
                  <a:lnTo>
                    <a:pt x="7494498" y="0"/>
                  </a:lnTo>
                  <a:lnTo>
                    <a:pt x="7494498" y="365125"/>
                  </a:lnTo>
                  <a:close/>
                </a:path>
                <a:path w="10238105" h="4093210">
                  <a:moveTo>
                    <a:pt x="0" y="4092968"/>
                  </a:moveTo>
                  <a:lnTo>
                    <a:pt x="10237723" y="4092968"/>
                  </a:lnTo>
                  <a:lnTo>
                    <a:pt x="10237723" y="2725178"/>
                  </a:lnTo>
                  <a:lnTo>
                    <a:pt x="0" y="2725178"/>
                  </a:lnTo>
                  <a:lnTo>
                    <a:pt x="0" y="4092968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238963" y="4570844"/>
            <a:ext cx="3899535" cy="1875155"/>
          </a:xfrm>
          <a:custGeom>
            <a:avLst/>
            <a:gdLst/>
            <a:ahLst/>
            <a:cxnLst/>
            <a:rect l="l" t="t" r="r" b="b"/>
            <a:pathLst>
              <a:path w="3899535" h="1875154">
                <a:moveTo>
                  <a:pt x="3899154" y="0"/>
                </a:moveTo>
                <a:lnTo>
                  <a:pt x="0" y="0"/>
                </a:lnTo>
                <a:lnTo>
                  <a:pt x="0" y="1874774"/>
                </a:lnTo>
                <a:lnTo>
                  <a:pt x="3899154" y="1874774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4099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7E9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99542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35">
                <a:solidFill>
                  <a:srgbClr val="54669B"/>
                </a:solidFill>
              </a:rPr>
              <a:t>TRUsTPILOT</a:t>
            </a:r>
            <a:r>
              <a:rPr dirty="0" sz="2900" spc="-445">
                <a:solidFill>
                  <a:srgbClr val="54669B"/>
                </a:solidFill>
              </a:rPr>
              <a:t> </a:t>
            </a:r>
            <a:r>
              <a:rPr dirty="0" sz="2900" spc="-210">
                <a:solidFill>
                  <a:srgbClr val="54669B"/>
                </a:solidFill>
              </a:rPr>
              <a:t>–</a:t>
            </a:r>
            <a:r>
              <a:rPr dirty="0" sz="2900" spc="-420">
                <a:solidFill>
                  <a:srgbClr val="54669B"/>
                </a:solidFill>
              </a:rPr>
              <a:t> </a:t>
            </a:r>
            <a:r>
              <a:rPr dirty="0" sz="2900" spc="-685">
                <a:solidFill>
                  <a:srgbClr val="54669B"/>
                </a:solidFill>
              </a:rPr>
              <a:t>DOWNLOAD</a:t>
            </a:r>
            <a:r>
              <a:rPr dirty="0" sz="2900" spc="-455">
                <a:solidFill>
                  <a:srgbClr val="54669B"/>
                </a:solidFill>
              </a:rPr>
              <a:t> </a:t>
            </a:r>
            <a:r>
              <a:rPr dirty="0" sz="2900" spc="-475">
                <a:solidFill>
                  <a:srgbClr val="54669B"/>
                </a:solidFill>
              </a:rPr>
              <a:t>EXAMPLEs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226263" y="4398365"/>
            <a:ext cx="3389629" cy="20072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0000"/>
              </a:lnSpc>
              <a:spcBef>
                <a:spcPts val="100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Number</a:t>
            </a:r>
            <a:r>
              <a:rPr dirty="0" sz="20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of User’s</a:t>
            </a:r>
            <a:r>
              <a:rPr dirty="0" sz="20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reviews 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Language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2000">
              <a:latin typeface="Georgia"/>
              <a:cs typeface="Georgi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679195"/>
            <a:ext cx="12191999" cy="3545204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4317872" y="4570844"/>
            <a:ext cx="3899535" cy="1875155"/>
          </a:xfrm>
          <a:custGeom>
            <a:avLst/>
            <a:gdLst/>
            <a:ahLst/>
            <a:cxnLst/>
            <a:rect l="l" t="t" r="r" b="b"/>
            <a:pathLst>
              <a:path w="3899534" h="1875154">
                <a:moveTo>
                  <a:pt x="3899154" y="0"/>
                </a:moveTo>
                <a:lnTo>
                  <a:pt x="0" y="0"/>
                </a:lnTo>
                <a:lnTo>
                  <a:pt x="0" y="1874774"/>
                </a:lnTo>
                <a:lnTo>
                  <a:pt x="3899154" y="1874774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4317872" y="4468469"/>
            <a:ext cx="3899535" cy="163258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91440" marR="2261235">
              <a:lnSpc>
                <a:spcPct val="131700"/>
              </a:lnSpc>
              <a:spcBef>
                <a:spcPts val="105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Title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review Response </a:t>
            </a: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64680" y="618108"/>
            <a:ext cx="7985759" cy="2202180"/>
          </a:xfrm>
          <a:custGeom>
            <a:avLst/>
            <a:gdLst/>
            <a:ahLst/>
            <a:cxnLst/>
            <a:rect l="l" t="t" r="r" b="b"/>
            <a:pathLst>
              <a:path w="7985759" h="2202180">
                <a:moveTo>
                  <a:pt x="730770" y="29844"/>
                </a:moveTo>
                <a:lnTo>
                  <a:pt x="458216" y="29844"/>
                </a:lnTo>
                <a:lnTo>
                  <a:pt x="436241" y="84421"/>
                </a:lnTo>
                <a:lnTo>
                  <a:pt x="413923" y="130603"/>
                </a:lnTo>
                <a:lnTo>
                  <a:pt x="391259" y="168380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32" y="284027"/>
                </a:lnTo>
                <a:lnTo>
                  <a:pt x="118906" y="288371"/>
                </a:lnTo>
                <a:lnTo>
                  <a:pt x="62995" y="290977"/>
                </a:lnTo>
                <a:lnTo>
                  <a:pt x="0" y="291845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7"/>
                </a:lnTo>
                <a:lnTo>
                  <a:pt x="730770" y="2172207"/>
                </a:lnTo>
                <a:lnTo>
                  <a:pt x="730770" y="29844"/>
                </a:lnTo>
                <a:close/>
              </a:path>
              <a:path w="7985759" h="2202180">
                <a:moveTo>
                  <a:pt x="1422209" y="1456436"/>
                </a:moveTo>
                <a:lnTo>
                  <a:pt x="1051750" y="1456436"/>
                </a:lnTo>
                <a:lnTo>
                  <a:pt x="1051837" y="1656461"/>
                </a:lnTo>
                <a:lnTo>
                  <a:pt x="1053377" y="1710351"/>
                </a:lnTo>
                <a:lnTo>
                  <a:pt x="1058260" y="1764326"/>
                </a:lnTo>
                <a:lnTo>
                  <a:pt x="1066397" y="1815338"/>
                </a:lnTo>
                <a:lnTo>
                  <a:pt x="1077790" y="1863386"/>
                </a:lnTo>
                <a:lnTo>
                  <a:pt x="1092437" y="1908471"/>
                </a:lnTo>
                <a:lnTo>
                  <a:pt x="1110339" y="1950592"/>
                </a:lnTo>
                <a:lnTo>
                  <a:pt x="1131497" y="1989751"/>
                </a:lnTo>
                <a:lnTo>
                  <a:pt x="1155909" y="2025946"/>
                </a:lnTo>
                <a:lnTo>
                  <a:pt x="1183576" y="2059177"/>
                </a:lnTo>
                <a:lnTo>
                  <a:pt x="1214357" y="2089164"/>
                </a:lnTo>
                <a:lnTo>
                  <a:pt x="1248194" y="2115622"/>
                </a:lnTo>
                <a:lnTo>
                  <a:pt x="1285087" y="2138552"/>
                </a:lnTo>
                <a:lnTo>
                  <a:pt x="1325033" y="2157955"/>
                </a:lnTo>
                <a:lnTo>
                  <a:pt x="1368033" y="2173830"/>
                </a:lnTo>
                <a:lnTo>
                  <a:pt x="1414437" y="2186272"/>
                </a:lnTo>
                <a:lnTo>
                  <a:pt x="1414609" y="2186272"/>
                </a:lnTo>
                <a:lnTo>
                  <a:pt x="1463414" y="2195037"/>
                </a:lnTo>
                <a:lnTo>
                  <a:pt x="1463587" y="2195037"/>
                </a:lnTo>
                <a:lnTo>
                  <a:pt x="1515439" y="2200298"/>
                </a:lnTo>
                <a:lnTo>
                  <a:pt x="1570545" y="2202053"/>
                </a:lnTo>
                <a:lnTo>
                  <a:pt x="1625517" y="2200298"/>
                </a:lnTo>
                <a:lnTo>
                  <a:pt x="1677486" y="2195037"/>
                </a:lnTo>
                <a:lnTo>
                  <a:pt x="1726449" y="2186272"/>
                </a:lnTo>
                <a:lnTo>
                  <a:pt x="1772406" y="2174003"/>
                </a:lnTo>
                <a:lnTo>
                  <a:pt x="1815353" y="2158234"/>
                </a:lnTo>
                <a:lnTo>
                  <a:pt x="1855288" y="2138966"/>
                </a:lnTo>
                <a:lnTo>
                  <a:pt x="1892211" y="2116202"/>
                </a:lnTo>
                <a:lnTo>
                  <a:pt x="1926117" y="2089944"/>
                </a:lnTo>
                <a:lnTo>
                  <a:pt x="1957006" y="2060193"/>
                </a:lnTo>
                <a:lnTo>
                  <a:pt x="1984791" y="2027174"/>
                </a:lnTo>
                <a:lnTo>
                  <a:pt x="2009303" y="1991192"/>
                </a:lnTo>
                <a:lnTo>
                  <a:pt x="2030544" y="1952248"/>
                </a:lnTo>
                <a:lnTo>
                  <a:pt x="2048514" y="1910345"/>
                </a:lnTo>
                <a:lnTo>
                  <a:pt x="2063214" y="1865482"/>
                </a:lnTo>
                <a:lnTo>
                  <a:pt x="2067763" y="1846452"/>
                </a:lnTo>
                <a:lnTo>
                  <a:pt x="1561655" y="1846452"/>
                </a:lnTo>
                <a:lnTo>
                  <a:pt x="1519046" y="1841509"/>
                </a:lnTo>
                <a:lnTo>
                  <a:pt x="1457070" y="1801939"/>
                </a:lnTo>
                <a:lnTo>
                  <a:pt x="1437703" y="1767299"/>
                </a:lnTo>
                <a:lnTo>
                  <a:pt x="1426083" y="1722745"/>
                </a:lnTo>
                <a:lnTo>
                  <a:pt x="1422209" y="1668271"/>
                </a:lnTo>
                <a:lnTo>
                  <a:pt x="1422209" y="1456436"/>
                </a:lnTo>
                <a:close/>
              </a:path>
              <a:path w="7985759" h="2202180">
                <a:moveTo>
                  <a:pt x="2059576" y="355600"/>
                </a:moveTo>
                <a:lnTo>
                  <a:pt x="1558607" y="355600"/>
                </a:lnTo>
                <a:lnTo>
                  <a:pt x="1587376" y="358173"/>
                </a:lnTo>
                <a:lnTo>
                  <a:pt x="1613122" y="365902"/>
                </a:lnTo>
                <a:lnTo>
                  <a:pt x="1655635" y="396875"/>
                </a:lnTo>
                <a:lnTo>
                  <a:pt x="1682956" y="451738"/>
                </a:lnTo>
                <a:lnTo>
                  <a:pt x="1689800" y="489315"/>
                </a:lnTo>
                <a:lnTo>
                  <a:pt x="1692084" y="533653"/>
                </a:lnTo>
                <a:lnTo>
                  <a:pt x="1692052" y="686180"/>
                </a:lnTo>
                <a:lnTo>
                  <a:pt x="1689536" y="735931"/>
                </a:lnTo>
                <a:lnTo>
                  <a:pt x="1681868" y="777986"/>
                </a:lnTo>
                <a:lnTo>
                  <a:pt x="1651317" y="836676"/>
                </a:lnTo>
                <a:lnTo>
                  <a:pt x="1599628" y="868108"/>
                </a:lnTo>
                <a:lnTo>
                  <a:pt x="1525841" y="878586"/>
                </a:lnTo>
                <a:lnTo>
                  <a:pt x="1376362" y="878586"/>
                </a:lnTo>
                <a:lnTo>
                  <a:pt x="1376362" y="1234058"/>
                </a:lnTo>
                <a:lnTo>
                  <a:pt x="1516951" y="1234058"/>
                </a:lnTo>
                <a:lnTo>
                  <a:pt x="1562717" y="1237295"/>
                </a:lnTo>
                <a:lnTo>
                  <a:pt x="1601517" y="1246997"/>
                </a:lnTo>
                <a:lnTo>
                  <a:pt x="1658175" y="1285748"/>
                </a:lnTo>
                <a:lnTo>
                  <a:pt x="1690290" y="1357249"/>
                </a:lnTo>
                <a:lnTo>
                  <a:pt x="1698305" y="1408013"/>
                </a:lnTo>
                <a:lnTo>
                  <a:pt x="1700974" y="1468754"/>
                </a:lnTo>
                <a:lnTo>
                  <a:pt x="1700974" y="1638553"/>
                </a:lnTo>
                <a:lnTo>
                  <a:pt x="1698757" y="1694584"/>
                </a:lnTo>
                <a:lnTo>
                  <a:pt x="1692100" y="1740757"/>
                </a:lnTo>
                <a:lnTo>
                  <a:pt x="1665414" y="1803527"/>
                </a:lnTo>
                <a:lnTo>
                  <a:pt x="1621631" y="1835705"/>
                </a:lnTo>
                <a:lnTo>
                  <a:pt x="1561655" y="1846452"/>
                </a:lnTo>
                <a:lnTo>
                  <a:pt x="2067763" y="1846452"/>
                </a:lnTo>
                <a:lnTo>
                  <a:pt x="2082743" y="1767299"/>
                </a:lnTo>
                <a:lnTo>
                  <a:pt x="2087708" y="1713149"/>
                </a:lnTo>
                <a:lnTo>
                  <a:pt x="2089340" y="1656461"/>
                </a:lnTo>
                <a:lnTo>
                  <a:pt x="2089247" y="1468754"/>
                </a:lnTo>
                <a:lnTo>
                  <a:pt x="2087648" y="1416049"/>
                </a:lnTo>
                <a:lnTo>
                  <a:pt x="2082576" y="1363467"/>
                </a:lnTo>
                <a:lnTo>
                  <a:pt x="2074132" y="1314053"/>
                </a:lnTo>
                <a:lnTo>
                  <a:pt x="2062322" y="1267803"/>
                </a:lnTo>
                <a:lnTo>
                  <a:pt x="2047154" y="1224714"/>
                </a:lnTo>
                <a:lnTo>
                  <a:pt x="2028634" y="1184782"/>
                </a:lnTo>
                <a:lnTo>
                  <a:pt x="2001965" y="1141577"/>
                </a:lnTo>
                <a:lnTo>
                  <a:pt x="1970578" y="1104011"/>
                </a:lnTo>
                <a:lnTo>
                  <a:pt x="1934478" y="1072083"/>
                </a:lnTo>
                <a:lnTo>
                  <a:pt x="1912479" y="1057910"/>
                </a:lnTo>
                <a:lnTo>
                  <a:pt x="1848167" y="1057910"/>
                </a:lnTo>
                <a:lnTo>
                  <a:pt x="1848167" y="1025143"/>
                </a:lnTo>
                <a:lnTo>
                  <a:pt x="1910884" y="1025143"/>
                </a:lnTo>
                <a:lnTo>
                  <a:pt x="1928299" y="1013783"/>
                </a:lnTo>
                <a:lnTo>
                  <a:pt x="1962513" y="983322"/>
                </a:lnTo>
                <a:lnTo>
                  <a:pt x="1992825" y="947271"/>
                </a:lnTo>
                <a:lnTo>
                  <a:pt x="2019236" y="905637"/>
                </a:lnTo>
                <a:lnTo>
                  <a:pt x="2037926" y="866774"/>
                </a:lnTo>
                <a:lnTo>
                  <a:pt x="2053225" y="824225"/>
                </a:lnTo>
                <a:lnTo>
                  <a:pt x="2065131" y="777986"/>
                </a:lnTo>
                <a:lnTo>
                  <a:pt x="2073639" y="728053"/>
                </a:lnTo>
                <a:lnTo>
                  <a:pt x="2078747" y="674423"/>
                </a:lnTo>
                <a:lnTo>
                  <a:pt x="2080450" y="617092"/>
                </a:lnTo>
                <a:lnTo>
                  <a:pt x="2080450" y="542543"/>
                </a:lnTo>
                <a:lnTo>
                  <a:pt x="2078928" y="489315"/>
                </a:lnTo>
                <a:lnTo>
                  <a:pt x="2078841" y="486301"/>
                </a:lnTo>
                <a:lnTo>
                  <a:pt x="2074015" y="432977"/>
                </a:lnTo>
                <a:lnTo>
                  <a:pt x="2065972" y="382571"/>
                </a:lnTo>
                <a:lnTo>
                  <a:pt x="2059576" y="355600"/>
                </a:lnTo>
                <a:close/>
              </a:path>
              <a:path w="7985759" h="2202180">
                <a:moveTo>
                  <a:pt x="1848167" y="1025143"/>
                </a:moveTo>
                <a:lnTo>
                  <a:pt x="1848167" y="1057910"/>
                </a:lnTo>
                <a:lnTo>
                  <a:pt x="1884085" y="1041443"/>
                </a:lnTo>
                <a:lnTo>
                  <a:pt x="1848167" y="1025143"/>
                </a:lnTo>
                <a:close/>
              </a:path>
              <a:path w="7985759" h="2202180">
                <a:moveTo>
                  <a:pt x="1884085" y="1041443"/>
                </a:moveTo>
                <a:lnTo>
                  <a:pt x="1848167" y="1057910"/>
                </a:lnTo>
                <a:lnTo>
                  <a:pt x="1912479" y="1057910"/>
                </a:lnTo>
                <a:lnTo>
                  <a:pt x="1893673" y="1045794"/>
                </a:lnTo>
                <a:lnTo>
                  <a:pt x="1884085" y="1041443"/>
                </a:lnTo>
                <a:close/>
              </a:path>
              <a:path w="7985759" h="2202180">
                <a:moveTo>
                  <a:pt x="1910884" y="1025143"/>
                </a:moveTo>
                <a:lnTo>
                  <a:pt x="1848167" y="1025143"/>
                </a:lnTo>
                <a:lnTo>
                  <a:pt x="1884085" y="1041443"/>
                </a:lnTo>
                <a:lnTo>
                  <a:pt x="1890184" y="1038647"/>
                </a:lnTo>
                <a:lnTo>
                  <a:pt x="1910884" y="1025143"/>
                </a:lnTo>
                <a:close/>
              </a:path>
              <a:path w="7985759" h="2202180">
                <a:moveTo>
                  <a:pt x="1570545" y="0"/>
                </a:moveTo>
                <a:lnTo>
                  <a:pt x="1510627" y="2231"/>
                </a:lnTo>
                <a:lnTo>
                  <a:pt x="1454316" y="8925"/>
                </a:lnTo>
                <a:lnTo>
                  <a:pt x="1401613" y="20078"/>
                </a:lnTo>
                <a:lnTo>
                  <a:pt x="1352518" y="35687"/>
                </a:lnTo>
                <a:lnTo>
                  <a:pt x="1307030" y="55748"/>
                </a:lnTo>
                <a:lnTo>
                  <a:pt x="1265150" y="80260"/>
                </a:lnTo>
                <a:lnTo>
                  <a:pt x="1226877" y="109218"/>
                </a:lnTo>
                <a:lnTo>
                  <a:pt x="1192212" y="142620"/>
                </a:lnTo>
                <a:lnTo>
                  <a:pt x="1164620" y="175781"/>
                </a:lnTo>
                <a:lnTo>
                  <a:pt x="1140267" y="211848"/>
                </a:lnTo>
                <a:lnTo>
                  <a:pt x="1119154" y="250820"/>
                </a:lnTo>
                <a:lnTo>
                  <a:pt x="1101283" y="292695"/>
                </a:lnTo>
                <a:lnTo>
                  <a:pt x="1086657" y="337473"/>
                </a:lnTo>
                <a:lnTo>
                  <a:pt x="1075278" y="385153"/>
                </a:lnTo>
                <a:lnTo>
                  <a:pt x="1067147" y="435733"/>
                </a:lnTo>
                <a:lnTo>
                  <a:pt x="1062264" y="489315"/>
                </a:lnTo>
                <a:lnTo>
                  <a:pt x="1060728" y="542543"/>
                </a:lnTo>
                <a:lnTo>
                  <a:pt x="1060640" y="686180"/>
                </a:lnTo>
                <a:lnTo>
                  <a:pt x="1431226" y="686180"/>
                </a:lnTo>
                <a:lnTo>
                  <a:pt x="1431226" y="518794"/>
                </a:lnTo>
                <a:lnTo>
                  <a:pt x="1436317" y="460028"/>
                </a:lnTo>
                <a:lnTo>
                  <a:pt x="1451595" y="414331"/>
                </a:lnTo>
                <a:lnTo>
                  <a:pt x="1477065" y="381699"/>
                </a:lnTo>
                <a:lnTo>
                  <a:pt x="1512734" y="362123"/>
                </a:lnTo>
                <a:lnTo>
                  <a:pt x="1558607" y="355600"/>
                </a:lnTo>
                <a:lnTo>
                  <a:pt x="2059576" y="355600"/>
                </a:lnTo>
                <a:lnTo>
                  <a:pt x="2054711" y="335084"/>
                </a:lnTo>
                <a:lnTo>
                  <a:pt x="2040233" y="290517"/>
                </a:lnTo>
                <a:lnTo>
                  <a:pt x="2022538" y="248872"/>
                </a:lnTo>
                <a:lnTo>
                  <a:pt x="2001625" y="210150"/>
                </a:lnTo>
                <a:lnTo>
                  <a:pt x="1977495" y="174352"/>
                </a:lnTo>
                <a:lnTo>
                  <a:pt x="1950148" y="141477"/>
                </a:lnTo>
                <a:lnTo>
                  <a:pt x="1915715" y="108306"/>
                </a:lnTo>
                <a:lnTo>
                  <a:pt x="1877566" y="79563"/>
                </a:lnTo>
                <a:lnTo>
                  <a:pt x="1835698" y="55246"/>
                </a:lnTo>
                <a:lnTo>
                  <a:pt x="1790112" y="35353"/>
                </a:lnTo>
                <a:lnTo>
                  <a:pt x="1740805" y="19884"/>
                </a:lnTo>
                <a:lnTo>
                  <a:pt x="1688205" y="8925"/>
                </a:lnTo>
                <a:lnTo>
                  <a:pt x="1688541" y="8925"/>
                </a:lnTo>
                <a:lnTo>
                  <a:pt x="1631221" y="2231"/>
                </a:lnTo>
                <a:lnTo>
                  <a:pt x="1631655" y="2231"/>
                </a:lnTo>
                <a:lnTo>
                  <a:pt x="1570545" y="0"/>
                </a:lnTo>
                <a:close/>
              </a:path>
              <a:path w="7985759" h="2202180">
                <a:moveTo>
                  <a:pt x="2915911" y="248412"/>
                </a:moveTo>
                <a:lnTo>
                  <a:pt x="2598483" y="248412"/>
                </a:lnTo>
                <a:lnTo>
                  <a:pt x="2624320" y="253390"/>
                </a:lnTo>
                <a:lnTo>
                  <a:pt x="2642774" y="268335"/>
                </a:lnTo>
                <a:lnTo>
                  <a:pt x="2653847" y="293256"/>
                </a:lnTo>
                <a:lnTo>
                  <a:pt x="2657538" y="328167"/>
                </a:lnTo>
                <a:lnTo>
                  <a:pt x="2657538" y="460248"/>
                </a:lnTo>
                <a:lnTo>
                  <a:pt x="2601415" y="464369"/>
                </a:lnTo>
                <a:lnTo>
                  <a:pt x="2549088" y="472051"/>
                </a:lnTo>
                <a:lnTo>
                  <a:pt x="2500560" y="483294"/>
                </a:lnTo>
                <a:lnTo>
                  <a:pt x="2455834" y="498099"/>
                </a:lnTo>
                <a:lnTo>
                  <a:pt x="2414911" y="516464"/>
                </a:lnTo>
                <a:lnTo>
                  <a:pt x="2377793" y="538391"/>
                </a:lnTo>
                <a:lnTo>
                  <a:pt x="2344483" y="563879"/>
                </a:lnTo>
                <a:lnTo>
                  <a:pt x="2310946" y="598402"/>
                </a:lnTo>
                <a:lnTo>
                  <a:pt x="2283490" y="638344"/>
                </a:lnTo>
                <a:lnTo>
                  <a:pt x="2262123" y="683704"/>
                </a:lnTo>
                <a:lnTo>
                  <a:pt x="2246853" y="734483"/>
                </a:lnTo>
                <a:lnTo>
                  <a:pt x="2237685" y="790680"/>
                </a:lnTo>
                <a:lnTo>
                  <a:pt x="2234628" y="852296"/>
                </a:lnTo>
                <a:lnTo>
                  <a:pt x="2234628" y="864235"/>
                </a:lnTo>
                <a:lnTo>
                  <a:pt x="2237249" y="920895"/>
                </a:lnTo>
                <a:lnTo>
                  <a:pt x="2245113" y="972453"/>
                </a:lnTo>
                <a:lnTo>
                  <a:pt x="2258220" y="1018896"/>
                </a:lnTo>
                <a:lnTo>
                  <a:pt x="2276568" y="1060213"/>
                </a:lnTo>
                <a:lnTo>
                  <a:pt x="2300160" y="1096390"/>
                </a:lnTo>
                <a:lnTo>
                  <a:pt x="2329071" y="1126690"/>
                </a:lnTo>
                <a:lnTo>
                  <a:pt x="2363231" y="1150234"/>
                </a:lnTo>
                <a:lnTo>
                  <a:pt x="2402646" y="1167037"/>
                </a:lnTo>
                <a:lnTo>
                  <a:pt x="2447322" y="1177110"/>
                </a:lnTo>
                <a:lnTo>
                  <a:pt x="2497264" y="1180464"/>
                </a:lnTo>
                <a:lnTo>
                  <a:pt x="2547092" y="1176082"/>
                </a:lnTo>
                <a:lnTo>
                  <a:pt x="2592185" y="1162934"/>
                </a:lnTo>
                <a:lnTo>
                  <a:pt x="2632551" y="1141015"/>
                </a:lnTo>
                <a:lnTo>
                  <a:pt x="2668197" y="1110323"/>
                </a:lnTo>
                <a:lnTo>
                  <a:pt x="2687025" y="1086299"/>
                </a:lnTo>
                <a:lnTo>
                  <a:pt x="2683065" y="1022603"/>
                </a:lnTo>
                <a:lnTo>
                  <a:pt x="2926651" y="1022603"/>
                </a:lnTo>
                <a:lnTo>
                  <a:pt x="2926651" y="932179"/>
                </a:lnTo>
                <a:lnTo>
                  <a:pt x="2571686" y="932179"/>
                </a:lnTo>
                <a:lnTo>
                  <a:pt x="2541996" y="926820"/>
                </a:lnTo>
                <a:lnTo>
                  <a:pt x="2520759" y="910732"/>
                </a:lnTo>
                <a:lnTo>
                  <a:pt x="2507999" y="883906"/>
                </a:lnTo>
                <a:lnTo>
                  <a:pt x="2503741" y="846327"/>
                </a:lnTo>
                <a:lnTo>
                  <a:pt x="2503741" y="819530"/>
                </a:lnTo>
                <a:lnTo>
                  <a:pt x="2514473" y="756665"/>
                </a:lnTo>
                <a:lnTo>
                  <a:pt x="2546540" y="712088"/>
                </a:lnTo>
                <a:lnTo>
                  <a:pt x="2595657" y="684164"/>
                </a:lnTo>
                <a:lnTo>
                  <a:pt x="2657538" y="671194"/>
                </a:lnTo>
                <a:lnTo>
                  <a:pt x="2926651" y="671194"/>
                </a:lnTo>
                <a:lnTo>
                  <a:pt x="2926651" y="357886"/>
                </a:lnTo>
                <a:lnTo>
                  <a:pt x="2924364" y="304355"/>
                </a:lnTo>
                <a:lnTo>
                  <a:pt x="2917502" y="254762"/>
                </a:lnTo>
                <a:lnTo>
                  <a:pt x="2915948" y="248561"/>
                </a:lnTo>
                <a:lnTo>
                  <a:pt x="2915911" y="248412"/>
                </a:lnTo>
                <a:close/>
              </a:path>
              <a:path w="7985759" h="2202180">
                <a:moveTo>
                  <a:pt x="2926651" y="1022603"/>
                </a:moveTo>
                <a:lnTo>
                  <a:pt x="2725356" y="1022603"/>
                </a:lnTo>
                <a:lnTo>
                  <a:pt x="2699129" y="1070854"/>
                </a:lnTo>
                <a:lnTo>
                  <a:pt x="2687025" y="1086299"/>
                </a:lnTo>
                <a:lnTo>
                  <a:pt x="2691955" y="1165605"/>
                </a:lnTo>
                <a:lnTo>
                  <a:pt x="2926651" y="1165605"/>
                </a:lnTo>
                <a:lnTo>
                  <a:pt x="2926651" y="1022603"/>
                </a:lnTo>
                <a:close/>
              </a:path>
              <a:path w="7985759" h="2202180">
                <a:moveTo>
                  <a:pt x="2725356" y="1022603"/>
                </a:moveTo>
                <a:lnTo>
                  <a:pt x="2683065" y="1022603"/>
                </a:lnTo>
                <a:lnTo>
                  <a:pt x="2687025" y="1086299"/>
                </a:lnTo>
                <a:lnTo>
                  <a:pt x="2699129" y="1070854"/>
                </a:lnTo>
                <a:lnTo>
                  <a:pt x="2725356" y="1022603"/>
                </a:lnTo>
                <a:close/>
              </a:path>
              <a:path w="7985759" h="2202180">
                <a:moveTo>
                  <a:pt x="2926651" y="671194"/>
                </a:moveTo>
                <a:lnTo>
                  <a:pt x="2657538" y="671194"/>
                </a:lnTo>
                <a:lnTo>
                  <a:pt x="2657538" y="849629"/>
                </a:lnTo>
                <a:lnTo>
                  <a:pt x="2646106" y="885781"/>
                </a:lnTo>
                <a:lnTo>
                  <a:pt x="2627995" y="911574"/>
                </a:lnTo>
                <a:lnTo>
                  <a:pt x="2603192" y="927032"/>
                </a:lnTo>
                <a:lnTo>
                  <a:pt x="2571686" y="932179"/>
                </a:lnTo>
                <a:lnTo>
                  <a:pt x="2926651" y="932179"/>
                </a:lnTo>
                <a:lnTo>
                  <a:pt x="2926651" y="671194"/>
                </a:lnTo>
                <a:close/>
              </a:path>
              <a:path w="7985759" h="2202180">
                <a:moveTo>
                  <a:pt x="2601531" y="0"/>
                </a:moveTo>
                <a:lnTo>
                  <a:pt x="2548620" y="2486"/>
                </a:lnTo>
                <a:lnTo>
                  <a:pt x="2500311" y="9947"/>
                </a:lnTo>
                <a:lnTo>
                  <a:pt x="2456606" y="22379"/>
                </a:lnTo>
                <a:lnTo>
                  <a:pt x="2417503" y="39783"/>
                </a:lnTo>
                <a:lnTo>
                  <a:pt x="2383002" y="62158"/>
                </a:lnTo>
                <a:lnTo>
                  <a:pt x="2353103" y="89503"/>
                </a:lnTo>
                <a:lnTo>
                  <a:pt x="2327805" y="121816"/>
                </a:lnTo>
                <a:lnTo>
                  <a:pt x="2307107" y="159098"/>
                </a:lnTo>
                <a:lnTo>
                  <a:pt x="2291010" y="201346"/>
                </a:lnTo>
                <a:lnTo>
                  <a:pt x="2279549" y="248412"/>
                </a:lnTo>
                <a:lnTo>
                  <a:pt x="2279513" y="248561"/>
                </a:lnTo>
                <a:lnTo>
                  <a:pt x="2272614" y="300741"/>
                </a:lnTo>
                <a:lnTo>
                  <a:pt x="2270315" y="357886"/>
                </a:lnTo>
                <a:lnTo>
                  <a:pt x="2270315" y="415036"/>
                </a:lnTo>
                <a:lnTo>
                  <a:pt x="2527617" y="415036"/>
                </a:lnTo>
                <a:lnTo>
                  <a:pt x="2527617" y="346075"/>
                </a:lnTo>
                <a:lnTo>
                  <a:pt x="2528595" y="319262"/>
                </a:lnTo>
                <a:lnTo>
                  <a:pt x="2536457" y="280209"/>
                </a:lnTo>
                <a:lnTo>
                  <a:pt x="2564759" y="253390"/>
                </a:lnTo>
                <a:lnTo>
                  <a:pt x="2564532" y="253390"/>
                </a:lnTo>
                <a:lnTo>
                  <a:pt x="2580245" y="249628"/>
                </a:lnTo>
                <a:lnTo>
                  <a:pt x="2598483" y="248412"/>
                </a:lnTo>
                <a:lnTo>
                  <a:pt x="2915911" y="248412"/>
                </a:lnTo>
                <a:lnTo>
                  <a:pt x="2906061" y="209105"/>
                </a:lnTo>
                <a:lnTo>
                  <a:pt x="2890037" y="167386"/>
                </a:lnTo>
                <a:lnTo>
                  <a:pt x="2869428" y="129603"/>
                </a:lnTo>
                <a:lnTo>
                  <a:pt x="2844228" y="95757"/>
                </a:lnTo>
                <a:lnTo>
                  <a:pt x="2808124" y="61317"/>
                </a:lnTo>
                <a:lnTo>
                  <a:pt x="2765803" y="34509"/>
                </a:lnTo>
                <a:lnTo>
                  <a:pt x="2717264" y="15345"/>
                </a:lnTo>
                <a:lnTo>
                  <a:pt x="2662506" y="3838"/>
                </a:lnTo>
                <a:lnTo>
                  <a:pt x="2601531" y="0"/>
                </a:lnTo>
                <a:close/>
              </a:path>
              <a:path w="7985759" h="2202180">
                <a:moveTo>
                  <a:pt x="2926651" y="1274699"/>
                </a:moveTo>
                <a:lnTo>
                  <a:pt x="2234628" y="1274699"/>
                </a:lnTo>
                <a:lnTo>
                  <a:pt x="2234628" y="1534921"/>
                </a:lnTo>
                <a:lnTo>
                  <a:pt x="2926651" y="1534921"/>
                </a:lnTo>
                <a:lnTo>
                  <a:pt x="2926651" y="1274699"/>
                </a:lnTo>
                <a:close/>
              </a:path>
              <a:path w="7985759" h="2202180">
                <a:moveTo>
                  <a:pt x="4077652" y="0"/>
                </a:moveTo>
                <a:lnTo>
                  <a:pt x="4017020" y="2232"/>
                </a:lnTo>
                <a:lnTo>
                  <a:pt x="3960089" y="8929"/>
                </a:lnTo>
                <a:lnTo>
                  <a:pt x="3906854" y="20091"/>
                </a:lnTo>
                <a:lnTo>
                  <a:pt x="3857314" y="35718"/>
                </a:lnTo>
                <a:lnTo>
                  <a:pt x="3811467" y="55810"/>
                </a:lnTo>
                <a:lnTo>
                  <a:pt x="3769311" y="80367"/>
                </a:lnTo>
                <a:lnTo>
                  <a:pt x="3731020" y="109218"/>
                </a:lnTo>
                <a:lnTo>
                  <a:pt x="3696271" y="142620"/>
                </a:lnTo>
                <a:lnTo>
                  <a:pt x="3668684" y="175706"/>
                </a:lnTo>
                <a:lnTo>
                  <a:pt x="3644342" y="211549"/>
                </a:lnTo>
                <a:lnTo>
                  <a:pt x="3623246" y="250147"/>
                </a:lnTo>
                <a:lnTo>
                  <a:pt x="3605395" y="291502"/>
                </a:lnTo>
                <a:lnTo>
                  <a:pt x="3590790" y="335613"/>
                </a:lnTo>
                <a:lnTo>
                  <a:pt x="3579431" y="382481"/>
                </a:lnTo>
                <a:lnTo>
                  <a:pt x="3571317" y="432105"/>
                </a:lnTo>
                <a:lnTo>
                  <a:pt x="3566445" y="484599"/>
                </a:lnTo>
                <a:lnTo>
                  <a:pt x="3564826" y="539623"/>
                </a:lnTo>
                <a:lnTo>
                  <a:pt x="3564826" y="1659381"/>
                </a:lnTo>
                <a:lnTo>
                  <a:pt x="3566453" y="1715045"/>
                </a:lnTo>
                <a:lnTo>
                  <a:pt x="3571319" y="1767739"/>
                </a:lnTo>
                <a:lnTo>
                  <a:pt x="3579430" y="1817718"/>
                </a:lnTo>
                <a:lnTo>
                  <a:pt x="3590784" y="1864899"/>
                </a:lnTo>
                <a:lnTo>
                  <a:pt x="3605380" y="1909286"/>
                </a:lnTo>
                <a:lnTo>
                  <a:pt x="3623378" y="1951237"/>
                </a:lnTo>
                <a:lnTo>
                  <a:pt x="3644513" y="1990036"/>
                </a:lnTo>
                <a:lnTo>
                  <a:pt x="3668896" y="2026017"/>
                </a:lnTo>
                <a:lnTo>
                  <a:pt x="3696525" y="2059177"/>
                </a:lnTo>
                <a:lnTo>
                  <a:pt x="3731315" y="2092664"/>
                </a:lnTo>
                <a:lnTo>
                  <a:pt x="3769774" y="2121685"/>
                </a:lnTo>
                <a:lnTo>
                  <a:pt x="3811903" y="2146242"/>
                </a:lnTo>
                <a:lnTo>
                  <a:pt x="3857704" y="2166334"/>
                </a:lnTo>
                <a:lnTo>
                  <a:pt x="3907178" y="2181961"/>
                </a:lnTo>
                <a:lnTo>
                  <a:pt x="3960326" y="2193123"/>
                </a:lnTo>
                <a:lnTo>
                  <a:pt x="4017150" y="2199820"/>
                </a:lnTo>
                <a:lnTo>
                  <a:pt x="4077652" y="2202053"/>
                </a:lnTo>
                <a:lnTo>
                  <a:pt x="4137874" y="2199820"/>
                </a:lnTo>
                <a:lnTo>
                  <a:pt x="4194573" y="2193123"/>
                </a:lnTo>
                <a:lnTo>
                  <a:pt x="4247616" y="2181961"/>
                </a:lnTo>
                <a:lnTo>
                  <a:pt x="4297016" y="2166334"/>
                </a:lnTo>
                <a:lnTo>
                  <a:pt x="4342772" y="2146242"/>
                </a:lnTo>
                <a:lnTo>
                  <a:pt x="4385155" y="2121525"/>
                </a:lnTo>
                <a:lnTo>
                  <a:pt x="4423608" y="2092457"/>
                </a:lnTo>
                <a:lnTo>
                  <a:pt x="4458398" y="2058924"/>
                </a:lnTo>
                <a:lnTo>
                  <a:pt x="4486107" y="2025696"/>
                </a:lnTo>
                <a:lnTo>
                  <a:pt x="4510561" y="1989682"/>
                </a:lnTo>
                <a:lnTo>
                  <a:pt x="4531757" y="1950879"/>
                </a:lnTo>
                <a:lnTo>
                  <a:pt x="4549695" y="1909286"/>
                </a:lnTo>
                <a:lnTo>
                  <a:pt x="4564277" y="1865193"/>
                </a:lnTo>
                <a:lnTo>
                  <a:pt x="4568839" y="1846452"/>
                </a:lnTo>
                <a:lnTo>
                  <a:pt x="4086542" y="1846452"/>
                </a:lnTo>
                <a:lnTo>
                  <a:pt x="4038474" y="1839929"/>
                </a:lnTo>
                <a:lnTo>
                  <a:pt x="4001098" y="1820353"/>
                </a:lnTo>
                <a:lnTo>
                  <a:pt x="3974409" y="1787721"/>
                </a:lnTo>
                <a:lnTo>
                  <a:pt x="3958400" y="1742024"/>
                </a:lnTo>
                <a:lnTo>
                  <a:pt x="3953065" y="1683257"/>
                </a:lnTo>
                <a:lnTo>
                  <a:pt x="3953065" y="518794"/>
                </a:lnTo>
                <a:lnTo>
                  <a:pt x="3958400" y="460028"/>
                </a:lnTo>
                <a:lnTo>
                  <a:pt x="3974409" y="414331"/>
                </a:lnTo>
                <a:lnTo>
                  <a:pt x="4001098" y="381699"/>
                </a:lnTo>
                <a:lnTo>
                  <a:pt x="4038474" y="362123"/>
                </a:lnTo>
                <a:lnTo>
                  <a:pt x="4086542" y="355600"/>
                </a:lnTo>
                <a:lnTo>
                  <a:pt x="4569227" y="355600"/>
                </a:lnTo>
                <a:lnTo>
                  <a:pt x="4564438" y="335918"/>
                </a:lnTo>
                <a:lnTo>
                  <a:pt x="4549791" y="291828"/>
                </a:lnTo>
                <a:lnTo>
                  <a:pt x="4531889" y="250476"/>
                </a:lnTo>
                <a:lnTo>
                  <a:pt x="4510731" y="211866"/>
                </a:lnTo>
                <a:lnTo>
                  <a:pt x="4486319" y="175998"/>
                </a:lnTo>
                <a:lnTo>
                  <a:pt x="4458652" y="142875"/>
                </a:lnTo>
                <a:lnTo>
                  <a:pt x="4423898" y="109388"/>
                </a:lnTo>
                <a:lnTo>
                  <a:pt x="4385458" y="80367"/>
                </a:lnTo>
                <a:lnTo>
                  <a:pt x="4343336" y="55810"/>
                </a:lnTo>
                <a:lnTo>
                  <a:pt x="4297537" y="35718"/>
                </a:lnTo>
                <a:lnTo>
                  <a:pt x="4248064" y="20091"/>
                </a:lnTo>
                <a:lnTo>
                  <a:pt x="4194923" y="8929"/>
                </a:lnTo>
                <a:lnTo>
                  <a:pt x="4138117" y="2232"/>
                </a:lnTo>
                <a:lnTo>
                  <a:pt x="4077652" y="0"/>
                </a:lnTo>
                <a:close/>
              </a:path>
              <a:path w="7985759" h="2202180">
                <a:moveTo>
                  <a:pt x="4590478" y="1337182"/>
                </a:moveTo>
                <a:lnTo>
                  <a:pt x="4220019" y="1337182"/>
                </a:lnTo>
                <a:lnTo>
                  <a:pt x="4220019" y="1683257"/>
                </a:lnTo>
                <a:lnTo>
                  <a:pt x="4214672" y="1742024"/>
                </a:lnTo>
                <a:lnTo>
                  <a:pt x="4198638" y="1787721"/>
                </a:lnTo>
                <a:lnTo>
                  <a:pt x="4171931" y="1820353"/>
                </a:lnTo>
                <a:lnTo>
                  <a:pt x="4134561" y="1839929"/>
                </a:lnTo>
                <a:lnTo>
                  <a:pt x="4086542" y="1846452"/>
                </a:lnTo>
                <a:lnTo>
                  <a:pt x="4568839" y="1846452"/>
                </a:lnTo>
                <a:lnTo>
                  <a:pt x="4583924" y="1767903"/>
                </a:lnTo>
                <a:lnTo>
                  <a:pt x="4588838" y="1715045"/>
                </a:lnTo>
                <a:lnTo>
                  <a:pt x="4590478" y="1659381"/>
                </a:lnTo>
                <a:lnTo>
                  <a:pt x="4590478" y="1337182"/>
                </a:lnTo>
                <a:close/>
              </a:path>
              <a:path w="7985759" h="2202180">
                <a:moveTo>
                  <a:pt x="4569227" y="355600"/>
                </a:moveTo>
                <a:lnTo>
                  <a:pt x="4086542" y="355600"/>
                </a:lnTo>
                <a:lnTo>
                  <a:pt x="4134561" y="362123"/>
                </a:lnTo>
                <a:lnTo>
                  <a:pt x="4171931" y="381699"/>
                </a:lnTo>
                <a:lnTo>
                  <a:pt x="4198638" y="414331"/>
                </a:lnTo>
                <a:lnTo>
                  <a:pt x="4214672" y="460028"/>
                </a:lnTo>
                <a:lnTo>
                  <a:pt x="4220019" y="518794"/>
                </a:lnTo>
                <a:lnTo>
                  <a:pt x="4220019" y="790320"/>
                </a:lnTo>
                <a:lnTo>
                  <a:pt x="4590478" y="790320"/>
                </a:lnTo>
                <a:lnTo>
                  <a:pt x="4590478" y="539623"/>
                </a:lnTo>
                <a:lnTo>
                  <a:pt x="4588851" y="484599"/>
                </a:lnTo>
                <a:lnTo>
                  <a:pt x="4583968" y="432306"/>
                </a:lnTo>
                <a:lnTo>
                  <a:pt x="4575831" y="382745"/>
                </a:lnTo>
                <a:lnTo>
                  <a:pt x="4569227" y="355600"/>
                </a:lnTo>
                <a:close/>
              </a:path>
              <a:path w="7985759" h="2202180">
                <a:moveTo>
                  <a:pt x="5480494" y="29844"/>
                </a:moveTo>
                <a:lnTo>
                  <a:pt x="4984051" y="29844"/>
                </a:lnTo>
                <a:lnTo>
                  <a:pt x="4640770" y="2172207"/>
                </a:lnTo>
                <a:lnTo>
                  <a:pt x="5000942" y="2172207"/>
                </a:lnTo>
                <a:lnTo>
                  <a:pt x="5060505" y="1764283"/>
                </a:lnTo>
                <a:lnTo>
                  <a:pt x="5437060" y="1764283"/>
                </a:lnTo>
                <a:lnTo>
                  <a:pt x="5437060" y="1758188"/>
                </a:lnTo>
                <a:lnTo>
                  <a:pt x="5757742" y="1758188"/>
                </a:lnTo>
                <a:lnTo>
                  <a:pt x="5704061" y="1423542"/>
                </a:lnTo>
                <a:lnTo>
                  <a:pt x="5103431" y="1423542"/>
                </a:lnTo>
                <a:lnTo>
                  <a:pt x="5219150" y="613404"/>
                </a:lnTo>
                <a:lnTo>
                  <a:pt x="5195379" y="450850"/>
                </a:lnTo>
                <a:lnTo>
                  <a:pt x="5548029" y="450850"/>
                </a:lnTo>
                <a:lnTo>
                  <a:pt x="5480494" y="29844"/>
                </a:lnTo>
                <a:close/>
              </a:path>
              <a:path w="7985759" h="2202180">
                <a:moveTo>
                  <a:pt x="5757742" y="1758188"/>
                </a:moveTo>
                <a:lnTo>
                  <a:pt x="5437060" y="1758188"/>
                </a:lnTo>
                <a:lnTo>
                  <a:pt x="5439600" y="2172207"/>
                </a:lnTo>
                <a:lnTo>
                  <a:pt x="5824156" y="2172207"/>
                </a:lnTo>
                <a:lnTo>
                  <a:pt x="5757742" y="1758188"/>
                </a:lnTo>
                <a:close/>
              </a:path>
              <a:path w="7985759" h="2202180">
                <a:moveTo>
                  <a:pt x="5548029" y="450850"/>
                </a:moveTo>
                <a:lnTo>
                  <a:pt x="5242369" y="450850"/>
                </a:lnTo>
                <a:lnTo>
                  <a:pt x="5219150" y="613404"/>
                </a:lnTo>
                <a:lnTo>
                  <a:pt x="5337619" y="1423542"/>
                </a:lnTo>
                <a:lnTo>
                  <a:pt x="5704061" y="1423542"/>
                </a:lnTo>
                <a:lnTo>
                  <a:pt x="5548029" y="450850"/>
                </a:lnTo>
                <a:close/>
              </a:path>
              <a:path w="7985759" h="2202180">
                <a:moveTo>
                  <a:pt x="5242369" y="450850"/>
                </a:moveTo>
                <a:lnTo>
                  <a:pt x="5195379" y="450850"/>
                </a:lnTo>
                <a:lnTo>
                  <a:pt x="5219150" y="613404"/>
                </a:lnTo>
                <a:lnTo>
                  <a:pt x="5242369" y="450850"/>
                </a:lnTo>
                <a:close/>
              </a:path>
              <a:path w="7985759" h="2202180">
                <a:moveTo>
                  <a:pt x="6235763" y="1501013"/>
                </a:moveTo>
                <a:lnTo>
                  <a:pt x="5865304" y="1501013"/>
                </a:lnTo>
                <a:lnTo>
                  <a:pt x="5865304" y="1647443"/>
                </a:lnTo>
                <a:lnTo>
                  <a:pt x="5866913" y="1704881"/>
                </a:lnTo>
                <a:lnTo>
                  <a:pt x="5871740" y="1759338"/>
                </a:lnTo>
                <a:lnTo>
                  <a:pt x="5879787" y="1810817"/>
                </a:lnTo>
                <a:lnTo>
                  <a:pt x="5891054" y="1859321"/>
                </a:lnTo>
                <a:lnTo>
                  <a:pt x="5905542" y="1904850"/>
                </a:lnTo>
                <a:lnTo>
                  <a:pt x="5923254" y="1947408"/>
                </a:lnTo>
                <a:lnTo>
                  <a:pt x="5944188" y="1986996"/>
                </a:lnTo>
                <a:lnTo>
                  <a:pt x="5968348" y="2023617"/>
                </a:lnTo>
                <a:lnTo>
                  <a:pt x="5995733" y="2057273"/>
                </a:lnTo>
                <a:lnTo>
                  <a:pt x="6026194" y="2087658"/>
                </a:lnTo>
                <a:lnTo>
                  <a:pt x="6059664" y="2114470"/>
                </a:lnTo>
                <a:lnTo>
                  <a:pt x="6096143" y="2137706"/>
                </a:lnTo>
                <a:lnTo>
                  <a:pt x="6135629" y="2157367"/>
                </a:lnTo>
                <a:lnTo>
                  <a:pt x="6178121" y="2173454"/>
                </a:lnTo>
                <a:lnTo>
                  <a:pt x="6223618" y="2185966"/>
                </a:lnTo>
                <a:lnTo>
                  <a:pt x="6272119" y="2194903"/>
                </a:lnTo>
                <a:lnTo>
                  <a:pt x="6323624" y="2200265"/>
                </a:lnTo>
                <a:lnTo>
                  <a:pt x="6378130" y="2202053"/>
                </a:lnTo>
                <a:lnTo>
                  <a:pt x="6432684" y="2200265"/>
                </a:lnTo>
                <a:lnTo>
                  <a:pt x="6433073" y="2200265"/>
                </a:lnTo>
                <a:lnTo>
                  <a:pt x="6484710" y="2194903"/>
                </a:lnTo>
                <a:lnTo>
                  <a:pt x="6485019" y="2194903"/>
                </a:lnTo>
                <a:lnTo>
                  <a:pt x="6534636" y="2185801"/>
                </a:lnTo>
                <a:lnTo>
                  <a:pt x="6580897" y="2173164"/>
                </a:lnTo>
                <a:lnTo>
                  <a:pt x="6624204" y="2156919"/>
                </a:lnTo>
                <a:lnTo>
                  <a:pt x="6664557" y="2137066"/>
                </a:lnTo>
                <a:lnTo>
                  <a:pt x="6701956" y="2113607"/>
                </a:lnTo>
                <a:lnTo>
                  <a:pt x="6736402" y="2086543"/>
                </a:lnTo>
                <a:lnTo>
                  <a:pt x="6767893" y="2055876"/>
                </a:lnTo>
                <a:lnTo>
                  <a:pt x="6796204" y="2021900"/>
                </a:lnTo>
                <a:lnTo>
                  <a:pt x="6821193" y="1984913"/>
                </a:lnTo>
                <a:lnTo>
                  <a:pt x="6842856" y="1944910"/>
                </a:lnTo>
                <a:lnTo>
                  <a:pt x="6861192" y="1901892"/>
                </a:lnTo>
                <a:lnTo>
                  <a:pt x="6876199" y="1855854"/>
                </a:lnTo>
                <a:lnTo>
                  <a:pt x="6878437" y="1846452"/>
                </a:lnTo>
                <a:lnTo>
                  <a:pt x="6375209" y="1846452"/>
                </a:lnTo>
                <a:lnTo>
                  <a:pt x="6332600" y="1841585"/>
                </a:lnTo>
                <a:lnTo>
                  <a:pt x="6270624" y="1802653"/>
                </a:lnTo>
                <a:lnTo>
                  <a:pt x="6251257" y="1768597"/>
                </a:lnTo>
                <a:lnTo>
                  <a:pt x="6239637" y="1724818"/>
                </a:lnTo>
                <a:lnTo>
                  <a:pt x="6235763" y="1671319"/>
                </a:lnTo>
                <a:lnTo>
                  <a:pt x="6235763" y="1501013"/>
                </a:lnTo>
                <a:close/>
              </a:path>
              <a:path w="7985759" h="2202180">
                <a:moveTo>
                  <a:pt x="6390068" y="0"/>
                </a:moveTo>
                <a:lnTo>
                  <a:pt x="6335373" y="1782"/>
                </a:lnTo>
                <a:lnTo>
                  <a:pt x="6283641" y="7128"/>
                </a:lnTo>
                <a:lnTo>
                  <a:pt x="6234869" y="16034"/>
                </a:lnTo>
                <a:lnTo>
                  <a:pt x="6189058" y="28500"/>
                </a:lnTo>
                <a:lnTo>
                  <a:pt x="6146206" y="44524"/>
                </a:lnTo>
                <a:lnTo>
                  <a:pt x="6106312" y="64102"/>
                </a:lnTo>
                <a:lnTo>
                  <a:pt x="6069376" y="87232"/>
                </a:lnTo>
                <a:lnTo>
                  <a:pt x="6035395" y="113914"/>
                </a:lnTo>
                <a:lnTo>
                  <a:pt x="6004369" y="144144"/>
                </a:lnTo>
                <a:lnTo>
                  <a:pt x="5976424" y="177583"/>
                </a:lnTo>
                <a:lnTo>
                  <a:pt x="5951771" y="213809"/>
                </a:lnTo>
                <a:lnTo>
                  <a:pt x="5930408" y="252824"/>
                </a:lnTo>
                <a:lnTo>
                  <a:pt x="5912335" y="294629"/>
                </a:lnTo>
                <a:lnTo>
                  <a:pt x="5897550" y="339227"/>
                </a:lnTo>
                <a:lnTo>
                  <a:pt x="5886052" y="386620"/>
                </a:lnTo>
                <a:lnTo>
                  <a:pt x="5877841" y="436811"/>
                </a:lnTo>
                <a:lnTo>
                  <a:pt x="5872915" y="489801"/>
                </a:lnTo>
                <a:lnTo>
                  <a:pt x="5871273" y="545591"/>
                </a:lnTo>
                <a:lnTo>
                  <a:pt x="5872976" y="599047"/>
                </a:lnTo>
                <a:lnTo>
                  <a:pt x="5878084" y="650882"/>
                </a:lnTo>
                <a:lnTo>
                  <a:pt x="5886599" y="701089"/>
                </a:lnTo>
                <a:lnTo>
                  <a:pt x="5898518" y="749667"/>
                </a:lnTo>
                <a:lnTo>
                  <a:pt x="5913844" y="796609"/>
                </a:lnTo>
                <a:lnTo>
                  <a:pt x="5932575" y="841912"/>
                </a:lnTo>
                <a:lnTo>
                  <a:pt x="5954712" y="885570"/>
                </a:lnTo>
                <a:lnTo>
                  <a:pt x="5975287" y="919376"/>
                </a:lnTo>
                <a:lnTo>
                  <a:pt x="5999844" y="954161"/>
                </a:lnTo>
                <a:lnTo>
                  <a:pt x="6028386" y="989927"/>
                </a:lnTo>
                <a:lnTo>
                  <a:pt x="6060917" y="1026674"/>
                </a:lnTo>
                <a:lnTo>
                  <a:pt x="6097441" y="1064404"/>
                </a:lnTo>
                <a:lnTo>
                  <a:pt x="6137959" y="1103117"/>
                </a:lnTo>
                <a:lnTo>
                  <a:pt x="6182475" y="1142815"/>
                </a:lnTo>
                <a:lnTo>
                  <a:pt x="6230993" y="1183498"/>
                </a:lnTo>
                <a:lnTo>
                  <a:pt x="6283515" y="1225168"/>
                </a:lnTo>
                <a:lnTo>
                  <a:pt x="6321571" y="1267746"/>
                </a:lnTo>
                <a:lnTo>
                  <a:pt x="6356103" y="1308236"/>
                </a:lnTo>
                <a:lnTo>
                  <a:pt x="6387099" y="1346644"/>
                </a:lnTo>
                <a:lnTo>
                  <a:pt x="6414551" y="1382978"/>
                </a:lnTo>
                <a:lnTo>
                  <a:pt x="6438446" y="1417244"/>
                </a:lnTo>
                <a:lnTo>
                  <a:pt x="6483185" y="1497955"/>
                </a:lnTo>
                <a:lnTo>
                  <a:pt x="6500606" y="1550114"/>
                </a:lnTo>
                <a:lnTo>
                  <a:pt x="6511049" y="1605916"/>
                </a:lnTo>
                <a:lnTo>
                  <a:pt x="6514528" y="1665351"/>
                </a:lnTo>
                <a:lnTo>
                  <a:pt x="6512313" y="1711787"/>
                </a:lnTo>
                <a:lnTo>
                  <a:pt x="6505670" y="1750710"/>
                </a:lnTo>
                <a:lnTo>
                  <a:pt x="6479095" y="1806066"/>
                </a:lnTo>
                <a:lnTo>
                  <a:pt x="6435344" y="1836356"/>
                </a:lnTo>
                <a:lnTo>
                  <a:pt x="6375209" y="1846452"/>
                </a:lnTo>
                <a:lnTo>
                  <a:pt x="6878437" y="1846452"/>
                </a:lnTo>
                <a:lnTo>
                  <a:pt x="6887875" y="1806796"/>
                </a:lnTo>
                <a:lnTo>
                  <a:pt x="6896218" y="1754714"/>
                </a:lnTo>
                <a:lnTo>
                  <a:pt x="6901225" y="1699608"/>
                </a:lnTo>
                <a:lnTo>
                  <a:pt x="6902894" y="1641475"/>
                </a:lnTo>
                <a:lnTo>
                  <a:pt x="6901254" y="1584908"/>
                </a:lnTo>
                <a:lnTo>
                  <a:pt x="6896334" y="1530384"/>
                </a:lnTo>
                <a:lnTo>
                  <a:pt x="6888138" y="1477906"/>
                </a:lnTo>
                <a:lnTo>
                  <a:pt x="6876668" y="1427478"/>
                </a:lnTo>
                <a:lnTo>
                  <a:pt x="6861924" y="1379105"/>
                </a:lnTo>
                <a:lnTo>
                  <a:pt x="6843911" y="1332791"/>
                </a:lnTo>
                <a:lnTo>
                  <a:pt x="6822630" y="1288541"/>
                </a:lnTo>
                <a:lnTo>
                  <a:pt x="6803161" y="1254496"/>
                </a:lnTo>
                <a:lnTo>
                  <a:pt x="6780485" y="1219668"/>
                </a:lnTo>
                <a:lnTo>
                  <a:pt x="6754600" y="1184058"/>
                </a:lnTo>
                <a:lnTo>
                  <a:pt x="6725508" y="1147664"/>
                </a:lnTo>
                <a:lnTo>
                  <a:pt x="6693208" y="1110485"/>
                </a:lnTo>
                <a:lnTo>
                  <a:pt x="6657699" y="1072519"/>
                </a:lnTo>
                <a:lnTo>
                  <a:pt x="6618983" y="1033767"/>
                </a:lnTo>
                <a:lnTo>
                  <a:pt x="6577059" y="994226"/>
                </a:lnTo>
                <a:lnTo>
                  <a:pt x="6482365" y="909574"/>
                </a:lnTo>
                <a:lnTo>
                  <a:pt x="6438323" y="867668"/>
                </a:lnTo>
                <a:lnTo>
                  <a:pt x="6399799" y="828182"/>
                </a:lnTo>
                <a:lnTo>
                  <a:pt x="6366789" y="791120"/>
                </a:lnTo>
                <a:lnTo>
                  <a:pt x="6339290" y="756485"/>
                </a:lnTo>
                <a:lnTo>
                  <a:pt x="6317297" y="724280"/>
                </a:lnTo>
                <a:lnTo>
                  <a:pt x="6292054" y="677015"/>
                </a:lnTo>
                <a:lnTo>
                  <a:pt x="6274038" y="627999"/>
                </a:lnTo>
                <a:lnTo>
                  <a:pt x="6263237" y="577244"/>
                </a:lnTo>
                <a:lnTo>
                  <a:pt x="6259639" y="524763"/>
                </a:lnTo>
                <a:lnTo>
                  <a:pt x="6264973" y="463864"/>
                </a:lnTo>
                <a:lnTo>
                  <a:pt x="6280975" y="416499"/>
                </a:lnTo>
                <a:lnTo>
                  <a:pt x="6307645" y="382666"/>
                </a:lnTo>
                <a:lnTo>
                  <a:pt x="6344983" y="362366"/>
                </a:lnTo>
                <a:lnTo>
                  <a:pt x="6392989" y="355600"/>
                </a:lnTo>
                <a:lnTo>
                  <a:pt x="6874671" y="355600"/>
                </a:lnTo>
                <a:lnTo>
                  <a:pt x="6871487" y="341843"/>
                </a:lnTo>
                <a:lnTo>
                  <a:pt x="6857179" y="296642"/>
                </a:lnTo>
                <a:lnTo>
                  <a:pt x="6839690" y="254333"/>
                </a:lnTo>
                <a:lnTo>
                  <a:pt x="6819022" y="214920"/>
                </a:lnTo>
                <a:lnTo>
                  <a:pt x="6795174" y="178401"/>
                </a:lnTo>
                <a:lnTo>
                  <a:pt x="6768147" y="144779"/>
                </a:lnTo>
                <a:lnTo>
                  <a:pt x="6734029" y="110847"/>
                </a:lnTo>
                <a:lnTo>
                  <a:pt x="6696160" y="81438"/>
                </a:lnTo>
                <a:lnTo>
                  <a:pt x="6654537" y="56554"/>
                </a:lnTo>
                <a:lnTo>
                  <a:pt x="6609159" y="36195"/>
                </a:lnTo>
                <a:lnTo>
                  <a:pt x="6560025" y="20359"/>
                </a:lnTo>
                <a:lnTo>
                  <a:pt x="6507132" y="9048"/>
                </a:lnTo>
                <a:lnTo>
                  <a:pt x="6450481" y="2262"/>
                </a:lnTo>
                <a:lnTo>
                  <a:pt x="6390068" y="0"/>
                </a:lnTo>
                <a:close/>
              </a:path>
              <a:path w="7985759" h="2202180">
                <a:moveTo>
                  <a:pt x="6874671" y="355600"/>
                </a:moveTo>
                <a:lnTo>
                  <a:pt x="6392989" y="355600"/>
                </a:lnTo>
                <a:lnTo>
                  <a:pt x="6424017" y="358078"/>
                </a:lnTo>
                <a:lnTo>
                  <a:pt x="6450996" y="365521"/>
                </a:lnTo>
                <a:lnTo>
                  <a:pt x="6492811" y="395350"/>
                </a:lnTo>
                <a:lnTo>
                  <a:pt x="6518068" y="448992"/>
                </a:lnTo>
                <a:lnTo>
                  <a:pt x="6526466" y="530732"/>
                </a:lnTo>
                <a:lnTo>
                  <a:pt x="6526466" y="668274"/>
                </a:lnTo>
                <a:lnTo>
                  <a:pt x="6896925" y="668274"/>
                </a:lnTo>
                <a:lnTo>
                  <a:pt x="6896925" y="551561"/>
                </a:lnTo>
                <a:lnTo>
                  <a:pt x="6895335" y="494796"/>
                </a:lnTo>
                <a:lnTo>
                  <a:pt x="6890566" y="440921"/>
                </a:lnTo>
                <a:lnTo>
                  <a:pt x="6882616" y="389937"/>
                </a:lnTo>
                <a:lnTo>
                  <a:pt x="6874671" y="355600"/>
                </a:lnTo>
                <a:close/>
              </a:path>
              <a:path w="7985759" h="2202180">
                <a:moveTo>
                  <a:pt x="7985569" y="29844"/>
                </a:moveTo>
                <a:lnTo>
                  <a:pt x="7031418" y="29844"/>
                </a:lnTo>
                <a:lnTo>
                  <a:pt x="7031418" y="2172207"/>
                </a:lnTo>
                <a:lnTo>
                  <a:pt x="7985569" y="2172207"/>
                </a:lnTo>
                <a:lnTo>
                  <a:pt x="7985569" y="1816735"/>
                </a:lnTo>
                <a:lnTo>
                  <a:pt x="7419657" y="1816735"/>
                </a:lnTo>
                <a:lnTo>
                  <a:pt x="7419657" y="1234058"/>
                </a:lnTo>
                <a:lnTo>
                  <a:pt x="7869364" y="1234058"/>
                </a:lnTo>
                <a:lnTo>
                  <a:pt x="7869364" y="878586"/>
                </a:lnTo>
                <a:lnTo>
                  <a:pt x="7419657" y="878586"/>
                </a:lnTo>
                <a:lnTo>
                  <a:pt x="7419657" y="385317"/>
                </a:lnTo>
                <a:lnTo>
                  <a:pt x="7985569" y="385317"/>
                </a:lnTo>
                <a:lnTo>
                  <a:pt x="7985569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 txBox="1"/>
          <p:nvPr/>
        </p:nvSpPr>
        <p:spPr>
          <a:xfrm>
            <a:off x="-12700" y="-20319"/>
            <a:ext cx="38798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218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5" name="object 5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481960" y="3224529"/>
            <a:ext cx="6660769" cy="3496945"/>
          </a:xfrm>
          <a:prstGeom prst="rect">
            <a:avLst/>
          </a:prstGeom>
        </p:spPr>
      </p:pic>
    </p:spTree>
  </p:cSld>
  <p:clrMapOvr>
    <a:masterClrMapping/>
  </p:clrMapOvr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560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219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1445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0">
                <a:solidFill>
                  <a:srgbClr val="252525"/>
                </a:solidFill>
              </a:rPr>
              <a:t>gLAssDOOR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59382" y="807783"/>
            <a:ext cx="8590407" cy="5844019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74974" y="6486755"/>
            <a:ext cx="387985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968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220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1445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0">
                <a:solidFill>
                  <a:srgbClr val="252525"/>
                </a:solidFill>
              </a:rPr>
              <a:t>gLAssDOOR</a:t>
            </a:r>
            <a:endParaRPr sz="2900"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147080" y="770381"/>
            <a:ext cx="11797030" cy="6087745"/>
            <a:chOff x="147080" y="770381"/>
            <a:chExt cx="11797030" cy="6087745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7080" y="770381"/>
              <a:ext cx="6347272" cy="3306402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333112" y="3582668"/>
              <a:ext cx="7591679" cy="3275329"/>
            </a:xfrm>
            <a:prstGeom prst="rect">
              <a:avLst/>
            </a:prstGeom>
          </p:spPr>
        </p:pic>
        <p:sp>
          <p:nvSpPr>
            <p:cNvPr id="10" name="object 10" descr=""/>
            <p:cNvSpPr/>
            <p:nvPr/>
          </p:nvSpPr>
          <p:spPr>
            <a:xfrm>
              <a:off x="4557267" y="3854792"/>
              <a:ext cx="7367905" cy="2510155"/>
            </a:xfrm>
            <a:custGeom>
              <a:avLst/>
              <a:gdLst/>
              <a:ahLst/>
              <a:cxnLst/>
              <a:rect l="l" t="t" r="r" b="b"/>
              <a:pathLst>
                <a:path w="7367905" h="2510154">
                  <a:moveTo>
                    <a:pt x="8890" y="385483"/>
                  </a:moveTo>
                  <a:lnTo>
                    <a:pt x="1730121" y="385483"/>
                  </a:lnTo>
                  <a:lnTo>
                    <a:pt x="1730121" y="0"/>
                  </a:lnTo>
                  <a:lnTo>
                    <a:pt x="8890" y="0"/>
                  </a:lnTo>
                  <a:lnTo>
                    <a:pt x="8890" y="385483"/>
                  </a:lnTo>
                  <a:close/>
                </a:path>
                <a:path w="7367905" h="2510154">
                  <a:moveTo>
                    <a:pt x="5646420" y="385483"/>
                  </a:moveTo>
                  <a:lnTo>
                    <a:pt x="7367651" y="385483"/>
                  </a:lnTo>
                  <a:lnTo>
                    <a:pt x="7367651" y="0"/>
                  </a:lnTo>
                  <a:lnTo>
                    <a:pt x="5646420" y="0"/>
                  </a:lnTo>
                  <a:lnTo>
                    <a:pt x="5646420" y="385483"/>
                  </a:lnTo>
                  <a:close/>
                </a:path>
                <a:path w="7367905" h="2510154">
                  <a:moveTo>
                    <a:pt x="8890" y="2017090"/>
                  </a:moveTo>
                  <a:lnTo>
                    <a:pt x="2850641" y="2017090"/>
                  </a:lnTo>
                  <a:lnTo>
                    <a:pt x="2850641" y="1631607"/>
                  </a:lnTo>
                  <a:lnTo>
                    <a:pt x="8890" y="1631607"/>
                  </a:lnTo>
                  <a:lnTo>
                    <a:pt x="8890" y="2017090"/>
                  </a:lnTo>
                  <a:close/>
                </a:path>
                <a:path w="7367905" h="2510154">
                  <a:moveTo>
                    <a:pt x="0" y="2510142"/>
                  </a:moveTo>
                  <a:lnTo>
                    <a:pt x="1993011" y="2510142"/>
                  </a:lnTo>
                  <a:lnTo>
                    <a:pt x="1993011" y="2124659"/>
                  </a:lnTo>
                  <a:lnTo>
                    <a:pt x="0" y="2124659"/>
                  </a:lnTo>
                  <a:lnTo>
                    <a:pt x="0" y="251014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1" name="object 11" descr=""/>
          <p:cNvSpPr txBox="1"/>
          <p:nvPr/>
        </p:nvSpPr>
        <p:spPr>
          <a:xfrm>
            <a:off x="6876668" y="2311095"/>
            <a:ext cx="4681220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https://www.glassdoor.es/Opiniones/Meli%C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3%A1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Hotels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International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Opiniones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E665085.htm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/>
          <p:nvPr/>
        </p:nvSpPr>
        <p:spPr>
          <a:xfrm>
            <a:off x="1065377" y="6474055"/>
            <a:ext cx="3322320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5496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221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1445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0">
                <a:solidFill>
                  <a:srgbClr val="252525"/>
                </a:solidFill>
              </a:rPr>
              <a:t>gLAssDOOR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73849" y="971257"/>
            <a:ext cx="11450701" cy="4915535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41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222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131445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490">
                <a:solidFill>
                  <a:srgbClr val="252525"/>
                </a:solidFill>
              </a:rPr>
              <a:t>gLAssDOOR</a:t>
            </a:r>
            <a:endParaRPr sz="2900"/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grpSp>
        <p:nvGrpSpPr>
          <p:cNvPr id="6" name="object 6" descr=""/>
          <p:cNvGrpSpPr/>
          <p:nvPr/>
        </p:nvGrpSpPr>
        <p:grpSpPr>
          <a:xfrm>
            <a:off x="321424" y="661287"/>
            <a:ext cx="11555730" cy="6196965"/>
            <a:chOff x="321424" y="661287"/>
            <a:chExt cx="11555730" cy="6196965"/>
          </a:xfrm>
        </p:grpSpPr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21424" y="661287"/>
              <a:ext cx="11555476" cy="6196709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8365871" y="2930613"/>
              <a:ext cx="1721485" cy="386080"/>
            </a:xfrm>
            <a:custGeom>
              <a:avLst/>
              <a:gdLst/>
              <a:ahLst/>
              <a:cxnLst/>
              <a:rect l="l" t="t" r="r" b="b"/>
              <a:pathLst>
                <a:path w="1721484" h="386079">
                  <a:moveTo>
                    <a:pt x="0" y="385483"/>
                  </a:moveTo>
                  <a:lnTo>
                    <a:pt x="1721230" y="385483"/>
                  </a:lnTo>
                  <a:lnTo>
                    <a:pt x="1721230" y="0"/>
                  </a:lnTo>
                  <a:lnTo>
                    <a:pt x="0" y="0"/>
                  </a:lnTo>
                  <a:lnTo>
                    <a:pt x="0" y="385483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69797" y="6448755"/>
            <a:ext cx="29781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er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904875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Discov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561513" y="6448755"/>
            <a:ext cx="2146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328363" y="6486755"/>
            <a:ext cx="2245995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0" y="11355"/>
            <a:ext cx="3829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223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81788" y="126"/>
            <a:ext cx="3958590" cy="4679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35">
                <a:solidFill>
                  <a:srgbClr val="252525"/>
                </a:solidFill>
              </a:rPr>
              <a:t>GLAssDOOR</a:t>
            </a:r>
            <a:r>
              <a:rPr dirty="0" sz="2900" spc="-445">
                <a:solidFill>
                  <a:srgbClr val="252525"/>
                </a:solidFill>
              </a:rPr>
              <a:t> </a:t>
            </a:r>
            <a:r>
              <a:rPr dirty="0" sz="2900" spc="-210">
                <a:solidFill>
                  <a:srgbClr val="252525"/>
                </a:solidFill>
              </a:rPr>
              <a:t>–</a:t>
            </a:r>
            <a:r>
              <a:rPr dirty="0" sz="2900" spc="-415">
                <a:solidFill>
                  <a:srgbClr val="252525"/>
                </a:solidFill>
              </a:rPr>
              <a:t> </a:t>
            </a:r>
            <a:r>
              <a:rPr dirty="0" sz="2900" spc="-685">
                <a:solidFill>
                  <a:srgbClr val="252525"/>
                </a:solidFill>
              </a:rPr>
              <a:t>DOWNLOAD</a:t>
            </a:r>
            <a:r>
              <a:rPr dirty="0" sz="2900" spc="-450">
                <a:solidFill>
                  <a:srgbClr val="252525"/>
                </a:solidFill>
              </a:rPr>
              <a:t> </a:t>
            </a:r>
            <a:r>
              <a:rPr dirty="0" sz="2900" spc="-475">
                <a:solidFill>
                  <a:srgbClr val="252525"/>
                </a:solidFill>
              </a:rPr>
              <a:t>EXAMPLEs</a:t>
            </a:r>
            <a:endParaRPr sz="290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9707" y="631570"/>
            <a:ext cx="8894826" cy="4657598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249707" y="5380101"/>
            <a:ext cx="1815464" cy="1341755"/>
          </a:xfrm>
          <a:custGeom>
            <a:avLst/>
            <a:gdLst/>
            <a:ahLst/>
            <a:cxnLst/>
            <a:rect l="l" t="t" r="r" b="b"/>
            <a:pathLst>
              <a:path w="1815464" h="1341754">
                <a:moveTo>
                  <a:pt x="1815338" y="0"/>
                </a:moveTo>
                <a:lnTo>
                  <a:pt x="0" y="0"/>
                </a:lnTo>
                <a:lnTo>
                  <a:pt x="0" y="1341374"/>
                </a:lnTo>
                <a:lnTo>
                  <a:pt x="1815338" y="1341374"/>
                </a:lnTo>
                <a:lnTo>
                  <a:pt x="1815338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236931" y="5329224"/>
            <a:ext cx="63500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2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236931" y="5755944"/>
            <a:ext cx="89217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Rating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236931" y="6182664"/>
            <a:ext cx="457834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2347467" y="5380101"/>
            <a:ext cx="2299970" cy="1341755"/>
          </a:xfrm>
          <a:custGeom>
            <a:avLst/>
            <a:gdLst/>
            <a:ahLst/>
            <a:cxnLst/>
            <a:rect l="l" t="t" r="r" b="b"/>
            <a:pathLst>
              <a:path w="2299970" h="1341754">
                <a:moveTo>
                  <a:pt x="2299461" y="0"/>
                </a:moveTo>
                <a:lnTo>
                  <a:pt x="0" y="0"/>
                </a:lnTo>
                <a:lnTo>
                  <a:pt x="0" y="1341374"/>
                </a:lnTo>
                <a:lnTo>
                  <a:pt x="2299461" y="1341374"/>
                </a:lnTo>
                <a:lnTo>
                  <a:pt x="2299461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2426589" y="5278018"/>
            <a:ext cx="2070735" cy="12312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960755">
              <a:lnSpc>
                <a:spcPct val="132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Title Position</a:t>
            </a:r>
            <a:endParaRPr sz="20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Employee</a:t>
            </a:r>
            <a:r>
              <a:rPr dirty="0" sz="20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b="1">
                <a:solidFill>
                  <a:srgbClr val="4F5D17"/>
                </a:solidFill>
                <a:latin typeface="Georgia"/>
                <a:cs typeface="Georgia"/>
              </a:rPr>
              <a:t>or</a:t>
            </a: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2000" spc="-25" b="1">
                <a:solidFill>
                  <a:srgbClr val="4F5D17"/>
                </a:solidFill>
                <a:latin typeface="Georgia"/>
                <a:cs typeface="Georgia"/>
              </a:rPr>
              <a:t>Ex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4947158" y="5380101"/>
            <a:ext cx="2299970" cy="134175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7620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60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Advantages</a:t>
            </a:r>
            <a:endParaRPr sz="2000">
              <a:latin typeface="Georgia"/>
              <a:cs typeface="Georgia"/>
            </a:endParaRPr>
          </a:p>
          <a:p>
            <a:pPr marL="92075" marR="302895">
              <a:lnSpc>
                <a:spcPct val="131500"/>
              </a:lnSpc>
              <a:spcBef>
                <a:spcPts val="15"/>
              </a:spcBef>
            </a:pPr>
            <a:r>
              <a:rPr dirty="0" sz="2000" spc="-10" b="1">
                <a:solidFill>
                  <a:srgbClr val="4F5D17"/>
                </a:solidFill>
                <a:latin typeface="Georgia"/>
                <a:cs typeface="Georgia"/>
              </a:rPr>
              <a:t>Disadvantages Location</a:t>
            </a:r>
            <a:endParaRPr sz="2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BBB9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40744" y="92748"/>
            <a:ext cx="1122603" cy="537933"/>
          </a:xfrm>
          <a:prstGeom prst="rect">
            <a:avLst/>
          </a:prstGeom>
        </p:spPr>
      </p:pic>
      <p:sp>
        <p:nvSpPr>
          <p:cNvPr id="4" name="object 4" descr=""/>
          <p:cNvSpPr/>
          <p:nvPr/>
        </p:nvSpPr>
        <p:spPr>
          <a:xfrm>
            <a:off x="364667" y="666876"/>
            <a:ext cx="2926715" cy="2172335"/>
          </a:xfrm>
          <a:custGeom>
            <a:avLst/>
            <a:gdLst/>
            <a:ahLst/>
            <a:cxnLst/>
            <a:rect l="l" t="t" r="r" b="b"/>
            <a:pathLst>
              <a:path w="2926715" h="2172335">
                <a:moveTo>
                  <a:pt x="730770" y="29845"/>
                </a:moveTo>
                <a:lnTo>
                  <a:pt x="458216" y="29845"/>
                </a:lnTo>
                <a:lnTo>
                  <a:pt x="436241" y="84403"/>
                </a:lnTo>
                <a:lnTo>
                  <a:pt x="413923" y="130555"/>
                </a:lnTo>
                <a:lnTo>
                  <a:pt x="391259" y="168326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26" y="284027"/>
                </a:lnTo>
                <a:lnTo>
                  <a:pt x="118903" y="288371"/>
                </a:lnTo>
                <a:lnTo>
                  <a:pt x="62994" y="290977"/>
                </a:lnTo>
                <a:lnTo>
                  <a:pt x="0" y="291846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8"/>
                </a:lnTo>
                <a:lnTo>
                  <a:pt x="730770" y="2172208"/>
                </a:lnTo>
                <a:lnTo>
                  <a:pt x="730770" y="29845"/>
                </a:lnTo>
                <a:close/>
              </a:path>
              <a:path w="2926715" h="2172335">
                <a:moveTo>
                  <a:pt x="2011883" y="1794002"/>
                </a:moveTo>
                <a:lnTo>
                  <a:pt x="1623517" y="1794002"/>
                </a:lnTo>
                <a:lnTo>
                  <a:pt x="1623517" y="2172208"/>
                </a:lnTo>
                <a:lnTo>
                  <a:pt x="2011883" y="2172208"/>
                </a:lnTo>
                <a:lnTo>
                  <a:pt x="2011883" y="1794002"/>
                </a:lnTo>
                <a:close/>
              </a:path>
              <a:path w="2926715" h="2172335">
                <a:moveTo>
                  <a:pt x="2011883" y="29845"/>
                </a:moveTo>
                <a:lnTo>
                  <a:pt x="1603451" y="29845"/>
                </a:lnTo>
                <a:lnTo>
                  <a:pt x="998169" y="1461135"/>
                </a:lnTo>
                <a:lnTo>
                  <a:pt x="998169" y="1794002"/>
                </a:lnTo>
                <a:lnTo>
                  <a:pt x="2166696" y="1794002"/>
                </a:lnTo>
                <a:lnTo>
                  <a:pt x="2166696" y="1438528"/>
                </a:lnTo>
                <a:lnTo>
                  <a:pt x="1356690" y="1438528"/>
                </a:lnTo>
                <a:lnTo>
                  <a:pt x="1623517" y="792057"/>
                </a:lnTo>
                <a:lnTo>
                  <a:pt x="1623517" y="683133"/>
                </a:lnTo>
                <a:lnTo>
                  <a:pt x="2011883" y="683133"/>
                </a:lnTo>
                <a:lnTo>
                  <a:pt x="2011883" y="29845"/>
                </a:lnTo>
                <a:close/>
              </a:path>
              <a:path w="2926715" h="2172335">
                <a:moveTo>
                  <a:pt x="2011883" y="683133"/>
                </a:moveTo>
                <a:lnTo>
                  <a:pt x="1668475" y="683133"/>
                </a:lnTo>
                <a:lnTo>
                  <a:pt x="1623517" y="792057"/>
                </a:lnTo>
                <a:lnTo>
                  <a:pt x="1623517" y="1438528"/>
                </a:lnTo>
                <a:lnTo>
                  <a:pt x="2011883" y="1438528"/>
                </a:lnTo>
                <a:lnTo>
                  <a:pt x="2011883" y="683133"/>
                </a:lnTo>
                <a:close/>
              </a:path>
              <a:path w="2926715" h="2172335">
                <a:moveTo>
                  <a:pt x="1668475" y="683133"/>
                </a:moveTo>
                <a:lnTo>
                  <a:pt x="1623517" y="683133"/>
                </a:lnTo>
                <a:lnTo>
                  <a:pt x="1623517" y="792057"/>
                </a:lnTo>
                <a:lnTo>
                  <a:pt x="1668475" y="683133"/>
                </a:lnTo>
                <a:close/>
              </a:path>
              <a:path w="2926715" h="2172335">
                <a:moveTo>
                  <a:pt x="2915892" y="248285"/>
                </a:moveTo>
                <a:lnTo>
                  <a:pt x="2598496" y="248285"/>
                </a:lnTo>
                <a:lnTo>
                  <a:pt x="2624332" y="253283"/>
                </a:lnTo>
                <a:lnTo>
                  <a:pt x="2642787" y="268271"/>
                </a:lnTo>
                <a:lnTo>
                  <a:pt x="2653860" y="293237"/>
                </a:lnTo>
                <a:lnTo>
                  <a:pt x="2657551" y="328168"/>
                </a:lnTo>
                <a:lnTo>
                  <a:pt x="2657551" y="460248"/>
                </a:lnTo>
                <a:lnTo>
                  <a:pt x="2601427" y="464369"/>
                </a:lnTo>
                <a:lnTo>
                  <a:pt x="2549101" y="472051"/>
                </a:lnTo>
                <a:lnTo>
                  <a:pt x="2500573" y="483294"/>
                </a:lnTo>
                <a:lnTo>
                  <a:pt x="2455847" y="498099"/>
                </a:lnTo>
                <a:lnTo>
                  <a:pt x="2414923" y="516464"/>
                </a:lnTo>
                <a:lnTo>
                  <a:pt x="2377806" y="538391"/>
                </a:lnTo>
                <a:lnTo>
                  <a:pt x="2344496" y="563880"/>
                </a:lnTo>
                <a:lnTo>
                  <a:pt x="2310914" y="598358"/>
                </a:lnTo>
                <a:lnTo>
                  <a:pt x="2283446" y="638287"/>
                </a:lnTo>
                <a:lnTo>
                  <a:pt x="2262089" y="683656"/>
                </a:lnTo>
                <a:lnTo>
                  <a:pt x="2246837" y="734455"/>
                </a:lnTo>
                <a:lnTo>
                  <a:pt x="2237689" y="790672"/>
                </a:lnTo>
                <a:lnTo>
                  <a:pt x="2234641" y="852297"/>
                </a:lnTo>
                <a:lnTo>
                  <a:pt x="2234641" y="864235"/>
                </a:lnTo>
                <a:lnTo>
                  <a:pt x="2237262" y="920883"/>
                </a:lnTo>
                <a:lnTo>
                  <a:pt x="2245126" y="972416"/>
                </a:lnTo>
                <a:lnTo>
                  <a:pt x="2258232" y="1018841"/>
                </a:lnTo>
                <a:lnTo>
                  <a:pt x="2276581" y="1060164"/>
                </a:lnTo>
                <a:lnTo>
                  <a:pt x="2300173" y="1096390"/>
                </a:lnTo>
                <a:lnTo>
                  <a:pt x="2329084" y="1126641"/>
                </a:lnTo>
                <a:lnTo>
                  <a:pt x="2363244" y="1150180"/>
                </a:lnTo>
                <a:lnTo>
                  <a:pt x="2402659" y="1167000"/>
                </a:lnTo>
                <a:lnTo>
                  <a:pt x="2447334" y="1177097"/>
                </a:lnTo>
                <a:lnTo>
                  <a:pt x="2497277" y="1180464"/>
                </a:lnTo>
                <a:lnTo>
                  <a:pt x="2547104" y="1176082"/>
                </a:lnTo>
                <a:lnTo>
                  <a:pt x="2592193" y="1162934"/>
                </a:lnTo>
                <a:lnTo>
                  <a:pt x="2632548" y="1141015"/>
                </a:lnTo>
                <a:lnTo>
                  <a:pt x="2668172" y="1110323"/>
                </a:lnTo>
                <a:lnTo>
                  <a:pt x="2687033" y="1086228"/>
                </a:lnTo>
                <a:lnTo>
                  <a:pt x="2683078" y="1022603"/>
                </a:lnTo>
                <a:lnTo>
                  <a:pt x="2926664" y="1022603"/>
                </a:lnTo>
                <a:lnTo>
                  <a:pt x="2926664" y="932180"/>
                </a:lnTo>
                <a:lnTo>
                  <a:pt x="2571699" y="932180"/>
                </a:lnTo>
                <a:lnTo>
                  <a:pt x="2541955" y="926820"/>
                </a:lnTo>
                <a:lnTo>
                  <a:pt x="2520724" y="910732"/>
                </a:lnTo>
                <a:lnTo>
                  <a:pt x="2507994" y="883906"/>
                </a:lnTo>
                <a:lnTo>
                  <a:pt x="2503754" y="846327"/>
                </a:lnTo>
                <a:lnTo>
                  <a:pt x="2503754" y="819531"/>
                </a:lnTo>
                <a:lnTo>
                  <a:pt x="2514438" y="756602"/>
                </a:lnTo>
                <a:lnTo>
                  <a:pt x="2546553" y="711962"/>
                </a:lnTo>
                <a:lnTo>
                  <a:pt x="2595670" y="684053"/>
                </a:lnTo>
                <a:lnTo>
                  <a:pt x="2657551" y="671195"/>
                </a:lnTo>
                <a:lnTo>
                  <a:pt x="2926664" y="671195"/>
                </a:lnTo>
                <a:lnTo>
                  <a:pt x="2926664" y="357886"/>
                </a:lnTo>
                <a:lnTo>
                  <a:pt x="2924377" y="304355"/>
                </a:lnTo>
                <a:lnTo>
                  <a:pt x="2917515" y="254762"/>
                </a:lnTo>
                <a:lnTo>
                  <a:pt x="2915961" y="248561"/>
                </a:lnTo>
                <a:lnTo>
                  <a:pt x="2915892" y="248285"/>
                </a:lnTo>
                <a:close/>
              </a:path>
              <a:path w="2926715" h="2172335">
                <a:moveTo>
                  <a:pt x="2926664" y="1022603"/>
                </a:moveTo>
                <a:lnTo>
                  <a:pt x="2725242" y="1022603"/>
                </a:lnTo>
                <a:lnTo>
                  <a:pt x="2699069" y="1070854"/>
                </a:lnTo>
                <a:lnTo>
                  <a:pt x="2687033" y="1086228"/>
                </a:lnTo>
                <a:lnTo>
                  <a:pt x="2691968" y="1165606"/>
                </a:lnTo>
                <a:lnTo>
                  <a:pt x="2926664" y="1165606"/>
                </a:lnTo>
                <a:lnTo>
                  <a:pt x="2926664" y="1022603"/>
                </a:lnTo>
                <a:close/>
              </a:path>
              <a:path w="2926715" h="2172335">
                <a:moveTo>
                  <a:pt x="2725242" y="1022603"/>
                </a:moveTo>
                <a:lnTo>
                  <a:pt x="2683078" y="1022603"/>
                </a:lnTo>
                <a:lnTo>
                  <a:pt x="2687033" y="1086228"/>
                </a:lnTo>
                <a:lnTo>
                  <a:pt x="2699069" y="1070854"/>
                </a:lnTo>
                <a:lnTo>
                  <a:pt x="2725242" y="1022603"/>
                </a:lnTo>
                <a:close/>
              </a:path>
              <a:path w="2926715" h="2172335">
                <a:moveTo>
                  <a:pt x="2926664" y="671195"/>
                </a:moveTo>
                <a:lnTo>
                  <a:pt x="2657551" y="671195"/>
                </a:lnTo>
                <a:lnTo>
                  <a:pt x="2657551" y="849630"/>
                </a:lnTo>
                <a:lnTo>
                  <a:pt x="2646119" y="885781"/>
                </a:lnTo>
                <a:lnTo>
                  <a:pt x="2628007" y="911574"/>
                </a:lnTo>
                <a:lnTo>
                  <a:pt x="2603205" y="927032"/>
                </a:lnTo>
                <a:lnTo>
                  <a:pt x="2571699" y="932180"/>
                </a:lnTo>
                <a:lnTo>
                  <a:pt x="2926664" y="932180"/>
                </a:lnTo>
                <a:lnTo>
                  <a:pt x="2926664" y="671195"/>
                </a:lnTo>
                <a:close/>
              </a:path>
              <a:path w="2926715" h="2172335">
                <a:moveTo>
                  <a:pt x="2601544" y="0"/>
                </a:moveTo>
                <a:lnTo>
                  <a:pt x="2548632" y="2486"/>
                </a:lnTo>
                <a:lnTo>
                  <a:pt x="2500324" y="9947"/>
                </a:lnTo>
                <a:lnTo>
                  <a:pt x="2456619" y="22379"/>
                </a:lnTo>
                <a:lnTo>
                  <a:pt x="2417516" y="39783"/>
                </a:lnTo>
                <a:lnTo>
                  <a:pt x="2383015" y="62158"/>
                </a:lnTo>
                <a:lnTo>
                  <a:pt x="2353116" y="89503"/>
                </a:lnTo>
                <a:lnTo>
                  <a:pt x="2327818" y="121816"/>
                </a:lnTo>
                <a:lnTo>
                  <a:pt x="2307120" y="159098"/>
                </a:lnTo>
                <a:lnTo>
                  <a:pt x="2291023" y="201346"/>
                </a:lnTo>
                <a:lnTo>
                  <a:pt x="2279592" y="248285"/>
                </a:lnTo>
                <a:lnTo>
                  <a:pt x="2279525" y="248561"/>
                </a:lnTo>
                <a:lnTo>
                  <a:pt x="2272627" y="300741"/>
                </a:lnTo>
                <a:lnTo>
                  <a:pt x="2270328" y="357886"/>
                </a:lnTo>
                <a:lnTo>
                  <a:pt x="2270328" y="415036"/>
                </a:lnTo>
                <a:lnTo>
                  <a:pt x="2527630" y="415036"/>
                </a:lnTo>
                <a:lnTo>
                  <a:pt x="2527630" y="345948"/>
                </a:lnTo>
                <a:lnTo>
                  <a:pt x="2528608" y="319208"/>
                </a:lnTo>
                <a:lnTo>
                  <a:pt x="2536470" y="280207"/>
                </a:lnTo>
                <a:lnTo>
                  <a:pt x="2564861" y="253283"/>
                </a:lnTo>
                <a:lnTo>
                  <a:pt x="2564730" y="253283"/>
                </a:lnTo>
                <a:lnTo>
                  <a:pt x="2580257" y="249521"/>
                </a:lnTo>
                <a:lnTo>
                  <a:pt x="2598496" y="248285"/>
                </a:lnTo>
                <a:lnTo>
                  <a:pt x="2915892" y="248285"/>
                </a:lnTo>
                <a:lnTo>
                  <a:pt x="2906074" y="209105"/>
                </a:lnTo>
                <a:lnTo>
                  <a:pt x="2890050" y="167386"/>
                </a:lnTo>
                <a:lnTo>
                  <a:pt x="2869440" y="129603"/>
                </a:lnTo>
                <a:lnTo>
                  <a:pt x="2844241" y="95758"/>
                </a:lnTo>
                <a:lnTo>
                  <a:pt x="2808137" y="61268"/>
                </a:lnTo>
                <a:lnTo>
                  <a:pt x="2765816" y="34454"/>
                </a:lnTo>
                <a:lnTo>
                  <a:pt x="2717276" y="15309"/>
                </a:lnTo>
                <a:lnTo>
                  <a:pt x="2662519" y="3826"/>
                </a:lnTo>
                <a:lnTo>
                  <a:pt x="2601544" y="0"/>
                </a:lnTo>
                <a:close/>
              </a:path>
              <a:path w="2926715" h="2172335">
                <a:moveTo>
                  <a:pt x="2926664" y="1274699"/>
                </a:moveTo>
                <a:lnTo>
                  <a:pt x="2234641" y="1274699"/>
                </a:lnTo>
                <a:lnTo>
                  <a:pt x="2234641" y="1534922"/>
                </a:lnTo>
                <a:lnTo>
                  <a:pt x="2926664" y="1534922"/>
                </a:lnTo>
                <a:lnTo>
                  <a:pt x="2926664" y="1274699"/>
                </a:lnTo>
                <a:close/>
              </a:path>
            </a:pathLst>
          </a:custGeom>
          <a:solidFill>
            <a:srgbClr val="3912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3929507" y="666876"/>
            <a:ext cx="4420870" cy="2202180"/>
          </a:xfrm>
          <a:custGeom>
            <a:avLst/>
            <a:gdLst/>
            <a:ahLst/>
            <a:cxnLst/>
            <a:rect l="l" t="t" r="r" b="b"/>
            <a:pathLst>
              <a:path w="4420870" h="2202180">
                <a:moveTo>
                  <a:pt x="512825" y="0"/>
                </a:moveTo>
                <a:lnTo>
                  <a:pt x="452194" y="2232"/>
                </a:lnTo>
                <a:lnTo>
                  <a:pt x="395262" y="8929"/>
                </a:lnTo>
                <a:lnTo>
                  <a:pt x="342027" y="20091"/>
                </a:lnTo>
                <a:lnTo>
                  <a:pt x="292487" y="35718"/>
                </a:lnTo>
                <a:lnTo>
                  <a:pt x="246640" y="55810"/>
                </a:lnTo>
                <a:lnTo>
                  <a:pt x="204484" y="80367"/>
                </a:lnTo>
                <a:lnTo>
                  <a:pt x="166194" y="109218"/>
                </a:lnTo>
                <a:lnTo>
                  <a:pt x="131444" y="142621"/>
                </a:lnTo>
                <a:lnTo>
                  <a:pt x="103857" y="175706"/>
                </a:lnTo>
                <a:lnTo>
                  <a:pt x="79516" y="211549"/>
                </a:lnTo>
                <a:lnTo>
                  <a:pt x="58420" y="250147"/>
                </a:lnTo>
                <a:lnTo>
                  <a:pt x="40569" y="291502"/>
                </a:lnTo>
                <a:lnTo>
                  <a:pt x="25964" y="335613"/>
                </a:lnTo>
                <a:lnTo>
                  <a:pt x="14605" y="382481"/>
                </a:lnTo>
                <a:lnTo>
                  <a:pt x="6491" y="432105"/>
                </a:lnTo>
                <a:lnTo>
                  <a:pt x="1620" y="484565"/>
                </a:lnTo>
                <a:lnTo>
                  <a:pt x="0" y="539623"/>
                </a:lnTo>
                <a:lnTo>
                  <a:pt x="0" y="1659382"/>
                </a:lnTo>
                <a:lnTo>
                  <a:pt x="1623" y="1715040"/>
                </a:lnTo>
                <a:lnTo>
                  <a:pt x="6480" y="1767737"/>
                </a:lnTo>
                <a:lnTo>
                  <a:pt x="14580" y="1817713"/>
                </a:lnTo>
                <a:lnTo>
                  <a:pt x="25925" y="1864888"/>
                </a:lnTo>
                <a:lnTo>
                  <a:pt x="25986" y="1865140"/>
                </a:lnTo>
                <a:lnTo>
                  <a:pt x="40519" y="1909264"/>
                </a:lnTo>
                <a:lnTo>
                  <a:pt x="40612" y="1909548"/>
                </a:lnTo>
                <a:lnTo>
                  <a:pt x="58495" y="1951143"/>
                </a:lnTo>
                <a:lnTo>
                  <a:pt x="79635" y="1989925"/>
                </a:lnTo>
                <a:lnTo>
                  <a:pt x="104036" y="2025894"/>
                </a:lnTo>
                <a:lnTo>
                  <a:pt x="131698" y="2059051"/>
                </a:lnTo>
                <a:lnTo>
                  <a:pt x="166489" y="2092537"/>
                </a:lnTo>
                <a:lnTo>
                  <a:pt x="204948" y="2121558"/>
                </a:lnTo>
                <a:lnTo>
                  <a:pt x="247077" y="2146115"/>
                </a:lnTo>
                <a:lnTo>
                  <a:pt x="292877" y="2166207"/>
                </a:lnTo>
                <a:lnTo>
                  <a:pt x="342351" y="2181834"/>
                </a:lnTo>
                <a:lnTo>
                  <a:pt x="395499" y="2192996"/>
                </a:lnTo>
                <a:lnTo>
                  <a:pt x="452324" y="2199693"/>
                </a:lnTo>
                <a:lnTo>
                  <a:pt x="512825" y="2201926"/>
                </a:lnTo>
                <a:lnTo>
                  <a:pt x="573183" y="2199693"/>
                </a:lnTo>
                <a:lnTo>
                  <a:pt x="629880" y="2192996"/>
                </a:lnTo>
                <a:lnTo>
                  <a:pt x="682915" y="2181834"/>
                </a:lnTo>
                <a:lnTo>
                  <a:pt x="732292" y="2166207"/>
                </a:lnTo>
                <a:lnTo>
                  <a:pt x="778016" y="2146115"/>
                </a:lnTo>
                <a:lnTo>
                  <a:pt x="820091" y="2121558"/>
                </a:lnTo>
                <a:lnTo>
                  <a:pt x="858745" y="2092367"/>
                </a:lnTo>
                <a:lnTo>
                  <a:pt x="893571" y="2058797"/>
                </a:lnTo>
                <a:lnTo>
                  <a:pt x="921276" y="2025607"/>
                </a:lnTo>
                <a:lnTo>
                  <a:pt x="945718" y="1989622"/>
                </a:lnTo>
                <a:lnTo>
                  <a:pt x="966898" y="1950842"/>
                </a:lnTo>
                <a:lnTo>
                  <a:pt x="984693" y="1909548"/>
                </a:lnTo>
                <a:lnTo>
                  <a:pt x="999390" y="1865140"/>
                </a:lnTo>
                <a:lnTo>
                  <a:pt x="1003928" y="1846452"/>
                </a:lnTo>
                <a:lnTo>
                  <a:pt x="521715" y="1846452"/>
                </a:lnTo>
                <a:lnTo>
                  <a:pt x="473648" y="1839928"/>
                </a:lnTo>
                <a:lnTo>
                  <a:pt x="436272" y="1820345"/>
                </a:lnTo>
                <a:lnTo>
                  <a:pt x="409583" y="1787693"/>
                </a:lnTo>
                <a:lnTo>
                  <a:pt x="393574" y="1741959"/>
                </a:lnTo>
                <a:lnTo>
                  <a:pt x="388238" y="1683131"/>
                </a:lnTo>
                <a:lnTo>
                  <a:pt x="388238" y="518795"/>
                </a:lnTo>
                <a:lnTo>
                  <a:pt x="393574" y="460028"/>
                </a:lnTo>
                <a:lnTo>
                  <a:pt x="409583" y="414331"/>
                </a:lnTo>
                <a:lnTo>
                  <a:pt x="436272" y="381699"/>
                </a:lnTo>
                <a:lnTo>
                  <a:pt x="473648" y="362123"/>
                </a:lnTo>
                <a:lnTo>
                  <a:pt x="521715" y="355600"/>
                </a:lnTo>
                <a:lnTo>
                  <a:pt x="1004331" y="355600"/>
                </a:lnTo>
                <a:lnTo>
                  <a:pt x="999538" y="335866"/>
                </a:lnTo>
                <a:lnTo>
                  <a:pt x="984912" y="291786"/>
                </a:lnTo>
                <a:lnTo>
                  <a:pt x="967029" y="250448"/>
                </a:lnTo>
                <a:lnTo>
                  <a:pt x="945889" y="211851"/>
                </a:lnTo>
                <a:lnTo>
                  <a:pt x="921488" y="175993"/>
                </a:lnTo>
                <a:lnTo>
                  <a:pt x="893826" y="142875"/>
                </a:lnTo>
                <a:lnTo>
                  <a:pt x="859072" y="109388"/>
                </a:lnTo>
                <a:lnTo>
                  <a:pt x="820632" y="80367"/>
                </a:lnTo>
                <a:lnTo>
                  <a:pt x="778510" y="55810"/>
                </a:lnTo>
                <a:lnTo>
                  <a:pt x="732710" y="35718"/>
                </a:lnTo>
                <a:lnTo>
                  <a:pt x="683237" y="20091"/>
                </a:lnTo>
                <a:lnTo>
                  <a:pt x="630096" y="8929"/>
                </a:lnTo>
                <a:lnTo>
                  <a:pt x="573291" y="2232"/>
                </a:lnTo>
                <a:lnTo>
                  <a:pt x="512825" y="0"/>
                </a:lnTo>
                <a:close/>
              </a:path>
              <a:path w="4420870" h="2202180">
                <a:moveTo>
                  <a:pt x="1025525" y="1337183"/>
                </a:moveTo>
                <a:lnTo>
                  <a:pt x="655065" y="1337183"/>
                </a:lnTo>
                <a:lnTo>
                  <a:pt x="655065" y="1683131"/>
                </a:lnTo>
                <a:lnTo>
                  <a:pt x="649731" y="1741959"/>
                </a:lnTo>
                <a:lnTo>
                  <a:pt x="633729" y="1787693"/>
                </a:lnTo>
                <a:lnTo>
                  <a:pt x="607059" y="1820345"/>
                </a:lnTo>
                <a:lnTo>
                  <a:pt x="569721" y="1839928"/>
                </a:lnTo>
                <a:lnTo>
                  <a:pt x="521715" y="1846452"/>
                </a:lnTo>
                <a:lnTo>
                  <a:pt x="1003928" y="1846452"/>
                </a:lnTo>
                <a:lnTo>
                  <a:pt x="1010822" y="1817920"/>
                </a:lnTo>
                <a:lnTo>
                  <a:pt x="1010872" y="1817713"/>
                </a:lnTo>
                <a:lnTo>
                  <a:pt x="1018989" y="1767887"/>
                </a:lnTo>
                <a:lnTo>
                  <a:pt x="1023889" y="1715040"/>
                </a:lnTo>
                <a:lnTo>
                  <a:pt x="1025525" y="1659382"/>
                </a:lnTo>
                <a:lnTo>
                  <a:pt x="1025525" y="1337183"/>
                </a:lnTo>
                <a:close/>
              </a:path>
              <a:path w="4420870" h="2202180">
                <a:moveTo>
                  <a:pt x="1004331" y="355600"/>
                </a:moveTo>
                <a:lnTo>
                  <a:pt x="521715" y="355600"/>
                </a:lnTo>
                <a:lnTo>
                  <a:pt x="569721" y="362123"/>
                </a:lnTo>
                <a:lnTo>
                  <a:pt x="607059" y="381699"/>
                </a:lnTo>
                <a:lnTo>
                  <a:pt x="633729" y="414331"/>
                </a:lnTo>
                <a:lnTo>
                  <a:pt x="649731" y="460028"/>
                </a:lnTo>
                <a:lnTo>
                  <a:pt x="655065" y="518795"/>
                </a:lnTo>
                <a:lnTo>
                  <a:pt x="655065" y="790321"/>
                </a:lnTo>
                <a:lnTo>
                  <a:pt x="1025525" y="790321"/>
                </a:lnTo>
                <a:lnTo>
                  <a:pt x="1025525" y="539623"/>
                </a:lnTo>
                <a:lnTo>
                  <a:pt x="1023901" y="484565"/>
                </a:lnTo>
                <a:lnTo>
                  <a:pt x="1019031" y="432254"/>
                </a:lnTo>
                <a:lnTo>
                  <a:pt x="1010910" y="382688"/>
                </a:lnTo>
                <a:lnTo>
                  <a:pt x="1004331" y="355600"/>
                </a:lnTo>
                <a:close/>
              </a:path>
              <a:path w="4420870" h="2202180">
                <a:moveTo>
                  <a:pt x="1915667" y="29845"/>
                </a:moveTo>
                <a:lnTo>
                  <a:pt x="1419225" y="29845"/>
                </a:lnTo>
                <a:lnTo>
                  <a:pt x="1075943" y="2172208"/>
                </a:lnTo>
                <a:lnTo>
                  <a:pt x="1436115" y="2172208"/>
                </a:lnTo>
                <a:lnTo>
                  <a:pt x="1495678" y="1764157"/>
                </a:lnTo>
                <a:lnTo>
                  <a:pt x="1872233" y="1764157"/>
                </a:lnTo>
                <a:lnTo>
                  <a:pt x="1872233" y="1758188"/>
                </a:lnTo>
                <a:lnTo>
                  <a:pt x="2192915" y="1758188"/>
                </a:lnTo>
                <a:lnTo>
                  <a:pt x="2139234" y="1423543"/>
                </a:lnTo>
                <a:lnTo>
                  <a:pt x="1538604" y="1423543"/>
                </a:lnTo>
                <a:lnTo>
                  <a:pt x="1654323" y="613404"/>
                </a:lnTo>
                <a:lnTo>
                  <a:pt x="1630552" y="450850"/>
                </a:lnTo>
                <a:lnTo>
                  <a:pt x="1983202" y="450850"/>
                </a:lnTo>
                <a:lnTo>
                  <a:pt x="1915667" y="29845"/>
                </a:lnTo>
                <a:close/>
              </a:path>
              <a:path w="4420870" h="2202180">
                <a:moveTo>
                  <a:pt x="2192915" y="1758188"/>
                </a:moveTo>
                <a:lnTo>
                  <a:pt x="1872233" y="1758188"/>
                </a:lnTo>
                <a:lnTo>
                  <a:pt x="1874773" y="2172208"/>
                </a:lnTo>
                <a:lnTo>
                  <a:pt x="2259329" y="2172208"/>
                </a:lnTo>
                <a:lnTo>
                  <a:pt x="2192915" y="1758188"/>
                </a:lnTo>
                <a:close/>
              </a:path>
              <a:path w="4420870" h="2202180">
                <a:moveTo>
                  <a:pt x="1983202" y="450850"/>
                </a:moveTo>
                <a:lnTo>
                  <a:pt x="1677542" y="450850"/>
                </a:lnTo>
                <a:lnTo>
                  <a:pt x="1654323" y="613404"/>
                </a:lnTo>
                <a:lnTo>
                  <a:pt x="1772792" y="1423543"/>
                </a:lnTo>
                <a:lnTo>
                  <a:pt x="2139234" y="1423543"/>
                </a:lnTo>
                <a:lnTo>
                  <a:pt x="1983202" y="450850"/>
                </a:lnTo>
                <a:close/>
              </a:path>
              <a:path w="4420870" h="2202180">
                <a:moveTo>
                  <a:pt x="1677542" y="450850"/>
                </a:moveTo>
                <a:lnTo>
                  <a:pt x="1630552" y="450850"/>
                </a:lnTo>
                <a:lnTo>
                  <a:pt x="1654323" y="613404"/>
                </a:lnTo>
                <a:lnTo>
                  <a:pt x="1677542" y="450850"/>
                </a:lnTo>
                <a:close/>
              </a:path>
              <a:path w="4420870" h="2202180">
                <a:moveTo>
                  <a:pt x="2670937" y="1501013"/>
                </a:moveTo>
                <a:lnTo>
                  <a:pt x="2300478" y="1501013"/>
                </a:lnTo>
                <a:lnTo>
                  <a:pt x="2300478" y="1647444"/>
                </a:lnTo>
                <a:lnTo>
                  <a:pt x="2302086" y="1704881"/>
                </a:lnTo>
                <a:lnTo>
                  <a:pt x="2306914" y="1759338"/>
                </a:lnTo>
                <a:lnTo>
                  <a:pt x="2314960" y="1810817"/>
                </a:lnTo>
                <a:lnTo>
                  <a:pt x="2326227" y="1859321"/>
                </a:lnTo>
                <a:lnTo>
                  <a:pt x="2340716" y="1904850"/>
                </a:lnTo>
                <a:lnTo>
                  <a:pt x="2358427" y="1947408"/>
                </a:lnTo>
                <a:lnTo>
                  <a:pt x="2379362" y="1986996"/>
                </a:lnTo>
                <a:lnTo>
                  <a:pt x="2403521" y="2023617"/>
                </a:lnTo>
                <a:lnTo>
                  <a:pt x="2430906" y="2057273"/>
                </a:lnTo>
                <a:lnTo>
                  <a:pt x="2461368" y="2087654"/>
                </a:lnTo>
                <a:lnTo>
                  <a:pt x="2494838" y="2114454"/>
                </a:lnTo>
                <a:lnTo>
                  <a:pt x="2531316" y="2137673"/>
                </a:lnTo>
                <a:lnTo>
                  <a:pt x="2570802" y="2157314"/>
                </a:lnTo>
                <a:lnTo>
                  <a:pt x="2613294" y="2173380"/>
                </a:lnTo>
                <a:lnTo>
                  <a:pt x="2658792" y="2185872"/>
                </a:lnTo>
                <a:lnTo>
                  <a:pt x="2707293" y="2194792"/>
                </a:lnTo>
                <a:lnTo>
                  <a:pt x="2758797" y="2200142"/>
                </a:lnTo>
                <a:lnTo>
                  <a:pt x="2813303" y="2201926"/>
                </a:lnTo>
                <a:lnTo>
                  <a:pt x="2867856" y="2200142"/>
                </a:lnTo>
                <a:lnTo>
                  <a:pt x="2868246" y="2200142"/>
                </a:lnTo>
                <a:lnTo>
                  <a:pt x="2919882" y="2194792"/>
                </a:lnTo>
                <a:lnTo>
                  <a:pt x="2920192" y="2194792"/>
                </a:lnTo>
                <a:lnTo>
                  <a:pt x="2969810" y="2185707"/>
                </a:lnTo>
                <a:lnTo>
                  <a:pt x="3016071" y="2173090"/>
                </a:lnTo>
                <a:lnTo>
                  <a:pt x="3059378" y="2156866"/>
                </a:lnTo>
                <a:lnTo>
                  <a:pt x="3099731" y="2137033"/>
                </a:lnTo>
                <a:lnTo>
                  <a:pt x="3137130" y="2113591"/>
                </a:lnTo>
                <a:lnTo>
                  <a:pt x="3171575" y="2086539"/>
                </a:lnTo>
                <a:lnTo>
                  <a:pt x="3203066" y="2055876"/>
                </a:lnTo>
                <a:lnTo>
                  <a:pt x="3231378" y="2021896"/>
                </a:lnTo>
                <a:lnTo>
                  <a:pt x="3256366" y="1984898"/>
                </a:lnTo>
                <a:lnTo>
                  <a:pt x="3278029" y="1944882"/>
                </a:lnTo>
                <a:lnTo>
                  <a:pt x="3296366" y="1901850"/>
                </a:lnTo>
                <a:lnTo>
                  <a:pt x="3311373" y="1855802"/>
                </a:lnTo>
                <a:lnTo>
                  <a:pt x="3313598" y="1846452"/>
                </a:lnTo>
                <a:lnTo>
                  <a:pt x="2810256" y="1846452"/>
                </a:lnTo>
                <a:lnTo>
                  <a:pt x="2767701" y="1841585"/>
                </a:lnTo>
                <a:lnTo>
                  <a:pt x="2705782" y="1802653"/>
                </a:lnTo>
                <a:lnTo>
                  <a:pt x="2686426" y="1768597"/>
                </a:lnTo>
                <a:lnTo>
                  <a:pt x="2674809" y="1724818"/>
                </a:lnTo>
                <a:lnTo>
                  <a:pt x="2670937" y="1671320"/>
                </a:lnTo>
                <a:lnTo>
                  <a:pt x="2670937" y="1501013"/>
                </a:lnTo>
                <a:close/>
              </a:path>
              <a:path w="4420870" h="2202180">
                <a:moveTo>
                  <a:pt x="2825241" y="0"/>
                </a:moveTo>
                <a:lnTo>
                  <a:pt x="2770546" y="1778"/>
                </a:lnTo>
                <a:lnTo>
                  <a:pt x="2718813" y="7113"/>
                </a:lnTo>
                <a:lnTo>
                  <a:pt x="2670038" y="16006"/>
                </a:lnTo>
                <a:lnTo>
                  <a:pt x="2624221" y="28459"/>
                </a:lnTo>
                <a:lnTo>
                  <a:pt x="2581358" y="44471"/>
                </a:lnTo>
                <a:lnTo>
                  <a:pt x="2541448" y="64045"/>
                </a:lnTo>
                <a:lnTo>
                  <a:pt x="2504489" y="87181"/>
                </a:lnTo>
                <a:lnTo>
                  <a:pt x="2470479" y="113881"/>
                </a:lnTo>
                <a:lnTo>
                  <a:pt x="2439416" y="144145"/>
                </a:lnTo>
                <a:lnTo>
                  <a:pt x="2411508" y="177550"/>
                </a:lnTo>
                <a:lnTo>
                  <a:pt x="2386885" y="213758"/>
                </a:lnTo>
                <a:lnTo>
                  <a:pt x="2365544" y="252767"/>
                </a:lnTo>
                <a:lnTo>
                  <a:pt x="2347486" y="294577"/>
                </a:lnTo>
                <a:lnTo>
                  <a:pt x="2332712" y="339185"/>
                </a:lnTo>
                <a:lnTo>
                  <a:pt x="2321221" y="386592"/>
                </a:lnTo>
                <a:lnTo>
                  <a:pt x="2313013" y="436796"/>
                </a:lnTo>
                <a:lnTo>
                  <a:pt x="2308088" y="489796"/>
                </a:lnTo>
                <a:lnTo>
                  <a:pt x="2306446" y="545592"/>
                </a:lnTo>
                <a:lnTo>
                  <a:pt x="2308149" y="599047"/>
                </a:lnTo>
                <a:lnTo>
                  <a:pt x="2313258" y="650882"/>
                </a:lnTo>
                <a:lnTo>
                  <a:pt x="2321772" y="701089"/>
                </a:lnTo>
                <a:lnTo>
                  <a:pt x="2333692" y="749667"/>
                </a:lnTo>
                <a:lnTo>
                  <a:pt x="2349017" y="796609"/>
                </a:lnTo>
                <a:lnTo>
                  <a:pt x="2367749" y="841912"/>
                </a:lnTo>
                <a:lnTo>
                  <a:pt x="2389885" y="885571"/>
                </a:lnTo>
                <a:lnTo>
                  <a:pt x="2410427" y="919376"/>
                </a:lnTo>
                <a:lnTo>
                  <a:pt x="2434966" y="954161"/>
                </a:lnTo>
                <a:lnTo>
                  <a:pt x="2463503" y="989927"/>
                </a:lnTo>
                <a:lnTo>
                  <a:pt x="2496039" y="1026674"/>
                </a:lnTo>
                <a:lnTo>
                  <a:pt x="2532572" y="1064404"/>
                </a:lnTo>
                <a:lnTo>
                  <a:pt x="2573104" y="1103117"/>
                </a:lnTo>
                <a:lnTo>
                  <a:pt x="2617634" y="1142815"/>
                </a:lnTo>
                <a:lnTo>
                  <a:pt x="2666162" y="1183498"/>
                </a:lnTo>
                <a:lnTo>
                  <a:pt x="2718689" y="1225169"/>
                </a:lnTo>
                <a:lnTo>
                  <a:pt x="2756736" y="1267746"/>
                </a:lnTo>
                <a:lnTo>
                  <a:pt x="2791248" y="1308231"/>
                </a:lnTo>
                <a:lnTo>
                  <a:pt x="2822225" y="1346628"/>
                </a:lnTo>
                <a:lnTo>
                  <a:pt x="2849668" y="1382940"/>
                </a:lnTo>
                <a:lnTo>
                  <a:pt x="2873576" y="1417171"/>
                </a:lnTo>
                <a:lnTo>
                  <a:pt x="2914036" y="1487896"/>
                </a:lnTo>
                <a:lnTo>
                  <a:pt x="2929649" y="1528785"/>
                </a:lnTo>
                <a:lnTo>
                  <a:pt x="2940793" y="1571990"/>
                </a:lnTo>
                <a:lnTo>
                  <a:pt x="2947475" y="1617512"/>
                </a:lnTo>
                <a:lnTo>
                  <a:pt x="2949701" y="1665351"/>
                </a:lnTo>
                <a:lnTo>
                  <a:pt x="2947487" y="1711787"/>
                </a:lnTo>
                <a:lnTo>
                  <a:pt x="2940843" y="1750710"/>
                </a:lnTo>
                <a:lnTo>
                  <a:pt x="2914268" y="1806067"/>
                </a:lnTo>
                <a:lnTo>
                  <a:pt x="2870454" y="1836356"/>
                </a:lnTo>
                <a:lnTo>
                  <a:pt x="2810256" y="1846452"/>
                </a:lnTo>
                <a:lnTo>
                  <a:pt x="3313598" y="1846452"/>
                </a:lnTo>
                <a:lnTo>
                  <a:pt x="3323049" y="1806739"/>
                </a:lnTo>
                <a:lnTo>
                  <a:pt x="3331391" y="1754663"/>
                </a:lnTo>
                <a:lnTo>
                  <a:pt x="3336398" y="1699574"/>
                </a:lnTo>
                <a:lnTo>
                  <a:pt x="3338067" y="1641475"/>
                </a:lnTo>
                <a:lnTo>
                  <a:pt x="3336427" y="1584868"/>
                </a:lnTo>
                <a:lnTo>
                  <a:pt x="3331508" y="1530325"/>
                </a:lnTo>
                <a:lnTo>
                  <a:pt x="3323312" y="1477842"/>
                </a:lnTo>
                <a:lnTo>
                  <a:pt x="3311841" y="1427414"/>
                </a:lnTo>
                <a:lnTo>
                  <a:pt x="3297098" y="1379036"/>
                </a:lnTo>
                <a:lnTo>
                  <a:pt x="3279085" y="1332705"/>
                </a:lnTo>
                <a:lnTo>
                  <a:pt x="3257803" y="1288414"/>
                </a:lnTo>
                <a:lnTo>
                  <a:pt x="3238335" y="1254407"/>
                </a:lnTo>
                <a:lnTo>
                  <a:pt x="3215657" y="1219609"/>
                </a:lnTo>
                <a:lnTo>
                  <a:pt x="3189769" y="1184020"/>
                </a:lnTo>
                <a:lnTo>
                  <a:pt x="3160670" y="1147642"/>
                </a:lnTo>
                <a:lnTo>
                  <a:pt x="3128359" y="1110473"/>
                </a:lnTo>
                <a:lnTo>
                  <a:pt x="3092835" y="1072514"/>
                </a:lnTo>
                <a:lnTo>
                  <a:pt x="3054097" y="1033765"/>
                </a:lnTo>
                <a:lnTo>
                  <a:pt x="3012143" y="994226"/>
                </a:lnTo>
                <a:lnTo>
                  <a:pt x="2917465" y="909530"/>
                </a:lnTo>
                <a:lnTo>
                  <a:pt x="2873459" y="867612"/>
                </a:lnTo>
                <a:lnTo>
                  <a:pt x="2834957" y="828135"/>
                </a:lnTo>
                <a:lnTo>
                  <a:pt x="2801958" y="791092"/>
                </a:lnTo>
                <a:lnTo>
                  <a:pt x="2774463" y="756476"/>
                </a:lnTo>
                <a:lnTo>
                  <a:pt x="2752470" y="724281"/>
                </a:lnTo>
                <a:lnTo>
                  <a:pt x="2727227" y="677013"/>
                </a:lnTo>
                <a:lnTo>
                  <a:pt x="2709211" y="627983"/>
                </a:lnTo>
                <a:lnTo>
                  <a:pt x="2698410" y="577191"/>
                </a:lnTo>
                <a:lnTo>
                  <a:pt x="2694813" y="524637"/>
                </a:lnTo>
                <a:lnTo>
                  <a:pt x="2700146" y="463799"/>
                </a:lnTo>
                <a:lnTo>
                  <a:pt x="2716148" y="416471"/>
                </a:lnTo>
                <a:lnTo>
                  <a:pt x="2742818" y="382658"/>
                </a:lnTo>
                <a:lnTo>
                  <a:pt x="2780157" y="362365"/>
                </a:lnTo>
                <a:lnTo>
                  <a:pt x="2828163" y="355600"/>
                </a:lnTo>
                <a:lnTo>
                  <a:pt x="3309850" y="355600"/>
                </a:lnTo>
                <a:lnTo>
                  <a:pt x="3306661" y="341821"/>
                </a:lnTo>
                <a:lnTo>
                  <a:pt x="3292352" y="296630"/>
                </a:lnTo>
                <a:lnTo>
                  <a:pt x="3274864" y="254329"/>
                </a:lnTo>
                <a:lnTo>
                  <a:pt x="3254196" y="214918"/>
                </a:lnTo>
                <a:lnTo>
                  <a:pt x="3230348" y="178401"/>
                </a:lnTo>
                <a:lnTo>
                  <a:pt x="3203320" y="144780"/>
                </a:lnTo>
                <a:lnTo>
                  <a:pt x="3169203" y="110847"/>
                </a:lnTo>
                <a:lnTo>
                  <a:pt x="3131333" y="81438"/>
                </a:lnTo>
                <a:lnTo>
                  <a:pt x="3089710" y="56554"/>
                </a:lnTo>
                <a:lnTo>
                  <a:pt x="3044332" y="36195"/>
                </a:lnTo>
                <a:lnTo>
                  <a:pt x="2995198" y="20359"/>
                </a:lnTo>
                <a:lnTo>
                  <a:pt x="2942306" y="9048"/>
                </a:lnTo>
                <a:lnTo>
                  <a:pt x="2885654" y="2262"/>
                </a:lnTo>
                <a:lnTo>
                  <a:pt x="2825241" y="0"/>
                </a:lnTo>
                <a:close/>
              </a:path>
              <a:path w="4420870" h="2202180">
                <a:moveTo>
                  <a:pt x="3309850" y="355600"/>
                </a:moveTo>
                <a:lnTo>
                  <a:pt x="2828163" y="355600"/>
                </a:lnTo>
                <a:lnTo>
                  <a:pt x="2859190" y="358076"/>
                </a:lnTo>
                <a:lnTo>
                  <a:pt x="2886170" y="365505"/>
                </a:lnTo>
                <a:lnTo>
                  <a:pt x="2927985" y="395224"/>
                </a:lnTo>
                <a:lnTo>
                  <a:pt x="2953194" y="448976"/>
                </a:lnTo>
                <a:lnTo>
                  <a:pt x="2961640" y="530733"/>
                </a:lnTo>
                <a:lnTo>
                  <a:pt x="2961640" y="668274"/>
                </a:lnTo>
                <a:lnTo>
                  <a:pt x="3332098" y="668274"/>
                </a:lnTo>
                <a:lnTo>
                  <a:pt x="3332098" y="551434"/>
                </a:lnTo>
                <a:lnTo>
                  <a:pt x="3330509" y="494707"/>
                </a:lnTo>
                <a:lnTo>
                  <a:pt x="3325739" y="440862"/>
                </a:lnTo>
                <a:lnTo>
                  <a:pt x="3317790" y="389899"/>
                </a:lnTo>
                <a:lnTo>
                  <a:pt x="3309850" y="355600"/>
                </a:lnTo>
                <a:close/>
              </a:path>
              <a:path w="4420870" h="2202180">
                <a:moveTo>
                  <a:pt x="4420743" y="29845"/>
                </a:moveTo>
                <a:lnTo>
                  <a:pt x="3466591" y="29845"/>
                </a:lnTo>
                <a:lnTo>
                  <a:pt x="3466591" y="2172208"/>
                </a:lnTo>
                <a:lnTo>
                  <a:pt x="4420743" y="2172208"/>
                </a:lnTo>
                <a:lnTo>
                  <a:pt x="4420743" y="1816735"/>
                </a:lnTo>
                <a:lnTo>
                  <a:pt x="3854831" y="1816735"/>
                </a:lnTo>
                <a:lnTo>
                  <a:pt x="3854831" y="1234059"/>
                </a:lnTo>
                <a:lnTo>
                  <a:pt x="4304538" y="1234059"/>
                </a:lnTo>
                <a:lnTo>
                  <a:pt x="4304538" y="878586"/>
                </a:lnTo>
                <a:lnTo>
                  <a:pt x="3854831" y="878586"/>
                </a:lnTo>
                <a:lnTo>
                  <a:pt x="3854831" y="385318"/>
                </a:lnTo>
                <a:lnTo>
                  <a:pt x="4420743" y="385318"/>
                </a:lnTo>
                <a:lnTo>
                  <a:pt x="4420743" y="29845"/>
                </a:lnTo>
                <a:close/>
              </a:path>
            </a:pathLst>
          </a:custGeom>
          <a:solidFill>
            <a:srgbClr val="3912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 txBox="1"/>
          <p:nvPr/>
        </p:nvSpPr>
        <p:spPr>
          <a:xfrm>
            <a:off x="10867135" y="6382918"/>
            <a:ext cx="41084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224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55675" y="3567112"/>
            <a:ext cx="10287000" cy="2971800"/>
          </a:xfrm>
          <a:prstGeom prst="rect">
            <a:avLst/>
          </a:prstGeom>
        </p:spPr>
      </p:pic>
    </p:spTree>
  </p:cSld>
  <p:clrMapOvr>
    <a:masterClrMapping/>
  </p:clrMapOvr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969797" y="6448755"/>
            <a:ext cx="29781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er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904875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Discov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4561513" y="6448755"/>
            <a:ext cx="214629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328363" y="6486755"/>
            <a:ext cx="2245995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eiIE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0876280" y="6382918"/>
            <a:ext cx="40259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225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7" name="object 7" descr=""/>
          <p:cNvSpPr/>
          <p:nvPr/>
        </p:nvSpPr>
        <p:spPr>
          <a:xfrm>
            <a:off x="3175" y="12"/>
            <a:ext cx="12192000" cy="541020"/>
          </a:xfrm>
          <a:custGeom>
            <a:avLst/>
            <a:gdLst/>
            <a:ahLst/>
            <a:cxnLst/>
            <a:rect l="l" t="t" r="r" b="b"/>
            <a:pathLst>
              <a:path w="12192000" h="541020">
                <a:moveTo>
                  <a:pt x="12192000" y="0"/>
                </a:moveTo>
                <a:lnTo>
                  <a:pt x="0" y="0"/>
                </a:lnTo>
                <a:lnTo>
                  <a:pt x="0" y="540626"/>
                </a:lnTo>
                <a:lnTo>
                  <a:pt x="12192000" y="540626"/>
                </a:lnTo>
                <a:lnTo>
                  <a:pt x="12192000" y="0"/>
                </a:lnTo>
                <a:close/>
              </a:path>
            </a:pathLst>
          </a:custGeom>
          <a:solidFill>
            <a:srgbClr val="E0EED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900" spc="-530">
                <a:solidFill>
                  <a:srgbClr val="252525"/>
                </a:solidFill>
              </a:rPr>
              <a:t>GLAssDOOR</a:t>
            </a:r>
            <a:r>
              <a:rPr dirty="0" sz="2900" spc="-425">
                <a:solidFill>
                  <a:srgbClr val="252525"/>
                </a:solidFill>
              </a:rPr>
              <a:t> </a:t>
            </a:r>
            <a:r>
              <a:rPr dirty="0" sz="2900" spc="-210">
                <a:solidFill>
                  <a:srgbClr val="252525"/>
                </a:solidFill>
              </a:rPr>
              <a:t>–</a:t>
            </a:r>
            <a:r>
              <a:rPr dirty="0" sz="2900" spc="-415">
                <a:solidFill>
                  <a:srgbClr val="252525"/>
                </a:solidFill>
              </a:rPr>
              <a:t> </a:t>
            </a:r>
            <a:r>
              <a:rPr dirty="0" sz="2900" spc="-685">
                <a:solidFill>
                  <a:srgbClr val="252525"/>
                </a:solidFill>
              </a:rPr>
              <a:t>DOWNLOAD</a:t>
            </a:r>
            <a:r>
              <a:rPr dirty="0" sz="2900" spc="-455">
                <a:solidFill>
                  <a:srgbClr val="252525"/>
                </a:solidFill>
              </a:rPr>
              <a:t> </a:t>
            </a:r>
            <a:r>
              <a:rPr dirty="0" sz="2900" spc="-475">
                <a:solidFill>
                  <a:srgbClr val="252525"/>
                </a:solidFill>
              </a:rPr>
              <a:t>EXAMPLEs</a:t>
            </a:r>
            <a:endParaRPr sz="2900"/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654535" y="12"/>
            <a:ext cx="540626" cy="540626"/>
          </a:xfrm>
          <a:prstGeom prst="rect">
            <a:avLst/>
          </a:prstGeom>
        </p:spPr>
      </p:pic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49476" y="631570"/>
            <a:ext cx="8894826" cy="4657598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249707" y="5380101"/>
            <a:ext cx="1815464" cy="1341755"/>
          </a:xfrm>
          <a:custGeom>
            <a:avLst/>
            <a:gdLst/>
            <a:ahLst/>
            <a:cxnLst/>
            <a:rect l="l" t="t" r="r" b="b"/>
            <a:pathLst>
              <a:path w="1815464" h="1341754">
                <a:moveTo>
                  <a:pt x="1815338" y="0"/>
                </a:moveTo>
                <a:lnTo>
                  <a:pt x="0" y="0"/>
                </a:lnTo>
                <a:lnTo>
                  <a:pt x="0" y="1341374"/>
                </a:lnTo>
                <a:lnTo>
                  <a:pt x="1815338" y="1341374"/>
                </a:lnTo>
                <a:lnTo>
                  <a:pt x="1815338" y="0"/>
                </a:lnTo>
                <a:close/>
              </a:path>
            </a:pathLst>
          </a:custGeom>
          <a:solidFill>
            <a:srgbClr val="DDEAF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 txBox="1"/>
          <p:nvPr/>
        </p:nvSpPr>
        <p:spPr>
          <a:xfrm>
            <a:off x="328371" y="5278018"/>
            <a:ext cx="892175" cy="123126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 marR="5080">
              <a:lnSpc>
                <a:spcPct val="131800"/>
              </a:lnSpc>
              <a:spcBef>
                <a:spcPts val="105"/>
              </a:spcBef>
            </a:pPr>
            <a:r>
              <a:rPr dirty="0" sz="2000" spc="-20" b="1">
                <a:solidFill>
                  <a:srgbClr val="1F3863"/>
                </a:solidFill>
                <a:latin typeface="Georgia"/>
                <a:cs typeface="Georgia"/>
              </a:rPr>
              <a:t>Date </a:t>
            </a:r>
            <a:r>
              <a:rPr dirty="0" sz="2000" spc="-10" b="1">
                <a:solidFill>
                  <a:srgbClr val="1F3863"/>
                </a:solidFill>
                <a:latin typeface="Georgia"/>
                <a:cs typeface="Georgia"/>
              </a:rPr>
              <a:t>Rating </a:t>
            </a:r>
            <a:r>
              <a:rPr dirty="0" sz="2000" spc="-25" b="1">
                <a:solidFill>
                  <a:srgbClr val="1F3863"/>
                </a:solidFill>
                <a:latin typeface="Georgia"/>
                <a:cs typeface="Georgia"/>
              </a:rPr>
              <a:t>Url</a:t>
            </a:r>
            <a:endParaRPr sz="2000">
              <a:latin typeface="Georgia"/>
              <a:cs typeface="Georgia"/>
            </a:endParaRPr>
          </a:p>
        </p:txBody>
      </p:sp>
      <p:sp>
        <p:nvSpPr>
          <p:cNvPr id="13" name="object 13" descr=""/>
          <p:cNvSpPr/>
          <p:nvPr/>
        </p:nvSpPr>
        <p:spPr>
          <a:xfrm>
            <a:off x="2347467" y="5380101"/>
            <a:ext cx="2299970" cy="1341755"/>
          </a:xfrm>
          <a:custGeom>
            <a:avLst/>
            <a:gdLst/>
            <a:ahLst/>
            <a:cxnLst/>
            <a:rect l="l" t="t" r="r" b="b"/>
            <a:pathLst>
              <a:path w="2299970" h="1341754">
                <a:moveTo>
                  <a:pt x="2299461" y="0"/>
                </a:moveTo>
                <a:lnTo>
                  <a:pt x="0" y="0"/>
                </a:lnTo>
                <a:lnTo>
                  <a:pt x="0" y="1341374"/>
                </a:lnTo>
                <a:lnTo>
                  <a:pt x="2299461" y="1341374"/>
                </a:lnTo>
                <a:lnTo>
                  <a:pt x="2299461" y="0"/>
                </a:lnTo>
                <a:close/>
              </a:path>
            </a:pathLst>
          </a:custGeom>
          <a:solidFill>
            <a:srgbClr val="DDEAF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 txBox="1"/>
          <p:nvPr/>
        </p:nvSpPr>
        <p:spPr>
          <a:xfrm>
            <a:off x="2426589" y="5271922"/>
            <a:ext cx="1370330" cy="12312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882650">
              <a:lnSpc>
                <a:spcPct val="132000"/>
              </a:lnSpc>
              <a:spcBef>
                <a:spcPts val="100"/>
              </a:spcBef>
            </a:pPr>
            <a:r>
              <a:rPr dirty="0" sz="2000" spc="-10" b="1">
                <a:solidFill>
                  <a:srgbClr val="1F3863"/>
                </a:solidFill>
                <a:latin typeface="Calibri"/>
                <a:cs typeface="Calibri"/>
              </a:rPr>
              <a:t>Title </a:t>
            </a:r>
            <a:r>
              <a:rPr dirty="0" sz="2000" spc="-25" b="1">
                <a:solidFill>
                  <a:srgbClr val="1F3863"/>
                </a:solidFill>
                <a:latin typeface="Calibri"/>
                <a:cs typeface="Calibri"/>
              </a:rPr>
              <a:t>Job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dirty="0" sz="2000" spc="-10" b="1">
                <a:solidFill>
                  <a:srgbClr val="1F3863"/>
                </a:solidFill>
                <a:latin typeface="Calibri"/>
                <a:cs typeface="Calibri"/>
              </a:rPr>
              <a:t>Employment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4947158" y="5380101"/>
            <a:ext cx="2299970" cy="1341755"/>
          </a:xfrm>
          <a:prstGeom prst="rect">
            <a:avLst/>
          </a:prstGeom>
          <a:solidFill>
            <a:srgbClr val="DDEAF6"/>
          </a:solidFill>
        </p:spPr>
        <p:txBody>
          <a:bodyPr wrap="square" lIns="0" tIns="1905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15"/>
              </a:spcBef>
            </a:pPr>
            <a:r>
              <a:rPr dirty="0" sz="2000" spc="-10" b="1">
                <a:solidFill>
                  <a:srgbClr val="1F3863"/>
                </a:solidFill>
                <a:latin typeface="Calibri"/>
                <a:cs typeface="Calibri"/>
              </a:rPr>
              <a:t>Advantages</a:t>
            </a:r>
            <a:endParaRPr sz="2000">
              <a:latin typeface="Calibri"/>
              <a:cs typeface="Calibri"/>
            </a:endParaRPr>
          </a:p>
          <a:p>
            <a:pPr marL="92075" marR="679450">
              <a:lnSpc>
                <a:spcPts val="3180"/>
              </a:lnSpc>
              <a:spcBef>
                <a:spcPts val="200"/>
              </a:spcBef>
            </a:pPr>
            <a:r>
              <a:rPr dirty="0" sz="2000" spc="-10" b="1">
                <a:solidFill>
                  <a:srgbClr val="1F3863"/>
                </a:solidFill>
                <a:latin typeface="Calibri"/>
                <a:cs typeface="Calibri"/>
              </a:rPr>
              <a:t>Disadvantages Location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860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226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4" y="767753"/>
                </a:lnTo>
                <a:lnTo>
                  <a:pt x="9818624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34696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75">
                <a:solidFill>
                  <a:srgbClr val="00AFEF"/>
                </a:solidFill>
              </a:rPr>
              <a:t>REDEs</a:t>
            </a:r>
            <a:r>
              <a:rPr dirty="0" spc="-520">
                <a:solidFill>
                  <a:srgbClr val="00AFEF"/>
                </a:solidFill>
              </a:rPr>
              <a:t> </a:t>
            </a:r>
            <a:r>
              <a:rPr dirty="0" spc="-550">
                <a:solidFill>
                  <a:srgbClr val="00AFEF"/>
                </a:solidFill>
              </a:rPr>
              <a:t>sOCIALEs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91890" y="909916"/>
            <a:ext cx="2964304" cy="763155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2494279" y="1884682"/>
            <a:ext cx="9704070" cy="4201795"/>
            <a:chOff x="2494279" y="1884682"/>
            <a:chExt cx="9704070" cy="4201795"/>
          </a:xfrm>
        </p:grpSpPr>
        <p:pic>
          <p:nvPicPr>
            <p:cNvPr id="8" name="object 8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85307" y="4318459"/>
              <a:ext cx="4012787" cy="1767454"/>
            </a:xfrm>
            <a:prstGeom prst="rect">
              <a:avLst/>
            </a:prstGeom>
          </p:spPr>
        </p:pic>
        <p:pic>
          <p:nvPicPr>
            <p:cNvPr id="9" name="object 9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43900" y="4477613"/>
              <a:ext cx="3696970" cy="1270254"/>
            </a:xfrm>
            <a:prstGeom prst="rect">
              <a:avLst/>
            </a:prstGeom>
          </p:spPr>
        </p:pic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195879" y="1884682"/>
              <a:ext cx="4002215" cy="1767454"/>
            </a:xfrm>
            <a:prstGeom prst="rect">
              <a:avLst/>
            </a:prstGeom>
          </p:spPr>
        </p:pic>
        <p:pic>
          <p:nvPicPr>
            <p:cNvPr id="11" name="object 11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54821" y="2043937"/>
              <a:ext cx="3696970" cy="1270253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74241" y="4365614"/>
              <a:ext cx="2751016" cy="142868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50964" y="2796793"/>
              <a:ext cx="2376550" cy="1664969"/>
            </a:xfrm>
            <a:prstGeom prst="rect">
              <a:avLst/>
            </a:prstGeom>
          </p:spPr>
        </p:pic>
        <p:pic>
          <p:nvPicPr>
            <p:cNvPr id="14" name="object 14">
              <a:hlinkClick r:id="rId7"/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508872" y="2151049"/>
              <a:ext cx="3194557" cy="1022426"/>
            </a:xfrm>
            <a:prstGeom prst="rect">
              <a:avLst/>
            </a:prstGeom>
          </p:spPr>
        </p:pic>
        <p:pic>
          <p:nvPicPr>
            <p:cNvPr id="15" name="object 15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685657" y="4706327"/>
              <a:ext cx="3013329" cy="794550"/>
            </a:xfrm>
            <a:prstGeom prst="rect">
              <a:avLst/>
            </a:prstGeom>
          </p:spPr>
        </p:pic>
        <p:pic>
          <p:nvPicPr>
            <p:cNvPr id="16" name="object 16" descr="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036567" y="2144687"/>
              <a:ext cx="2058033" cy="867752"/>
            </a:xfrm>
            <a:prstGeom prst="rect">
              <a:avLst/>
            </a:prstGeom>
          </p:spPr>
        </p:pic>
        <p:pic>
          <p:nvPicPr>
            <p:cNvPr id="17" name="object 17" descr="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94279" y="3264852"/>
              <a:ext cx="3769741" cy="728916"/>
            </a:xfrm>
            <a:prstGeom prst="rect">
              <a:avLst/>
            </a:prstGeom>
          </p:spPr>
        </p:pic>
      </p:grpSp>
      <p:grpSp>
        <p:nvGrpSpPr>
          <p:cNvPr id="18" name="object 18" descr=""/>
          <p:cNvGrpSpPr/>
          <p:nvPr/>
        </p:nvGrpSpPr>
        <p:grpSpPr>
          <a:xfrm>
            <a:off x="111975" y="1203071"/>
            <a:ext cx="6307455" cy="5546725"/>
            <a:chOff x="111975" y="1203071"/>
            <a:chExt cx="6307455" cy="5546725"/>
          </a:xfrm>
        </p:grpSpPr>
        <p:pic>
          <p:nvPicPr>
            <p:cNvPr id="19" name="object 19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8900" y="1203071"/>
              <a:ext cx="2920645" cy="172504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25221" y="2962656"/>
              <a:ext cx="1636395" cy="159575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1975" y="5103622"/>
              <a:ext cx="2597658" cy="161785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260345" y="4376267"/>
              <a:ext cx="2438400" cy="1371600"/>
            </a:xfrm>
            <a:prstGeom prst="rect">
              <a:avLst/>
            </a:prstGeom>
          </p:spPr>
        </p:pic>
        <p:pic>
          <p:nvPicPr>
            <p:cNvPr id="23" name="object 23" descr="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675633" y="5948113"/>
              <a:ext cx="2743200" cy="801521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0902442" y="102171"/>
            <a:ext cx="1225270" cy="614870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0025604" y="17221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162128" y="647954"/>
            <a:ext cx="5117465" cy="2142490"/>
          </a:xfrm>
          <a:custGeom>
            <a:avLst/>
            <a:gdLst/>
            <a:ahLst/>
            <a:cxnLst/>
            <a:rect l="l" t="t" r="r" b="b"/>
            <a:pathLst>
              <a:path w="5117465" h="2142490">
                <a:moveTo>
                  <a:pt x="839787" y="0"/>
                </a:moveTo>
                <a:lnTo>
                  <a:pt x="343293" y="0"/>
                </a:lnTo>
                <a:lnTo>
                  <a:pt x="0" y="2142363"/>
                </a:lnTo>
                <a:lnTo>
                  <a:pt x="360273" y="2142363"/>
                </a:lnTo>
                <a:lnTo>
                  <a:pt x="419849" y="1734439"/>
                </a:lnTo>
                <a:lnTo>
                  <a:pt x="796328" y="1734439"/>
                </a:lnTo>
                <a:lnTo>
                  <a:pt x="796328" y="1728343"/>
                </a:lnTo>
                <a:lnTo>
                  <a:pt x="1117025" y="1728343"/>
                </a:lnTo>
                <a:lnTo>
                  <a:pt x="1063345" y="1393698"/>
                </a:lnTo>
                <a:lnTo>
                  <a:pt x="462775" y="1393698"/>
                </a:lnTo>
                <a:lnTo>
                  <a:pt x="578442" y="583625"/>
                </a:lnTo>
                <a:lnTo>
                  <a:pt x="554659" y="421005"/>
                </a:lnTo>
                <a:lnTo>
                  <a:pt x="907319" y="421005"/>
                </a:lnTo>
                <a:lnTo>
                  <a:pt x="839787" y="0"/>
                </a:lnTo>
                <a:close/>
              </a:path>
              <a:path w="5117465" h="2142490">
                <a:moveTo>
                  <a:pt x="1117025" y="1728343"/>
                </a:moveTo>
                <a:lnTo>
                  <a:pt x="796328" y="1728343"/>
                </a:lnTo>
                <a:lnTo>
                  <a:pt x="798893" y="2142363"/>
                </a:lnTo>
                <a:lnTo>
                  <a:pt x="1183436" y="2142363"/>
                </a:lnTo>
                <a:lnTo>
                  <a:pt x="1117025" y="1728343"/>
                </a:lnTo>
                <a:close/>
              </a:path>
              <a:path w="5117465" h="2142490">
                <a:moveTo>
                  <a:pt x="907319" y="421005"/>
                </a:moveTo>
                <a:lnTo>
                  <a:pt x="601662" y="421005"/>
                </a:lnTo>
                <a:lnTo>
                  <a:pt x="578442" y="583625"/>
                </a:lnTo>
                <a:lnTo>
                  <a:pt x="696912" y="1393698"/>
                </a:lnTo>
                <a:lnTo>
                  <a:pt x="1063345" y="1393698"/>
                </a:lnTo>
                <a:lnTo>
                  <a:pt x="907319" y="421005"/>
                </a:lnTo>
                <a:close/>
              </a:path>
              <a:path w="5117465" h="2142490">
                <a:moveTo>
                  <a:pt x="601662" y="421005"/>
                </a:moveTo>
                <a:lnTo>
                  <a:pt x="554659" y="421005"/>
                </a:lnTo>
                <a:lnTo>
                  <a:pt x="578442" y="583625"/>
                </a:lnTo>
                <a:lnTo>
                  <a:pt x="601662" y="421005"/>
                </a:lnTo>
                <a:close/>
              </a:path>
              <a:path w="5117465" h="2142490">
                <a:moveTo>
                  <a:pt x="1794052" y="0"/>
                </a:moveTo>
                <a:lnTo>
                  <a:pt x="1281226" y="0"/>
                </a:lnTo>
                <a:lnTo>
                  <a:pt x="1281226" y="2142363"/>
                </a:lnTo>
                <a:lnTo>
                  <a:pt x="1669465" y="2142363"/>
                </a:lnTo>
                <a:lnTo>
                  <a:pt x="1669465" y="1293622"/>
                </a:lnTo>
                <a:lnTo>
                  <a:pt x="1794052" y="1293622"/>
                </a:lnTo>
                <a:lnTo>
                  <a:pt x="1849641" y="1291890"/>
                </a:lnTo>
                <a:lnTo>
                  <a:pt x="1902107" y="1286696"/>
                </a:lnTo>
                <a:lnTo>
                  <a:pt x="1951452" y="1278038"/>
                </a:lnTo>
                <a:lnTo>
                  <a:pt x="1997677" y="1265915"/>
                </a:lnTo>
                <a:lnTo>
                  <a:pt x="2040783" y="1250326"/>
                </a:lnTo>
                <a:lnTo>
                  <a:pt x="2080771" y="1231269"/>
                </a:lnTo>
                <a:lnTo>
                  <a:pt x="2117642" y="1208745"/>
                </a:lnTo>
                <a:lnTo>
                  <a:pt x="2151397" y="1182751"/>
                </a:lnTo>
                <a:lnTo>
                  <a:pt x="2182037" y="1153287"/>
                </a:lnTo>
                <a:lnTo>
                  <a:pt x="2209469" y="1120549"/>
                </a:lnTo>
                <a:lnTo>
                  <a:pt x="2233681" y="1084736"/>
                </a:lnTo>
                <a:lnTo>
                  <a:pt x="2254672" y="1045849"/>
                </a:lnTo>
                <a:lnTo>
                  <a:pt x="2272439" y="1003889"/>
                </a:lnTo>
                <a:lnTo>
                  <a:pt x="2286980" y="958857"/>
                </a:lnTo>
                <a:lnTo>
                  <a:pt x="2291851" y="938149"/>
                </a:lnTo>
                <a:lnTo>
                  <a:pt x="1669465" y="938149"/>
                </a:lnTo>
                <a:lnTo>
                  <a:pt x="1669465" y="355473"/>
                </a:lnTo>
                <a:lnTo>
                  <a:pt x="2292245" y="355473"/>
                </a:lnTo>
                <a:lnTo>
                  <a:pt x="2287045" y="333477"/>
                </a:lnTo>
                <a:lnTo>
                  <a:pt x="2272535" y="288752"/>
                </a:lnTo>
                <a:lnTo>
                  <a:pt x="2254804" y="247047"/>
                </a:lnTo>
                <a:lnTo>
                  <a:pt x="2233852" y="208366"/>
                </a:lnTo>
                <a:lnTo>
                  <a:pt x="2209681" y="172710"/>
                </a:lnTo>
                <a:lnTo>
                  <a:pt x="2182291" y="140081"/>
                </a:lnTo>
                <a:lnTo>
                  <a:pt x="2151684" y="110692"/>
                </a:lnTo>
                <a:lnTo>
                  <a:pt x="2117945" y="84757"/>
                </a:lnTo>
                <a:lnTo>
                  <a:pt x="2081072" y="62277"/>
                </a:lnTo>
                <a:lnTo>
                  <a:pt x="2041067" y="43252"/>
                </a:lnTo>
                <a:lnTo>
                  <a:pt x="1997930" y="27684"/>
                </a:lnTo>
                <a:lnTo>
                  <a:pt x="1951659" y="15573"/>
                </a:lnTo>
                <a:lnTo>
                  <a:pt x="1902256" y="6922"/>
                </a:lnTo>
                <a:lnTo>
                  <a:pt x="1849721" y="1730"/>
                </a:lnTo>
                <a:lnTo>
                  <a:pt x="1794052" y="0"/>
                </a:lnTo>
                <a:close/>
              </a:path>
              <a:path w="5117465" h="2142490">
                <a:moveTo>
                  <a:pt x="2292245" y="355473"/>
                </a:moveTo>
                <a:lnTo>
                  <a:pt x="1794052" y="355473"/>
                </a:lnTo>
                <a:lnTo>
                  <a:pt x="1825147" y="357687"/>
                </a:lnTo>
                <a:lnTo>
                  <a:pt x="1851933" y="364331"/>
                </a:lnTo>
                <a:lnTo>
                  <a:pt x="1892477" y="390906"/>
                </a:lnTo>
                <a:lnTo>
                  <a:pt x="1916480" y="441404"/>
                </a:lnTo>
                <a:lnTo>
                  <a:pt x="1924481" y="521716"/>
                </a:lnTo>
                <a:lnTo>
                  <a:pt x="1924481" y="768858"/>
                </a:lnTo>
                <a:lnTo>
                  <a:pt x="1922459" y="813859"/>
                </a:lnTo>
                <a:lnTo>
                  <a:pt x="1906318" y="880621"/>
                </a:lnTo>
                <a:lnTo>
                  <a:pt x="1874027" y="918003"/>
                </a:lnTo>
                <a:lnTo>
                  <a:pt x="1824965" y="935910"/>
                </a:lnTo>
                <a:lnTo>
                  <a:pt x="1794052" y="938149"/>
                </a:lnTo>
                <a:lnTo>
                  <a:pt x="2291851" y="938149"/>
                </a:lnTo>
                <a:lnTo>
                  <a:pt x="2298294" y="910754"/>
                </a:lnTo>
                <a:lnTo>
                  <a:pt x="2306378" y="859581"/>
                </a:lnTo>
                <a:lnTo>
                  <a:pt x="2311230" y="805339"/>
                </a:lnTo>
                <a:lnTo>
                  <a:pt x="2312847" y="748030"/>
                </a:lnTo>
                <a:lnTo>
                  <a:pt x="2312847" y="542544"/>
                </a:lnTo>
                <a:lnTo>
                  <a:pt x="2311234" y="485756"/>
                </a:lnTo>
                <a:lnTo>
                  <a:pt x="2306395" y="431981"/>
                </a:lnTo>
                <a:lnTo>
                  <a:pt x="2298332" y="381221"/>
                </a:lnTo>
                <a:lnTo>
                  <a:pt x="2292245" y="355473"/>
                </a:lnTo>
                <a:close/>
              </a:path>
              <a:path w="5117465" h="2142490">
                <a:moveTo>
                  <a:pt x="2820085" y="0"/>
                </a:moveTo>
                <a:lnTo>
                  <a:pt x="2431846" y="0"/>
                </a:lnTo>
                <a:lnTo>
                  <a:pt x="2431846" y="2142363"/>
                </a:lnTo>
                <a:lnTo>
                  <a:pt x="2820085" y="2142363"/>
                </a:lnTo>
                <a:lnTo>
                  <a:pt x="2820085" y="0"/>
                </a:lnTo>
                <a:close/>
              </a:path>
              <a:path w="5117465" h="2142490">
                <a:moveTo>
                  <a:pt x="3932224" y="0"/>
                </a:moveTo>
                <a:lnTo>
                  <a:pt x="3004870" y="0"/>
                </a:lnTo>
                <a:lnTo>
                  <a:pt x="3004870" y="2142363"/>
                </a:lnTo>
                <a:lnTo>
                  <a:pt x="3393109" y="2142363"/>
                </a:lnTo>
                <a:lnTo>
                  <a:pt x="3393109" y="1234059"/>
                </a:lnTo>
                <a:lnTo>
                  <a:pt x="3816019" y="1234059"/>
                </a:lnTo>
                <a:lnTo>
                  <a:pt x="3816019" y="878459"/>
                </a:lnTo>
                <a:lnTo>
                  <a:pt x="3393109" y="878459"/>
                </a:lnTo>
                <a:lnTo>
                  <a:pt x="3393109" y="355473"/>
                </a:lnTo>
                <a:lnTo>
                  <a:pt x="3932224" y="355473"/>
                </a:lnTo>
                <a:lnTo>
                  <a:pt x="3932224" y="0"/>
                </a:lnTo>
                <a:close/>
              </a:path>
              <a:path w="5117465" h="2142490">
                <a:moveTo>
                  <a:pt x="4338624" y="0"/>
                </a:moveTo>
                <a:lnTo>
                  <a:pt x="3936669" y="0"/>
                </a:lnTo>
                <a:lnTo>
                  <a:pt x="4332782" y="1230122"/>
                </a:lnTo>
                <a:lnTo>
                  <a:pt x="4332782" y="2142363"/>
                </a:lnTo>
                <a:lnTo>
                  <a:pt x="4721148" y="2142363"/>
                </a:lnTo>
                <a:lnTo>
                  <a:pt x="4721148" y="1228725"/>
                </a:lnTo>
                <a:lnTo>
                  <a:pt x="4870504" y="765429"/>
                </a:lnTo>
                <a:lnTo>
                  <a:pt x="4521250" y="765429"/>
                </a:lnTo>
                <a:lnTo>
                  <a:pt x="4541634" y="695587"/>
                </a:lnTo>
                <a:lnTo>
                  <a:pt x="4338624" y="0"/>
                </a:lnTo>
                <a:close/>
              </a:path>
              <a:path w="5117465" h="2142490">
                <a:moveTo>
                  <a:pt x="4541634" y="695587"/>
                </a:moveTo>
                <a:lnTo>
                  <a:pt x="4521250" y="765429"/>
                </a:lnTo>
                <a:lnTo>
                  <a:pt x="4562017" y="765429"/>
                </a:lnTo>
                <a:lnTo>
                  <a:pt x="4541634" y="695587"/>
                </a:lnTo>
                <a:close/>
              </a:path>
              <a:path w="5117465" h="2142490">
                <a:moveTo>
                  <a:pt x="5117261" y="0"/>
                </a:moveTo>
                <a:lnTo>
                  <a:pt x="4744643" y="0"/>
                </a:lnTo>
                <a:lnTo>
                  <a:pt x="4541634" y="695587"/>
                </a:lnTo>
                <a:lnTo>
                  <a:pt x="4562017" y="765429"/>
                </a:lnTo>
                <a:lnTo>
                  <a:pt x="4870504" y="765429"/>
                </a:lnTo>
                <a:lnTo>
                  <a:pt x="5117261" y="0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3792" y="3513328"/>
            <a:ext cx="9933305" cy="21291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800" spc="-3010"/>
              <a:t>FOR</a:t>
            </a:r>
            <a:r>
              <a:rPr dirty="0" sz="13800" spc="-2075"/>
              <a:t> </a:t>
            </a:r>
            <a:r>
              <a:rPr dirty="0" sz="13800" spc="-3025"/>
              <a:t>WEB</a:t>
            </a:r>
            <a:r>
              <a:rPr dirty="0" sz="13800" spc="-2039"/>
              <a:t> </a:t>
            </a:r>
            <a:r>
              <a:rPr dirty="0" sz="13800" spc="-2620"/>
              <a:t>SCRAPING</a:t>
            </a:r>
            <a:endParaRPr sz="13800"/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396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227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9243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228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4494" y="905522"/>
            <a:ext cx="11483975" cy="5807329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3175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4" y="767753"/>
                </a:lnTo>
                <a:lnTo>
                  <a:pt x="9818624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84074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95">
                <a:solidFill>
                  <a:srgbClr val="92D050"/>
                </a:solidFill>
              </a:rPr>
              <a:t>APIFY</a:t>
            </a: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2442" y="102171"/>
            <a:ext cx="1225270" cy="61487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25604" y="17221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364680" y="618108"/>
            <a:ext cx="7985759" cy="2202180"/>
          </a:xfrm>
          <a:custGeom>
            <a:avLst/>
            <a:gdLst/>
            <a:ahLst/>
            <a:cxnLst/>
            <a:rect l="l" t="t" r="r" b="b"/>
            <a:pathLst>
              <a:path w="7985759" h="2202180">
                <a:moveTo>
                  <a:pt x="730770" y="29844"/>
                </a:moveTo>
                <a:lnTo>
                  <a:pt x="458216" y="29844"/>
                </a:lnTo>
                <a:lnTo>
                  <a:pt x="436246" y="84421"/>
                </a:lnTo>
                <a:lnTo>
                  <a:pt x="413927" y="130603"/>
                </a:lnTo>
                <a:lnTo>
                  <a:pt x="391261" y="168380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32" y="284027"/>
                </a:lnTo>
                <a:lnTo>
                  <a:pt x="118906" y="288371"/>
                </a:lnTo>
                <a:lnTo>
                  <a:pt x="62995" y="290977"/>
                </a:lnTo>
                <a:lnTo>
                  <a:pt x="0" y="291845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7"/>
                </a:lnTo>
                <a:lnTo>
                  <a:pt x="730770" y="2172207"/>
                </a:lnTo>
                <a:lnTo>
                  <a:pt x="730770" y="29844"/>
                </a:lnTo>
                <a:close/>
              </a:path>
              <a:path w="7985759" h="2202180">
                <a:moveTo>
                  <a:pt x="1437068" y="1456436"/>
                </a:moveTo>
                <a:lnTo>
                  <a:pt x="1066736" y="1456436"/>
                </a:lnTo>
                <a:lnTo>
                  <a:pt x="1066736" y="1647443"/>
                </a:lnTo>
                <a:lnTo>
                  <a:pt x="1068378" y="1705036"/>
                </a:lnTo>
                <a:lnTo>
                  <a:pt x="1073287" y="1759420"/>
                </a:lnTo>
                <a:lnTo>
                  <a:pt x="1073305" y="1759620"/>
                </a:lnTo>
                <a:lnTo>
                  <a:pt x="1081478" y="1810935"/>
                </a:lnTo>
                <a:lnTo>
                  <a:pt x="1081520" y="1811198"/>
                </a:lnTo>
                <a:lnTo>
                  <a:pt x="1092952" y="1859468"/>
                </a:lnTo>
                <a:lnTo>
                  <a:pt x="1107714" y="1905018"/>
                </a:lnTo>
                <a:lnTo>
                  <a:pt x="1125909" y="1947916"/>
                </a:lnTo>
                <a:lnTo>
                  <a:pt x="1147294" y="1987490"/>
                </a:lnTo>
                <a:lnTo>
                  <a:pt x="1171976" y="2024069"/>
                </a:lnTo>
                <a:lnTo>
                  <a:pt x="1199959" y="2057653"/>
                </a:lnTo>
                <a:lnTo>
                  <a:pt x="1231022" y="2087959"/>
                </a:lnTo>
                <a:lnTo>
                  <a:pt x="1265029" y="2114700"/>
                </a:lnTo>
                <a:lnTo>
                  <a:pt x="1301978" y="2137875"/>
                </a:lnTo>
                <a:lnTo>
                  <a:pt x="1341868" y="2157485"/>
                </a:lnTo>
                <a:lnTo>
                  <a:pt x="1384699" y="2173529"/>
                </a:lnTo>
                <a:lnTo>
                  <a:pt x="1430469" y="2186008"/>
                </a:lnTo>
                <a:lnTo>
                  <a:pt x="1479177" y="2194922"/>
                </a:lnTo>
                <a:lnTo>
                  <a:pt x="1530822" y="2200270"/>
                </a:lnTo>
                <a:lnTo>
                  <a:pt x="1585404" y="2202053"/>
                </a:lnTo>
                <a:lnTo>
                  <a:pt x="1639768" y="2200270"/>
                </a:lnTo>
                <a:lnTo>
                  <a:pt x="1691316" y="2194922"/>
                </a:lnTo>
                <a:lnTo>
                  <a:pt x="1739932" y="2186008"/>
                </a:lnTo>
                <a:lnTo>
                  <a:pt x="1785634" y="2173529"/>
                </a:lnTo>
                <a:lnTo>
                  <a:pt x="1828423" y="2157485"/>
                </a:lnTo>
                <a:lnTo>
                  <a:pt x="1868567" y="2137743"/>
                </a:lnTo>
                <a:lnTo>
                  <a:pt x="1905537" y="2114529"/>
                </a:lnTo>
                <a:lnTo>
                  <a:pt x="1939588" y="2087748"/>
                </a:lnTo>
                <a:lnTo>
                  <a:pt x="1970722" y="2057400"/>
                </a:lnTo>
                <a:lnTo>
                  <a:pt x="1998747" y="2023777"/>
                </a:lnTo>
                <a:lnTo>
                  <a:pt x="2023471" y="1987173"/>
                </a:lnTo>
                <a:lnTo>
                  <a:pt x="2044895" y="1947587"/>
                </a:lnTo>
                <a:lnTo>
                  <a:pt x="2063020" y="1905018"/>
                </a:lnTo>
                <a:lnTo>
                  <a:pt x="2077748" y="1859772"/>
                </a:lnTo>
                <a:lnTo>
                  <a:pt x="2080939" y="1846452"/>
                </a:lnTo>
                <a:lnTo>
                  <a:pt x="1576514" y="1846452"/>
                </a:lnTo>
                <a:lnTo>
                  <a:pt x="1533906" y="1841585"/>
                </a:lnTo>
                <a:lnTo>
                  <a:pt x="1471930" y="1802653"/>
                </a:lnTo>
                <a:lnTo>
                  <a:pt x="1452562" y="1768597"/>
                </a:lnTo>
                <a:lnTo>
                  <a:pt x="1440942" y="1724818"/>
                </a:lnTo>
                <a:lnTo>
                  <a:pt x="1437068" y="1671319"/>
                </a:lnTo>
                <a:lnTo>
                  <a:pt x="1437068" y="1456436"/>
                </a:lnTo>
                <a:close/>
              </a:path>
              <a:path w="7985759" h="2202180">
                <a:moveTo>
                  <a:pt x="2092719" y="1028573"/>
                </a:moveTo>
                <a:lnTo>
                  <a:pt x="1576514" y="1028573"/>
                </a:lnTo>
                <a:lnTo>
                  <a:pt x="1619123" y="1033440"/>
                </a:lnTo>
                <a:lnTo>
                  <a:pt x="1653984" y="1048041"/>
                </a:lnTo>
                <a:lnTo>
                  <a:pt x="1681099" y="1072372"/>
                </a:lnTo>
                <a:lnTo>
                  <a:pt x="1700466" y="1106428"/>
                </a:lnTo>
                <a:lnTo>
                  <a:pt x="1712087" y="1150207"/>
                </a:lnTo>
                <a:lnTo>
                  <a:pt x="1715960" y="1203705"/>
                </a:lnTo>
                <a:lnTo>
                  <a:pt x="1715960" y="1671319"/>
                </a:lnTo>
                <a:lnTo>
                  <a:pt x="1712086" y="1724818"/>
                </a:lnTo>
                <a:lnTo>
                  <a:pt x="1700466" y="1768597"/>
                </a:lnTo>
                <a:lnTo>
                  <a:pt x="1681098" y="1802653"/>
                </a:lnTo>
                <a:lnTo>
                  <a:pt x="1619122" y="1841585"/>
                </a:lnTo>
                <a:lnTo>
                  <a:pt x="1576514" y="1846452"/>
                </a:lnTo>
                <a:lnTo>
                  <a:pt x="2080939" y="1846452"/>
                </a:lnTo>
                <a:lnTo>
                  <a:pt x="2089315" y="1811198"/>
                </a:lnTo>
                <a:lnTo>
                  <a:pt x="2089378" y="1810935"/>
                </a:lnTo>
                <a:lnTo>
                  <a:pt x="2097580" y="1759620"/>
                </a:lnTo>
                <a:lnTo>
                  <a:pt x="2097612" y="1759420"/>
                </a:lnTo>
                <a:lnTo>
                  <a:pt x="2102542" y="1705036"/>
                </a:lnTo>
                <a:lnTo>
                  <a:pt x="2104199" y="1647443"/>
                </a:lnTo>
                <a:lnTo>
                  <a:pt x="2104199" y="1176908"/>
                </a:lnTo>
                <a:lnTo>
                  <a:pt x="2102645" y="1118508"/>
                </a:lnTo>
                <a:lnTo>
                  <a:pt x="2097982" y="1063509"/>
                </a:lnTo>
                <a:lnTo>
                  <a:pt x="2092719" y="1028573"/>
                </a:lnTo>
                <a:close/>
              </a:path>
              <a:path w="7985759" h="2202180">
                <a:moveTo>
                  <a:pt x="2050605" y="29844"/>
                </a:moveTo>
                <a:lnTo>
                  <a:pt x="1127569" y="29844"/>
                </a:lnTo>
                <a:lnTo>
                  <a:pt x="1066736" y="1251965"/>
                </a:lnTo>
                <a:lnTo>
                  <a:pt x="1437068" y="1251965"/>
                </a:lnTo>
                <a:lnTo>
                  <a:pt x="1437068" y="1203705"/>
                </a:lnTo>
                <a:lnTo>
                  <a:pt x="1440942" y="1150207"/>
                </a:lnTo>
                <a:lnTo>
                  <a:pt x="1452562" y="1106428"/>
                </a:lnTo>
                <a:lnTo>
                  <a:pt x="1471930" y="1072372"/>
                </a:lnTo>
                <a:lnTo>
                  <a:pt x="1533906" y="1033440"/>
                </a:lnTo>
                <a:lnTo>
                  <a:pt x="1576514" y="1028573"/>
                </a:lnTo>
                <a:lnTo>
                  <a:pt x="2092719" y="1028573"/>
                </a:lnTo>
                <a:lnTo>
                  <a:pt x="2090208" y="1011910"/>
                </a:lnTo>
                <a:lnTo>
                  <a:pt x="2079323" y="963707"/>
                </a:lnTo>
                <a:lnTo>
                  <a:pt x="2065324" y="918898"/>
                </a:lnTo>
                <a:lnTo>
                  <a:pt x="2048210" y="877478"/>
                </a:lnTo>
                <a:lnTo>
                  <a:pt x="2027979" y="839446"/>
                </a:lnTo>
                <a:lnTo>
                  <a:pt x="2018239" y="824991"/>
                </a:lnTo>
                <a:lnTo>
                  <a:pt x="1409636" y="824991"/>
                </a:lnTo>
                <a:lnTo>
                  <a:pt x="1438358" y="784707"/>
                </a:lnTo>
                <a:lnTo>
                  <a:pt x="1455177" y="767579"/>
                </a:lnTo>
                <a:lnTo>
                  <a:pt x="1476819" y="385317"/>
                </a:lnTo>
                <a:lnTo>
                  <a:pt x="2050605" y="385317"/>
                </a:lnTo>
                <a:lnTo>
                  <a:pt x="2050605" y="29844"/>
                </a:lnTo>
                <a:close/>
              </a:path>
              <a:path w="7985759" h="2202180">
                <a:moveTo>
                  <a:pt x="1455177" y="767579"/>
                </a:moveTo>
                <a:lnTo>
                  <a:pt x="1438358" y="784707"/>
                </a:lnTo>
                <a:lnTo>
                  <a:pt x="1409636" y="824991"/>
                </a:lnTo>
                <a:lnTo>
                  <a:pt x="1451927" y="824991"/>
                </a:lnTo>
                <a:lnTo>
                  <a:pt x="1455177" y="767579"/>
                </a:lnTo>
                <a:close/>
              </a:path>
              <a:path w="7985759" h="2202180">
                <a:moveTo>
                  <a:pt x="1710499" y="673100"/>
                </a:moveTo>
                <a:lnTo>
                  <a:pt x="1653272" y="676202"/>
                </a:lnTo>
                <a:lnTo>
                  <a:pt x="1600790" y="685506"/>
                </a:lnTo>
                <a:lnTo>
                  <a:pt x="1553055" y="701011"/>
                </a:lnTo>
                <a:lnTo>
                  <a:pt x="1510070" y="722715"/>
                </a:lnTo>
                <a:lnTo>
                  <a:pt x="1471837" y="750614"/>
                </a:lnTo>
                <a:lnTo>
                  <a:pt x="1451927" y="824991"/>
                </a:lnTo>
                <a:lnTo>
                  <a:pt x="2018239" y="824991"/>
                </a:lnTo>
                <a:lnTo>
                  <a:pt x="1974229" y="769871"/>
                </a:lnTo>
                <a:lnTo>
                  <a:pt x="1939954" y="740311"/>
                </a:lnTo>
                <a:lnTo>
                  <a:pt x="1901808" y="716121"/>
                </a:lnTo>
                <a:lnTo>
                  <a:pt x="1859789" y="697302"/>
                </a:lnTo>
                <a:lnTo>
                  <a:pt x="1813898" y="683858"/>
                </a:lnTo>
                <a:lnTo>
                  <a:pt x="1764134" y="675789"/>
                </a:lnTo>
                <a:lnTo>
                  <a:pt x="1710499" y="673100"/>
                </a:lnTo>
                <a:close/>
              </a:path>
              <a:path w="7985759" h="2202180">
                <a:moveTo>
                  <a:pt x="2915911" y="248412"/>
                </a:moveTo>
                <a:lnTo>
                  <a:pt x="2598483" y="248412"/>
                </a:lnTo>
                <a:lnTo>
                  <a:pt x="2624320" y="253390"/>
                </a:lnTo>
                <a:lnTo>
                  <a:pt x="2642774" y="268335"/>
                </a:lnTo>
                <a:lnTo>
                  <a:pt x="2653847" y="293256"/>
                </a:lnTo>
                <a:lnTo>
                  <a:pt x="2657538" y="328167"/>
                </a:lnTo>
                <a:lnTo>
                  <a:pt x="2657538" y="460248"/>
                </a:lnTo>
                <a:lnTo>
                  <a:pt x="2601415" y="464369"/>
                </a:lnTo>
                <a:lnTo>
                  <a:pt x="2549088" y="472051"/>
                </a:lnTo>
                <a:lnTo>
                  <a:pt x="2500560" y="483294"/>
                </a:lnTo>
                <a:lnTo>
                  <a:pt x="2455834" y="498099"/>
                </a:lnTo>
                <a:lnTo>
                  <a:pt x="2414911" y="516464"/>
                </a:lnTo>
                <a:lnTo>
                  <a:pt x="2377793" y="538391"/>
                </a:lnTo>
                <a:lnTo>
                  <a:pt x="2344483" y="563879"/>
                </a:lnTo>
                <a:lnTo>
                  <a:pt x="2310946" y="598402"/>
                </a:lnTo>
                <a:lnTo>
                  <a:pt x="2283490" y="638344"/>
                </a:lnTo>
                <a:lnTo>
                  <a:pt x="2262123" y="683704"/>
                </a:lnTo>
                <a:lnTo>
                  <a:pt x="2246853" y="734483"/>
                </a:lnTo>
                <a:lnTo>
                  <a:pt x="2237685" y="790680"/>
                </a:lnTo>
                <a:lnTo>
                  <a:pt x="2234628" y="852296"/>
                </a:lnTo>
                <a:lnTo>
                  <a:pt x="2234628" y="864235"/>
                </a:lnTo>
                <a:lnTo>
                  <a:pt x="2237249" y="920895"/>
                </a:lnTo>
                <a:lnTo>
                  <a:pt x="2245113" y="972453"/>
                </a:lnTo>
                <a:lnTo>
                  <a:pt x="2258220" y="1018896"/>
                </a:lnTo>
                <a:lnTo>
                  <a:pt x="2276568" y="1060213"/>
                </a:lnTo>
                <a:lnTo>
                  <a:pt x="2300160" y="1096390"/>
                </a:lnTo>
                <a:lnTo>
                  <a:pt x="2329071" y="1126690"/>
                </a:lnTo>
                <a:lnTo>
                  <a:pt x="2363231" y="1150234"/>
                </a:lnTo>
                <a:lnTo>
                  <a:pt x="2402646" y="1167037"/>
                </a:lnTo>
                <a:lnTo>
                  <a:pt x="2447322" y="1177110"/>
                </a:lnTo>
                <a:lnTo>
                  <a:pt x="2497264" y="1180464"/>
                </a:lnTo>
                <a:lnTo>
                  <a:pt x="2547092" y="1176082"/>
                </a:lnTo>
                <a:lnTo>
                  <a:pt x="2592185" y="1162934"/>
                </a:lnTo>
                <a:lnTo>
                  <a:pt x="2632551" y="1141015"/>
                </a:lnTo>
                <a:lnTo>
                  <a:pt x="2668197" y="1110323"/>
                </a:lnTo>
                <a:lnTo>
                  <a:pt x="2687025" y="1086299"/>
                </a:lnTo>
                <a:lnTo>
                  <a:pt x="2683065" y="1022603"/>
                </a:lnTo>
                <a:lnTo>
                  <a:pt x="2926651" y="1022603"/>
                </a:lnTo>
                <a:lnTo>
                  <a:pt x="2926651" y="932179"/>
                </a:lnTo>
                <a:lnTo>
                  <a:pt x="2571686" y="932179"/>
                </a:lnTo>
                <a:lnTo>
                  <a:pt x="2541996" y="926820"/>
                </a:lnTo>
                <a:lnTo>
                  <a:pt x="2520759" y="910732"/>
                </a:lnTo>
                <a:lnTo>
                  <a:pt x="2507999" y="883906"/>
                </a:lnTo>
                <a:lnTo>
                  <a:pt x="2503741" y="846327"/>
                </a:lnTo>
                <a:lnTo>
                  <a:pt x="2503741" y="819530"/>
                </a:lnTo>
                <a:lnTo>
                  <a:pt x="2514473" y="756665"/>
                </a:lnTo>
                <a:lnTo>
                  <a:pt x="2546540" y="712088"/>
                </a:lnTo>
                <a:lnTo>
                  <a:pt x="2595657" y="684164"/>
                </a:lnTo>
                <a:lnTo>
                  <a:pt x="2657538" y="671194"/>
                </a:lnTo>
                <a:lnTo>
                  <a:pt x="2926651" y="671194"/>
                </a:lnTo>
                <a:lnTo>
                  <a:pt x="2926651" y="357886"/>
                </a:lnTo>
                <a:lnTo>
                  <a:pt x="2924364" y="304355"/>
                </a:lnTo>
                <a:lnTo>
                  <a:pt x="2917502" y="254762"/>
                </a:lnTo>
                <a:lnTo>
                  <a:pt x="2915948" y="248561"/>
                </a:lnTo>
                <a:lnTo>
                  <a:pt x="2915911" y="248412"/>
                </a:lnTo>
                <a:close/>
              </a:path>
              <a:path w="7985759" h="2202180">
                <a:moveTo>
                  <a:pt x="2926651" y="1022603"/>
                </a:moveTo>
                <a:lnTo>
                  <a:pt x="2725356" y="1022603"/>
                </a:lnTo>
                <a:lnTo>
                  <a:pt x="2699129" y="1070854"/>
                </a:lnTo>
                <a:lnTo>
                  <a:pt x="2687025" y="1086299"/>
                </a:lnTo>
                <a:lnTo>
                  <a:pt x="2691955" y="1165605"/>
                </a:lnTo>
                <a:lnTo>
                  <a:pt x="2926651" y="1165605"/>
                </a:lnTo>
                <a:lnTo>
                  <a:pt x="2926651" y="1022603"/>
                </a:lnTo>
                <a:close/>
              </a:path>
              <a:path w="7985759" h="2202180">
                <a:moveTo>
                  <a:pt x="2725356" y="1022603"/>
                </a:moveTo>
                <a:lnTo>
                  <a:pt x="2683065" y="1022603"/>
                </a:lnTo>
                <a:lnTo>
                  <a:pt x="2687025" y="1086299"/>
                </a:lnTo>
                <a:lnTo>
                  <a:pt x="2699129" y="1070854"/>
                </a:lnTo>
                <a:lnTo>
                  <a:pt x="2725356" y="1022603"/>
                </a:lnTo>
                <a:close/>
              </a:path>
              <a:path w="7985759" h="2202180">
                <a:moveTo>
                  <a:pt x="2926651" y="671194"/>
                </a:moveTo>
                <a:lnTo>
                  <a:pt x="2657538" y="671194"/>
                </a:lnTo>
                <a:lnTo>
                  <a:pt x="2657538" y="849629"/>
                </a:lnTo>
                <a:lnTo>
                  <a:pt x="2646106" y="885781"/>
                </a:lnTo>
                <a:lnTo>
                  <a:pt x="2627995" y="911574"/>
                </a:lnTo>
                <a:lnTo>
                  <a:pt x="2603192" y="927032"/>
                </a:lnTo>
                <a:lnTo>
                  <a:pt x="2571686" y="932179"/>
                </a:lnTo>
                <a:lnTo>
                  <a:pt x="2926651" y="932179"/>
                </a:lnTo>
                <a:lnTo>
                  <a:pt x="2926651" y="671194"/>
                </a:lnTo>
                <a:close/>
              </a:path>
              <a:path w="7985759" h="2202180">
                <a:moveTo>
                  <a:pt x="2601531" y="0"/>
                </a:moveTo>
                <a:lnTo>
                  <a:pt x="2548620" y="2486"/>
                </a:lnTo>
                <a:lnTo>
                  <a:pt x="2500311" y="9947"/>
                </a:lnTo>
                <a:lnTo>
                  <a:pt x="2456606" y="22379"/>
                </a:lnTo>
                <a:lnTo>
                  <a:pt x="2417503" y="39783"/>
                </a:lnTo>
                <a:lnTo>
                  <a:pt x="2383002" y="62158"/>
                </a:lnTo>
                <a:lnTo>
                  <a:pt x="2353103" y="89503"/>
                </a:lnTo>
                <a:lnTo>
                  <a:pt x="2327805" y="121816"/>
                </a:lnTo>
                <a:lnTo>
                  <a:pt x="2307107" y="159098"/>
                </a:lnTo>
                <a:lnTo>
                  <a:pt x="2291010" y="201346"/>
                </a:lnTo>
                <a:lnTo>
                  <a:pt x="2279549" y="248412"/>
                </a:lnTo>
                <a:lnTo>
                  <a:pt x="2279513" y="248561"/>
                </a:lnTo>
                <a:lnTo>
                  <a:pt x="2272614" y="300741"/>
                </a:lnTo>
                <a:lnTo>
                  <a:pt x="2270315" y="357886"/>
                </a:lnTo>
                <a:lnTo>
                  <a:pt x="2270315" y="415036"/>
                </a:lnTo>
                <a:lnTo>
                  <a:pt x="2527617" y="415036"/>
                </a:lnTo>
                <a:lnTo>
                  <a:pt x="2527617" y="346075"/>
                </a:lnTo>
                <a:lnTo>
                  <a:pt x="2528595" y="319262"/>
                </a:lnTo>
                <a:lnTo>
                  <a:pt x="2536457" y="280209"/>
                </a:lnTo>
                <a:lnTo>
                  <a:pt x="2564759" y="253390"/>
                </a:lnTo>
                <a:lnTo>
                  <a:pt x="2564532" y="253390"/>
                </a:lnTo>
                <a:lnTo>
                  <a:pt x="2580245" y="249628"/>
                </a:lnTo>
                <a:lnTo>
                  <a:pt x="2598483" y="248412"/>
                </a:lnTo>
                <a:lnTo>
                  <a:pt x="2915911" y="248412"/>
                </a:lnTo>
                <a:lnTo>
                  <a:pt x="2906061" y="209105"/>
                </a:lnTo>
                <a:lnTo>
                  <a:pt x="2890037" y="167386"/>
                </a:lnTo>
                <a:lnTo>
                  <a:pt x="2869428" y="129603"/>
                </a:lnTo>
                <a:lnTo>
                  <a:pt x="2844228" y="95757"/>
                </a:lnTo>
                <a:lnTo>
                  <a:pt x="2808124" y="61317"/>
                </a:lnTo>
                <a:lnTo>
                  <a:pt x="2765803" y="34509"/>
                </a:lnTo>
                <a:lnTo>
                  <a:pt x="2717264" y="15345"/>
                </a:lnTo>
                <a:lnTo>
                  <a:pt x="2662506" y="3838"/>
                </a:lnTo>
                <a:lnTo>
                  <a:pt x="2601531" y="0"/>
                </a:lnTo>
                <a:close/>
              </a:path>
              <a:path w="7985759" h="2202180">
                <a:moveTo>
                  <a:pt x="2926651" y="1274699"/>
                </a:moveTo>
                <a:lnTo>
                  <a:pt x="2234628" y="1274699"/>
                </a:lnTo>
                <a:lnTo>
                  <a:pt x="2234628" y="1534921"/>
                </a:lnTo>
                <a:lnTo>
                  <a:pt x="2926651" y="1534921"/>
                </a:lnTo>
                <a:lnTo>
                  <a:pt x="2926651" y="1274699"/>
                </a:lnTo>
                <a:close/>
              </a:path>
              <a:path w="7985759" h="2202180">
                <a:moveTo>
                  <a:pt x="4077652" y="0"/>
                </a:moveTo>
                <a:lnTo>
                  <a:pt x="4017020" y="2232"/>
                </a:lnTo>
                <a:lnTo>
                  <a:pt x="3960089" y="8929"/>
                </a:lnTo>
                <a:lnTo>
                  <a:pt x="3906854" y="20091"/>
                </a:lnTo>
                <a:lnTo>
                  <a:pt x="3857314" y="35718"/>
                </a:lnTo>
                <a:lnTo>
                  <a:pt x="3811467" y="55810"/>
                </a:lnTo>
                <a:lnTo>
                  <a:pt x="3769311" y="80367"/>
                </a:lnTo>
                <a:lnTo>
                  <a:pt x="3731020" y="109218"/>
                </a:lnTo>
                <a:lnTo>
                  <a:pt x="3696271" y="142620"/>
                </a:lnTo>
                <a:lnTo>
                  <a:pt x="3668684" y="175706"/>
                </a:lnTo>
                <a:lnTo>
                  <a:pt x="3644342" y="211549"/>
                </a:lnTo>
                <a:lnTo>
                  <a:pt x="3623246" y="250147"/>
                </a:lnTo>
                <a:lnTo>
                  <a:pt x="3605395" y="291502"/>
                </a:lnTo>
                <a:lnTo>
                  <a:pt x="3590790" y="335613"/>
                </a:lnTo>
                <a:lnTo>
                  <a:pt x="3579431" y="382481"/>
                </a:lnTo>
                <a:lnTo>
                  <a:pt x="3571317" y="432105"/>
                </a:lnTo>
                <a:lnTo>
                  <a:pt x="3566445" y="484599"/>
                </a:lnTo>
                <a:lnTo>
                  <a:pt x="3564826" y="539623"/>
                </a:lnTo>
                <a:lnTo>
                  <a:pt x="3564826" y="1659381"/>
                </a:lnTo>
                <a:lnTo>
                  <a:pt x="3566453" y="1715045"/>
                </a:lnTo>
                <a:lnTo>
                  <a:pt x="3571319" y="1767739"/>
                </a:lnTo>
                <a:lnTo>
                  <a:pt x="3579430" y="1817718"/>
                </a:lnTo>
                <a:lnTo>
                  <a:pt x="3590784" y="1864899"/>
                </a:lnTo>
                <a:lnTo>
                  <a:pt x="3605380" y="1909286"/>
                </a:lnTo>
                <a:lnTo>
                  <a:pt x="3623378" y="1951237"/>
                </a:lnTo>
                <a:lnTo>
                  <a:pt x="3644513" y="1990036"/>
                </a:lnTo>
                <a:lnTo>
                  <a:pt x="3668896" y="2026017"/>
                </a:lnTo>
                <a:lnTo>
                  <a:pt x="3696525" y="2059177"/>
                </a:lnTo>
                <a:lnTo>
                  <a:pt x="3731315" y="2092664"/>
                </a:lnTo>
                <a:lnTo>
                  <a:pt x="3769774" y="2121685"/>
                </a:lnTo>
                <a:lnTo>
                  <a:pt x="3811903" y="2146242"/>
                </a:lnTo>
                <a:lnTo>
                  <a:pt x="3857704" y="2166334"/>
                </a:lnTo>
                <a:lnTo>
                  <a:pt x="3907178" y="2181961"/>
                </a:lnTo>
                <a:lnTo>
                  <a:pt x="3960326" y="2193123"/>
                </a:lnTo>
                <a:lnTo>
                  <a:pt x="4017150" y="2199820"/>
                </a:lnTo>
                <a:lnTo>
                  <a:pt x="4077652" y="2202053"/>
                </a:lnTo>
                <a:lnTo>
                  <a:pt x="4137874" y="2199820"/>
                </a:lnTo>
                <a:lnTo>
                  <a:pt x="4194573" y="2193123"/>
                </a:lnTo>
                <a:lnTo>
                  <a:pt x="4247616" y="2181961"/>
                </a:lnTo>
                <a:lnTo>
                  <a:pt x="4297016" y="2166334"/>
                </a:lnTo>
                <a:lnTo>
                  <a:pt x="4342772" y="2146242"/>
                </a:lnTo>
                <a:lnTo>
                  <a:pt x="4385155" y="2121525"/>
                </a:lnTo>
                <a:lnTo>
                  <a:pt x="4423608" y="2092457"/>
                </a:lnTo>
                <a:lnTo>
                  <a:pt x="4458398" y="2058924"/>
                </a:lnTo>
                <a:lnTo>
                  <a:pt x="4486107" y="2025696"/>
                </a:lnTo>
                <a:lnTo>
                  <a:pt x="4510561" y="1989682"/>
                </a:lnTo>
                <a:lnTo>
                  <a:pt x="4531757" y="1950879"/>
                </a:lnTo>
                <a:lnTo>
                  <a:pt x="4549695" y="1909286"/>
                </a:lnTo>
                <a:lnTo>
                  <a:pt x="4564277" y="1865193"/>
                </a:lnTo>
                <a:lnTo>
                  <a:pt x="4568839" y="1846452"/>
                </a:lnTo>
                <a:lnTo>
                  <a:pt x="4086542" y="1846452"/>
                </a:lnTo>
                <a:lnTo>
                  <a:pt x="4038474" y="1839929"/>
                </a:lnTo>
                <a:lnTo>
                  <a:pt x="4001098" y="1820353"/>
                </a:lnTo>
                <a:lnTo>
                  <a:pt x="3974409" y="1787721"/>
                </a:lnTo>
                <a:lnTo>
                  <a:pt x="3958400" y="1742024"/>
                </a:lnTo>
                <a:lnTo>
                  <a:pt x="3953065" y="1683257"/>
                </a:lnTo>
                <a:lnTo>
                  <a:pt x="3953065" y="518794"/>
                </a:lnTo>
                <a:lnTo>
                  <a:pt x="3958400" y="460028"/>
                </a:lnTo>
                <a:lnTo>
                  <a:pt x="3974409" y="414331"/>
                </a:lnTo>
                <a:lnTo>
                  <a:pt x="4001098" y="381699"/>
                </a:lnTo>
                <a:lnTo>
                  <a:pt x="4038474" y="362123"/>
                </a:lnTo>
                <a:lnTo>
                  <a:pt x="4086542" y="355600"/>
                </a:lnTo>
                <a:lnTo>
                  <a:pt x="4569227" y="355600"/>
                </a:lnTo>
                <a:lnTo>
                  <a:pt x="4564438" y="335918"/>
                </a:lnTo>
                <a:lnTo>
                  <a:pt x="4549791" y="291828"/>
                </a:lnTo>
                <a:lnTo>
                  <a:pt x="4531889" y="250476"/>
                </a:lnTo>
                <a:lnTo>
                  <a:pt x="4510731" y="211866"/>
                </a:lnTo>
                <a:lnTo>
                  <a:pt x="4486319" y="175998"/>
                </a:lnTo>
                <a:lnTo>
                  <a:pt x="4458652" y="142875"/>
                </a:lnTo>
                <a:lnTo>
                  <a:pt x="4423898" y="109388"/>
                </a:lnTo>
                <a:lnTo>
                  <a:pt x="4385458" y="80367"/>
                </a:lnTo>
                <a:lnTo>
                  <a:pt x="4343336" y="55810"/>
                </a:lnTo>
                <a:lnTo>
                  <a:pt x="4297537" y="35718"/>
                </a:lnTo>
                <a:lnTo>
                  <a:pt x="4248064" y="20091"/>
                </a:lnTo>
                <a:lnTo>
                  <a:pt x="4194923" y="8929"/>
                </a:lnTo>
                <a:lnTo>
                  <a:pt x="4138117" y="2232"/>
                </a:lnTo>
                <a:lnTo>
                  <a:pt x="4077652" y="0"/>
                </a:lnTo>
                <a:close/>
              </a:path>
              <a:path w="7985759" h="2202180">
                <a:moveTo>
                  <a:pt x="4590478" y="1337182"/>
                </a:moveTo>
                <a:lnTo>
                  <a:pt x="4220019" y="1337182"/>
                </a:lnTo>
                <a:lnTo>
                  <a:pt x="4220019" y="1683257"/>
                </a:lnTo>
                <a:lnTo>
                  <a:pt x="4214672" y="1742024"/>
                </a:lnTo>
                <a:lnTo>
                  <a:pt x="4198638" y="1787721"/>
                </a:lnTo>
                <a:lnTo>
                  <a:pt x="4171931" y="1820353"/>
                </a:lnTo>
                <a:lnTo>
                  <a:pt x="4134561" y="1839929"/>
                </a:lnTo>
                <a:lnTo>
                  <a:pt x="4086542" y="1846452"/>
                </a:lnTo>
                <a:lnTo>
                  <a:pt x="4568839" y="1846452"/>
                </a:lnTo>
                <a:lnTo>
                  <a:pt x="4583924" y="1767903"/>
                </a:lnTo>
                <a:lnTo>
                  <a:pt x="4588838" y="1715045"/>
                </a:lnTo>
                <a:lnTo>
                  <a:pt x="4590478" y="1659381"/>
                </a:lnTo>
                <a:lnTo>
                  <a:pt x="4590478" y="1337182"/>
                </a:lnTo>
                <a:close/>
              </a:path>
              <a:path w="7985759" h="2202180">
                <a:moveTo>
                  <a:pt x="4569227" y="355600"/>
                </a:moveTo>
                <a:lnTo>
                  <a:pt x="4086542" y="355600"/>
                </a:lnTo>
                <a:lnTo>
                  <a:pt x="4134561" y="362123"/>
                </a:lnTo>
                <a:lnTo>
                  <a:pt x="4171931" y="381699"/>
                </a:lnTo>
                <a:lnTo>
                  <a:pt x="4198638" y="414331"/>
                </a:lnTo>
                <a:lnTo>
                  <a:pt x="4214672" y="460028"/>
                </a:lnTo>
                <a:lnTo>
                  <a:pt x="4220019" y="518794"/>
                </a:lnTo>
                <a:lnTo>
                  <a:pt x="4220019" y="790320"/>
                </a:lnTo>
                <a:lnTo>
                  <a:pt x="4590478" y="790320"/>
                </a:lnTo>
                <a:lnTo>
                  <a:pt x="4590478" y="539623"/>
                </a:lnTo>
                <a:lnTo>
                  <a:pt x="4588851" y="484599"/>
                </a:lnTo>
                <a:lnTo>
                  <a:pt x="4583968" y="432306"/>
                </a:lnTo>
                <a:lnTo>
                  <a:pt x="4575831" y="382745"/>
                </a:lnTo>
                <a:lnTo>
                  <a:pt x="4569227" y="355600"/>
                </a:lnTo>
                <a:close/>
              </a:path>
              <a:path w="7985759" h="2202180">
                <a:moveTo>
                  <a:pt x="5480494" y="29844"/>
                </a:moveTo>
                <a:lnTo>
                  <a:pt x="4984051" y="29844"/>
                </a:lnTo>
                <a:lnTo>
                  <a:pt x="4640770" y="2172207"/>
                </a:lnTo>
                <a:lnTo>
                  <a:pt x="5000942" y="2172207"/>
                </a:lnTo>
                <a:lnTo>
                  <a:pt x="5060505" y="1764283"/>
                </a:lnTo>
                <a:lnTo>
                  <a:pt x="5437060" y="1764283"/>
                </a:lnTo>
                <a:lnTo>
                  <a:pt x="5437060" y="1758188"/>
                </a:lnTo>
                <a:lnTo>
                  <a:pt x="5757742" y="1758188"/>
                </a:lnTo>
                <a:lnTo>
                  <a:pt x="5704061" y="1423542"/>
                </a:lnTo>
                <a:lnTo>
                  <a:pt x="5103431" y="1423542"/>
                </a:lnTo>
                <a:lnTo>
                  <a:pt x="5219150" y="613404"/>
                </a:lnTo>
                <a:lnTo>
                  <a:pt x="5195379" y="450850"/>
                </a:lnTo>
                <a:lnTo>
                  <a:pt x="5548029" y="450850"/>
                </a:lnTo>
                <a:lnTo>
                  <a:pt x="5480494" y="29844"/>
                </a:lnTo>
                <a:close/>
              </a:path>
              <a:path w="7985759" h="2202180">
                <a:moveTo>
                  <a:pt x="5757742" y="1758188"/>
                </a:moveTo>
                <a:lnTo>
                  <a:pt x="5437060" y="1758188"/>
                </a:lnTo>
                <a:lnTo>
                  <a:pt x="5439600" y="2172207"/>
                </a:lnTo>
                <a:lnTo>
                  <a:pt x="5824156" y="2172207"/>
                </a:lnTo>
                <a:lnTo>
                  <a:pt x="5757742" y="1758188"/>
                </a:lnTo>
                <a:close/>
              </a:path>
              <a:path w="7985759" h="2202180">
                <a:moveTo>
                  <a:pt x="5548029" y="450850"/>
                </a:moveTo>
                <a:lnTo>
                  <a:pt x="5242369" y="450850"/>
                </a:lnTo>
                <a:lnTo>
                  <a:pt x="5219150" y="613404"/>
                </a:lnTo>
                <a:lnTo>
                  <a:pt x="5337619" y="1423542"/>
                </a:lnTo>
                <a:lnTo>
                  <a:pt x="5704061" y="1423542"/>
                </a:lnTo>
                <a:lnTo>
                  <a:pt x="5548029" y="450850"/>
                </a:lnTo>
                <a:close/>
              </a:path>
              <a:path w="7985759" h="2202180">
                <a:moveTo>
                  <a:pt x="5242369" y="450850"/>
                </a:moveTo>
                <a:lnTo>
                  <a:pt x="5195379" y="450850"/>
                </a:lnTo>
                <a:lnTo>
                  <a:pt x="5219150" y="613404"/>
                </a:lnTo>
                <a:lnTo>
                  <a:pt x="5242369" y="450850"/>
                </a:lnTo>
                <a:close/>
              </a:path>
              <a:path w="7985759" h="2202180">
                <a:moveTo>
                  <a:pt x="6235763" y="1501013"/>
                </a:moveTo>
                <a:lnTo>
                  <a:pt x="5865304" y="1501013"/>
                </a:lnTo>
                <a:lnTo>
                  <a:pt x="5865304" y="1647443"/>
                </a:lnTo>
                <a:lnTo>
                  <a:pt x="5866913" y="1704881"/>
                </a:lnTo>
                <a:lnTo>
                  <a:pt x="5871740" y="1759338"/>
                </a:lnTo>
                <a:lnTo>
                  <a:pt x="5879787" y="1810817"/>
                </a:lnTo>
                <a:lnTo>
                  <a:pt x="5891054" y="1859321"/>
                </a:lnTo>
                <a:lnTo>
                  <a:pt x="5905542" y="1904850"/>
                </a:lnTo>
                <a:lnTo>
                  <a:pt x="5923254" y="1947408"/>
                </a:lnTo>
                <a:lnTo>
                  <a:pt x="5944188" y="1986996"/>
                </a:lnTo>
                <a:lnTo>
                  <a:pt x="5968348" y="2023617"/>
                </a:lnTo>
                <a:lnTo>
                  <a:pt x="5995733" y="2057273"/>
                </a:lnTo>
                <a:lnTo>
                  <a:pt x="6026194" y="2087658"/>
                </a:lnTo>
                <a:lnTo>
                  <a:pt x="6059664" y="2114470"/>
                </a:lnTo>
                <a:lnTo>
                  <a:pt x="6096143" y="2137706"/>
                </a:lnTo>
                <a:lnTo>
                  <a:pt x="6135629" y="2157367"/>
                </a:lnTo>
                <a:lnTo>
                  <a:pt x="6178121" y="2173454"/>
                </a:lnTo>
                <a:lnTo>
                  <a:pt x="6223618" y="2185966"/>
                </a:lnTo>
                <a:lnTo>
                  <a:pt x="6272119" y="2194903"/>
                </a:lnTo>
                <a:lnTo>
                  <a:pt x="6323624" y="2200265"/>
                </a:lnTo>
                <a:lnTo>
                  <a:pt x="6378130" y="2202053"/>
                </a:lnTo>
                <a:lnTo>
                  <a:pt x="6432684" y="2200265"/>
                </a:lnTo>
                <a:lnTo>
                  <a:pt x="6433073" y="2200265"/>
                </a:lnTo>
                <a:lnTo>
                  <a:pt x="6484710" y="2194903"/>
                </a:lnTo>
                <a:lnTo>
                  <a:pt x="6485019" y="2194903"/>
                </a:lnTo>
                <a:lnTo>
                  <a:pt x="6534636" y="2185801"/>
                </a:lnTo>
                <a:lnTo>
                  <a:pt x="6580897" y="2173164"/>
                </a:lnTo>
                <a:lnTo>
                  <a:pt x="6624204" y="2156919"/>
                </a:lnTo>
                <a:lnTo>
                  <a:pt x="6664557" y="2137066"/>
                </a:lnTo>
                <a:lnTo>
                  <a:pt x="6701956" y="2113607"/>
                </a:lnTo>
                <a:lnTo>
                  <a:pt x="6736402" y="2086543"/>
                </a:lnTo>
                <a:lnTo>
                  <a:pt x="6767893" y="2055876"/>
                </a:lnTo>
                <a:lnTo>
                  <a:pt x="6796204" y="2021900"/>
                </a:lnTo>
                <a:lnTo>
                  <a:pt x="6821193" y="1984913"/>
                </a:lnTo>
                <a:lnTo>
                  <a:pt x="6842856" y="1944910"/>
                </a:lnTo>
                <a:lnTo>
                  <a:pt x="6861192" y="1901892"/>
                </a:lnTo>
                <a:lnTo>
                  <a:pt x="6876199" y="1855854"/>
                </a:lnTo>
                <a:lnTo>
                  <a:pt x="6878437" y="1846452"/>
                </a:lnTo>
                <a:lnTo>
                  <a:pt x="6375209" y="1846452"/>
                </a:lnTo>
                <a:lnTo>
                  <a:pt x="6332600" y="1841585"/>
                </a:lnTo>
                <a:lnTo>
                  <a:pt x="6270624" y="1802653"/>
                </a:lnTo>
                <a:lnTo>
                  <a:pt x="6251257" y="1768597"/>
                </a:lnTo>
                <a:lnTo>
                  <a:pt x="6239637" y="1724818"/>
                </a:lnTo>
                <a:lnTo>
                  <a:pt x="6235763" y="1671319"/>
                </a:lnTo>
                <a:lnTo>
                  <a:pt x="6235763" y="1501013"/>
                </a:lnTo>
                <a:close/>
              </a:path>
              <a:path w="7985759" h="2202180">
                <a:moveTo>
                  <a:pt x="6390068" y="0"/>
                </a:moveTo>
                <a:lnTo>
                  <a:pt x="6335373" y="1782"/>
                </a:lnTo>
                <a:lnTo>
                  <a:pt x="6283641" y="7128"/>
                </a:lnTo>
                <a:lnTo>
                  <a:pt x="6234869" y="16034"/>
                </a:lnTo>
                <a:lnTo>
                  <a:pt x="6189058" y="28500"/>
                </a:lnTo>
                <a:lnTo>
                  <a:pt x="6146206" y="44524"/>
                </a:lnTo>
                <a:lnTo>
                  <a:pt x="6106312" y="64102"/>
                </a:lnTo>
                <a:lnTo>
                  <a:pt x="6069376" y="87232"/>
                </a:lnTo>
                <a:lnTo>
                  <a:pt x="6035395" y="113914"/>
                </a:lnTo>
                <a:lnTo>
                  <a:pt x="6004369" y="144144"/>
                </a:lnTo>
                <a:lnTo>
                  <a:pt x="5976424" y="177583"/>
                </a:lnTo>
                <a:lnTo>
                  <a:pt x="5951771" y="213809"/>
                </a:lnTo>
                <a:lnTo>
                  <a:pt x="5930408" y="252824"/>
                </a:lnTo>
                <a:lnTo>
                  <a:pt x="5912335" y="294629"/>
                </a:lnTo>
                <a:lnTo>
                  <a:pt x="5897550" y="339227"/>
                </a:lnTo>
                <a:lnTo>
                  <a:pt x="5886052" y="386620"/>
                </a:lnTo>
                <a:lnTo>
                  <a:pt x="5877841" y="436811"/>
                </a:lnTo>
                <a:lnTo>
                  <a:pt x="5872915" y="489801"/>
                </a:lnTo>
                <a:lnTo>
                  <a:pt x="5871273" y="545591"/>
                </a:lnTo>
                <a:lnTo>
                  <a:pt x="5872976" y="599047"/>
                </a:lnTo>
                <a:lnTo>
                  <a:pt x="5878084" y="650882"/>
                </a:lnTo>
                <a:lnTo>
                  <a:pt x="5886599" y="701089"/>
                </a:lnTo>
                <a:lnTo>
                  <a:pt x="5898518" y="749667"/>
                </a:lnTo>
                <a:lnTo>
                  <a:pt x="5913844" y="796609"/>
                </a:lnTo>
                <a:lnTo>
                  <a:pt x="5932575" y="841912"/>
                </a:lnTo>
                <a:lnTo>
                  <a:pt x="5954712" y="885570"/>
                </a:lnTo>
                <a:lnTo>
                  <a:pt x="5975287" y="919376"/>
                </a:lnTo>
                <a:lnTo>
                  <a:pt x="5999844" y="954161"/>
                </a:lnTo>
                <a:lnTo>
                  <a:pt x="6028386" y="989927"/>
                </a:lnTo>
                <a:lnTo>
                  <a:pt x="6060917" y="1026674"/>
                </a:lnTo>
                <a:lnTo>
                  <a:pt x="6097441" y="1064404"/>
                </a:lnTo>
                <a:lnTo>
                  <a:pt x="6137959" y="1103117"/>
                </a:lnTo>
                <a:lnTo>
                  <a:pt x="6182475" y="1142815"/>
                </a:lnTo>
                <a:lnTo>
                  <a:pt x="6230993" y="1183498"/>
                </a:lnTo>
                <a:lnTo>
                  <a:pt x="6283515" y="1225168"/>
                </a:lnTo>
                <a:lnTo>
                  <a:pt x="6321571" y="1267746"/>
                </a:lnTo>
                <a:lnTo>
                  <a:pt x="6356103" y="1308236"/>
                </a:lnTo>
                <a:lnTo>
                  <a:pt x="6387099" y="1346644"/>
                </a:lnTo>
                <a:lnTo>
                  <a:pt x="6414551" y="1382978"/>
                </a:lnTo>
                <a:lnTo>
                  <a:pt x="6438446" y="1417244"/>
                </a:lnTo>
                <a:lnTo>
                  <a:pt x="6483185" y="1497955"/>
                </a:lnTo>
                <a:lnTo>
                  <a:pt x="6500606" y="1550114"/>
                </a:lnTo>
                <a:lnTo>
                  <a:pt x="6511049" y="1605916"/>
                </a:lnTo>
                <a:lnTo>
                  <a:pt x="6514528" y="1665351"/>
                </a:lnTo>
                <a:lnTo>
                  <a:pt x="6512313" y="1711787"/>
                </a:lnTo>
                <a:lnTo>
                  <a:pt x="6505670" y="1750710"/>
                </a:lnTo>
                <a:lnTo>
                  <a:pt x="6479095" y="1806066"/>
                </a:lnTo>
                <a:lnTo>
                  <a:pt x="6435344" y="1836356"/>
                </a:lnTo>
                <a:lnTo>
                  <a:pt x="6375209" y="1846452"/>
                </a:lnTo>
                <a:lnTo>
                  <a:pt x="6878437" y="1846452"/>
                </a:lnTo>
                <a:lnTo>
                  <a:pt x="6887875" y="1806796"/>
                </a:lnTo>
                <a:lnTo>
                  <a:pt x="6896218" y="1754714"/>
                </a:lnTo>
                <a:lnTo>
                  <a:pt x="6901225" y="1699608"/>
                </a:lnTo>
                <a:lnTo>
                  <a:pt x="6902894" y="1641475"/>
                </a:lnTo>
                <a:lnTo>
                  <a:pt x="6901254" y="1584908"/>
                </a:lnTo>
                <a:lnTo>
                  <a:pt x="6896334" y="1530384"/>
                </a:lnTo>
                <a:lnTo>
                  <a:pt x="6888138" y="1477906"/>
                </a:lnTo>
                <a:lnTo>
                  <a:pt x="6876668" y="1427478"/>
                </a:lnTo>
                <a:lnTo>
                  <a:pt x="6861924" y="1379105"/>
                </a:lnTo>
                <a:lnTo>
                  <a:pt x="6843911" y="1332791"/>
                </a:lnTo>
                <a:lnTo>
                  <a:pt x="6822630" y="1288541"/>
                </a:lnTo>
                <a:lnTo>
                  <a:pt x="6803161" y="1254496"/>
                </a:lnTo>
                <a:lnTo>
                  <a:pt x="6780485" y="1219668"/>
                </a:lnTo>
                <a:lnTo>
                  <a:pt x="6754600" y="1184058"/>
                </a:lnTo>
                <a:lnTo>
                  <a:pt x="6725508" y="1147664"/>
                </a:lnTo>
                <a:lnTo>
                  <a:pt x="6693208" y="1110485"/>
                </a:lnTo>
                <a:lnTo>
                  <a:pt x="6657699" y="1072519"/>
                </a:lnTo>
                <a:lnTo>
                  <a:pt x="6618983" y="1033767"/>
                </a:lnTo>
                <a:lnTo>
                  <a:pt x="6577059" y="994226"/>
                </a:lnTo>
                <a:lnTo>
                  <a:pt x="6482365" y="909574"/>
                </a:lnTo>
                <a:lnTo>
                  <a:pt x="6438323" y="867668"/>
                </a:lnTo>
                <a:lnTo>
                  <a:pt x="6399799" y="828182"/>
                </a:lnTo>
                <a:lnTo>
                  <a:pt x="6366789" y="791120"/>
                </a:lnTo>
                <a:lnTo>
                  <a:pt x="6339290" y="756485"/>
                </a:lnTo>
                <a:lnTo>
                  <a:pt x="6317297" y="724280"/>
                </a:lnTo>
                <a:lnTo>
                  <a:pt x="6292054" y="677015"/>
                </a:lnTo>
                <a:lnTo>
                  <a:pt x="6274038" y="627999"/>
                </a:lnTo>
                <a:lnTo>
                  <a:pt x="6263237" y="577244"/>
                </a:lnTo>
                <a:lnTo>
                  <a:pt x="6259639" y="524763"/>
                </a:lnTo>
                <a:lnTo>
                  <a:pt x="6264973" y="463864"/>
                </a:lnTo>
                <a:lnTo>
                  <a:pt x="6280975" y="416499"/>
                </a:lnTo>
                <a:lnTo>
                  <a:pt x="6307645" y="382666"/>
                </a:lnTo>
                <a:lnTo>
                  <a:pt x="6344983" y="362366"/>
                </a:lnTo>
                <a:lnTo>
                  <a:pt x="6392989" y="355600"/>
                </a:lnTo>
                <a:lnTo>
                  <a:pt x="6874671" y="355600"/>
                </a:lnTo>
                <a:lnTo>
                  <a:pt x="6871487" y="341843"/>
                </a:lnTo>
                <a:lnTo>
                  <a:pt x="6857179" y="296642"/>
                </a:lnTo>
                <a:lnTo>
                  <a:pt x="6839690" y="254333"/>
                </a:lnTo>
                <a:lnTo>
                  <a:pt x="6819022" y="214920"/>
                </a:lnTo>
                <a:lnTo>
                  <a:pt x="6795174" y="178401"/>
                </a:lnTo>
                <a:lnTo>
                  <a:pt x="6768147" y="144779"/>
                </a:lnTo>
                <a:lnTo>
                  <a:pt x="6734029" y="110847"/>
                </a:lnTo>
                <a:lnTo>
                  <a:pt x="6696160" y="81438"/>
                </a:lnTo>
                <a:lnTo>
                  <a:pt x="6654537" y="56554"/>
                </a:lnTo>
                <a:lnTo>
                  <a:pt x="6609159" y="36195"/>
                </a:lnTo>
                <a:lnTo>
                  <a:pt x="6560025" y="20359"/>
                </a:lnTo>
                <a:lnTo>
                  <a:pt x="6507132" y="9048"/>
                </a:lnTo>
                <a:lnTo>
                  <a:pt x="6450481" y="2262"/>
                </a:lnTo>
                <a:lnTo>
                  <a:pt x="6390068" y="0"/>
                </a:lnTo>
                <a:close/>
              </a:path>
              <a:path w="7985759" h="2202180">
                <a:moveTo>
                  <a:pt x="6874671" y="355600"/>
                </a:moveTo>
                <a:lnTo>
                  <a:pt x="6392989" y="355600"/>
                </a:lnTo>
                <a:lnTo>
                  <a:pt x="6424017" y="358078"/>
                </a:lnTo>
                <a:lnTo>
                  <a:pt x="6450996" y="365521"/>
                </a:lnTo>
                <a:lnTo>
                  <a:pt x="6492811" y="395350"/>
                </a:lnTo>
                <a:lnTo>
                  <a:pt x="6518068" y="448992"/>
                </a:lnTo>
                <a:lnTo>
                  <a:pt x="6526466" y="530732"/>
                </a:lnTo>
                <a:lnTo>
                  <a:pt x="6526466" y="668274"/>
                </a:lnTo>
                <a:lnTo>
                  <a:pt x="6896925" y="668274"/>
                </a:lnTo>
                <a:lnTo>
                  <a:pt x="6896925" y="551561"/>
                </a:lnTo>
                <a:lnTo>
                  <a:pt x="6895335" y="494796"/>
                </a:lnTo>
                <a:lnTo>
                  <a:pt x="6890566" y="440921"/>
                </a:lnTo>
                <a:lnTo>
                  <a:pt x="6882616" y="389937"/>
                </a:lnTo>
                <a:lnTo>
                  <a:pt x="6874671" y="355600"/>
                </a:lnTo>
                <a:close/>
              </a:path>
              <a:path w="7985759" h="2202180">
                <a:moveTo>
                  <a:pt x="7985569" y="29844"/>
                </a:moveTo>
                <a:lnTo>
                  <a:pt x="7031418" y="29844"/>
                </a:lnTo>
                <a:lnTo>
                  <a:pt x="7031418" y="2172207"/>
                </a:lnTo>
                <a:lnTo>
                  <a:pt x="7985569" y="2172207"/>
                </a:lnTo>
                <a:lnTo>
                  <a:pt x="7985569" y="1816735"/>
                </a:lnTo>
                <a:lnTo>
                  <a:pt x="7419657" y="1816735"/>
                </a:lnTo>
                <a:lnTo>
                  <a:pt x="7419657" y="1234058"/>
                </a:lnTo>
                <a:lnTo>
                  <a:pt x="7869364" y="1234058"/>
                </a:lnTo>
                <a:lnTo>
                  <a:pt x="7869364" y="878586"/>
                </a:lnTo>
                <a:lnTo>
                  <a:pt x="7419657" y="878586"/>
                </a:lnTo>
                <a:lnTo>
                  <a:pt x="7419657" y="385317"/>
                </a:lnTo>
                <a:lnTo>
                  <a:pt x="7985569" y="385317"/>
                </a:lnTo>
                <a:lnTo>
                  <a:pt x="7985569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13792" y="3513328"/>
            <a:ext cx="6054090" cy="21291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800" spc="-2640"/>
              <a:t>INSTAGRAM</a:t>
            </a:r>
            <a:endParaRPr sz="13800"/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4114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229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13775" y="3316857"/>
            <a:ext cx="3549650" cy="3541141"/>
          </a:xfrm>
          <a:prstGeom prst="rect">
            <a:avLst/>
          </a:prstGeom>
        </p:spPr>
      </p:pic>
      <p:grpSp>
        <p:nvGrpSpPr>
          <p:cNvPr id="7" name="object 7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8" name="object 8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956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230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3175" y="-38"/>
            <a:ext cx="12192000" cy="6858634"/>
            <a:chOff x="3175" y="-38"/>
            <a:chExt cx="12192000" cy="6858634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5193" y="749171"/>
              <a:ext cx="10936986" cy="6108826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3175" y="-38"/>
              <a:ext cx="12192000" cy="768350"/>
            </a:xfrm>
            <a:custGeom>
              <a:avLst/>
              <a:gdLst/>
              <a:ahLst/>
              <a:cxnLst/>
              <a:rect l="l" t="t" r="r" b="b"/>
              <a:pathLst>
                <a:path w="12192000" h="768350">
                  <a:moveTo>
                    <a:pt x="12192000" y="0"/>
                  </a:moveTo>
                  <a:lnTo>
                    <a:pt x="0" y="0"/>
                  </a:lnTo>
                  <a:lnTo>
                    <a:pt x="0" y="767753"/>
                  </a:lnTo>
                  <a:lnTo>
                    <a:pt x="12192000" y="767753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6CCE6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84074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95">
                <a:solidFill>
                  <a:srgbClr val="92D050"/>
                </a:solidFill>
              </a:rPr>
              <a:t>APIFY</a:t>
            </a:r>
          </a:p>
        </p:txBody>
      </p: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5552" y="198221"/>
            <a:ext cx="1647317" cy="434365"/>
          </a:xfrm>
          <a:prstGeom prst="rect">
            <a:avLst/>
          </a:prstGeom>
        </p:spPr>
      </p:pic>
    </p:spTree>
  </p:cSld>
  <p:clrMapOvr>
    <a:masterClrMapping/>
  </p:clrMapOvr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530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231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988186"/>
            <a:ext cx="12191999" cy="5733288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84074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95">
                <a:solidFill>
                  <a:srgbClr val="92D050"/>
                </a:solidFill>
              </a:rPr>
              <a:t>APIFY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85552" y="198221"/>
            <a:ext cx="1647317" cy="434365"/>
          </a:xfrm>
          <a:prstGeom prst="rect">
            <a:avLst/>
          </a:prstGeom>
        </p:spPr>
      </p:pic>
    </p:spTree>
  </p:cSld>
  <p:clrMapOvr>
    <a:masterClrMapping/>
  </p:clrMapOvr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290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232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84074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95">
                <a:solidFill>
                  <a:srgbClr val="92D050"/>
                </a:solidFill>
              </a:rPr>
              <a:t>APIFY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85552" y="198221"/>
            <a:ext cx="1647317" cy="43436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904875"/>
            <a:ext cx="12191999" cy="581660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100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84074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95">
                <a:solidFill>
                  <a:srgbClr val="92D050"/>
                </a:solidFill>
              </a:rPr>
              <a:t>APIFY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85552" y="198221"/>
            <a:ext cx="1647317" cy="43436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019175"/>
            <a:ext cx="12191999" cy="570230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41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425196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85">
                <a:solidFill>
                  <a:srgbClr val="92D050"/>
                </a:solidFill>
              </a:rPr>
              <a:t>APIFY</a:t>
            </a:r>
            <a:r>
              <a:rPr dirty="0" spc="-515">
                <a:solidFill>
                  <a:srgbClr val="92D050"/>
                </a:solidFill>
              </a:rPr>
              <a:t> </a:t>
            </a:r>
            <a:r>
              <a:rPr dirty="0" spc="-254">
                <a:solidFill>
                  <a:srgbClr val="92D050"/>
                </a:solidFill>
              </a:rPr>
              <a:t>–</a:t>
            </a:r>
            <a:r>
              <a:rPr dirty="0" spc="-500">
                <a:solidFill>
                  <a:srgbClr val="92D050"/>
                </a:solidFill>
              </a:rPr>
              <a:t> </a:t>
            </a:r>
            <a:r>
              <a:rPr dirty="0" spc="-865">
                <a:solidFill>
                  <a:srgbClr val="92D050"/>
                </a:solidFill>
              </a:rPr>
              <a:t>DOWNLOAD</a:t>
            </a:r>
            <a:r>
              <a:rPr dirty="0" spc="-575">
                <a:solidFill>
                  <a:srgbClr val="92D050"/>
                </a:solidFill>
              </a:rPr>
              <a:t> </a:t>
            </a:r>
            <a:r>
              <a:rPr dirty="0" spc="-600">
                <a:solidFill>
                  <a:srgbClr val="92D050"/>
                </a:solidFill>
              </a:rPr>
              <a:t>EXAMPLEs</a:t>
            </a: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85552" y="198221"/>
            <a:ext cx="1647317" cy="43436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186433"/>
            <a:ext cx="12191999" cy="3156585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68363" y="4664138"/>
            <a:ext cx="3899535" cy="187515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0" rIns="0" bIns="0" rtlCol="0" vert="horz">
            <a:spAutoFit/>
          </a:bodyPr>
          <a:lstStyle/>
          <a:p>
            <a:pPr marL="91440">
              <a:lnSpc>
                <a:spcPts val="2130"/>
              </a:lnSpc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Post</a:t>
            </a:r>
            <a:r>
              <a:rPr dirty="0" sz="19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text</a:t>
            </a:r>
            <a:endParaRPr sz="1900">
              <a:latin typeface="Georgia"/>
              <a:cs typeface="Georgia"/>
            </a:endParaRPr>
          </a:p>
          <a:p>
            <a:pPr marL="91440">
              <a:lnSpc>
                <a:spcPct val="100000"/>
              </a:lnSpc>
              <a:spcBef>
                <a:spcPts val="740"/>
              </a:spcBef>
            </a:pP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Comments</a:t>
            </a:r>
            <a:endParaRPr sz="1900">
              <a:latin typeface="Georgia"/>
              <a:cs typeface="Georgia"/>
            </a:endParaRPr>
          </a:p>
          <a:p>
            <a:pPr marL="91440">
              <a:lnSpc>
                <a:spcPct val="100000"/>
              </a:lnSpc>
              <a:spcBef>
                <a:spcPts val="74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Photo</a:t>
            </a:r>
            <a:r>
              <a:rPr dirty="0" sz="1900" spc="-3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or</a:t>
            </a:r>
            <a:r>
              <a:rPr dirty="0" sz="19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video</a:t>
            </a:r>
            <a:r>
              <a:rPr dirty="0" sz="19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dimensions</a:t>
            </a:r>
            <a:endParaRPr sz="1900">
              <a:latin typeface="Georgia"/>
              <a:cs typeface="Georgia"/>
            </a:endParaRPr>
          </a:p>
          <a:p>
            <a:pPr marL="91440" marR="419100">
              <a:lnSpc>
                <a:spcPct val="132600"/>
              </a:lnSpc>
              <a:spcBef>
                <a:spcPts val="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URL</a:t>
            </a:r>
            <a:r>
              <a:rPr dirty="0" sz="1900" spc="-5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9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multimedia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content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Comments</a:t>
            </a:r>
            <a:r>
              <a:rPr dirty="0" sz="19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900" spc="-6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hashtags</a:t>
            </a:r>
            <a:endParaRPr sz="1900">
              <a:latin typeface="Georgia"/>
              <a:cs typeface="Georgia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4362274" y="6448755"/>
            <a:ext cx="41338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6486755"/>
            <a:ext cx="3296920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5">
                <a:solidFill>
                  <a:srgbClr val="FFFFFF"/>
                </a:solidFill>
                <a:latin typeface="Georgia"/>
                <a:cs typeface="Georgia"/>
              </a:rPr>
              <a:t>eiI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0" y="11355"/>
            <a:ext cx="37528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5" name="object 5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F6CC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425196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585">
                <a:solidFill>
                  <a:srgbClr val="92D050"/>
                </a:solidFill>
              </a:rPr>
              <a:t>APIFY</a:t>
            </a:r>
            <a:r>
              <a:rPr dirty="0" spc="-515">
                <a:solidFill>
                  <a:srgbClr val="92D050"/>
                </a:solidFill>
              </a:rPr>
              <a:t> </a:t>
            </a:r>
            <a:r>
              <a:rPr dirty="0" spc="-254">
                <a:solidFill>
                  <a:srgbClr val="92D050"/>
                </a:solidFill>
              </a:rPr>
              <a:t>–</a:t>
            </a:r>
            <a:r>
              <a:rPr dirty="0" spc="-500">
                <a:solidFill>
                  <a:srgbClr val="92D050"/>
                </a:solidFill>
              </a:rPr>
              <a:t> </a:t>
            </a:r>
            <a:r>
              <a:rPr dirty="0" spc="-865">
                <a:solidFill>
                  <a:srgbClr val="92D050"/>
                </a:solidFill>
              </a:rPr>
              <a:t>DOWNLOAD</a:t>
            </a:r>
            <a:r>
              <a:rPr dirty="0" spc="-575">
                <a:solidFill>
                  <a:srgbClr val="92D050"/>
                </a:solidFill>
              </a:rPr>
              <a:t> </a:t>
            </a:r>
            <a:r>
              <a:rPr dirty="0" spc="-600">
                <a:solidFill>
                  <a:srgbClr val="92D050"/>
                </a:solidFill>
              </a:rPr>
              <a:t>EXAMPLEs</a:t>
            </a: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85552" y="198221"/>
            <a:ext cx="1647317" cy="434365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965961"/>
            <a:ext cx="12191999" cy="3653409"/>
          </a:xfrm>
          <a:prstGeom prst="rect">
            <a:avLst/>
          </a:prstGeom>
        </p:spPr>
      </p:pic>
      <p:sp>
        <p:nvSpPr>
          <p:cNvPr id="9" name="object 9" descr=""/>
          <p:cNvSpPr/>
          <p:nvPr/>
        </p:nvSpPr>
        <p:spPr>
          <a:xfrm>
            <a:off x="584022" y="4817719"/>
            <a:ext cx="3899535" cy="1875155"/>
          </a:xfrm>
          <a:custGeom>
            <a:avLst/>
            <a:gdLst/>
            <a:ahLst/>
            <a:cxnLst/>
            <a:rect l="l" t="t" r="r" b="b"/>
            <a:pathLst>
              <a:path w="3899535" h="1875154">
                <a:moveTo>
                  <a:pt x="3899154" y="0"/>
                </a:moveTo>
                <a:lnTo>
                  <a:pt x="0" y="0"/>
                </a:lnTo>
                <a:lnTo>
                  <a:pt x="0" y="1874774"/>
                </a:lnTo>
                <a:lnTo>
                  <a:pt x="3899154" y="1874774"/>
                </a:lnTo>
                <a:lnTo>
                  <a:pt x="3899154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 descr=""/>
          <p:cNvSpPr txBox="1"/>
          <p:nvPr/>
        </p:nvSpPr>
        <p:spPr>
          <a:xfrm>
            <a:off x="662736" y="4691278"/>
            <a:ext cx="2686050" cy="1946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1037590">
              <a:lnSpc>
                <a:spcPct val="132600"/>
              </a:lnSpc>
              <a:spcBef>
                <a:spcPts val="100"/>
              </a:spcBef>
            </a:pP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Likes Location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User</a:t>
            </a:r>
            <a:r>
              <a:rPr dirty="0" sz="1900" spc="-40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account</a:t>
            </a:r>
            <a:endParaRPr sz="1900">
              <a:latin typeface="Georgia"/>
              <a:cs typeface="Georgia"/>
            </a:endParaRPr>
          </a:p>
          <a:p>
            <a:pPr marL="12700" marR="5080">
              <a:lnSpc>
                <a:spcPct val="132600"/>
              </a:lnSpc>
              <a:spcBef>
                <a:spcPts val="5"/>
              </a:spcBef>
            </a:pP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Upload</a:t>
            </a:r>
            <a:r>
              <a:rPr dirty="0" sz="19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date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and</a:t>
            </a:r>
            <a:r>
              <a:rPr dirty="0" sz="1900" spc="-4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20" b="1">
                <a:solidFill>
                  <a:srgbClr val="4F5D17"/>
                </a:solidFill>
                <a:latin typeface="Georgia"/>
                <a:cs typeface="Georgia"/>
              </a:rPr>
              <a:t>time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Type</a:t>
            </a:r>
            <a:r>
              <a:rPr dirty="0" sz="1900" spc="-3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b="1">
                <a:solidFill>
                  <a:srgbClr val="4F5D17"/>
                </a:solidFill>
                <a:latin typeface="Georgia"/>
                <a:cs typeface="Georgia"/>
              </a:rPr>
              <a:t>of</a:t>
            </a:r>
            <a:r>
              <a:rPr dirty="0" sz="1900" spc="-25" b="1">
                <a:solidFill>
                  <a:srgbClr val="4F5D17"/>
                </a:solidFill>
                <a:latin typeface="Georgia"/>
                <a:cs typeface="Georgia"/>
              </a:rPr>
              <a:t> </a:t>
            </a:r>
            <a:r>
              <a:rPr dirty="0" sz="1900" spc="-10" b="1">
                <a:solidFill>
                  <a:srgbClr val="4F5D17"/>
                </a:solidFill>
                <a:latin typeface="Georgia"/>
                <a:cs typeface="Georgia"/>
              </a:rPr>
              <a:t>content</a:t>
            </a:r>
            <a:endParaRPr sz="19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3792" y="613663"/>
            <a:ext cx="10904855" cy="2555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600" spc="-3329">
                <a:solidFill>
                  <a:srgbClr val="4F5D17"/>
                </a:solidFill>
                <a:latin typeface="Trebuchet MS"/>
                <a:cs typeface="Trebuchet MS"/>
              </a:rPr>
              <a:t>PHANTOMBUsTER</a:t>
            </a:r>
            <a:endParaRPr sz="16600">
              <a:latin typeface="Trebuchet MS"/>
              <a:cs typeface="Trebuchet MS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3792" y="3210052"/>
            <a:ext cx="8283575" cy="1778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1500" spc="-2510">
                <a:solidFill>
                  <a:srgbClr val="4F5D17"/>
                </a:solidFill>
                <a:latin typeface="Trebuchet MS"/>
                <a:cs typeface="Trebuchet MS"/>
              </a:rPr>
              <a:t>FOR</a:t>
            </a:r>
            <a:r>
              <a:rPr dirty="0" sz="11500" spc="-172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1500" spc="-2515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1500" spc="-170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1500" spc="-2195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endParaRPr sz="11500">
              <a:latin typeface="Trebuchet MS"/>
              <a:cs typeface="Trebuchet MS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4095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236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821798" y="0"/>
            <a:ext cx="2373630" cy="772160"/>
            <a:chOff x="9821798" y="0"/>
            <a:chExt cx="2373630" cy="772160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72160"/>
            </a:xfrm>
            <a:custGeom>
              <a:avLst/>
              <a:gdLst/>
              <a:ahLst/>
              <a:cxnLst/>
              <a:rect l="l" t="t" r="r" b="b"/>
              <a:pathLst>
                <a:path w="2373629" h="772160">
                  <a:moveTo>
                    <a:pt x="2373376" y="0"/>
                  </a:moveTo>
                  <a:lnTo>
                    <a:pt x="0" y="0"/>
                  </a:lnTo>
                  <a:lnTo>
                    <a:pt x="0" y="772033"/>
                  </a:lnTo>
                  <a:lnTo>
                    <a:pt x="2373376" y="772033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102171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7221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6957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237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5825" y="1185799"/>
            <a:ext cx="11126724" cy="553567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0184638" y="1624710"/>
            <a:ext cx="1746885" cy="1489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2400" spc="-10" b="1">
                <a:solidFill>
                  <a:srgbClr val="FF0000"/>
                </a:solidFill>
                <a:latin typeface="Georgia"/>
                <a:cs typeface="Georgia"/>
              </a:rPr>
              <a:t>Cookie’s identificati </a:t>
            </a:r>
            <a:r>
              <a:rPr dirty="0" sz="2400" b="1">
                <a:solidFill>
                  <a:srgbClr val="FF0000"/>
                </a:solidFill>
                <a:latin typeface="Georgia"/>
                <a:cs typeface="Georgia"/>
              </a:rPr>
              <a:t>on</a:t>
            </a:r>
            <a:r>
              <a:rPr dirty="0" sz="2400" spc="-5" b="1">
                <a:solidFill>
                  <a:srgbClr val="FF0000"/>
                </a:solidFill>
                <a:latin typeface="Georgia"/>
                <a:cs typeface="Georgia"/>
              </a:rPr>
              <a:t> </a:t>
            </a:r>
            <a:r>
              <a:rPr dirty="0" sz="2400" spc="-25" b="1">
                <a:solidFill>
                  <a:srgbClr val="FF0000"/>
                </a:solidFill>
                <a:latin typeface="Georgia"/>
                <a:cs typeface="Georgia"/>
              </a:rPr>
              <a:t>is </a:t>
            </a:r>
            <a:r>
              <a:rPr dirty="0" sz="2400" spc="-10" b="1">
                <a:solidFill>
                  <a:srgbClr val="FF0000"/>
                </a:solidFill>
                <a:latin typeface="Georgia"/>
                <a:cs typeface="Georgia"/>
              </a:rPr>
              <a:t>needed!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</p:spTree>
  </p:cSld>
  <p:clrMapOvr>
    <a:masterClrMapping/>
  </p:clrMapOvr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9116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238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904290"/>
            <a:ext cx="12191999" cy="5683885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41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239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84516" y="904265"/>
            <a:ext cx="9185529" cy="5772912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845934"/>
          </a:xfrm>
          <a:custGeom>
            <a:avLst/>
            <a:gdLst/>
            <a:ahLst/>
            <a:cxnLst/>
            <a:rect l="l" t="t" r="r" b="b"/>
            <a:pathLst>
              <a:path w="12192000" h="6845934">
                <a:moveTo>
                  <a:pt x="12192000" y="0"/>
                </a:moveTo>
                <a:lnTo>
                  <a:pt x="0" y="0"/>
                </a:lnTo>
                <a:lnTo>
                  <a:pt x="0" y="6845930"/>
                </a:lnTo>
                <a:lnTo>
                  <a:pt x="12192000" y="684593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 descr=""/>
          <p:cNvSpPr/>
          <p:nvPr/>
        </p:nvSpPr>
        <p:spPr>
          <a:xfrm>
            <a:off x="364680" y="618108"/>
            <a:ext cx="2926715" cy="2202180"/>
          </a:xfrm>
          <a:custGeom>
            <a:avLst/>
            <a:gdLst/>
            <a:ahLst/>
            <a:cxnLst/>
            <a:rect l="l" t="t" r="r" b="b"/>
            <a:pathLst>
              <a:path w="2926715" h="2202180">
                <a:moveTo>
                  <a:pt x="730770" y="29844"/>
                </a:moveTo>
                <a:lnTo>
                  <a:pt x="458216" y="29844"/>
                </a:lnTo>
                <a:lnTo>
                  <a:pt x="436241" y="84421"/>
                </a:lnTo>
                <a:lnTo>
                  <a:pt x="413923" y="130603"/>
                </a:lnTo>
                <a:lnTo>
                  <a:pt x="391259" y="168380"/>
                </a:lnTo>
                <a:lnTo>
                  <a:pt x="343103" y="221194"/>
                </a:lnTo>
                <a:lnTo>
                  <a:pt x="281038" y="257389"/>
                </a:lnTo>
                <a:lnTo>
                  <a:pt x="244119" y="270128"/>
                </a:lnTo>
                <a:lnTo>
                  <a:pt x="167732" y="284027"/>
                </a:lnTo>
                <a:lnTo>
                  <a:pt x="118906" y="288371"/>
                </a:lnTo>
                <a:lnTo>
                  <a:pt x="62995" y="290977"/>
                </a:lnTo>
                <a:lnTo>
                  <a:pt x="0" y="291845"/>
                </a:lnTo>
                <a:lnTo>
                  <a:pt x="0" y="581913"/>
                </a:lnTo>
                <a:lnTo>
                  <a:pt x="342468" y="581913"/>
                </a:lnTo>
                <a:lnTo>
                  <a:pt x="342468" y="2172207"/>
                </a:lnTo>
                <a:lnTo>
                  <a:pt x="730770" y="2172207"/>
                </a:lnTo>
                <a:lnTo>
                  <a:pt x="730770" y="29844"/>
                </a:lnTo>
                <a:close/>
              </a:path>
              <a:path w="2926715" h="2202180">
                <a:moveTo>
                  <a:pt x="1591373" y="0"/>
                </a:moveTo>
                <a:lnTo>
                  <a:pt x="1539627" y="1423"/>
                </a:lnTo>
                <a:lnTo>
                  <a:pt x="1490534" y="5695"/>
                </a:lnTo>
                <a:lnTo>
                  <a:pt x="1444095" y="12815"/>
                </a:lnTo>
                <a:lnTo>
                  <a:pt x="1400309" y="22781"/>
                </a:lnTo>
                <a:lnTo>
                  <a:pt x="1359177" y="35595"/>
                </a:lnTo>
                <a:lnTo>
                  <a:pt x="1320699" y="51256"/>
                </a:lnTo>
                <a:lnTo>
                  <a:pt x="1284875" y="69764"/>
                </a:lnTo>
                <a:lnTo>
                  <a:pt x="1251704" y="91118"/>
                </a:lnTo>
                <a:lnTo>
                  <a:pt x="1221187" y="115319"/>
                </a:lnTo>
                <a:lnTo>
                  <a:pt x="1193323" y="142367"/>
                </a:lnTo>
                <a:lnTo>
                  <a:pt x="1168113" y="172260"/>
                </a:lnTo>
                <a:lnTo>
                  <a:pt x="1145557" y="204999"/>
                </a:lnTo>
                <a:lnTo>
                  <a:pt x="1125655" y="240584"/>
                </a:lnTo>
                <a:lnTo>
                  <a:pt x="1108406" y="279014"/>
                </a:lnTo>
                <a:lnTo>
                  <a:pt x="1093811" y="320290"/>
                </a:lnTo>
                <a:lnTo>
                  <a:pt x="1081869" y="364410"/>
                </a:lnTo>
                <a:lnTo>
                  <a:pt x="1072581" y="411376"/>
                </a:lnTo>
                <a:lnTo>
                  <a:pt x="1065947" y="461186"/>
                </a:lnTo>
                <a:lnTo>
                  <a:pt x="1061967" y="513841"/>
                </a:lnTo>
                <a:lnTo>
                  <a:pt x="1060640" y="569340"/>
                </a:lnTo>
                <a:lnTo>
                  <a:pt x="1060640" y="1647443"/>
                </a:lnTo>
                <a:lnTo>
                  <a:pt x="1062328" y="1704340"/>
                </a:lnTo>
                <a:lnTo>
                  <a:pt x="1067373" y="1758143"/>
                </a:lnTo>
                <a:lnTo>
                  <a:pt x="1067393" y="1758358"/>
                </a:lnTo>
                <a:lnTo>
                  <a:pt x="1075785" y="1809209"/>
                </a:lnTo>
                <a:lnTo>
                  <a:pt x="1075833" y="1809500"/>
                </a:lnTo>
                <a:lnTo>
                  <a:pt x="1087562" y="1857420"/>
                </a:lnTo>
                <a:lnTo>
                  <a:pt x="1087647" y="1857767"/>
                </a:lnTo>
                <a:lnTo>
                  <a:pt x="1102707" y="1902781"/>
                </a:lnTo>
                <a:lnTo>
                  <a:pt x="1102834" y="1903159"/>
                </a:lnTo>
                <a:lnTo>
                  <a:pt x="1121393" y="1945677"/>
                </a:lnTo>
                <a:lnTo>
                  <a:pt x="1143323" y="1985323"/>
                </a:lnTo>
                <a:lnTo>
                  <a:pt x="1168623" y="2022098"/>
                </a:lnTo>
                <a:lnTo>
                  <a:pt x="1197292" y="2056002"/>
                </a:lnTo>
                <a:lnTo>
                  <a:pt x="1229065" y="2086633"/>
                </a:lnTo>
                <a:lnTo>
                  <a:pt x="1263763" y="2113667"/>
                </a:lnTo>
                <a:lnTo>
                  <a:pt x="1301385" y="2137104"/>
                </a:lnTo>
                <a:lnTo>
                  <a:pt x="1341929" y="2156940"/>
                </a:lnTo>
                <a:lnTo>
                  <a:pt x="1385395" y="2173175"/>
                </a:lnTo>
                <a:lnTo>
                  <a:pt x="1431781" y="2185806"/>
                </a:lnTo>
                <a:lnTo>
                  <a:pt x="1481087" y="2194830"/>
                </a:lnTo>
                <a:lnTo>
                  <a:pt x="1533311" y="2200247"/>
                </a:lnTo>
                <a:lnTo>
                  <a:pt x="1588452" y="2202053"/>
                </a:lnTo>
                <a:lnTo>
                  <a:pt x="1643465" y="2200247"/>
                </a:lnTo>
                <a:lnTo>
                  <a:pt x="1695576" y="2194830"/>
                </a:lnTo>
                <a:lnTo>
                  <a:pt x="1744780" y="2185806"/>
                </a:lnTo>
                <a:lnTo>
                  <a:pt x="1791081" y="2173175"/>
                </a:lnTo>
                <a:lnTo>
                  <a:pt x="1834480" y="2156940"/>
                </a:lnTo>
                <a:lnTo>
                  <a:pt x="1874980" y="2137104"/>
                </a:lnTo>
                <a:lnTo>
                  <a:pt x="1912581" y="2113667"/>
                </a:lnTo>
                <a:lnTo>
                  <a:pt x="1947514" y="2086454"/>
                </a:lnTo>
                <a:lnTo>
                  <a:pt x="1979358" y="2055749"/>
                </a:lnTo>
                <a:lnTo>
                  <a:pt x="2008065" y="2021773"/>
                </a:lnTo>
                <a:lnTo>
                  <a:pt x="2033394" y="1984955"/>
                </a:lnTo>
                <a:lnTo>
                  <a:pt x="2055346" y="1945291"/>
                </a:lnTo>
                <a:lnTo>
                  <a:pt x="2073921" y="1902781"/>
                </a:lnTo>
                <a:lnTo>
                  <a:pt x="2089003" y="1857767"/>
                </a:lnTo>
                <a:lnTo>
                  <a:pt x="2091808" y="1846452"/>
                </a:lnTo>
                <a:lnTo>
                  <a:pt x="1588452" y="1846452"/>
                </a:lnTo>
                <a:lnTo>
                  <a:pt x="1545844" y="1841585"/>
                </a:lnTo>
                <a:lnTo>
                  <a:pt x="1483868" y="1802653"/>
                </a:lnTo>
                <a:lnTo>
                  <a:pt x="1464500" y="1768597"/>
                </a:lnTo>
                <a:lnTo>
                  <a:pt x="1452880" y="1724818"/>
                </a:lnTo>
                <a:lnTo>
                  <a:pt x="1449006" y="1671319"/>
                </a:lnTo>
                <a:lnTo>
                  <a:pt x="1449006" y="1302003"/>
                </a:lnTo>
                <a:lnTo>
                  <a:pt x="1452880" y="1248505"/>
                </a:lnTo>
                <a:lnTo>
                  <a:pt x="1464500" y="1204726"/>
                </a:lnTo>
                <a:lnTo>
                  <a:pt x="1483868" y="1170670"/>
                </a:lnTo>
                <a:lnTo>
                  <a:pt x="1545844" y="1131738"/>
                </a:lnTo>
                <a:lnTo>
                  <a:pt x="1588452" y="1126870"/>
                </a:lnTo>
                <a:lnTo>
                  <a:pt x="2104628" y="1126870"/>
                </a:lnTo>
                <a:lnTo>
                  <a:pt x="2102113" y="1110208"/>
                </a:lnTo>
                <a:lnTo>
                  <a:pt x="2091213" y="1062005"/>
                </a:lnTo>
                <a:lnTo>
                  <a:pt x="2077206" y="1017196"/>
                </a:lnTo>
                <a:lnTo>
                  <a:pt x="2060094" y="975776"/>
                </a:lnTo>
                <a:lnTo>
                  <a:pt x="2047993" y="953007"/>
                </a:lnTo>
                <a:lnTo>
                  <a:pt x="1404556" y="953007"/>
                </a:lnTo>
                <a:lnTo>
                  <a:pt x="1428440" y="910455"/>
                </a:lnTo>
                <a:lnTo>
                  <a:pt x="1449006" y="883755"/>
                </a:lnTo>
                <a:lnTo>
                  <a:pt x="1449006" y="581278"/>
                </a:lnTo>
                <a:lnTo>
                  <a:pt x="1451314" y="520509"/>
                </a:lnTo>
                <a:lnTo>
                  <a:pt x="1458229" y="470408"/>
                </a:lnTo>
                <a:lnTo>
                  <a:pt x="1469741" y="430974"/>
                </a:lnTo>
                <a:lnTo>
                  <a:pt x="1506841" y="381799"/>
                </a:lnTo>
                <a:lnTo>
                  <a:pt x="1564042" y="358507"/>
                </a:lnTo>
                <a:lnTo>
                  <a:pt x="1600263" y="355600"/>
                </a:lnTo>
                <a:lnTo>
                  <a:pt x="2087249" y="355600"/>
                </a:lnTo>
                <a:lnTo>
                  <a:pt x="2083838" y="341339"/>
                </a:lnTo>
                <a:lnTo>
                  <a:pt x="2069032" y="296106"/>
                </a:lnTo>
                <a:lnTo>
                  <a:pt x="2050939" y="253797"/>
                </a:lnTo>
                <a:lnTo>
                  <a:pt x="2029559" y="214411"/>
                </a:lnTo>
                <a:lnTo>
                  <a:pt x="2004894" y="177946"/>
                </a:lnTo>
                <a:lnTo>
                  <a:pt x="1976945" y="144399"/>
                </a:lnTo>
                <a:lnTo>
                  <a:pt x="1945882" y="114093"/>
                </a:lnTo>
                <a:lnTo>
                  <a:pt x="1911874" y="87352"/>
                </a:lnTo>
                <a:lnTo>
                  <a:pt x="1874922" y="64177"/>
                </a:lnTo>
                <a:lnTo>
                  <a:pt x="1835025" y="44567"/>
                </a:lnTo>
                <a:lnTo>
                  <a:pt x="1792184" y="28523"/>
                </a:lnTo>
                <a:lnTo>
                  <a:pt x="1746398" y="16044"/>
                </a:lnTo>
                <a:lnTo>
                  <a:pt x="1697667" y="7130"/>
                </a:lnTo>
                <a:lnTo>
                  <a:pt x="1645992" y="1782"/>
                </a:lnTo>
                <a:lnTo>
                  <a:pt x="1591373" y="0"/>
                </a:lnTo>
                <a:close/>
              </a:path>
              <a:path w="2926715" h="2202180">
                <a:moveTo>
                  <a:pt x="2104628" y="1126870"/>
                </a:moveTo>
                <a:lnTo>
                  <a:pt x="1588452" y="1126870"/>
                </a:lnTo>
                <a:lnTo>
                  <a:pt x="1631007" y="1131738"/>
                </a:lnTo>
                <a:lnTo>
                  <a:pt x="1665833" y="1146339"/>
                </a:lnTo>
                <a:lnTo>
                  <a:pt x="1692925" y="1170670"/>
                </a:lnTo>
                <a:lnTo>
                  <a:pt x="1712282" y="1204726"/>
                </a:lnTo>
                <a:lnTo>
                  <a:pt x="1723898" y="1248505"/>
                </a:lnTo>
                <a:lnTo>
                  <a:pt x="1727771" y="1302003"/>
                </a:lnTo>
                <a:lnTo>
                  <a:pt x="1727771" y="1671319"/>
                </a:lnTo>
                <a:lnTo>
                  <a:pt x="1723898" y="1724818"/>
                </a:lnTo>
                <a:lnTo>
                  <a:pt x="1712282" y="1768597"/>
                </a:lnTo>
                <a:lnTo>
                  <a:pt x="1692925" y="1802653"/>
                </a:lnTo>
                <a:lnTo>
                  <a:pt x="1631007" y="1841585"/>
                </a:lnTo>
                <a:lnTo>
                  <a:pt x="1588452" y="1846452"/>
                </a:lnTo>
                <a:lnTo>
                  <a:pt x="2091808" y="1846452"/>
                </a:lnTo>
                <a:lnTo>
                  <a:pt x="2100868" y="1809500"/>
                </a:lnTo>
                <a:lnTo>
                  <a:pt x="2100939" y="1809209"/>
                </a:lnTo>
                <a:lnTo>
                  <a:pt x="2109347" y="1758358"/>
                </a:lnTo>
                <a:lnTo>
                  <a:pt x="2109382" y="1758143"/>
                </a:lnTo>
                <a:lnTo>
                  <a:pt x="2114437" y="1704340"/>
                </a:lnTo>
                <a:lnTo>
                  <a:pt x="2116137" y="1647443"/>
                </a:lnTo>
                <a:lnTo>
                  <a:pt x="2116137" y="1275206"/>
                </a:lnTo>
                <a:lnTo>
                  <a:pt x="2114578" y="1216806"/>
                </a:lnTo>
                <a:lnTo>
                  <a:pt x="2109902" y="1161807"/>
                </a:lnTo>
                <a:lnTo>
                  <a:pt x="2104628" y="1126870"/>
                </a:lnTo>
                <a:close/>
              </a:path>
              <a:path w="2926715" h="2202180">
                <a:moveTo>
                  <a:pt x="1449006" y="883755"/>
                </a:moveTo>
                <a:lnTo>
                  <a:pt x="1428440" y="910455"/>
                </a:lnTo>
                <a:lnTo>
                  <a:pt x="1404556" y="953007"/>
                </a:lnTo>
                <a:lnTo>
                  <a:pt x="1449006" y="953007"/>
                </a:lnTo>
                <a:lnTo>
                  <a:pt x="1449006" y="883755"/>
                </a:lnTo>
                <a:close/>
              </a:path>
              <a:path w="2926715" h="2202180">
                <a:moveTo>
                  <a:pt x="1722437" y="771398"/>
                </a:moveTo>
                <a:lnTo>
                  <a:pt x="1666841" y="774237"/>
                </a:lnTo>
                <a:lnTo>
                  <a:pt x="1615779" y="782754"/>
                </a:lnTo>
                <a:lnTo>
                  <a:pt x="1569250" y="796948"/>
                </a:lnTo>
                <a:lnTo>
                  <a:pt x="1527254" y="816816"/>
                </a:lnTo>
                <a:lnTo>
                  <a:pt x="1489788" y="842358"/>
                </a:lnTo>
                <a:lnTo>
                  <a:pt x="1456850" y="873571"/>
                </a:lnTo>
                <a:lnTo>
                  <a:pt x="1449006" y="883755"/>
                </a:lnTo>
                <a:lnTo>
                  <a:pt x="1449006" y="953007"/>
                </a:lnTo>
                <a:lnTo>
                  <a:pt x="2047993" y="953007"/>
                </a:lnTo>
                <a:lnTo>
                  <a:pt x="2039881" y="937744"/>
                </a:lnTo>
                <a:lnTo>
                  <a:pt x="2016569" y="903096"/>
                </a:lnTo>
                <a:lnTo>
                  <a:pt x="1986167" y="868169"/>
                </a:lnTo>
                <a:lnTo>
                  <a:pt x="1951892" y="838609"/>
                </a:lnTo>
                <a:lnTo>
                  <a:pt x="1913746" y="814419"/>
                </a:lnTo>
                <a:lnTo>
                  <a:pt x="1871727" y="795600"/>
                </a:lnTo>
                <a:lnTo>
                  <a:pt x="1825836" y="782156"/>
                </a:lnTo>
                <a:lnTo>
                  <a:pt x="1776072" y="774087"/>
                </a:lnTo>
                <a:lnTo>
                  <a:pt x="1722437" y="771398"/>
                </a:lnTo>
                <a:close/>
              </a:path>
              <a:path w="2926715" h="2202180">
                <a:moveTo>
                  <a:pt x="2087249" y="355600"/>
                </a:moveTo>
                <a:lnTo>
                  <a:pt x="1600263" y="355600"/>
                </a:lnTo>
                <a:lnTo>
                  <a:pt x="1642871" y="360458"/>
                </a:lnTo>
                <a:lnTo>
                  <a:pt x="1677733" y="375040"/>
                </a:lnTo>
                <a:lnTo>
                  <a:pt x="1704847" y="399351"/>
                </a:lnTo>
                <a:lnTo>
                  <a:pt x="1724215" y="433399"/>
                </a:lnTo>
                <a:lnTo>
                  <a:pt x="1735835" y="477190"/>
                </a:lnTo>
                <a:lnTo>
                  <a:pt x="1739709" y="530732"/>
                </a:lnTo>
                <a:lnTo>
                  <a:pt x="1739709" y="620649"/>
                </a:lnTo>
                <a:lnTo>
                  <a:pt x="2110168" y="620649"/>
                </a:lnTo>
                <a:lnTo>
                  <a:pt x="2110168" y="551561"/>
                </a:lnTo>
                <a:lnTo>
                  <a:pt x="2108522" y="494608"/>
                </a:lnTo>
                <a:lnTo>
                  <a:pt x="2103584" y="440588"/>
                </a:lnTo>
                <a:lnTo>
                  <a:pt x="2095356" y="389499"/>
                </a:lnTo>
                <a:lnTo>
                  <a:pt x="2087249" y="355600"/>
                </a:lnTo>
                <a:close/>
              </a:path>
              <a:path w="2926715" h="2202180">
                <a:moveTo>
                  <a:pt x="2915911" y="248412"/>
                </a:moveTo>
                <a:lnTo>
                  <a:pt x="2598483" y="248412"/>
                </a:lnTo>
                <a:lnTo>
                  <a:pt x="2624320" y="253390"/>
                </a:lnTo>
                <a:lnTo>
                  <a:pt x="2642774" y="268335"/>
                </a:lnTo>
                <a:lnTo>
                  <a:pt x="2653847" y="293256"/>
                </a:lnTo>
                <a:lnTo>
                  <a:pt x="2657538" y="328167"/>
                </a:lnTo>
                <a:lnTo>
                  <a:pt x="2657538" y="460248"/>
                </a:lnTo>
                <a:lnTo>
                  <a:pt x="2601415" y="464369"/>
                </a:lnTo>
                <a:lnTo>
                  <a:pt x="2549088" y="472051"/>
                </a:lnTo>
                <a:lnTo>
                  <a:pt x="2500560" y="483294"/>
                </a:lnTo>
                <a:lnTo>
                  <a:pt x="2455834" y="498099"/>
                </a:lnTo>
                <a:lnTo>
                  <a:pt x="2414911" y="516464"/>
                </a:lnTo>
                <a:lnTo>
                  <a:pt x="2377793" y="538391"/>
                </a:lnTo>
                <a:lnTo>
                  <a:pt x="2344483" y="563879"/>
                </a:lnTo>
                <a:lnTo>
                  <a:pt x="2310946" y="598402"/>
                </a:lnTo>
                <a:lnTo>
                  <a:pt x="2283490" y="638344"/>
                </a:lnTo>
                <a:lnTo>
                  <a:pt x="2262123" y="683704"/>
                </a:lnTo>
                <a:lnTo>
                  <a:pt x="2246853" y="734483"/>
                </a:lnTo>
                <a:lnTo>
                  <a:pt x="2237685" y="790680"/>
                </a:lnTo>
                <a:lnTo>
                  <a:pt x="2234628" y="852296"/>
                </a:lnTo>
                <a:lnTo>
                  <a:pt x="2234628" y="864235"/>
                </a:lnTo>
                <a:lnTo>
                  <a:pt x="2237249" y="920895"/>
                </a:lnTo>
                <a:lnTo>
                  <a:pt x="2245113" y="972453"/>
                </a:lnTo>
                <a:lnTo>
                  <a:pt x="2258220" y="1018896"/>
                </a:lnTo>
                <a:lnTo>
                  <a:pt x="2276568" y="1060213"/>
                </a:lnTo>
                <a:lnTo>
                  <a:pt x="2300160" y="1096390"/>
                </a:lnTo>
                <a:lnTo>
                  <a:pt x="2329071" y="1126690"/>
                </a:lnTo>
                <a:lnTo>
                  <a:pt x="2363231" y="1150234"/>
                </a:lnTo>
                <a:lnTo>
                  <a:pt x="2402646" y="1167037"/>
                </a:lnTo>
                <a:lnTo>
                  <a:pt x="2447322" y="1177110"/>
                </a:lnTo>
                <a:lnTo>
                  <a:pt x="2497264" y="1180464"/>
                </a:lnTo>
                <a:lnTo>
                  <a:pt x="2547092" y="1176082"/>
                </a:lnTo>
                <a:lnTo>
                  <a:pt x="2592185" y="1162934"/>
                </a:lnTo>
                <a:lnTo>
                  <a:pt x="2632551" y="1141015"/>
                </a:lnTo>
                <a:lnTo>
                  <a:pt x="2668197" y="1110323"/>
                </a:lnTo>
                <a:lnTo>
                  <a:pt x="2687025" y="1086299"/>
                </a:lnTo>
                <a:lnTo>
                  <a:pt x="2683065" y="1022603"/>
                </a:lnTo>
                <a:lnTo>
                  <a:pt x="2926651" y="1022603"/>
                </a:lnTo>
                <a:lnTo>
                  <a:pt x="2926651" y="932179"/>
                </a:lnTo>
                <a:lnTo>
                  <a:pt x="2571686" y="932179"/>
                </a:lnTo>
                <a:lnTo>
                  <a:pt x="2541996" y="926820"/>
                </a:lnTo>
                <a:lnTo>
                  <a:pt x="2520759" y="910732"/>
                </a:lnTo>
                <a:lnTo>
                  <a:pt x="2507999" y="883906"/>
                </a:lnTo>
                <a:lnTo>
                  <a:pt x="2503741" y="846327"/>
                </a:lnTo>
                <a:lnTo>
                  <a:pt x="2503741" y="819530"/>
                </a:lnTo>
                <a:lnTo>
                  <a:pt x="2514473" y="756665"/>
                </a:lnTo>
                <a:lnTo>
                  <a:pt x="2546540" y="712088"/>
                </a:lnTo>
                <a:lnTo>
                  <a:pt x="2595657" y="684164"/>
                </a:lnTo>
                <a:lnTo>
                  <a:pt x="2657538" y="671194"/>
                </a:lnTo>
                <a:lnTo>
                  <a:pt x="2926651" y="671194"/>
                </a:lnTo>
                <a:lnTo>
                  <a:pt x="2926651" y="357886"/>
                </a:lnTo>
                <a:lnTo>
                  <a:pt x="2924364" y="304355"/>
                </a:lnTo>
                <a:lnTo>
                  <a:pt x="2917502" y="254762"/>
                </a:lnTo>
                <a:lnTo>
                  <a:pt x="2915948" y="248561"/>
                </a:lnTo>
                <a:lnTo>
                  <a:pt x="2915911" y="248412"/>
                </a:lnTo>
                <a:close/>
              </a:path>
              <a:path w="2926715" h="2202180">
                <a:moveTo>
                  <a:pt x="2926651" y="1022603"/>
                </a:moveTo>
                <a:lnTo>
                  <a:pt x="2725356" y="1022603"/>
                </a:lnTo>
                <a:lnTo>
                  <a:pt x="2699129" y="1070854"/>
                </a:lnTo>
                <a:lnTo>
                  <a:pt x="2687025" y="1086299"/>
                </a:lnTo>
                <a:lnTo>
                  <a:pt x="2691955" y="1165605"/>
                </a:lnTo>
                <a:lnTo>
                  <a:pt x="2926651" y="1165605"/>
                </a:lnTo>
                <a:lnTo>
                  <a:pt x="2926651" y="1022603"/>
                </a:lnTo>
                <a:close/>
              </a:path>
              <a:path w="2926715" h="2202180">
                <a:moveTo>
                  <a:pt x="2725356" y="1022603"/>
                </a:moveTo>
                <a:lnTo>
                  <a:pt x="2683065" y="1022603"/>
                </a:lnTo>
                <a:lnTo>
                  <a:pt x="2687025" y="1086299"/>
                </a:lnTo>
                <a:lnTo>
                  <a:pt x="2699129" y="1070854"/>
                </a:lnTo>
                <a:lnTo>
                  <a:pt x="2725356" y="1022603"/>
                </a:lnTo>
                <a:close/>
              </a:path>
              <a:path w="2926715" h="2202180">
                <a:moveTo>
                  <a:pt x="2926651" y="671194"/>
                </a:moveTo>
                <a:lnTo>
                  <a:pt x="2657538" y="671194"/>
                </a:lnTo>
                <a:lnTo>
                  <a:pt x="2657538" y="849629"/>
                </a:lnTo>
                <a:lnTo>
                  <a:pt x="2646106" y="885781"/>
                </a:lnTo>
                <a:lnTo>
                  <a:pt x="2627995" y="911574"/>
                </a:lnTo>
                <a:lnTo>
                  <a:pt x="2603192" y="927032"/>
                </a:lnTo>
                <a:lnTo>
                  <a:pt x="2571686" y="932179"/>
                </a:lnTo>
                <a:lnTo>
                  <a:pt x="2926651" y="932179"/>
                </a:lnTo>
                <a:lnTo>
                  <a:pt x="2926651" y="671194"/>
                </a:lnTo>
                <a:close/>
              </a:path>
              <a:path w="2926715" h="2202180">
                <a:moveTo>
                  <a:pt x="2601531" y="0"/>
                </a:moveTo>
                <a:lnTo>
                  <a:pt x="2548620" y="2486"/>
                </a:lnTo>
                <a:lnTo>
                  <a:pt x="2500311" y="9947"/>
                </a:lnTo>
                <a:lnTo>
                  <a:pt x="2456606" y="22379"/>
                </a:lnTo>
                <a:lnTo>
                  <a:pt x="2417503" y="39783"/>
                </a:lnTo>
                <a:lnTo>
                  <a:pt x="2383002" y="62158"/>
                </a:lnTo>
                <a:lnTo>
                  <a:pt x="2353103" y="89503"/>
                </a:lnTo>
                <a:lnTo>
                  <a:pt x="2327805" y="121816"/>
                </a:lnTo>
                <a:lnTo>
                  <a:pt x="2307107" y="159098"/>
                </a:lnTo>
                <a:lnTo>
                  <a:pt x="2291010" y="201346"/>
                </a:lnTo>
                <a:lnTo>
                  <a:pt x="2279549" y="248412"/>
                </a:lnTo>
                <a:lnTo>
                  <a:pt x="2279513" y="248561"/>
                </a:lnTo>
                <a:lnTo>
                  <a:pt x="2272614" y="300741"/>
                </a:lnTo>
                <a:lnTo>
                  <a:pt x="2270315" y="357886"/>
                </a:lnTo>
                <a:lnTo>
                  <a:pt x="2270315" y="415036"/>
                </a:lnTo>
                <a:lnTo>
                  <a:pt x="2527617" y="415036"/>
                </a:lnTo>
                <a:lnTo>
                  <a:pt x="2527617" y="346075"/>
                </a:lnTo>
                <a:lnTo>
                  <a:pt x="2528595" y="319262"/>
                </a:lnTo>
                <a:lnTo>
                  <a:pt x="2536457" y="280209"/>
                </a:lnTo>
                <a:lnTo>
                  <a:pt x="2564759" y="253390"/>
                </a:lnTo>
                <a:lnTo>
                  <a:pt x="2564532" y="253390"/>
                </a:lnTo>
                <a:lnTo>
                  <a:pt x="2580245" y="249628"/>
                </a:lnTo>
                <a:lnTo>
                  <a:pt x="2598483" y="248412"/>
                </a:lnTo>
                <a:lnTo>
                  <a:pt x="2915911" y="248412"/>
                </a:lnTo>
                <a:lnTo>
                  <a:pt x="2906061" y="209105"/>
                </a:lnTo>
                <a:lnTo>
                  <a:pt x="2890037" y="167386"/>
                </a:lnTo>
                <a:lnTo>
                  <a:pt x="2869428" y="129603"/>
                </a:lnTo>
                <a:lnTo>
                  <a:pt x="2844228" y="95757"/>
                </a:lnTo>
                <a:lnTo>
                  <a:pt x="2808124" y="61317"/>
                </a:lnTo>
                <a:lnTo>
                  <a:pt x="2765803" y="34509"/>
                </a:lnTo>
                <a:lnTo>
                  <a:pt x="2717264" y="15345"/>
                </a:lnTo>
                <a:lnTo>
                  <a:pt x="2662506" y="3838"/>
                </a:lnTo>
                <a:lnTo>
                  <a:pt x="2601531" y="0"/>
                </a:lnTo>
                <a:close/>
              </a:path>
              <a:path w="2926715" h="2202180">
                <a:moveTo>
                  <a:pt x="2926651" y="1274699"/>
                </a:moveTo>
                <a:lnTo>
                  <a:pt x="2234628" y="1274699"/>
                </a:lnTo>
                <a:lnTo>
                  <a:pt x="2234628" y="1534921"/>
                </a:lnTo>
                <a:lnTo>
                  <a:pt x="2926651" y="1534921"/>
                </a:lnTo>
                <a:lnTo>
                  <a:pt x="2926651" y="1274699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3929507" y="618108"/>
            <a:ext cx="4420870" cy="2202180"/>
          </a:xfrm>
          <a:custGeom>
            <a:avLst/>
            <a:gdLst/>
            <a:ahLst/>
            <a:cxnLst/>
            <a:rect l="l" t="t" r="r" b="b"/>
            <a:pathLst>
              <a:path w="4420870" h="2202180">
                <a:moveTo>
                  <a:pt x="512825" y="0"/>
                </a:moveTo>
                <a:lnTo>
                  <a:pt x="452194" y="2232"/>
                </a:lnTo>
                <a:lnTo>
                  <a:pt x="395262" y="8929"/>
                </a:lnTo>
                <a:lnTo>
                  <a:pt x="342027" y="20091"/>
                </a:lnTo>
                <a:lnTo>
                  <a:pt x="292487" y="35718"/>
                </a:lnTo>
                <a:lnTo>
                  <a:pt x="246640" y="55810"/>
                </a:lnTo>
                <a:lnTo>
                  <a:pt x="204484" y="80367"/>
                </a:lnTo>
                <a:lnTo>
                  <a:pt x="166194" y="109218"/>
                </a:lnTo>
                <a:lnTo>
                  <a:pt x="131444" y="142620"/>
                </a:lnTo>
                <a:lnTo>
                  <a:pt x="103857" y="175706"/>
                </a:lnTo>
                <a:lnTo>
                  <a:pt x="79516" y="211549"/>
                </a:lnTo>
                <a:lnTo>
                  <a:pt x="58420" y="250147"/>
                </a:lnTo>
                <a:lnTo>
                  <a:pt x="40569" y="291502"/>
                </a:lnTo>
                <a:lnTo>
                  <a:pt x="25964" y="335613"/>
                </a:lnTo>
                <a:lnTo>
                  <a:pt x="14605" y="382481"/>
                </a:lnTo>
                <a:lnTo>
                  <a:pt x="6491" y="432105"/>
                </a:lnTo>
                <a:lnTo>
                  <a:pt x="1619" y="484599"/>
                </a:lnTo>
                <a:lnTo>
                  <a:pt x="0" y="539623"/>
                </a:lnTo>
                <a:lnTo>
                  <a:pt x="0" y="1659381"/>
                </a:lnTo>
                <a:lnTo>
                  <a:pt x="1627" y="1715045"/>
                </a:lnTo>
                <a:lnTo>
                  <a:pt x="6493" y="1767739"/>
                </a:lnTo>
                <a:lnTo>
                  <a:pt x="14604" y="1817718"/>
                </a:lnTo>
                <a:lnTo>
                  <a:pt x="25957" y="1864899"/>
                </a:lnTo>
                <a:lnTo>
                  <a:pt x="40554" y="1909286"/>
                </a:lnTo>
                <a:lnTo>
                  <a:pt x="58551" y="1951237"/>
                </a:lnTo>
                <a:lnTo>
                  <a:pt x="79686" y="1990036"/>
                </a:lnTo>
                <a:lnTo>
                  <a:pt x="104069" y="2026017"/>
                </a:lnTo>
                <a:lnTo>
                  <a:pt x="131698" y="2059177"/>
                </a:lnTo>
                <a:lnTo>
                  <a:pt x="166489" y="2092664"/>
                </a:lnTo>
                <a:lnTo>
                  <a:pt x="204948" y="2121685"/>
                </a:lnTo>
                <a:lnTo>
                  <a:pt x="247077" y="2146242"/>
                </a:lnTo>
                <a:lnTo>
                  <a:pt x="292877" y="2166334"/>
                </a:lnTo>
                <a:lnTo>
                  <a:pt x="342351" y="2181961"/>
                </a:lnTo>
                <a:lnTo>
                  <a:pt x="395499" y="2193123"/>
                </a:lnTo>
                <a:lnTo>
                  <a:pt x="452324" y="2199820"/>
                </a:lnTo>
                <a:lnTo>
                  <a:pt x="512825" y="2202053"/>
                </a:lnTo>
                <a:lnTo>
                  <a:pt x="573048" y="2199820"/>
                </a:lnTo>
                <a:lnTo>
                  <a:pt x="629747" y="2193123"/>
                </a:lnTo>
                <a:lnTo>
                  <a:pt x="682790" y="2181961"/>
                </a:lnTo>
                <a:lnTo>
                  <a:pt x="732190" y="2166334"/>
                </a:lnTo>
                <a:lnTo>
                  <a:pt x="777945" y="2146242"/>
                </a:lnTo>
                <a:lnTo>
                  <a:pt x="820328" y="2121525"/>
                </a:lnTo>
                <a:lnTo>
                  <a:pt x="858782" y="2092457"/>
                </a:lnTo>
                <a:lnTo>
                  <a:pt x="893571" y="2058924"/>
                </a:lnTo>
                <a:lnTo>
                  <a:pt x="921281" y="2025696"/>
                </a:lnTo>
                <a:lnTo>
                  <a:pt x="945734" y="1989682"/>
                </a:lnTo>
                <a:lnTo>
                  <a:pt x="966930" y="1950879"/>
                </a:lnTo>
                <a:lnTo>
                  <a:pt x="984869" y="1909286"/>
                </a:lnTo>
                <a:lnTo>
                  <a:pt x="999450" y="1865193"/>
                </a:lnTo>
                <a:lnTo>
                  <a:pt x="1004012" y="1846452"/>
                </a:lnTo>
                <a:lnTo>
                  <a:pt x="521715" y="1846452"/>
                </a:lnTo>
                <a:lnTo>
                  <a:pt x="473648" y="1839929"/>
                </a:lnTo>
                <a:lnTo>
                  <a:pt x="436272" y="1820353"/>
                </a:lnTo>
                <a:lnTo>
                  <a:pt x="409583" y="1787721"/>
                </a:lnTo>
                <a:lnTo>
                  <a:pt x="393574" y="1742024"/>
                </a:lnTo>
                <a:lnTo>
                  <a:pt x="388238" y="1683257"/>
                </a:lnTo>
                <a:lnTo>
                  <a:pt x="388238" y="518794"/>
                </a:lnTo>
                <a:lnTo>
                  <a:pt x="393574" y="460028"/>
                </a:lnTo>
                <a:lnTo>
                  <a:pt x="409583" y="414331"/>
                </a:lnTo>
                <a:lnTo>
                  <a:pt x="436272" y="381699"/>
                </a:lnTo>
                <a:lnTo>
                  <a:pt x="473648" y="362123"/>
                </a:lnTo>
                <a:lnTo>
                  <a:pt x="521715" y="355600"/>
                </a:lnTo>
                <a:lnTo>
                  <a:pt x="1004400" y="355600"/>
                </a:lnTo>
                <a:lnTo>
                  <a:pt x="999612" y="335918"/>
                </a:lnTo>
                <a:lnTo>
                  <a:pt x="984964" y="291828"/>
                </a:lnTo>
                <a:lnTo>
                  <a:pt x="967062" y="250476"/>
                </a:lnTo>
                <a:lnTo>
                  <a:pt x="945905" y="211866"/>
                </a:lnTo>
                <a:lnTo>
                  <a:pt x="921493" y="175998"/>
                </a:lnTo>
                <a:lnTo>
                  <a:pt x="893826" y="142875"/>
                </a:lnTo>
                <a:lnTo>
                  <a:pt x="859072" y="109388"/>
                </a:lnTo>
                <a:lnTo>
                  <a:pt x="820632" y="80367"/>
                </a:lnTo>
                <a:lnTo>
                  <a:pt x="778510" y="55810"/>
                </a:lnTo>
                <a:lnTo>
                  <a:pt x="732710" y="35718"/>
                </a:lnTo>
                <a:lnTo>
                  <a:pt x="683237" y="20091"/>
                </a:lnTo>
                <a:lnTo>
                  <a:pt x="630096" y="8929"/>
                </a:lnTo>
                <a:lnTo>
                  <a:pt x="573291" y="2232"/>
                </a:lnTo>
                <a:lnTo>
                  <a:pt x="512825" y="0"/>
                </a:lnTo>
                <a:close/>
              </a:path>
              <a:path w="4420870" h="2202180">
                <a:moveTo>
                  <a:pt x="1025651" y="1337182"/>
                </a:moveTo>
                <a:lnTo>
                  <a:pt x="655192" y="1337182"/>
                </a:lnTo>
                <a:lnTo>
                  <a:pt x="655192" y="1683257"/>
                </a:lnTo>
                <a:lnTo>
                  <a:pt x="649845" y="1742024"/>
                </a:lnTo>
                <a:lnTo>
                  <a:pt x="633812" y="1787721"/>
                </a:lnTo>
                <a:lnTo>
                  <a:pt x="607104" y="1820353"/>
                </a:lnTo>
                <a:lnTo>
                  <a:pt x="569735" y="1839929"/>
                </a:lnTo>
                <a:lnTo>
                  <a:pt x="521715" y="1846452"/>
                </a:lnTo>
                <a:lnTo>
                  <a:pt x="1004012" y="1846452"/>
                </a:lnTo>
                <a:lnTo>
                  <a:pt x="1019097" y="1767903"/>
                </a:lnTo>
                <a:lnTo>
                  <a:pt x="1024012" y="1715045"/>
                </a:lnTo>
                <a:lnTo>
                  <a:pt x="1025651" y="1659381"/>
                </a:lnTo>
                <a:lnTo>
                  <a:pt x="1025651" y="1337182"/>
                </a:lnTo>
                <a:close/>
              </a:path>
              <a:path w="4420870" h="2202180">
                <a:moveTo>
                  <a:pt x="1004400" y="355600"/>
                </a:moveTo>
                <a:lnTo>
                  <a:pt x="521715" y="355600"/>
                </a:lnTo>
                <a:lnTo>
                  <a:pt x="569735" y="362123"/>
                </a:lnTo>
                <a:lnTo>
                  <a:pt x="607104" y="381699"/>
                </a:lnTo>
                <a:lnTo>
                  <a:pt x="633812" y="414331"/>
                </a:lnTo>
                <a:lnTo>
                  <a:pt x="649845" y="460028"/>
                </a:lnTo>
                <a:lnTo>
                  <a:pt x="655192" y="518794"/>
                </a:lnTo>
                <a:lnTo>
                  <a:pt x="655192" y="790320"/>
                </a:lnTo>
                <a:lnTo>
                  <a:pt x="1025651" y="790320"/>
                </a:lnTo>
                <a:lnTo>
                  <a:pt x="1025651" y="539623"/>
                </a:lnTo>
                <a:lnTo>
                  <a:pt x="1024024" y="484599"/>
                </a:lnTo>
                <a:lnTo>
                  <a:pt x="1019142" y="432306"/>
                </a:lnTo>
                <a:lnTo>
                  <a:pt x="1011004" y="382745"/>
                </a:lnTo>
                <a:lnTo>
                  <a:pt x="1004400" y="355600"/>
                </a:lnTo>
                <a:close/>
              </a:path>
              <a:path w="4420870" h="2202180">
                <a:moveTo>
                  <a:pt x="1915667" y="29844"/>
                </a:moveTo>
                <a:lnTo>
                  <a:pt x="1419225" y="29844"/>
                </a:lnTo>
                <a:lnTo>
                  <a:pt x="1075943" y="2172207"/>
                </a:lnTo>
                <a:lnTo>
                  <a:pt x="1436115" y="2172207"/>
                </a:lnTo>
                <a:lnTo>
                  <a:pt x="1495678" y="1764283"/>
                </a:lnTo>
                <a:lnTo>
                  <a:pt x="1872233" y="1764283"/>
                </a:lnTo>
                <a:lnTo>
                  <a:pt x="1872233" y="1758188"/>
                </a:lnTo>
                <a:lnTo>
                  <a:pt x="2192915" y="1758188"/>
                </a:lnTo>
                <a:lnTo>
                  <a:pt x="2139234" y="1423542"/>
                </a:lnTo>
                <a:lnTo>
                  <a:pt x="1538604" y="1423542"/>
                </a:lnTo>
                <a:lnTo>
                  <a:pt x="1654323" y="613404"/>
                </a:lnTo>
                <a:lnTo>
                  <a:pt x="1630552" y="450850"/>
                </a:lnTo>
                <a:lnTo>
                  <a:pt x="1983202" y="450850"/>
                </a:lnTo>
                <a:lnTo>
                  <a:pt x="1915667" y="29844"/>
                </a:lnTo>
                <a:close/>
              </a:path>
              <a:path w="4420870" h="2202180">
                <a:moveTo>
                  <a:pt x="2192915" y="1758188"/>
                </a:moveTo>
                <a:lnTo>
                  <a:pt x="1872233" y="1758188"/>
                </a:lnTo>
                <a:lnTo>
                  <a:pt x="1874773" y="2172207"/>
                </a:lnTo>
                <a:lnTo>
                  <a:pt x="2259329" y="2172207"/>
                </a:lnTo>
                <a:lnTo>
                  <a:pt x="2192915" y="1758188"/>
                </a:lnTo>
                <a:close/>
              </a:path>
              <a:path w="4420870" h="2202180">
                <a:moveTo>
                  <a:pt x="1983202" y="450850"/>
                </a:moveTo>
                <a:lnTo>
                  <a:pt x="1677542" y="450850"/>
                </a:lnTo>
                <a:lnTo>
                  <a:pt x="1654323" y="613404"/>
                </a:lnTo>
                <a:lnTo>
                  <a:pt x="1772792" y="1423542"/>
                </a:lnTo>
                <a:lnTo>
                  <a:pt x="2139234" y="1423542"/>
                </a:lnTo>
                <a:lnTo>
                  <a:pt x="1983202" y="450850"/>
                </a:lnTo>
                <a:close/>
              </a:path>
              <a:path w="4420870" h="2202180">
                <a:moveTo>
                  <a:pt x="1677542" y="450850"/>
                </a:moveTo>
                <a:lnTo>
                  <a:pt x="1630552" y="450850"/>
                </a:lnTo>
                <a:lnTo>
                  <a:pt x="1654323" y="613404"/>
                </a:lnTo>
                <a:lnTo>
                  <a:pt x="1677542" y="450850"/>
                </a:lnTo>
                <a:close/>
              </a:path>
              <a:path w="4420870" h="2202180">
                <a:moveTo>
                  <a:pt x="2670937" y="1501013"/>
                </a:moveTo>
                <a:lnTo>
                  <a:pt x="2300478" y="1501013"/>
                </a:lnTo>
                <a:lnTo>
                  <a:pt x="2300478" y="1647443"/>
                </a:lnTo>
                <a:lnTo>
                  <a:pt x="2302086" y="1704881"/>
                </a:lnTo>
                <a:lnTo>
                  <a:pt x="2306914" y="1759338"/>
                </a:lnTo>
                <a:lnTo>
                  <a:pt x="2314960" y="1810817"/>
                </a:lnTo>
                <a:lnTo>
                  <a:pt x="2326227" y="1859321"/>
                </a:lnTo>
                <a:lnTo>
                  <a:pt x="2340716" y="1904850"/>
                </a:lnTo>
                <a:lnTo>
                  <a:pt x="2358427" y="1947408"/>
                </a:lnTo>
                <a:lnTo>
                  <a:pt x="2379362" y="1986996"/>
                </a:lnTo>
                <a:lnTo>
                  <a:pt x="2403521" y="2023617"/>
                </a:lnTo>
                <a:lnTo>
                  <a:pt x="2430906" y="2057273"/>
                </a:lnTo>
                <a:lnTo>
                  <a:pt x="2461368" y="2087658"/>
                </a:lnTo>
                <a:lnTo>
                  <a:pt x="2494838" y="2114470"/>
                </a:lnTo>
                <a:lnTo>
                  <a:pt x="2531316" y="2137706"/>
                </a:lnTo>
                <a:lnTo>
                  <a:pt x="2570802" y="2157367"/>
                </a:lnTo>
                <a:lnTo>
                  <a:pt x="2613294" y="2173454"/>
                </a:lnTo>
                <a:lnTo>
                  <a:pt x="2658792" y="2185966"/>
                </a:lnTo>
                <a:lnTo>
                  <a:pt x="2707293" y="2194903"/>
                </a:lnTo>
                <a:lnTo>
                  <a:pt x="2758797" y="2200265"/>
                </a:lnTo>
                <a:lnTo>
                  <a:pt x="2813303" y="2202053"/>
                </a:lnTo>
                <a:lnTo>
                  <a:pt x="2867857" y="2200265"/>
                </a:lnTo>
                <a:lnTo>
                  <a:pt x="2868247" y="2200265"/>
                </a:lnTo>
                <a:lnTo>
                  <a:pt x="2919884" y="2194903"/>
                </a:lnTo>
                <a:lnTo>
                  <a:pt x="2920192" y="2194903"/>
                </a:lnTo>
                <a:lnTo>
                  <a:pt x="2969810" y="2185801"/>
                </a:lnTo>
                <a:lnTo>
                  <a:pt x="3016071" y="2173164"/>
                </a:lnTo>
                <a:lnTo>
                  <a:pt x="3059378" y="2156919"/>
                </a:lnTo>
                <a:lnTo>
                  <a:pt x="3099731" y="2137066"/>
                </a:lnTo>
                <a:lnTo>
                  <a:pt x="3137130" y="2113607"/>
                </a:lnTo>
                <a:lnTo>
                  <a:pt x="3171575" y="2086543"/>
                </a:lnTo>
                <a:lnTo>
                  <a:pt x="3203066" y="2055876"/>
                </a:lnTo>
                <a:lnTo>
                  <a:pt x="3231378" y="2021900"/>
                </a:lnTo>
                <a:lnTo>
                  <a:pt x="3256366" y="1984913"/>
                </a:lnTo>
                <a:lnTo>
                  <a:pt x="3278029" y="1944910"/>
                </a:lnTo>
                <a:lnTo>
                  <a:pt x="3296366" y="1901892"/>
                </a:lnTo>
                <a:lnTo>
                  <a:pt x="3311373" y="1855854"/>
                </a:lnTo>
                <a:lnTo>
                  <a:pt x="3313610" y="1846452"/>
                </a:lnTo>
                <a:lnTo>
                  <a:pt x="2810383" y="1846452"/>
                </a:lnTo>
                <a:lnTo>
                  <a:pt x="2767774" y="1841585"/>
                </a:lnTo>
                <a:lnTo>
                  <a:pt x="2705798" y="1802653"/>
                </a:lnTo>
                <a:lnTo>
                  <a:pt x="2686430" y="1768597"/>
                </a:lnTo>
                <a:lnTo>
                  <a:pt x="2674810" y="1724818"/>
                </a:lnTo>
                <a:lnTo>
                  <a:pt x="2670937" y="1671319"/>
                </a:lnTo>
                <a:lnTo>
                  <a:pt x="2670937" y="1501013"/>
                </a:lnTo>
                <a:close/>
              </a:path>
              <a:path w="4420870" h="2202180">
                <a:moveTo>
                  <a:pt x="2825241" y="0"/>
                </a:moveTo>
                <a:lnTo>
                  <a:pt x="2770547" y="1782"/>
                </a:lnTo>
                <a:lnTo>
                  <a:pt x="2718814" y="7128"/>
                </a:lnTo>
                <a:lnTo>
                  <a:pt x="2670043" y="16034"/>
                </a:lnTo>
                <a:lnTo>
                  <a:pt x="2624232" y="28500"/>
                </a:lnTo>
                <a:lnTo>
                  <a:pt x="2581380" y="44524"/>
                </a:lnTo>
                <a:lnTo>
                  <a:pt x="2541486" y="64102"/>
                </a:lnTo>
                <a:lnTo>
                  <a:pt x="2504549" y="87232"/>
                </a:lnTo>
                <a:lnTo>
                  <a:pt x="2470568" y="113914"/>
                </a:lnTo>
                <a:lnTo>
                  <a:pt x="2439542" y="144144"/>
                </a:lnTo>
                <a:lnTo>
                  <a:pt x="2411598" y="177583"/>
                </a:lnTo>
                <a:lnTo>
                  <a:pt x="2386944" y="213809"/>
                </a:lnTo>
                <a:lnTo>
                  <a:pt x="2365581" y="252824"/>
                </a:lnTo>
                <a:lnTo>
                  <a:pt x="2347508" y="294629"/>
                </a:lnTo>
                <a:lnTo>
                  <a:pt x="2332723" y="339227"/>
                </a:lnTo>
                <a:lnTo>
                  <a:pt x="2321226" y="386620"/>
                </a:lnTo>
                <a:lnTo>
                  <a:pt x="2313014" y="436811"/>
                </a:lnTo>
                <a:lnTo>
                  <a:pt x="2308088" y="489801"/>
                </a:lnTo>
                <a:lnTo>
                  <a:pt x="2306446" y="545591"/>
                </a:lnTo>
                <a:lnTo>
                  <a:pt x="2308149" y="599047"/>
                </a:lnTo>
                <a:lnTo>
                  <a:pt x="2313258" y="650882"/>
                </a:lnTo>
                <a:lnTo>
                  <a:pt x="2321772" y="701089"/>
                </a:lnTo>
                <a:lnTo>
                  <a:pt x="2333692" y="749667"/>
                </a:lnTo>
                <a:lnTo>
                  <a:pt x="2349017" y="796609"/>
                </a:lnTo>
                <a:lnTo>
                  <a:pt x="2367749" y="841912"/>
                </a:lnTo>
                <a:lnTo>
                  <a:pt x="2389885" y="885570"/>
                </a:lnTo>
                <a:lnTo>
                  <a:pt x="2410460" y="919376"/>
                </a:lnTo>
                <a:lnTo>
                  <a:pt x="2435017" y="954161"/>
                </a:lnTo>
                <a:lnTo>
                  <a:pt x="2463560" y="989927"/>
                </a:lnTo>
                <a:lnTo>
                  <a:pt x="2496091" y="1026674"/>
                </a:lnTo>
                <a:lnTo>
                  <a:pt x="2532614" y="1064404"/>
                </a:lnTo>
                <a:lnTo>
                  <a:pt x="2573132" y="1103117"/>
                </a:lnTo>
                <a:lnTo>
                  <a:pt x="2617649" y="1142815"/>
                </a:lnTo>
                <a:lnTo>
                  <a:pt x="2666166" y="1183498"/>
                </a:lnTo>
                <a:lnTo>
                  <a:pt x="2718689" y="1225168"/>
                </a:lnTo>
                <a:lnTo>
                  <a:pt x="2756744" y="1267746"/>
                </a:lnTo>
                <a:lnTo>
                  <a:pt x="2791276" y="1308236"/>
                </a:lnTo>
                <a:lnTo>
                  <a:pt x="2822273" y="1346644"/>
                </a:lnTo>
                <a:lnTo>
                  <a:pt x="2849724" y="1382978"/>
                </a:lnTo>
                <a:lnTo>
                  <a:pt x="2873620" y="1417244"/>
                </a:lnTo>
                <a:lnTo>
                  <a:pt x="2918358" y="1497955"/>
                </a:lnTo>
                <a:lnTo>
                  <a:pt x="2935779" y="1550114"/>
                </a:lnTo>
                <a:lnTo>
                  <a:pt x="2946223" y="1605916"/>
                </a:lnTo>
                <a:lnTo>
                  <a:pt x="2949701" y="1665351"/>
                </a:lnTo>
                <a:lnTo>
                  <a:pt x="2947487" y="1711787"/>
                </a:lnTo>
                <a:lnTo>
                  <a:pt x="2940843" y="1750710"/>
                </a:lnTo>
                <a:lnTo>
                  <a:pt x="2914268" y="1806066"/>
                </a:lnTo>
                <a:lnTo>
                  <a:pt x="2870517" y="1836356"/>
                </a:lnTo>
                <a:lnTo>
                  <a:pt x="2810383" y="1846452"/>
                </a:lnTo>
                <a:lnTo>
                  <a:pt x="3313610" y="1846452"/>
                </a:lnTo>
                <a:lnTo>
                  <a:pt x="3323049" y="1806796"/>
                </a:lnTo>
                <a:lnTo>
                  <a:pt x="3331391" y="1754714"/>
                </a:lnTo>
                <a:lnTo>
                  <a:pt x="3336398" y="1699608"/>
                </a:lnTo>
                <a:lnTo>
                  <a:pt x="3338067" y="1641475"/>
                </a:lnTo>
                <a:lnTo>
                  <a:pt x="3336427" y="1584908"/>
                </a:lnTo>
                <a:lnTo>
                  <a:pt x="3331508" y="1530384"/>
                </a:lnTo>
                <a:lnTo>
                  <a:pt x="3323312" y="1477906"/>
                </a:lnTo>
                <a:lnTo>
                  <a:pt x="3311841" y="1427478"/>
                </a:lnTo>
                <a:lnTo>
                  <a:pt x="3297098" y="1379105"/>
                </a:lnTo>
                <a:lnTo>
                  <a:pt x="3279085" y="1332791"/>
                </a:lnTo>
                <a:lnTo>
                  <a:pt x="3257803" y="1288541"/>
                </a:lnTo>
                <a:lnTo>
                  <a:pt x="3238335" y="1254496"/>
                </a:lnTo>
                <a:lnTo>
                  <a:pt x="3215658" y="1219668"/>
                </a:lnTo>
                <a:lnTo>
                  <a:pt x="3189774" y="1184058"/>
                </a:lnTo>
                <a:lnTo>
                  <a:pt x="3160681" y="1147664"/>
                </a:lnTo>
                <a:lnTo>
                  <a:pt x="3128381" y="1110485"/>
                </a:lnTo>
                <a:lnTo>
                  <a:pt x="3092873" y="1072519"/>
                </a:lnTo>
                <a:lnTo>
                  <a:pt x="3054157" y="1033767"/>
                </a:lnTo>
                <a:lnTo>
                  <a:pt x="3012233" y="994226"/>
                </a:lnTo>
                <a:lnTo>
                  <a:pt x="2917538" y="909574"/>
                </a:lnTo>
                <a:lnTo>
                  <a:pt x="2873497" y="867668"/>
                </a:lnTo>
                <a:lnTo>
                  <a:pt x="2834973" y="828182"/>
                </a:lnTo>
                <a:lnTo>
                  <a:pt x="2801963" y="791120"/>
                </a:lnTo>
                <a:lnTo>
                  <a:pt x="2774463" y="756485"/>
                </a:lnTo>
                <a:lnTo>
                  <a:pt x="2752470" y="724280"/>
                </a:lnTo>
                <a:lnTo>
                  <a:pt x="2727227" y="677015"/>
                </a:lnTo>
                <a:lnTo>
                  <a:pt x="2709211" y="627999"/>
                </a:lnTo>
                <a:lnTo>
                  <a:pt x="2698410" y="577244"/>
                </a:lnTo>
                <a:lnTo>
                  <a:pt x="2694813" y="524763"/>
                </a:lnTo>
                <a:lnTo>
                  <a:pt x="2700146" y="463864"/>
                </a:lnTo>
                <a:lnTo>
                  <a:pt x="2716148" y="416499"/>
                </a:lnTo>
                <a:lnTo>
                  <a:pt x="2742818" y="382666"/>
                </a:lnTo>
                <a:lnTo>
                  <a:pt x="2780157" y="362366"/>
                </a:lnTo>
                <a:lnTo>
                  <a:pt x="2828163" y="355600"/>
                </a:lnTo>
                <a:lnTo>
                  <a:pt x="3309844" y="355600"/>
                </a:lnTo>
                <a:lnTo>
                  <a:pt x="3306661" y="341843"/>
                </a:lnTo>
                <a:lnTo>
                  <a:pt x="3292352" y="296642"/>
                </a:lnTo>
                <a:lnTo>
                  <a:pt x="3274864" y="254333"/>
                </a:lnTo>
                <a:lnTo>
                  <a:pt x="3254196" y="214920"/>
                </a:lnTo>
                <a:lnTo>
                  <a:pt x="3230348" y="178401"/>
                </a:lnTo>
                <a:lnTo>
                  <a:pt x="3203320" y="144779"/>
                </a:lnTo>
                <a:lnTo>
                  <a:pt x="3169203" y="110847"/>
                </a:lnTo>
                <a:lnTo>
                  <a:pt x="3131333" y="81438"/>
                </a:lnTo>
                <a:lnTo>
                  <a:pt x="3089710" y="56554"/>
                </a:lnTo>
                <a:lnTo>
                  <a:pt x="3044332" y="36195"/>
                </a:lnTo>
                <a:lnTo>
                  <a:pt x="2995198" y="20359"/>
                </a:lnTo>
                <a:lnTo>
                  <a:pt x="2942306" y="9048"/>
                </a:lnTo>
                <a:lnTo>
                  <a:pt x="2885654" y="2262"/>
                </a:lnTo>
                <a:lnTo>
                  <a:pt x="2825241" y="0"/>
                </a:lnTo>
                <a:close/>
              </a:path>
              <a:path w="4420870" h="2202180">
                <a:moveTo>
                  <a:pt x="3309844" y="355600"/>
                </a:moveTo>
                <a:lnTo>
                  <a:pt x="2828163" y="355600"/>
                </a:lnTo>
                <a:lnTo>
                  <a:pt x="2859190" y="358078"/>
                </a:lnTo>
                <a:lnTo>
                  <a:pt x="2886170" y="365521"/>
                </a:lnTo>
                <a:lnTo>
                  <a:pt x="2927985" y="395350"/>
                </a:lnTo>
                <a:lnTo>
                  <a:pt x="2953242" y="448992"/>
                </a:lnTo>
                <a:lnTo>
                  <a:pt x="2961640" y="530732"/>
                </a:lnTo>
                <a:lnTo>
                  <a:pt x="2961640" y="668274"/>
                </a:lnTo>
                <a:lnTo>
                  <a:pt x="3332098" y="668274"/>
                </a:lnTo>
                <a:lnTo>
                  <a:pt x="3332098" y="551561"/>
                </a:lnTo>
                <a:lnTo>
                  <a:pt x="3330509" y="494796"/>
                </a:lnTo>
                <a:lnTo>
                  <a:pt x="3325739" y="440921"/>
                </a:lnTo>
                <a:lnTo>
                  <a:pt x="3317790" y="389937"/>
                </a:lnTo>
                <a:lnTo>
                  <a:pt x="3309844" y="355600"/>
                </a:lnTo>
                <a:close/>
              </a:path>
              <a:path w="4420870" h="2202180">
                <a:moveTo>
                  <a:pt x="4420743" y="29844"/>
                </a:moveTo>
                <a:lnTo>
                  <a:pt x="3466591" y="29844"/>
                </a:lnTo>
                <a:lnTo>
                  <a:pt x="3466591" y="2172207"/>
                </a:lnTo>
                <a:lnTo>
                  <a:pt x="4420743" y="2172207"/>
                </a:lnTo>
                <a:lnTo>
                  <a:pt x="4420743" y="1816735"/>
                </a:lnTo>
                <a:lnTo>
                  <a:pt x="3854831" y="1816735"/>
                </a:lnTo>
                <a:lnTo>
                  <a:pt x="3854831" y="1234058"/>
                </a:lnTo>
                <a:lnTo>
                  <a:pt x="4304538" y="1234058"/>
                </a:lnTo>
                <a:lnTo>
                  <a:pt x="4304538" y="878586"/>
                </a:lnTo>
                <a:lnTo>
                  <a:pt x="3854831" y="878586"/>
                </a:lnTo>
                <a:lnTo>
                  <a:pt x="3854831" y="385317"/>
                </a:lnTo>
                <a:lnTo>
                  <a:pt x="4420743" y="385317"/>
                </a:lnTo>
                <a:lnTo>
                  <a:pt x="4420743" y="29844"/>
                </a:lnTo>
                <a:close/>
              </a:path>
            </a:pathLst>
          </a:custGeom>
          <a:solidFill>
            <a:srgbClr val="4F5D1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3792" y="3513328"/>
            <a:ext cx="4530725" cy="21291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3800" spc="-2855"/>
              <a:t>TWITTER</a:t>
            </a:r>
            <a:endParaRPr sz="13800"/>
          </a:p>
        </p:txBody>
      </p:sp>
      <p:sp>
        <p:nvSpPr>
          <p:cNvPr id="6" name="object 6" descr=""/>
          <p:cNvSpPr txBox="1"/>
          <p:nvPr/>
        </p:nvSpPr>
        <p:spPr>
          <a:xfrm>
            <a:off x="-12700" y="-20319"/>
            <a:ext cx="42290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240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064882" y="3941568"/>
            <a:ext cx="5133213" cy="2904362"/>
          </a:xfrm>
          <a:prstGeom prst="rect">
            <a:avLst/>
          </a:prstGeom>
        </p:spPr>
      </p:pic>
      <p:grpSp>
        <p:nvGrpSpPr>
          <p:cNvPr id="8" name="object 8" descr=""/>
          <p:cNvGrpSpPr/>
          <p:nvPr/>
        </p:nvGrpSpPr>
        <p:grpSpPr>
          <a:xfrm>
            <a:off x="9821798" y="0"/>
            <a:ext cx="2373630" cy="767715"/>
            <a:chOff x="9821798" y="0"/>
            <a:chExt cx="2373630" cy="767715"/>
          </a:xfrm>
        </p:grpSpPr>
        <p:sp>
          <p:nvSpPr>
            <p:cNvPr id="9" name="object 9" descr=""/>
            <p:cNvSpPr/>
            <p:nvPr/>
          </p:nvSpPr>
          <p:spPr>
            <a:xfrm>
              <a:off x="9821798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3030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65377" y="6448755"/>
            <a:ext cx="3710304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5560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241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02969" y="950722"/>
            <a:ext cx="9392412" cy="5405628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5054853" y="6447231"/>
            <a:ext cx="214820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u="sng" sz="10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https://twitter.com/Turismo_Cuenca</a:t>
            </a:r>
            <a:endParaRPr sz="10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0" y="11355"/>
            <a:ext cx="38481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242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1136164"/>
            <a:ext cx="12191999" cy="5612130"/>
          </a:xfrm>
          <a:prstGeom prst="rect">
            <a:avLst/>
          </a:prstGeom>
        </p:spPr>
      </p:pic>
      <p:sp>
        <p:nvSpPr>
          <p:cNvPr id="5" name="object 5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</p:spTree>
  </p:cSld>
  <p:clrMapOvr>
    <a:masterClrMapping/>
  </p:clrMapOvr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1361503"/>
            <a:ext cx="12191999" cy="5177409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0" y="11355"/>
            <a:ext cx="38354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243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6080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244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grpSp>
        <p:nvGrpSpPr>
          <p:cNvPr id="5" name="object 5" descr=""/>
          <p:cNvGrpSpPr/>
          <p:nvPr/>
        </p:nvGrpSpPr>
        <p:grpSpPr>
          <a:xfrm>
            <a:off x="3175" y="136588"/>
            <a:ext cx="12192000" cy="6049010"/>
            <a:chOff x="3175" y="136588"/>
            <a:chExt cx="12192000" cy="604901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42677" y="136588"/>
              <a:ext cx="1853438" cy="590740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75" y="672731"/>
              <a:ext cx="12191999" cy="5512562"/>
            </a:xfrm>
            <a:prstGeom prst="rect">
              <a:avLst/>
            </a:prstGeom>
          </p:spPr>
        </p:pic>
      </p:grp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7782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245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2513965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30">
                <a:solidFill>
                  <a:srgbClr val="00AFEF"/>
                </a:solidFill>
              </a:rPr>
              <a:t>PHANTOMBUSTER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061338"/>
            <a:ext cx="12191999" cy="5295011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8671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246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591185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20">
                <a:solidFill>
                  <a:srgbClr val="00AFEF"/>
                </a:solidFill>
              </a:rPr>
              <a:t>PHANTOMBUSTER</a:t>
            </a:r>
            <a:r>
              <a:rPr dirty="0" spc="-530">
                <a:solidFill>
                  <a:srgbClr val="00AFEF"/>
                </a:solidFill>
              </a:rPr>
              <a:t> </a:t>
            </a:r>
            <a:r>
              <a:rPr dirty="0" spc="-370">
                <a:solidFill>
                  <a:srgbClr val="00AFEF"/>
                </a:solidFill>
              </a:rPr>
              <a:t>-</a:t>
            </a:r>
            <a:r>
              <a:rPr dirty="0" spc="-490">
                <a:solidFill>
                  <a:srgbClr val="00AFEF"/>
                </a:solidFill>
              </a:rPr>
              <a:t> </a:t>
            </a:r>
            <a:r>
              <a:rPr dirty="0" spc="-865">
                <a:solidFill>
                  <a:srgbClr val="00AFEF"/>
                </a:solidFill>
              </a:rPr>
              <a:t>DOWNLOAD</a:t>
            </a:r>
            <a:r>
              <a:rPr dirty="0" spc="-580">
                <a:solidFill>
                  <a:srgbClr val="00AFEF"/>
                </a:solidFill>
              </a:rPr>
              <a:t> </a:t>
            </a:r>
            <a:r>
              <a:rPr dirty="0" spc="-635">
                <a:solidFill>
                  <a:srgbClr val="00AFEF"/>
                </a:solidFill>
              </a:rPr>
              <a:t>EXAMPLES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5645" y="904264"/>
            <a:ext cx="11110849" cy="5841492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0" y="11355"/>
            <a:ext cx="371475" cy="26035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010"/>
              </a:lnSpc>
            </a:pPr>
            <a:r>
              <a:rPr dirty="0" sz="1800" spc="-25">
                <a:latin typeface="Georgia"/>
                <a:cs typeface="Georgia"/>
              </a:rPr>
              <a:t>247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5" y="-38"/>
            <a:ext cx="12192000" cy="768350"/>
          </a:xfrm>
          <a:custGeom>
            <a:avLst/>
            <a:gdLst/>
            <a:ahLst/>
            <a:cxnLst/>
            <a:rect l="l" t="t" r="r" b="b"/>
            <a:pathLst>
              <a:path w="12192000" h="768350">
                <a:moveTo>
                  <a:pt x="12192000" y="0"/>
                </a:moveTo>
                <a:lnTo>
                  <a:pt x="0" y="0"/>
                </a:lnTo>
                <a:lnTo>
                  <a:pt x="0" y="767753"/>
                </a:lnTo>
                <a:lnTo>
                  <a:pt x="12192000" y="767753"/>
                </a:lnTo>
                <a:lnTo>
                  <a:pt x="12192000" y="0"/>
                </a:lnTo>
                <a:close/>
              </a:path>
            </a:pathLst>
          </a:custGeom>
          <a:solidFill>
            <a:srgbClr val="CCEBC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1788" y="18414"/>
            <a:ext cx="5923280" cy="594360"/>
          </a:xfrm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20">
                <a:solidFill>
                  <a:srgbClr val="00AFEF"/>
                </a:solidFill>
              </a:rPr>
              <a:t>PHANTOMBUSTER</a:t>
            </a:r>
            <a:r>
              <a:rPr dirty="0" spc="-530">
                <a:solidFill>
                  <a:srgbClr val="00AFEF"/>
                </a:solidFill>
              </a:rPr>
              <a:t> </a:t>
            </a:r>
            <a:r>
              <a:rPr dirty="0" spc="-254">
                <a:solidFill>
                  <a:srgbClr val="00AFEF"/>
                </a:solidFill>
              </a:rPr>
              <a:t>–</a:t>
            </a:r>
            <a:r>
              <a:rPr dirty="0" spc="-490">
                <a:solidFill>
                  <a:srgbClr val="00AFEF"/>
                </a:solidFill>
              </a:rPr>
              <a:t> </a:t>
            </a:r>
            <a:r>
              <a:rPr dirty="0" spc="-865">
                <a:solidFill>
                  <a:srgbClr val="00AFEF"/>
                </a:solidFill>
              </a:rPr>
              <a:t>DOWNLOAD</a:t>
            </a:r>
            <a:r>
              <a:rPr dirty="0" spc="-575">
                <a:solidFill>
                  <a:srgbClr val="00AFEF"/>
                </a:solidFill>
              </a:rPr>
              <a:t> </a:t>
            </a:r>
            <a:r>
              <a:rPr dirty="0" spc="-635">
                <a:solidFill>
                  <a:srgbClr val="00AFEF"/>
                </a:solidFill>
              </a:rPr>
              <a:t>EXAMPLES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242677" y="136588"/>
            <a:ext cx="1853438" cy="59074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1343152"/>
            <a:ext cx="12191999" cy="5378323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453505"/>
          </a:xfrm>
          <a:custGeom>
            <a:avLst/>
            <a:gdLst/>
            <a:ahLst/>
            <a:cxnLst/>
            <a:rect l="l" t="t" r="r" b="b"/>
            <a:pathLst>
              <a:path w="12192000" h="6453505">
                <a:moveTo>
                  <a:pt x="12192000" y="0"/>
                </a:moveTo>
                <a:lnTo>
                  <a:pt x="0" y="0"/>
                </a:lnTo>
                <a:lnTo>
                  <a:pt x="0" y="6453339"/>
                </a:lnTo>
                <a:lnTo>
                  <a:pt x="12192000" y="6453339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39700" y="960501"/>
            <a:ext cx="9243060" cy="2555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6600" spc="-3629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6600" spc="-246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6600" spc="-3145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endParaRPr sz="16600">
              <a:latin typeface="Trebuchet MS"/>
              <a:cs typeface="Trebuchet MS"/>
            </a:endParaRPr>
          </a:p>
        </p:txBody>
      </p:sp>
      <p:sp>
        <p:nvSpPr>
          <p:cNvPr id="4" name="object 4" descr=""/>
          <p:cNvSpPr txBox="1">
            <a:spLocks noGrp="1"/>
          </p:cNvSpPr>
          <p:nvPr>
            <p:ph type="subTitle" idx="4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1500" spc="-3335">
                <a:solidFill>
                  <a:srgbClr val="4F5D17"/>
                </a:solidFill>
                <a:latin typeface="Trebuchet MS"/>
                <a:cs typeface="Trebuchet MS"/>
              </a:rPr>
              <a:t>&amp;</a:t>
            </a:r>
            <a:r>
              <a:rPr dirty="0" sz="11500" spc="-173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1500" spc="-2180">
                <a:solidFill>
                  <a:srgbClr val="4F5D17"/>
                </a:solidFill>
                <a:latin typeface="Trebuchet MS"/>
                <a:cs typeface="Trebuchet MS"/>
              </a:rPr>
              <a:t>TEACHINg</a:t>
            </a:r>
            <a:endParaRPr sz="11500">
              <a:latin typeface="Trebuchet MS"/>
              <a:cs typeface="Trebuchet MS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41846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248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821798" y="0"/>
            <a:ext cx="2373630" cy="767715"/>
            <a:chOff x="9821798" y="0"/>
            <a:chExt cx="2373630" cy="767715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3030"/>
              <a:ext cx="957059" cy="69982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3418880" y="6448755"/>
            <a:ext cx="1356995" cy="3911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 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78077" y="4562522"/>
            <a:ext cx="2353945" cy="22707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algn="ctr" marL="36195">
              <a:lnSpc>
                <a:spcPts val="3415"/>
              </a:lnSpc>
            </a:pPr>
            <a:r>
              <a:rPr dirty="0" sz="2900" spc="-20" b="1">
                <a:solidFill>
                  <a:srgbClr val="8592BB"/>
                </a:solidFill>
                <a:latin typeface="Verdana"/>
                <a:cs typeface="Verdana"/>
              </a:rPr>
              <a:t>Mars</a:t>
            </a:r>
            <a:endParaRPr sz="29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9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29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960"/>
              </a:spcBef>
            </a:pPr>
            <a:endParaRPr sz="2900">
              <a:latin typeface="Verdana"/>
              <a:cs typeface="Verdana"/>
            </a:endParaRPr>
          </a:p>
          <a:p>
            <a:pPr algn="ctr">
              <a:lnSpc>
                <a:spcPct val="10000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20">
                <a:solidFill>
                  <a:srgbClr val="FFFFFF"/>
                </a:solidFill>
                <a:latin typeface="Georgia"/>
                <a:cs typeface="Georgia"/>
              </a:rPr>
              <a:t>worl</a:t>
            </a:r>
            <a:endParaRPr sz="2400">
              <a:latin typeface="Georgia"/>
              <a:cs typeface="Georgia"/>
            </a:endParaRPr>
          </a:p>
        </p:txBody>
      </p:sp>
      <p:grpSp>
        <p:nvGrpSpPr>
          <p:cNvPr id="4" name="object 4" descr=""/>
          <p:cNvGrpSpPr/>
          <p:nvPr/>
        </p:nvGrpSpPr>
        <p:grpSpPr>
          <a:xfrm>
            <a:off x="1091120" y="0"/>
            <a:ext cx="11107420" cy="3924935"/>
            <a:chOff x="1091120" y="0"/>
            <a:chExt cx="11107420" cy="3924935"/>
          </a:xfrm>
        </p:grpSpPr>
        <p:sp>
          <p:nvSpPr>
            <p:cNvPr id="5" name="object 5" descr=""/>
            <p:cNvSpPr/>
            <p:nvPr/>
          </p:nvSpPr>
          <p:spPr>
            <a:xfrm>
              <a:off x="10704703" y="0"/>
              <a:ext cx="1493520" cy="2531745"/>
            </a:xfrm>
            <a:custGeom>
              <a:avLst/>
              <a:gdLst/>
              <a:ahLst/>
              <a:cxnLst/>
              <a:rect l="l" t="t" r="r" b="b"/>
              <a:pathLst>
                <a:path w="1493520" h="2531745">
                  <a:moveTo>
                    <a:pt x="5080" y="1782191"/>
                  </a:moveTo>
                  <a:lnTo>
                    <a:pt x="1473" y="1782191"/>
                  </a:lnTo>
                  <a:lnTo>
                    <a:pt x="495" y="1784350"/>
                  </a:lnTo>
                  <a:lnTo>
                    <a:pt x="381" y="1784604"/>
                  </a:lnTo>
                  <a:lnTo>
                    <a:pt x="0" y="1785747"/>
                  </a:lnTo>
                  <a:lnTo>
                    <a:pt x="1257" y="1785747"/>
                  </a:lnTo>
                  <a:lnTo>
                    <a:pt x="2794" y="1784350"/>
                  </a:lnTo>
                  <a:lnTo>
                    <a:pt x="5080" y="1782191"/>
                  </a:lnTo>
                  <a:close/>
                </a:path>
                <a:path w="1493520" h="2531745">
                  <a:moveTo>
                    <a:pt x="902589" y="1270254"/>
                  </a:moveTo>
                  <a:lnTo>
                    <a:pt x="864489" y="1265377"/>
                  </a:lnTo>
                  <a:lnTo>
                    <a:pt x="826477" y="1263561"/>
                  </a:lnTo>
                  <a:lnTo>
                    <a:pt x="788606" y="1264653"/>
                  </a:lnTo>
                  <a:lnTo>
                    <a:pt x="692988" y="1279410"/>
                  </a:lnTo>
                  <a:lnTo>
                    <a:pt x="635838" y="1295819"/>
                  </a:lnTo>
                  <a:lnTo>
                    <a:pt x="579742" y="1317066"/>
                  </a:lnTo>
                  <a:lnTo>
                    <a:pt x="524891" y="1342504"/>
                  </a:lnTo>
                  <a:lnTo>
                    <a:pt x="471538" y="1371473"/>
                  </a:lnTo>
                  <a:lnTo>
                    <a:pt x="419887" y="1403311"/>
                  </a:lnTo>
                  <a:lnTo>
                    <a:pt x="370154" y="1437386"/>
                  </a:lnTo>
                  <a:lnTo>
                    <a:pt x="322592" y="1473022"/>
                  </a:lnTo>
                  <a:lnTo>
                    <a:pt x="277393" y="1509585"/>
                  </a:lnTo>
                  <a:lnTo>
                    <a:pt x="234797" y="1546415"/>
                  </a:lnTo>
                  <a:lnTo>
                    <a:pt x="195021" y="1582864"/>
                  </a:lnTo>
                  <a:lnTo>
                    <a:pt x="158280" y="1618259"/>
                  </a:lnTo>
                  <a:lnTo>
                    <a:pt x="124815" y="1651977"/>
                  </a:lnTo>
                  <a:lnTo>
                    <a:pt x="94843" y="1683346"/>
                  </a:lnTo>
                  <a:lnTo>
                    <a:pt x="68567" y="1711718"/>
                  </a:lnTo>
                  <a:lnTo>
                    <a:pt x="14262" y="1772335"/>
                  </a:lnTo>
                  <a:lnTo>
                    <a:pt x="5080" y="1782191"/>
                  </a:lnTo>
                  <a:lnTo>
                    <a:pt x="56172" y="1786737"/>
                  </a:lnTo>
                  <a:lnTo>
                    <a:pt x="105333" y="1789214"/>
                  </a:lnTo>
                  <a:lnTo>
                    <a:pt x="152615" y="1789747"/>
                  </a:lnTo>
                  <a:lnTo>
                    <a:pt x="198056" y="1788426"/>
                  </a:lnTo>
                  <a:lnTo>
                    <a:pt x="241693" y="1785327"/>
                  </a:lnTo>
                  <a:lnTo>
                    <a:pt x="283591" y="1780540"/>
                  </a:lnTo>
                  <a:lnTo>
                    <a:pt x="595896" y="1671396"/>
                  </a:lnTo>
                  <a:lnTo>
                    <a:pt x="784733" y="1499260"/>
                  </a:lnTo>
                  <a:lnTo>
                    <a:pt x="877735" y="1340192"/>
                  </a:lnTo>
                  <a:lnTo>
                    <a:pt x="902589" y="1270254"/>
                  </a:lnTo>
                  <a:close/>
                </a:path>
                <a:path w="1493520" h="2531745">
                  <a:moveTo>
                    <a:pt x="1065669" y="0"/>
                  </a:moveTo>
                  <a:lnTo>
                    <a:pt x="692581" y="0"/>
                  </a:lnTo>
                  <a:lnTo>
                    <a:pt x="577634" y="203682"/>
                  </a:lnTo>
                  <a:lnTo>
                    <a:pt x="523100" y="458724"/>
                  </a:lnTo>
                  <a:lnTo>
                    <a:pt x="518287" y="568071"/>
                  </a:lnTo>
                  <a:lnTo>
                    <a:pt x="904151" y="313626"/>
                  </a:lnTo>
                  <a:lnTo>
                    <a:pt x="1062748" y="26517"/>
                  </a:lnTo>
                  <a:lnTo>
                    <a:pt x="1065669" y="0"/>
                  </a:lnTo>
                  <a:close/>
                </a:path>
                <a:path w="1493520" h="2531745">
                  <a:moveTo>
                    <a:pt x="1086104" y="493141"/>
                  </a:moveTo>
                  <a:lnTo>
                    <a:pt x="1033526" y="498602"/>
                  </a:lnTo>
                  <a:lnTo>
                    <a:pt x="683577" y="641642"/>
                  </a:lnTo>
                  <a:lnTo>
                    <a:pt x="469455" y="880414"/>
                  </a:lnTo>
                  <a:lnTo>
                    <a:pt x="362191" y="1104595"/>
                  </a:lnTo>
                  <a:lnTo>
                    <a:pt x="332867" y="1203833"/>
                  </a:lnTo>
                  <a:lnTo>
                    <a:pt x="342011" y="1202563"/>
                  </a:lnTo>
                  <a:lnTo>
                    <a:pt x="772553" y="1048854"/>
                  </a:lnTo>
                  <a:lnTo>
                    <a:pt x="993419" y="809752"/>
                  </a:lnTo>
                  <a:lnTo>
                    <a:pt x="1074597" y="589711"/>
                  </a:lnTo>
                  <a:lnTo>
                    <a:pt x="1086104" y="493141"/>
                  </a:lnTo>
                  <a:close/>
                </a:path>
                <a:path w="1493520" h="2531745">
                  <a:moveTo>
                    <a:pt x="1156652" y="2090826"/>
                  </a:moveTo>
                  <a:lnTo>
                    <a:pt x="1098257" y="1768195"/>
                  </a:lnTo>
                  <a:lnTo>
                    <a:pt x="970089" y="1569999"/>
                  </a:lnTo>
                  <a:lnTo>
                    <a:pt x="899160" y="1502537"/>
                  </a:lnTo>
                  <a:lnTo>
                    <a:pt x="777773" y="1881822"/>
                  </a:lnTo>
                  <a:lnTo>
                    <a:pt x="834275" y="2211298"/>
                  </a:lnTo>
                  <a:lnTo>
                    <a:pt x="952995" y="2443657"/>
                  </a:lnTo>
                  <a:lnTo>
                    <a:pt x="1018286" y="2531618"/>
                  </a:lnTo>
                  <a:lnTo>
                    <a:pt x="1156652" y="2090826"/>
                  </a:lnTo>
                  <a:close/>
                </a:path>
                <a:path w="1493520" h="2531745">
                  <a:moveTo>
                    <a:pt x="1445780" y="1214513"/>
                  </a:moveTo>
                  <a:lnTo>
                    <a:pt x="1312583" y="914958"/>
                  </a:lnTo>
                  <a:lnTo>
                    <a:pt x="1140980" y="752741"/>
                  </a:lnTo>
                  <a:lnTo>
                    <a:pt x="1056005" y="703961"/>
                  </a:lnTo>
                  <a:lnTo>
                    <a:pt x="1028166" y="1100963"/>
                  </a:lnTo>
                  <a:lnTo>
                    <a:pt x="1161084" y="1407591"/>
                  </a:lnTo>
                  <a:lnTo>
                    <a:pt x="1331353" y="1605241"/>
                  </a:lnTo>
                  <a:lnTo>
                    <a:pt x="1415542" y="1675257"/>
                  </a:lnTo>
                  <a:lnTo>
                    <a:pt x="1445780" y="1214513"/>
                  </a:lnTo>
                  <a:close/>
                </a:path>
                <a:path w="1493520" h="2531745">
                  <a:moveTo>
                    <a:pt x="1493393" y="169786"/>
                  </a:moveTo>
                  <a:lnTo>
                    <a:pt x="1397990" y="48133"/>
                  </a:lnTo>
                  <a:lnTo>
                    <a:pt x="1312049" y="0"/>
                  </a:lnTo>
                  <a:lnTo>
                    <a:pt x="1095717" y="0"/>
                  </a:lnTo>
                  <a:lnTo>
                    <a:pt x="1097902" y="46075"/>
                  </a:lnTo>
                  <a:lnTo>
                    <a:pt x="1106716" y="110807"/>
                  </a:lnTo>
                  <a:lnTo>
                    <a:pt x="1120584" y="172148"/>
                  </a:lnTo>
                  <a:lnTo>
                    <a:pt x="1139024" y="230111"/>
                  </a:lnTo>
                  <a:lnTo>
                    <a:pt x="1161503" y="284772"/>
                  </a:lnTo>
                  <a:lnTo>
                    <a:pt x="1187538" y="336156"/>
                  </a:lnTo>
                  <a:lnTo>
                    <a:pt x="1216609" y="384340"/>
                  </a:lnTo>
                  <a:lnTo>
                    <a:pt x="1248206" y="429361"/>
                  </a:lnTo>
                  <a:lnTo>
                    <a:pt x="1281823" y="471258"/>
                  </a:lnTo>
                  <a:lnTo>
                    <a:pt x="1316951" y="510095"/>
                  </a:lnTo>
                  <a:lnTo>
                    <a:pt x="1353083" y="545922"/>
                  </a:lnTo>
                  <a:lnTo>
                    <a:pt x="1389722" y="578789"/>
                  </a:lnTo>
                  <a:lnTo>
                    <a:pt x="1426337" y="608736"/>
                  </a:lnTo>
                  <a:lnTo>
                    <a:pt x="1462443" y="635825"/>
                  </a:lnTo>
                  <a:lnTo>
                    <a:pt x="1493393" y="657237"/>
                  </a:lnTo>
                  <a:lnTo>
                    <a:pt x="1493393" y="169786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11057285" y="0"/>
              <a:ext cx="763905" cy="2272665"/>
            </a:xfrm>
            <a:custGeom>
              <a:avLst/>
              <a:gdLst/>
              <a:ahLst/>
              <a:cxnLst/>
              <a:rect l="l" t="t" r="r" b="b"/>
              <a:pathLst>
                <a:path w="763904" h="2272665">
                  <a:moveTo>
                    <a:pt x="762552" y="0"/>
                  </a:moveTo>
                  <a:lnTo>
                    <a:pt x="727853" y="0"/>
                  </a:lnTo>
                  <a:lnTo>
                    <a:pt x="728148" y="13087"/>
                  </a:lnTo>
                  <a:lnTo>
                    <a:pt x="728651" y="64386"/>
                  </a:lnTo>
                  <a:lnTo>
                    <a:pt x="728492" y="115695"/>
                  </a:lnTo>
                  <a:lnTo>
                    <a:pt x="727664" y="167007"/>
                  </a:lnTo>
                  <a:lnTo>
                    <a:pt x="726156" y="218313"/>
                  </a:lnTo>
                  <a:lnTo>
                    <a:pt x="724345" y="268815"/>
                  </a:lnTo>
                  <a:lnTo>
                    <a:pt x="721903" y="319266"/>
                  </a:lnTo>
                  <a:lnTo>
                    <a:pt x="718828" y="369658"/>
                  </a:lnTo>
                  <a:lnTo>
                    <a:pt x="715120" y="419984"/>
                  </a:lnTo>
                  <a:lnTo>
                    <a:pt x="710777" y="470237"/>
                  </a:lnTo>
                  <a:lnTo>
                    <a:pt x="705800" y="520410"/>
                  </a:lnTo>
                  <a:lnTo>
                    <a:pt x="700188" y="570497"/>
                  </a:lnTo>
                  <a:lnTo>
                    <a:pt x="693939" y="620489"/>
                  </a:lnTo>
                  <a:lnTo>
                    <a:pt x="687054" y="670382"/>
                  </a:lnTo>
                  <a:lnTo>
                    <a:pt x="679531" y="720167"/>
                  </a:lnTo>
                  <a:lnTo>
                    <a:pt x="671370" y="769837"/>
                  </a:lnTo>
                  <a:lnTo>
                    <a:pt x="662570" y="819386"/>
                  </a:lnTo>
                  <a:lnTo>
                    <a:pt x="653131" y="868807"/>
                  </a:lnTo>
                  <a:lnTo>
                    <a:pt x="643176" y="917357"/>
                  </a:lnTo>
                  <a:lnTo>
                    <a:pt x="632609" y="965725"/>
                  </a:lnTo>
                  <a:lnTo>
                    <a:pt x="621422" y="1013906"/>
                  </a:lnTo>
                  <a:lnTo>
                    <a:pt x="609607" y="1061898"/>
                  </a:lnTo>
                  <a:lnTo>
                    <a:pt x="597156" y="1109698"/>
                  </a:lnTo>
                  <a:lnTo>
                    <a:pt x="584059" y="1157303"/>
                  </a:lnTo>
                  <a:lnTo>
                    <a:pt x="570308" y="1204709"/>
                  </a:lnTo>
                  <a:lnTo>
                    <a:pt x="555896" y="1251914"/>
                  </a:lnTo>
                  <a:lnTo>
                    <a:pt x="540813" y="1298914"/>
                  </a:lnTo>
                  <a:lnTo>
                    <a:pt x="525052" y="1345706"/>
                  </a:lnTo>
                  <a:lnTo>
                    <a:pt x="508603" y="1392288"/>
                  </a:lnTo>
                  <a:lnTo>
                    <a:pt x="491460" y="1438655"/>
                  </a:lnTo>
                  <a:lnTo>
                    <a:pt x="472821" y="1486902"/>
                  </a:lnTo>
                  <a:lnTo>
                    <a:pt x="453390" y="1534915"/>
                  </a:lnTo>
                  <a:lnTo>
                    <a:pt x="433144" y="1582653"/>
                  </a:lnTo>
                  <a:lnTo>
                    <a:pt x="412059" y="1630072"/>
                  </a:lnTo>
                  <a:lnTo>
                    <a:pt x="390114" y="1677130"/>
                  </a:lnTo>
                  <a:lnTo>
                    <a:pt x="367284" y="1723784"/>
                  </a:lnTo>
                  <a:lnTo>
                    <a:pt x="343548" y="1769991"/>
                  </a:lnTo>
                  <a:lnTo>
                    <a:pt x="318882" y="1815709"/>
                  </a:lnTo>
                  <a:lnTo>
                    <a:pt x="293264" y="1860896"/>
                  </a:lnTo>
                  <a:lnTo>
                    <a:pt x="266670" y="1905508"/>
                  </a:lnTo>
                  <a:lnTo>
                    <a:pt x="238426" y="1950413"/>
                  </a:lnTo>
                  <a:lnTo>
                    <a:pt x="209006" y="1994739"/>
                  </a:lnTo>
                  <a:lnTo>
                    <a:pt x="178362" y="2038348"/>
                  </a:lnTo>
                  <a:lnTo>
                    <a:pt x="146448" y="2081101"/>
                  </a:lnTo>
                  <a:lnTo>
                    <a:pt x="113219" y="2122860"/>
                  </a:lnTo>
                  <a:lnTo>
                    <a:pt x="78628" y="2163486"/>
                  </a:lnTo>
                  <a:lnTo>
                    <a:pt x="42630" y="2202842"/>
                  </a:lnTo>
                  <a:lnTo>
                    <a:pt x="5177" y="2240788"/>
                  </a:lnTo>
                  <a:lnTo>
                    <a:pt x="0" y="2251537"/>
                  </a:lnTo>
                  <a:lnTo>
                    <a:pt x="1859" y="2262298"/>
                  </a:lnTo>
                  <a:lnTo>
                    <a:pt x="8552" y="2270273"/>
                  </a:lnTo>
                  <a:lnTo>
                    <a:pt x="17877" y="2272665"/>
                  </a:lnTo>
                  <a:lnTo>
                    <a:pt x="20798" y="2272284"/>
                  </a:lnTo>
                  <a:lnTo>
                    <a:pt x="63089" y="2232914"/>
                  </a:lnTo>
                  <a:lnTo>
                    <a:pt x="96533" y="2196754"/>
                  </a:lnTo>
                  <a:lnTo>
                    <a:pt x="128817" y="2159461"/>
                  </a:lnTo>
                  <a:lnTo>
                    <a:pt x="159976" y="2121135"/>
                  </a:lnTo>
                  <a:lnTo>
                    <a:pt x="190043" y="2081874"/>
                  </a:lnTo>
                  <a:lnTo>
                    <a:pt x="219053" y="2041778"/>
                  </a:lnTo>
                  <a:lnTo>
                    <a:pt x="247041" y="2000946"/>
                  </a:lnTo>
                  <a:lnTo>
                    <a:pt x="274041" y="1959477"/>
                  </a:lnTo>
                  <a:lnTo>
                    <a:pt x="300089" y="1917471"/>
                  </a:lnTo>
                  <a:lnTo>
                    <a:pt x="325217" y="1875027"/>
                  </a:lnTo>
                  <a:lnTo>
                    <a:pt x="349196" y="1832830"/>
                  </a:lnTo>
                  <a:lnTo>
                    <a:pt x="372371" y="1790206"/>
                  </a:lnTo>
                  <a:lnTo>
                    <a:pt x="394752" y="1747170"/>
                  </a:lnTo>
                  <a:lnTo>
                    <a:pt x="416345" y="1703736"/>
                  </a:lnTo>
                  <a:lnTo>
                    <a:pt x="437161" y="1659919"/>
                  </a:lnTo>
                  <a:lnTo>
                    <a:pt x="457207" y="1615732"/>
                  </a:lnTo>
                  <a:lnTo>
                    <a:pt x="476492" y="1571191"/>
                  </a:lnTo>
                  <a:lnTo>
                    <a:pt x="495025" y="1526308"/>
                  </a:lnTo>
                  <a:lnTo>
                    <a:pt x="512815" y="1481100"/>
                  </a:lnTo>
                  <a:lnTo>
                    <a:pt x="529869" y="1435579"/>
                  </a:lnTo>
                  <a:lnTo>
                    <a:pt x="546197" y="1389761"/>
                  </a:lnTo>
                  <a:lnTo>
                    <a:pt x="562832" y="1341901"/>
                  </a:lnTo>
                  <a:lnTo>
                    <a:pt x="578768" y="1293833"/>
                  </a:lnTo>
                  <a:lnTo>
                    <a:pt x="594008" y="1245564"/>
                  </a:lnTo>
                  <a:lnTo>
                    <a:pt x="608558" y="1197102"/>
                  </a:lnTo>
                  <a:lnTo>
                    <a:pt x="622422" y="1148454"/>
                  </a:lnTo>
                  <a:lnTo>
                    <a:pt x="635605" y="1099629"/>
                  </a:lnTo>
                  <a:lnTo>
                    <a:pt x="648110" y="1050635"/>
                  </a:lnTo>
                  <a:lnTo>
                    <a:pt x="659942" y="1001479"/>
                  </a:lnTo>
                  <a:lnTo>
                    <a:pt x="671105" y="952170"/>
                  </a:lnTo>
                  <a:lnTo>
                    <a:pt x="681605" y="902715"/>
                  </a:lnTo>
                  <a:lnTo>
                    <a:pt x="691444" y="853123"/>
                  </a:lnTo>
                  <a:lnTo>
                    <a:pt x="700629" y="803401"/>
                  </a:lnTo>
                  <a:lnTo>
                    <a:pt x="709279" y="752389"/>
                  </a:lnTo>
                  <a:lnTo>
                    <a:pt x="717294" y="701285"/>
                  </a:lnTo>
                  <a:lnTo>
                    <a:pt x="724674" y="650094"/>
                  </a:lnTo>
                  <a:lnTo>
                    <a:pt x="731419" y="598820"/>
                  </a:lnTo>
                  <a:lnTo>
                    <a:pt x="737530" y="547467"/>
                  </a:lnTo>
                  <a:lnTo>
                    <a:pt x="743007" y="496038"/>
                  </a:lnTo>
                  <a:lnTo>
                    <a:pt x="747850" y="444537"/>
                  </a:lnTo>
                  <a:lnTo>
                    <a:pt x="752060" y="392968"/>
                  </a:lnTo>
                  <a:lnTo>
                    <a:pt x="755636" y="341336"/>
                  </a:lnTo>
                  <a:lnTo>
                    <a:pt x="758581" y="289642"/>
                  </a:lnTo>
                  <a:lnTo>
                    <a:pt x="760892" y="237892"/>
                  </a:lnTo>
                  <a:lnTo>
                    <a:pt x="762572" y="186090"/>
                  </a:lnTo>
                  <a:lnTo>
                    <a:pt x="763621" y="134239"/>
                  </a:lnTo>
                  <a:lnTo>
                    <a:pt x="763720" y="82073"/>
                  </a:lnTo>
                  <a:lnTo>
                    <a:pt x="763202" y="29918"/>
                  </a:lnTo>
                  <a:lnTo>
                    <a:pt x="762552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10608690" y="2034539"/>
              <a:ext cx="674370" cy="805180"/>
            </a:xfrm>
            <a:custGeom>
              <a:avLst/>
              <a:gdLst/>
              <a:ahLst/>
              <a:cxnLst/>
              <a:rect l="l" t="t" r="r" b="b"/>
              <a:pathLst>
                <a:path w="674370" h="805180">
                  <a:moveTo>
                    <a:pt x="651382" y="0"/>
                  </a:moveTo>
                  <a:lnTo>
                    <a:pt x="295536" y="178933"/>
                  </a:lnTo>
                  <a:lnTo>
                    <a:pt x="99853" y="449627"/>
                  </a:lnTo>
                  <a:lnTo>
                    <a:pt x="17089" y="696676"/>
                  </a:lnTo>
                  <a:lnTo>
                    <a:pt x="0" y="804672"/>
                  </a:lnTo>
                  <a:lnTo>
                    <a:pt x="82445" y="780558"/>
                  </a:lnTo>
                  <a:lnTo>
                    <a:pt x="158072" y="754852"/>
                  </a:lnTo>
                  <a:lnTo>
                    <a:pt x="227162" y="727700"/>
                  </a:lnTo>
                  <a:lnTo>
                    <a:pt x="289997" y="699251"/>
                  </a:lnTo>
                  <a:lnTo>
                    <a:pt x="346858" y="669654"/>
                  </a:lnTo>
                  <a:lnTo>
                    <a:pt x="398026" y="639056"/>
                  </a:lnTo>
                  <a:lnTo>
                    <a:pt x="443784" y="607606"/>
                  </a:lnTo>
                  <a:lnTo>
                    <a:pt x="484413" y="575452"/>
                  </a:lnTo>
                  <a:lnTo>
                    <a:pt x="520195" y="542742"/>
                  </a:lnTo>
                  <a:lnTo>
                    <a:pt x="551410" y="509624"/>
                  </a:lnTo>
                  <a:lnTo>
                    <a:pt x="578340" y="476247"/>
                  </a:lnTo>
                  <a:lnTo>
                    <a:pt x="601268" y="442758"/>
                  </a:lnTo>
                  <a:lnTo>
                    <a:pt x="620474" y="409306"/>
                  </a:lnTo>
                  <a:lnTo>
                    <a:pt x="648848" y="343105"/>
                  </a:lnTo>
                  <a:lnTo>
                    <a:pt x="665714" y="278829"/>
                  </a:lnTo>
                  <a:lnTo>
                    <a:pt x="673325" y="217665"/>
                  </a:lnTo>
                  <a:lnTo>
                    <a:pt x="674364" y="188619"/>
                  </a:lnTo>
                  <a:lnTo>
                    <a:pt x="673933" y="160797"/>
                  </a:lnTo>
                  <a:lnTo>
                    <a:pt x="669791" y="109411"/>
                  </a:lnTo>
                  <a:lnTo>
                    <a:pt x="663150" y="64692"/>
                  </a:lnTo>
                  <a:lnTo>
                    <a:pt x="653431" y="12709"/>
                  </a:lnTo>
                  <a:lnTo>
                    <a:pt x="651382" y="0"/>
                  </a:lnTo>
                  <a:close/>
                </a:path>
              </a:pathLst>
            </a:custGeom>
            <a:solidFill>
              <a:srgbClr val="001157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1091120" y="2433700"/>
              <a:ext cx="9481820" cy="1491615"/>
            </a:xfrm>
            <a:custGeom>
              <a:avLst/>
              <a:gdLst/>
              <a:ahLst/>
              <a:cxnLst/>
              <a:rect l="l" t="t" r="r" b="b"/>
              <a:pathLst>
                <a:path w="9481820" h="1491614">
                  <a:moveTo>
                    <a:pt x="76200" y="785114"/>
                  </a:moveTo>
                  <a:lnTo>
                    <a:pt x="73202" y="770331"/>
                  </a:lnTo>
                  <a:lnTo>
                    <a:pt x="65036" y="758215"/>
                  </a:lnTo>
                  <a:lnTo>
                    <a:pt x="52920" y="750023"/>
                  </a:lnTo>
                  <a:lnTo>
                    <a:pt x="47625" y="748957"/>
                  </a:lnTo>
                  <a:lnTo>
                    <a:pt x="47625" y="747014"/>
                  </a:lnTo>
                  <a:lnTo>
                    <a:pt x="47625" y="0"/>
                  </a:lnTo>
                  <a:lnTo>
                    <a:pt x="28575" y="0"/>
                  </a:lnTo>
                  <a:lnTo>
                    <a:pt x="28575" y="748957"/>
                  </a:lnTo>
                  <a:lnTo>
                    <a:pt x="23266" y="750023"/>
                  </a:lnTo>
                  <a:lnTo>
                    <a:pt x="11150" y="758215"/>
                  </a:lnTo>
                  <a:lnTo>
                    <a:pt x="2984" y="770331"/>
                  </a:lnTo>
                  <a:lnTo>
                    <a:pt x="0" y="785114"/>
                  </a:lnTo>
                  <a:lnTo>
                    <a:pt x="2984" y="799973"/>
                  </a:lnTo>
                  <a:lnTo>
                    <a:pt x="11150" y="812076"/>
                  </a:lnTo>
                  <a:lnTo>
                    <a:pt x="23266" y="820229"/>
                  </a:lnTo>
                  <a:lnTo>
                    <a:pt x="38100" y="823214"/>
                  </a:lnTo>
                  <a:lnTo>
                    <a:pt x="52920" y="820229"/>
                  </a:lnTo>
                  <a:lnTo>
                    <a:pt x="65036" y="812076"/>
                  </a:lnTo>
                  <a:lnTo>
                    <a:pt x="73202" y="799973"/>
                  </a:lnTo>
                  <a:lnTo>
                    <a:pt x="76200" y="785114"/>
                  </a:lnTo>
                  <a:close/>
                </a:path>
                <a:path w="9481820" h="1491614">
                  <a:moveTo>
                    <a:pt x="9481629" y="1453007"/>
                  </a:moveTo>
                  <a:lnTo>
                    <a:pt x="9479686" y="1443482"/>
                  </a:lnTo>
                  <a:lnTo>
                    <a:pt x="9478620" y="1438224"/>
                  </a:lnTo>
                  <a:lnTo>
                    <a:pt x="9470428" y="1426108"/>
                  </a:lnTo>
                  <a:lnTo>
                    <a:pt x="9458312" y="1417916"/>
                  </a:lnTo>
                  <a:lnTo>
                    <a:pt x="9443529" y="1414907"/>
                  </a:lnTo>
                  <a:lnTo>
                    <a:pt x="9428670" y="1417916"/>
                  </a:lnTo>
                  <a:lnTo>
                    <a:pt x="9416567" y="1426108"/>
                  </a:lnTo>
                  <a:lnTo>
                    <a:pt x="9408414" y="1438224"/>
                  </a:lnTo>
                  <a:lnTo>
                    <a:pt x="9407347" y="1443482"/>
                  </a:lnTo>
                  <a:lnTo>
                    <a:pt x="383349" y="1443482"/>
                  </a:lnTo>
                  <a:lnTo>
                    <a:pt x="383349" y="129032"/>
                  </a:lnTo>
                  <a:lnTo>
                    <a:pt x="364299" y="129032"/>
                  </a:lnTo>
                  <a:lnTo>
                    <a:pt x="364299" y="1458341"/>
                  </a:lnTo>
                  <a:lnTo>
                    <a:pt x="368490" y="1462532"/>
                  </a:lnTo>
                  <a:lnTo>
                    <a:pt x="9407334" y="1462532"/>
                  </a:lnTo>
                  <a:lnTo>
                    <a:pt x="9408414" y="1467866"/>
                  </a:lnTo>
                  <a:lnTo>
                    <a:pt x="9416567" y="1479969"/>
                  </a:lnTo>
                  <a:lnTo>
                    <a:pt x="9428670" y="1488122"/>
                  </a:lnTo>
                  <a:lnTo>
                    <a:pt x="9443529" y="1491107"/>
                  </a:lnTo>
                  <a:lnTo>
                    <a:pt x="9458312" y="1488122"/>
                  </a:lnTo>
                  <a:lnTo>
                    <a:pt x="9470428" y="1479969"/>
                  </a:lnTo>
                  <a:lnTo>
                    <a:pt x="9478620" y="1467866"/>
                  </a:lnTo>
                  <a:lnTo>
                    <a:pt x="9479699" y="1462532"/>
                  </a:lnTo>
                  <a:lnTo>
                    <a:pt x="9481629" y="14530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 descr=""/>
          <p:cNvGrpSpPr/>
          <p:nvPr/>
        </p:nvGrpSpPr>
        <p:grpSpPr>
          <a:xfrm>
            <a:off x="-1662" y="3907323"/>
            <a:ext cx="3451860" cy="2964815"/>
            <a:chOff x="-1662" y="3907323"/>
            <a:chExt cx="3451860" cy="2964815"/>
          </a:xfrm>
        </p:grpSpPr>
        <p:sp>
          <p:nvSpPr>
            <p:cNvPr id="10" name="object 10" descr=""/>
            <p:cNvSpPr/>
            <p:nvPr/>
          </p:nvSpPr>
          <p:spPr>
            <a:xfrm>
              <a:off x="11037" y="3920023"/>
              <a:ext cx="3426460" cy="2939415"/>
            </a:xfrm>
            <a:custGeom>
              <a:avLst/>
              <a:gdLst/>
              <a:ahLst/>
              <a:cxnLst/>
              <a:rect l="l" t="t" r="r" b="b"/>
              <a:pathLst>
                <a:path w="3426460" h="2939415">
                  <a:moveTo>
                    <a:pt x="3426205" y="0"/>
                  </a:moveTo>
                  <a:lnTo>
                    <a:pt x="0" y="0"/>
                  </a:lnTo>
                  <a:lnTo>
                    <a:pt x="0" y="2939034"/>
                  </a:lnTo>
                  <a:lnTo>
                    <a:pt x="3426205" y="2939034"/>
                  </a:lnTo>
                  <a:lnTo>
                    <a:pt x="342620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1037" y="3920023"/>
              <a:ext cx="3426460" cy="2939415"/>
            </a:xfrm>
            <a:custGeom>
              <a:avLst/>
              <a:gdLst/>
              <a:ahLst/>
              <a:cxnLst/>
              <a:rect l="l" t="t" r="r" b="b"/>
              <a:pathLst>
                <a:path w="3426460" h="2939415">
                  <a:moveTo>
                    <a:pt x="0" y="2939034"/>
                  </a:moveTo>
                  <a:lnTo>
                    <a:pt x="3426205" y="2939034"/>
                  </a:lnTo>
                  <a:lnTo>
                    <a:pt x="3426205" y="0"/>
                  </a:lnTo>
                  <a:lnTo>
                    <a:pt x="0" y="0"/>
                  </a:lnTo>
                  <a:lnTo>
                    <a:pt x="0" y="2939034"/>
                  </a:lnTo>
                  <a:close/>
                </a:path>
              </a:pathLst>
            </a:custGeom>
            <a:ln w="254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2" name="object 12" descr=""/>
          <p:cNvSpPr txBox="1"/>
          <p:nvPr/>
        </p:nvSpPr>
        <p:spPr>
          <a:xfrm>
            <a:off x="1128166" y="4589526"/>
            <a:ext cx="2274570" cy="67754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19380" marR="5080" indent="-106680">
              <a:lnSpc>
                <a:spcPct val="101899"/>
              </a:lnSpc>
              <a:spcBef>
                <a:spcPts val="85"/>
              </a:spcBef>
            </a:pPr>
            <a:r>
              <a:rPr dirty="0" sz="2100">
                <a:solidFill>
                  <a:srgbClr val="8592BB"/>
                </a:solidFill>
                <a:latin typeface="Calibri"/>
                <a:cs typeface="Calibri"/>
              </a:rPr>
              <a:t>Different</a:t>
            </a:r>
            <a:r>
              <a:rPr dirty="0" sz="2100" spc="-60">
                <a:solidFill>
                  <a:srgbClr val="8592B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8592BB"/>
                </a:solidFill>
                <a:latin typeface="Calibri"/>
                <a:cs typeface="Calibri"/>
              </a:rPr>
              <a:t>techniques </a:t>
            </a:r>
            <a:r>
              <a:rPr dirty="0" sz="2100">
                <a:solidFill>
                  <a:srgbClr val="8592BB"/>
                </a:solidFill>
                <a:latin typeface="Calibri"/>
                <a:cs typeface="Calibri"/>
              </a:rPr>
              <a:t>for</a:t>
            </a:r>
            <a:r>
              <a:rPr dirty="0" sz="2100" spc="25">
                <a:solidFill>
                  <a:srgbClr val="8592B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8592BB"/>
                </a:solidFill>
                <a:latin typeface="Calibri"/>
                <a:cs typeface="Calibri"/>
              </a:rPr>
              <a:t>automatic</a:t>
            </a:r>
            <a:r>
              <a:rPr dirty="0" sz="2100" spc="25">
                <a:solidFill>
                  <a:srgbClr val="8592BB"/>
                </a:solidFill>
                <a:latin typeface="Calibri"/>
                <a:cs typeface="Calibri"/>
              </a:rPr>
              <a:t> </a:t>
            </a:r>
            <a:r>
              <a:rPr dirty="0" sz="2100" spc="-20">
                <a:solidFill>
                  <a:srgbClr val="8592BB"/>
                </a:solidFill>
                <a:latin typeface="Calibri"/>
                <a:cs typeface="Calibri"/>
              </a:rPr>
              <a:t>data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3" name="object 13" descr=""/>
          <p:cNvSpPr txBox="1"/>
          <p:nvPr/>
        </p:nvSpPr>
        <p:spPr>
          <a:xfrm>
            <a:off x="1047394" y="5240273"/>
            <a:ext cx="2435860" cy="35115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z="2100">
                <a:solidFill>
                  <a:srgbClr val="8592BB"/>
                </a:solidFill>
                <a:latin typeface="Calibri"/>
                <a:cs typeface="Calibri"/>
              </a:rPr>
              <a:t>downloading</a:t>
            </a:r>
            <a:r>
              <a:rPr dirty="0" sz="2100" spc="30">
                <a:solidFill>
                  <a:srgbClr val="8592B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8592BB"/>
                </a:solidFill>
                <a:latin typeface="Calibri"/>
                <a:cs typeface="Calibri"/>
              </a:rPr>
              <a:t>with</a:t>
            </a:r>
            <a:r>
              <a:rPr dirty="0" sz="2100" spc="60">
                <a:solidFill>
                  <a:srgbClr val="8592BB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8592BB"/>
                </a:solidFill>
                <a:latin typeface="Calibri"/>
                <a:cs typeface="Calibri"/>
              </a:rPr>
              <a:t>the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1530477" y="5564835"/>
            <a:ext cx="1470660" cy="67754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81610" marR="5080" indent="-169545">
              <a:lnSpc>
                <a:spcPct val="102000"/>
              </a:lnSpc>
              <a:spcBef>
                <a:spcPts val="85"/>
              </a:spcBef>
            </a:pPr>
            <a:r>
              <a:rPr dirty="0" sz="2100">
                <a:solidFill>
                  <a:srgbClr val="8592BB"/>
                </a:solidFill>
                <a:latin typeface="Calibri"/>
                <a:cs typeface="Calibri"/>
              </a:rPr>
              <a:t>web</a:t>
            </a:r>
            <a:r>
              <a:rPr dirty="0" sz="2100" spc="15">
                <a:solidFill>
                  <a:srgbClr val="8592B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8592BB"/>
                </a:solidFill>
                <a:latin typeface="Calibri"/>
                <a:cs typeface="Calibri"/>
              </a:rPr>
              <a:t>scraping technique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5" name="object 15" descr=""/>
          <p:cNvSpPr txBox="1"/>
          <p:nvPr/>
        </p:nvSpPr>
        <p:spPr>
          <a:xfrm>
            <a:off x="3520566" y="4589145"/>
            <a:ext cx="2145665" cy="1652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700" marR="5080" indent="-635">
              <a:lnSpc>
                <a:spcPct val="101699"/>
              </a:lnSpc>
              <a:spcBef>
                <a:spcPts val="90"/>
              </a:spcBef>
            </a:pPr>
            <a:r>
              <a:rPr dirty="0" sz="2100">
                <a:solidFill>
                  <a:srgbClr val="F46D31"/>
                </a:solidFill>
                <a:latin typeface="Calibri"/>
                <a:cs typeface="Calibri"/>
              </a:rPr>
              <a:t>Cleaning</a:t>
            </a:r>
            <a:r>
              <a:rPr dirty="0" sz="2100" spc="45">
                <a:solidFill>
                  <a:srgbClr val="F46D31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F46D31"/>
                </a:solidFill>
                <a:latin typeface="Calibri"/>
                <a:cs typeface="Calibri"/>
              </a:rPr>
              <a:t>and </a:t>
            </a:r>
            <a:r>
              <a:rPr dirty="0" sz="2100" spc="-10">
                <a:solidFill>
                  <a:srgbClr val="F46D31"/>
                </a:solidFill>
                <a:latin typeface="Calibri"/>
                <a:cs typeface="Calibri"/>
              </a:rPr>
              <a:t>structuring </a:t>
            </a:r>
            <a:r>
              <a:rPr dirty="0" sz="2100">
                <a:solidFill>
                  <a:srgbClr val="F46D31"/>
                </a:solidFill>
                <a:latin typeface="Calibri"/>
                <a:cs typeface="Calibri"/>
              </a:rPr>
              <a:t>databases</a:t>
            </a:r>
            <a:r>
              <a:rPr dirty="0" sz="2100" spc="70">
                <a:solidFill>
                  <a:srgbClr val="F46D31"/>
                </a:solidFill>
                <a:latin typeface="Calibri"/>
                <a:cs typeface="Calibri"/>
              </a:rPr>
              <a:t> </a:t>
            </a:r>
            <a:r>
              <a:rPr dirty="0" sz="2100" spc="-20">
                <a:solidFill>
                  <a:srgbClr val="F46D31"/>
                </a:solidFill>
                <a:latin typeface="Calibri"/>
                <a:cs typeface="Calibri"/>
              </a:rPr>
              <a:t>with </a:t>
            </a:r>
            <a:r>
              <a:rPr dirty="0" sz="2100">
                <a:solidFill>
                  <a:srgbClr val="F46D31"/>
                </a:solidFill>
                <a:latin typeface="Calibri"/>
                <a:cs typeface="Calibri"/>
              </a:rPr>
              <a:t>Excel</a:t>
            </a:r>
            <a:r>
              <a:rPr dirty="0" sz="2100" spc="20">
                <a:solidFill>
                  <a:srgbClr val="F46D31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F46D31"/>
                </a:solidFill>
                <a:latin typeface="Calibri"/>
                <a:cs typeface="Calibri"/>
              </a:rPr>
              <a:t>functions</a:t>
            </a:r>
            <a:r>
              <a:rPr dirty="0" sz="2100" spc="25">
                <a:solidFill>
                  <a:srgbClr val="F46D31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F46D31"/>
                </a:solidFill>
                <a:latin typeface="Calibri"/>
                <a:cs typeface="Calibri"/>
              </a:rPr>
              <a:t>and </a:t>
            </a:r>
            <a:r>
              <a:rPr dirty="0" sz="2100" spc="-10">
                <a:solidFill>
                  <a:srgbClr val="F46D31"/>
                </a:solidFill>
                <a:latin typeface="Calibri"/>
                <a:cs typeface="Calibri"/>
              </a:rPr>
              <a:t>macros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6" name="object 16" descr=""/>
          <p:cNvSpPr txBox="1"/>
          <p:nvPr/>
        </p:nvSpPr>
        <p:spPr>
          <a:xfrm>
            <a:off x="8539353" y="4589145"/>
            <a:ext cx="1927225" cy="1652905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algn="ctr" marL="12700" marR="5080" indent="-3175">
              <a:lnSpc>
                <a:spcPct val="101699"/>
              </a:lnSpc>
              <a:spcBef>
                <a:spcPts val="90"/>
              </a:spcBef>
            </a:pPr>
            <a:r>
              <a:rPr dirty="0" sz="2100" spc="-10">
                <a:solidFill>
                  <a:srgbClr val="163916"/>
                </a:solidFill>
                <a:latin typeface="Calibri"/>
                <a:cs typeface="Calibri"/>
              </a:rPr>
              <a:t>Preparation, </a:t>
            </a:r>
            <a:r>
              <a:rPr dirty="0" sz="2100">
                <a:solidFill>
                  <a:srgbClr val="163916"/>
                </a:solidFill>
                <a:latin typeface="Calibri"/>
                <a:cs typeface="Calibri"/>
              </a:rPr>
              <a:t>visualization</a:t>
            </a:r>
            <a:r>
              <a:rPr dirty="0" sz="2100" spc="35">
                <a:solidFill>
                  <a:srgbClr val="163916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163916"/>
                </a:solidFill>
                <a:latin typeface="Calibri"/>
                <a:cs typeface="Calibri"/>
              </a:rPr>
              <a:t>and </a:t>
            </a:r>
            <a:r>
              <a:rPr dirty="0" sz="2100">
                <a:solidFill>
                  <a:srgbClr val="163916"/>
                </a:solidFill>
                <a:latin typeface="Calibri"/>
                <a:cs typeface="Calibri"/>
              </a:rPr>
              <a:t>interpretation</a:t>
            </a:r>
            <a:r>
              <a:rPr dirty="0" sz="2100" spc="-15">
                <a:solidFill>
                  <a:srgbClr val="163916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163916"/>
                </a:solidFill>
                <a:latin typeface="Calibri"/>
                <a:cs typeface="Calibri"/>
              </a:rPr>
              <a:t>of </a:t>
            </a:r>
            <a:r>
              <a:rPr dirty="0" sz="2100">
                <a:solidFill>
                  <a:srgbClr val="163916"/>
                </a:solidFill>
                <a:latin typeface="Calibri"/>
                <a:cs typeface="Calibri"/>
              </a:rPr>
              <a:t>information</a:t>
            </a:r>
            <a:r>
              <a:rPr dirty="0" sz="2100" spc="-5">
                <a:solidFill>
                  <a:srgbClr val="163916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163916"/>
                </a:solidFill>
                <a:latin typeface="Calibri"/>
                <a:cs typeface="Calibri"/>
              </a:rPr>
              <a:t>in</a:t>
            </a:r>
            <a:r>
              <a:rPr dirty="0" sz="2100" spc="30">
                <a:solidFill>
                  <a:srgbClr val="163916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163916"/>
                </a:solidFill>
                <a:latin typeface="Calibri"/>
                <a:cs typeface="Calibri"/>
              </a:rPr>
              <a:t>an </a:t>
            </a:r>
            <a:r>
              <a:rPr dirty="0" sz="2100" spc="-10">
                <a:solidFill>
                  <a:srgbClr val="163916"/>
                </a:solidFill>
                <a:latin typeface="Calibri"/>
                <a:cs typeface="Calibri"/>
              </a:rPr>
              <a:t>investigation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669160" y="2940557"/>
            <a:ext cx="120650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45" b="1">
                <a:solidFill>
                  <a:srgbClr val="8592BB"/>
                </a:solidFill>
                <a:latin typeface="Verdana"/>
                <a:cs typeface="Verdana"/>
              </a:rPr>
              <a:t>Objective</a:t>
            </a:r>
            <a:r>
              <a:rPr dirty="0" sz="1600" spc="-65" b="1">
                <a:solidFill>
                  <a:srgbClr val="8592BB"/>
                </a:solidFill>
                <a:latin typeface="Verdana"/>
                <a:cs typeface="Verdana"/>
              </a:rPr>
              <a:t> </a:t>
            </a:r>
            <a:r>
              <a:rPr dirty="0" sz="1600" spc="-555" b="1">
                <a:solidFill>
                  <a:srgbClr val="8592BB"/>
                </a:solidFill>
                <a:latin typeface="Verdana"/>
                <a:cs typeface="Verdana"/>
              </a:rPr>
              <a:t>1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971671" y="2928569"/>
            <a:ext cx="124587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45" b="1">
                <a:solidFill>
                  <a:srgbClr val="F46D31"/>
                </a:solidFill>
                <a:latin typeface="Verdana"/>
                <a:cs typeface="Verdana"/>
              </a:rPr>
              <a:t>Objective</a:t>
            </a:r>
            <a:r>
              <a:rPr dirty="0" sz="1600" spc="-60" b="1">
                <a:solidFill>
                  <a:srgbClr val="F46D31"/>
                </a:solidFill>
                <a:latin typeface="Verdana"/>
                <a:cs typeface="Verdana"/>
              </a:rPr>
              <a:t> </a:t>
            </a:r>
            <a:r>
              <a:rPr dirty="0" sz="1600" spc="-85" b="1">
                <a:solidFill>
                  <a:srgbClr val="F46D31"/>
                </a:solidFill>
                <a:latin typeface="Verdana"/>
                <a:cs typeface="Verdana"/>
              </a:rPr>
              <a:t>2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340855" y="2950210"/>
            <a:ext cx="124714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45" b="1">
                <a:solidFill>
                  <a:srgbClr val="9EB92D"/>
                </a:solidFill>
                <a:latin typeface="Verdana"/>
                <a:cs typeface="Verdana"/>
              </a:rPr>
              <a:t>Objective</a:t>
            </a:r>
            <a:r>
              <a:rPr dirty="0" sz="1600" spc="-60" b="1">
                <a:solidFill>
                  <a:srgbClr val="9EB92D"/>
                </a:solidFill>
                <a:latin typeface="Verdana"/>
                <a:cs typeface="Verdana"/>
              </a:rPr>
              <a:t> </a:t>
            </a:r>
            <a:r>
              <a:rPr dirty="0" sz="1600" spc="-75" b="1">
                <a:solidFill>
                  <a:srgbClr val="9EB92D"/>
                </a:solidFill>
                <a:latin typeface="Verdana"/>
                <a:cs typeface="Verdana"/>
              </a:rPr>
              <a:t>3</a:t>
            </a:r>
            <a:endParaRPr sz="1600">
              <a:latin typeface="Verdana"/>
              <a:cs typeface="Verdana"/>
            </a:endParaRPr>
          </a:p>
        </p:txBody>
      </p:sp>
      <p:grpSp>
        <p:nvGrpSpPr>
          <p:cNvPr id="20" name="object 20" descr=""/>
          <p:cNvGrpSpPr/>
          <p:nvPr/>
        </p:nvGrpSpPr>
        <p:grpSpPr>
          <a:xfrm>
            <a:off x="242622" y="1460246"/>
            <a:ext cx="7260590" cy="2981325"/>
            <a:chOff x="242622" y="1460246"/>
            <a:chExt cx="7260590" cy="2981325"/>
          </a:xfrm>
        </p:grpSpPr>
        <p:sp>
          <p:nvSpPr>
            <p:cNvPr id="21" name="object 21" descr=""/>
            <p:cNvSpPr/>
            <p:nvPr/>
          </p:nvSpPr>
          <p:spPr>
            <a:xfrm>
              <a:off x="1732152" y="3344418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5" h="1080135">
                  <a:moveTo>
                    <a:pt x="754507" y="879983"/>
                  </a:moveTo>
                  <a:lnTo>
                    <a:pt x="327279" y="879983"/>
                  </a:lnTo>
                  <a:lnTo>
                    <a:pt x="355516" y="896647"/>
                  </a:lnTo>
                  <a:lnTo>
                    <a:pt x="385635" y="911098"/>
                  </a:lnTo>
                  <a:lnTo>
                    <a:pt x="417468" y="923166"/>
                  </a:lnTo>
                  <a:lnTo>
                    <a:pt x="450850" y="932688"/>
                  </a:lnTo>
                  <a:lnTo>
                    <a:pt x="479933" y="1079881"/>
                  </a:lnTo>
                  <a:lnTo>
                    <a:pt x="599948" y="1079881"/>
                  </a:lnTo>
                  <a:lnTo>
                    <a:pt x="629031" y="932688"/>
                  </a:lnTo>
                  <a:lnTo>
                    <a:pt x="662441" y="923166"/>
                  </a:lnTo>
                  <a:lnTo>
                    <a:pt x="694483" y="911098"/>
                  </a:lnTo>
                  <a:lnTo>
                    <a:pt x="725168" y="896647"/>
                  </a:lnTo>
                  <a:lnTo>
                    <a:pt x="754507" y="879983"/>
                  </a:lnTo>
                  <a:close/>
                </a:path>
                <a:path w="1080135" h="1080135">
                  <a:moveTo>
                    <a:pt x="200025" y="116459"/>
                  </a:moveTo>
                  <a:lnTo>
                    <a:pt x="116332" y="200025"/>
                  </a:lnTo>
                  <a:lnTo>
                    <a:pt x="200025" y="325501"/>
                  </a:lnTo>
                  <a:lnTo>
                    <a:pt x="183304" y="354766"/>
                  </a:lnTo>
                  <a:lnTo>
                    <a:pt x="168846" y="385413"/>
                  </a:lnTo>
                  <a:lnTo>
                    <a:pt x="156769" y="417441"/>
                  </a:lnTo>
                  <a:lnTo>
                    <a:pt x="147193" y="450850"/>
                  </a:lnTo>
                  <a:lnTo>
                    <a:pt x="0" y="479933"/>
                  </a:lnTo>
                  <a:lnTo>
                    <a:pt x="0" y="599948"/>
                  </a:lnTo>
                  <a:lnTo>
                    <a:pt x="147193" y="629031"/>
                  </a:lnTo>
                  <a:lnTo>
                    <a:pt x="156769" y="662414"/>
                  </a:lnTo>
                  <a:lnTo>
                    <a:pt x="168846" y="694261"/>
                  </a:lnTo>
                  <a:lnTo>
                    <a:pt x="183304" y="724417"/>
                  </a:lnTo>
                  <a:lnTo>
                    <a:pt x="200025" y="752729"/>
                  </a:lnTo>
                  <a:lnTo>
                    <a:pt x="116332" y="879983"/>
                  </a:lnTo>
                  <a:lnTo>
                    <a:pt x="200025" y="963549"/>
                  </a:lnTo>
                  <a:lnTo>
                    <a:pt x="327279" y="879983"/>
                  </a:lnTo>
                  <a:lnTo>
                    <a:pt x="963549" y="879983"/>
                  </a:lnTo>
                  <a:lnTo>
                    <a:pt x="891909" y="770890"/>
                  </a:lnTo>
                  <a:lnTo>
                    <a:pt x="539877" y="770890"/>
                  </a:lnTo>
                  <a:lnTo>
                    <a:pt x="493425" y="766188"/>
                  </a:lnTo>
                  <a:lnTo>
                    <a:pt x="450199" y="752729"/>
                  </a:lnTo>
                  <a:lnTo>
                    <a:pt x="410941" y="731389"/>
                  </a:lnTo>
                  <a:lnTo>
                    <a:pt x="376777" y="703167"/>
                  </a:lnTo>
                  <a:lnTo>
                    <a:pt x="348578" y="668979"/>
                  </a:lnTo>
                  <a:lnTo>
                    <a:pt x="327278" y="629765"/>
                  </a:lnTo>
                  <a:lnTo>
                    <a:pt x="313814" y="586460"/>
                  </a:lnTo>
                  <a:lnTo>
                    <a:pt x="309118" y="540004"/>
                  </a:lnTo>
                  <a:lnTo>
                    <a:pt x="313814" y="493547"/>
                  </a:lnTo>
                  <a:lnTo>
                    <a:pt x="327279" y="450242"/>
                  </a:lnTo>
                  <a:lnTo>
                    <a:pt x="348578" y="411028"/>
                  </a:lnTo>
                  <a:lnTo>
                    <a:pt x="376777" y="376840"/>
                  </a:lnTo>
                  <a:lnTo>
                    <a:pt x="410941" y="348618"/>
                  </a:lnTo>
                  <a:lnTo>
                    <a:pt x="450135" y="327298"/>
                  </a:lnTo>
                  <a:lnTo>
                    <a:pt x="493425" y="313819"/>
                  </a:lnTo>
                  <a:lnTo>
                    <a:pt x="539877" y="309118"/>
                  </a:lnTo>
                  <a:lnTo>
                    <a:pt x="890893" y="309118"/>
                  </a:lnTo>
                  <a:lnTo>
                    <a:pt x="963549" y="200025"/>
                  </a:lnTo>
                  <a:lnTo>
                    <a:pt x="327279" y="200025"/>
                  </a:lnTo>
                  <a:lnTo>
                    <a:pt x="200025" y="116459"/>
                  </a:lnTo>
                  <a:close/>
                </a:path>
                <a:path w="1080135" h="1080135">
                  <a:moveTo>
                    <a:pt x="963549" y="879983"/>
                  </a:moveTo>
                  <a:lnTo>
                    <a:pt x="754507" y="879983"/>
                  </a:lnTo>
                  <a:lnTo>
                    <a:pt x="879983" y="963549"/>
                  </a:lnTo>
                  <a:lnTo>
                    <a:pt x="963549" y="879983"/>
                  </a:lnTo>
                  <a:close/>
                </a:path>
                <a:path w="1080135" h="1080135">
                  <a:moveTo>
                    <a:pt x="890893" y="309118"/>
                  </a:moveTo>
                  <a:lnTo>
                    <a:pt x="539877" y="309118"/>
                  </a:lnTo>
                  <a:lnTo>
                    <a:pt x="586370" y="313819"/>
                  </a:lnTo>
                  <a:lnTo>
                    <a:pt x="629691" y="327298"/>
                  </a:lnTo>
                  <a:lnTo>
                    <a:pt x="668908" y="348618"/>
                  </a:lnTo>
                  <a:lnTo>
                    <a:pt x="703087" y="376840"/>
                  </a:lnTo>
                  <a:lnTo>
                    <a:pt x="731296" y="411028"/>
                  </a:lnTo>
                  <a:lnTo>
                    <a:pt x="752600" y="450242"/>
                  </a:lnTo>
                  <a:lnTo>
                    <a:pt x="766066" y="493547"/>
                  </a:lnTo>
                  <a:lnTo>
                    <a:pt x="770763" y="540004"/>
                  </a:lnTo>
                  <a:lnTo>
                    <a:pt x="766066" y="586460"/>
                  </a:lnTo>
                  <a:lnTo>
                    <a:pt x="752600" y="629765"/>
                  </a:lnTo>
                  <a:lnTo>
                    <a:pt x="731296" y="668979"/>
                  </a:lnTo>
                  <a:lnTo>
                    <a:pt x="703087" y="703167"/>
                  </a:lnTo>
                  <a:lnTo>
                    <a:pt x="668908" y="731389"/>
                  </a:lnTo>
                  <a:lnTo>
                    <a:pt x="629628" y="752729"/>
                  </a:lnTo>
                  <a:lnTo>
                    <a:pt x="586370" y="766188"/>
                  </a:lnTo>
                  <a:lnTo>
                    <a:pt x="539877" y="770890"/>
                  </a:lnTo>
                  <a:lnTo>
                    <a:pt x="891909" y="770890"/>
                  </a:lnTo>
                  <a:lnTo>
                    <a:pt x="879983" y="752729"/>
                  </a:lnTo>
                  <a:lnTo>
                    <a:pt x="896645" y="724417"/>
                  </a:lnTo>
                  <a:lnTo>
                    <a:pt x="911082" y="694261"/>
                  </a:lnTo>
                  <a:lnTo>
                    <a:pt x="923113" y="662414"/>
                  </a:lnTo>
                  <a:lnTo>
                    <a:pt x="932561" y="629031"/>
                  </a:lnTo>
                  <a:lnTo>
                    <a:pt x="1079881" y="599948"/>
                  </a:lnTo>
                  <a:lnTo>
                    <a:pt x="1079881" y="479933"/>
                  </a:lnTo>
                  <a:lnTo>
                    <a:pt x="932561" y="450850"/>
                  </a:lnTo>
                  <a:lnTo>
                    <a:pt x="923363" y="417441"/>
                  </a:lnTo>
                  <a:lnTo>
                    <a:pt x="911748" y="385413"/>
                  </a:lnTo>
                  <a:lnTo>
                    <a:pt x="897395" y="354766"/>
                  </a:lnTo>
                  <a:lnTo>
                    <a:pt x="879983" y="325501"/>
                  </a:lnTo>
                  <a:lnTo>
                    <a:pt x="890893" y="309118"/>
                  </a:lnTo>
                  <a:close/>
                </a:path>
                <a:path w="1080135" h="1080135">
                  <a:moveTo>
                    <a:pt x="599948" y="0"/>
                  </a:moveTo>
                  <a:lnTo>
                    <a:pt x="479933" y="0"/>
                  </a:lnTo>
                  <a:lnTo>
                    <a:pt x="450850" y="147320"/>
                  </a:lnTo>
                  <a:lnTo>
                    <a:pt x="417468" y="156591"/>
                  </a:lnTo>
                  <a:lnTo>
                    <a:pt x="385635" y="168243"/>
                  </a:lnTo>
                  <a:lnTo>
                    <a:pt x="355516" y="182610"/>
                  </a:lnTo>
                  <a:lnTo>
                    <a:pt x="327279" y="200025"/>
                  </a:lnTo>
                  <a:lnTo>
                    <a:pt x="754507" y="200025"/>
                  </a:lnTo>
                  <a:lnTo>
                    <a:pt x="725168" y="183360"/>
                  </a:lnTo>
                  <a:lnTo>
                    <a:pt x="694483" y="168910"/>
                  </a:lnTo>
                  <a:lnTo>
                    <a:pt x="662441" y="156841"/>
                  </a:lnTo>
                  <a:lnTo>
                    <a:pt x="629031" y="147320"/>
                  </a:lnTo>
                  <a:lnTo>
                    <a:pt x="599948" y="0"/>
                  </a:lnTo>
                  <a:close/>
                </a:path>
                <a:path w="1080135" h="1080135">
                  <a:moveTo>
                    <a:pt x="879983" y="116459"/>
                  </a:moveTo>
                  <a:lnTo>
                    <a:pt x="754507" y="200025"/>
                  </a:lnTo>
                  <a:lnTo>
                    <a:pt x="963549" y="200025"/>
                  </a:lnTo>
                  <a:lnTo>
                    <a:pt x="879983" y="116459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2" name="object 22" descr=""/>
            <p:cNvSpPr/>
            <p:nvPr/>
          </p:nvSpPr>
          <p:spPr>
            <a:xfrm>
              <a:off x="1957577" y="3569969"/>
              <a:ext cx="631190" cy="629285"/>
            </a:xfrm>
            <a:custGeom>
              <a:avLst/>
              <a:gdLst/>
              <a:ahLst/>
              <a:cxnLst/>
              <a:rect l="l" t="t" r="r" b="b"/>
              <a:pathLst>
                <a:path w="631189" h="629285">
                  <a:moveTo>
                    <a:pt x="314452" y="0"/>
                  </a:moveTo>
                  <a:lnTo>
                    <a:pt x="267797" y="3390"/>
                  </a:lnTo>
                  <a:lnTo>
                    <a:pt x="223330" y="13246"/>
                  </a:lnTo>
                  <a:lnTo>
                    <a:pt x="181527" y="29091"/>
                  </a:lnTo>
                  <a:lnTo>
                    <a:pt x="142862" y="50450"/>
                  </a:lnTo>
                  <a:lnTo>
                    <a:pt x="107811" y="76848"/>
                  </a:lnTo>
                  <a:lnTo>
                    <a:pt x="76848" y="107811"/>
                  </a:lnTo>
                  <a:lnTo>
                    <a:pt x="50450" y="142862"/>
                  </a:lnTo>
                  <a:lnTo>
                    <a:pt x="29091" y="181527"/>
                  </a:lnTo>
                  <a:lnTo>
                    <a:pt x="13246" y="223330"/>
                  </a:lnTo>
                  <a:lnTo>
                    <a:pt x="3390" y="267797"/>
                  </a:lnTo>
                  <a:lnTo>
                    <a:pt x="0" y="314451"/>
                  </a:lnTo>
                  <a:lnTo>
                    <a:pt x="3376" y="360908"/>
                  </a:lnTo>
                  <a:lnTo>
                    <a:pt x="3390" y="361109"/>
                  </a:lnTo>
                  <a:lnTo>
                    <a:pt x="13246" y="405584"/>
                  </a:lnTo>
                  <a:lnTo>
                    <a:pt x="29091" y="447399"/>
                  </a:lnTo>
                  <a:lnTo>
                    <a:pt x="50450" y="486079"/>
                  </a:lnTo>
                  <a:lnTo>
                    <a:pt x="76848" y="521147"/>
                  </a:lnTo>
                  <a:lnTo>
                    <a:pt x="107811" y="552127"/>
                  </a:lnTo>
                  <a:lnTo>
                    <a:pt x="142862" y="578542"/>
                  </a:lnTo>
                  <a:lnTo>
                    <a:pt x="181527" y="599916"/>
                  </a:lnTo>
                  <a:lnTo>
                    <a:pt x="223330" y="615773"/>
                  </a:lnTo>
                  <a:lnTo>
                    <a:pt x="267797" y="625637"/>
                  </a:lnTo>
                  <a:lnTo>
                    <a:pt x="314452" y="629030"/>
                  </a:lnTo>
                  <a:lnTo>
                    <a:pt x="361179" y="625637"/>
                  </a:lnTo>
                  <a:lnTo>
                    <a:pt x="405785" y="615773"/>
                  </a:lnTo>
                  <a:lnTo>
                    <a:pt x="447779" y="599916"/>
                  </a:lnTo>
                  <a:lnTo>
                    <a:pt x="486670" y="578542"/>
                  </a:lnTo>
                  <a:lnTo>
                    <a:pt x="521967" y="552127"/>
                  </a:lnTo>
                  <a:lnTo>
                    <a:pt x="528807" y="545337"/>
                  </a:lnTo>
                  <a:lnTo>
                    <a:pt x="314452" y="545337"/>
                  </a:lnTo>
                  <a:lnTo>
                    <a:pt x="268000" y="540636"/>
                  </a:lnTo>
                  <a:lnTo>
                    <a:pt x="224710" y="527157"/>
                  </a:lnTo>
                  <a:lnTo>
                    <a:pt x="185516" y="505837"/>
                  </a:lnTo>
                  <a:lnTo>
                    <a:pt x="151352" y="477615"/>
                  </a:lnTo>
                  <a:lnTo>
                    <a:pt x="123153" y="443427"/>
                  </a:lnTo>
                  <a:lnTo>
                    <a:pt x="101853" y="404213"/>
                  </a:lnTo>
                  <a:lnTo>
                    <a:pt x="88451" y="361109"/>
                  </a:lnTo>
                  <a:lnTo>
                    <a:pt x="83693" y="314451"/>
                  </a:lnTo>
                  <a:lnTo>
                    <a:pt x="88389" y="267995"/>
                  </a:lnTo>
                  <a:lnTo>
                    <a:pt x="101854" y="224690"/>
                  </a:lnTo>
                  <a:lnTo>
                    <a:pt x="123153" y="185476"/>
                  </a:lnTo>
                  <a:lnTo>
                    <a:pt x="151352" y="151288"/>
                  </a:lnTo>
                  <a:lnTo>
                    <a:pt x="185516" y="123066"/>
                  </a:lnTo>
                  <a:lnTo>
                    <a:pt x="224710" y="101746"/>
                  </a:lnTo>
                  <a:lnTo>
                    <a:pt x="268000" y="88267"/>
                  </a:lnTo>
                  <a:lnTo>
                    <a:pt x="314452" y="83565"/>
                  </a:lnTo>
                  <a:lnTo>
                    <a:pt x="528738" y="83565"/>
                  </a:lnTo>
                  <a:lnTo>
                    <a:pt x="521967" y="76848"/>
                  </a:lnTo>
                  <a:lnTo>
                    <a:pt x="486670" y="50450"/>
                  </a:lnTo>
                  <a:lnTo>
                    <a:pt x="447779" y="29091"/>
                  </a:lnTo>
                  <a:lnTo>
                    <a:pt x="405785" y="13246"/>
                  </a:lnTo>
                  <a:lnTo>
                    <a:pt x="361179" y="3390"/>
                  </a:lnTo>
                  <a:lnTo>
                    <a:pt x="314452" y="0"/>
                  </a:lnTo>
                  <a:close/>
                </a:path>
                <a:path w="631189" h="629285">
                  <a:moveTo>
                    <a:pt x="528738" y="83565"/>
                  </a:moveTo>
                  <a:lnTo>
                    <a:pt x="314452" y="83565"/>
                  </a:lnTo>
                  <a:lnTo>
                    <a:pt x="360945" y="88267"/>
                  </a:lnTo>
                  <a:lnTo>
                    <a:pt x="404266" y="101746"/>
                  </a:lnTo>
                  <a:lnTo>
                    <a:pt x="443483" y="123066"/>
                  </a:lnTo>
                  <a:lnTo>
                    <a:pt x="477662" y="151288"/>
                  </a:lnTo>
                  <a:lnTo>
                    <a:pt x="505871" y="185476"/>
                  </a:lnTo>
                  <a:lnTo>
                    <a:pt x="527175" y="224690"/>
                  </a:lnTo>
                  <a:lnTo>
                    <a:pt x="540580" y="267797"/>
                  </a:lnTo>
                  <a:lnTo>
                    <a:pt x="540641" y="267995"/>
                  </a:lnTo>
                  <a:lnTo>
                    <a:pt x="545338" y="314451"/>
                  </a:lnTo>
                  <a:lnTo>
                    <a:pt x="540641" y="360908"/>
                  </a:lnTo>
                  <a:lnTo>
                    <a:pt x="527175" y="404213"/>
                  </a:lnTo>
                  <a:lnTo>
                    <a:pt x="505871" y="443427"/>
                  </a:lnTo>
                  <a:lnTo>
                    <a:pt x="477662" y="477615"/>
                  </a:lnTo>
                  <a:lnTo>
                    <a:pt x="443483" y="505837"/>
                  </a:lnTo>
                  <a:lnTo>
                    <a:pt x="404266" y="527157"/>
                  </a:lnTo>
                  <a:lnTo>
                    <a:pt x="360945" y="540636"/>
                  </a:lnTo>
                  <a:lnTo>
                    <a:pt x="314452" y="545337"/>
                  </a:lnTo>
                  <a:lnTo>
                    <a:pt x="528807" y="545337"/>
                  </a:lnTo>
                  <a:lnTo>
                    <a:pt x="579818" y="486079"/>
                  </a:lnTo>
                  <a:lnTo>
                    <a:pt x="601390" y="447399"/>
                  </a:lnTo>
                  <a:lnTo>
                    <a:pt x="617407" y="405584"/>
                  </a:lnTo>
                  <a:lnTo>
                    <a:pt x="627376" y="361109"/>
                  </a:lnTo>
                  <a:lnTo>
                    <a:pt x="630809" y="314451"/>
                  </a:lnTo>
                  <a:lnTo>
                    <a:pt x="627391" y="267995"/>
                  </a:lnTo>
                  <a:lnTo>
                    <a:pt x="627376" y="267797"/>
                  </a:lnTo>
                  <a:lnTo>
                    <a:pt x="617407" y="223330"/>
                  </a:lnTo>
                  <a:lnTo>
                    <a:pt x="601390" y="181527"/>
                  </a:lnTo>
                  <a:lnTo>
                    <a:pt x="579818" y="142862"/>
                  </a:lnTo>
                  <a:lnTo>
                    <a:pt x="553180" y="107811"/>
                  </a:lnTo>
                  <a:lnTo>
                    <a:pt x="528738" y="83565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3" name="object 23" descr=""/>
            <p:cNvSpPr/>
            <p:nvPr/>
          </p:nvSpPr>
          <p:spPr>
            <a:xfrm>
              <a:off x="2033904" y="3646169"/>
              <a:ext cx="476884" cy="476884"/>
            </a:xfrm>
            <a:custGeom>
              <a:avLst/>
              <a:gdLst/>
              <a:ahLst/>
              <a:cxnLst/>
              <a:rect l="l" t="t" r="r" b="b"/>
              <a:pathLst>
                <a:path w="476885" h="476885">
                  <a:moveTo>
                    <a:pt x="238251" y="0"/>
                  </a:moveTo>
                  <a:lnTo>
                    <a:pt x="190239" y="4840"/>
                  </a:lnTo>
                  <a:lnTo>
                    <a:pt x="145518" y="18724"/>
                  </a:lnTo>
                  <a:lnTo>
                    <a:pt x="105047" y="40692"/>
                  </a:lnTo>
                  <a:lnTo>
                    <a:pt x="69786" y="69786"/>
                  </a:lnTo>
                  <a:lnTo>
                    <a:pt x="40692" y="105047"/>
                  </a:lnTo>
                  <a:lnTo>
                    <a:pt x="18724" y="145518"/>
                  </a:lnTo>
                  <a:lnTo>
                    <a:pt x="4840" y="190239"/>
                  </a:lnTo>
                  <a:lnTo>
                    <a:pt x="0" y="238251"/>
                  </a:lnTo>
                  <a:lnTo>
                    <a:pt x="4840" y="286264"/>
                  </a:lnTo>
                  <a:lnTo>
                    <a:pt x="18724" y="330985"/>
                  </a:lnTo>
                  <a:lnTo>
                    <a:pt x="40692" y="371456"/>
                  </a:lnTo>
                  <a:lnTo>
                    <a:pt x="69786" y="406717"/>
                  </a:lnTo>
                  <a:lnTo>
                    <a:pt x="105047" y="435811"/>
                  </a:lnTo>
                  <a:lnTo>
                    <a:pt x="145518" y="457779"/>
                  </a:lnTo>
                  <a:lnTo>
                    <a:pt x="190239" y="471663"/>
                  </a:lnTo>
                  <a:lnTo>
                    <a:pt x="238251" y="476503"/>
                  </a:lnTo>
                  <a:lnTo>
                    <a:pt x="286259" y="471663"/>
                  </a:lnTo>
                  <a:lnTo>
                    <a:pt x="330965" y="457779"/>
                  </a:lnTo>
                  <a:lnTo>
                    <a:pt x="371415" y="435811"/>
                  </a:lnTo>
                  <a:lnTo>
                    <a:pt x="406654" y="406717"/>
                  </a:lnTo>
                  <a:lnTo>
                    <a:pt x="435724" y="371456"/>
                  </a:lnTo>
                  <a:lnTo>
                    <a:pt x="457672" y="330985"/>
                  </a:lnTo>
                  <a:lnTo>
                    <a:pt x="471541" y="286264"/>
                  </a:lnTo>
                  <a:lnTo>
                    <a:pt x="476376" y="238251"/>
                  </a:lnTo>
                  <a:lnTo>
                    <a:pt x="471541" y="190239"/>
                  </a:lnTo>
                  <a:lnTo>
                    <a:pt x="457672" y="145518"/>
                  </a:lnTo>
                  <a:lnTo>
                    <a:pt x="435724" y="105047"/>
                  </a:lnTo>
                  <a:lnTo>
                    <a:pt x="406653" y="69786"/>
                  </a:lnTo>
                  <a:lnTo>
                    <a:pt x="371415" y="40692"/>
                  </a:lnTo>
                  <a:lnTo>
                    <a:pt x="330965" y="18724"/>
                  </a:lnTo>
                  <a:lnTo>
                    <a:pt x="286259" y="4840"/>
                  </a:lnTo>
                  <a:lnTo>
                    <a:pt x="23825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4" name="object 24" descr=""/>
            <p:cNvSpPr/>
            <p:nvPr/>
          </p:nvSpPr>
          <p:spPr>
            <a:xfrm>
              <a:off x="4039742" y="3361563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5" h="1080135">
                  <a:moveTo>
                    <a:pt x="754507" y="879856"/>
                  </a:moveTo>
                  <a:lnTo>
                    <a:pt x="327152" y="879856"/>
                  </a:lnTo>
                  <a:lnTo>
                    <a:pt x="355409" y="896520"/>
                  </a:lnTo>
                  <a:lnTo>
                    <a:pt x="385572" y="910971"/>
                  </a:lnTo>
                  <a:lnTo>
                    <a:pt x="417449" y="923039"/>
                  </a:lnTo>
                  <a:lnTo>
                    <a:pt x="450850" y="932561"/>
                  </a:lnTo>
                  <a:lnTo>
                    <a:pt x="479933" y="1079881"/>
                  </a:lnTo>
                  <a:lnTo>
                    <a:pt x="599821" y="1079881"/>
                  </a:lnTo>
                  <a:lnTo>
                    <a:pt x="629031" y="932561"/>
                  </a:lnTo>
                  <a:lnTo>
                    <a:pt x="662441" y="923039"/>
                  </a:lnTo>
                  <a:lnTo>
                    <a:pt x="694483" y="910971"/>
                  </a:lnTo>
                  <a:lnTo>
                    <a:pt x="725168" y="896520"/>
                  </a:lnTo>
                  <a:lnTo>
                    <a:pt x="754507" y="879856"/>
                  </a:lnTo>
                  <a:close/>
                </a:path>
                <a:path w="1080135" h="1080135">
                  <a:moveTo>
                    <a:pt x="199898" y="116332"/>
                  </a:moveTo>
                  <a:lnTo>
                    <a:pt x="116332" y="199898"/>
                  </a:lnTo>
                  <a:lnTo>
                    <a:pt x="199898" y="325374"/>
                  </a:lnTo>
                  <a:lnTo>
                    <a:pt x="183233" y="354712"/>
                  </a:lnTo>
                  <a:lnTo>
                    <a:pt x="168783" y="385397"/>
                  </a:lnTo>
                  <a:lnTo>
                    <a:pt x="156714" y="417439"/>
                  </a:lnTo>
                  <a:lnTo>
                    <a:pt x="147193" y="450850"/>
                  </a:lnTo>
                  <a:lnTo>
                    <a:pt x="0" y="479932"/>
                  </a:lnTo>
                  <a:lnTo>
                    <a:pt x="0" y="599948"/>
                  </a:lnTo>
                  <a:lnTo>
                    <a:pt x="147193" y="629031"/>
                  </a:lnTo>
                  <a:lnTo>
                    <a:pt x="156714" y="662412"/>
                  </a:lnTo>
                  <a:lnTo>
                    <a:pt x="168783" y="694245"/>
                  </a:lnTo>
                  <a:lnTo>
                    <a:pt x="183233" y="724364"/>
                  </a:lnTo>
                  <a:lnTo>
                    <a:pt x="199898" y="752601"/>
                  </a:lnTo>
                  <a:lnTo>
                    <a:pt x="116332" y="879856"/>
                  </a:lnTo>
                  <a:lnTo>
                    <a:pt x="199898" y="963549"/>
                  </a:lnTo>
                  <a:lnTo>
                    <a:pt x="327152" y="879856"/>
                  </a:lnTo>
                  <a:lnTo>
                    <a:pt x="963422" y="879856"/>
                  </a:lnTo>
                  <a:lnTo>
                    <a:pt x="891782" y="770763"/>
                  </a:lnTo>
                  <a:lnTo>
                    <a:pt x="539877" y="770763"/>
                  </a:lnTo>
                  <a:lnTo>
                    <a:pt x="493420" y="766066"/>
                  </a:lnTo>
                  <a:lnTo>
                    <a:pt x="450122" y="752601"/>
                  </a:lnTo>
                  <a:lnTo>
                    <a:pt x="410901" y="731296"/>
                  </a:lnTo>
                  <a:lnTo>
                    <a:pt x="376713" y="703087"/>
                  </a:lnTo>
                  <a:lnTo>
                    <a:pt x="348491" y="668908"/>
                  </a:lnTo>
                  <a:lnTo>
                    <a:pt x="327171" y="629691"/>
                  </a:lnTo>
                  <a:lnTo>
                    <a:pt x="313692" y="586370"/>
                  </a:lnTo>
                  <a:lnTo>
                    <a:pt x="308991" y="539876"/>
                  </a:lnTo>
                  <a:lnTo>
                    <a:pt x="313692" y="493420"/>
                  </a:lnTo>
                  <a:lnTo>
                    <a:pt x="327171" y="450115"/>
                  </a:lnTo>
                  <a:lnTo>
                    <a:pt x="348491" y="410901"/>
                  </a:lnTo>
                  <a:lnTo>
                    <a:pt x="376713" y="376713"/>
                  </a:lnTo>
                  <a:lnTo>
                    <a:pt x="410901" y="348491"/>
                  </a:lnTo>
                  <a:lnTo>
                    <a:pt x="450115" y="327171"/>
                  </a:lnTo>
                  <a:lnTo>
                    <a:pt x="493420" y="313692"/>
                  </a:lnTo>
                  <a:lnTo>
                    <a:pt x="539877" y="308991"/>
                  </a:lnTo>
                  <a:lnTo>
                    <a:pt x="890766" y="308991"/>
                  </a:lnTo>
                  <a:lnTo>
                    <a:pt x="963422" y="199898"/>
                  </a:lnTo>
                  <a:lnTo>
                    <a:pt x="327152" y="199898"/>
                  </a:lnTo>
                  <a:lnTo>
                    <a:pt x="199898" y="116332"/>
                  </a:lnTo>
                  <a:close/>
                </a:path>
                <a:path w="1080135" h="1080135">
                  <a:moveTo>
                    <a:pt x="963422" y="879856"/>
                  </a:moveTo>
                  <a:lnTo>
                    <a:pt x="754507" y="879856"/>
                  </a:lnTo>
                  <a:lnTo>
                    <a:pt x="879856" y="963549"/>
                  </a:lnTo>
                  <a:lnTo>
                    <a:pt x="963422" y="879856"/>
                  </a:lnTo>
                  <a:close/>
                </a:path>
                <a:path w="1080135" h="1080135">
                  <a:moveTo>
                    <a:pt x="890766" y="308991"/>
                  </a:moveTo>
                  <a:lnTo>
                    <a:pt x="539877" y="308991"/>
                  </a:lnTo>
                  <a:lnTo>
                    <a:pt x="586333" y="313692"/>
                  </a:lnTo>
                  <a:lnTo>
                    <a:pt x="629638" y="327171"/>
                  </a:lnTo>
                  <a:lnTo>
                    <a:pt x="668852" y="348491"/>
                  </a:lnTo>
                  <a:lnTo>
                    <a:pt x="703040" y="376713"/>
                  </a:lnTo>
                  <a:lnTo>
                    <a:pt x="731262" y="410901"/>
                  </a:lnTo>
                  <a:lnTo>
                    <a:pt x="752582" y="450115"/>
                  </a:lnTo>
                  <a:lnTo>
                    <a:pt x="766061" y="493420"/>
                  </a:lnTo>
                  <a:lnTo>
                    <a:pt x="770763" y="539876"/>
                  </a:lnTo>
                  <a:lnTo>
                    <a:pt x="766061" y="586370"/>
                  </a:lnTo>
                  <a:lnTo>
                    <a:pt x="752582" y="629691"/>
                  </a:lnTo>
                  <a:lnTo>
                    <a:pt x="731262" y="668908"/>
                  </a:lnTo>
                  <a:lnTo>
                    <a:pt x="703040" y="703087"/>
                  </a:lnTo>
                  <a:lnTo>
                    <a:pt x="668852" y="731296"/>
                  </a:lnTo>
                  <a:lnTo>
                    <a:pt x="629631" y="752601"/>
                  </a:lnTo>
                  <a:lnTo>
                    <a:pt x="586333" y="766066"/>
                  </a:lnTo>
                  <a:lnTo>
                    <a:pt x="539877" y="770763"/>
                  </a:lnTo>
                  <a:lnTo>
                    <a:pt x="891782" y="770763"/>
                  </a:lnTo>
                  <a:lnTo>
                    <a:pt x="879856" y="752601"/>
                  </a:lnTo>
                  <a:lnTo>
                    <a:pt x="896520" y="724364"/>
                  </a:lnTo>
                  <a:lnTo>
                    <a:pt x="910971" y="694245"/>
                  </a:lnTo>
                  <a:lnTo>
                    <a:pt x="923039" y="662412"/>
                  </a:lnTo>
                  <a:lnTo>
                    <a:pt x="932561" y="629031"/>
                  </a:lnTo>
                  <a:lnTo>
                    <a:pt x="1079881" y="599948"/>
                  </a:lnTo>
                  <a:lnTo>
                    <a:pt x="1079881" y="479932"/>
                  </a:lnTo>
                  <a:lnTo>
                    <a:pt x="932561" y="450850"/>
                  </a:lnTo>
                  <a:lnTo>
                    <a:pt x="923307" y="417439"/>
                  </a:lnTo>
                  <a:lnTo>
                    <a:pt x="911685" y="385397"/>
                  </a:lnTo>
                  <a:lnTo>
                    <a:pt x="897324" y="354712"/>
                  </a:lnTo>
                  <a:lnTo>
                    <a:pt x="879856" y="325374"/>
                  </a:lnTo>
                  <a:lnTo>
                    <a:pt x="890766" y="308991"/>
                  </a:lnTo>
                  <a:close/>
                </a:path>
                <a:path w="1080135" h="1080135">
                  <a:moveTo>
                    <a:pt x="599821" y="0"/>
                  </a:moveTo>
                  <a:lnTo>
                    <a:pt x="479933" y="0"/>
                  </a:lnTo>
                  <a:lnTo>
                    <a:pt x="450850" y="147192"/>
                  </a:lnTo>
                  <a:lnTo>
                    <a:pt x="417449" y="156463"/>
                  </a:lnTo>
                  <a:lnTo>
                    <a:pt x="385572" y="168116"/>
                  </a:lnTo>
                  <a:lnTo>
                    <a:pt x="355409" y="182483"/>
                  </a:lnTo>
                  <a:lnTo>
                    <a:pt x="327152" y="199898"/>
                  </a:lnTo>
                  <a:lnTo>
                    <a:pt x="754507" y="199898"/>
                  </a:lnTo>
                  <a:lnTo>
                    <a:pt x="725168" y="183233"/>
                  </a:lnTo>
                  <a:lnTo>
                    <a:pt x="694483" y="168783"/>
                  </a:lnTo>
                  <a:lnTo>
                    <a:pt x="662441" y="156714"/>
                  </a:lnTo>
                  <a:lnTo>
                    <a:pt x="629031" y="147192"/>
                  </a:lnTo>
                  <a:lnTo>
                    <a:pt x="599821" y="0"/>
                  </a:lnTo>
                  <a:close/>
                </a:path>
                <a:path w="1080135" h="1080135">
                  <a:moveTo>
                    <a:pt x="879856" y="116332"/>
                  </a:moveTo>
                  <a:lnTo>
                    <a:pt x="754507" y="199898"/>
                  </a:lnTo>
                  <a:lnTo>
                    <a:pt x="963422" y="199898"/>
                  </a:lnTo>
                  <a:lnTo>
                    <a:pt x="879856" y="116332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5" name="object 25" descr=""/>
            <p:cNvSpPr/>
            <p:nvPr/>
          </p:nvSpPr>
          <p:spPr>
            <a:xfrm>
              <a:off x="4265167" y="3586988"/>
              <a:ext cx="631190" cy="629285"/>
            </a:xfrm>
            <a:custGeom>
              <a:avLst/>
              <a:gdLst/>
              <a:ahLst/>
              <a:cxnLst/>
              <a:rect l="l" t="t" r="r" b="b"/>
              <a:pathLst>
                <a:path w="631189" h="629285">
                  <a:moveTo>
                    <a:pt x="314452" y="0"/>
                  </a:moveTo>
                  <a:lnTo>
                    <a:pt x="267797" y="3390"/>
                  </a:lnTo>
                  <a:lnTo>
                    <a:pt x="223330" y="13246"/>
                  </a:lnTo>
                  <a:lnTo>
                    <a:pt x="181527" y="29091"/>
                  </a:lnTo>
                  <a:lnTo>
                    <a:pt x="142862" y="50450"/>
                  </a:lnTo>
                  <a:lnTo>
                    <a:pt x="107811" y="76848"/>
                  </a:lnTo>
                  <a:lnTo>
                    <a:pt x="76848" y="107811"/>
                  </a:lnTo>
                  <a:lnTo>
                    <a:pt x="50450" y="142862"/>
                  </a:lnTo>
                  <a:lnTo>
                    <a:pt x="29091" y="181527"/>
                  </a:lnTo>
                  <a:lnTo>
                    <a:pt x="13246" y="223330"/>
                  </a:lnTo>
                  <a:lnTo>
                    <a:pt x="3390" y="267797"/>
                  </a:lnTo>
                  <a:lnTo>
                    <a:pt x="0" y="314451"/>
                  </a:lnTo>
                  <a:lnTo>
                    <a:pt x="3376" y="360945"/>
                  </a:lnTo>
                  <a:lnTo>
                    <a:pt x="13246" y="405630"/>
                  </a:lnTo>
                  <a:lnTo>
                    <a:pt x="29091" y="447454"/>
                  </a:lnTo>
                  <a:lnTo>
                    <a:pt x="50450" y="486135"/>
                  </a:lnTo>
                  <a:lnTo>
                    <a:pt x="76848" y="521199"/>
                  </a:lnTo>
                  <a:lnTo>
                    <a:pt x="107811" y="552170"/>
                  </a:lnTo>
                  <a:lnTo>
                    <a:pt x="142862" y="578574"/>
                  </a:lnTo>
                  <a:lnTo>
                    <a:pt x="181527" y="599937"/>
                  </a:lnTo>
                  <a:lnTo>
                    <a:pt x="223330" y="615784"/>
                  </a:lnTo>
                  <a:lnTo>
                    <a:pt x="267797" y="625640"/>
                  </a:lnTo>
                  <a:lnTo>
                    <a:pt x="314452" y="629031"/>
                  </a:lnTo>
                  <a:lnTo>
                    <a:pt x="361151" y="625640"/>
                  </a:lnTo>
                  <a:lnTo>
                    <a:pt x="405739" y="615784"/>
                  </a:lnTo>
                  <a:lnTo>
                    <a:pt x="447724" y="599937"/>
                  </a:lnTo>
                  <a:lnTo>
                    <a:pt x="486614" y="578574"/>
                  </a:lnTo>
                  <a:lnTo>
                    <a:pt x="521915" y="552170"/>
                  </a:lnTo>
                  <a:lnTo>
                    <a:pt x="528803" y="545338"/>
                  </a:lnTo>
                  <a:lnTo>
                    <a:pt x="314452" y="545338"/>
                  </a:lnTo>
                  <a:lnTo>
                    <a:pt x="267995" y="540641"/>
                  </a:lnTo>
                  <a:lnTo>
                    <a:pt x="224690" y="527175"/>
                  </a:lnTo>
                  <a:lnTo>
                    <a:pt x="185476" y="505871"/>
                  </a:lnTo>
                  <a:lnTo>
                    <a:pt x="151288" y="477662"/>
                  </a:lnTo>
                  <a:lnTo>
                    <a:pt x="123066" y="443483"/>
                  </a:lnTo>
                  <a:lnTo>
                    <a:pt x="101746" y="404266"/>
                  </a:lnTo>
                  <a:lnTo>
                    <a:pt x="88327" y="361138"/>
                  </a:lnTo>
                  <a:lnTo>
                    <a:pt x="88267" y="360945"/>
                  </a:lnTo>
                  <a:lnTo>
                    <a:pt x="83566" y="314451"/>
                  </a:lnTo>
                  <a:lnTo>
                    <a:pt x="88267" y="267995"/>
                  </a:lnTo>
                  <a:lnTo>
                    <a:pt x="101746" y="224690"/>
                  </a:lnTo>
                  <a:lnTo>
                    <a:pt x="123066" y="185476"/>
                  </a:lnTo>
                  <a:lnTo>
                    <a:pt x="151288" y="151288"/>
                  </a:lnTo>
                  <a:lnTo>
                    <a:pt x="185476" y="123066"/>
                  </a:lnTo>
                  <a:lnTo>
                    <a:pt x="224690" y="101746"/>
                  </a:lnTo>
                  <a:lnTo>
                    <a:pt x="267995" y="88267"/>
                  </a:lnTo>
                  <a:lnTo>
                    <a:pt x="314452" y="83566"/>
                  </a:lnTo>
                  <a:lnTo>
                    <a:pt x="528689" y="83566"/>
                  </a:lnTo>
                  <a:lnTo>
                    <a:pt x="521915" y="76848"/>
                  </a:lnTo>
                  <a:lnTo>
                    <a:pt x="486614" y="50450"/>
                  </a:lnTo>
                  <a:lnTo>
                    <a:pt x="447724" y="29091"/>
                  </a:lnTo>
                  <a:lnTo>
                    <a:pt x="405739" y="13246"/>
                  </a:lnTo>
                  <a:lnTo>
                    <a:pt x="361151" y="3390"/>
                  </a:lnTo>
                  <a:lnTo>
                    <a:pt x="314452" y="0"/>
                  </a:lnTo>
                  <a:close/>
                </a:path>
                <a:path w="631189" h="629285">
                  <a:moveTo>
                    <a:pt x="528689" y="83566"/>
                  </a:moveTo>
                  <a:lnTo>
                    <a:pt x="314452" y="83566"/>
                  </a:lnTo>
                  <a:lnTo>
                    <a:pt x="360908" y="88267"/>
                  </a:lnTo>
                  <a:lnTo>
                    <a:pt x="404213" y="101746"/>
                  </a:lnTo>
                  <a:lnTo>
                    <a:pt x="443427" y="123066"/>
                  </a:lnTo>
                  <a:lnTo>
                    <a:pt x="477615" y="151288"/>
                  </a:lnTo>
                  <a:lnTo>
                    <a:pt x="505837" y="185476"/>
                  </a:lnTo>
                  <a:lnTo>
                    <a:pt x="527157" y="224690"/>
                  </a:lnTo>
                  <a:lnTo>
                    <a:pt x="540574" y="267797"/>
                  </a:lnTo>
                  <a:lnTo>
                    <a:pt x="545338" y="314451"/>
                  </a:lnTo>
                  <a:lnTo>
                    <a:pt x="540636" y="360945"/>
                  </a:lnTo>
                  <a:lnTo>
                    <a:pt x="527157" y="404266"/>
                  </a:lnTo>
                  <a:lnTo>
                    <a:pt x="505837" y="443483"/>
                  </a:lnTo>
                  <a:lnTo>
                    <a:pt x="477615" y="477662"/>
                  </a:lnTo>
                  <a:lnTo>
                    <a:pt x="443427" y="505871"/>
                  </a:lnTo>
                  <a:lnTo>
                    <a:pt x="404213" y="527175"/>
                  </a:lnTo>
                  <a:lnTo>
                    <a:pt x="360908" y="540641"/>
                  </a:lnTo>
                  <a:lnTo>
                    <a:pt x="314452" y="545338"/>
                  </a:lnTo>
                  <a:lnTo>
                    <a:pt x="528803" y="545338"/>
                  </a:lnTo>
                  <a:lnTo>
                    <a:pt x="579786" y="486135"/>
                  </a:lnTo>
                  <a:lnTo>
                    <a:pt x="601370" y="447454"/>
                  </a:lnTo>
                  <a:lnTo>
                    <a:pt x="617396" y="405630"/>
                  </a:lnTo>
                  <a:lnTo>
                    <a:pt x="627373" y="361138"/>
                  </a:lnTo>
                  <a:lnTo>
                    <a:pt x="630809" y="314451"/>
                  </a:lnTo>
                  <a:lnTo>
                    <a:pt x="627388" y="267995"/>
                  </a:lnTo>
                  <a:lnTo>
                    <a:pt x="617396" y="223330"/>
                  </a:lnTo>
                  <a:lnTo>
                    <a:pt x="601370" y="181527"/>
                  </a:lnTo>
                  <a:lnTo>
                    <a:pt x="579786" y="142862"/>
                  </a:lnTo>
                  <a:lnTo>
                    <a:pt x="553137" y="107811"/>
                  </a:lnTo>
                  <a:lnTo>
                    <a:pt x="528689" y="83566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6" name="object 26" descr=""/>
            <p:cNvSpPr/>
            <p:nvPr/>
          </p:nvSpPr>
          <p:spPr>
            <a:xfrm>
              <a:off x="4341495" y="3663315"/>
              <a:ext cx="476884" cy="476884"/>
            </a:xfrm>
            <a:custGeom>
              <a:avLst/>
              <a:gdLst/>
              <a:ahLst/>
              <a:cxnLst/>
              <a:rect l="l" t="t" r="r" b="b"/>
              <a:pathLst>
                <a:path w="476885" h="476885">
                  <a:moveTo>
                    <a:pt x="238125" y="0"/>
                  </a:moveTo>
                  <a:lnTo>
                    <a:pt x="190117" y="4840"/>
                  </a:lnTo>
                  <a:lnTo>
                    <a:pt x="145411" y="18722"/>
                  </a:lnTo>
                  <a:lnTo>
                    <a:pt x="104961" y="40685"/>
                  </a:lnTo>
                  <a:lnTo>
                    <a:pt x="69723" y="69770"/>
                  </a:lnTo>
                  <a:lnTo>
                    <a:pt x="40652" y="105016"/>
                  </a:lnTo>
                  <a:lnTo>
                    <a:pt x="18704" y="145464"/>
                  </a:lnTo>
                  <a:lnTo>
                    <a:pt x="4835" y="190153"/>
                  </a:lnTo>
                  <a:lnTo>
                    <a:pt x="0" y="238125"/>
                  </a:lnTo>
                  <a:lnTo>
                    <a:pt x="4835" y="286137"/>
                  </a:lnTo>
                  <a:lnTo>
                    <a:pt x="18704" y="330858"/>
                  </a:lnTo>
                  <a:lnTo>
                    <a:pt x="40652" y="371329"/>
                  </a:lnTo>
                  <a:lnTo>
                    <a:pt x="69723" y="406590"/>
                  </a:lnTo>
                  <a:lnTo>
                    <a:pt x="104961" y="435684"/>
                  </a:lnTo>
                  <a:lnTo>
                    <a:pt x="145411" y="457652"/>
                  </a:lnTo>
                  <a:lnTo>
                    <a:pt x="190117" y="471536"/>
                  </a:lnTo>
                  <a:lnTo>
                    <a:pt x="238125" y="476377"/>
                  </a:lnTo>
                  <a:lnTo>
                    <a:pt x="286137" y="471536"/>
                  </a:lnTo>
                  <a:lnTo>
                    <a:pt x="330858" y="457652"/>
                  </a:lnTo>
                  <a:lnTo>
                    <a:pt x="371329" y="435684"/>
                  </a:lnTo>
                  <a:lnTo>
                    <a:pt x="406590" y="406590"/>
                  </a:lnTo>
                  <a:lnTo>
                    <a:pt x="435684" y="371329"/>
                  </a:lnTo>
                  <a:lnTo>
                    <a:pt x="457652" y="330858"/>
                  </a:lnTo>
                  <a:lnTo>
                    <a:pt x="471536" y="286137"/>
                  </a:lnTo>
                  <a:lnTo>
                    <a:pt x="476376" y="238125"/>
                  </a:lnTo>
                  <a:lnTo>
                    <a:pt x="471536" y="190153"/>
                  </a:lnTo>
                  <a:lnTo>
                    <a:pt x="457652" y="145464"/>
                  </a:lnTo>
                  <a:lnTo>
                    <a:pt x="435684" y="105016"/>
                  </a:lnTo>
                  <a:lnTo>
                    <a:pt x="406590" y="69770"/>
                  </a:lnTo>
                  <a:lnTo>
                    <a:pt x="371329" y="40685"/>
                  </a:lnTo>
                  <a:lnTo>
                    <a:pt x="330858" y="18722"/>
                  </a:lnTo>
                  <a:lnTo>
                    <a:pt x="286137" y="4840"/>
                  </a:lnTo>
                  <a:lnTo>
                    <a:pt x="238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7" name="object 27" descr=""/>
            <p:cNvSpPr/>
            <p:nvPr/>
          </p:nvSpPr>
          <p:spPr>
            <a:xfrm>
              <a:off x="6423278" y="3361563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4" h="1080135">
                  <a:moveTo>
                    <a:pt x="754506" y="879856"/>
                  </a:moveTo>
                  <a:lnTo>
                    <a:pt x="327278" y="879856"/>
                  </a:lnTo>
                  <a:lnTo>
                    <a:pt x="355516" y="896520"/>
                  </a:lnTo>
                  <a:lnTo>
                    <a:pt x="385635" y="910971"/>
                  </a:lnTo>
                  <a:lnTo>
                    <a:pt x="417468" y="923039"/>
                  </a:lnTo>
                  <a:lnTo>
                    <a:pt x="450850" y="932561"/>
                  </a:lnTo>
                  <a:lnTo>
                    <a:pt x="479932" y="1079881"/>
                  </a:lnTo>
                  <a:lnTo>
                    <a:pt x="599948" y="1079881"/>
                  </a:lnTo>
                  <a:lnTo>
                    <a:pt x="629030" y="932561"/>
                  </a:lnTo>
                  <a:lnTo>
                    <a:pt x="662441" y="923039"/>
                  </a:lnTo>
                  <a:lnTo>
                    <a:pt x="694483" y="910971"/>
                  </a:lnTo>
                  <a:lnTo>
                    <a:pt x="725168" y="896520"/>
                  </a:lnTo>
                  <a:lnTo>
                    <a:pt x="754506" y="879856"/>
                  </a:lnTo>
                  <a:close/>
                </a:path>
                <a:path w="1080134" h="1080135">
                  <a:moveTo>
                    <a:pt x="200025" y="116332"/>
                  </a:moveTo>
                  <a:lnTo>
                    <a:pt x="116331" y="199898"/>
                  </a:lnTo>
                  <a:lnTo>
                    <a:pt x="200025" y="325374"/>
                  </a:lnTo>
                  <a:lnTo>
                    <a:pt x="183286" y="354712"/>
                  </a:lnTo>
                  <a:lnTo>
                    <a:pt x="168798" y="385397"/>
                  </a:lnTo>
                  <a:lnTo>
                    <a:pt x="156716" y="417439"/>
                  </a:lnTo>
                  <a:lnTo>
                    <a:pt x="147193" y="450850"/>
                  </a:lnTo>
                  <a:lnTo>
                    <a:pt x="0" y="479932"/>
                  </a:lnTo>
                  <a:lnTo>
                    <a:pt x="0" y="599948"/>
                  </a:lnTo>
                  <a:lnTo>
                    <a:pt x="147193" y="629031"/>
                  </a:lnTo>
                  <a:lnTo>
                    <a:pt x="156716" y="662412"/>
                  </a:lnTo>
                  <a:lnTo>
                    <a:pt x="168798" y="694245"/>
                  </a:lnTo>
                  <a:lnTo>
                    <a:pt x="183286" y="724364"/>
                  </a:lnTo>
                  <a:lnTo>
                    <a:pt x="200025" y="752601"/>
                  </a:lnTo>
                  <a:lnTo>
                    <a:pt x="116331" y="879856"/>
                  </a:lnTo>
                  <a:lnTo>
                    <a:pt x="200025" y="963549"/>
                  </a:lnTo>
                  <a:lnTo>
                    <a:pt x="327278" y="879856"/>
                  </a:lnTo>
                  <a:lnTo>
                    <a:pt x="963549" y="879856"/>
                  </a:lnTo>
                  <a:lnTo>
                    <a:pt x="891800" y="770763"/>
                  </a:lnTo>
                  <a:lnTo>
                    <a:pt x="539876" y="770763"/>
                  </a:lnTo>
                  <a:lnTo>
                    <a:pt x="493420" y="766066"/>
                  </a:lnTo>
                  <a:lnTo>
                    <a:pt x="450122" y="752601"/>
                  </a:lnTo>
                  <a:lnTo>
                    <a:pt x="410901" y="731296"/>
                  </a:lnTo>
                  <a:lnTo>
                    <a:pt x="376713" y="703087"/>
                  </a:lnTo>
                  <a:lnTo>
                    <a:pt x="348491" y="668908"/>
                  </a:lnTo>
                  <a:lnTo>
                    <a:pt x="327171" y="629691"/>
                  </a:lnTo>
                  <a:lnTo>
                    <a:pt x="313692" y="586370"/>
                  </a:lnTo>
                  <a:lnTo>
                    <a:pt x="308991" y="539876"/>
                  </a:lnTo>
                  <a:lnTo>
                    <a:pt x="313692" y="493420"/>
                  </a:lnTo>
                  <a:lnTo>
                    <a:pt x="327171" y="450115"/>
                  </a:lnTo>
                  <a:lnTo>
                    <a:pt x="348491" y="410901"/>
                  </a:lnTo>
                  <a:lnTo>
                    <a:pt x="376713" y="376713"/>
                  </a:lnTo>
                  <a:lnTo>
                    <a:pt x="410901" y="348491"/>
                  </a:lnTo>
                  <a:lnTo>
                    <a:pt x="450115" y="327171"/>
                  </a:lnTo>
                  <a:lnTo>
                    <a:pt x="493420" y="313692"/>
                  </a:lnTo>
                  <a:lnTo>
                    <a:pt x="539876" y="308991"/>
                  </a:lnTo>
                  <a:lnTo>
                    <a:pt x="890783" y="308991"/>
                  </a:lnTo>
                  <a:lnTo>
                    <a:pt x="963549" y="199898"/>
                  </a:lnTo>
                  <a:lnTo>
                    <a:pt x="327278" y="199898"/>
                  </a:lnTo>
                  <a:lnTo>
                    <a:pt x="200025" y="116332"/>
                  </a:lnTo>
                  <a:close/>
                </a:path>
                <a:path w="1080134" h="1080135">
                  <a:moveTo>
                    <a:pt x="963549" y="879856"/>
                  </a:moveTo>
                  <a:lnTo>
                    <a:pt x="754506" y="879856"/>
                  </a:lnTo>
                  <a:lnTo>
                    <a:pt x="879855" y="963549"/>
                  </a:lnTo>
                  <a:lnTo>
                    <a:pt x="963549" y="879856"/>
                  </a:lnTo>
                  <a:close/>
                </a:path>
                <a:path w="1080134" h="1080135">
                  <a:moveTo>
                    <a:pt x="890783" y="308991"/>
                  </a:moveTo>
                  <a:lnTo>
                    <a:pt x="539876" y="308991"/>
                  </a:lnTo>
                  <a:lnTo>
                    <a:pt x="586333" y="313692"/>
                  </a:lnTo>
                  <a:lnTo>
                    <a:pt x="629638" y="327171"/>
                  </a:lnTo>
                  <a:lnTo>
                    <a:pt x="668852" y="348491"/>
                  </a:lnTo>
                  <a:lnTo>
                    <a:pt x="703040" y="376713"/>
                  </a:lnTo>
                  <a:lnTo>
                    <a:pt x="731262" y="410901"/>
                  </a:lnTo>
                  <a:lnTo>
                    <a:pt x="752582" y="450115"/>
                  </a:lnTo>
                  <a:lnTo>
                    <a:pt x="766061" y="493420"/>
                  </a:lnTo>
                  <a:lnTo>
                    <a:pt x="770763" y="539876"/>
                  </a:lnTo>
                  <a:lnTo>
                    <a:pt x="766061" y="586370"/>
                  </a:lnTo>
                  <a:lnTo>
                    <a:pt x="752582" y="629691"/>
                  </a:lnTo>
                  <a:lnTo>
                    <a:pt x="731262" y="668908"/>
                  </a:lnTo>
                  <a:lnTo>
                    <a:pt x="703040" y="703087"/>
                  </a:lnTo>
                  <a:lnTo>
                    <a:pt x="668852" y="731296"/>
                  </a:lnTo>
                  <a:lnTo>
                    <a:pt x="629631" y="752601"/>
                  </a:lnTo>
                  <a:lnTo>
                    <a:pt x="586333" y="766066"/>
                  </a:lnTo>
                  <a:lnTo>
                    <a:pt x="539876" y="770763"/>
                  </a:lnTo>
                  <a:lnTo>
                    <a:pt x="891800" y="770763"/>
                  </a:lnTo>
                  <a:lnTo>
                    <a:pt x="879855" y="752601"/>
                  </a:lnTo>
                  <a:lnTo>
                    <a:pt x="896538" y="724364"/>
                  </a:lnTo>
                  <a:lnTo>
                    <a:pt x="911018" y="694245"/>
                  </a:lnTo>
                  <a:lnTo>
                    <a:pt x="923093" y="662412"/>
                  </a:lnTo>
                  <a:lnTo>
                    <a:pt x="932561" y="629031"/>
                  </a:lnTo>
                  <a:lnTo>
                    <a:pt x="1079880" y="599948"/>
                  </a:lnTo>
                  <a:lnTo>
                    <a:pt x="1079880" y="479932"/>
                  </a:lnTo>
                  <a:lnTo>
                    <a:pt x="932561" y="450850"/>
                  </a:lnTo>
                  <a:lnTo>
                    <a:pt x="923361" y="417439"/>
                  </a:lnTo>
                  <a:lnTo>
                    <a:pt x="911733" y="385397"/>
                  </a:lnTo>
                  <a:lnTo>
                    <a:pt x="897342" y="354712"/>
                  </a:lnTo>
                  <a:lnTo>
                    <a:pt x="879855" y="325374"/>
                  </a:lnTo>
                  <a:lnTo>
                    <a:pt x="890783" y="308991"/>
                  </a:lnTo>
                  <a:close/>
                </a:path>
                <a:path w="1080134" h="1080135">
                  <a:moveTo>
                    <a:pt x="599948" y="0"/>
                  </a:moveTo>
                  <a:lnTo>
                    <a:pt x="479932" y="0"/>
                  </a:lnTo>
                  <a:lnTo>
                    <a:pt x="450850" y="147192"/>
                  </a:lnTo>
                  <a:lnTo>
                    <a:pt x="417468" y="156463"/>
                  </a:lnTo>
                  <a:lnTo>
                    <a:pt x="385635" y="168116"/>
                  </a:lnTo>
                  <a:lnTo>
                    <a:pt x="355516" y="182483"/>
                  </a:lnTo>
                  <a:lnTo>
                    <a:pt x="327278" y="199898"/>
                  </a:lnTo>
                  <a:lnTo>
                    <a:pt x="754506" y="199898"/>
                  </a:lnTo>
                  <a:lnTo>
                    <a:pt x="725168" y="183233"/>
                  </a:lnTo>
                  <a:lnTo>
                    <a:pt x="694483" y="168783"/>
                  </a:lnTo>
                  <a:lnTo>
                    <a:pt x="662441" y="156714"/>
                  </a:lnTo>
                  <a:lnTo>
                    <a:pt x="629030" y="147192"/>
                  </a:lnTo>
                  <a:lnTo>
                    <a:pt x="599948" y="0"/>
                  </a:lnTo>
                  <a:close/>
                </a:path>
                <a:path w="1080134" h="1080135">
                  <a:moveTo>
                    <a:pt x="879855" y="116332"/>
                  </a:moveTo>
                  <a:lnTo>
                    <a:pt x="754506" y="199898"/>
                  </a:lnTo>
                  <a:lnTo>
                    <a:pt x="963549" y="199898"/>
                  </a:lnTo>
                  <a:lnTo>
                    <a:pt x="879855" y="116332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8" name="object 28" descr=""/>
            <p:cNvSpPr/>
            <p:nvPr/>
          </p:nvSpPr>
          <p:spPr>
            <a:xfrm>
              <a:off x="6648703" y="3586988"/>
              <a:ext cx="631190" cy="629285"/>
            </a:xfrm>
            <a:custGeom>
              <a:avLst/>
              <a:gdLst/>
              <a:ahLst/>
              <a:cxnLst/>
              <a:rect l="l" t="t" r="r" b="b"/>
              <a:pathLst>
                <a:path w="631190" h="629285">
                  <a:moveTo>
                    <a:pt x="314451" y="0"/>
                  </a:moveTo>
                  <a:lnTo>
                    <a:pt x="267797" y="3390"/>
                  </a:lnTo>
                  <a:lnTo>
                    <a:pt x="223330" y="13246"/>
                  </a:lnTo>
                  <a:lnTo>
                    <a:pt x="181527" y="29091"/>
                  </a:lnTo>
                  <a:lnTo>
                    <a:pt x="142862" y="50450"/>
                  </a:lnTo>
                  <a:lnTo>
                    <a:pt x="107811" y="76848"/>
                  </a:lnTo>
                  <a:lnTo>
                    <a:pt x="76848" y="107811"/>
                  </a:lnTo>
                  <a:lnTo>
                    <a:pt x="50450" y="142862"/>
                  </a:lnTo>
                  <a:lnTo>
                    <a:pt x="29091" y="181527"/>
                  </a:lnTo>
                  <a:lnTo>
                    <a:pt x="13246" y="223330"/>
                  </a:lnTo>
                  <a:lnTo>
                    <a:pt x="3390" y="267797"/>
                  </a:lnTo>
                  <a:lnTo>
                    <a:pt x="0" y="314451"/>
                  </a:lnTo>
                  <a:lnTo>
                    <a:pt x="3376" y="360945"/>
                  </a:lnTo>
                  <a:lnTo>
                    <a:pt x="13246" y="405630"/>
                  </a:lnTo>
                  <a:lnTo>
                    <a:pt x="29091" y="447454"/>
                  </a:lnTo>
                  <a:lnTo>
                    <a:pt x="50450" y="486135"/>
                  </a:lnTo>
                  <a:lnTo>
                    <a:pt x="76848" y="521199"/>
                  </a:lnTo>
                  <a:lnTo>
                    <a:pt x="107811" y="552170"/>
                  </a:lnTo>
                  <a:lnTo>
                    <a:pt x="142862" y="578574"/>
                  </a:lnTo>
                  <a:lnTo>
                    <a:pt x="181527" y="599937"/>
                  </a:lnTo>
                  <a:lnTo>
                    <a:pt x="223330" y="615784"/>
                  </a:lnTo>
                  <a:lnTo>
                    <a:pt x="267797" y="625640"/>
                  </a:lnTo>
                  <a:lnTo>
                    <a:pt x="314451" y="629031"/>
                  </a:lnTo>
                  <a:lnTo>
                    <a:pt x="361151" y="625640"/>
                  </a:lnTo>
                  <a:lnTo>
                    <a:pt x="405739" y="615784"/>
                  </a:lnTo>
                  <a:lnTo>
                    <a:pt x="447724" y="599937"/>
                  </a:lnTo>
                  <a:lnTo>
                    <a:pt x="486614" y="578574"/>
                  </a:lnTo>
                  <a:lnTo>
                    <a:pt x="521915" y="552170"/>
                  </a:lnTo>
                  <a:lnTo>
                    <a:pt x="528803" y="545338"/>
                  </a:lnTo>
                  <a:lnTo>
                    <a:pt x="314451" y="545338"/>
                  </a:lnTo>
                  <a:lnTo>
                    <a:pt x="267995" y="540641"/>
                  </a:lnTo>
                  <a:lnTo>
                    <a:pt x="224690" y="527175"/>
                  </a:lnTo>
                  <a:lnTo>
                    <a:pt x="185476" y="505871"/>
                  </a:lnTo>
                  <a:lnTo>
                    <a:pt x="151288" y="477662"/>
                  </a:lnTo>
                  <a:lnTo>
                    <a:pt x="123066" y="443483"/>
                  </a:lnTo>
                  <a:lnTo>
                    <a:pt x="101746" y="404266"/>
                  </a:lnTo>
                  <a:lnTo>
                    <a:pt x="88327" y="361138"/>
                  </a:lnTo>
                  <a:lnTo>
                    <a:pt x="88267" y="360945"/>
                  </a:lnTo>
                  <a:lnTo>
                    <a:pt x="83566" y="314451"/>
                  </a:lnTo>
                  <a:lnTo>
                    <a:pt x="88267" y="267995"/>
                  </a:lnTo>
                  <a:lnTo>
                    <a:pt x="101746" y="224690"/>
                  </a:lnTo>
                  <a:lnTo>
                    <a:pt x="123066" y="185476"/>
                  </a:lnTo>
                  <a:lnTo>
                    <a:pt x="151288" y="151288"/>
                  </a:lnTo>
                  <a:lnTo>
                    <a:pt x="185476" y="123066"/>
                  </a:lnTo>
                  <a:lnTo>
                    <a:pt x="224690" y="101746"/>
                  </a:lnTo>
                  <a:lnTo>
                    <a:pt x="267995" y="88267"/>
                  </a:lnTo>
                  <a:lnTo>
                    <a:pt x="314451" y="83566"/>
                  </a:lnTo>
                  <a:lnTo>
                    <a:pt x="528689" y="83566"/>
                  </a:lnTo>
                  <a:lnTo>
                    <a:pt x="521915" y="76848"/>
                  </a:lnTo>
                  <a:lnTo>
                    <a:pt x="486614" y="50450"/>
                  </a:lnTo>
                  <a:lnTo>
                    <a:pt x="447724" y="29091"/>
                  </a:lnTo>
                  <a:lnTo>
                    <a:pt x="405739" y="13246"/>
                  </a:lnTo>
                  <a:lnTo>
                    <a:pt x="361151" y="3390"/>
                  </a:lnTo>
                  <a:lnTo>
                    <a:pt x="314451" y="0"/>
                  </a:lnTo>
                  <a:close/>
                </a:path>
                <a:path w="631190" h="629285">
                  <a:moveTo>
                    <a:pt x="528689" y="83566"/>
                  </a:moveTo>
                  <a:lnTo>
                    <a:pt x="314451" y="83566"/>
                  </a:lnTo>
                  <a:lnTo>
                    <a:pt x="360908" y="88267"/>
                  </a:lnTo>
                  <a:lnTo>
                    <a:pt x="404213" y="101746"/>
                  </a:lnTo>
                  <a:lnTo>
                    <a:pt x="443427" y="123066"/>
                  </a:lnTo>
                  <a:lnTo>
                    <a:pt x="477615" y="151288"/>
                  </a:lnTo>
                  <a:lnTo>
                    <a:pt x="505837" y="185476"/>
                  </a:lnTo>
                  <a:lnTo>
                    <a:pt x="527157" y="224690"/>
                  </a:lnTo>
                  <a:lnTo>
                    <a:pt x="540574" y="267797"/>
                  </a:lnTo>
                  <a:lnTo>
                    <a:pt x="545338" y="314451"/>
                  </a:lnTo>
                  <a:lnTo>
                    <a:pt x="540636" y="360945"/>
                  </a:lnTo>
                  <a:lnTo>
                    <a:pt x="527157" y="404266"/>
                  </a:lnTo>
                  <a:lnTo>
                    <a:pt x="505837" y="443483"/>
                  </a:lnTo>
                  <a:lnTo>
                    <a:pt x="477615" y="477662"/>
                  </a:lnTo>
                  <a:lnTo>
                    <a:pt x="443427" y="505871"/>
                  </a:lnTo>
                  <a:lnTo>
                    <a:pt x="404213" y="527175"/>
                  </a:lnTo>
                  <a:lnTo>
                    <a:pt x="360908" y="540641"/>
                  </a:lnTo>
                  <a:lnTo>
                    <a:pt x="314451" y="545338"/>
                  </a:lnTo>
                  <a:lnTo>
                    <a:pt x="528803" y="545338"/>
                  </a:lnTo>
                  <a:lnTo>
                    <a:pt x="579786" y="486135"/>
                  </a:lnTo>
                  <a:lnTo>
                    <a:pt x="601370" y="447454"/>
                  </a:lnTo>
                  <a:lnTo>
                    <a:pt x="617396" y="405630"/>
                  </a:lnTo>
                  <a:lnTo>
                    <a:pt x="627373" y="361138"/>
                  </a:lnTo>
                  <a:lnTo>
                    <a:pt x="630809" y="314451"/>
                  </a:lnTo>
                  <a:lnTo>
                    <a:pt x="627388" y="267995"/>
                  </a:lnTo>
                  <a:lnTo>
                    <a:pt x="627373" y="267797"/>
                  </a:lnTo>
                  <a:lnTo>
                    <a:pt x="617396" y="223330"/>
                  </a:lnTo>
                  <a:lnTo>
                    <a:pt x="601370" y="181527"/>
                  </a:lnTo>
                  <a:lnTo>
                    <a:pt x="579786" y="142862"/>
                  </a:lnTo>
                  <a:lnTo>
                    <a:pt x="553137" y="107811"/>
                  </a:lnTo>
                  <a:lnTo>
                    <a:pt x="528689" y="83566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29" name="object 29" descr=""/>
            <p:cNvSpPr/>
            <p:nvPr/>
          </p:nvSpPr>
          <p:spPr>
            <a:xfrm>
              <a:off x="6725030" y="3663315"/>
              <a:ext cx="476884" cy="476884"/>
            </a:xfrm>
            <a:custGeom>
              <a:avLst/>
              <a:gdLst/>
              <a:ahLst/>
              <a:cxnLst/>
              <a:rect l="l" t="t" r="r" b="b"/>
              <a:pathLst>
                <a:path w="476884" h="476885">
                  <a:moveTo>
                    <a:pt x="238125" y="0"/>
                  </a:moveTo>
                  <a:lnTo>
                    <a:pt x="190153" y="4840"/>
                  </a:lnTo>
                  <a:lnTo>
                    <a:pt x="145464" y="18722"/>
                  </a:lnTo>
                  <a:lnTo>
                    <a:pt x="105016" y="40685"/>
                  </a:lnTo>
                  <a:lnTo>
                    <a:pt x="69770" y="69770"/>
                  </a:lnTo>
                  <a:lnTo>
                    <a:pt x="40685" y="105016"/>
                  </a:lnTo>
                  <a:lnTo>
                    <a:pt x="18722" y="145464"/>
                  </a:lnTo>
                  <a:lnTo>
                    <a:pt x="4840" y="190153"/>
                  </a:lnTo>
                  <a:lnTo>
                    <a:pt x="0" y="238125"/>
                  </a:lnTo>
                  <a:lnTo>
                    <a:pt x="4840" y="286137"/>
                  </a:lnTo>
                  <a:lnTo>
                    <a:pt x="18722" y="330858"/>
                  </a:lnTo>
                  <a:lnTo>
                    <a:pt x="40685" y="371329"/>
                  </a:lnTo>
                  <a:lnTo>
                    <a:pt x="69770" y="406590"/>
                  </a:lnTo>
                  <a:lnTo>
                    <a:pt x="105016" y="435684"/>
                  </a:lnTo>
                  <a:lnTo>
                    <a:pt x="145464" y="457652"/>
                  </a:lnTo>
                  <a:lnTo>
                    <a:pt x="190153" y="471536"/>
                  </a:lnTo>
                  <a:lnTo>
                    <a:pt x="238125" y="476377"/>
                  </a:lnTo>
                  <a:lnTo>
                    <a:pt x="286137" y="471536"/>
                  </a:lnTo>
                  <a:lnTo>
                    <a:pt x="330858" y="457652"/>
                  </a:lnTo>
                  <a:lnTo>
                    <a:pt x="371329" y="435684"/>
                  </a:lnTo>
                  <a:lnTo>
                    <a:pt x="406590" y="406590"/>
                  </a:lnTo>
                  <a:lnTo>
                    <a:pt x="435684" y="371329"/>
                  </a:lnTo>
                  <a:lnTo>
                    <a:pt x="457652" y="330858"/>
                  </a:lnTo>
                  <a:lnTo>
                    <a:pt x="471536" y="286137"/>
                  </a:lnTo>
                  <a:lnTo>
                    <a:pt x="476376" y="238125"/>
                  </a:lnTo>
                  <a:lnTo>
                    <a:pt x="471536" y="190153"/>
                  </a:lnTo>
                  <a:lnTo>
                    <a:pt x="457652" y="145464"/>
                  </a:lnTo>
                  <a:lnTo>
                    <a:pt x="435684" y="105016"/>
                  </a:lnTo>
                  <a:lnTo>
                    <a:pt x="406590" y="69770"/>
                  </a:lnTo>
                  <a:lnTo>
                    <a:pt x="371329" y="40685"/>
                  </a:lnTo>
                  <a:lnTo>
                    <a:pt x="330858" y="18722"/>
                  </a:lnTo>
                  <a:lnTo>
                    <a:pt x="286137" y="4840"/>
                  </a:lnTo>
                  <a:lnTo>
                    <a:pt x="238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0" name="object 30" descr=""/>
            <p:cNvSpPr/>
            <p:nvPr/>
          </p:nvSpPr>
          <p:spPr>
            <a:xfrm>
              <a:off x="242622" y="1460246"/>
              <a:ext cx="2531110" cy="1213485"/>
            </a:xfrm>
            <a:custGeom>
              <a:avLst/>
              <a:gdLst/>
              <a:ahLst/>
              <a:cxnLst/>
              <a:rect l="l" t="t" r="r" b="b"/>
              <a:pathLst>
                <a:path w="2531110" h="1213485">
                  <a:moveTo>
                    <a:pt x="988261" y="0"/>
                  </a:moveTo>
                  <a:lnTo>
                    <a:pt x="945913" y="1199"/>
                  </a:lnTo>
                  <a:lnTo>
                    <a:pt x="903743" y="4797"/>
                  </a:lnTo>
                  <a:lnTo>
                    <a:pt x="861898" y="10792"/>
                  </a:lnTo>
                  <a:lnTo>
                    <a:pt x="820530" y="19182"/>
                  </a:lnTo>
                  <a:lnTo>
                    <a:pt x="779787" y="29967"/>
                  </a:lnTo>
                  <a:lnTo>
                    <a:pt x="739819" y="43144"/>
                  </a:lnTo>
                  <a:lnTo>
                    <a:pt x="700775" y="58712"/>
                  </a:lnTo>
                  <a:lnTo>
                    <a:pt x="662805" y="76670"/>
                  </a:lnTo>
                  <a:lnTo>
                    <a:pt x="626059" y="97016"/>
                  </a:lnTo>
                  <a:lnTo>
                    <a:pt x="590684" y="119749"/>
                  </a:lnTo>
                  <a:lnTo>
                    <a:pt x="556832" y="144868"/>
                  </a:lnTo>
                  <a:lnTo>
                    <a:pt x="524652" y="172370"/>
                  </a:lnTo>
                  <a:lnTo>
                    <a:pt x="494293" y="202255"/>
                  </a:lnTo>
                  <a:lnTo>
                    <a:pt x="465904" y="234522"/>
                  </a:lnTo>
                  <a:lnTo>
                    <a:pt x="439635" y="269168"/>
                  </a:lnTo>
                  <a:lnTo>
                    <a:pt x="415636" y="306192"/>
                  </a:lnTo>
                  <a:lnTo>
                    <a:pt x="394055" y="345593"/>
                  </a:lnTo>
                  <a:lnTo>
                    <a:pt x="375043" y="387369"/>
                  </a:lnTo>
                  <a:lnTo>
                    <a:pt x="358749" y="431520"/>
                  </a:lnTo>
                  <a:lnTo>
                    <a:pt x="345322" y="478043"/>
                  </a:lnTo>
                  <a:lnTo>
                    <a:pt x="334912" y="526937"/>
                  </a:lnTo>
                  <a:lnTo>
                    <a:pt x="327668" y="578201"/>
                  </a:lnTo>
                  <a:lnTo>
                    <a:pt x="323739" y="631833"/>
                  </a:lnTo>
                  <a:lnTo>
                    <a:pt x="323276" y="687831"/>
                  </a:lnTo>
                  <a:lnTo>
                    <a:pt x="300526" y="682349"/>
                  </a:lnTo>
                  <a:lnTo>
                    <a:pt x="278172" y="679688"/>
                  </a:lnTo>
                  <a:lnTo>
                    <a:pt x="255818" y="677955"/>
                  </a:lnTo>
                  <a:lnTo>
                    <a:pt x="224595" y="674165"/>
                  </a:lnTo>
                  <a:lnTo>
                    <a:pt x="216245" y="673369"/>
                  </a:lnTo>
                  <a:lnTo>
                    <a:pt x="208017" y="672883"/>
                  </a:lnTo>
                  <a:lnTo>
                    <a:pt x="199908" y="672718"/>
                  </a:lnTo>
                  <a:lnTo>
                    <a:pt x="163819" y="675974"/>
                  </a:lnTo>
                  <a:lnTo>
                    <a:pt x="100491" y="700460"/>
                  </a:lnTo>
                  <a:lnTo>
                    <a:pt x="50755" y="745453"/>
                  </a:lnTo>
                  <a:lnTo>
                    <a:pt x="16763" y="806800"/>
                  </a:lnTo>
                  <a:lnTo>
                    <a:pt x="666" y="880347"/>
                  </a:lnTo>
                  <a:lnTo>
                    <a:pt x="0" y="920398"/>
                  </a:lnTo>
                  <a:lnTo>
                    <a:pt x="4614" y="961942"/>
                  </a:lnTo>
                  <a:lnTo>
                    <a:pt x="14777" y="1004460"/>
                  </a:lnTo>
                  <a:lnTo>
                    <a:pt x="30758" y="1047432"/>
                  </a:lnTo>
                  <a:lnTo>
                    <a:pt x="52826" y="1090340"/>
                  </a:lnTo>
                  <a:lnTo>
                    <a:pt x="81250" y="1132664"/>
                  </a:lnTo>
                  <a:lnTo>
                    <a:pt x="116298" y="1173885"/>
                  </a:lnTo>
                  <a:lnTo>
                    <a:pt x="158240" y="1213484"/>
                  </a:lnTo>
                  <a:lnTo>
                    <a:pt x="2510864" y="1213484"/>
                  </a:lnTo>
                  <a:lnTo>
                    <a:pt x="2524675" y="1165784"/>
                  </a:lnTo>
                  <a:lnTo>
                    <a:pt x="2530887" y="1115092"/>
                  </a:lnTo>
                  <a:lnTo>
                    <a:pt x="2529628" y="1063434"/>
                  </a:lnTo>
                  <a:lnTo>
                    <a:pt x="2521024" y="1012834"/>
                  </a:lnTo>
                  <a:lnTo>
                    <a:pt x="2505202" y="965317"/>
                  </a:lnTo>
                  <a:lnTo>
                    <a:pt x="2482289" y="922908"/>
                  </a:lnTo>
                  <a:lnTo>
                    <a:pt x="2452544" y="886600"/>
                  </a:lnTo>
                  <a:lnTo>
                    <a:pt x="2417612" y="857320"/>
                  </a:lnTo>
                  <a:lnTo>
                    <a:pt x="2378705" y="835666"/>
                  </a:lnTo>
                  <a:lnTo>
                    <a:pt x="2337037" y="822235"/>
                  </a:lnTo>
                  <a:lnTo>
                    <a:pt x="2293821" y="817626"/>
                  </a:lnTo>
                  <a:lnTo>
                    <a:pt x="2253308" y="821816"/>
                  </a:lnTo>
                  <a:lnTo>
                    <a:pt x="2250545" y="767951"/>
                  </a:lnTo>
                  <a:lnTo>
                    <a:pt x="2236755" y="717832"/>
                  </a:lnTo>
                  <a:lnTo>
                    <a:pt x="2213779" y="671798"/>
                  </a:lnTo>
                  <a:lnTo>
                    <a:pt x="2183458" y="630188"/>
                  </a:lnTo>
                  <a:lnTo>
                    <a:pt x="2147633" y="593340"/>
                  </a:lnTo>
                  <a:lnTo>
                    <a:pt x="2108147" y="561593"/>
                  </a:lnTo>
                  <a:lnTo>
                    <a:pt x="2060854" y="532825"/>
                  </a:lnTo>
                  <a:lnTo>
                    <a:pt x="2010983" y="510397"/>
                  </a:lnTo>
                  <a:lnTo>
                    <a:pt x="1959154" y="494339"/>
                  </a:lnTo>
                  <a:lnTo>
                    <a:pt x="1905991" y="484682"/>
                  </a:lnTo>
                  <a:lnTo>
                    <a:pt x="1852115" y="481456"/>
                  </a:lnTo>
                  <a:lnTo>
                    <a:pt x="1800938" y="484391"/>
                  </a:lnTo>
                  <a:lnTo>
                    <a:pt x="1750261" y="493220"/>
                  </a:lnTo>
                  <a:lnTo>
                    <a:pt x="1700632" y="507978"/>
                  </a:lnTo>
                  <a:lnTo>
                    <a:pt x="1652598" y="528701"/>
                  </a:lnTo>
                  <a:lnTo>
                    <a:pt x="1640312" y="477038"/>
                  </a:lnTo>
                  <a:lnTo>
                    <a:pt x="1624793" y="428042"/>
                  </a:lnTo>
                  <a:lnTo>
                    <a:pt x="1606211" y="381711"/>
                  </a:lnTo>
                  <a:lnTo>
                    <a:pt x="1584738" y="338043"/>
                  </a:lnTo>
                  <a:lnTo>
                    <a:pt x="1560547" y="297037"/>
                  </a:lnTo>
                  <a:lnTo>
                    <a:pt x="1533808" y="258690"/>
                  </a:lnTo>
                  <a:lnTo>
                    <a:pt x="1504694" y="223000"/>
                  </a:lnTo>
                  <a:lnTo>
                    <a:pt x="1473377" y="189966"/>
                  </a:lnTo>
                  <a:lnTo>
                    <a:pt x="1440029" y="159586"/>
                  </a:lnTo>
                  <a:lnTo>
                    <a:pt x="1404821" y="131857"/>
                  </a:lnTo>
                  <a:lnTo>
                    <a:pt x="1367925" y="106779"/>
                  </a:lnTo>
                  <a:lnTo>
                    <a:pt x="1329513" y="84348"/>
                  </a:lnTo>
                  <a:lnTo>
                    <a:pt x="1289757" y="64563"/>
                  </a:lnTo>
                  <a:lnTo>
                    <a:pt x="1248828" y="47423"/>
                  </a:lnTo>
                  <a:lnTo>
                    <a:pt x="1206899" y="32924"/>
                  </a:lnTo>
                  <a:lnTo>
                    <a:pt x="1164142" y="21066"/>
                  </a:lnTo>
                  <a:lnTo>
                    <a:pt x="1120727" y="11847"/>
                  </a:lnTo>
                  <a:lnTo>
                    <a:pt x="1076827" y="5264"/>
                  </a:lnTo>
                  <a:lnTo>
                    <a:pt x="1032615" y="1315"/>
                  </a:lnTo>
                  <a:lnTo>
                    <a:pt x="988261" y="0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1" name="object 31" descr=""/>
          <p:cNvSpPr txBox="1"/>
          <p:nvPr/>
        </p:nvSpPr>
        <p:spPr>
          <a:xfrm>
            <a:off x="2317495" y="1111453"/>
            <a:ext cx="7773034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ctr"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Adapt</a:t>
            </a:r>
            <a:r>
              <a:rPr dirty="0" sz="1800" spc="-12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to</a:t>
            </a:r>
            <a:r>
              <a:rPr dirty="0" sz="1800" spc="-12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the</a:t>
            </a:r>
            <a:r>
              <a:rPr dirty="0" sz="1800" spc="-11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0" b="1">
                <a:solidFill>
                  <a:srgbClr val="4F5D17"/>
                </a:solidFill>
                <a:latin typeface="Verdana"/>
                <a:cs typeface="Verdana"/>
              </a:rPr>
              <a:t>global</a:t>
            </a:r>
            <a:r>
              <a:rPr dirty="0" sz="1800" spc="-12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10" b="1">
                <a:solidFill>
                  <a:srgbClr val="4F5D17"/>
                </a:solidFill>
                <a:latin typeface="Verdana"/>
                <a:cs typeface="Verdana"/>
              </a:rPr>
              <a:t>changes</a:t>
            </a:r>
            <a:r>
              <a:rPr dirty="0" sz="1800" spc="-12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10" b="1">
                <a:solidFill>
                  <a:srgbClr val="4F5D17"/>
                </a:solidFill>
                <a:latin typeface="Verdana"/>
                <a:cs typeface="Verdana"/>
              </a:rPr>
              <a:t>that</a:t>
            </a:r>
            <a:r>
              <a:rPr dirty="0" sz="1800" spc="-10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60" b="1">
                <a:solidFill>
                  <a:srgbClr val="4F5D17"/>
                </a:solidFill>
                <a:latin typeface="Verdana"/>
                <a:cs typeface="Verdana"/>
              </a:rPr>
              <a:t>are</a:t>
            </a:r>
            <a:r>
              <a:rPr dirty="0" sz="1800" spc="-9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0" b="1">
                <a:solidFill>
                  <a:srgbClr val="4F5D17"/>
                </a:solidFill>
                <a:latin typeface="Verdana"/>
                <a:cs typeface="Verdana"/>
              </a:rPr>
              <a:t>occurring</a:t>
            </a:r>
            <a:r>
              <a:rPr dirty="0" sz="1800" spc="-9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in</a:t>
            </a:r>
            <a:r>
              <a:rPr dirty="0" sz="1800" spc="-11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the</a:t>
            </a:r>
            <a:r>
              <a:rPr dirty="0" sz="1800" spc="-11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10" b="1">
                <a:solidFill>
                  <a:srgbClr val="4F5D17"/>
                </a:solidFill>
                <a:latin typeface="Verdana"/>
                <a:cs typeface="Verdana"/>
              </a:rPr>
              <a:t>world</a:t>
            </a:r>
            <a:r>
              <a:rPr dirty="0" sz="1800" spc="-10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5" b="1">
                <a:solidFill>
                  <a:srgbClr val="4F5D17"/>
                </a:solidFill>
                <a:latin typeface="Verdana"/>
                <a:cs typeface="Verdana"/>
              </a:rPr>
              <a:t>of </a:t>
            </a:r>
            <a:r>
              <a:rPr dirty="0" sz="1800" spc="-20" b="1">
                <a:solidFill>
                  <a:srgbClr val="4F5D17"/>
                </a:solidFill>
                <a:latin typeface="Verdana"/>
                <a:cs typeface="Verdana"/>
              </a:rPr>
              <a:t>market</a:t>
            </a:r>
            <a:r>
              <a:rPr dirty="0" sz="1800" spc="-10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40" b="1">
                <a:solidFill>
                  <a:srgbClr val="4F5D17"/>
                </a:solidFill>
                <a:latin typeface="Verdana"/>
                <a:cs typeface="Verdana"/>
              </a:rPr>
              <a:t>research</a:t>
            </a:r>
            <a:r>
              <a:rPr dirty="0" sz="1800" spc="-10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10" b="1">
                <a:solidFill>
                  <a:srgbClr val="4F5D17"/>
                </a:solidFill>
                <a:latin typeface="Verdana"/>
                <a:cs typeface="Verdana"/>
              </a:rPr>
              <a:t>and</a:t>
            </a:r>
            <a:r>
              <a:rPr dirty="0" sz="1800" spc="-11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teach</a:t>
            </a:r>
            <a:r>
              <a:rPr dirty="0" sz="1800" spc="-10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5" b="1">
                <a:solidFill>
                  <a:srgbClr val="4F5D17"/>
                </a:solidFill>
                <a:latin typeface="Verdana"/>
                <a:cs typeface="Verdana"/>
              </a:rPr>
              <a:t>students</a:t>
            </a:r>
            <a:r>
              <a:rPr dirty="0" sz="1800" spc="-12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to</a:t>
            </a:r>
            <a:r>
              <a:rPr dirty="0" sz="1800" spc="-114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5" b="1">
                <a:solidFill>
                  <a:srgbClr val="4F5D17"/>
                </a:solidFill>
                <a:latin typeface="Verdana"/>
                <a:cs typeface="Verdana"/>
              </a:rPr>
              <a:t>acquire</a:t>
            </a:r>
            <a:r>
              <a:rPr dirty="0" sz="1800" spc="-8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0" b="1">
                <a:solidFill>
                  <a:srgbClr val="4F5D17"/>
                </a:solidFill>
                <a:latin typeface="Verdana"/>
                <a:cs typeface="Verdana"/>
              </a:rPr>
              <a:t>skills</a:t>
            </a:r>
            <a:r>
              <a:rPr dirty="0" sz="1800" spc="-12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25" b="1">
                <a:solidFill>
                  <a:srgbClr val="4F5D17"/>
                </a:solidFill>
                <a:latin typeface="Verdana"/>
                <a:cs typeface="Verdana"/>
              </a:rPr>
              <a:t>and </a:t>
            </a:r>
            <a:r>
              <a:rPr dirty="0" sz="1800" spc="-10" b="1">
                <a:solidFill>
                  <a:srgbClr val="4F5D17"/>
                </a:solidFill>
                <a:latin typeface="Verdana"/>
                <a:cs typeface="Verdana"/>
              </a:rPr>
              <a:t>competencies</a:t>
            </a:r>
            <a:r>
              <a:rPr dirty="0" sz="1800" spc="-105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>
                <a:solidFill>
                  <a:srgbClr val="4F5D17"/>
                </a:solidFill>
                <a:latin typeface="Verdana"/>
                <a:cs typeface="Verdana"/>
              </a:rPr>
              <a:t>in</a:t>
            </a:r>
            <a:r>
              <a:rPr dirty="0" sz="1800" spc="-110" b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b="1" i="1">
                <a:solidFill>
                  <a:srgbClr val="4F5D17"/>
                </a:solidFill>
                <a:latin typeface="Verdana"/>
                <a:cs typeface="Verdana"/>
              </a:rPr>
              <a:t>web</a:t>
            </a:r>
            <a:r>
              <a:rPr dirty="0" sz="1800" spc="-105" b="1" i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10" b="1" i="1">
                <a:solidFill>
                  <a:srgbClr val="4F5D17"/>
                </a:solidFill>
                <a:latin typeface="Verdana"/>
                <a:cs typeface="Verdana"/>
              </a:rPr>
              <a:t>scraping</a:t>
            </a:r>
            <a:r>
              <a:rPr dirty="0" sz="1800" spc="-120" b="1" i="1">
                <a:solidFill>
                  <a:srgbClr val="4F5D17"/>
                </a:solidFill>
                <a:latin typeface="Verdana"/>
                <a:cs typeface="Verdana"/>
              </a:rPr>
              <a:t> </a:t>
            </a:r>
            <a:r>
              <a:rPr dirty="0" sz="1800" spc="-10" b="1">
                <a:solidFill>
                  <a:srgbClr val="4F5D17"/>
                </a:solidFill>
                <a:latin typeface="Verdana"/>
                <a:cs typeface="Verdana"/>
              </a:rPr>
              <a:t>technologies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 descr=""/>
          <p:cNvSpPr txBox="1"/>
          <p:nvPr/>
        </p:nvSpPr>
        <p:spPr>
          <a:xfrm>
            <a:off x="6033261" y="4604385"/>
            <a:ext cx="2164715" cy="19780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>
              <a:lnSpc>
                <a:spcPct val="101600"/>
              </a:lnSpc>
              <a:spcBef>
                <a:spcPts val="95"/>
              </a:spcBef>
            </a:pP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Different</a:t>
            </a:r>
            <a:r>
              <a:rPr dirty="0" sz="2100" spc="-60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9EB92D"/>
                </a:solidFill>
                <a:latin typeface="Calibri"/>
                <a:cs typeface="Calibri"/>
              </a:rPr>
              <a:t>analysis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techniques</a:t>
            </a:r>
            <a:r>
              <a:rPr dirty="0" sz="2100" spc="30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using</a:t>
            </a:r>
            <a:r>
              <a:rPr dirty="0" sz="2100" spc="35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9EB92D"/>
                </a:solidFill>
                <a:latin typeface="Calibri"/>
                <a:cs typeface="Calibri"/>
              </a:rPr>
              <a:t>AI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with</a:t>
            </a:r>
            <a:r>
              <a:rPr dirty="0" sz="2100" spc="25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the</a:t>
            </a:r>
            <a:r>
              <a:rPr dirty="0" sz="2100" spc="40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9EB92D"/>
                </a:solidFill>
                <a:latin typeface="Calibri"/>
                <a:cs typeface="Calibri"/>
              </a:rPr>
              <a:t>machine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learning</a:t>
            </a:r>
            <a:r>
              <a:rPr dirty="0" sz="2100" spc="20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9EB92D"/>
                </a:solidFill>
                <a:latin typeface="Calibri"/>
                <a:cs typeface="Calibri"/>
              </a:rPr>
              <a:t>technique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and</a:t>
            </a:r>
            <a:r>
              <a:rPr dirty="0" sz="2100" spc="70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the</a:t>
            </a:r>
            <a:r>
              <a:rPr dirty="0" sz="2100" spc="45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9EB92D"/>
                </a:solidFill>
                <a:latin typeface="Calibri"/>
                <a:cs typeface="Calibri"/>
              </a:rPr>
              <a:t>Meaning </a:t>
            </a:r>
            <a:r>
              <a:rPr dirty="0" sz="2100">
                <a:solidFill>
                  <a:srgbClr val="9EB92D"/>
                </a:solidFill>
                <a:latin typeface="Calibri"/>
                <a:cs typeface="Calibri"/>
              </a:rPr>
              <a:t>Cloud</a:t>
            </a:r>
            <a:r>
              <a:rPr dirty="0" sz="2100" spc="40">
                <a:solidFill>
                  <a:srgbClr val="9EB92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9EB92D"/>
                </a:solidFill>
                <a:latin typeface="Calibri"/>
                <a:cs typeface="Calibri"/>
              </a:rPr>
              <a:t>software</a:t>
            </a:r>
            <a:endParaRPr sz="2100">
              <a:latin typeface="Calibri"/>
              <a:cs typeface="Calibri"/>
            </a:endParaRPr>
          </a:p>
        </p:txBody>
      </p:sp>
      <p:grpSp>
        <p:nvGrpSpPr>
          <p:cNvPr id="33" name="object 33" descr=""/>
          <p:cNvGrpSpPr/>
          <p:nvPr/>
        </p:nvGrpSpPr>
        <p:grpSpPr>
          <a:xfrm>
            <a:off x="11036" y="0"/>
            <a:ext cx="10053955" cy="4441825"/>
            <a:chOff x="11036" y="0"/>
            <a:chExt cx="10053955" cy="4441825"/>
          </a:xfrm>
        </p:grpSpPr>
        <p:sp>
          <p:nvSpPr>
            <p:cNvPr id="34" name="object 34" descr=""/>
            <p:cNvSpPr/>
            <p:nvPr/>
          </p:nvSpPr>
          <p:spPr>
            <a:xfrm>
              <a:off x="8984996" y="3361435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4" h="1080135">
                  <a:moveTo>
                    <a:pt x="754506" y="879982"/>
                  </a:moveTo>
                  <a:lnTo>
                    <a:pt x="327151" y="879982"/>
                  </a:lnTo>
                  <a:lnTo>
                    <a:pt x="355409" y="896647"/>
                  </a:lnTo>
                  <a:lnTo>
                    <a:pt x="385572" y="911098"/>
                  </a:lnTo>
                  <a:lnTo>
                    <a:pt x="417449" y="923166"/>
                  </a:lnTo>
                  <a:lnTo>
                    <a:pt x="450850" y="932688"/>
                  </a:lnTo>
                  <a:lnTo>
                    <a:pt x="479932" y="1079881"/>
                  </a:lnTo>
                  <a:lnTo>
                    <a:pt x="599821" y="1079881"/>
                  </a:lnTo>
                  <a:lnTo>
                    <a:pt x="629030" y="932688"/>
                  </a:lnTo>
                  <a:lnTo>
                    <a:pt x="662441" y="923166"/>
                  </a:lnTo>
                  <a:lnTo>
                    <a:pt x="694483" y="911098"/>
                  </a:lnTo>
                  <a:lnTo>
                    <a:pt x="725168" y="896647"/>
                  </a:lnTo>
                  <a:lnTo>
                    <a:pt x="754506" y="879982"/>
                  </a:lnTo>
                  <a:close/>
                </a:path>
                <a:path w="1080134" h="1080135">
                  <a:moveTo>
                    <a:pt x="199898" y="116459"/>
                  </a:moveTo>
                  <a:lnTo>
                    <a:pt x="116331" y="200025"/>
                  </a:lnTo>
                  <a:lnTo>
                    <a:pt x="199898" y="325500"/>
                  </a:lnTo>
                  <a:lnTo>
                    <a:pt x="183233" y="354784"/>
                  </a:lnTo>
                  <a:lnTo>
                    <a:pt x="168782" y="385460"/>
                  </a:lnTo>
                  <a:lnTo>
                    <a:pt x="156714" y="417494"/>
                  </a:lnTo>
                  <a:lnTo>
                    <a:pt x="147193" y="450850"/>
                  </a:lnTo>
                  <a:lnTo>
                    <a:pt x="0" y="479932"/>
                  </a:lnTo>
                  <a:lnTo>
                    <a:pt x="0" y="599947"/>
                  </a:lnTo>
                  <a:lnTo>
                    <a:pt x="147193" y="629031"/>
                  </a:lnTo>
                  <a:lnTo>
                    <a:pt x="156714" y="662414"/>
                  </a:lnTo>
                  <a:lnTo>
                    <a:pt x="168782" y="694261"/>
                  </a:lnTo>
                  <a:lnTo>
                    <a:pt x="183233" y="724417"/>
                  </a:lnTo>
                  <a:lnTo>
                    <a:pt x="199898" y="752728"/>
                  </a:lnTo>
                  <a:lnTo>
                    <a:pt x="116331" y="879982"/>
                  </a:lnTo>
                  <a:lnTo>
                    <a:pt x="199898" y="963676"/>
                  </a:lnTo>
                  <a:lnTo>
                    <a:pt x="327151" y="879982"/>
                  </a:lnTo>
                  <a:lnTo>
                    <a:pt x="963422" y="879982"/>
                  </a:lnTo>
                  <a:lnTo>
                    <a:pt x="891782" y="770889"/>
                  </a:lnTo>
                  <a:lnTo>
                    <a:pt x="539876" y="770889"/>
                  </a:lnTo>
                  <a:lnTo>
                    <a:pt x="493420" y="766188"/>
                  </a:lnTo>
                  <a:lnTo>
                    <a:pt x="450179" y="752728"/>
                  </a:lnTo>
                  <a:lnTo>
                    <a:pt x="410901" y="731389"/>
                  </a:lnTo>
                  <a:lnTo>
                    <a:pt x="376713" y="703167"/>
                  </a:lnTo>
                  <a:lnTo>
                    <a:pt x="348491" y="668979"/>
                  </a:lnTo>
                  <a:lnTo>
                    <a:pt x="327171" y="629765"/>
                  </a:lnTo>
                  <a:lnTo>
                    <a:pt x="313692" y="586460"/>
                  </a:lnTo>
                  <a:lnTo>
                    <a:pt x="308990" y="540003"/>
                  </a:lnTo>
                  <a:lnTo>
                    <a:pt x="313692" y="493547"/>
                  </a:lnTo>
                  <a:lnTo>
                    <a:pt x="327171" y="450242"/>
                  </a:lnTo>
                  <a:lnTo>
                    <a:pt x="348491" y="411028"/>
                  </a:lnTo>
                  <a:lnTo>
                    <a:pt x="376713" y="376840"/>
                  </a:lnTo>
                  <a:lnTo>
                    <a:pt x="410901" y="348618"/>
                  </a:lnTo>
                  <a:lnTo>
                    <a:pt x="450115" y="327298"/>
                  </a:lnTo>
                  <a:lnTo>
                    <a:pt x="493420" y="313819"/>
                  </a:lnTo>
                  <a:lnTo>
                    <a:pt x="539876" y="309118"/>
                  </a:lnTo>
                  <a:lnTo>
                    <a:pt x="890766" y="309118"/>
                  </a:lnTo>
                  <a:lnTo>
                    <a:pt x="963422" y="200025"/>
                  </a:lnTo>
                  <a:lnTo>
                    <a:pt x="327151" y="200025"/>
                  </a:lnTo>
                  <a:lnTo>
                    <a:pt x="199898" y="116459"/>
                  </a:lnTo>
                  <a:close/>
                </a:path>
                <a:path w="1080134" h="1080135">
                  <a:moveTo>
                    <a:pt x="963422" y="879982"/>
                  </a:moveTo>
                  <a:lnTo>
                    <a:pt x="754506" y="879982"/>
                  </a:lnTo>
                  <a:lnTo>
                    <a:pt x="879855" y="963676"/>
                  </a:lnTo>
                  <a:lnTo>
                    <a:pt x="963422" y="879982"/>
                  </a:lnTo>
                  <a:close/>
                </a:path>
                <a:path w="1080134" h="1080135">
                  <a:moveTo>
                    <a:pt x="890766" y="309118"/>
                  </a:moveTo>
                  <a:lnTo>
                    <a:pt x="539876" y="309118"/>
                  </a:lnTo>
                  <a:lnTo>
                    <a:pt x="586333" y="313819"/>
                  </a:lnTo>
                  <a:lnTo>
                    <a:pt x="629638" y="327298"/>
                  </a:lnTo>
                  <a:lnTo>
                    <a:pt x="668852" y="348618"/>
                  </a:lnTo>
                  <a:lnTo>
                    <a:pt x="703040" y="376840"/>
                  </a:lnTo>
                  <a:lnTo>
                    <a:pt x="731262" y="411028"/>
                  </a:lnTo>
                  <a:lnTo>
                    <a:pt x="752582" y="450242"/>
                  </a:lnTo>
                  <a:lnTo>
                    <a:pt x="766061" y="493547"/>
                  </a:lnTo>
                  <a:lnTo>
                    <a:pt x="770762" y="540003"/>
                  </a:lnTo>
                  <a:lnTo>
                    <a:pt x="766061" y="586460"/>
                  </a:lnTo>
                  <a:lnTo>
                    <a:pt x="752582" y="629765"/>
                  </a:lnTo>
                  <a:lnTo>
                    <a:pt x="731262" y="668979"/>
                  </a:lnTo>
                  <a:lnTo>
                    <a:pt x="703040" y="703167"/>
                  </a:lnTo>
                  <a:lnTo>
                    <a:pt x="668852" y="731389"/>
                  </a:lnTo>
                  <a:lnTo>
                    <a:pt x="629574" y="752728"/>
                  </a:lnTo>
                  <a:lnTo>
                    <a:pt x="586333" y="766188"/>
                  </a:lnTo>
                  <a:lnTo>
                    <a:pt x="539876" y="770889"/>
                  </a:lnTo>
                  <a:lnTo>
                    <a:pt x="891782" y="770889"/>
                  </a:lnTo>
                  <a:lnTo>
                    <a:pt x="879855" y="752728"/>
                  </a:lnTo>
                  <a:lnTo>
                    <a:pt x="896520" y="724417"/>
                  </a:lnTo>
                  <a:lnTo>
                    <a:pt x="910971" y="694261"/>
                  </a:lnTo>
                  <a:lnTo>
                    <a:pt x="923039" y="662414"/>
                  </a:lnTo>
                  <a:lnTo>
                    <a:pt x="932560" y="629031"/>
                  </a:lnTo>
                  <a:lnTo>
                    <a:pt x="1079880" y="599947"/>
                  </a:lnTo>
                  <a:lnTo>
                    <a:pt x="1079880" y="479932"/>
                  </a:lnTo>
                  <a:lnTo>
                    <a:pt x="932560" y="450850"/>
                  </a:lnTo>
                  <a:lnTo>
                    <a:pt x="923307" y="417494"/>
                  </a:lnTo>
                  <a:lnTo>
                    <a:pt x="911685" y="385460"/>
                  </a:lnTo>
                  <a:lnTo>
                    <a:pt x="897324" y="354784"/>
                  </a:lnTo>
                  <a:lnTo>
                    <a:pt x="879855" y="325500"/>
                  </a:lnTo>
                  <a:lnTo>
                    <a:pt x="890766" y="309118"/>
                  </a:lnTo>
                  <a:close/>
                </a:path>
                <a:path w="1080134" h="1080135">
                  <a:moveTo>
                    <a:pt x="599821" y="0"/>
                  </a:moveTo>
                  <a:lnTo>
                    <a:pt x="479932" y="0"/>
                  </a:lnTo>
                  <a:lnTo>
                    <a:pt x="450850" y="147319"/>
                  </a:lnTo>
                  <a:lnTo>
                    <a:pt x="417449" y="156590"/>
                  </a:lnTo>
                  <a:lnTo>
                    <a:pt x="385572" y="168243"/>
                  </a:lnTo>
                  <a:lnTo>
                    <a:pt x="355409" y="182610"/>
                  </a:lnTo>
                  <a:lnTo>
                    <a:pt x="327151" y="200025"/>
                  </a:lnTo>
                  <a:lnTo>
                    <a:pt x="754506" y="200025"/>
                  </a:lnTo>
                  <a:lnTo>
                    <a:pt x="725168" y="183360"/>
                  </a:lnTo>
                  <a:lnTo>
                    <a:pt x="694483" y="168910"/>
                  </a:lnTo>
                  <a:lnTo>
                    <a:pt x="662441" y="156841"/>
                  </a:lnTo>
                  <a:lnTo>
                    <a:pt x="629030" y="147319"/>
                  </a:lnTo>
                  <a:lnTo>
                    <a:pt x="599821" y="0"/>
                  </a:lnTo>
                  <a:close/>
                </a:path>
                <a:path w="1080134" h="1080135">
                  <a:moveTo>
                    <a:pt x="879855" y="116459"/>
                  </a:moveTo>
                  <a:lnTo>
                    <a:pt x="754506" y="200025"/>
                  </a:lnTo>
                  <a:lnTo>
                    <a:pt x="963422" y="200025"/>
                  </a:lnTo>
                  <a:lnTo>
                    <a:pt x="879855" y="116459"/>
                  </a:lnTo>
                  <a:close/>
                </a:path>
              </a:pathLst>
            </a:custGeom>
            <a:solidFill>
              <a:srgbClr val="2C081E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5" name="object 35" descr=""/>
            <p:cNvSpPr/>
            <p:nvPr/>
          </p:nvSpPr>
          <p:spPr>
            <a:xfrm>
              <a:off x="9210421" y="3586988"/>
              <a:ext cx="631190" cy="629285"/>
            </a:xfrm>
            <a:custGeom>
              <a:avLst/>
              <a:gdLst/>
              <a:ahLst/>
              <a:cxnLst/>
              <a:rect l="l" t="t" r="r" b="b"/>
              <a:pathLst>
                <a:path w="631190" h="629285">
                  <a:moveTo>
                    <a:pt x="314451" y="0"/>
                  </a:moveTo>
                  <a:lnTo>
                    <a:pt x="267797" y="3390"/>
                  </a:lnTo>
                  <a:lnTo>
                    <a:pt x="223330" y="13246"/>
                  </a:lnTo>
                  <a:lnTo>
                    <a:pt x="181527" y="29091"/>
                  </a:lnTo>
                  <a:lnTo>
                    <a:pt x="142862" y="50450"/>
                  </a:lnTo>
                  <a:lnTo>
                    <a:pt x="107811" y="76848"/>
                  </a:lnTo>
                  <a:lnTo>
                    <a:pt x="76848" y="107811"/>
                  </a:lnTo>
                  <a:lnTo>
                    <a:pt x="50450" y="142862"/>
                  </a:lnTo>
                  <a:lnTo>
                    <a:pt x="29091" y="181527"/>
                  </a:lnTo>
                  <a:lnTo>
                    <a:pt x="13246" y="223330"/>
                  </a:lnTo>
                  <a:lnTo>
                    <a:pt x="3390" y="267797"/>
                  </a:lnTo>
                  <a:lnTo>
                    <a:pt x="0" y="314451"/>
                  </a:lnTo>
                  <a:lnTo>
                    <a:pt x="3376" y="360908"/>
                  </a:lnTo>
                  <a:lnTo>
                    <a:pt x="13246" y="405584"/>
                  </a:lnTo>
                  <a:lnTo>
                    <a:pt x="29091" y="447399"/>
                  </a:lnTo>
                  <a:lnTo>
                    <a:pt x="50450" y="486079"/>
                  </a:lnTo>
                  <a:lnTo>
                    <a:pt x="76848" y="521147"/>
                  </a:lnTo>
                  <a:lnTo>
                    <a:pt x="107811" y="552127"/>
                  </a:lnTo>
                  <a:lnTo>
                    <a:pt x="142862" y="578542"/>
                  </a:lnTo>
                  <a:lnTo>
                    <a:pt x="181527" y="599916"/>
                  </a:lnTo>
                  <a:lnTo>
                    <a:pt x="223330" y="615773"/>
                  </a:lnTo>
                  <a:lnTo>
                    <a:pt x="267797" y="625637"/>
                  </a:lnTo>
                  <a:lnTo>
                    <a:pt x="314451" y="629031"/>
                  </a:lnTo>
                  <a:lnTo>
                    <a:pt x="361151" y="625637"/>
                  </a:lnTo>
                  <a:lnTo>
                    <a:pt x="405739" y="615773"/>
                  </a:lnTo>
                  <a:lnTo>
                    <a:pt x="447724" y="599916"/>
                  </a:lnTo>
                  <a:lnTo>
                    <a:pt x="486614" y="578542"/>
                  </a:lnTo>
                  <a:lnTo>
                    <a:pt x="521915" y="552127"/>
                  </a:lnTo>
                  <a:lnTo>
                    <a:pt x="528757" y="545338"/>
                  </a:lnTo>
                  <a:lnTo>
                    <a:pt x="314451" y="545338"/>
                  </a:lnTo>
                  <a:lnTo>
                    <a:pt x="267995" y="540636"/>
                  </a:lnTo>
                  <a:lnTo>
                    <a:pt x="224690" y="527157"/>
                  </a:lnTo>
                  <a:lnTo>
                    <a:pt x="185476" y="505837"/>
                  </a:lnTo>
                  <a:lnTo>
                    <a:pt x="151288" y="477615"/>
                  </a:lnTo>
                  <a:lnTo>
                    <a:pt x="123066" y="443427"/>
                  </a:lnTo>
                  <a:lnTo>
                    <a:pt x="101746" y="404213"/>
                  </a:lnTo>
                  <a:lnTo>
                    <a:pt x="88330" y="361109"/>
                  </a:lnTo>
                  <a:lnTo>
                    <a:pt x="88267" y="360908"/>
                  </a:lnTo>
                  <a:lnTo>
                    <a:pt x="83565" y="314451"/>
                  </a:lnTo>
                  <a:lnTo>
                    <a:pt x="88267" y="267995"/>
                  </a:lnTo>
                  <a:lnTo>
                    <a:pt x="101746" y="224690"/>
                  </a:lnTo>
                  <a:lnTo>
                    <a:pt x="123066" y="185476"/>
                  </a:lnTo>
                  <a:lnTo>
                    <a:pt x="151288" y="151288"/>
                  </a:lnTo>
                  <a:lnTo>
                    <a:pt x="185476" y="123066"/>
                  </a:lnTo>
                  <a:lnTo>
                    <a:pt x="224690" y="101746"/>
                  </a:lnTo>
                  <a:lnTo>
                    <a:pt x="267995" y="88267"/>
                  </a:lnTo>
                  <a:lnTo>
                    <a:pt x="314451" y="83566"/>
                  </a:lnTo>
                  <a:lnTo>
                    <a:pt x="528689" y="83566"/>
                  </a:lnTo>
                  <a:lnTo>
                    <a:pt x="521915" y="76848"/>
                  </a:lnTo>
                  <a:lnTo>
                    <a:pt x="486614" y="50450"/>
                  </a:lnTo>
                  <a:lnTo>
                    <a:pt x="447724" y="29091"/>
                  </a:lnTo>
                  <a:lnTo>
                    <a:pt x="405739" y="13246"/>
                  </a:lnTo>
                  <a:lnTo>
                    <a:pt x="361151" y="3390"/>
                  </a:lnTo>
                  <a:lnTo>
                    <a:pt x="314451" y="0"/>
                  </a:lnTo>
                  <a:close/>
                </a:path>
                <a:path w="631190" h="629285">
                  <a:moveTo>
                    <a:pt x="528689" y="83566"/>
                  </a:moveTo>
                  <a:lnTo>
                    <a:pt x="314451" y="83566"/>
                  </a:lnTo>
                  <a:lnTo>
                    <a:pt x="360908" y="88267"/>
                  </a:lnTo>
                  <a:lnTo>
                    <a:pt x="404213" y="101746"/>
                  </a:lnTo>
                  <a:lnTo>
                    <a:pt x="443427" y="123066"/>
                  </a:lnTo>
                  <a:lnTo>
                    <a:pt x="477615" y="151288"/>
                  </a:lnTo>
                  <a:lnTo>
                    <a:pt x="505837" y="185476"/>
                  </a:lnTo>
                  <a:lnTo>
                    <a:pt x="527157" y="224690"/>
                  </a:lnTo>
                  <a:lnTo>
                    <a:pt x="540574" y="267797"/>
                  </a:lnTo>
                  <a:lnTo>
                    <a:pt x="545337" y="314451"/>
                  </a:lnTo>
                  <a:lnTo>
                    <a:pt x="540636" y="360908"/>
                  </a:lnTo>
                  <a:lnTo>
                    <a:pt x="527157" y="404213"/>
                  </a:lnTo>
                  <a:lnTo>
                    <a:pt x="505837" y="443427"/>
                  </a:lnTo>
                  <a:lnTo>
                    <a:pt x="477615" y="477615"/>
                  </a:lnTo>
                  <a:lnTo>
                    <a:pt x="443427" y="505837"/>
                  </a:lnTo>
                  <a:lnTo>
                    <a:pt x="404213" y="527157"/>
                  </a:lnTo>
                  <a:lnTo>
                    <a:pt x="360908" y="540636"/>
                  </a:lnTo>
                  <a:lnTo>
                    <a:pt x="314451" y="545338"/>
                  </a:lnTo>
                  <a:lnTo>
                    <a:pt x="528757" y="545338"/>
                  </a:lnTo>
                  <a:lnTo>
                    <a:pt x="579786" y="486079"/>
                  </a:lnTo>
                  <a:lnTo>
                    <a:pt x="601370" y="447399"/>
                  </a:lnTo>
                  <a:lnTo>
                    <a:pt x="617396" y="405584"/>
                  </a:lnTo>
                  <a:lnTo>
                    <a:pt x="627373" y="361109"/>
                  </a:lnTo>
                  <a:lnTo>
                    <a:pt x="630808" y="314451"/>
                  </a:lnTo>
                  <a:lnTo>
                    <a:pt x="627388" y="267995"/>
                  </a:lnTo>
                  <a:lnTo>
                    <a:pt x="627373" y="267797"/>
                  </a:lnTo>
                  <a:lnTo>
                    <a:pt x="617396" y="223330"/>
                  </a:lnTo>
                  <a:lnTo>
                    <a:pt x="601370" y="181527"/>
                  </a:lnTo>
                  <a:lnTo>
                    <a:pt x="579786" y="142862"/>
                  </a:lnTo>
                  <a:lnTo>
                    <a:pt x="553137" y="107811"/>
                  </a:lnTo>
                  <a:lnTo>
                    <a:pt x="528689" y="83566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6" name="object 36" descr=""/>
            <p:cNvSpPr/>
            <p:nvPr/>
          </p:nvSpPr>
          <p:spPr>
            <a:xfrm>
              <a:off x="9286748" y="3663315"/>
              <a:ext cx="476884" cy="476884"/>
            </a:xfrm>
            <a:custGeom>
              <a:avLst/>
              <a:gdLst/>
              <a:ahLst/>
              <a:cxnLst/>
              <a:rect l="l" t="t" r="r" b="b"/>
              <a:pathLst>
                <a:path w="476884" h="476885">
                  <a:moveTo>
                    <a:pt x="238125" y="0"/>
                  </a:moveTo>
                  <a:lnTo>
                    <a:pt x="190117" y="4835"/>
                  </a:lnTo>
                  <a:lnTo>
                    <a:pt x="145411" y="18704"/>
                  </a:lnTo>
                  <a:lnTo>
                    <a:pt x="104961" y="40652"/>
                  </a:lnTo>
                  <a:lnTo>
                    <a:pt x="69723" y="69723"/>
                  </a:lnTo>
                  <a:lnTo>
                    <a:pt x="40652" y="104961"/>
                  </a:lnTo>
                  <a:lnTo>
                    <a:pt x="18704" y="145411"/>
                  </a:lnTo>
                  <a:lnTo>
                    <a:pt x="4835" y="190117"/>
                  </a:lnTo>
                  <a:lnTo>
                    <a:pt x="0" y="238125"/>
                  </a:lnTo>
                  <a:lnTo>
                    <a:pt x="4835" y="286137"/>
                  </a:lnTo>
                  <a:lnTo>
                    <a:pt x="18704" y="330858"/>
                  </a:lnTo>
                  <a:lnTo>
                    <a:pt x="40652" y="371329"/>
                  </a:lnTo>
                  <a:lnTo>
                    <a:pt x="69723" y="406590"/>
                  </a:lnTo>
                  <a:lnTo>
                    <a:pt x="104961" y="435684"/>
                  </a:lnTo>
                  <a:lnTo>
                    <a:pt x="145411" y="457652"/>
                  </a:lnTo>
                  <a:lnTo>
                    <a:pt x="190117" y="471536"/>
                  </a:lnTo>
                  <a:lnTo>
                    <a:pt x="238125" y="476377"/>
                  </a:lnTo>
                  <a:lnTo>
                    <a:pt x="286137" y="471536"/>
                  </a:lnTo>
                  <a:lnTo>
                    <a:pt x="330858" y="457652"/>
                  </a:lnTo>
                  <a:lnTo>
                    <a:pt x="371329" y="435684"/>
                  </a:lnTo>
                  <a:lnTo>
                    <a:pt x="406590" y="406590"/>
                  </a:lnTo>
                  <a:lnTo>
                    <a:pt x="435684" y="371329"/>
                  </a:lnTo>
                  <a:lnTo>
                    <a:pt x="457652" y="330858"/>
                  </a:lnTo>
                  <a:lnTo>
                    <a:pt x="471536" y="286137"/>
                  </a:lnTo>
                  <a:lnTo>
                    <a:pt x="476376" y="238125"/>
                  </a:lnTo>
                  <a:lnTo>
                    <a:pt x="471536" y="190117"/>
                  </a:lnTo>
                  <a:lnTo>
                    <a:pt x="457652" y="145411"/>
                  </a:lnTo>
                  <a:lnTo>
                    <a:pt x="435684" y="104961"/>
                  </a:lnTo>
                  <a:lnTo>
                    <a:pt x="406590" y="69723"/>
                  </a:lnTo>
                  <a:lnTo>
                    <a:pt x="371329" y="40652"/>
                  </a:lnTo>
                  <a:lnTo>
                    <a:pt x="330858" y="18704"/>
                  </a:lnTo>
                  <a:lnTo>
                    <a:pt x="286137" y="4835"/>
                  </a:lnTo>
                  <a:lnTo>
                    <a:pt x="238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37" name="object 37" descr=""/>
            <p:cNvSpPr/>
            <p:nvPr/>
          </p:nvSpPr>
          <p:spPr>
            <a:xfrm>
              <a:off x="11036" y="0"/>
              <a:ext cx="9811385" cy="725170"/>
            </a:xfrm>
            <a:custGeom>
              <a:avLst/>
              <a:gdLst/>
              <a:ahLst/>
              <a:cxnLst/>
              <a:rect l="l" t="t" r="r" b="b"/>
              <a:pathLst>
                <a:path w="9811385" h="725170">
                  <a:moveTo>
                    <a:pt x="0" y="724662"/>
                  </a:moveTo>
                  <a:lnTo>
                    <a:pt x="9810762" y="724662"/>
                  </a:lnTo>
                  <a:lnTo>
                    <a:pt x="9810762" y="0"/>
                  </a:lnTo>
                  <a:lnTo>
                    <a:pt x="0" y="0"/>
                  </a:lnTo>
                  <a:lnTo>
                    <a:pt x="0" y="724662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38" name="object 38" descr=""/>
          <p:cNvSpPr txBox="1"/>
          <p:nvPr/>
        </p:nvSpPr>
        <p:spPr>
          <a:xfrm>
            <a:off x="8908542" y="2943224"/>
            <a:ext cx="1266190" cy="2692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600" spc="-45" b="1">
                <a:solidFill>
                  <a:srgbClr val="163916"/>
                </a:solidFill>
                <a:latin typeface="Verdana"/>
                <a:cs typeface="Verdana"/>
              </a:rPr>
              <a:t>Objective</a:t>
            </a:r>
            <a:r>
              <a:rPr dirty="0" sz="1600" spc="-65" b="1">
                <a:solidFill>
                  <a:srgbClr val="163916"/>
                </a:solidFill>
                <a:latin typeface="Verdana"/>
                <a:cs typeface="Verdana"/>
              </a:rPr>
              <a:t> </a:t>
            </a:r>
            <a:r>
              <a:rPr dirty="0" sz="1600" spc="-50" b="1">
                <a:solidFill>
                  <a:srgbClr val="163916"/>
                </a:solidFill>
                <a:latin typeface="Verdana"/>
                <a:cs typeface="Verdana"/>
              </a:rPr>
              <a:t>4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2032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LEARNING</a:t>
            </a:r>
            <a:r>
              <a:rPr dirty="0" spc="-505"/>
              <a:t> </a:t>
            </a:r>
            <a:r>
              <a:rPr dirty="0" spc="-680"/>
              <a:t>OBJECTIVES</a:t>
            </a:r>
          </a:p>
        </p:txBody>
      </p:sp>
      <p:grpSp>
        <p:nvGrpSpPr>
          <p:cNvPr id="40" name="object 40" descr=""/>
          <p:cNvGrpSpPr/>
          <p:nvPr/>
        </p:nvGrpSpPr>
        <p:grpSpPr>
          <a:xfrm>
            <a:off x="9821798" y="0"/>
            <a:ext cx="2373630" cy="767715"/>
            <a:chOff x="9821798" y="0"/>
            <a:chExt cx="2373630" cy="767715"/>
          </a:xfrm>
        </p:grpSpPr>
        <p:sp>
          <p:nvSpPr>
            <p:cNvPr id="41" name="object 41" descr=""/>
            <p:cNvSpPr/>
            <p:nvPr/>
          </p:nvSpPr>
          <p:spPr>
            <a:xfrm>
              <a:off x="9821798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2" name="object 4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3030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6296542" y="3429000"/>
            <a:ext cx="5901690" cy="3420745"/>
          </a:xfrm>
          <a:custGeom>
            <a:avLst/>
            <a:gdLst/>
            <a:ahLst/>
            <a:cxnLst/>
            <a:rect l="l" t="t" r="r" b="b"/>
            <a:pathLst>
              <a:path w="5901690" h="3420745">
                <a:moveTo>
                  <a:pt x="3952357" y="0"/>
                </a:moveTo>
                <a:lnTo>
                  <a:pt x="3904235" y="1256"/>
                </a:lnTo>
                <a:lnTo>
                  <a:pt x="3856353" y="4955"/>
                </a:lnTo>
                <a:lnTo>
                  <a:pt x="3808751" y="10994"/>
                </a:lnTo>
                <a:lnTo>
                  <a:pt x="3761466" y="19267"/>
                </a:lnTo>
                <a:lnTo>
                  <a:pt x="3714536" y="29672"/>
                </a:lnTo>
                <a:lnTo>
                  <a:pt x="3667999" y="42105"/>
                </a:lnTo>
                <a:lnTo>
                  <a:pt x="3621892" y="56461"/>
                </a:lnTo>
                <a:lnTo>
                  <a:pt x="3576255" y="72637"/>
                </a:lnTo>
                <a:lnTo>
                  <a:pt x="3531125" y="90528"/>
                </a:lnTo>
                <a:lnTo>
                  <a:pt x="3486540" y="110032"/>
                </a:lnTo>
                <a:lnTo>
                  <a:pt x="3442538" y="131043"/>
                </a:lnTo>
                <a:lnTo>
                  <a:pt x="3399157" y="153458"/>
                </a:lnTo>
                <a:lnTo>
                  <a:pt x="3356435" y="177173"/>
                </a:lnTo>
                <a:lnTo>
                  <a:pt x="3314410" y="202084"/>
                </a:lnTo>
                <a:lnTo>
                  <a:pt x="3273120" y="228088"/>
                </a:lnTo>
                <a:lnTo>
                  <a:pt x="3232603" y="255079"/>
                </a:lnTo>
                <a:lnTo>
                  <a:pt x="3192897" y="282956"/>
                </a:lnTo>
                <a:lnTo>
                  <a:pt x="3152311" y="312666"/>
                </a:lnTo>
                <a:lnTo>
                  <a:pt x="3112359" y="343161"/>
                </a:lnTo>
                <a:lnTo>
                  <a:pt x="3072978" y="374363"/>
                </a:lnTo>
                <a:lnTo>
                  <a:pt x="3034108" y="406195"/>
                </a:lnTo>
                <a:lnTo>
                  <a:pt x="2995686" y="438578"/>
                </a:lnTo>
                <a:lnTo>
                  <a:pt x="2957650" y="471436"/>
                </a:lnTo>
                <a:lnTo>
                  <a:pt x="2919937" y="504691"/>
                </a:lnTo>
                <a:lnTo>
                  <a:pt x="2882486" y="538266"/>
                </a:lnTo>
                <a:lnTo>
                  <a:pt x="2845235" y="572082"/>
                </a:lnTo>
                <a:lnTo>
                  <a:pt x="2659806" y="742075"/>
                </a:lnTo>
                <a:lnTo>
                  <a:pt x="2622451" y="775713"/>
                </a:lnTo>
                <a:lnTo>
                  <a:pt x="2584861" y="809051"/>
                </a:lnTo>
                <a:lnTo>
                  <a:pt x="2546975" y="842010"/>
                </a:lnTo>
                <a:lnTo>
                  <a:pt x="2508689" y="874482"/>
                </a:lnTo>
                <a:lnTo>
                  <a:pt x="2469964" y="906492"/>
                </a:lnTo>
                <a:lnTo>
                  <a:pt x="2430805" y="938021"/>
                </a:lnTo>
                <a:lnTo>
                  <a:pt x="2391215" y="969049"/>
                </a:lnTo>
                <a:lnTo>
                  <a:pt x="2351197" y="999556"/>
                </a:lnTo>
                <a:lnTo>
                  <a:pt x="2310756" y="1029523"/>
                </a:lnTo>
                <a:lnTo>
                  <a:pt x="2269895" y="1058931"/>
                </a:lnTo>
                <a:lnTo>
                  <a:pt x="2228619" y="1087759"/>
                </a:lnTo>
                <a:lnTo>
                  <a:pt x="2186930" y="1115989"/>
                </a:lnTo>
                <a:lnTo>
                  <a:pt x="2144833" y="1143601"/>
                </a:lnTo>
                <a:lnTo>
                  <a:pt x="2102332" y="1170574"/>
                </a:lnTo>
                <a:lnTo>
                  <a:pt x="2059430" y="1196891"/>
                </a:lnTo>
                <a:lnTo>
                  <a:pt x="2016131" y="1222530"/>
                </a:lnTo>
                <a:lnTo>
                  <a:pt x="1972439" y="1247474"/>
                </a:lnTo>
                <a:lnTo>
                  <a:pt x="1928358" y="1271701"/>
                </a:lnTo>
                <a:lnTo>
                  <a:pt x="1883891" y="1295193"/>
                </a:lnTo>
                <a:lnTo>
                  <a:pt x="1839042" y="1317930"/>
                </a:lnTo>
                <a:lnTo>
                  <a:pt x="1793816" y="1339892"/>
                </a:lnTo>
                <a:lnTo>
                  <a:pt x="1748215" y="1361060"/>
                </a:lnTo>
                <a:lnTo>
                  <a:pt x="1702245" y="1381415"/>
                </a:lnTo>
                <a:lnTo>
                  <a:pt x="1655907" y="1400937"/>
                </a:lnTo>
                <a:lnTo>
                  <a:pt x="1609207" y="1419606"/>
                </a:lnTo>
                <a:lnTo>
                  <a:pt x="1563479" y="1437081"/>
                </a:lnTo>
                <a:lnTo>
                  <a:pt x="1517461" y="1453679"/>
                </a:lnTo>
                <a:lnTo>
                  <a:pt x="1471161" y="1469380"/>
                </a:lnTo>
                <a:lnTo>
                  <a:pt x="1424586" y="1484162"/>
                </a:lnTo>
                <a:lnTo>
                  <a:pt x="1377743" y="1498005"/>
                </a:lnTo>
                <a:lnTo>
                  <a:pt x="1330638" y="1510889"/>
                </a:lnTo>
                <a:lnTo>
                  <a:pt x="1283278" y="1522793"/>
                </a:lnTo>
                <a:lnTo>
                  <a:pt x="1235670" y="1533696"/>
                </a:lnTo>
                <a:lnTo>
                  <a:pt x="1187821" y="1543578"/>
                </a:lnTo>
                <a:lnTo>
                  <a:pt x="1139738" y="1552417"/>
                </a:lnTo>
                <a:lnTo>
                  <a:pt x="1091428" y="1560195"/>
                </a:lnTo>
                <a:lnTo>
                  <a:pt x="1040976" y="1566933"/>
                </a:lnTo>
                <a:lnTo>
                  <a:pt x="990661" y="1572270"/>
                </a:lnTo>
                <a:lnTo>
                  <a:pt x="940483" y="1576745"/>
                </a:lnTo>
                <a:lnTo>
                  <a:pt x="840539" y="1585277"/>
                </a:lnTo>
                <a:lnTo>
                  <a:pt x="790773" y="1590415"/>
                </a:lnTo>
                <a:lnTo>
                  <a:pt x="741144" y="1596857"/>
                </a:lnTo>
                <a:lnTo>
                  <a:pt x="691652" y="1605142"/>
                </a:lnTo>
                <a:lnTo>
                  <a:pt x="642297" y="1615813"/>
                </a:lnTo>
                <a:lnTo>
                  <a:pt x="593080" y="1629410"/>
                </a:lnTo>
                <a:lnTo>
                  <a:pt x="549768" y="1644181"/>
                </a:lnTo>
                <a:lnTo>
                  <a:pt x="507614" y="1661506"/>
                </a:lnTo>
                <a:lnTo>
                  <a:pt x="466679" y="1681273"/>
                </a:lnTo>
                <a:lnTo>
                  <a:pt x="427027" y="1703371"/>
                </a:lnTo>
                <a:lnTo>
                  <a:pt x="388720" y="1727689"/>
                </a:lnTo>
                <a:lnTo>
                  <a:pt x="351822" y="1754116"/>
                </a:lnTo>
                <a:lnTo>
                  <a:pt x="316394" y="1782540"/>
                </a:lnTo>
                <a:lnTo>
                  <a:pt x="282501" y="1812850"/>
                </a:lnTo>
                <a:lnTo>
                  <a:pt x="250204" y="1844935"/>
                </a:lnTo>
                <a:lnTo>
                  <a:pt x="219566" y="1878684"/>
                </a:lnTo>
                <a:lnTo>
                  <a:pt x="190650" y="1913985"/>
                </a:lnTo>
                <a:lnTo>
                  <a:pt x="163518" y="1950727"/>
                </a:lnTo>
                <a:lnTo>
                  <a:pt x="138235" y="1988800"/>
                </a:lnTo>
                <a:lnTo>
                  <a:pt x="114861" y="2028091"/>
                </a:lnTo>
                <a:lnTo>
                  <a:pt x="93461" y="2068490"/>
                </a:lnTo>
                <a:lnTo>
                  <a:pt x="74096" y="2109885"/>
                </a:lnTo>
                <a:lnTo>
                  <a:pt x="56830" y="2152165"/>
                </a:lnTo>
                <a:lnTo>
                  <a:pt x="41726" y="2195219"/>
                </a:lnTo>
                <a:lnTo>
                  <a:pt x="28845" y="2238935"/>
                </a:lnTo>
                <a:lnTo>
                  <a:pt x="18251" y="2283203"/>
                </a:lnTo>
                <a:lnTo>
                  <a:pt x="10007" y="2327911"/>
                </a:lnTo>
                <a:lnTo>
                  <a:pt x="4175" y="2372948"/>
                </a:lnTo>
                <a:lnTo>
                  <a:pt x="818" y="2418203"/>
                </a:lnTo>
                <a:lnTo>
                  <a:pt x="0" y="2463564"/>
                </a:lnTo>
                <a:lnTo>
                  <a:pt x="1781" y="2508920"/>
                </a:lnTo>
                <a:lnTo>
                  <a:pt x="6226" y="2554160"/>
                </a:lnTo>
                <a:lnTo>
                  <a:pt x="13398" y="2599173"/>
                </a:lnTo>
                <a:lnTo>
                  <a:pt x="23358" y="2643847"/>
                </a:lnTo>
                <a:lnTo>
                  <a:pt x="36902" y="2691169"/>
                </a:lnTo>
                <a:lnTo>
                  <a:pt x="52868" y="2737977"/>
                </a:lnTo>
                <a:lnTo>
                  <a:pt x="70904" y="2784333"/>
                </a:lnTo>
                <a:lnTo>
                  <a:pt x="90657" y="2830297"/>
                </a:lnTo>
                <a:lnTo>
                  <a:pt x="111771" y="2875929"/>
                </a:lnTo>
                <a:lnTo>
                  <a:pt x="133895" y="2921289"/>
                </a:lnTo>
                <a:lnTo>
                  <a:pt x="156674" y="2966439"/>
                </a:lnTo>
                <a:lnTo>
                  <a:pt x="202786" y="3056348"/>
                </a:lnTo>
                <a:lnTo>
                  <a:pt x="225411" y="3101227"/>
                </a:lnTo>
                <a:lnTo>
                  <a:pt x="247279" y="3146138"/>
                </a:lnTo>
                <a:lnTo>
                  <a:pt x="268034" y="3191140"/>
                </a:lnTo>
                <a:lnTo>
                  <a:pt x="287324" y="3236294"/>
                </a:lnTo>
                <a:lnTo>
                  <a:pt x="304795" y="3281660"/>
                </a:lnTo>
                <a:lnTo>
                  <a:pt x="320095" y="3327299"/>
                </a:lnTo>
                <a:lnTo>
                  <a:pt x="332868" y="3373271"/>
                </a:lnTo>
                <a:lnTo>
                  <a:pt x="342763" y="3420022"/>
                </a:lnTo>
                <a:lnTo>
                  <a:pt x="347208" y="3420151"/>
                </a:lnTo>
                <a:lnTo>
                  <a:pt x="380428" y="3419716"/>
                </a:lnTo>
                <a:lnTo>
                  <a:pt x="5901553" y="3419636"/>
                </a:lnTo>
                <a:lnTo>
                  <a:pt x="5901553" y="1126562"/>
                </a:lnTo>
                <a:lnTo>
                  <a:pt x="5827259" y="1088196"/>
                </a:lnTo>
                <a:lnTo>
                  <a:pt x="5783012" y="1063870"/>
                </a:lnTo>
                <a:lnTo>
                  <a:pt x="5739433" y="1038822"/>
                </a:lnTo>
                <a:lnTo>
                  <a:pt x="5696479" y="1013096"/>
                </a:lnTo>
                <a:lnTo>
                  <a:pt x="5654108" y="986734"/>
                </a:lnTo>
                <a:lnTo>
                  <a:pt x="5612277" y="959780"/>
                </a:lnTo>
                <a:lnTo>
                  <a:pt x="5570944" y="932277"/>
                </a:lnTo>
                <a:lnTo>
                  <a:pt x="5530067" y="904267"/>
                </a:lnTo>
                <a:lnTo>
                  <a:pt x="5489602" y="875794"/>
                </a:lnTo>
                <a:lnTo>
                  <a:pt x="5449508" y="846901"/>
                </a:lnTo>
                <a:lnTo>
                  <a:pt x="5409742" y="817631"/>
                </a:lnTo>
                <a:lnTo>
                  <a:pt x="5370261" y="788027"/>
                </a:lnTo>
                <a:lnTo>
                  <a:pt x="5331023" y="758133"/>
                </a:lnTo>
                <a:lnTo>
                  <a:pt x="5291986" y="727990"/>
                </a:lnTo>
                <a:lnTo>
                  <a:pt x="5214343" y="667133"/>
                </a:lnTo>
                <a:lnTo>
                  <a:pt x="5020772" y="513669"/>
                </a:lnTo>
                <a:lnTo>
                  <a:pt x="4942666" y="452658"/>
                </a:lnTo>
                <a:lnTo>
                  <a:pt x="4903297" y="422406"/>
                </a:lnTo>
                <a:lnTo>
                  <a:pt x="4863662" y="392379"/>
                </a:lnTo>
                <a:lnTo>
                  <a:pt x="4823718" y="362621"/>
                </a:lnTo>
                <a:lnTo>
                  <a:pt x="4783423" y="333176"/>
                </a:lnTo>
                <a:lnTo>
                  <a:pt x="4742733" y="304085"/>
                </a:lnTo>
                <a:lnTo>
                  <a:pt x="4701606" y="275393"/>
                </a:lnTo>
                <a:lnTo>
                  <a:pt x="4660001" y="247142"/>
                </a:lnTo>
                <a:lnTo>
                  <a:pt x="4619023" y="220586"/>
                </a:lnTo>
                <a:lnTo>
                  <a:pt x="4577334" y="194952"/>
                </a:lnTo>
                <a:lnTo>
                  <a:pt x="4534960" y="170358"/>
                </a:lnTo>
                <a:lnTo>
                  <a:pt x="4491923" y="146927"/>
                </a:lnTo>
                <a:lnTo>
                  <a:pt x="4448250" y="124779"/>
                </a:lnTo>
                <a:lnTo>
                  <a:pt x="4403963" y="104036"/>
                </a:lnTo>
                <a:lnTo>
                  <a:pt x="4359087" y="84818"/>
                </a:lnTo>
                <a:lnTo>
                  <a:pt x="4313648" y="67246"/>
                </a:lnTo>
                <a:lnTo>
                  <a:pt x="4267668" y="51442"/>
                </a:lnTo>
                <a:lnTo>
                  <a:pt x="4221174" y="37526"/>
                </a:lnTo>
                <a:lnTo>
                  <a:pt x="4174188" y="25619"/>
                </a:lnTo>
                <a:lnTo>
                  <a:pt x="4126735" y="15843"/>
                </a:lnTo>
                <a:lnTo>
                  <a:pt x="4078840" y="8318"/>
                </a:lnTo>
                <a:lnTo>
                  <a:pt x="4030527" y="3166"/>
                </a:lnTo>
                <a:lnTo>
                  <a:pt x="3981821" y="508"/>
                </a:lnTo>
                <a:lnTo>
                  <a:pt x="3952357" y="0"/>
                </a:lnTo>
                <a:close/>
              </a:path>
            </a:pathLst>
          </a:custGeom>
          <a:solidFill>
            <a:srgbClr val="EAF9F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/>
          <p:nvPr/>
        </p:nvSpPr>
        <p:spPr>
          <a:xfrm>
            <a:off x="10659102" y="2538763"/>
            <a:ext cx="612775" cy="593725"/>
          </a:xfrm>
          <a:custGeom>
            <a:avLst/>
            <a:gdLst/>
            <a:ahLst/>
            <a:cxnLst/>
            <a:rect l="l" t="t" r="r" b="b"/>
            <a:pathLst>
              <a:path w="612775" h="593725">
                <a:moveTo>
                  <a:pt x="128095" y="0"/>
                </a:moveTo>
                <a:lnTo>
                  <a:pt x="71771" y="9449"/>
                </a:lnTo>
                <a:lnTo>
                  <a:pt x="34564" y="33982"/>
                </a:lnTo>
                <a:lnTo>
                  <a:pt x="9025" y="78452"/>
                </a:lnTo>
                <a:lnTo>
                  <a:pt x="0" y="121518"/>
                </a:lnTo>
                <a:lnTo>
                  <a:pt x="1929" y="165029"/>
                </a:lnTo>
                <a:lnTo>
                  <a:pt x="13057" y="208242"/>
                </a:lnTo>
                <a:lnTo>
                  <a:pt x="31629" y="250412"/>
                </a:lnTo>
                <a:lnTo>
                  <a:pt x="55888" y="290796"/>
                </a:lnTo>
                <a:lnTo>
                  <a:pt x="89856" y="335569"/>
                </a:lnTo>
                <a:lnTo>
                  <a:pt x="134484" y="383428"/>
                </a:lnTo>
                <a:lnTo>
                  <a:pt x="168627" y="415719"/>
                </a:lnTo>
                <a:lnTo>
                  <a:pt x="204222" y="446312"/>
                </a:lnTo>
                <a:lnTo>
                  <a:pt x="241203" y="475171"/>
                </a:lnTo>
                <a:lnTo>
                  <a:pt x="279504" y="502264"/>
                </a:lnTo>
                <a:lnTo>
                  <a:pt x="319058" y="527558"/>
                </a:lnTo>
                <a:lnTo>
                  <a:pt x="359799" y="551019"/>
                </a:lnTo>
                <a:lnTo>
                  <a:pt x="403680" y="571744"/>
                </a:lnTo>
                <a:lnTo>
                  <a:pt x="449999" y="586947"/>
                </a:lnTo>
                <a:lnTo>
                  <a:pt x="496501" y="593602"/>
                </a:lnTo>
                <a:lnTo>
                  <a:pt x="540931" y="588688"/>
                </a:lnTo>
                <a:lnTo>
                  <a:pt x="581033" y="569180"/>
                </a:lnTo>
                <a:lnTo>
                  <a:pt x="608592" y="535398"/>
                </a:lnTo>
                <a:lnTo>
                  <a:pt x="612628" y="508412"/>
                </a:lnTo>
                <a:lnTo>
                  <a:pt x="612529" y="499457"/>
                </a:lnTo>
                <a:lnTo>
                  <a:pt x="608152" y="453342"/>
                </a:lnTo>
                <a:lnTo>
                  <a:pt x="599024" y="407565"/>
                </a:lnTo>
                <a:lnTo>
                  <a:pt x="585430" y="362487"/>
                </a:lnTo>
                <a:lnTo>
                  <a:pt x="567655" y="318468"/>
                </a:lnTo>
                <a:lnTo>
                  <a:pt x="545986" y="275866"/>
                </a:lnTo>
                <a:lnTo>
                  <a:pt x="520708" y="235043"/>
                </a:lnTo>
                <a:lnTo>
                  <a:pt x="490644" y="194404"/>
                </a:lnTo>
                <a:lnTo>
                  <a:pt x="457229" y="156490"/>
                </a:lnTo>
                <a:lnTo>
                  <a:pt x="420787" y="121702"/>
                </a:lnTo>
                <a:lnTo>
                  <a:pt x="381645" y="90443"/>
                </a:lnTo>
                <a:lnTo>
                  <a:pt x="340130" y="63112"/>
                </a:lnTo>
                <a:lnTo>
                  <a:pt x="296567" y="40112"/>
                </a:lnTo>
                <a:lnTo>
                  <a:pt x="251282" y="21844"/>
                </a:lnTo>
                <a:lnTo>
                  <a:pt x="204602" y="8709"/>
                </a:lnTo>
                <a:lnTo>
                  <a:pt x="156853" y="1109"/>
                </a:lnTo>
                <a:lnTo>
                  <a:pt x="128095" y="0"/>
                </a:lnTo>
                <a:close/>
              </a:path>
            </a:pathLst>
          </a:custGeom>
          <a:solidFill>
            <a:srgbClr val="EAF9F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/>
          <p:nvPr/>
        </p:nvSpPr>
        <p:spPr>
          <a:xfrm>
            <a:off x="3469513" y="5302630"/>
            <a:ext cx="1033780" cy="1266825"/>
          </a:xfrm>
          <a:custGeom>
            <a:avLst/>
            <a:gdLst/>
            <a:ahLst/>
            <a:cxnLst/>
            <a:rect l="l" t="t" r="r" b="b"/>
            <a:pathLst>
              <a:path w="1033779" h="1266825">
                <a:moveTo>
                  <a:pt x="645375" y="109537"/>
                </a:moveTo>
                <a:lnTo>
                  <a:pt x="643890" y="0"/>
                </a:lnTo>
                <a:lnTo>
                  <a:pt x="273786" y="276555"/>
                </a:lnTo>
                <a:lnTo>
                  <a:pt x="132422" y="572389"/>
                </a:lnTo>
                <a:lnTo>
                  <a:pt x="120459" y="808101"/>
                </a:lnTo>
                <a:lnTo>
                  <a:pt x="138557" y="904316"/>
                </a:lnTo>
                <a:lnTo>
                  <a:pt x="458876" y="667727"/>
                </a:lnTo>
                <a:lnTo>
                  <a:pt x="605764" y="367449"/>
                </a:lnTo>
                <a:lnTo>
                  <a:pt x="645375" y="109537"/>
                </a:lnTo>
                <a:close/>
              </a:path>
              <a:path w="1033779" h="1266825">
                <a:moveTo>
                  <a:pt x="1027176" y="1200492"/>
                </a:moveTo>
                <a:lnTo>
                  <a:pt x="988466" y="1166914"/>
                </a:lnTo>
                <a:lnTo>
                  <a:pt x="950074" y="1136116"/>
                </a:lnTo>
                <a:lnTo>
                  <a:pt x="912050" y="1108011"/>
                </a:lnTo>
                <a:lnTo>
                  <a:pt x="874395" y="1082497"/>
                </a:lnTo>
                <a:lnTo>
                  <a:pt x="837145" y="1059472"/>
                </a:lnTo>
                <a:lnTo>
                  <a:pt x="800354" y="1038847"/>
                </a:lnTo>
                <a:lnTo>
                  <a:pt x="483209" y="944727"/>
                </a:lnTo>
                <a:lnTo>
                  <a:pt x="229438" y="973937"/>
                </a:lnTo>
                <a:lnTo>
                  <a:pt x="61023" y="1048575"/>
                </a:lnTo>
                <a:lnTo>
                  <a:pt x="0" y="1090764"/>
                </a:lnTo>
                <a:lnTo>
                  <a:pt x="27978" y="1117003"/>
                </a:lnTo>
                <a:lnTo>
                  <a:pt x="89077" y="1161961"/>
                </a:lnTo>
                <a:lnTo>
                  <a:pt x="175298" y="1205941"/>
                </a:lnTo>
                <a:lnTo>
                  <a:pt x="231228" y="1226058"/>
                </a:lnTo>
                <a:lnTo>
                  <a:pt x="289140" y="1241628"/>
                </a:lnTo>
                <a:lnTo>
                  <a:pt x="348488" y="1253070"/>
                </a:lnTo>
                <a:lnTo>
                  <a:pt x="408698" y="1260792"/>
                </a:lnTo>
                <a:lnTo>
                  <a:pt x="469201" y="1265174"/>
                </a:lnTo>
                <a:lnTo>
                  <a:pt x="529450" y="1266621"/>
                </a:lnTo>
                <a:lnTo>
                  <a:pt x="588860" y="1265529"/>
                </a:lnTo>
                <a:lnTo>
                  <a:pt x="646899" y="1262303"/>
                </a:lnTo>
                <a:lnTo>
                  <a:pt x="702983" y="1257350"/>
                </a:lnTo>
                <a:lnTo>
                  <a:pt x="756551" y="1251051"/>
                </a:lnTo>
                <a:lnTo>
                  <a:pt x="807046" y="1243825"/>
                </a:lnTo>
                <a:lnTo>
                  <a:pt x="853909" y="1236052"/>
                </a:lnTo>
                <a:lnTo>
                  <a:pt x="896569" y="1228140"/>
                </a:lnTo>
                <a:lnTo>
                  <a:pt x="934466" y="1220495"/>
                </a:lnTo>
                <a:lnTo>
                  <a:pt x="1013955" y="1203109"/>
                </a:lnTo>
                <a:lnTo>
                  <a:pt x="1027176" y="1200492"/>
                </a:lnTo>
                <a:close/>
              </a:path>
              <a:path w="1033779" h="1266825">
                <a:moveTo>
                  <a:pt x="1033526" y="1200492"/>
                </a:moveTo>
                <a:lnTo>
                  <a:pt x="1032510" y="1199984"/>
                </a:lnTo>
                <a:lnTo>
                  <a:pt x="1030351" y="1199984"/>
                </a:lnTo>
                <a:lnTo>
                  <a:pt x="1027176" y="1200492"/>
                </a:lnTo>
                <a:lnTo>
                  <a:pt x="1028954" y="1202029"/>
                </a:lnTo>
                <a:lnTo>
                  <a:pt x="1029716" y="1202766"/>
                </a:lnTo>
                <a:lnTo>
                  <a:pt x="1032510" y="1201305"/>
                </a:lnTo>
                <a:lnTo>
                  <a:pt x="1033526" y="1200492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 descr=""/>
          <p:cNvSpPr/>
          <p:nvPr/>
        </p:nvSpPr>
        <p:spPr>
          <a:xfrm>
            <a:off x="2919565" y="5764809"/>
            <a:ext cx="973455" cy="1093470"/>
          </a:xfrm>
          <a:custGeom>
            <a:avLst/>
            <a:gdLst/>
            <a:ahLst/>
            <a:cxnLst/>
            <a:rect l="l" t="t" r="r" b="b"/>
            <a:pathLst>
              <a:path w="973454" h="1093470">
                <a:moveTo>
                  <a:pt x="420890" y="319455"/>
                </a:moveTo>
                <a:lnTo>
                  <a:pt x="419404" y="274853"/>
                </a:lnTo>
                <a:lnTo>
                  <a:pt x="416356" y="232460"/>
                </a:lnTo>
                <a:lnTo>
                  <a:pt x="412051" y="192582"/>
                </a:lnTo>
                <a:lnTo>
                  <a:pt x="400989" y="121704"/>
                </a:lnTo>
                <a:lnTo>
                  <a:pt x="388823" y="64757"/>
                </a:lnTo>
                <a:lnTo>
                  <a:pt x="378142" y="24282"/>
                </a:lnTo>
                <a:lnTo>
                  <a:pt x="370624" y="0"/>
                </a:lnTo>
                <a:lnTo>
                  <a:pt x="76695" y="356019"/>
                </a:lnTo>
                <a:lnTo>
                  <a:pt x="9563" y="676859"/>
                </a:lnTo>
                <a:lnTo>
                  <a:pt x="53860" y="908786"/>
                </a:lnTo>
                <a:lnTo>
                  <a:pt x="94272" y="998042"/>
                </a:lnTo>
                <a:lnTo>
                  <a:pt x="148945" y="955865"/>
                </a:lnTo>
                <a:lnTo>
                  <a:pt x="197510" y="911453"/>
                </a:lnTo>
                <a:lnTo>
                  <a:pt x="240271" y="865111"/>
                </a:lnTo>
                <a:lnTo>
                  <a:pt x="277558" y="817168"/>
                </a:lnTo>
                <a:lnTo>
                  <a:pt x="309702" y="767943"/>
                </a:lnTo>
                <a:lnTo>
                  <a:pt x="337019" y="717740"/>
                </a:lnTo>
                <a:lnTo>
                  <a:pt x="359841" y="666902"/>
                </a:lnTo>
                <a:lnTo>
                  <a:pt x="378485" y="615721"/>
                </a:lnTo>
                <a:lnTo>
                  <a:pt x="393280" y="564527"/>
                </a:lnTo>
                <a:lnTo>
                  <a:pt x="404545" y="513638"/>
                </a:lnTo>
                <a:lnTo>
                  <a:pt x="412623" y="463359"/>
                </a:lnTo>
                <a:lnTo>
                  <a:pt x="417817" y="414032"/>
                </a:lnTo>
                <a:lnTo>
                  <a:pt x="420471" y="365963"/>
                </a:lnTo>
                <a:lnTo>
                  <a:pt x="420890" y="319455"/>
                </a:lnTo>
                <a:close/>
              </a:path>
              <a:path w="973454" h="1093470">
                <a:moveTo>
                  <a:pt x="973112" y="1015644"/>
                </a:moveTo>
                <a:lnTo>
                  <a:pt x="964857" y="1011250"/>
                </a:lnTo>
                <a:lnTo>
                  <a:pt x="525729" y="884135"/>
                </a:lnTo>
                <a:lnTo>
                  <a:pt x="206756" y="948893"/>
                </a:lnTo>
                <a:lnTo>
                  <a:pt x="12230" y="1079893"/>
                </a:lnTo>
                <a:lnTo>
                  <a:pt x="0" y="1093190"/>
                </a:lnTo>
                <a:lnTo>
                  <a:pt x="865251" y="1093190"/>
                </a:lnTo>
                <a:lnTo>
                  <a:pt x="891273" y="1078992"/>
                </a:lnTo>
                <a:lnTo>
                  <a:pt x="973112" y="1015644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/>
          <p:nvPr/>
        </p:nvSpPr>
        <p:spPr>
          <a:xfrm>
            <a:off x="2339595" y="6350571"/>
            <a:ext cx="357505" cy="508000"/>
          </a:xfrm>
          <a:custGeom>
            <a:avLst/>
            <a:gdLst/>
            <a:ahLst/>
            <a:cxnLst/>
            <a:rect l="l" t="t" r="r" b="b"/>
            <a:pathLst>
              <a:path w="357505" h="508000">
                <a:moveTo>
                  <a:pt x="198372" y="0"/>
                </a:moveTo>
                <a:lnTo>
                  <a:pt x="0" y="416685"/>
                </a:lnTo>
                <a:lnTo>
                  <a:pt x="3654" y="507427"/>
                </a:lnTo>
                <a:lnTo>
                  <a:pt x="356899" y="507427"/>
                </a:lnTo>
                <a:lnTo>
                  <a:pt x="354926" y="468979"/>
                </a:lnTo>
                <a:lnTo>
                  <a:pt x="349154" y="416928"/>
                </a:lnTo>
                <a:lnTo>
                  <a:pt x="340805" y="366733"/>
                </a:lnTo>
                <a:lnTo>
                  <a:pt x="330319" y="318652"/>
                </a:lnTo>
                <a:lnTo>
                  <a:pt x="318138" y="272940"/>
                </a:lnTo>
                <a:lnTo>
                  <a:pt x="304702" y="229856"/>
                </a:lnTo>
                <a:lnTo>
                  <a:pt x="290453" y="189655"/>
                </a:lnTo>
                <a:lnTo>
                  <a:pt x="275831" y="152595"/>
                </a:lnTo>
                <a:lnTo>
                  <a:pt x="247235" y="88924"/>
                </a:lnTo>
                <a:lnTo>
                  <a:pt x="222441" y="40897"/>
                </a:lnTo>
                <a:lnTo>
                  <a:pt x="198372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8" name="object 8" descr=""/>
          <p:cNvGrpSpPr/>
          <p:nvPr/>
        </p:nvGrpSpPr>
        <p:grpSpPr>
          <a:xfrm>
            <a:off x="3177" y="0"/>
            <a:ext cx="12192000" cy="6852284"/>
            <a:chOff x="3177" y="0"/>
            <a:chExt cx="12192000" cy="6852284"/>
          </a:xfrm>
        </p:grpSpPr>
        <p:sp>
          <p:nvSpPr>
            <p:cNvPr id="9" name="object 9" descr=""/>
            <p:cNvSpPr/>
            <p:nvPr/>
          </p:nvSpPr>
          <p:spPr>
            <a:xfrm>
              <a:off x="9472088" y="0"/>
              <a:ext cx="1521460" cy="2126615"/>
            </a:xfrm>
            <a:custGeom>
              <a:avLst/>
              <a:gdLst/>
              <a:ahLst/>
              <a:cxnLst/>
              <a:rect l="l" t="t" r="r" b="b"/>
              <a:pathLst>
                <a:path w="1521459" h="2126615">
                  <a:moveTo>
                    <a:pt x="1324839" y="0"/>
                  </a:moveTo>
                  <a:lnTo>
                    <a:pt x="1065316" y="0"/>
                  </a:lnTo>
                  <a:lnTo>
                    <a:pt x="1010829" y="44068"/>
                  </a:lnTo>
                  <a:lnTo>
                    <a:pt x="970588" y="77161"/>
                  </a:lnTo>
                  <a:lnTo>
                    <a:pt x="930667" y="110580"/>
                  </a:lnTo>
                  <a:lnTo>
                    <a:pt x="891070" y="144326"/>
                  </a:lnTo>
                  <a:lnTo>
                    <a:pt x="851802" y="178398"/>
                  </a:lnTo>
                  <a:lnTo>
                    <a:pt x="812868" y="212797"/>
                  </a:lnTo>
                  <a:lnTo>
                    <a:pt x="774271" y="247523"/>
                  </a:lnTo>
                  <a:lnTo>
                    <a:pt x="632503" y="373950"/>
                  </a:lnTo>
                  <a:lnTo>
                    <a:pt x="541876" y="455551"/>
                  </a:lnTo>
                  <a:lnTo>
                    <a:pt x="498046" y="495547"/>
                  </a:lnTo>
                  <a:lnTo>
                    <a:pt x="455347" y="535007"/>
                  </a:lnTo>
                  <a:lnTo>
                    <a:pt x="413885" y="573933"/>
                  </a:lnTo>
                  <a:lnTo>
                    <a:pt x="373765" y="612323"/>
                  </a:lnTo>
                  <a:lnTo>
                    <a:pt x="335094" y="650180"/>
                  </a:lnTo>
                  <a:lnTo>
                    <a:pt x="297979" y="687502"/>
                  </a:lnTo>
                  <a:lnTo>
                    <a:pt x="262524" y="724291"/>
                  </a:lnTo>
                  <a:lnTo>
                    <a:pt x="228837" y="760548"/>
                  </a:lnTo>
                  <a:lnTo>
                    <a:pt x="197023" y="796271"/>
                  </a:lnTo>
                  <a:lnTo>
                    <a:pt x="167189" y="831462"/>
                  </a:lnTo>
                  <a:lnTo>
                    <a:pt x="139440" y="866122"/>
                  </a:lnTo>
                  <a:lnTo>
                    <a:pt x="113882" y="900251"/>
                  </a:lnTo>
                  <a:lnTo>
                    <a:pt x="90623" y="933848"/>
                  </a:lnTo>
                  <a:lnTo>
                    <a:pt x="69767" y="966915"/>
                  </a:lnTo>
                  <a:lnTo>
                    <a:pt x="35692" y="1031460"/>
                  </a:lnTo>
                  <a:lnTo>
                    <a:pt x="12506" y="1093887"/>
                  </a:lnTo>
                  <a:lnTo>
                    <a:pt x="1057" y="1154202"/>
                  </a:lnTo>
                  <a:lnTo>
                    <a:pt x="0" y="1183567"/>
                  </a:lnTo>
                  <a:lnTo>
                    <a:pt x="2195" y="1212406"/>
                  </a:lnTo>
                  <a:lnTo>
                    <a:pt x="16767" y="1268504"/>
                  </a:lnTo>
                  <a:lnTo>
                    <a:pt x="45624" y="1322499"/>
                  </a:lnTo>
                  <a:lnTo>
                    <a:pt x="89614" y="1374394"/>
                  </a:lnTo>
                  <a:lnTo>
                    <a:pt x="124448" y="1403401"/>
                  </a:lnTo>
                  <a:lnTo>
                    <a:pt x="160639" y="1423384"/>
                  </a:lnTo>
                  <a:lnTo>
                    <a:pt x="198020" y="1434937"/>
                  </a:lnTo>
                  <a:lnTo>
                    <a:pt x="236426" y="1438655"/>
                  </a:lnTo>
                  <a:lnTo>
                    <a:pt x="278583" y="1434579"/>
                  </a:lnTo>
                  <a:lnTo>
                    <a:pt x="321441" y="1422836"/>
                  </a:lnTo>
                  <a:lnTo>
                    <a:pt x="364758" y="1404157"/>
                  </a:lnTo>
                  <a:lnTo>
                    <a:pt x="408297" y="1379272"/>
                  </a:lnTo>
                  <a:lnTo>
                    <a:pt x="451816" y="1348910"/>
                  </a:lnTo>
                  <a:lnTo>
                    <a:pt x="495078" y="1313802"/>
                  </a:lnTo>
                  <a:lnTo>
                    <a:pt x="537843" y="1274679"/>
                  </a:lnTo>
                  <a:lnTo>
                    <a:pt x="579871" y="1232269"/>
                  </a:lnTo>
                  <a:lnTo>
                    <a:pt x="620922" y="1187303"/>
                  </a:lnTo>
                  <a:lnTo>
                    <a:pt x="660758" y="1140512"/>
                  </a:lnTo>
                  <a:lnTo>
                    <a:pt x="699138" y="1092625"/>
                  </a:lnTo>
                  <a:lnTo>
                    <a:pt x="735825" y="1044372"/>
                  </a:lnTo>
                  <a:lnTo>
                    <a:pt x="770577" y="996483"/>
                  </a:lnTo>
                  <a:lnTo>
                    <a:pt x="803156" y="949688"/>
                  </a:lnTo>
                  <a:lnTo>
                    <a:pt x="833321" y="904718"/>
                  </a:lnTo>
                  <a:lnTo>
                    <a:pt x="860835" y="862303"/>
                  </a:lnTo>
                  <a:lnTo>
                    <a:pt x="885457" y="823172"/>
                  </a:lnTo>
                  <a:lnTo>
                    <a:pt x="906948" y="788056"/>
                  </a:lnTo>
                  <a:lnTo>
                    <a:pt x="939579" y="732787"/>
                  </a:lnTo>
                  <a:lnTo>
                    <a:pt x="959056" y="698246"/>
                  </a:lnTo>
                  <a:lnTo>
                    <a:pt x="954891" y="724917"/>
                  </a:lnTo>
                  <a:lnTo>
                    <a:pt x="944310" y="798782"/>
                  </a:lnTo>
                  <a:lnTo>
                    <a:pt x="935109" y="869731"/>
                  </a:lnTo>
                  <a:lnTo>
                    <a:pt x="930184" y="910704"/>
                  </a:lnTo>
                  <a:lnTo>
                    <a:pt x="925184" y="954889"/>
                  </a:lnTo>
                  <a:lnTo>
                    <a:pt x="920216" y="1001951"/>
                  </a:lnTo>
                  <a:lnTo>
                    <a:pt x="915386" y="1051549"/>
                  </a:lnTo>
                  <a:lnTo>
                    <a:pt x="910800" y="1103346"/>
                  </a:lnTo>
                  <a:lnTo>
                    <a:pt x="906565" y="1157003"/>
                  </a:lnTo>
                  <a:lnTo>
                    <a:pt x="902787" y="1212183"/>
                  </a:lnTo>
                  <a:lnTo>
                    <a:pt x="899572" y="1268546"/>
                  </a:lnTo>
                  <a:lnTo>
                    <a:pt x="897028" y="1325755"/>
                  </a:lnTo>
                  <a:lnTo>
                    <a:pt x="895259" y="1383472"/>
                  </a:lnTo>
                  <a:lnTo>
                    <a:pt x="894373" y="1441357"/>
                  </a:lnTo>
                  <a:lnTo>
                    <a:pt x="894475" y="1499072"/>
                  </a:lnTo>
                  <a:lnTo>
                    <a:pt x="895673" y="1556280"/>
                  </a:lnTo>
                  <a:lnTo>
                    <a:pt x="898072" y="1612642"/>
                  </a:lnTo>
                  <a:lnTo>
                    <a:pt x="901779" y="1667819"/>
                  </a:lnTo>
                  <a:lnTo>
                    <a:pt x="906901" y="1721474"/>
                  </a:lnTo>
                  <a:lnTo>
                    <a:pt x="913543" y="1773268"/>
                  </a:lnTo>
                  <a:lnTo>
                    <a:pt x="921812" y="1822862"/>
                  </a:lnTo>
                  <a:lnTo>
                    <a:pt x="931815" y="1869919"/>
                  </a:lnTo>
                  <a:lnTo>
                    <a:pt x="943657" y="1914100"/>
                  </a:lnTo>
                  <a:lnTo>
                    <a:pt x="957445" y="1955066"/>
                  </a:lnTo>
                  <a:lnTo>
                    <a:pt x="973286" y="1992480"/>
                  </a:lnTo>
                  <a:lnTo>
                    <a:pt x="1011550" y="2055297"/>
                  </a:lnTo>
                  <a:lnTo>
                    <a:pt x="1059300" y="2099844"/>
                  </a:lnTo>
                  <a:lnTo>
                    <a:pt x="1117386" y="2123414"/>
                  </a:lnTo>
                  <a:lnTo>
                    <a:pt x="1150572" y="2126488"/>
                  </a:lnTo>
                  <a:lnTo>
                    <a:pt x="1178649" y="2124531"/>
                  </a:lnTo>
                  <a:lnTo>
                    <a:pt x="1240422" y="2108378"/>
                  </a:lnTo>
                  <a:lnTo>
                    <a:pt x="1301843" y="2078376"/>
                  </a:lnTo>
                  <a:lnTo>
                    <a:pt x="1351533" y="2038592"/>
                  </a:lnTo>
                  <a:lnTo>
                    <a:pt x="1393945" y="1987775"/>
                  </a:lnTo>
                  <a:lnTo>
                    <a:pt x="1429480" y="1926827"/>
                  </a:lnTo>
                  <a:lnTo>
                    <a:pt x="1458544" y="1856649"/>
                  </a:lnTo>
                  <a:lnTo>
                    <a:pt x="1470775" y="1818381"/>
                  </a:lnTo>
                  <a:lnTo>
                    <a:pt x="1481539" y="1778143"/>
                  </a:lnTo>
                  <a:lnTo>
                    <a:pt x="1490887" y="1736049"/>
                  </a:lnTo>
                  <a:lnTo>
                    <a:pt x="1498869" y="1692211"/>
                  </a:lnTo>
                  <a:lnTo>
                    <a:pt x="1505536" y="1646742"/>
                  </a:lnTo>
                  <a:lnTo>
                    <a:pt x="1510938" y="1599755"/>
                  </a:lnTo>
                  <a:lnTo>
                    <a:pt x="1515125" y="1551362"/>
                  </a:lnTo>
                  <a:lnTo>
                    <a:pt x="1518147" y="1501676"/>
                  </a:lnTo>
                  <a:lnTo>
                    <a:pt x="1520056" y="1450810"/>
                  </a:lnTo>
                  <a:lnTo>
                    <a:pt x="1520902" y="1398876"/>
                  </a:lnTo>
                  <a:lnTo>
                    <a:pt x="1520735" y="1345988"/>
                  </a:lnTo>
                  <a:lnTo>
                    <a:pt x="1519605" y="1292257"/>
                  </a:lnTo>
                  <a:lnTo>
                    <a:pt x="1517563" y="1237797"/>
                  </a:lnTo>
                  <a:lnTo>
                    <a:pt x="1514659" y="1182721"/>
                  </a:lnTo>
                  <a:lnTo>
                    <a:pt x="1510944" y="1127141"/>
                  </a:lnTo>
                  <a:lnTo>
                    <a:pt x="1506469" y="1071170"/>
                  </a:lnTo>
                  <a:lnTo>
                    <a:pt x="1501282" y="1014920"/>
                  </a:lnTo>
                  <a:lnTo>
                    <a:pt x="1495436" y="958505"/>
                  </a:lnTo>
                  <a:lnTo>
                    <a:pt x="1488981" y="902036"/>
                  </a:lnTo>
                  <a:lnTo>
                    <a:pt x="1481966" y="845627"/>
                  </a:lnTo>
                  <a:lnTo>
                    <a:pt x="1474442" y="789391"/>
                  </a:lnTo>
                  <a:lnTo>
                    <a:pt x="1466461" y="733440"/>
                  </a:lnTo>
                  <a:lnTo>
                    <a:pt x="1458071" y="677887"/>
                  </a:lnTo>
                  <a:lnTo>
                    <a:pt x="1449324" y="622845"/>
                  </a:lnTo>
                  <a:lnTo>
                    <a:pt x="1440270" y="568426"/>
                  </a:lnTo>
                  <a:lnTo>
                    <a:pt x="1430959" y="514743"/>
                  </a:lnTo>
                  <a:lnTo>
                    <a:pt x="1421442" y="461908"/>
                  </a:lnTo>
                  <a:lnTo>
                    <a:pt x="1411769" y="410036"/>
                  </a:lnTo>
                  <a:lnTo>
                    <a:pt x="1401991" y="359237"/>
                  </a:lnTo>
                  <a:lnTo>
                    <a:pt x="1392158" y="309625"/>
                  </a:lnTo>
                  <a:lnTo>
                    <a:pt x="1382320" y="261314"/>
                  </a:lnTo>
                  <a:lnTo>
                    <a:pt x="1362833" y="169040"/>
                  </a:lnTo>
                  <a:lnTo>
                    <a:pt x="1343933" y="83318"/>
                  </a:lnTo>
                  <a:lnTo>
                    <a:pt x="1324839" y="0"/>
                  </a:lnTo>
                  <a:close/>
                </a:path>
              </a:pathLst>
            </a:custGeom>
            <a:solidFill>
              <a:srgbClr val="8592BB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3175" y="0"/>
              <a:ext cx="12192000" cy="6852284"/>
            </a:xfrm>
            <a:custGeom>
              <a:avLst/>
              <a:gdLst/>
              <a:ahLst/>
              <a:cxnLst/>
              <a:rect l="l" t="t" r="r" b="b"/>
              <a:pathLst>
                <a:path w="12192000" h="6852284">
                  <a:moveTo>
                    <a:pt x="10674477" y="0"/>
                  </a:moveTo>
                  <a:lnTo>
                    <a:pt x="10611523" y="0"/>
                  </a:lnTo>
                  <a:lnTo>
                    <a:pt x="10572013" y="56426"/>
                  </a:lnTo>
                  <a:lnTo>
                    <a:pt x="10512793" y="140208"/>
                  </a:lnTo>
                  <a:lnTo>
                    <a:pt x="10453129" y="223608"/>
                  </a:lnTo>
                  <a:lnTo>
                    <a:pt x="10392943" y="306590"/>
                  </a:lnTo>
                  <a:lnTo>
                    <a:pt x="10332148" y="389089"/>
                  </a:lnTo>
                  <a:lnTo>
                    <a:pt x="10270668" y="471055"/>
                  </a:lnTo>
                  <a:lnTo>
                    <a:pt x="10208450" y="552450"/>
                  </a:lnTo>
                  <a:lnTo>
                    <a:pt x="10177031" y="592912"/>
                  </a:lnTo>
                  <a:lnTo>
                    <a:pt x="10145395" y="633196"/>
                  </a:lnTo>
                  <a:lnTo>
                    <a:pt x="10113543" y="673328"/>
                  </a:lnTo>
                  <a:lnTo>
                    <a:pt x="10081450" y="713270"/>
                  </a:lnTo>
                  <a:lnTo>
                    <a:pt x="10049116" y="753033"/>
                  </a:lnTo>
                  <a:lnTo>
                    <a:pt x="10016541" y="792594"/>
                  </a:lnTo>
                  <a:lnTo>
                    <a:pt x="9983686" y="831964"/>
                  </a:lnTo>
                  <a:lnTo>
                    <a:pt x="9950564" y="871131"/>
                  </a:lnTo>
                  <a:lnTo>
                    <a:pt x="9917176" y="910082"/>
                  </a:lnTo>
                  <a:lnTo>
                    <a:pt x="9910445" y="924699"/>
                  </a:lnTo>
                  <a:lnTo>
                    <a:pt x="9913239" y="938758"/>
                  </a:lnTo>
                  <a:lnTo>
                    <a:pt x="9922599" y="949337"/>
                  </a:lnTo>
                  <a:lnTo>
                    <a:pt x="9935591" y="953516"/>
                  </a:lnTo>
                  <a:lnTo>
                    <a:pt x="9941306" y="953516"/>
                  </a:lnTo>
                  <a:lnTo>
                    <a:pt x="9986213" y="906119"/>
                  </a:lnTo>
                  <a:lnTo>
                    <a:pt x="10019678" y="866635"/>
                  </a:lnTo>
                  <a:lnTo>
                    <a:pt x="10052901" y="826947"/>
                  </a:lnTo>
                  <a:lnTo>
                    <a:pt x="10085870" y="787057"/>
                  </a:lnTo>
                  <a:lnTo>
                    <a:pt x="10118598" y="746988"/>
                  </a:lnTo>
                  <a:lnTo>
                    <a:pt x="10151097" y="706729"/>
                  </a:lnTo>
                  <a:lnTo>
                    <a:pt x="10183368" y="666292"/>
                  </a:lnTo>
                  <a:lnTo>
                    <a:pt x="10215410" y="625690"/>
                  </a:lnTo>
                  <a:lnTo>
                    <a:pt x="10247249" y="584923"/>
                  </a:lnTo>
                  <a:lnTo>
                    <a:pt x="10310304" y="502920"/>
                  </a:lnTo>
                  <a:lnTo>
                    <a:pt x="10372573" y="420331"/>
                  </a:lnTo>
                  <a:lnTo>
                    <a:pt x="10434129" y="337210"/>
                  </a:lnTo>
                  <a:lnTo>
                    <a:pt x="10495013" y="253619"/>
                  </a:lnTo>
                  <a:lnTo>
                    <a:pt x="10555275" y="169595"/>
                  </a:lnTo>
                  <a:lnTo>
                    <a:pt x="10614978" y="85191"/>
                  </a:lnTo>
                  <a:lnTo>
                    <a:pt x="10674477" y="0"/>
                  </a:lnTo>
                  <a:close/>
                </a:path>
                <a:path w="12192000" h="6852284">
                  <a:moveTo>
                    <a:pt x="10743032" y="0"/>
                  </a:moveTo>
                  <a:lnTo>
                    <a:pt x="10691495" y="0"/>
                  </a:lnTo>
                  <a:lnTo>
                    <a:pt x="10683469" y="54673"/>
                  </a:lnTo>
                  <a:lnTo>
                    <a:pt x="10676446" y="105664"/>
                  </a:lnTo>
                  <a:lnTo>
                    <a:pt x="10669854" y="156692"/>
                  </a:lnTo>
                  <a:lnTo>
                    <a:pt x="10663682" y="207772"/>
                  </a:lnTo>
                  <a:lnTo>
                    <a:pt x="10657942" y="258889"/>
                  </a:lnTo>
                  <a:lnTo>
                    <a:pt x="10652633" y="310032"/>
                  </a:lnTo>
                  <a:lnTo>
                    <a:pt x="10647731" y="361213"/>
                  </a:lnTo>
                  <a:lnTo>
                    <a:pt x="10643260" y="412432"/>
                  </a:lnTo>
                  <a:lnTo>
                    <a:pt x="10639222" y="463664"/>
                  </a:lnTo>
                  <a:lnTo>
                    <a:pt x="10635590" y="514934"/>
                  </a:lnTo>
                  <a:lnTo>
                    <a:pt x="10632377" y="566216"/>
                  </a:lnTo>
                  <a:lnTo>
                    <a:pt x="10629595" y="617524"/>
                  </a:lnTo>
                  <a:lnTo>
                    <a:pt x="10627220" y="668858"/>
                  </a:lnTo>
                  <a:lnTo>
                    <a:pt x="10625265" y="720191"/>
                  </a:lnTo>
                  <a:lnTo>
                    <a:pt x="10623715" y="771550"/>
                  </a:lnTo>
                  <a:lnTo>
                    <a:pt x="10622585" y="822921"/>
                  </a:lnTo>
                  <a:lnTo>
                    <a:pt x="10621874" y="874293"/>
                  </a:lnTo>
                  <a:lnTo>
                    <a:pt x="10621569" y="925677"/>
                  </a:lnTo>
                  <a:lnTo>
                    <a:pt x="10621670" y="977061"/>
                  </a:lnTo>
                  <a:lnTo>
                    <a:pt x="10622191" y="1028446"/>
                  </a:lnTo>
                  <a:lnTo>
                    <a:pt x="10623106" y="1079830"/>
                  </a:lnTo>
                  <a:lnTo>
                    <a:pt x="10624439" y="1131214"/>
                  </a:lnTo>
                  <a:lnTo>
                    <a:pt x="10626166" y="1182585"/>
                  </a:lnTo>
                  <a:lnTo>
                    <a:pt x="10628313" y="1233957"/>
                  </a:lnTo>
                  <a:lnTo>
                    <a:pt x="10630853" y="1285316"/>
                  </a:lnTo>
                  <a:lnTo>
                    <a:pt x="10633786" y="1336662"/>
                  </a:lnTo>
                  <a:lnTo>
                    <a:pt x="10637139" y="1387983"/>
                  </a:lnTo>
                  <a:lnTo>
                    <a:pt x="10665714" y="1413383"/>
                  </a:lnTo>
                  <a:lnTo>
                    <a:pt x="10674858" y="1411846"/>
                  </a:lnTo>
                  <a:lnTo>
                    <a:pt x="10682491" y="1407160"/>
                  </a:lnTo>
                  <a:lnTo>
                    <a:pt x="10687482" y="1399247"/>
                  </a:lnTo>
                  <a:lnTo>
                    <a:pt x="10688701" y="1387983"/>
                  </a:lnTo>
                  <a:lnTo>
                    <a:pt x="10685361" y="1337208"/>
                  </a:lnTo>
                  <a:lnTo>
                    <a:pt x="10682427" y="1286408"/>
                  </a:lnTo>
                  <a:lnTo>
                    <a:pt x="10679900" y="1235595"/>
                  </a:lnTo>
                  <a:lnTo>
                    <a:pt x="10677766" y="1184757"/>
                  </a:lnTo>
                  <a:lnTo>
                    <a:pt x="10676026" y="1133919"/>
                  </a:lnTo>
                  <a:lnTo>
                    <a:pt x="10674693" y="1083068"/>
                  </a:lnTo>
                  <a:lnTo>
                    <a:pt x="10673766" y="1032217"/>
                  </a:lnTo>
                  <a:lnTo>
                    <a:pt x="10673245" y="981354"/>
                  </a:lnTo>
                  <a:lnTo>
                    <a:pt x="10673118" y="930490"/>
                  </a:lnTo>
                  <a:lnTo>
                    <a:pt x="10673398" y="879627"/>
                  </a:lnTo>
                  <a:lnTo>
                    <a:pt x="10674083" y="828751"/>
                  </a:lnTo>
                  <a:lnTo>
                    <a:pt x="10675163" y="777887"/>
                  </a:lnTo>
                  <a:lnTo>
                    <a:pt x="10676661" y="727024"/>
                  </a:lnTo>
                  <a:lnTo>
                    <a:pt x="10678566" y="676173"/>
                  </a:lnTo>
                  <a:lnTo>
                    <a:pt x="10680865" y="625322"/>
                  </a:lnTo>
                  <a:lnTo>
                    <a:pt x="10683583" y="574484"/>
                  </a:lnTo>
                  <a:lnTo>
                    <a:pt x="10686707" y="523659"/>
                  </a:lnTo>
                  <a:lnTo>
                    <a:pt x="10690238" y="472833"/>
                  </a:lnTo>
                  <a:lnTo>
                    <a:pt x="10694187" y="422033"/>
                  </a:lnTo>
                  <a:lnTo>
                    <a:pt x="10698531" y="371259"/>
                  </a:lnTo>
                  <a:lnTo>
                    <a:pt x="10703293" y="320484"/>
                  </a:lnTo>
                  <a:lnTo>
                    <a:pt x="10708475" y="269748"/>
                  </a:lnTo>
                  <a:lnTo>
                    <a:pt x="10714063" y="219024"/>
                  </a:lnTo>
                  <a:lnTo>
                    <a:pt x="10720057" y="168325"/>
                  </a:lnTo>
                  <a:lnTo>
                    <a:pt x="10726471" y="117652"/>
                  </a:lnTo>
                  <a:lnTo>
                    <a:pt x="10733303" y="67005"/>
                  </a:lnTo>
                  <a:lnTo>
                    <a:pt x="10743032" y="0"/>
                  </a:lnTo>
                  <a:close/>
                </a:path>
                <a:path w="12192000" h="6852284">
                  <a:moveTo>
                    <a:pt x="12192000" y="2154491"/>
                  </a:moveTo>
                  <a:lnTo>
                    <a:pt x="0" y="2154491"/>
                  </a:lnTo>
                  <a:lnTo>
                    <a:pt x="0" y="6852094"/>
                  </a:lnTo>
                  <a:lnTo>
                    <a:pt x="12192000" y="6852094"/>
                  </a:lnTo>
                  <a:lnTo>
                    <a:pt x="12192000" y="215449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173380" y="2801239"/>
              <a:ext cx="5227955" cy="1432560"/>
            </a:xfrm>
            <a:custGeom>
              <a:avLst/>
              <a:gdLst/>
              <a:ahLst/>
              <a:cxnLst/>
              <a:rect l="l" t="t" r="r" b="b"/>
              <a:pathLst>
                <a:path w="5227955" h="1432560">
                  <a:moveTo>
                    <a:pt x="5227447" y="0"/>
                  </a:moveTo>
                  <a:lnTo>
                    <a:pt x="0" y="0"/>
                  </a:lnTo>
                  <a:lnTo>
                    <a:pt x="0" y="1432560"/>
                  </a:lnTo>
                  <a:lnTo>
                    <a:pt x="5227447" y="1432560"/>
                  </a:lnTo>
                  <a:lnTo>
                    <a:pt x="5227447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173380" y="4344149"/>
              <a:ext cx="5227955" cy="1144270"/>
            </a:xfrm>
            <a:custGeom>
              <a:avLst/>
              <a:gdLst/>
              <a:ahLst/>
              <a:cxnLst/>
              <a:rect l="l" t="t" r="r" b="b"/>
              <a:pathLst>
                <a:path w="5227955" h="1144270">
                  <a:moveTo>
                    <a:pt x="5227447" y="0"/>
                  </a:moveTo>
                  <a:lnTo>
                    <a:pt x="0" y="0"/>
                  </a:lnTo>
                  <a:lnTo>
                    <a:pt x="0" y="1143647"/>
                  </a:lnTo>
                  <a:lnTo>
                    <a:pt x="5227447" y="1143647"/>
                  </a:lnTo>
                  <a:lnTo>
                    <a:pt x="5227447" y="0"/>
                  </a:lnTo>
                  <a:close/>
                </a:path>
              </a:pathLst>
            </a:custGeom>
            <a:solidFill>
              <a:srgbClr val="DEEEFA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3" name="object 13" descr=""/>
          <p:cNvSpPr txBox="1"/>
          <p:nvPr/>
        </p:nvSpPr>
        <p:spPr>
          <a:xfrm>
            <a:off x="311200" y="2826258"/>
            <a:ext cx="1732280" cy="4718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2900" spc="-110" b="1">
                <a:solidFill>
                  <a:srgbClr val="543D73"/>
                </a:solidFill>
                <a:latin typeface="Verdana"/>
                <a:cs typeface="Verdana"/>
              </a:rPr>
              <a:t>Tourism:</a:t>
            </a:r>
            <a:endParaRPr sz="2900">
              <a:latin typeface="Verdana"/>
              <a:cs typeface="Verdana"/>
            </a:endParaRPr>
          </a:p>
        </p:txBody>
      </p:sp>
      <p:sp>
        <p:nvSpPr>
          <p:cNvPr id="14" name="object 14" descr=""/>
          <p:cNvSpPr txBox="1"/>
          <p:nvPr/>
        </p:nvSpPr>
        <p:spPr>
          <a:xfrm>
            <a:off x="295351" y="4383151"/>
            <a:ext cx="3841750" cy="47180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dirty="0" sz="2900" spc="-105" b="1">
                <a:solidFill>
                  <a:srgbClr val="001157"/>
                </a:solidFill>
                <a:latin typeface="Verdana"/>
                <a:cs typeface="Verdana"/>
              </a:rPr>
              <a:t>International</a:t>
            </a:r>
            <a:r>
              <a:rPr dirty="0" sz="2900" spc="-40" b="1">
                <a:solidFill>
                  <a:srgbClr val="001157"/>
                </a:solidFill>
                <a:latin typeface="Verdana"/>
                <a:cs typeface="Verdana"/>
              </a:rPr>
              <a:t> </a:t>
            </a:r>
            <a:r>
              <a:rPr dirty="0" sz="2900" spc="-70" b="1">
                <a:solidFill>
                  <a:srgbClr val="001157"/>
                </a:solidFill>
                <a:latin typeface="Verdana"/>
                <a:cs typeface="Verdana"/>
              </a:rPr>
              <a:t>Trade</a:t>
            </a:r>
            <a:endParaRPr sz="2900">
              <a:latin typeface="Verdana"/>
              <a:cs typeface="Verdana"/>
            </a:endParaRPr>
          </a:p>
        </p:txBody>
      </p:sp>
      <p:sp>
        <p:nvSpPr>
          <p:cNvPr id="15" name="object 15" descr=""/>
          <p:cNvSpPr/>
          <p:nvPr/>
        </p:nvSpPr>
        <p:spPr>
          <a:xfrm>
            <a:off x="6110604" y="2339975"/>
            <a:ext cx="5227955" cy="2373630"/>
          </a:xfrm>
          <a:custGeom>
            <a:avLst/>
            <a:gdLst/>
            <a:ahLst/>
            <a:cxnLst/>
            <a:rect l="l" t="t" r="r" b="b"/>
            <a:pathLst>
              <a:path w="5227955" h="2373629">
                <a:moveTo>
                  <a:pt x="5227447" y="0"/>
                </a:moveTo>
                <a:lnTo>
                  <a:pt x="0" y="0"/>
                </a:lnTo>
                <a:lnTo>
                  <a:pt x="0" y="2373122"/>
                </a:lnTo>
                <a:lnTo>
                  <a:pt x="5227447" y="2373122"/>
                </a:lnTo>
                <a:lnTo>
                  <a:pt x="5227447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 descr=""/>
          <p:cNvSpPr txBox="1"/>
          <p:nvPr/>
        </p:nvSpPr>
        <p:spPr>
          <a:xfrm>
            <a:off x="189344" y="1162811"/>
            <a:ext cx="5227955" cy="1555115"/>
          </a:xfrm>
          <a:prstGeom prst="rect">
            <a:avLst/>
          </a:prstGeom>
          <a:solidFill>
            <a:srgbClr val="001157"/>
          </a:solidFill>
        </p:spPr>
        <p:txBody>
          <a:bodyPr wrap="square" lIns="0" tIns="83185" rIns="0" bIns="0" rtlCol="0" vert="horz">
            <a:spAutoFit/>
          </a:bodyPr>
          <a:lstStyle/>
          <a:p>
            <a:pPr marL="121285" marR="236854">
              <a:lnSpc>
                <a:spcPts val="3170"/>
              </a:lnSpc>
              <a:spcBef>
                <a:spcPts val="655"/>
              </a:spcBef>
            </a:pPr>
            <a:r>
              <a:rPr dirty="0" sz="2900" spc="-70" b="1">
                <a:solidFill>
                  <a:srgbClr val="543D73"/>
                </a:solidFill>
                <a:latin typeface="Verdana"/>
                <a:cs typeface="Verdana"/>
              </a:rPr>
              <a:t>Business</a:t>
            </a:r>
            <a:r>
              <a:rPr dirty="0" sz="2900" spc="-170" b="1">
                <a:solidFill>
                  <a:srgbClr val="543D73"/>
                </a:solidFill>
                <a:latin typeface="Verdana"/>
                <a:cs typeface="Verdana"/>
              </a:rPr>
              <a:t> </a:t>
            </a:r>
            <a:r>
              <a:rPr dirty="0" sz="2900" spc="-50" b="1">
                <a:solidFill>
                  <a:srgbClr val="543D73"/>
                </a:solidFill>
                <a:latin typeface="Verdana"/>
                <a:cs typeface="Verdana"/>
              </a:rPr>
              <a:t>Administration </a:t>
            </a:r>
            <a:r>
              <a:rPr dirty="0" sz="2900" spc="-10" b="1">
                <a:solidFill>
                  <a:srgbClr val="543D73"/>
                </a:solidFill>
                <a:latin typeface="Verdana"/>
                <a:cs typeface="Verdana"/>
              </a:rPr>
              <a:t>and</a:t>
            </a:r>
            <a:r>
              <a:rPr dirty="0" sz="2900" spc="-235" b="1">
                <a:solidFill>
                  <a:srgbClr val="543D73"/>
                </a:solidFill>
                <a:latin typeface="Verdana"/>
                <a:cs typeface="Verdana"/>
              </a:rPr>
              <a:t> </a:t>
            </a:r>
            <a:r>
              <a:rPr dirty="0" sz="2900" spc="-10" b="1">
                <a:solidFill>
                  <a:srgbClr val="543D73"/>
                </a:solidFill>
                <a:latin typeface="Verdana"/>
                <a:cs typeface="Verdana"/>
              </a:rPr>
              <a:t>Management:</a:t>
            </a:r>
            <a:endParaRPr sz="2900">
              <a:latin typeface="Verdana"/>
              <a:cs typeface="Verdana"/>
            </a:endParaRPr>
          </a:p>
          <a:p>
            <a:pPr marL="502284">
              <a:lnSpc>
                <a:spcPct val="100000"/>
              </a:lnSpc>
              <a:spcBef>
                <a:spcPts val="1275"/>
              </a:spcBef>
            </a:pPr>
            <a:r>
              <a:rPr dirty="0" sz="2100">
                <a:latin typeface="Calibri"/>
                <a:cs typeface="Calibri"/>
              </a:rPr>
              <a:t>Market</a:t>
            </a:r>
            <a:r>
              <a:rPr dirty="0" sz="2100" spc="-2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research</a:t>
            </a:r>
            <a:r>
              <a:rPr dirty="0" sz="2100" spc="-5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(OB)(100)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395325" y="3392804"/>
            <a:ext cx="3193415" cy="64389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0365" indent="-380365">
              <a:lnSpc>
                <a:spcPts val="2410"/>
              </a:lnSpc>
              <a:spcBef>
                <a:spcPts val="135"/>
              </a:spcBef>
              <a:buClr>
                <a:srgbClr val="001157"/>
              </a:buClr>
              <a:buSzPct val="85714"/>
              <a:buFont typeface="Arial MT"/>
              <a:buChar char="•"/>
              <a:tabLst>
                <a:tab pos="380365" algn="l"/>
              </a:tabLst>
            </a:pPr>
            <a:r>
              <a:rPr dirty="0" sz="2100">
                <a:latin typeface="Calibri"/>
                <a:cs typeface="Calibri"/>
              </a:rPr>
              <a:t>Market research</a:t>
            </a:r>
            <a:r>
              <a:rPr dirty="0" sz="2100" spc="-10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(OB)(16)</a:t>
            </a:r>
            <a:endParaRPr sz="1600">
              <a:latin typeface="Calibri"/>
              <a:cs typeface="Calibri"/>
            </a:endParaRPr>
          </a:p>
          <a:p>
            <a:pPr marL="380365" indent="-380365">
              <a:lnSpc>
                <a:spcPts val="2410"/>
              </a:lnSpc>
              <a:buClr>
                <a:srgbClr val="001157"/>
              </a:buClr>
              <a:buSzPct val="85714"/>
              <a:buFont typeface="Arial MT"/>
              <a:buChar char="•"/>
              <a:tabLst>
                <a:tab pos="380365" algn="l"/>
              </a:tabLst>
            </a:pPr>
            <a:r>
              <a:rPr dirty="0" sz="2100" spc="-10">
                <a:latin typeface="Calibri"/>
                <a:cs typeface="Calibri"/>
              </a:rPr>
              <a:t>Tourism</a:t>
            </a:r>
            <a:r>
              <a:rPr dirty="0" sz="2100" spc="-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marketing</a:t>
            </a:r>
            <a:r>
              <a:rPr dirty="0" sz="2100" spc="-25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(OB)(20)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311200" y="4911090"/>
            <a:ext cx="3444875" cy="35115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marL="380365" indent="-380365">
              <a:lnSpc>
                <a:spcPct val="100000"/>
              </a:lnSpc>
              <a:spcBef>
                <a:spcPts val="135"/>
              </a:spcBef>
              <a:buClr>
                <a:srgbClr val="001157"/>
              </a:buClr>
              <a:buSzPct val="85714"/>
              <a:buFont typeface="Arial MT"/>
              <a:buChar char="•"/>
              <a:tabLst>
                <a:tab pos="380365" algn="l"/>
              </a:tabLst>
            </a:pPr>
            <a:r>
              <a:rPr dirty="0" sz="2100">
                <a:latin typeface="Calibri"/>
                <a:cs typeface="Calibri"/>
              </a:rPr>
              <a:t>Consumer</a:t>
            </a:r>
            <a:r>
              <a:rPr dirty="0" sz="2100" spc="6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behaviour</a:t>
            </a:r>
            <a:r>
              <a:rPr dirty="0" sz="2100" spc="85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(OB)(45)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110604" y="2339975"/>
            <a:ext cx="5227955" cy="2373630"/>
          </a:xfrm>
          <a:prstGeom prst="rect">
            <a:avLst/>
          </a:prstGeom>
        </p:spPr>
        <p:txBody>
          <a:bodyPr wrap="square" lIns="0" tIns="128270" rIns="0" bIns="0" rtlCol="0" vert="horz">
            <a:spAutoFit/>
          </a:bodyPr>
          <a:lstStyle/>
          <a:p>
            <a:pPr marL="211454" marR="574040">
              <a:lnSpc>
                <a:spcPts val="3170"/>
              </a:lnSpc>
              <a:spcBef>
                <a:spcPts val="1010"/>
              </a:spcBef>
            </a:pPr>
            <a:r>
              <a:rPr dirty="0" sz="2900" spc="-30" b="1">
                <a:solidFill>
                  <a:srgbClr val="001157"/>
                </a:solidFill>
                <a:latin typeface="Verdana"/>
                <a:cs typeface="Verdana"/>
              </a:rPr>
              <a:t>Marketing</a:t>
            </a:r>
            <a:r>
              <a:rPr dirty="0" sz="2900" spc="-210" b="1">
                <a:solidFill>
                  <a:srgbClr val="001157"/>
                </a:solidFill>
                <a:latin typeface="Verdana"/>
                <a:cs typeface="Verdana"/>
              </a:rPr>
              <a:t> </a:t>
            </a:r>
            <a:r>
              <a:rPr dirty="0" sz="2900" spc="-10" b="1">
                <a:solidFill>
                  <a:srgbClr val="001157"/>
                </a:solidFill>
                <a:latin typeface="Verdana"/>
                <a:cs typeface="Verdana"/>
              </a:rPr>
              <a:t>and</a:t>
            </a:r>
            <a:r>
              <a:rPr dirty="0" sz="2900" spc="-225" b="1">
                <a:solidFill>
                  <a:srgbClr val="001157"/>
                </a:solidFill>
                <a:latin typeface="Verdana"/>
                <a:cs typeface="Verdana"/>
              </a:rPr>
              <a:t> </a:t>
            </a:r>
            <a:r>
              <a:rPr dirty="0" sz="2900" spc="-25" b="1">
                <a:solidFill>
                  <a:srgbClr val="001157"/>
                </a:solidFill>
                <a:latin typeface="Verdana"/>
                <a:cs typeface="Verdana"/>
              </a:rPr>
              <a:t>Market </a:t>
            </a:r>
            <a:r>
              <a:rPr dirty="0" sz="2900" spc="-10" b="1">
                <a:solidFill>
                  <a:srgbClr val="001157"/>
                </a:solidFill>
                <a:latin typeface="Verdana"/>
                <a:cs typeface="Verdana"/>
              </a:rPr>
              <a:t>Research:</a:t>
            </a:r>
            <a:endParaRPr sz="2900">
              <a:latin typeface="Verdana"/>
              <a:cs typeface="Verdana"/>
            </a:endParaRPr>
          </a:p>
          <a:p>
            <a:pPr marL="487045" indent="-380365">
              <a:lnSpc>
                <a:spcPts val="2410"/>
              </a:lnSpc>
              <a:spcBef>
                <a:spcPts val="1025"/>
              </a:spcBef>
              <a:buClr>
                <a:srgbClr val="001157"/>
              </a:buClr>
              <a:buSzPct val="85714"/>
              <a:buFont typeface="Arial MT"/>
              <a:buChar char="•"/>
              <a:tabLst>
                <a:tab pos="487045" algn="l"/>
              </a:tabLst>
            </a:pPr>
            <a:r>
              <a:rPr dirty="0" sz="2100">
                <a:latin typeface="Calibri"/>
                <a:cs typeface="Calibri"/>
              </a:rPr>
              <a:t>Marketing research</a:t>
            </a:r>
            <a:r>
              <a:rPr dirty="0" sz="2100" spc="-1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tools</a:t>
            </a:r>
            <a:r>
              <a:rPr dirty="0" sz="2100" spc="15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(OB)(50)</a:t>
            </a:r>
            <a:endParaRPr sz="1600">
              <a:latin typeface="Calibri"/>
              <a:cs typeface="Calibri"/>
            </a:endParaRPr>
          </a:p>
          <a:p>
            <a:pPr marL="487045" indent="-380365">
              <a:lnSpc>
                <a:spcPts val="2305"/>
              </a:lnSpc>
              <a:buClr>
                <a:srgbClr val="001157"/>
              </a:buClr>
              <a:buSzPct val="85714"/>
              <a:buFont typeface="Arial MT"/>
              <a:buChar char="•"/>
              <a:tabLst>
                <a:tab pos="487045" algn="l"/>
              </a:tabLst>
            </a:pPr>
            <a:r>
              <a:rPr dirty="0" sz="2100" spc="-10">
                <a:latin typeface="Calibri"/>
                <a:cs typeface="Calibri"/>
              </a:rPr>
              <a:t>Tourism</a:t>
            </a:r>
            <a:r>
              <a:rPr dirty="0" sz="2100" spc="-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marketing</a:t>
            </a:r>
            <a:r>
              <a:rPr dirty="0" sz="2100" spc="-20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(OP)(25)</a:t>
            </a:r>
            <a:endParaRPr sz="1600">
              <a:latin typeface="Calibri"/>
              <a:cs typeface="Calibri"/>
            </a:endParaRPr>
          </a:p>
          <a:p>
            <a:pPr marL="487045" indent="-380365">
              <a:lnSpc>
                <a:spcPts val="2305"/>
              </a:lnSpc>
              <a:buClr>
                <a:srgbClr val="001157"/>
              </a:buClr>
              <a:buSzPct val="85714"/>
              <a:buFont typeface="Arial MT"/>
              <a:buChar char="•"/>
              <a:tabLst>
                <a:tab pos="487045" algn="l"/>
              </a:tabLst>
            </a:pPr>
            <a:r>
              <a:rPr dirty="0" sz="2100">
                <a:latin typeface="Calibri"/>
                <a:cs typeface="Calibri"/>
              </a:rPr>
              <a:t>Experimental marketing</a:t>
            </a:r>
            <a:r>
              <a:rPr dirty="0" sz="2100" spc="1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research</a:t>
            </a:r>
            <a:r>
              <a:rPr dirty="0" sz="2100" spc="25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(OP)(16)</a:t>
            </a:r>
            <a:endParaRPr sz="1600">
              <a:latin typeface="Calibri"/>
              <a:cs typeface="Calibri"/>
            </a:endParaRPr>
          </a:p>
          <a:p>
            <a:pPr marL="487045" indent="-380365">
              <a:lnSpc>
                <a:spcPts val="2415"/>
              </a:lnSpc>
              <a:buClr>
                <a:srgbClr val="001157"/>
              </a:buClr>
              <a:buSzPct val="85714"/>
              <a:buFont typeface="Arial MT"/>
              <a:buChar char="•"/>
              <a:tabLst>
                <a:tab pos="487045" algn="l"/>
              </a:tabLst>
            </a:pPr>
            <a:r>
              <a:rPr dirty="0" sz="2100">
                <a:latin typeface="Calibri"/>
                <a:cs typeface="Calibri"/>
              </a:rPr>
              <a:t>Consumer</a:t>
            </a:r>
            <a:r>
              <a:rPr dirty="0" sz="2100" spc="6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behaviour</a:t>
            </a:r>
            <a:r>
              <a:rPr dirty="0" sz="2100" spc="70">
                <a:latin typeface="Calibri"/>
                <a:cs typeface="Calibri"/>
              </a:rPr>
              <a:t> </a:t>
            </a:r>
            <a:r>
              <a:rPr dirty="0" sz="1600" spc="-10">
                <a:solidFill>
                  <a:srgbClr val="12030C"/>
                </a:solidFill>
                <a:latin typeface="Calibri"/>
                <a:cs typeface="Calibri"/>
              </a:rPr>
              <a:t>(OB)(50)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8926830" y="5751677"/>
            <a:ext cx="2851150" cy="67754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12700" marR="5080">
              <a:lnSpc>
                <a:spcPct val="101899"/>
              </a:lnSpc>
              <a:spcBef>
                <a:spcPts val="85"/>
              </a:spcBef>
            </a:pPr>
            <a:r>
              <a:rPr dirty="0" sz="2100" b="1">
                <a:solidFill>
                  <a:srgbClr val="000D42"/>
                </a:solidFill>
                <a:latin typeface="Calibri"/>
                <a:cs typeface="Calibri"/>
              </a:rPr>
              <a:t>Faculty</a:t>
            </a:r>
            <a:r>
              <a:rPr dirty="0" sz="2100" spc="25" b="1">
                <a:solidFill>
                  <a:srgbClr val="000D42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000D42"/>
                </a:solidFill>
                <a:latin typeface="Calibri"/>
                <a:cs typeface="Calibri"/>
              </a:rPr>
              <a:t>of</a:t>
            </a:r>
            <a:r>
              <a:rPr dirty="0" sz="2100" spc="45" b="1">
                <a:solidFill>
                  <a:srgbClr val="000D42"/>
                </a:solidFill>
                <a:latin typeface="Calibri"/>
                <a:cs typeface="Calibri"/>
              </a:rPr>
              <a:t> </a:t>
            </a:r>
            <a:r>
              <a:rPr dirty="0" sz="2100" b="1">
                <a:solidFill>
                  <a:srgbClr val="000D42"/>
                </a:solidFill>
                <a:latin typeface="Calibri"/>
                <a:cs typeface="Calibri"/>
              </a:rPr>
              <a:t>Economics</a:t>
            </a:r>
            <a:r>
              <a:rPr dirty="0" sz="2100" spc="5" b="1">
                <a:solidFill>
                  <a:srgbClr val="000D42"/>
                </a:solidFill>
                <a:latin typeface="Calibri"/>
                <a:cs typeface="Calibri"/>
              </a:rPr>
              <a:t> </a:t>
            </a:r>
            <a:r>
              <a:rPr dirty="0" sz="2100" spc="-25" b="1">
                <a:solidFill>
                  <a:srgbClr val="000D42"/>
                </a:solidFill>
                <a:latin typeface="Calibri"/>
                <a:cs typeface="Calibri"/>
              </a:rPr>
              <a:t>and </a:t>
            </a:r>
            <a:r>
              <a:rPr dirty="0" sz="2100" spc="-10" b="1">
                <a:solidFill>
                  <a:srgbClr val="000D42"/>
                </a:solidFill>
                <a:latin typeface="Calibri"/>
                <a:cs typeface="Calibri"/>
              </a:rPr>
              <a:t>Business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1" name="object 21" descr=""/>
          <p:cNvSpPr txBox="1"/>
          <p:nvPr/>
        </p:nvSpPr>
        <p:spPr>
          <a:xfrm>
            <a:off x="6220459" y="1718818"/>
            <a:ext cx="2075180" cy="43180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dirty="0" sz="2650" b="1">
                <a:solidFill>
                  <a:srgbClr val="FF0000"/>
                </a:solidFill>
                <a:latin typeface="Calibri"/>
                <a:cs typeface="Calibri"/>
              </a:rPr>
              <a:t>+</a:t>
            </a:r>
            <a:r>
              <a:rPr dirty="0" sz="2650" spc="-10" b="1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z="2650" b="1">
                <a:solidFill>
                  <a:srgbClr val="FF0000"/>
                </a:solidFill>
                <a:latin typeface="Calibri"/>
                <a:cs typeface="Calibri"/>
              </a:rPr>
              <a:t>550 </a:t>
            </a:r>
            <a:r>
              <a:rPr dirty="0" sz="2650" spc="-10" b="1">
                <a:solidFill>
                  <a:srgbClr val="FF0000"/>
                </a:solidFill>
                <a:latin typeface="Calibri"/>
                <a:cs typeface="Calibri"/>
              </a:rPr>
              <a:t>students</a:t>
            </a:r>
            <a:endParaRPr sz="2650">
              <a:latin typeface="Calibri"/>
              <a:cs typeface="Calibri"/>
            </a:endParaRPr>
          </a:p>
        </p:txBody>
      </p:sp>
      <p:grpSp>
        <p:nvGrpSpPr>
          <p:cNvPr id="22" name="object 22" descr=""/>
          <p:cNvGrpSpPr/>
          <p:nvPr/>
        </p:nvGrpSpPr>
        <p:grpSpPr>
          <a:xfrm>
            <a:off x="3176" y="0"/>
            <a:ext cx="12195175" cy="6540500"/>
            <a:chOff x="3176" y="0"/>
            <a:chExt cx="12195175" cy="6540500"/>
          </a:xfrm>
        </p:grpSpPr>
        <p:pic>
          <p:nvPicPr>
            <p:cNvPr id="23" name="object 2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9174" y="5556935"/>
              <a:ext cx="1879219" cy="983068"/>
            </a:xfrm>
            <a:prstGeom prst="rect">
              <a:avLst/>
            </a:prstGeom>
          </p:spPr>
        </p:pic>
        <p:sp>
          <p:nvSpPr>
            <p:cNvPr id="24" name="object 24" descr=""/>
            <p:cNvSpPr/>
            <p:nvPr/>
          </p:nvSpPr>
          <p:spPr>
            <a:xfrm>
              <a:off x="3175" y="0"/>
              <a:ext cx="12195175" cy="767715"/>
            </a:xfrm>
            <a:custGeom>
              <a:avLst/>
              <a:gdLst/>
              <a:ahLst/>
              <a:cxnLst/>
              <a:rect l="l" t="t" r="r" b="b"/>
              <a:pathLst>
                <a:path w="12195175" h="767715">
                  <a:moveTo>
                    <a:pt x="9818624" y="0"/>
                  </a:moveTo>
                  <a:lnTo>
                    <a:pt x="0" y="0"/>
                  </a:lnTo>
                  <a:lnTo>
                    <a:pt x="0" y="767715"/>
                  </a:lnTo>
                  <a:lnTo>
                    <a:pt x="9818624" y="767715"/>
                  </a:lnTo>
                  <a:lnTo>
                    <a:pt x="9818624" y="0"/>
                  </a:lnTo>
                  <a:close/>
                </a:path>
                <a:path w="12195175" h="767715">
                  <a:moveTo>
                    <a:pt x="12194908" y="0"/>
                  </a:moveTo>
                  <a:lnTo>
                    <a:pt x="12192000" y="0"/>
                  </a:lnTo>
                  <a:lnTo>
                    <a:pt x="12192000" y="767715"/>
                  </a:lnTo>
                  <a:lnTo>
                    <a:pt x="12194908" y="767715"/>
                  </a:lnTo>
                  <a:lnTo>
                    <a:pt x="12194908" y="0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25" name="object 2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95"/>
              <a:t>DEGREES</a:t>
            </a:r>
            <a:r>
              <a:rPr dirty="0" spc="-525"/>
              <a:t> </a:t>
            </a:r>
            <a:r>
              <a:rPr dirty="0" spc="-755"/>
              <a:t>AND</a:t>
            </a:r>
            <a:r>
              <a:rPr dirty="0" spc="-509"/>
              <a:t> </a:t>
            </a:r>
            <a:r>
              <a:rPr dirty="0" spc="-680"/>
              <a:t>SUBJECTS</a:t>
            </a:r>
          </a:p>
        </p:txBody>
      </p:sp>
      <p:grpSp>
        <p:nvGrpSpPr>
          <p:cNvPr id="26" name="object 26" descr=""/>
          <p:cNvGrpSpPr/>
          <p:nvPr/>
        </p:nvGrpSpPr>
        <p:grpSpPr>
          <a:xfrm>
            <a:off x="9821798" y="0"/>
            <a:ext cx="2373630" cy="767715"/>
            <a:chOff x="9821798" y="0"/>
            <a:chExt cx="2373630" cy="767715"/>
          </a:xfrm>
        </p:grpSpPr>
        <p:sp>
          <p:nvSpPr>
            <p:cNvPr id="27" name="object 27" descr=""/>
            <p:cNvSpPr/>
            <p:nvPr/>
          </p:nvSpPr>
          <p:spPr>
            <a:xfrm>
              <a:off x="9821798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28" name="object 2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7" y="13030"/>
              <a:ext cx="957059" cy="699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624319" y="3577526"/>
            <a:ext cx="5421630" cy="3285490"/>
            <a:chOff x="6624319" y="3577526"/>
            <a:chExt cx="5421630" cy="3285490"/>
          </a:xfrm>
        </p:grpSpPr>
        <p:sp>
          <p:nvSpPr>
            <p:cNvPr id="3" name="object 3" descr=""/>
            <p:cNvSpPr/>
            <p:nvPr/>
          </p:nvSpPr>
          <p:spPr>
            <a:xfrm>
              <a:off x="6624319" y="5315712"/>
              <a:ext cx="1565910" cy="1542415"/>
            </a:xfrm>
            <a:custGeom>
              <a:avLst/>
              <a:gdLst/>
              <a:ahLst/>
              <a:cxnLst/>
              <a:rect l="l" t="t" r="r" b="b"/>
              <a:pathLst>
                <a:path w="1565909" h="1542415">
                  <a:moveTo>
                    <a:pt x="1093724" y="1275613"/>
                  </a:moveTo>
                  <a:lnTo>
                    <a:pt x="474345" y="1275613"/>
                  </a:lnTo>
                  <a:lnTo>
                    <a:pt x="515328" y="1299761"/>
                  </a:lnTo>
                  <a:lnTo>
                    <a:pt x="559038" y="1320719"/>
                  </a:lnTo>
                  <a:lnTo>
                    <a:pt x="605200" y="1338240"/>
                  </a:lnTo>
                  <a:lnTo>
                    <a:pt x="653541" y="1352080"/>
                  </a:lnTo>
                  <a:lnTo>
                    <a:pt x="691120" y="1542288"/>
                  </a:lnTo>
                  <a:lnTo>
                    <a:pt x="874281" y="1542288"/>
                  </a:lnTo>
                  <a:lnTo>
                    <a:pt x="911859" y="1352080"/>
                  </a:lnTo>
                  <a:lnTo>
                    <a:pt x="960296" y="1338240"/>
                  </a:lnTo>
                  <a:lnTo>
                    <a:pt x="1006744" y="1320719"/>
                  </a:lnTo>
                  <a:lnTo>
                    <a:pt x="1051216" y="1299761"/>
                  </a:lnTo>
                  <a:lnTo>
                    <a:pt x="1093724" y="1275613"/>
                  </a:lnTo>
                  <a:close/>
                </a:path>
                <a:path w="1565909" h="1542415">
                  <a:moveTo>
                    <a:pt x="289940" y="168656"/>
                  </a:moveTo>
                  <a:lnTo>
                    <a:pt x="168655" y="289890"/>
                  </a:lnTo>
                  <a:lnTo>
                    <a:pt x="289940" y="471741"/>
                  </a:lnTo>
                  <a:lnTo>
                    <a:pt x="265707" y="514257"/>
                  </a:lnTo>
                  <a:lnTo>
                    <a:pt x="244760" y="558733"/>
                  </a:lnTo>
                  <a:lnTo>
                    <a:pt x="227290" y="605176"/>
                  </a:lnTo>
                  <a:lnTo>
                    <a:pt x="213486" y="653592"/>
                  </a:lnTo>
                  <a:lnTo>
                    <a:pt x="0" y="695744"/>
                  </a:lnTo>
                  <a:lnTo>
                    <a:pt x="0" y="869759"/>
                  </a:lnTo>
                  <a:lnTo>
                    <a:pt x="213486" y="911910"/>
                  </a:lnTo>
                  <a:lnTo>
                    <a:pt x="227290" y="960286"/>
                  </a:lnTo>
                  <a:lnTo>
                    <a:pt x="244760" y="1006440"/>
                  </a:lnTo>
                  <a:lnTo>
                    <a:pt x="265707" y="1050131"/>
                  </a:lnTo>
                  <a:lnTo>
                    <a:pt x="289940" y="1091120"/>
                  </a:lnTo>
                  <a:lnTo>
                    <a:pt x="168655" y="1275613"/>
                  </a:lnTo>
                  <a:lnTo>
                    <a:pt x="289940" y="1396885"/>
                  </a:lnTo>
                  <a:lnTo>
                    <a:pt x="474345" y="1275613"/>
                  </a:lnTo>
                  <a:lnTo>
                    <a:pt x="1396746" y="1275613"/>
                  </a:lnTo>
                  <a:lnTo>
                    <a:pt x="1292902" y="1117485"/>
                  </a:lnTo>
                  <a:lnTo>
                    <a:pt x="782701" y="1117485"/>
                  </a:lnTo>
                  <a:lnTo>
                    <a:pt x="733314" y="1113849"/>
                  </a:lnTo>
                  <a:lnTo>
                    <a:pt x="686156" y="1103287"/>
                  </a:lnTo>
                  <a:lnTo>
                    <a:pt x="641747" y="1086323"/>
                  </a:lnTo>
                  <a:lnTo>
                    <a:pt x="600610" y="1063478"/>
                  </a:lnTo>
                  <a:lnTo>
                    <a:pt x="563266" y="1035276"/>
                  </a:lnTo>
                  <a:lnTo>
                    <a:pt x="530236" y="1002238"/>
                  </a:lnTo>
                  <a:lnTo>
                    <a:pt x="502042" y="964887"/>
                  </a:lnTo>
                  <a:lnTo>
                    <a:pt x="479205" y="923746"/>
                  </a:lnTo>
                  <a:lnTo>
                    <a:pt x="462247" y="879336"/>
                  </a:lnTo>
                  <a:lnTo>
                    <a:pt x="451690" y="832181"/>
                  </a:lnTo>
                  <a:lnTo>
                    <a:pt x="448055" y="782802"/>
                  </a:lnTo>
                  <a:lnTo>
                    <a:pt x="451690" y="733418"/>
                  </a:lnTo>
                  <a:lnTo>
                    <a:pt x="462247" y="686255"/>
                  </a:lnTo>
                  <a:lnTo>
                    <a:pt x="479205" y="641834"/>
                  </a:lnTo>
                  <a:lnTo>
                    <a:pt x="502042" y="600681"/>
                  </a:lnTo>
                  <a:lnTo>
                    <a:pt x="530236" y="563317"/>
                  </a:lnTo>
                  <a:lnTo>
                    <a:pt x="563266" y="530267"/>
                  </a:lnTo>
                  <a:lnTo>
                    <a:pt x="600610" y="502052"/>
                  </a:lnTo>
                  <a:lnTo>
                    <a:pt x="641747" y="479197"/>
                  </a:lnTo>
                  <a:lnTo>
                    <a:pt x="686156" y="462224"/>
                  </a:lnTo>
                  <a:lnTo>
                    <a:pt x="733314" y="451656"/>
                  </a:lnTo>
                  <a:lnTo>
                    <a:pt x="782701" y="448017"/>
                  </a:lnTo>
                  <a:lnTo>
                    <a:pt x="1291393" y="448017"/>
                  </a:lnTo>
                  <a:lnTo>
                    <a:pt x="1396746" y="289890"/>
                  </a:lnTo>
                  <a:lnTo>
                    <a:pt x="474345" y="289890"/>
                  </a:lnTo>
                  <a:lnTo>
                    <a:pt x="289940" y="168656"/>
                  </a:lnTo>
                  <a:close/>
                </a:path>
                <a:path w="1565909" h="1542415">
                  <a:moveTo>
                    <a:pt x="1396746" y="1275613"/>
                  </a:moveTo>
                  <a:lnTo>
                    <a:pt x="1093724" y="1275613"/>
                  </a:lnTo>
                  <a:lnTo>
                    <a:pt x="1275587" y="1396885"/>
                  </a:lnTo>
                  <a:lnTo>
                    <a:pt x="1396746" y="1275613"/>
                  </a:lnTo>
                  <a:close/>
                </a:path>
                <a:path w="1565909" h="1542415">
                  <a:moveTo>
                    <a:pt x="1291393" y="448017"/>
                  </a:moveTo>
                  <a:lnTo>
                    <a:pt x="782701" y="448017"/>
                  </a:lnTo>
                  <a:lnTo>
                    <a:pt x="832087" y="451656"/>
                  </a:lnTo>
                  <a:lnTo>
                    <a:pt x="879245" y="462224"/>
                  </a:lnTo>
                  <a:lnTo>
                    <a:pt x="923654" y="479197"/>
                  </a:lnTo>
                  <a:lnTo>
                    <a:pt x="964791" y="502052"/>
                  </a:lnTo>
                  <a:lnTo>
                    <a:pt x="1002135" y="530267"/>
                  </a:lnTo>
                  <a:lnTo>
                    <a:pt x="1035165" y="563317"/>
                  </a:lnTo>
                  <a:lnTo>
                    <a:pt x="1063359" y="600681"/>
                  </a:lnTo>
                  <a:lnTo>
                    <a:pt x="1086196" y="641834"/>
                  </a:lnTo>
                  <a:lnTo>
                    <a:pt x="1103154" y="686255"/>
                  </a:lnTo>
                  <a:lnTo>
                    <a:pt x="1113711" y="733418"/>
                  </a:lnTo>
                  <a:lnTo>
                    <a:pt x="1117346" y="782802"/>
                  </a:lnTo>
                  <a:lnTo>
                    <a:pt x="1113711" y="832181"/>
                  </a:lnTo>
                  <a:lnTo>
                    <a:pt x="1103154" y="879336"/>
                  </a:lnTo>
                  <a:lnTo>
                    <a:pt x="1086196" y="923746"/>
                  </a:lnTo>
                  <a:lnTo>
                    <a:pt x="1063359" y="964887"/>
                  </a:lnTo>
                  <a:lnTo>
                    <a:pt x="1035165" y="1002238"/>
                  </a:lnTo>
                  <a:lnTo>
                    <a:pt x="1002135" y="1035276"/>
                  </a:lnTo>
                  <a:lnTo>
                    <a:pt x="964791" y="1063478"/>
                  </a:lnTo>
                  <a:lnTo>
                    <a:pt x="923654" y="1086323"/>
                  </a:lnTo>
                  <a:lnTo>
                    <a:pt x="879245" y="1103287"/>
                  </a:lnTo>
                  <a:lnTo>
                    <a:pt x="832087" y="1113849"/>
                  </a:lnTo>
                  <a:lnTo>
                    <a:pt x="782701" y="1117485"/>
                  </a:lnTo>
                  <a:lnTo>
                    <a:pt x="1292902" y="1117485"/>
                  </a:lnTo>
                  <a:lnTo>
                    <a:pt x="1275587" y="1091120"/>
                  </a:lnTo>
                  <a:lnTo>
                    <a:pt x="1299767" y="1050131"/>
                  </a:lnTo>
                  <a:lnTo>
                    <a:pt x="1320720" y="1006440"/>
                  </a:lnTo>
                  <a:lnTo>
                    <a:pt x="1338220" y="960286"/>
                  </a:lnTo>
                  <a:lnTo>
                    <a:pt x="1352041" y="911910"/>
                  </a:lnTo>
                  <a:lnTo>
                    <a:pt x="1565528" y="869759"/>
                  </a:lnTo>
                  <a:lnTo>
                    <a:pt x="1565528" y="695744"/>
                  </a:lnTo>
                  <a:lnTo>
                    <a:pt x="1352041" y="653592"/>
                  </a:lnTo>
                  <a:lnTo>
                    <a:pt x="1338578" y="605176"/>
                  </a:lnTo>
                  <a:lnTo>
                    <a:pt x="1321673" y="558733"/>
                  </a:lnTo>
                  <a:lnTo>
                    <a:pt x="1300839" y="514257"/>
                  </a:lnTo>
                  <a:lnTo>
                    <a:pt x="1275587" y="471741"/>
                  </a:lnTo>
                  <a:lnTo>
                    <a:pt x="1291393" y="448017"/>
                  </a:lnTo>
                  <a:close/>
                </a:path>
                <a:path w="1565909" h="1542415">
                  <a:moveTo>
                    <a:pt x="869696" y="0"/>
                  </a:moveTo>
                  <a:lnTo>
                    <a:pt x="695705" y="0"/>
                  </a:lnTo>
                  <a:lnTo>
                    <a:pt x="653541" y="213487"/>
                  </a:lnTo>
                  <a:lnTo>
                    <a:pt x="605200" y="226932"/>
                  </a:lnTo>
                  <a:lnTo>
                    <a:pt x="559038" y="243801"/>
                  </a:lnTo>
                  <a:lnTo>
                    <a:pt x="515328" y="264614"/>
                  </a:lnTo>
                  <a:lnTo>
                    <a:pt x="474345" y="289890"/>
                  </a:lnTo>
                  <a:lnTo>
                    <a:pt x="1093724" y="289890"/>
                  </a:lnTo>
                  <a:lnTo>
                    <a:pt x="1051216" y="265739"/>
                  </a:lnTo>
                  <a:lnTo>
                    <a:pt x="1006744" y="244802"/>
                  </a:lnTo>
                  <a:lnTo>
                    <a:pt x="960296" y="227307"/>
                  </a:lnTo>
                  <a:lnTo>
                    <a:pt x="911859" y="213487"/>
                  </a:lnTo>
                  <a:lnTo>
                    <a:pt x="869696" y="0"/>
                  </a:lnTo>
                  <a:close/>
                </a:path>
                <a:path w="1565909" h="1542415">
                  <a:moveTo>
                    <a:pt x="1275587" y="168656"/>
                  </a:moveTo>
                  <a:lnTo>
                    <a:pt x="1093724" y="289890"/>
                  </a:lnTo>
                  <a:lnTo>
                    <a:pt x="1396746" y="289890"/>
                  </a:lnTo>
                  <a:lnTo>
                    <a:pt x="1275587" y="16865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951090" y="5642559"/>
              <a:ext cx="915035" cy="912494"/>
            </a:xfrm>
            <a:custGeom>
              <a:avLst/>
              <a:gdLst/>
              <a:ahLst/>
              <a:cxnLst/>
              <a:rect l="l" t="t" r="r" b="b"/>
              <a:pathLst>
                <a:path w="915034" h="912495">
                  <a:moveTo>
                    <a:pt x="455929" y="0"/>
                  </a:moveTo>
                  <a:lnTo>
                    <a:pt x="409119" y="2340"/>
                  </a:lnTo>
                  <a:lnTo>
                    <a:pt x="363705" y="9213"/>
                  </a:lnTo>
                  <a:lnTo>
                    <a:pt x="319911" y="20394"/>
                  </a:lnTo>
                  <a:lnTo>
                    <a:pt x="277963" y="35659"/>
                  </a:lnTo>
                  <a:lnTo>
                    <a:pt x="238083" y="54785"/>
                  </a:lnTo>
                  <a:lnTo>
                    <a:pt x="200496" y="77548"/>
                  </a:lnTo>
                  <a:lnTo>
                    <a:pt x="165425" y="103723"/>
                  </a:lnTo>
                  <a:lnTo>
                    <a:pt x="133095" y="133088"/>
                  </a:lnTo>
                  <a:lnTo>
                    <a:pt x="103730" y="165417"/>
                  </a:lnTo>
                  <a:lnTo>
                    <a:pt x="77554" y="200488"/>
                  </a:lnTo>
                  <a:lnTo>
                    <a:pt x="54790" y="238076"/>
                  </a:lnTo>
                  <a:lnTo>
                    <a:pt x="35663" y="277957"/>
                  </a:lnTo>
                  <a:lnTo>
                    <a:pt x="20396" y="319909"/>
                  </a:lnTo>
                  <a:lnTo>
                    <a:pt x="9214" y="363706"/>
                  </a:lnTo>
                  <a:lnTo>
                    <a:pt x="2340" y="409125"/>
                  </a:lnTo>
                  <a:lnTo>
                    <a:pt x="0" y="455942"/>
                  </a:lnTo>
                  <a:lnTo>
                    <a:pt x="2340" y="502762"/>
                  </a:lnTo>
                  <a:lnTo>
                    <a:pt x="9214" y="548183"/>
                  </a:lnTo>
                  <a:lnTo>
                    <a:pt x="20396" y="591982"/>
                  </a:lnTo>
                  <a:lnTo>
                    <a:pt x="35663" y="633934"/>
                  </a:lnTo>
                  <a:lnTo>
                    <a:pt x="54790" y="673817"/>
                  </a:lnTo>
                  <a:lnTo>
                    <a:pt x="77554" y="711406"/>
                  </a:lnTo>
                  <a:lnTo>
                    <a:pt x="103730" y="746478"/>
                  </a:lnTo>
                  <a:lnTo>
                    <a:pt x="133095" y="778808"/>
                  </a:lnTo>
                  <a:lnTo>
                    <a:pt x="165425" y="808173"/>
                  </a:lnTo>
                  <a:lnTo>
                    <a:pt x="200496" y="834349"/>
                  </a:lnTo>
                  <a:lnTo>
                    <a:pt x="238083" y="857111"/>
                  </a:lnTo>
                  <a:lnTo>
                    <a:pt x="277963" y="876238"/>
                  </a:lnTo>
                  <a:lnTo>
                    <a:pt x="319911" y="891503"/>
                  </a:lnTo>
                  <a:lnTo>
                    <a:pt x="363705" y="902684"/>
                  </a:lnTo>
                  <a:lnTo>
                    <a:pt x="409119" y="909557"/>
                  </a:lnTo>
                  <a:lnTo>
                    <a:pt x="455929" y="911898"/>
                  </a:lnTo>
                  <a:lnTo>
                    <a:pt x="502770" y="909557"/>
                  </a:lnTo>
                  <a:lnTo>
                    <a:pt x="548269" y="902684"/>
                  </a:lnTo>
                  <a:lnTo>
                    <a:pt x="592194" y="891503"/>
                  </a:lnTo>
                  <a:lnTo>
                    <a:pt x="634313" y="876238"/>
                  </a:lnTo>
                  <a:lnTo>
                    <a:pt x="674395" y="857111"/>
                  </a:lnTo>
                  <a:lnTo>
                    <a:pt x="712207" y="834349"/>
                  </a:lnTo>
                  <a:lnTo>
                    <a:pt x="747518" y="808173"/>
                  </a:lnTo>
                  <a:lnTo>
                    <a:pt x="766972" y="790638"/>
                  </a:lnTo>
                  <a:lnTo>
                    <a:pt x="455929" y="790638"/>
                  </a:lnTo>
                  <a:lnTo>
                    <a:pt x="406543" y="787001"/>
                  </a:lnTo>
                  <a:lnTo>
                    <a:pt x="359385" y="776440"/>
                  </a:lnTo>
                  <a:lnTo>
                    <a:pt x="314976" y="759475"/>
                  </a:lnTo>
                  <a:lnTo>
                    <a:pt x="273839" y="736630"/>
                  </a:lnTo>
                  <a:lnTo>
                    <a:pt x="236495" y="708427"/>
                  </a:lnTo>
                  <a:lnTo>
                    <a:pt x="203465" y="675389"/>
                  </a:lnTo>
                  <a:lnTo>
                    <a:pt x="175271" y="638037"/>
                  </a:lnTo>
                  <a:lnTo>
                    <a:pt x="152434" y="596894"/>
                  </a:lnTo>
                  <a:lnTo>
                    <a:pt x="135476" y="552482"/>
                  </a:lnTo>
                  <a:lnTo>
                    <a:pt x="124919" y="505324"/>
                  </a:lnTo>
                  <a:lnTo>
                    <a:pt x="121284" y="455942"/>
                  </a:lnTo>
                  <a:lnTo>
                    <a:pt x="124919" y="406561"/>
                  </a:lnTo>
                  <a:lnTo>
                    <a:pt x="135476" y="359399"/>
                  </a:lnTo>
                  <a:lnTo>
                    <a:pt x="152434" y="314980"/>
                  </a:lnTo>
                  <a:lnTo>
                    <a:pt x="175271" y="273827"/>
                  </a:lnTo>
                  <a:lnTo>
                    <a:pt x="203465" y="236463"/>
                  </a:lnTo>
                  <a:lnTo>
                    <a:pt x="236495" y="203411"/>
                  </a:lnTo>
                  <a:lnTo>
                    <a:pt x="273839" y="175195"/>
                  </a:lnTo>
                  <a:lnTo>
                    <a:pt x="314976" y="152339"/>
                  </a:lnTo>
                  <a:lnTo>
                    <a:pt x="359385" y="135365"/>
                  </a:lnTo>
                  <a:lnTo>
                    <a:pt x="406543" y="124797"/>
                  </a:lnTo>
                  <a:lnTo>
                    <a:pt x="455929" y="121158"/>
                  </a:lnTo>
                  <a:lnTo>
                    <a:pt x="766861" y="121158"/>
                  </a:lnTo>
                  <a:lnTo>
                    <a:pt x="747518" y="103723"/>
                  </a:lnTo>
                  <a:lnTo>
                    <a:pt x="712207" y="77548"/>
                  </a:lnTo>
                  <a:lnTo>
                    <a:pt x="674395" y="54785"/>
                  </a:lnTo>
                  <a:lnTo>
                    <a:pt x="634313" y="35659"/>
                  </a:lnTo>
                  <a:lnTo>
                    <a:pt x="592194" y="20394"/>
                  </a:lnTo>
                  <a:lnTo>
                    <a:pt x="548269" y="9213"/>
                  </a:lnTo>
                  <a:lnTo>
                    <a:pt x="502770" y="2340"/>
                  </a:lnTo>
                  <a:lnTo>
                    <a:pt x="455929" y="0"/>
                  </a:lnTo>
                  <a:close/>
                </a:path>
                <a:path w="915034" h="912495">
                  <a:moveTo>
                    <a:pt x="766861" y="121158"/>
                  </a:moveTo>
                  <a:lnTo>
                    <a:pt x="455929" y="121158"/>
                  </a:lnTo>
                  <a:lnTo>
                    <a:pt x="505316" y="124797"/>
                  </a:lnTo>
                  <a:lnTo>
                    <a:pt x="552474" y="135365"/>
                  </a:lnTo>
                  <a:lnTo>
                    <a:pt x="596883" y="152339"/>
                  </a:lnTo>
                  <a:lnTo>
                    <a:pt x="638020" y="175195"/>
                  </a:lnTo>
                  <a:lnTo>
                    <a:pt x="675364" y="203411"/>
                  </a:lnTo>
                  <a:lnTo>
                    <a:pt x="708394" y="236463"/>
                  </a:lnTo>
                  <a:lnTo>
                    <a:pt x="736588" y="273827"/>
                  </a:lnTo>
                  <a:lnTo>
                    <a:pt x="759425" y="314980"/>
                  </a:lnTo>
                  <a:lnTo>
                    <a:pt x="776383" y="359399"/>
                  </a:lnTo>
                  <a:lnTo>
                    <a:pt x="786940" y="406561"/>
                  </a:lnTo>
                  <a:lnTo>
                    <a:pt x="790575" y="455942"/>
                  </a:lnTo>
                  <a:lnTo>
                    <a:pt x="786940" y="505324"/>
                  </a:lnTo>
                  <a:lnTo>
                    <a:pt x="776383" y="552482"/>
                  </a:lnTo>
                  <a:lnTo>
                    <a:pt x="759425" y="596894"/>
                  </a:lnTo>
                  <a:lnTo>
                    <a:pt x="736588" y="638037"/>
                  </a:lnTo>
                  <a:lnTo>
                    <a:pt x="708394" y="675389"/>
                  </a:lnTo>
                  <a:lnTo>
                    <a:pt x="675364" y="708427"/>
                  </a:lnTo>
                  <a:lnTo>
                    <a:pt x="638020" y="736630"/>
                  </a:lnTo>
                  <a:lnTo>
                    <a:pt x="596883" y="759475"/>
                  </a:lnTo>
                  <a:lnTo>
                    <a:pt x="552474" y="776440"/>
                  </a:lnTo>
                  <a:lnTo>
                    <a:pt x="505316" y="787001"/>
                  </a:lnTo>
                  <a:lnTo>
                    <a:pt x="455929" y="790638"/>
                  </a:lnTo>
                  <a:lnTo>
                    <a:pt x="766972" y="790638"/>
                  </a:lnTo>
                  <a:lnTo>
                    <a:pt x="809711" y="746478"/>
                  </a:lnTo>
                  <a:lnTo>
                    <a:pt x="836128" y="711406"/>
                  </a:lnTo>
                  <a:lnTo>
                    <a:pt x="859117" y="673817"/>
                  </a:lnTo>
                  <a:lnTo>
                    <a:pt x="878447" y="633934"/>
                  </a:lnTo>
                  <a:lnTo>
                    <a:pt x="893884" y="591982"/>
                  </a:lnTo>
                  <a:lnTo>
                    <a:pt x="905197" y="548183"/>
                  </a:lnTo>
                  <a:lnTo>
                    <a:pt x="912156" y="502762"/>
                  </a:lnTo>
                  <a:lnTo>
                    <a:pt x="914526" y="455942"/>
                  </a:lnTo>
                  <a:lnTo>
                    <a:pt x="912156" y="409125"/>
                  </a:lnTo>
                  <a:lnTo>
                    <a:pt x="905197" y="363706"/>
                  </a:lnTo>
                  <a:lnTo>
                    <a:pt x="893884" y="319909"/>
                  </a:lnTo>
                  <a:lnTo>
                    <a:pt x="878447" y="277957"/>
                  </a:lnTo>
                  <a:lnTo>
                    <a:pt x="859117" y="238076"/>
                  </a:lnTo>
                  <a:lnTo>
                    <a:pt x="836128" y="200488"/>
                  </a:lnTo>
                  <a:lnTo>
                    <a:pt x="809711" y="165417"/>
                  </a:lnTo>
                  <a:lnTo>
                    <a:pt x="780097" y="133088"/>
                  </a:lnTo>
                  <a:lnTo>
                    <a:pt x="766861" y="121158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840227" y="0"/>
                  </a:moveTo>
                  <a:lnTo>
                    <a:pt x="230881" y="0"/>
                  </a:lnTo>
                  <a:lnTo>
                    <a:pt x="151506" y="1147000"/>
                  </a:lnTo>
                  <a:lnTo>
                    <a:pt x="105405" y="1813801"/>
                  </a:lnTo>
                  <a:lnTo>
                    <a:pt x="102320" y="1845042"/>
                  </a:lnTo>
                  <a:lnTo>
                    <a:pt x="93293" y="1874791"/>
                  </a:lnTo>
                  <a:lnTo>
                    <a:pt x="78670" y="1902215"/>
                  </a:lnTo>
                  <a:lnTo>
                    <a:pt x="58796" y="1926482"/>
                  </a:lnTo>
                  <a:lnTo>
                    <a:pt x="0" y="1985264"/>
                  </a:lnTo>
                  <a:lnTo>
                    <a:pt x="1071179" y="1985264"/>
                  </a:ln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840227" y="0"/>
                  </a:lnTo>
                  <a:close/>
                </a:path>
              </a:pathLst>
            </a:custGeom>
            <a:solidFill>
              <a:srgbClr val="D7D7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6" name="object 6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1071179" y="1985264"/>
                  </a:move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957194" y="1689620"/>
                  </a:lnTo>
                  <a:lnTo>
                    <a:pt x="949320" y="1577149"/>
                  </a:lnTo>
                  <a:lnTo>
                    <a:pt x="919602" y="1147000"/>
                  </a:lnTo>
                  <a:lnTo>
                    <a:pt x="908553" y="987704"/>
                  </a:lnTo>
                  <a:lnTo>
                    <a:pt x="907537" y="972947"/>
                  </a:lnTo>
                  <a:lnTo>
                    <a:pt x="844418" y="61087"/>
                  </a:lnTo>
                  <a:lnTo>
                    <a:pt x="840227" y="0"/>
                  </a:lnTo>
                  <a:lnTo>
                    <a:pt x="230881" y="0"/>
                  </a:lnTo>
                  <a:lnTo>
                    <a:pt x="226690" y="61087"/>
                  </a:lnTo>
                  <a:lnTo>
                    <a:pt x="163571" y="972947"/>
                  </a:lnTo>
                  <a:lnTo>
                    <a:pt x="162555" y="987704"/>
                  </a:lnTo>
                  <a:lnTo>
                    <a:pt x="151506" y="1147000"/>
                  </a:lnTo>
                  <a:lnTo>
                    <a:pt x="121915" y="1577149"/>
                  </a:lnTo>
                  <a:lnTo>
                    <a:pt x="114041" y="1689620"/>
                  </a:lnTo>
                  <a:lnTo>
                    <a:pt x="105405" y="1813801"/>
                  </a:lnTo>
                  <a:lnTo>
                    <a:pt x="93293" y="1874791"/>
                  </a:lnTo>
                  <a:lnTo>
                    <a:pt x="58796" y="1926482"/>
                  </a:lnTo>
                  <a:lnTo>
                    <a:pt x="0" y="1985264"/>
                  </a:lnTo>
                </a:path>
              </a:pathLst>
            </a:custGeom>
            <a:ln w="9525">
              <a:solidFill>
                <a:srgbClr val="44344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840227" y="0"/>
                  </a:moveTo>
                  <a:lnTo>
                    <a:pt x="230881" y="0"/>
                  </a:lnTo>
                  <a:lnTo>
                    <a:pt x="151506" y="1147000"/>
                  </a:lnTo>
                  <a:lnTo>
                    <a:pt x="105405" y="1813801"/>
                  </a:lnTo>
                  <a:lnTo>
                    <a:pt x="102320" y="1845042"/>
                  </a:lnTo>
                  <a:lnTo>
                    <a:pt x="93293" y="1874791"/>
                  </a:lnTo>
                  <a:lnTo>
                    <a:pt x="78670" y="1902215"/>
                  </a:lnTo>
                  <a:lnTo>
                    <a:pt x="58796" y="1926482"/>
                  </a:lnTo>
                  <a:lnTo>
                    <a:pt x="0" y="1985264"/>
                  </a:lnTo>
                  <a:lnTo>
                    <a:pt x="1071179" y="1985264"/>
                  </a:ln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840227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1071179" y="1985264"/>
                  </a:move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957194" y="1689620"/>
                  </a:lnTo>
                  <a:lnTo>
                    <a:pt x="949320" y="1577149"/>
                  </a:lnTo>
                  <a:lnTo>
                    <a:pt x="919602" y="1147000"/>
                  </a:lnTo>
                  <a:lnTo>
                    <a:pt x="908553" y="987704"/>
                  </a:lnTo>
                  <a:lnTo>
                    <a:pt x="907537" y="972947"/>
                  </a:lnTo>
                  <a:lnTo>
                    <a:pt x="844418" y="61087"/>
                  </a:lnTo>
                  <a:lnTo>
                    <a:pt x="840227" y="0"/>
                  </a:lnTo>
                  <a:lnTo>
                    <a:pt x="230881" y="0"/>
                  </a:lnTo>
                  <a:lnTo>
                    <a:pt x="226690" y="61087"/>
                  </a:lnTo>
                  <a:lnTo>
                    <a:pt x="163571" y="972947"/>
                  </a:lnTo>
                  <a:lnTo>
                    <a:pt x="162555" y="987704"/>
                  </a:lnTo>
                  <a:lnTo>
                    <a:pt x="151506" y="1147000"/>
                  </a:lnTo>
                  <a:lnTo>
                    <a:pt x="121915" y="1577149"/>
                  </a:lnTo>
                  <a:lnTo>
                    <a:pt x="114041" y="1689620"/>
                  </a:lnTo>
                  <a:lnTo>
                    <a:pt x="105405" y="1813801"/>
                  </a:lnTo>
                  <a:lnTo>
                    <a:pt x="93293" y="1874791"/>
                  </a:lnTo>
                  <a:lnTo>
                    <a:pt x="58796" y="1926482"/>
                  </a:lnTo>
                  <a:lnTo>
                    <a:pt x="0" y="1985264"/>
                  </a:lnTo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7739506" y="3582543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4160874" y="254"/>
                  </a:moveTo>
                  <a:lnTo>
                    <a:pt x="131191" y="254"/>
                  </a:lnTo>
                  <a:lnTo>
                    <a:pt x="128524" y="508"/>
                  </a:lnTo>
                  <a:lnTo>
                    <a:pt x="125857" y="889"/>
                  </a:lnTo>
                  <a:lnTo>
                    <a:pt x="123063" y="1143"/>
                  </a:lnTo>
                  <a:lnTo>
                    <a:pt x="120142" y="1524"/>
                  </a:lnTo>
                  <a:lnTo>
                    <a:pt x="117348" y="2159"/>
                  </a:lnTo>
                  <a:lnTo>
                    <a:pt x="113029" y="2921"/>
                  </a:lnTo>
                  <a:lnTo>
                    <a:pt x="104140" y="4953"/>
                  </a:lnTo>
                  <a:lnTo>
                    <a:pt x="97337" y="7063"/>
                  </a:lnTo>
                  <a:lnTo>
                    <a:pt x="89153" y="10287"/>
                  </a:lnTo>
                  <a:lnTo>
                    <a:pt x="87249" y="11176"/>
                  </a:lnTo>
                  <a:lnTo>
                    <a:pt x="85471" y="11937"/>
                  </a:lnTo>
                  <a:lnTo>
                    <a:pt x="80391" y="14224"/>
                  </a:lnTo>
                  <a:lnTo>
                    <a:pt x="77977" y="15494"/>
                  </a:lnTo>
                  <a:lnTo>
                    <a:pt x="75438" y="16764"/>
                  </a:lnTo>
                  <a:lnTo>
                    <a:pt x="72898" y="18161"/>
                  </a:lnTo>
                  <a:lnTo>
                    <a:pt x="68961" y="20574"/>
                  </a:lnTo>
                  <a:lnTo>
                    <a:pt x="67437" y="21462"/>
                  </a:lnTo>
                  <a:lnTo>
                    <a:pt x="65913" y="22606"/>
                  </a:lnTo>
                  <a:lnTo>
                    <a:pt x="60960" y="25654"/>
                  </a:lnTo>
                  <a:lnTo>
                    <a:pt x="56134" y="29083"/>
                  </a:lnTo>
                  <a:lnTo>
                    <a:pt x="51689" y="32766"/>
                  </a:lnTo>
                  <a:lnTo>
                    <a:pt x="49022" y="35179"/>
                  </a:lnTo>
                  <a:lnTo>
                    <a:pt x="47498" y="36449"/>
                  </a:lnTo>
                  <a:lnTo>
                    <a:pt x="46227" y="37719"/>
                  </a:lnTo>
                  <a:lnTo>
                    <a:pt x="44831" y="38862"/>
                  </a:lnTo>
                  <a:lnTo>
                    <a:pt x="44703" y="39116"/>
                  </a:lnTo>
                  <a:lnTo>
                    <a:pt x="44450" y="39243"/>
                  </a:lnTo>
                  <a:lnTo>
                    <a:pt x="44450" y="39497"/>
                  </a:lnTo>
                  <a:lnTo>
                    <a:pt x="42672" y="40894"/>
                  </a:lnTo>
                  <a:lnTo>
                    <a:pt x="41021" y="42545"/>
                  </a:lnTo>
                  <a:lnTo>
                    <a:pt x="39497" y="44323"/>
                  </a:lnTo>
                  <a:lnTo>
                    <a:pt x="39116" y="44577"/>
                  </a:lnTo>
                  <a:lnTo>
                    <a:pt x="38862" y="44831"/>
                  </a:lnTo>
                  <a:lnTo>
                    <a:pt x="38608" y="45212"/>
                  </a:lnTo>
                  <a:lnTo>
                    <a:pt x="37211" y="46736"/>
                  </a:lnTo>
                  <a:lnTo>
                    <a:pt x="35814" y="48133"/>
                  </a:lnTo>
                  <a:lnTo>
                    <a:pt x="30225" y="54737"/>
                  </a:lnTo>
                  <a:lnTo>
                    <a:pt x="28448" y="57404"/>
                  </a:lnTo>
                  <a:lnTo>
                    <a:pt x="25653" y="61087"/>
                  </a:lnTo>
                  <a:lnTo>
                    <a:pt x="16256" y="76581"/>
                  </a:lnTo>
                  <a:lnTo>
                    <a:pt x="15875" y="77089"/>
                  </a:lnTo>
                  <a:lnTo>
                    <a:pt x="15748" y="77597"/>
                  </a:lnTo>
                  <a:lnTo>
                    <a:pt x="14350" y="80264"/>
                  </a:lnTo>
                  <a:lnTo>
                    <a:pt x="13208" y="82550"/>
                  </a:lnTo>
                  <a:lnTo>
                    <a:pt x="12319" y="84836"/>
                  </a:lnTo>
                  <a:lnTo>
                    <a:pt x="12065" y="85344"/>
                  </a:lnTo>
                  <a:lnTo>
                    <a:pt x="11938" y="85598"/>
                  </a:lnTo>
                  <a:lnTo>
                    <a:pt x="11684" y="85979"/>
                  </a:lnTo>
                  <a:lnTo>
                    <a:pt x="10668" y="88646"/>
                  </a:lnTo>
                  <a:lnTo>
                    <a:pt x="9525" y="91186"/>
                  </a:lnTo>
                  <a:lnTo>
                    <a:pt x="8509" y="93853"/>
                  </a:lnTo>
                  <a:lnTo>
                    <a:pt x="8382" y="94488"/>
                  </a:lnTo>
                  <a:lnTo>
                    <a:pt x="8254" y="94742"/>
                  </a:lnTo>
                  <a:lnTo>
                    <a:pt x="7366" y="97536"/>
                  </a:lnTo>
                  <a:lnTo>
                    <a:pt x="6350" y="100330"/>
                  </a:lnTo>
                  <a:lnTo>
                    <a:pt x="5588" y="103124"/>
                  </a:lnTo>
                  <a:lnTo>
                    <a:pt x="5461" y="103632"/>
                  </a:lnTo>
                  <a:lnTo>
                    <a:pt x="5207" y="104140"/>
                  </a:lnTo>
                  <a:lnTo>
                    <a:pt x="5079" y="104521"/>
                  </a:lnTo>
                  <a:lnTo>
                    <a:pt x="0" y="136525"/>
                  </a:lnTo>
                  <a:lnTo>
                    <a:pt x="126" y="2731427"/>
                  </a:lnTo>
                  <a:lnTo>
                    <a:pt x="253" y="2734449"/>
                  </a:lnTo>
                  <a:lnTo>
                    <a:pt x="474" y="2737116"/>
                  </a:lnTo>
                  <a:lnTo>
                    <a:pt x="508" y="2737523"/>
                  </a:lnTo>
                  <a:lnTo>
                    <a:pt x="889" y="2740494"/>
                  </a:lnTo>
                  <a:lnTo>
                    <a:pt x="1524" y="2746425"/>
                  </a:lnTo>
                  <a:lnTo>
                    <a:pt x="2667" y="2752331"/>
                  </a:lnTo>
                  <a:lnTo>
                    <a:pt x="3937" y="2758135"/>
                  </a:lnTo>
                  <a:lnTo>
                    <a:pt x="4699" y="2760992"/>
                  </a:lnTo>
                  <a:lnTo>
                    <a:pt x="5588" y="2763901"/>
                  </a:lnTo>
                  <a:lnTo>
                    <a:pt x="6350" y="2766695"/>
                  </a:lnTo>
                  <a:lnTo>
                    <a:pt x="7239" y="2769476"/>
                  </a:lnTo>
                  <a:lnTo>
                    <a:pt x="8254" y="2772270"/>
                  </a:lnTo>
                  <a:lnTo>
                    <a:pt x="9271" y="2774962"/>
                  </a:lnTo>
                  <a:lnTo>
                    <a:pt x="10160" y="2777477"/>
                  </a:lnTo>
                  <a:lnTo>
                    <a:pt x="11175" y="2780030"/>
                  </a:lnTo>
                  <a:lnTo>
                    <a:pt x="12319" y="2782531"/>
                  </a:lnTo>
                  <a:lnTo>
                    <a:pt x="12446" y="2782811"/>
                  </a:lnTo>
                  <a:lnTo>
                    <a:pt x="12700" y="2783166"/>
                  </a:lnTo>
                  <a:lnTo>
                    <a:pt x="12700" y="2783497"/>
                  </a:lnTo>
                  <a:lnTo>
                    <a:pt x="13843" y="2785960"/>
                  </a:lnTo>
                  <a:lnTo>
                    <a:pt x="15113" y="2788462"/>
                  </a:lnTo>
                  <a:lnTo>
                    <a:pt x="17779" y="2793415"/>
                  </a:lnTo>
                  <a:lnTo>
                    <a:pt x="19050" y="2795917"/>
                  </a:lnTo>
                  <a:lnTo>
                    <a:pt x="20574" y="2798381"/>
                  </a:lnTo>
                  <a:lnTo>
                    <a:pt x="23114" y="2802318"/>
                  </a:lnTo>
                  <a:lnTo>
                    <a:pt x="25653" y="2806115"/>
                  </a:lnTo>
                  <a:lnTo>
                    <a:pt x="28448" y="2809811"/>
                  </a:lnTo>
                  <a:lnTo>
                    <a:pt x="31623" y="2814129"/>
                  </a:lnTo>
                  <a:lnTo>
                    <a:pt x="44703" y="2828048"/>
                  </a:lnTo>
                  <a:lnTo>
                    <a:pt x="50419" y="2833458"/>
                  </a:lnTo>
                  <a:lnTo>
                    <a:pt x="56642" y="2838411"/>
                  </a:lnTo>
                  <a:lnTo>
                    <a:pt x="63119" y="2842882"/>
                  </a:lnTo>
                  <a:lnTo>
                    <a:pt x="63626" y="2843161"/>
                  </a:lnTo>
                  <a:lnTo>
                    <a:pt x="66167" y="2844876"/>
                  </a:lnTo>
                  <a:lnTo>
                    <a:pt x="68452" y="2846298"/>
                  </a:lnTo>
                  <a:lnTo>
                    <a:pt x="70866" y="2847733"/>
                  </a:lnTo>
                  <a:lnTo>
                    <a:pt x="73278" y="2849092"/>
                  </a:lnTo>
                  <a:lnTo>
                    <a:pt x="75565" y="2850451"/>
                  </a:lnTo>
                  <a:lnTo>
                    <a:pt x="110236" y="2863456"/>
                  </a:lnTo>
                  <a:lnTo>
                    <a:pt x="112649" y="2864091"/>
                  </a:lnTo>
                  <a:lnTo>
                    <a:pt x="115062" y="2864586"/>
                  </a:lnTo>
                  <a:lnTo>
                    <a:pt x="117475" y="2865005"/>
                  </a:lnTo>
                  <a:lnTo>
                    <a:pt x="120269" y="2865564"/>
                  </a:lnTo>
                  <a:lnTo>
                    <a:pt x="123063" y="2865970"/>
                  </a:lnTo>
                  <a:lnTo>
                    <a:pt x="125984" y="2866250"/>
                  </a:lnTo>
                  <a:lnTo>
                    <a:pt x="128777" y="2866644"/>
                  </a:lnTo>
                  <a:lnTo>
                    <a:pt x="131445" y="2866885"/>
                  </a:lnTo>
                  <a:lnTo>
                    <a:pt x="134366" y="2867063"/>
                  </a:lnTo>
                  <a:lnTo>
                    <a:pt x="134620" y="2867063"/>
                  </a:lnTo>
                  <a:lnTo>
                    <a:pt x="138235" y="2867342"/>
                  </a:lnTo>
                  <a:lnTo>
                    <a:pt x="4157726" y="2867342"/>
                  </a:lnTo>
                  <a:lnTo>
                    <a:pt x="4208883" y="2857981"/>
                  </a:lnTo>
                  <a:lnTo>
                    <a:pt x="4252055" y="2832065"/>
                  </a:lnTo>
                  <a:lnTo>
                    <a:pt x="4283654" y="2792847"/>
                  </a:lnTo>
                  <a:lnTo>
                    <a:pt x="4299966" y="2743581"/>
                  </a:lnTo>
                  <a:lnTo>
                    <a:pt x="4301236" y="143256"/>
                  </a:lnTo>
                  <a:lnTo>
                    <a:pt x="4293918" y="97899"/>
                  </a:lnTo>
                  <a:lnTo>
                    <a:pt x="4273543" y="58505"/>
                  </a:lnTo>
                  <a:lnTo>
                    <a:pt x="4242476" y="27438"/>
                  </a:lnTo>
                  <a:lnTo>
                    <a:pt x="4203082" y="7063"/>
                  </a:lnTo>
                  <a:lnTo>
                    <a:pt x="4160874" y="254"/>
                  </a:lnTo>
                  <a:close/>
                </a:path>
                <a:path w="4301490" h="2867660">
                  <a:moveTo>
                    <a:pt x="137033" y="0"/>
                  </a:moveTo>
                  <a:lnTo>
                    <a:pt x="134493" y="0"/>
                  </a:lnTo>
                  <a:lnTo>
                    <a:pt x="133731" y="254"/>
                  </a:lnTo>
                  <a:lnTo>
                    <a:pt x="131191" y="254"/>
                  </a:lnTo>
                  <a:lnTo>
                    <a:pt x="137033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7739506" y="3582289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143256" y="0"/>
                  </a:moveTo>
                  <a:lnTo>
                    <a:pt x="140335" y="0"/>
                  </a:lnTo>
                  <a:lnTo>
                    <a:pt x="137541" y="126"/>
                  </a:lnTo>
                  <a:lnTo>
                    <a:pt x="134747" y="253"/>
                  </a:lnTo>
                  <a:lnTo>
                    <a:pt x="134493" y="253"/>
                  </a:lnTo>
                  <a:lnTo>
                    <a:pt x="134112" y="381"/>
                  </a:lnTo>
                  <a:lnTo>
                    <a:pt x="131191" y="508"/>
                  </a:lnTo>
                  <a:lnTo>
                    <a:pt x="128524" y="762"/>
                  </a:lnTo>
                  <a:lnTo>
                    <a:pt x="125857" y="1143"/>
                  </a:lnTo>
                  <a:lnTo>
                    <a:pt x="123063" y="1397"/>
                  </a:lnTo>
                  <a:lnTo>
                    <a:pt x="120142" y="1777"/>
                  </a:lnTo>
                  <a:lnTo>
                    <a:pt x="117348" y="2412"/>
                  </a:lnTo>
                  <a:lnTo>
                    <a:pt x="115189" y="2794"/>
                  </a:lnTo>
                  <a:lnTo>
                    <a:pt x="113029" y="3175"/>
                  </a:lnTo>
                  <a:lnTo>
                    <a:pt x="110871" y="3683"/>
                  </a:lnTo>
                  <a:lnTo>
                    <a:pt x="104140" y="5207"/>
                  </a:lnTo>
                  <a:lnTo>
                    <a:pt x="97536" y="7238"/>
                  </a:lnTo>
                  <a:lnTo>
                    <a:pt x="91059" y="9778"/>
                  </a:lnTo>
                  <a:lnTo>
                    <a:pt x="89153" y="10540"/>
                  </a:lnTo>
                  <a:lnTo>
                    <a:pt x="87249" y="11430"/>
                  </a:lnTo>
                  <a:lnTo>
                    <a:pt x="85471" y="12191"/>
                  </a:lnTo>
                  <a:lnTo>
                    <a:pt x="82931" y="13335"/>
                  </a:lnTo>
                  <a:lnTo>
                    <a:pt x="80391" y="14477"/>
                  </a:lnTo>
                  <a:lnTo>
                    <a:pt x="77977" y="15748"/>
                  </a:lnTo>
                  <a:lnTo>
                    <a:pt x="75438" y="17018"/>
                  </a:lnTo>
                  <a:lnTo>
                    <a:pt x="72898" y="18414"/>
                  </a:lnTo>
                  <a:lnTo>
                    <a:pt x="70612" y="19812"/>
                  </a:lnTo>
                  <a:lnTo>
                    <a:pt x="68961" y="20827"/>
                  </a:lnTo>
                  <a:lnTo>
                    <a:pt x="67437" y="21716"/>
                  </a:lnTo>
                  <a:lnTo>
                    <a:pt x="65913" y="22860"/>
                  </a:lnTo>
                  <a:lnTo>
                    <a:pt x="60960" y="25908"/>
                  </a:lnTo>
                  <a:lnTo>
                    <a:pt x="56134" y="29337"/>
                  </a:lnTo>
                  <a:lnTo>
                    <a:pt x="51689" y="33019"/>
                  </a:lnTo>
                  <a:lnTo>
                    <a:pt x="49022" y="35433"/>
                  </a:lnTo>
                  <a:lnTo>
                    <a:pt x="47498" y="36703"/>
                  </a:lnTo>
                  <a:lnTo>
                    <a:pt x="46227" y="37973"/>
                  </a:lnTo>
                  <a:lnTo>
                    <a:pt x="44831" y="39116"/>
                  </a:lnTo>
                  <a:lnTo>
                    <a:pt x="44703" y="39369"/>
                  </a:lnTo>
                  <a:lnTo>
                    <a:pt x="44450" y="39497"/>
                  </a:lnTo>
                  <a:lnTo>
                    <a:pt x="44450" y="39750"/>
                  </a:lnTo>
                  <a:lnTo>
                    <a:pt x="42672" y="41148"/>
                  </a:lnTo>
                  <a:lnTo>
                    <a:pt x="41021" y="42799"/>
                  </a:lnTo>
                  <a:lnTo>
                    <a:pt x="39497" y="44577"/>
                  </a:lnTo>
                  <a:lnTo>
                    <a:pt x="39116" y="44831"/>
                  </a:lnTo>
                  <a:lnTo>
                    <a:pt x="38862" y="45085"/>
                  </a:lnTo>
                  <a:lnTo>
                    <a:pt x="38608" y="45466"/>
                  </a:lnTo>
                  <a:lnTo>
                    <a:pt x="37211" y="46990"/>
                  </a:lnTo>
                  <a:lnTo>
                    <a:pt x="35814" y="48387"/>
                  </a:lnTo>
                  <a:lnTo>
                    <a:pt x="34544" y="49911"/>
                  </a:lnTo>
                  <a:lnTo>
                    <a:pt x="32385" y="52450"/>
                  </a:lnTo>
                  <a:lnTo>
                    <a:pt x="30225" y="54991"/>
                  </a:lnTo>
                  <a:lnTo>
                    <a:pt x="28448" y="57658"/>
                  </a:lnTo>
                  <a:lnTo>
                    <a:pt x="25653" y="61341"/>
                  </a:lnTo>
                  <a:lnTo>
                    <a:pt x="16256" y="76835"/>
                  </a:lnTo>
                  <a:lnTo>
                    <a:pt x="15875" y="77343"/>
                  </a:lnTo>
                  <a:lnTo>
                    <a:pt x="15748" y="77850"/>
                  </a:lnTo>
                  <a:lnTo>
                    <a:pt x="15494" y="78359"/>
                  </a:lnTo>
                  <a:lnTo>
                    <a:pt x="14350" y="80518"/>
                  </a:lnTo>
                  <a:lnTo>
                    <a:pt x="13208" y="82804"/>
                  </a:lnTo>
                  <a:lnTo>
                    <a:pt x="12319" y="85090"/>
                  </a:lnTo>
                  <a:lnTo>
                    <a:pt x="12065" y="85598"/>
                  </a:lnTo>
                  <a:lnTo>
                    <a:pt x="11938" y="85852"/>
                  </a:lnTo>
                  <a:lnTo>
                    <a:pt x="11684" y="86233"/>
                  </a:lnTo>
                  <a:lnTo>
                    <a:pt x="10668" y="88900"/>
                  </a:lnTo>
                  <a:lnTo>
                    <a:pt x="9525" y="91440"/>
                  </a:lnTo>
                  <a:lnTo>
                    <a:pt x="8509" y="94106"/>
                  </a:lnTo>
                  <a:lnTo>
                    <a:pt x="8382" y="94487"/>
                  </a:lnTo>
                  <a:lnTo>
                    <a:pt x="8382" y="94742"/>
                  </a:lnTo>
                  <a:lnTo>
                    <a:pt x="8254" y="94996"/>
                  </a:lnTo>
                  <a:lnTo>
                    <a:pt x="7366" y="97790"/>
                  </a:lnTo>
                  <a:lnTo>
                    <a:pt x="6350" y="100584"/>
                  </a:lnTo>
                  <a:lnTo>
                    <a:pt x="5588" y="103378"/>
                  </a:lnTo>
                  <a:lnTo>
                    <a:pt x="5461" y="103886"/>
                  </a:lnTo>
                  <a:lnTo>
                    <a:pt x="5207" y="104393"/>
                  </a:lnTo>
                  <a:lnTo>
                    <a:pt x="5079" y="104775"/>
                  </a:lnTo>
                  <a:lnTo>
                    <a:pt x="0" y="136779"/>
                  </a:lnTo>
                  <a:lnTo>
                    <a:pt x="0" y="143510"/>
                  </a:lnTo>
                  <a:lnTo>
                    <a:pt x="0" y="2724277"/>
                  </a:lnTo>
                  <a:lnTo>
                    <a:pt x="0" y="2726728"/>
                  </a:lnTo>
                  <a:lnTo>
                    <a:pt x="0" y="2729242"/>
                  </a:lnTo>
                  <a:lnTo>
                    <a:pt x="126" y="2731681"/>
                  </a:lnTo>
                  <a:lnTo>
                    <a:pt x="253" y="2734703"/>
                  </a:lnTo>
                  <a:lnTo>
                    <a:pt x="508" y="2737777"/>
                  </a:lnTo>
                  <a:lnTo>
                    <a:pt x="889" y="2740748"/>
                  </a:lnTo>
                  <a:lnTo>
                    <a:pt x="1524" y="2746679"/>
                  </a:lnTo>
                  <a:lnTo>
                    <a:pt x="2667" y="2752585"/>
                  </a:lnTo>
                  <a:lnTo>
                    <a:pt x="3937" y="2758389"/>
                  </a:lnTo>
                  <a:lnTo>
                    <a:pt x="4699" y="2761246"/>
                  </a:lnTo>
                  <a:lnTo>
                    <a:pt x="5588" y="2764155"/>
                  </a:lnTo>
                  <a:lnTo>
                    <a:pt x="6350" y="2766949"/>
                  </a:lnTo>
                  <a:lnTo>
                    <a:pt x="7239" y="2769730"/>
                  </a:lnTo>
                  <a:lnTo>
                    <a:pt x="8254" y="2772524"/>
                  </a:lnTo>
                  <a:lnTo>
                    <a:pt x="9271" y="2775216"/>
                  </a:lnTo>
                  <a:lnTo>
                    <a:pt x="10160" y="2777731"/>
                  </a:lnTo>
                  <a:lnTo>
                    <a:pt x="11175" y="2780284"/>
                  </a:lnTo>
                  <a:lnTo>
                    <a:pt x="12319" y="2782785"/>
                  </a:lnTo>
                  <a:lnTo>
                    <a:pt x="12446" y="2783065"/>
                  </a:lnTo>
                  <a:lnTo>
                    <a:pt x="12700" y="2783420"/>
                  </a:lnTo>
                  <a:lnTo>
                    <a:pt x="12700" y="2783751"/>
                  </a:lnTo>
                  <a:lnTo>
                    <a:pt x="13843" y="2786214"/>
                  </a:lnTo>
                  <a:lnTo>
                    <a:pt x="15113" y="2788716"/>
                  </a:lnTo>
                  <a:lnTo>
                    <a:pt x="16383" y="2791066"/>
                  </a:lnTo>
                  <a:lnTo>
                    <a:pt x="17779" y="2793669"/>
                  </a:lnTo>
                  <a:lnTo>
                    <a:pt x="28448" y="2810065"/>
                  </a:lnTo>
                  <a:lnTo>
                    <a:pt x="31623" y="2814383"/>
                  </a:lnTo>
                  <a:lnTo>
                    <a:pt x="44703" y="2828302"/>
                  </a:lnTo>
                  <a:lnTo>
                    <a:pt x="50419" y="2833712"/>
                  </a:lnTo>
                  <a:lnTo>
                    <a:pt x="56642" y="2838665"/>
                  </a:lnTo>
                  <a:lnTo>
                    <a:pt x="63119" y="2843136"/>
                  </a:lnTo>
                  <a:lnTo>
                    <a:pt x="63373" y="2843276"/>
                  </a:lnTo>
                  <a:lnTo>
                    <a:pt x="63626" y="2843415"/>
                  </a:lnTo>
                  <a:lnTo>
                    <a:pt x="63881" y="2843580"/>
                  </a:lnTo>
                  <a:lnTo>
                    <a:pt x="66167" y="2845130"/>
                  </a:lnTo>
                  <a:lnTo>
                    <a:pt x="68452" y="2846552"/>
                  </a:lnTo>
                  <a:lnTo>
                    <a:pt x="70866" y="2847987"/>
                  </a:lnTo>
                  <a:lnTo>
                    <a:pt x="73278" y="2849346"/>
                  </a:lnTo>
                  <a:lnTo>
                    <a:pt x="75565" y="2850705"/>
                  </a:lnTo>
                  <a:lnTo>
                    <a:pt x="78104" y="2851975"/>
                  </a:lnTo>
                  <a:lnTo>
                    <a:pt x="80518" y="2853194"/>
                  </a:lnTo>
                  <a:lnTo>
                    <a:pt x="83058" y="2854363"/>
                  </a:lnTo>
                  <a:lnTo>
                    <a:pt x="85471" y="2855468"/>
                  </a:lnTo>
                  <a:lnTo>
                    <a:pt x="87884" y="2856534"/>
                  </a:lnTo>
                  <a:lnTo>
                    <a:pt x="90297" y="2857500"/>
                  </a:lnTo>
                  <a:lnTo>
                    <a:pt x="92710" y="2858414"/>
                  </a:lnTo>
                  <a:lnTo>
                    <a:pt x="98425" y="2860624"/>
                  </a:lnTo>
                  <a:lnTo>
                    <a:pt x="104267" y="2862402"/>
                  </a:lnTo>
                  <a:lnTo>
                    <a:pt x="110236" y="2863710"/>
                  </a:lnTo>
                  <a:lnTo>
                    <a:pt x="112649" y="2864345"/>
                  </a:lnTo>
                  <a:lnTo>
                    <a:pt x="115062" y="2864840"/>
                  </a:lnTo>
                  <a:lnTo>
                    <a:pt x="117475" y="2865259"/>
                  </a:lnTo>
                  <a:lnTo>
                    <a:pt x="120269" y="2865818"/>
                  </a:lnTo>
                  <a:lnTo>
                    <a:pt x="123063" y="2866224"/>
                  </a:lnTo>
                  <a:lnTo>
                    <a:pt x="125984" y="2866504"/>
                  </a:lnTo>
                  <a:lnTo>
                    <a:pt x="128777" y="2866898"/>
                  </a:lnTo>
                  <a:lnTo>
                    <a:pt x="131445" y="2867139"/>
                  </a:lnTo>
                  <a:lnTo>
                    <a:pt x="134366" y="2867317"/>
                  </a:lnTo>
                  <a:lnTo>
                    <a:pt x="134620" y="2867317"/>
                  </a:lnTo>
                  <a:lnTo>
                    <a:pt x="137414" y="2867533"/>
                  </a:lnTo>
                  <a:lnTo>
                    <a:pt x="140335" y="2867596"/>
                  </a:lnTo>
                  <a:lnTo>
                    <a:pt x="143256" y="2867596"/>
                  </a:lnTo>
                  <a:lnTo>
                    <a:pt x="4157726" y="2867596"/>
                  </a:lnTo>
                  <a:lnTo>
                    <a:pt x="4208883" y="2858235"/>
                  </a:lnTo>
                  <a:lnTo>
                    <a:pt x="4252055" y="2832319"/>
                  </a:lnTo>
                  <a:lnTo>
                    <a:pt x="4283654" y="2793101"/>
                  </a:lnTo>
                  <a:lnTo>
                    <a:pt x="4299966" y="2743835"/>
                  </a:lnTo>
                  <a:lnTo>
                    <a:pt x="4300728" y="2737370"/>
                  </a:lnTo>
                  <a:lnTo>
                    <a:pt x="4301236" y="2730804"/>
                  </a:lnTo>
                  <a:lnTo>
                    <a:pt x="4301236" y="2724251"/>
                  </a:lnTo>
                  <a:lnTo>
                    <a:pt x="4301236" y="143510"/>
                  </a:lnTo>
                  <a:lnTo>
                    <a:pt x="4293918" y="98153"/>
                  </a:lnTo>
                  <a:lnTo>
                    <a:pt x="4273543" y="58759"/>
                  </a:lnTo>
                  <a:lnTo>
                    <a:pt x="4242476" y="27692"/>
                  </a:lnTo>
                  <a:lnTo>
                    <a:pt x="4203082" y="7317"/>
                  </a:lnTo>
                  <a:lnTo>
                    <a:pt x="4157726" y="0"/>
                  </a:lnTo>
                  <a:lnTo>
                    <a:pt x="143256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7739506" y="5951397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4301236" y="0"/>
                  </a:moveTo>
                  <a:lnTo>
                    <a:pt x="0" y="0"/>
                  </a:lnTo>
                  <a:lnTo>
                    <a:pt x="126" y="340969"/>
                  </a:lnTo>
                  <a:lnTo>
                    <a:pt x="253" y="344462"/>
                  </a:lnTo>
                  <a:lnTo>
                    <a:pt x="474" y="347560"/>
                  </a:lnTo>
                  <a:lnTo>
                    <a:pt x="508" y="348030"/>
                  </a:lnTo>
                  <a:lnTo>
                    <a:pt x="889" y="351472"/>
                  </a:lnTo>
                  <a:lnTo>
                    <a:pt x="1524" y="358343"/>
                  </a:lnTo>
                  <a:lnTo>
                    <a:pt x="2667" y="365188"/>
                  </a:lnTo>
                  <a:lnTo>
                    <a:pt x="3937" y="371919"/>
                  </a:lnTo>
                  <a:lnTo>
                    <a:pt x="4699" y="375234"/>
                  </a:lnTo>
                  <a:lnTo>
                    <a:pt x="5588" y="378599"/>
                  </a:lnTo>
                  <a:lnTo>
                    <a:pt x="6350" y="381838"/>
                  </a:lnTo>
                  <a:lnTo>
                    <a:pt x="7239" y="385063"/>
                  </a:lnTo>
                  <a:lnTo>
                    <a:pt x="8254" y="388302"/>
                  </a:lnTo>
                  <a:lnTo>
                    <a:pt x="9271" y="391426"/>
                  </a:lnTo>
                  <a:lnTo>
                    <a:pt x="10160" y="394334"/>
                  </a:lnTo>
                  <a:lnTo>
                    <a:pt x="11175" y="397294"/>
                  </a:lnTo>
                  <a:lnTo>
                    <a:pt x="12319" y="400189"/>
                  </a:lnTo>
                  <a:lnTo>
                    <a:pt x="12446" y="400519"/>
                  </a:lnTo>
                  <a:lnTo>
                    <a:pt x="12700" y="400926"/>
                  </a:lnTo>
                  <a:lnTo>
                    <a:pt x="12791" y="401537"/>
                  </a:lnTo>
                  <a:lnTo>
                    <a:pt x="13843" y="404164"/>
                  </a:lnTo>
                  <a:lnTo>
                    <a:pt x="15113" y="407060"/>
                  </a:lnTo>
                  <a:lnTo>
                    <a:pt x="17779" y="412800"/>
                  </a:lnTo>
                  <a:lnTo>
                    <a:pt x="19050" y="415696"/>
                  </a:lnTo>
                  <a:lnTo>
                    <a:pt x="20574" y="418553"/>
                  </a:lnTo>
                  <a:lnTo>
                    <a:pt x="23114" y="423113"/>
                  </a:lnTo>
                  <a:lnTo>
                    <a:pt x="25653" y="427520"/>
                  </a:lnTo>
                  <a:lnTo>
                    <a:pt x="28448" y="431812"/>
                  </a:lnTo>
                  <a:lnTo>
                    <a:pt x="31623" y="436803"/>
                  </a:lnTo>
                  <a:lnTo>
                    <a:pt x="44703" y="452932"/>
                  </a:lnTo>
                  <a:lnTo>
                    <a:pt x="50419" y="459206"/>
                  </a:lnTo>
                  <a:lnTo>
                    <a:pt x="56642" y="464934"/>
                  </a:lnTo>
                  <a:lnTo>
                    <a:pt x="63119" y="470128"/>
                  </a:lnTo>
                  <a:lnTo>
                    <a:pt x="63626" y="470446"/>
                  </a:lnTo>
                  <a:lnTo>
                    <a:pt x="66167" y="472439"/>
                  </a:lnTo>
                  <a:lnTo>
                    <a:pt x="68452" y="474090"/>
                  </a:lnTo>
                  <a:lnTo>
                    <a:pt x="70866" y="475741"/>
                  </a:lnTo>
                  <a:lnTo>
                    <a:pt x="73278" y="477316"/>
                  </a:lnTo>
                  <a:lnTo>
                    <a:pt x="75565" y="478891"/>
                  </a:lnTo>
                  <a:lnTo>
                    <a:pt x="110236" y="493966"/>
                  </a:lnTo>
                  <a:lnTo>
                    <a:pt x="112649" y="494703"/>
                  </a:lnTo>
                  <a:lnTo>
                    <a:pt x="115062" y="495274"/>
                  </a:lnTo>
                  <a:lnTo>
                    <a:pt x="117475" y="495757"/>
                  </a:lnTo>
                  <a:lnTo>
                    <a:pt x="120269" y="496417"/>
                  </a:lnTo>
                  <a:lnTo>
                    <a:pt x="123063" y="496874"/>
                  </a:lnTo>
                  <a:lnTo>
                    <a:pt x="125984" y="497204"/>
                  </a:lnTo>
                  <a:lnTo>
                    <a:pt x="128650" y="497662"/>
                  </a:lnTo>
                  <a:lnTo>
                    <a:pt x="131445" y="497928"/>
                  </a:lnTo>
                  <a:lnTo>
                    <a:pt x="134366" y="498157"/>
                  </a:lnTo>
                  <a:lnTo>
                    <a:pt x="134620" y="498157"/>
                  </a:lnTo>
                  <a:lnTo>
                    <a:pt x="138296" y="498474"/>
                  </a:lnTo>
                  <a:lnTo>
                    <a:pt x="4157726" y="498474"/>
                  </a:lnTo>
                  <a:lnTo>
                    <a:pt x="4199186" y="491451"/>
                  </a:lnTo>
                  <a:lnTo>
                    <a:pt x="4235967" y="471666"/>
                  </a:lnTo>
                  <a:lnTo>
                    <a:pt x="4266291" y="441051"/>
                  </a:lnTo>
                  <a:lnTo>
                    <a:pt x="4288258" y="401537"/>
                  </a:lnTo>
                  <a:lnTo>
                    <a:pt x="4299966" y="355053"/>
                  </a:lnTo>
                  <a:lnTo>
                    <a:pt x="4301168" y="340969"/>
                  </a:lnTo>
                  <a:lnTo>
                    <a:pt x="4301236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7739506" y="5951397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0" y="0"/>
                  </a:moveTo>
                  <a:lnTo>
                    <a:pt x="0" y="332384"/>
                  </a:lnTo>
                  <a:lnTo>
                    <a:pt x="0" y="335229"/>
                  </a:lnTo>
                  <a:lnTo>
                    <a:pt x="0" y="338137"/>
                  </a:lnTo>
                  <a:lnTo>
                    <a:pt x="126" y="340969"/>
                  </a:lnTo>
                  <a:lnTo>
                    <a:pt x="253" y="344462"/>
                  </a:lnTo>
                  <a:lnTo>
                    <a:pt x="508" y="348030"/>
                  </a:lnTo>
                  <a:lnTo>
                    <a:pt x="889" y="351472"/>
                  </a:lnTo>
                  <a:lnTo>
                    <a:pt x="1524" y="358343"/>
                  </a:lnTo>
                  <a:lnTo>
                    <a:pt x="2667" y="365188"/>
                  </a:lnTo>
                  <a:lnTo>
                    <a:pt x="3937" y="371919"/>
                  </a:lnTo>
                  <a:lnTo>
                    <a:pt x="4699" y="375234"/>
                  </a:lnTo>
                  <a:lnTo>
                    <a:pt x="5588" y="378599"/>
                  </a:lnTo>
                  <a:lnTo>
                    <a:pt x="6350" y="381838"/>
                  </a:lnTo>
                  <a:lnTo>
                    <a:pt x="7239" y="385063"/>
                  </a:lnTo>
                  <a:lnTo>
                    <a:pt x="8254" y="388302"/>
                  </a:lnTo>
                  <a:lnTo>
                    <a:pt x="9271" y="391426"/>
                  </a:lnTo>
                  <a:lnTo>
                    <a:pt x="10160" y="394334"/>
                  </a:lnTo>
                  <a:lnTo>
                    <a:pt x="11175" y="397294"/>
                  </a:lnTo>
                  <a:lnTo>
                    <a:pt x="12319" y="400189"/>
                  </a:lnTo>
                  <a:lnTo>
                    <a:pt x="12446" y="400519"/>
                  </a:lnTo>
                  <a:lnTo>
                    <a:pt x="12700" y="400926"/>
                  </a:lnTo>
                  <a:lnTo>
                    <a:pt x="12700" y="401307"/>
                  </a:lnTo>
                  <a:lnTo>
                    <a:pt x="13843" y="404164"/>
                  </a:lnTo>
                  <a:lnTo>
                    <a:pt x="15113" y="407060"/>
                  </a:lnTo>
                  <a:lnTo>
                    <a:pt x="16383" y="409778"/>
                  </a:lnTo>
                  <a:lnTo>
                    <a:pt x="17779" y="412800"/>
                  </a:lnTo>
                  <a:lnTo>
                    <a:pt x="28448" y="431812"/>
                  </a:lnTo>
                  <a:lnTo>
                    <a:pt x="31623" y="436803"/>
                  </a:lnTo>
                  <a:lnTo>
                    <a:pt x="44703" y="452932"/>
                  </a:lnTo>
                  <a:lnTo>
                    <a:pt x="50419" y="459206"/>
                  </a:lnTo>
                  <a:lnTo>
                    <a:pt x="56642" y="464934"/>
                  </a:lnTo>
                  <a:lnTo>
                    <a:pt x="63119" y="470128"/>
                  </a:lnTo>
                  <a:lnTo>
                    <a:pt x="63373" y="470293"/>
                  </a:lnTo>
                  <a:lnTo>
                    <a:pt x="63626" y="470446"/>
                  </a:lnTo>
                  <a:lnTo>
                    <a:pt x="63881" y="470636"/>
                  </a:lnTo>
                  <a:lnTo>
                    <a:pt x="66167" y="472439"/>
                  </a:lnTo>
                  <a:lnTo>
                    <a:pt x="68452" y="474090"/>
                  </a:lnTo>
                  <a:lnTo>
                    <a:pt x="70866" y="475741"/>
                  </a:lnTo>
                  <a:lnTo>
                    <a:pt x="73278" y="477316"/>
                  </a:lnTo>
                  <a:lnTo>
                    <a:pt x="75565" y="478891"/>
                  </a:lnTo>
                  <a:lnTo>
                    <a:pt x="78104" y="480364"/>
                  </a:lnTo>
                  <a:lnTo>
                    <a:pt x="80518" y="481774"/>
                  </a:lnTo>
                  <a:lnTo>
                    <a:pt x="83058" y="483133"/>
                  </a:lnTo>
                  <a:lnTo>
                    <a:pt x="85471" y="484416"/>
                  </a:lnTo>
                  <a:lnTo>
                    <a:pt x="87884" y="485660"/>
                  </a:lnTo>
                  <a:lnTo>
                    <a:pt x="90297" y="486778"/>
                  </a:lnTo>
                  <a:lnTo>
                    <a:pt x="92710" y="487832"/>
                  </a:lnTo>
                  <a:lnTo>
                    <a:pt x="98425" y="490385"/>
                  </a:lnTo>
                  <a:lnTo>
                    <a:pt x="104267" y="492442"/>
                  </a:lnTo>
                  <a:lnTo>
                    <a:pt x="110236" y="493966"/>
                  </a:lnTo>
                  <a:lnTo>
                    <a:pt x="112649" y="494703"/>
                  </a:lnTo>
                  <a:lnTo>
                    <a:pt x="115062" y="495274"/>
                  </a:lnTo>
                  <a:lnTo>
                    <a:pt x="117475" y="495757"/>
                  </a:lnTo>
                  <a:lnTo>
                    <a:pt x="120269" y="496417"/>
                  </a:lnTo>
                  <a:lnTo>
                    <a:pt x="123063" y="496874"/>
                  </a:lnTo>
                  <a:lnTo>
                    <a:pt x="125984" y="497204"/>
                  </a:lnTo>
                  <a:lnTo>
                    <a:pt x="128650" y="497662"/>
                  </a:lnTo>
                  <a:lnTo>
                    <a:pt x="131445" y="497928"/>
                  </a:lnTo>
                  <a:lnTo>
                    <a:pt x="134366" y="498157"/>
                  </a:lnTo>
                  <a:lnTo>
                    <a:pt x="134620" y="498157"/>
                  </a:lnTo>
                  <a:lnTo>
                    <a:pt x="137414" y="498398"/>
                  </a:lnTo>
                  <a:lnTo>
                    <a:pt x="140335" y="498474"/>
                  </a:lnTo>
                  <a:lnTo>
                    <a:pt x="143256" y="498474"/>
                  </a:lnTo>
                  <a:lnTo>
                    <a:pt x="4157726" y="498474"/>
                  </a:lnTo>
                  <a:lnTo>
                    <a:pt x="4199186" y="491451"/>
                  </a:lnTo>
                  <a:lnTo>
                    <a:pt x="4235967" y="471666"/>
                  </a:lnTo>
                  <a:lnTo>
                    <a:pt x="4266291" y="441051"/>
                  </a:lnTo>
                  <a:lnTo>
                    <a:pt x="4288258" y="401537"/>
                  </a:lnTo>
                  <a:lnTo>
                    <a:pt x="4299966" y="355053"/>
                  </a:lnTo>
                  <a:lnTo>
                    <a:pt x="4301236" y="339966"/>
                  </a:lnTo>
                  <a:lnTo>
                    <a:pt x="4301236" y="332358"/>
                  </a:lnTo>
                  <a:lnTo>
                    <a:pt x="4301236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9468484" y="6449885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835279" y="0"/>
                  </a:moveTo>
                  <a:lnTo>
                    <a:pt x="7747" y="0"/>
                  </a:lnTo>
                  <a:lnTo>
                    <a:pt x="0" y="112471"/>
                  </a:lnTo>
                  <a:lnTo>
                    <a:pt x="843153" y="112471"/>
                  </a:lnTo>
                  <a:lnTo>
                    <a:pt x="835279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9468484" y="6449885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7747" y="0"/>
                  </a:moveTo>
                  <a:lnTo>
                    <a:pt x="0" y="112471"/>
                  </a:lnTo>
                  <a:lnTo>
                    <a:pt x="843153" y="112471"/>
                  </a:lnTo>
                  <a:lnTo>
                    <a:pt x="835279" y="0"/>
                  </a:lnTo>
                  <a:lnTo>
                    <a:pt x="7747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92363" y="3764089"/>
              <a:ext cx="3730752" cy="2504440"/>
            </a:xfrm>
            <a:prstGeom prst="rect">
              <a:avLst/>
            </a:prstGeom>
          </p:spPr>
        </p:pic>
      </p:grpSp>
      <p:sp>
        <p:nvSpPr>
          <p:cNvPr id="16" name="object 16" descr=""/>
          <p:cNvSpPr txBox="1"/>
          <p:nvPr/>
        </p:nvSpPr>
        <p:spPr>
          <a:xfrm>
            <a:off x="157581" y="932814"/>
            <a:ext cx="5589905" cy="1915795"/>
          </a:xfrm>
          <a:prstGeom prst="rect">
            <a:avLst/>
          </a:prstGeom>
          <a:solidFill>
            <a:srgbClr val="BDDFF7"/>
          </a:solidFill>
        </p:spPr>
        <p:txBody>
          <a:bodyPr wrap="square" lIns="0" tIns="2032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60"/>
              </a:spcBef>
            </a:pPr>
            <a:endParaRPr sz="2100">
              <a:latin typeface="Times New Roman"/>
              <a:cs typeface="Times New Roman"/>
            </a:endParaRPr>
          </a:p>
          <a:p>
            <a:pPr marL="2273935">
              <a:lnSpc>
                <a:spcPts val="2410"/>
              </a:lnSpc>
            </a:pPr>
            <a:r>
              <a:rPr dirty="0" sz="2100" spc="-10" b="1">
                <a:solidFill>
                  <a:srgbClr val="001157"/>
                </a:solidFill>
                <a:latin typeface="Calibri"/>
                <a:cs typeface="Calibri"/>
              </a:rPr>
              <a:t>Activities</a:t>
            </a:r>
            <a:endParaRPr sz="2100">
              <a:latin typeface="Calibri"/>
              <a:cs typeface="Calibri"/>
            </a:endParaRPr>
          </a:p>
          <a:p>
            <a:pPr marL="317500" indent="-195580">
              <a:lnSpc>
                <a:spcPts val="2305"/>
              </a:lnSpc>
              <a:buChar char="•"/>
              <a:tabLst>
                <a:tab pos="317500" algn="l"/>
              </a:tabLst>
            </a:pP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Brief</a:t>
            </a:r>
            <a:r>
              <a:rPr dirty="0" sz="2100" spc="40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explanation</a:t>
            </a:r>
            <a:r>
              <a:rPr dirty="0" sz="2100" spc="35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about</a:t>
            </a:r>
            <a:r>
              <a:rPr dirty="0" sz="2100" spc="40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web</a:t>
            </a:r>
            <a:r>
              <a:rPr dirty="0" sz="2100" spc="55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001157"/>
                </a:solidFill>
                <a:latin typeface="Calibri"/>
                <a:cs typeface="Calibri"/>
              </a:rPr>
              <a:t>scraping</a:t>
            </a:r>
            <a:endParaRPr sz="2100">
              <a:latin typeface="Calibri"/>
              <a:cs typeface="Calibri"/>
            </a:endParaRPr>
          </a:p>
          <a:p>
            <a:pPr marL="318135" indent="-196215">
              <a:lnSpc>
                <a:spcPts val="2305"/>
              </a:lnSpc>
              <a:buChar char="•"/>
              <a:tabLst>
                <a:tab pos="318135" algn="l"/>
              </a:tabLst>
            </a:pP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Software</a:t>
            </a:r>
            <a:r>
              <a:rPr dirty="0" sz="2100" spc="-5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installation:</a:t>
            </a:r>
            <a:r>
              <a:rPr dirty="0" sz="2100" spc="-5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001157"/>
                </a:solidFill>
                <a:latin typeface="Calibri"/>
                <a:cs typeface="Calibri"/>
              </a:rPr>
              <a:t>Octoparse</a:t>
            </a:r>
            <a:endParaRPr sz="2100">
              <a:latin typeface="Calibri"/>
              <a:cs typeface="Calibri"/>
            </a:endParaRPr>
          </a:p>
          <a:p>
            <a:pPr marL="317500" indent="-195580">
              <a:lnSpc>
                <a:spcPts val="2415"/>
              </a:lnSpc>
              <a:buChar char="•"/>
              <a:tabLst>
                <a:tab pos="317500" algn="l"/>
              </a:tabLst>
            </a:pP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Downloading</a:t>
            </a:r>
            <a:r>
              <a:rPr dirty="0" sz="2100" spc="10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large</a:t>
            </a:r>
            <a:r>
              <a:rPr dirty="0" sz="2100" spc="20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amounts</a:t>
            </a:r>
            <a:r>
              <a:rPr dirty="0" sz="2100" spc="45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01157"/>
                </a:solidFill>
                <a:latin typeface="Calibri"/>
                <a:cs typeface="Calibri"/>
              </a:rPr>
              <a:t>of</a:t>
            </a:r>
            <a:r>
              <a:rPr dirty="0" sz="2100" spc="35">
                <a:solidFill>
                  <a:srgbClr val="001157"/>
                </a:solidFill>
                <a:latin typeface="Calibri"/>
                <a:cs typeface="Calibri"/>
              </a:rPr>
              <a:t> </a:t>
            </a:r>
            <a:r>
              <a:rPr dirty="0" sz="2100" spc="-20">
                <a:solidFill>
                  <a:srgbClr val="001157"/>
                </a:solidFill>
                <a:latin typeface="Calibri"/>
                <a:cs typeface="Calibri"/>
              </a:rPr>
              <a:t>data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57581" y="2974594"/>
            <a:ext cx="5589905" cy="172148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197485" rIns="0" bIns="0" rtlCol="0" vert="horz">
            <a:spAutoFit/>
          </a:bodyPr>
          <a:lstStyle/>
          <a:p>
            <a:pPr marL="1702435">
              <a:lnSpc>
                <a:spcPct val="100000"/>
              </a:lnSpc>
              <a:spcBef>
                <a:spcPts val="1555"/>
              </a:spcBef>
            </a:pPr>
            <a:r>
              <a:rPr dirty="0" sz="2100" b="1">
                <a:solidFill>
                  <a:srgbClr val="54669B"/>
                </a:solidFill>
                <a:latin typeface="Calibri"/>
                <a:cs typeface="Calibri"/>
              </a:rPr>
              <a:t>Materials</a:t>
            </a:r>
            <a:r>
              <a:rPr dirty="0" sz="2100" spc="20" b="1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54669B"/>
                </a:solidFill>
                <a:latin typeface="Calibri"/>
                <a:cs typeface="Calibri"/>
              </a:rPr>
              <a:t>delivered</a:t>
            </a:r>
            <a:endParaRPr sz="2100">
              <a:latin typeface="Calibri"/>
              <a:cs typeface="Calibri"/>
            </a:endParaRPr>
          </a:p>
          <a:p>
            <a:pPr marL="317500" indent="-195580">
              <a:lnSpc>
                <a:spcPct val="100000"/>
              </a:lnSpc>
              <a:spcBef>
                <a:spcPts val="50"/>
              </a:spcBef>
              <a:buChar char="•"/>
              <a:tabLst>
                <a:tab pos="317500" algn="l"/>
              </a:tabLst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Web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scraping</a:t>
            </a:r>
            <a:r>
              <a:rPr dirty="0" sz="2100" spc="1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.pdf</a:t>
            </a:r>
            <a:r>
              <a:rPr dirty="0" sz="2100" spc="2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presentation</a:t>
            </a:r>
            <a:endParaRPr sz="2100">
              <a:latin typeface="Calibri"/>
              <a:cs typeface="Calibri"/>
            </a:endParaRPr>
          </a:p>
          <a:p>
            <a:pPr marL="121920" marR="467995" indent="195580">
              <a:lnSpc>
                <a:spcPct val="101400"/>
              </a:lnSpc>
              <a:buChar char="•"/>
              <a:tabLst>
                <a:tab pos="317500" algn="l"/>
              </a:tabLst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User</a:t>
            </a:r>
            <a:r>
              <a:rPr dirty="0" sz="2100" spc="2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manuals</a:t>
            </a:r>
            <a:r>
              <a:rPr dirty="0" sz="2100" spc="4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for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installing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Octoparse,</a:t>
            </a:r>
            <a:r>
              <a:rPr dirty="0" sz="2100" spc="2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Excel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and</a:t>
            </a:r>
            <a:r>
              <a:rPr dirty="0" sz="2100" spc="6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using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their</a:t>
            </a:r>
            <a:r>
              <a:rPr dirty="0" sz="2100" spc="4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main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features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57581" y="4822291"/>
            <a:ext cx="5589905" cy="1423670"/>
          </a:xfrm>
          <a:prstGeom prst="rect">
            <a:avLst/>
          </a:prstGeom>
          <a:solidFill>
            <a:srgbClr val="F8A884"/>
          </a:solidFill>
        </p:spPr>
        <p:txBody>
          <a:bodyPr wrap="square" lIns="0" tIns="211454" rIns="0" bIns="0" rtlCol="0" vert="horz">
            <a:spAutoFit/>
          </a:bodyPr>
          <a:lstStyle/>
          <a:p>
            <a:pPr marL="1642745">
              <a:lnSpc>
                <a:spcPct val="100000"/>
              </a:lnSpc>
              <a:spcBef>
                <a:spcPts val="1664"/>
              </a:spcBef>
            </a:pPr>
            <a:r>
              <a:rPr dirty="0" sz="2100" b="1">
                <a:solidFill>
                  <a:srgbClr val="04121D"/>
                </a:solidFill>
                <a:latin typeface="Calibri"/>
                <a:cs typeface="Calibri"/>
              </a:rPr>
              <a:t>Generated</a:t>
            </a:r>
            <a:r>
              <a:rPr dirty="0" sz="2100" spc="-20" b="1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04121D"/>
                </a:solidFill>
                <a:latin typeface="Calibri"/>
                <a:cs typeface="Calibri"/>
              </a:rPr>
              <a:t>materials</a:t>
            </a:r>
            <a:endParaRPr sz="2100">
              <a:latin typeface="Calibri"/>
              <a:cs typeface="Calibri"/>
            </a:endParaRPr>
          </a:p>
          <a:p>
            <a:pPr marL="317500" indent="-195580">
              <a:lnSpc>
                <a:spcPct val="100000"/>
              </a:lnSpc>
              <a:spcBef>
                <a:spcPts val="50"/>
              </a:spcBef>
              <a:buChar char="•"/>
              <a:tabLst>
                <a:tab pos="317500" algn="l"/>
              </a:tabLst>
            </a:pP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Excel</a:t>
            </a:r>
            <a:r>
              <a:rPr dirty="0" sz="2100" spc="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with</a:t>
            </a:r>
            <a:r>
              <a:rPr dirty="0" sz="2100" spc="2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</a:t>
            </a:r>
            <a:r>
              <a:rPr dirty="0" sz="2100" spc="2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large amount</a:t>
            </a:r>
            <a:r>
              <a:rPr dirty="0" sz="2100" spc="2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of</a:t>
            </a:r>
            <a:r>
              <a:rPr dirty="0" sz="2100" spc="2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structured</a:t>
            </a:r>
            <a:r>
              <a:rPr dirty="0" sz="2100" spc="2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20">
                <a:solidFill>
                  <a:srgbClr val="04121D"/>
                </a:solidFill>
                <a:latin typeface="Calibri"/>
                <a:cs typeface="Calibri"/>
              </a:rPr>
              <a:t>data</a:t>
            </a:r>
            <a:endParaRPr sz="2100">
              <a:latin typeface="Calibri"/>
              <a:cs typeface="Calibri"/>
            </a:endParaRPr>
          </a:p>
          <a:p>
            <a:pPr marL="121920">
              <a:lnSpc>
                <a:spcPct val="100000"/>
              </a:lnSpc>
              <a:spcBef>
                <a:spcPts val="35"/>
              </a:spcBef>
            </a:pP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obtained</a:t>
            </a:r>
            <a:r>
              <a:rPr dirty="0" sz="2100" spc="3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from</a:t>
            </a:r>
            <a:r>
              <a:rPr dirty="0" sz="2100" spc="3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digital</a:t>
            </a:r>
            <a:r>
              <a:rPr dirty="0" sz="2100" spc="2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04121D"/>
                </a:solidFill>
                <a:latin typeface="Calibri"/>
                <a:cs typeface="Calibri"/>
              </a:rPr>
              <a:t>sources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351270" y="1285748"/>
            <a:ext cx="5466715" cy="1651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 indent="635">
              <a:lnSpc>
                <a:spcPct val="100600"/>
              </a:lnSpc>
              <a:spcBef>
                <a:spcPts val="95"/>
              </a:spcBef>
            </a:pPr>
            <a:r>
              <a:rPr dirty="0" sz="2650">
                <a:latin typeface="Calibri"/>
                <a:cs typeface="Calibri"/>
              </a:rPr>
              <a:t>Time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classroom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for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tracking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 spc="-25">
                <a:latin typeface="Calibri"/>
                <a:cs typeface="Calibri"/>
              </a:rPr>
              <a:t>and </a:t>
            </a:r>
            <a:r>
              <a:rPr dirty="0" sz="2650">
                <a:latin typeface="Calibri"/>
                <a:cs typeface="Calibri"/>
              </a:rPr>
              <a:t>downloading</a:t>
            </a:r>
            <a:r>
              <a:rPr dirty="0" sz="2650" spc="-5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information:</a:t>
            </a:r>
            <a:r>
              <a:rPr dirty="0" sz="2650" spc="-4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</a:t>
            </a:r>
            <a:r>
              <a:rPr dirty="0" sz="2650" spc="-45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master </a:t>
            </a:r>
            <a:r>
              <a:rPr dirty="0" sz="2650">
                <a:latin typeface="Calibri"/>
                <a:cs typeface="Calibri"/>
              </a:rPr>
              <a:t>session</a:t>
            </a:r>
            <a:r>
              <a:rPr dirty="0" sz="2650" spc="-5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on</a:t>
            </a:r>
            <a:r>
              <a:rPr dirty="0" sz="2650" spc="-2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web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scraping</a:t>
            </a:r>
            <a:r>
              <a:rPr dirty="0" sz="2650" spc="-4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techniques</a:t>
            </a:r>
            <a:r>
              <a:rPr dirty="0" sz="2650" spc="-60">
                <a:latin typeface="Calibri"/>
                <a:cs typeface="Calibri"/>
              </a:rPr>
              <a:t> </a:t>
            </a:r>
            <a:r>
              <a:rPr dirty="0" sz="2650" spc="-25">
                <a:latin typeface="Calibri"/>
                <a:cs typeface="Calibri"/>
              </a:rPr>
              <a:t>has </a:t>
            </a:r>
            <a:r>
              <a:rPr dirty="0" sz="2650">
                <a:latin typeface="Calibri"/>
                <a:cs typeface="Calibri"/>
              </a:rPr>
              <a:t>been</a:t>
            </a:r>
            <a:r>
              <a:rPr dirty="0" sz="2650" spc="-15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offered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20" name="object 20" descr=""/>
          <p:cNvSpPr/>
          <p:nvPr/>
        </p:nvSpPr>
        <p:spPr>
          <a:xfrm>
            <a:off x="3175" y="12"/>
            <a:ext cx="9819005" cy="713105"/>
          </a:xfrm>
          <a:custGeom>
            <a:avLst/>
            <a:gdLst/>
            <a:ahLst/>
            <a:cxnLst/>
            <a:rect l="l" t="t" r="r" b="b"/>
            <a:pathLst>
              <a:path w="9819005" h="713105">
                <a:moveTo>
                  <a:pt x="0" y="712838"/>
                </a:moveTo>
                <a:lnTo>
                  <a:pt x="9818624" y="712838"/>
                </a:lnTo>
                <a:lnTo>
                  <a:pt x="9818624" y="0"/>
                </a:lnTo>
                <a:lnTo>
                  <a:pt x="0" y="0"/>
                </a:lnTo>
                <a:lnTo>
                  <a:pt x="0" y="712838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400"/>
              <a:t>1ª</a:t>
            </a:r>
            <a:r>
              <a:rPr dirty="0" spc="-509"/>
              <a:t> </a:t>
            </a:r>
            <a:r>
              <a:rPr dirty="0" spc="-605"/>
              <a:t>PHAsE:</a:t>
            </a:r>
            <a:r>
              <a:rPr dirty="0" spc="-520"/>
              <a:t> </a:t>
            </a:r>
            <a:r>
              <a:rPr dirty="0" spc="-450"/>
              <a:t>90</a:t>
            </a:r>
            <a:r>
              <a:rPr dirty="0" spc="-505"/>
              <a:t> </a:t>
            </a:r>
            <a:r>
              <a:rPr dirty="0" spc="-610"/>
              <a:t>MIN</a:t>
            </a:r>
          </a:p>
        </p:txBody>
      </p:sp>
      <p:pic>
        <p:nvPicPr>
          <p:cNvPr id="22" name="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16" y="932841"/>
            <a:ext cx="4786304" cy="614029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9827" y="881542"/>
            <a:ext cx="4151888" cy="69197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9668934" y="859312"/>
            <a:ext cx="2401570" cy="775970"/>
            <a:chOff x="9668934" y="859312"/>
            <a:chExt cx="2401570" cy="77597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68934" y="859312"/>
              <a:ext cx="2351494" cy="7757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67262" y="1241094"/>
              <a:ext cx="1203134" cy="353009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7029195" y="1128585"/>
            <a:ext cx="2413635" cy="479425"/>
            <a:chOff x="7029195" y="1128585"/>
            <a:chExt cx="2413635" cy="47942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9195" y="1365808"/>
              <a:ext cx="1816353" cy="24163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24545" y="1128585"/>
              <a:ext cx="1518284" cy="237172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869690" y="926211"/>
            <a:ext cx="1163789" cy="247396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5114925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/>
          <p:nvPr/>
        </p:nvSpPr>
        <p:spPr>
          <a:xfrm>
            <a:off x="9528302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3" name="object 13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67105" y="1681925"/>
            <a:ext cx="10364343" cy="5176073"/>
          </a:xfrm>
          <a:prstGeom prst="rect">
            <a:avLst/>
          </a:prstGeom>
        </p:spPr>
      </p:pic>
      <p:sp>
        <p:nvSpPr>
          <p:cNvPr id="14" name="object 14" descr=""/>
          <p:cNvSpPr/>
          <p:nvPr/>
        </p:nvSpPr>
        <p:spPr>
          <a:xfrm>
            <a:off x="3173" y="0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63"/>
                </a:moveTo>
                <a:lnTo>
                  <a:pt x="9818625" y="740663"/>
                </a:lnTo>
                <a:lnTo>
                  <a:pt x="9818625" y="0"/>
                </a:lnTo>
                <a:lnTo>
                  <a:pt x="0" y="0"/>
                </a:lnTo>
                <a:lnTo>
                  <a:pt x="0" y="74066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SUBJECT:</a:t>
            </a:r>
            <a:r>
              <a:rPr dirty="0" spc="-495"/>
              <a:t> </a:t>
            </a:r>
            <a:r>
              <a:rPr dirty="0" spc="-675"/>
              <a:t>TOURISM</a:t>
            </a:r>
            <a:r>
              <a:rPr dirty="0" spc="-490"/>
              <a:t> </a:t>
            </a:r>
            <a:r>
              <a:rPr dirty="0" spc="-700"/>
              <a:t>MARKETING</a:t>
            </a:r>
          </a:p>
        </p:txBody>
      </p:sp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75" y="1661158"/>
            <a:ext cx="12191999" cy="5196838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516" y="932841"/>
            <a:ext cx="4786304" cy="614029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239827" y="881542"/>
            <a:ext cx="4151888" cy="691979"/>
          </a:xfrm>
          <a:prstGeom prst="rect">
            <a:avLst/>
          </a:prstGeom>
        </p:spPr>
      </p:pic>
      <p:grpSp>
        <p:nvGrpSpPr>
          <p:cNvPr id="5" name="object 5" descr=""/>
          <p:cNvGrpSpPr/>
          <p:nvPr/>
        </p:nvGrpSpPr>
        <p:grpSpPr>
          <a:xfrm>
            <a:off x="9668934" y="859312"/>
            <a:ext cx="2401570" cy="775970"/>
            <a:chOff x="9668934" y="859312"/>
            <a:chExt cx="2401570" cy="775970"/>
          </a:xfrm>
        </p:grpSpPr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668934" y="859312"/>
              <a:ext cx="2351494" cy="775732"/>
            </a:xfrm>
            <a:prstGeom prst="rect">
              <a:avLst/>
            </a:prstGeom>
          </p:spPr>
        </p:pic>
        <p:pic>
          <p:nvPicPr>
            <p:cNvPr id="7" name="object 7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867262" y="1241094"/>
              <a:ext cx="1203134" cy="353009"/>
            </a:xfrm>
            <a:prstGeom prst="rect">
              <a:avLst/>
            </a:prstGeom>
          </p:spPr>
        </p:pic>
      </p:grpSp>
      <p:grpSp>
        <p:nvGrpSpPr>
          <p:cNvPr id="8" name="object 8" descr=""/>
          <p:cNvGrpSpPr/>
          <p:nvPr/>
        </p:nvGrpSpPr>
        <p:grpSpPr>
          <a:xfrm>
            <a:off x="7029195" y="1128585"/>
            <a:ext cx="2413635" cy="479425"/>
            <a:chOff x="7029195" y="1128585"/>
            <a:chExt cx="2413635" cy="479425"/>
          </a:xfrm>
        </p:grpSpPr>
        <p:pic>
          <p:nvPicPr>
            <p:cNvPr id="9" name="object 9" descr="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29195" y="1365808"/>
              <a:ext cx="1816353" cy="24163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924545" y="1128585"/>
              <a:ext cx="1518284" cy="237172"/>
            </a:xfrm>
            <a:prstGeom prst="rect">
              <a:avLst/>
            </a:prstGeom>
          </p:spPr>
        </p:pic>
      </p:grpSp>
      <p:pic>
        <p:nvPicPr>
          <p:cNvPr id="11" name="object 11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869690" y="926211"/>
            <a:ext cx="1163789" cy="247396"/>
          </a:xfrm>
          <a:prstGeom prst="rect">
            <a:avLst/>
          </a:prstGeom>
        </p:spPr>
      </p:pic>
      <p:sp>
        <p:nvSpPr>
          <p:cNvPr id="12" name="object 12" descr=""/>
          <p:cNvSpPr/>
          <p:nvPr/>
        </p:nvSpPr>
        <p:spPr>
          <a:xfrm>
            <a:off x="5114925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 descr=""/>
          <p:cNvSpPr/>
          <p:nvPr/>
        </p:nvSpPr>
        <p:spPr>
          <a:xfrm>
            <a:off x="9528302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 descr=""/>
          <p:cNvSpPr/>
          <p:nvPr/>
        </p:nvSpPr>
        <p:spPr>
          <a:xfrm>
            <a:off x="8583803" y="1655051"/>
            <a:ext cx="944880" cy="4884420"/>
          </a:xfrm>
          <a:custGeom>
            <a:avLst/>
            <a:gdLst/>
            <a:ahLst/>
            <a:cxnLst/>
            <a:rect l="l" t="t" r="r" b="b"/>
            <a:pathLst>
              <a:path w="944879" h="4884420">
                <a:moveTo>
                  <a:pt x="0" y="4884293"/>
                </a:moveTo>
                <a:lnTo>
                  <a:pt x="944575" y="4884293"/>
                </a:lnTo>
                <a:lnTo>
                  <a:pt x="944575" y="0"/>
                </a:lnTo>
                <a:lnTo>
                  <a:pt x="0" y="0"/>
                </a:lnTo>
                <a:lnTo>
                  <a:pt x="0" y="4884293"/>
                </a:lnTo>
                <a:close/>
              </a:path>
            </a:pathLst>
          </a:custGeom>
          <a:ln w="25400">
            <a:solidFill>
              <a:srgbClr val="73871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 descr=""/>
          <p:cNvSpPr/>
          <p:nvPr/>
        </p:nvSpPr>
        <p:spPr>
          <a:xfrm>
            <a:off x="3173" y="0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63"/>
                </a:moveTo>
                <a:lnTo>
                  <a:pt x="9818625" y="740663"/>
                </a:lnTo>
                <a:lnTo>
                  <a:pt x="9818625" y="0"/>
                </a:lnTo>
                <a:lnTo>
                  <a:pt x="0" y="0"/>
                </a:lnTo>
                <a:lnTo>
                  <a:pt x="0" y="74066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SUBJECT:</a:t>
            </a:r>
            <a:r>
              <a:rPr dirty="0" spc="-495"/>
              <a:t> </a:t>
            </a:r>
            <a:r>
              <a:rPr dirty="0" spc="-675"/>
              <a:t>TOURISM</a:t>
            </a:r>
            <a:r>
              <a:rPr dirty="0" spc="-490"/>
              <a:t> </a:t>
            </a:r>
            <a:r>
              <a:rPr dirty="0" spc="-700"/>
              <a:t>MARKETING</a:t>
            </a:r>
          </a:p>
        </p:txBody>
      </p:sp>
      <p:pic>
        <p:nvPicPr>
          <p:cNvPr id="17" name="object 1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5162422"/>
            <a:ext cx="1335405" cy="1565910"/>
            <a:chOff x="0" y="5162422"/>
            <a:chExt cx="1335405" cy="1565910"/>
          </a:xfrm>
        </p:grpSpPr>
        <p:sp>
          <p:nvSpPr>
            <p:cNvPr id="3" name="object 3" descr=""/>
            <p:cNvSpPr/>
            <p:nvPr/>
          </p:nvSpPr>
          <p:spPr>
            <a:xfrm>
              <a:off x="0" y="5162422"/>
              <a:ext cx="1335405" cy="1565910"/>
            </a:xfrm>
            <a:custGeom>
              <a:avLst/>
              <a:gdLst/>
              <a:ahLst/>
              <a:cxnLst/>
              <a:rect l="l" t="t" r="r" b="b"/>
              <a:pathLst>
                <a:path w="1335405" h="1565909">
                  <a:moveTo>
                    <a:pt x="863523" y="1275588"/>
                  </a:moveTo>
                  <a:lnTo>
                    <a:pt x="244157" y="1275588"/>
                  </a:lnTo>
                  <a:lnTo>
                    <a:pt x="285101" y="1299735"/>
                  </a:lnTo>
                  <a:lnTo>
                    <a:pt x="328793" y="1320693"/>
                  </a:lnTo>
                  <a:lnTo>
                    <a:pt x="374966" y="1338215"/>
                  </a:lnTo>
                  <a:lnTo>
                    <a:pt x="423354" y="1352054"/>
                  </a:lnTo>
                  <a:lnTo>
                    <a:pt x="465505" y="1565465"/>
                  </a:lnTo>
                  <a:lnTo>
                    <a:pt x="639419" y="1565465"/>
                  </a:lnTo>
                  <a:lnTo>
                    <a:pt x="681672" y="1352054"/>
                  </a:lnTo>
                  <a:lnTo>
                    <a:pt x="730089" y="1338215"/>
                  </a:lnTo>
                  <a:lnTo>
                    <a:pt x="776531" y="1320693"/>
                  </a:lnTo>
                  <a:lnTo>
                    <a:pt x="821007" y="1299735"/>
                  </a:lnTo>
                  <a:lnTo>
                    <a:pt x="863523" y="1275588"/>
                  </a:lnTo>
                  <a:close/>
                </a:path>
                <a:path w="1335405" h="1565909">
                  <a:moveTo>
                    <a:pt x="59651" y="168655"/>
                  </a:moveTo>
                  <a:lnTo>
                    <a:pt x="0" y="228254"/>
                  </a:lnTo>
                  <a:lnTo>
                    <a:pt x="0" y="382237"/>
                  </a:lnTo>
                  <a:lnTo>
                    <a:pt x="59651" y="471716"/>
                  </a:lnTo>
                  <a:lnTo>
                    <a:pt x="35462" y="514230"/>
                  </a:lnTo>
                  <a:lnTo>
                    <a:pt x="14507" y="558703"/>
                  </a:lnTo>
                  <a:lnTo>
                    <a:pt x="0" y="597207"/>
                  </a:lnTo>
                  <a:lnTo>
                    <a:pt x="0" y="968146"/>
                  </a:lnTo>
                  <a:lnTo>
                    <a:pt x="14507" y="1006408"/>
                  </a:lnTo>
                  <a:lnTo>
                    <a:pt x="35462" y="1050095"/>
                  </a:lnTo>
                  <a:lnTo>
                    <a:pt x="59651" y="1091082"/>
                  </a:lnTo>
                  <a:lnTo>
                    <a:pt x="0" y="1181841"/>
                  </a:lnTo>
                  <a:lnTo>
                    <a:pt x="0" y="1337199"/>
                  </a:lnTo>
                  <a:lnTo>
                    <a:pt x="59651" y="1396847"/>
                  </a:lnTo>
                  <a:lnTo>
                    <a:pt x="244157" y="1275588"/>
                  </a:lnTo>
                  <a:lnTo>
                    <a:pt x="1166545" y="1275588"/>
                  </a:lnTo>
                  <a:lnTo>
                    <a:pt x="1062698" y="1117460"/>
                  </a:lnTo>
                  <a:lnTo>
                    <a:pt x="552462" y="1117460"/>
                  </a:lnTo>
                  <a:lnTo>
                    <a:pt x="503084" y="1113823"/>
                  </a:lnTo>
                  <a:lnTo>
                    <a:pt x="455928" y="1103261"/>
                  </a:lnTo>
                  <a:lnTo>
                    <a:pt x="411519" y="1086297"/>
                  </a:lnTo>
                  <a:lnTo>
                    <a:pt x="370377" y="1063452"/>
                  </a:lnTo>
                  <a:lnTo>
                    <a:pt x="333026" y="1035249"/>
                  </a:lnTo>
                  <a:lnTo>
                    <a:pt x="299989" y="1002210"/>
                  </a:lnTo>
                  <a:lnTo>
                    <a:pt x="271786" y="964858"/>
                  </a:lnTo>
                  <a:lnTo>
                    <a:pt x="248942" y="923715"/>
                  </a:lnTo>
                  <a:lnTo>
                    <a:pt x="231977" y="879304"/>
                  </a:lnTo>
                  <a:lnTo>
                    <a:pt x="221416" y="832146"/>
                  </a:lnTo>
                  <a:lnTo>
                    <a:pt x="217779" y="782764"/>
                  </a:lnTo>
                  <a:lnTo>
                    <a:pt x="221416" y="733383"/>
                  </a:lnTo>
                  <a:lnTo>
                    <a:pt x="231977" y="686222"/>
                  </a:lnTo>
                  <a:lnTo>
                    <a:pt x="248942" y="641804"/>
                  </a:lnTo>
                  <a:lnTo>
                    <a:pt x="271786" y="600652"/>
                  </a:lnTo>
                  <a:lnTo>
                    <a:pt x="299989" y="563290"/>
                  </a:lnTo>
                  <a:lnTo>
                    <a:pt x="333026" y="530240"/>
                  </a:lnTo>
                  <a:lnTo>
                    <a:pt x="370377" y="502026"/>
                  </a:lnTo>
                  <a:lnTo>
                    <a:pt x="411519" y="479171"/>
                  </a:lnTo>
                  <a:lnTo>
                    <a:pt x="455928" y="462198"/>
                  </a:lnTo>
                  <a:lnTo>
                    <a:pt x="503084" y="451631"/>
                  </a:lnTo>
                  <a:lnTo>
                    <a:pt x="552462" y="447992"/>
                  </a:lnTo>
                  <a:lnTo>
                    <a:pt x="1061178" y="447992"/>
                  </a:lnTo>
                  <a:lnTo>
                    <a:pt x="1166545" y="289813"/>
                  </a:lnTo>
                  <a:lnTo>
                    <a:pt x="244157" y="289813"/>
                  </a:lnTo>
                  <a:lnTo>
                    <a:pt x="59651" y="168655"/>
                  </a:lnTo>
                  <a:close/>
                </a:path>
                <a:path w="1335405" h="1565909">
                  <a:moveTo>
                    <a:pt x="1166545" y="1275588"/>
                  </a:moveTo>
                  <a:lnTo>
                    <a:pt x="863523" y="1275588"/>
                  </a:lnTo>
                  <a:lnTo>
                    <a:pt x="1045375" y="1396847"/>
                  </a:lnTo>
                  <a:lnTo>
                    <a:pt x="1166545" y="1275588"/>
                  </a:lnTo>
                  <a:close/>
                </a:path>
                <a:path w="1335405" h="1565909">
                  <a:moveTo>
                    <a:pt x="1061178" y="447992"/>
                  </a:moveTo>
                  <a:lnTo>
                    <a:pt x="552462" y="447992"/>
                  </a:lnTo>
                  <a:lnTo>
                    <a:pt x="601844" y="451631"/>
                  </a:lnTo>
                  <a:lnTo>
                    <a:pt x="649001" y="462198"/>
                  </a:lnTo>
                  <a:lnTo>
                    <a:pt x="693411" y="479171"/>
                  </a:lnTo>
                  <a:lnTo>
                    <a:pt x="734553" y="502026"/>
                  </a:lnTo>
                  <a:lnTo>
                    <a:pt x="771903" y="530240"/>
                  </a:lnTo>
                  <a:lnTo>
                    <a:pt x="804940" y="563290"/>
                  </a:lnTo>
                  <a:lnTo>
                    <a:pt x="833141" y="600652"/>
                  </a:lnTo>
                  <a:lnTo>
                    <a:pt x="855985" y="641804"/>
                  </a:lnTo>
                  <a:lnTo>
                    <a:pt x="872948" y="686222"/>
                  </a:lnTo>
                  <a:lnTo>
                    <a:pt x="883509" y="733383"/>
                  </a:lnTo>
                  <a:lnTo>
                    <a:pt x="887145" y="782764"/>
                  </a:lnTo>
                  <a:lnTo>
                    <a:pt x="883509" y="832146"/>
                  </a:lnTo>
                  <a:lnTo>
                    <a:pt x="872948" y="879304"/>
                  </a:lnTo>
                  <a:lnTo>
                    <a:pt x="855985" y="923715"/>
                  </a:lnTo>
                  <a:lnTo>
                    <a:pt x="833141" y="964858"/>
                  </a:lnTo>
                  <a:lnTo>
                    <a:pt x="804940" y="1002210"/>
                  </a:lnTo>
                  <a:lnTo>
                    <a:pt x="771903" y="1035249"/>
                  </a:lnTo>
                  <a:lnTo>
                    <a:pt x="734553" y="1063452"/>
                  </a:lnTo>
                  <a:lnTo>
                    <a:pt x="693411" y="1086297"/>
                  </a:lnTo>
                  <a:lnTo>
                    <a:pt x="649001" y="1103261"/>
                  </a:lnTo>
                  <a:lnTo>
                    <a:pt x="601844" y="1113823"/>
                  </a:lnTo>
                  <a:lnTo>
                    <a:pt x="552462" y="1117460"/>
                  </a:lnTo>
                  <a:lnTo>
                    <a:pt x="1062698" y="1117460"/>
                  </a:lnTo>
                  <a:lnTo>
                    <a:pt x="1045375" y="1091082"/>
                  </a:lnTo>
                  <a:lnTo>
                    <a:pt x="1069522" y="1050095"/>
                  </a:lnTo>
                  <a:lnTo>
                    <a:pt x="1090472" y="1006408"/>
                  </a:lnTo>
                  <a:lnTo>
                    <a:pt x="1107965" y="960258"/>
                  </a:lnTo>
                  <a:lnTo>
                    <a:pt x="1121740" y="911885"/>
                  </a:lnTo>
                  <a:lnTo>
                    <a:pt x="1335278" y="869721"/>
                  </a:lnTo>
                  <a:lnTo>
                    <a:pt x="1335278" y="695718"/>
                  </a:lnTo>
                  <a:lnTo>
                    <a:pt x="1121740" y="653567"/>
                  </a:lnTo>
                  <a:lnTo>
                    <a:pt x="1108338" y="605145"/>
                  </a:lnTo>
                  <a:lnTo>
                    <a:pt x="1091468" y="558703"/>
                  </a:lnTo>
                  <a:lnTo>
                    <a:pt x="1070642" y="514230"/>
                  </a:lnTo>
                  <a:lnTo>
                    <a:pt x="1045375" y="471716"/>
                  </a:lnTo>
                  <a:lnTo>
                    <a:pt x="1061178" y="447992"/>
                  </a:lnTo>
                  <a:close/>
                </a:path>
                <a:path w="1335405" h="1565909">
                  <a:moveTo>
                    <a:pt x="639419" y="0"/>
                  </a:moveTo>
                  <a:lnTo>
                    <a:pt x="465505" y="0"/>
                  </a:lnTo>
                  <a:lnTo>
                    <a:pt x="423354" y="213486"/>
                  </a:lnTo>
                  <a:lnTo>
                    <a:pt x="374966" y="226877"/>
                  </a:lnTo>
                  <a:lnTo>
                    <a:pt x="328793" y="243744"/>
                  </a:lnTo>
                  <a:lnTo>
                    <a:pt x="285101" y="264564"/>
                  </a:lnTo>
                  <a:lnTo>
                    <a:pt x="244157" y="289813"/>
                  </a:lnTo>
                  <a:lnTo>
                    <a:pt x="863523" y="289813"/>
                  </a:lnTo>
                  <a:lnTo>
                    <a:pt x="821007" y="265689"/>
                  </a:lnTo>
                  <a:lnTo>
                    <a:pt x="776531" y="244744"/>
                  </a:lnTo>
                  <a:lnTo>
                    <a:pt x="730089" y="227252"/>
                  </a:lnTo>
                  <a:lnTo>
                    <a:pt x="681672" y="213486"/>
                  </a:lnTo>
                  <a:lnTo>
                    <a:pt x="639419" y="0"/>
                  </a:lnTo>
                  <a:close/>
                </a:path>
                <a:path w="1335405" h="1565909">
                  <a:moveTo>
                    <a:pt x="1045375" y="168655"/>
                  </a:moveTo>
                  <a:lnTo>
                    <a:pt x="863523" y="289813"/>
                  </a:lnTo>
                  <a:lnTo>
                    <a:pt x="1166545" y="289813"/>
                  </a:lnTo>
                  <a:lnTo>
                    <a:pt x="1045375" y="16865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96507" y="5489193"/>
              <a:ext cx="915035" cy="912494"/>
            </a:xfrm>
            <a:custGeom>
              <a:avLst/>
              <a:gdLst/>
              <a:ahLst/>
              <a:cxnLst/>
              <a:rect l="l" t="t" r="r" b="b"/>
              <a:pathLst>
                <a:path w="915035" h="912495">
                  <a:moveTo>
                    <a:pt x="455955" y="0"/>
                  </a:moveTo>
                  <a:lnTo>
                    <a:pt x="409138" y="2341"/>
                  </a:lnTo>
                  <a:lnTo>
                    <a:pt x="363718" y="9215"/>
                  </a:lnTo>
                  <a:lnTo>
                    <a:pt x="319920" y="20399"/>
                  </a:lnTo>
                  <a:lnTo>
                    <a:pt x="277968" y="35667"/>
                  </a:lnTo>
                  <a:lnTo>
                    <a:pt x="238086" y="54797"/>
                  </a:lnTo>
                  <a:lnTo>
                    <a:pt x="200496" y="77564"/>
                  </a:lnTo>
                  <a:lnTo>
                    <a:pt x="165425" y="103744"/>
                  </a:lnTo>
                  <a:lnTo>
                    <a:pt x="133094" y="133113"/>
                  </a:lnTo>
                  <a:lnTo>
                    <a:pt x="103728" y="165447"/>
                  </a:lnTo>
                  <a:lnTo>
                    <a:pt x="77552" y="200522"/>
                  </a:lnTo>
                  <a:lnTo>
                    <a:pt x="54788" y="238115"/>
                  </a:lnTo>
                  <a:lnTo>
                    <a:pt x="35661" y="278000"/>
                  </a:lnTo>
                  <a:lnTo>
                    <a:pt x="20395" y="319955"/>
                  </a:lnTo>
                  <a:lnTo>
                    <a:pt x="9213" y="363755"/>
                  </a:lnTo>
                  <a:lnTo>
                    <a:pt x="2340" y="409175"/>
                  </a:lnTo>
                  <a:lnTo>
                    <a:pt x="0" y="455993"/>
                  </a:lnTo>
                  <a:lnTo>
                    <a:pt x="2340" y="502810"/>
                  </a:lnTo>
                  <a:lnTo>
                    <a:pt x="9213" y="548230"/>
                  </a:lnTo>
                  <a:lnTo>
                    <a:pt x="20395" y="592028"/>
                  </a:lnTo>
                  <a:lnTo>
                    <a:pt x="35661" y="633980"/>
                  </a:lnTo>
                  <a:lnTo>
                    <a:pt x="54788" y="673862"/>
                  </a:lnTo>
                  <a:lnTo>
                    <a:pt x="77552" y="711451"/>
                  </a:lnTo>
                  <a:lnTo>
                    <a:pt x="103728" y="746523"/>
                  </a:lnTo>
                  <a:lnTo>
                    <a:pt x="133094" y="778854"/>
                  </a:lnTo>
                  <a:lnTo>
                    <a:pt x="165425" y="808220"/>
                  </a:lnTo>
                  <a:lnTo>
                    <a:pt x="200496" y="834396"/>
                  </a:lnTo>
                  <a:lnTo>
                    <a:pt x="238086" y="857160"/>
                  </a:lnTo>
                  <a:lnTo>
                    <a:pt x="277968" y="876287"/>
                  </a:lnTo>
                  <a:lnTo>
                    <a:pt x="319920" y="891553"/>
                  </a:lnTo>
                  <a:lnTo>
                    <a:pt x="363718" y="902734"/>
                  </a:lnTo>
                  <a:lnTo>
                    <a:pt x="409138" y="909608"/>
                  </a:lnTo>
                  <a:lnTo>
                    <a:pt x="455955" y="911948"/>
                  </a:lnTo>
                  <a:lnTo>
                    <a:pt x="502802" y="909608"/>
                  </a:lnTo>
                  <a:lnTo>
                    <a:pt x="548305" y="902734"/>
                  </a:lnTo>
                  <a:lnTo>
                    <a:pt x="592233" y="891553"/>
                  </a:lnTo>
                  <a:lnTo>
                    <a:pt x="634354" y="876287"/>
                  </a:lnTo>
                  <a:lnTo>
                    <a:pt x="674437" y="857160"/>
                  </a:lnTo>
                  <a:lnTo>
                    <a:pt x="712249" y="834396"/>
                  </a:lnTo>
                  <a:lnTo>
                    <a:pt x="747560" y="808220"/>
                  </a:lnTo>
                  <a:lnTo>
                    <a:pt x="767022" y="790676"/>
                  </a:lnTo>
                  <a:lnTo>
                    <a:pt x="455955" y="790676"/>
                  </a:lnTo>
                  <a:lnTo>
                    <a:pt x="406573" y="787040"/>
                  </a:lnTo>
                  <a:lnTo>
                    <a:pt x="359416" y="776479"/>
                  </a:lnTo>
                  <a:lnTo>
                    <a:pt x="315006" y="759515"/>
                  </a:lnTo>
                  <a:lnTo>
                    <a:pt x="273864" y="736672"/>
                  </a:lnTo>
                  <a:lnTo>
                    <a:pt x="236514" y="708471"/>
                  </a:lnTo>
                  <a:lnTo>
                    <a:pt x="203477" y="675434"/>
                  </a:lnTo>
                  <a:lnTo>
                    <a:pt x="175276" y="638084"/>
                  </a:lnTo>
                  <a:lnTo>
                    <a:pt x="152432" y="596942"/>
                  </a:lnTo>
                  <a:lnTo>
                    <a:pt x="135469" y="552532"/>
                  </a:lnTo>
                  <a:lnTo>
                    <a:pt x="124908" y="505375"/>
                  </a:lnTo>
                  <a:lnTo>
                    <a:pt x="121272" y="455993"/>
                  </a:lnTo>
                  <a:lnTo>
                    <a:pt x="124908" y="406612"/>
                  </a:lnTo>
                  <a:lnTo>
                    <a:pt x="135469" y="359450"/>
                  </a:lnTo>
                  <a:lnTo>
                    <a:pt x="152432" y="315031"/>
                  </a:lnTo>
                  <a:lnTo>
                    <a:pt x="175276" y="273878"/>
                  </a:lnTo>
                  <a:lnTo>
                    <a:pt x="203477" y="236513"/>
                  </a:lnTo>
                  <a:lnTo>
                    <a:pt x="236514" y="203462"/>
                  </a:lnTo>
                  <a:lnTo>
                    <a:pt x="273864" y="175246"/>
                  </a:lnTo>
                  <a:lnTo>
                    <a:pt x="315006" y="152390"/>
                  </a:lnTo>
                  <a:lnTo>
                    <a:pt x="359416" y="135416"/>
                  </a:lnTo>
                  <a:lnTo>
                    <a:pt x="406573" y="124847"/>
                  </a:lnTo>
                  <a:lnTo>
                    <a:pt x="455955" y="121208"/>
                  </a:lnTo>
                  <a:lnTo>
                    <a:pt x="766932" y="121208"/>
                  </a:lnTo>
                  <a:lnTo>
                    <a:pt x="747560" y="103744"/>
                  </a:lnTo>
                  <a:lnTo>
                    <a:pt x="712249" y="77564"/>
                  </a:lnTo>
                  <a:lnTo>
                    <a:pt x="674437" y="54797"/>
                  </a:lnTo>
                  <a:lnTo>
                    <a:pt x="634354" y="35667"/>
                  </a:lnTo>
                  <a:lnTo>
                    <a:pt x="592233" y="20399"/>
                  </a:lnTo>
                  <a:lnTo>
                    <a:pt x="548305" y="9215"/>
                  </a:lnTo>
                  <a:lnTo>
                    <a:pt x="502802" y="2341"/>
                  </a:lnTo>
                  <a:lnTo>
                    <a:pt x="455955" y="0"/>
                  </a:lnTo>
                  <a:close/>
                </a:path>
                <a:path w="915035" h="912495">
                  <a:moveTo>
                    <a:pt x="766932" y="121208"/>
                  </a:moveTo>
                  <a:lnTo>
                    <a:pt x="455955" y="121208"/>
                  </a:lnTo>
                  <a:lnTo>
                    <a:pt x="505334" y="124847"/>
                  </a:lnTo>
                  <a:lnTo>
                    <a:pt x="552489" y="135416"/>
                  </a:lnTo>
                  <a:lnTo>
                    <a:pt x="596898" y="152390"/>
                  </a:lnTo>
                  <a:lnTo>
                    <a:pt x="638040" y="175246"/>
                  </a:lnTo>
                  <a:lnTo>
                    <a:pt x="675391" y="203462"/>
                  </a:lnTo>
                  <a:lnTo>
                    <a:pt x="708428" y="236513"/>
                  </a:lnTo>
                  <a:lnTo>
                    <a:pt x="736631" y="273878"/>
                  </a:lnTo>
                  <a:lnTo>
                    <a:pt x="759475" y="315031"/>
                  </a:lnTo>
                  <a:lnTo>
                    <a:pt x="776440" y="359450"/>
                  </a:lnTo>
                  <a:lnTo>
                    <a:pt x="787001" y="406612"/>
                  </a:lnTo>
                  <a:lnTo>
                    <a:pt x="790638" y="455993"/>
                  </a:lnTo>
                  <a:lnTo>
                    <a:pt x="787001" y="505375"/>
                  </a:lnTo>
                  <a:lnTo>
                    <a:pt x="776440" y="552532"/>
                  </a:lnTo>
                  <a:lnTo>
                    <a:pt x="759475" y="596942"/>
                  </a:lnTo>
                  <a:lnTo>
                    <a:pt x="736631" y="638084"/>
                  </a:lnTo>
                  <a:lnTo>
                    <a:pt x="708428" y="675434"/>
                  </a:lnTo>
                  <a:lnTo>
                    <a:pt x="675391" y="708471"/>
                  </a:lnTo>
                  <a:lnTo>
                    <a:pt x="638040" y="736672"/>
                  </a:lnTo>
                  <a:lnTo>
                    <a:pt x="596898" y="759515"/>
                  </a:lnTo>
                  <a:lnTo>
                    <a:pt x="552489" y="776479"/>
                  </a:lnTo>
                  <a:lnTo>
                    <a:pt x="505334" y="787040"/>
                  </a:lnTo>
                  <a:lnTo>
                    <a:pt x="455955" y="790676"/>
                  </a:lnTo>
                  <a:lnTo>
                    <a:pt x="767022" y="790676"/>
                  </a:lnTo>
                  <a:lnTo>
                    <a:pt x="809749" y="746523"/>
                  </a:lnTo>
                  <a:lnTo>
                    <a:pt x="836164" y="711451"/>
                  </a:lnTo>
                  <a:lnTo>
                    <a:pt x="859151" y="673862"/>
                  </a:lnTo>
                  <a:lnTo>
                    <a:pt x="878477" y="633980"/>
                  </a:lnTo>
                  <a:lnTo>
                    <a:pt x="893913" y="592028"/>
                  </a:lnTo>
                  <a:lnTo>
                    <a:pt x="905224" y="548230"/>
                  </a:lnTo>
                  <a:lnTo>
                    <a:pt x="912181" y="502810"/>
                  </a:lnTo>
                  <a:lnTo>
                    <a:pt x="914552" y="455993"/>
                  </a:lnTo>
                  <a:lnTo>
                    <a:pt x="912181" y="409175"/>
                  </a:lnTo>
                  <a:lnTo>
                    <a:pt x="905224" y="363755"/>
                  </a:lnTo>
                  <a:lnTo>
                    <a:pt x="893913" y="319955"/>
                  </a:lnTo>
                  <a:lnTo>
                    <a:pt x="878477" y="278000"/>
                  </a:lnTo>
                  <a:lnTo>
                    <a:pt x="859151" y="238115"/>
                  </a:lnTo>
                  <a:lnTo>
                    <a:pt x="836164" y="200522"/>
                  </a:lnTo>
                  <a:lnTo>
                    <a:pt x="809749" y="165447"/>
                  </a:lnTo>
                  <a:lnTo>
                    <a:pt x="780137" y="133113"/>
                  </a:lnTo>
                  <a:lnTo>
                    <a:pt x="766932" y="121208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 descr=""/>
          <p:cNvGrpSpPr/>
          <p:nvPr/>
        </p:nvGrpSpPr>
        <p:grpSpPr>
          <a:xfrm>
            <a:off x="880148" y="3424237"/>
            <a:ext cx="4311015" cy="3438525"/>
            <a:chOff x="880148" y="3424237"/>
            <a:chExt cx="4311015" cy="3438525"/>
          </a:xfrm>
        </p:grpSpPr>
        <p:sp>
          <p:nvSpPr>
            <p:cNvPr id="6" name="object 6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930618" y="0"/>
                  </a:moveTo>
                  <a:lnTo>
                    <a:pt x="321272" y="0"/>
                  </a:lnTo>
                  <a:lnTo>
                    <a:pt x="195796" y="1813902"/>
                  </a:lnTo>
                  <a:lnTo>
                    <a:pt x="192710" y="1845142"/>
                  </a:lnTo>
                  <a:lnTo>
                    <a:pt x="183683" y="1874888"/>
                  </a:lnTo>
                  <a:lnTo>
                    <a:pt x="169060" y="1902310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  <a:lnTo>
                    <a:pt x="1238909" y="2138679"/>
                  </a:ln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930618" y="0"/>
                  </a:lnTo>
                  <a:close/>
                </a:path>
              </a:pathLst>
            </a:custGeom>
            <a:solidFill>
              <a:srgbClr val="D7D7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1238909" y="2138679"/>
                  </a:move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1047585" y="1689722"/>
                  </a:lnTo>
                  <a:lnTo>
                    <a:pt x="1039711" y="1577251"/>
                  </a:lnTo>
                  <a:lnTo>
                    <a:pt x="1009993" y="1147102"/>
                  </a:lnTo>
                  <a:lnTo>
                    <a:pt x="998944" y="987805"/>
                  </a:lnTo>
                  <a:lnTo>
                    <a:pt x="997928" y="973035"/>
                  </a:lnTo>
                  <a:lnTo>
                    <a:pt x="934809" y="61213"/>
                  </a:lnTo>
                  <a:lnTo>
                    <a:pt x="930618" y="0"/>
                  </a:lnTo>
                  <a:lnTo>
                    <a:pt x="321272" y="0"/>
                  </a:lnTo>
                  <a:lnTo>
                    <a:pt x="317081" y="61213"/>
                  </a:lnTo>
                  <a:lnTo>
                    <a:pt x="253962" y="973035"/>
                  </a:lnTo>
                  <a:lnTo>
                    <a:pt x="252946" y="987805"/>
                  </a:lnTo>
                  <a:lnTo>
                    <a:pt x="241897" y="1147102"/>
                  </a:lnTo>
                  <a:lnTo>
                    <a:pt x="212306" y="1577251"/>
                  </a:lnTo>
                  <a:lnTo>
                    <a:pt x="204432" y="1689722"/>
                  </a:lnTo>
                  <a:lnTo>
                    <a:pt x="195796" y="1813902"/>
                  </a:lnTo>
                  <a:lnTo>
                    <a:pt x="183683" y="1874888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</a:path>
              </a:pathLst>
            </a:custGeom>
            <a:ln w="9524">
              <a:solidFill>
                <a:srgbClr val="44344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930618" y="0"/>
                  </a:moveTo>
                  <a:lnTo>
                    <a:pt x="321272" y="0"/>
                  </a:lnTo>
                  <a:lnTo>
                    <a:pt x="195796" y="1813902"/>
                  </a:lnTo>
                  <a:lnTo>
                    <a:pt x="192710" y="1845142"/>
                  </a:lnTo>
                  <a:lnTo>
                    <a:pt x="183683" y="1874888"/>
                  </a:lnTo>
                  <a:lnTo>
                    <a:pt x="169060" y="1902310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  <a:lnTo>
                    <a:pt x="1238909" y="2138679"/>
                  </a:ln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930618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1238909" y="2138679"/>
                  </a:move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1047585" y="1689722"/>
                  </a:lnTo>
                  <a:lnTo>
                    <a:pt x="1039711" y="1577251"/>
                  </a:lnTo>
                  <a:lnTo>
                    <a:pt x="1009993" y="1147102"/>
                  </a:lnTo>
                  <a:lnTo>
                    <a:pt x="998944" y="987805"/>
                  </a:lnTo>
                  <a:lnTo>
                    <a:pt x="997928" y="973035"/>
                  </a:lnTo>
                  <a:lnTo>
                    <a:pt x="934809" y="61213"/>
                  </a:lnTo>
                  <a:lnTo>
                    <a:pt x="930618" y="0"/>
                  </a:lnTo>
                  <a:lnTo>
                    <a:pt x="321272" y="0"/>
                  </a:lnTo>
                  <a:lnTo>
                    <a:pt x="317081" y="61213"/>
                  </a:lnTo>
                  <a:lnTo>
                    <a:pt x="253962" y="973035"/>
                  </a:lnTo>
                  <a:lnTo>
                    <a:pt x="252946" y="987805"/>
                  </a:lnTo>
                  <a:lnTo>
                    <a:pt x="241897" y="1147102"/>
                  </a:lnTo>
                  <a:lnTo>
                    <a:pt x="212306" y="1577251"/>
                  </a:lnTo>
                  <a:lnTo>
                    <a:pt x="204432" y="1689722"/>
                  </a:lnTo>
                  <a:lnTo>
                    <a:pt x="195796" y="1813902"/>
                  </a:lnTo>
                  <a:lnTo>
                    <a:pt x="183683" y="1874888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</a:path>
              </a:pathLst>
            </a:custGeom>
            <a:ln w="9524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84910" y="3429381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4160236" y="0"/>
                  </a:moveTo>
                  <a:lnTo>
                    <a:pt x="133972" y="0"/>
                  </a:lnTo>
                  <a:lnTo>
                    <a:pt x="131254" y="127"/>
                  </a:lnTo>
                  <a:lnTo>
                    <a:pt x="125869" y="635"/>
                  </a:lnTo>
                  <a:lnTo>
                    <a:pt x="120192" y="1397"/>
                  </a:lnTo>
                  <a:lnTo>
                    <a:pt x="117411" y="2032"/>
                  </a:lnTo>
                  <a:lnTo>
                    <a:pt x="115252" y="2286"/>
                  </a:lnTo>
                  <a:lnTo>
                    <a:pt x="104190" y="4826"/>
                  </a:lnTo>
                  <a:lnTo>
                    <a:pt x="97363" y="6936"/>
                  </a:lnTo>
                  <a:lnTo>
                    <a:pt x="87337" y="10922"/>
                  </a:lnTo>
                  <a:lnTo>
                    <a:pt x="85458" y="11811"/>
                  </a:lnTo>
                  <a:lnTo>
                    <a:pt x="80429" y="14097"/>
                  </a:lnTo>
                  <a:lnTo>
                    <a:pt x="77990" y="15367"/>
                  </a:lnTo>
                  <a:lnTo>
                    <a:pt x="75476" y="16637"/>
                  </a:lnTo>
                  <a:lnTo>
                    <a:pt x="72923" y="18034"/>
                  </a:lnTo>
                  <a:lnTo>
                    <a:pt x="70612" y="19431"/>
                  </a:lnTo>
                  <a:lnTo>
                    <a:pt x="68986" y="20447"/>
                  </a:lnTo>
                  <a:lnTo>
                    <a:pt x="67462" y="21336"/>
                  </a:lnTo>
                  <a:lnTo>
                    <a:pt x="65925" y="22352"/>
                  </a:lnTo>
                  <a:lnTo>
                    <a:pt x="60972" y="25527"/>
                  </a:lnTo>
                  <a:lnTo>
                    <a:pt x="56197" y="28829"/>
                  </a:lnTo>
                  <a:lnTo>
                    <a:pt x="51714" y="32639"/>
                  </a:lnTo>
                  <a:lnTo>
                    <a:pt x="48996" y="35052"/>
                  </a:lnTo>
                  <a:lnTo>
                    <a:pt x="47574" y="36195"/>
                  </a:lnTo>
                  <a:lnTo>
                    <a:pt x="44869" y="38735"/>
                  </a:lnTo>
                  <a:lnTo>
                    <a:pt x="44716" y="38989"/>
                  </a:lnTo>
                  <a:lnTo>
                    <a:pt x="44551" y="38989"/>
                  </a:lnTo>
                  <a:lnTo>
                    <a:pt x="44424" y="39370"/>
                  </a:lnTo>
                  <a:lnTo>
                    <a:pt x="42697" y="40767"/>
                  </a:lnTo>
                  <a:lnTo>
                    <a:pt x="41059" y="42418"/>
                  </a:lnTo>
                  <a:lnTo>
                    <a:pt x="39453" y="44323"/>
                  </a:lnTo>
                  <a:lnTo>
                    <a:pt x="39154" y="44323"/>
                  </a:lnTo>
                  <a:lnTo>
                    <a:pt x="38874" y="44704"/>
                  </a:lnTo>
                  <a:lnTo>
                    <a:pt x="38646" y="45085"/>
                  </a:lnTo>
                  <a:lnTo>
                    <a:pt x="37211" y="46482"/>
                  </a:lnTo>
                  <a:lnTo>
                    <a:pt x="34518" y="49530"/>
                  </a:lnTo>
                  <a:lnTo>
                    <a:pt x="32359" y="52070"/>
                  </a:lnTo>
                  <a:lnTo>
                    <a:pt x="30302" y="54610"/>
                  </a:lnTo>
                  <a:lnTo>
                    <a:pt x="28422" y="57277"/>
                  </a:lnTo>
                  <a:lnTo>
                    <a:pt x="25704" y="60833"/>
                  </a:lnTo>
                  <a:lnTo>
                    <a:pt x="15557" y="77851"/>
                  </a:lnTo>
                  <a:lnTo>
                    <a:pt x="14363" y="80137"/>
                  </a:lnTo>
                  <a:lnTo>
                    <a:pt x="13284" y="82423"/>
                  </a:lnTo>
                  <a:lnTo>
                    <a:pt x="12141" y="85090"/>
                  </a:lnTo>
                  <a:lnTo>
                    <a:pt x="11734" y="85852"/>
                  </a:lnTo>
                  <a:lnTo>
                    <a:pt x="10655" y="88392"/>
                  </a:lnTo>
                  <a:lnTo>
                    <a:pt x="9575" y="91059"/>
                  </a:lnTo>
                  <a:lnTo>
                    <a:pt x="8597" y="93726"/>
                  </a:lnTo>
                  <a:lnTo>
                    <a:pt x="8458" y="93980"/>
                  </a:lnTo>
                  <a:lnTo>
                    <a:pt x="8381" y="94234"/>
                  </a:lnTo>
                  <a:lnTo>
                    <a:pt x="8318" y="94615"/>
                  </a:lnTo>
                  <a:lnTo>
                    <a:pt x="7353" y="97409"/>
                  </a:lnTo>
                  <a:lnTo>
                    <a:pt x="6438" y="100203"/>
                  </a:lnTo>
                  <a:lnTo>
                    <a:pt x="5638" y="102997"/>
                  </a:lnTo>
                  <a:lnTo>
                    <a:pt x="5461" y="103505"/>
                  </a:lnTo>
                  <a:lnTo>
                    <a:pt x="5295" y="103886"/>
                  </a:lnTo>
                  <a:lnTo>
                    <a:pt x="3530" y="110490"/>
                  </a:lnTo>
                  <a:lnTo>
                    <a:pt x="2247" y="116713"/>
                  </a:lnTo>
                  <a:lnTo>
                    <a:pt x="1358" y="123063"/>
                  </a:lnTo>
                  <a:lnTo>
                    <a:pt x="393" y="129667"/>
                  </a:lnTo>
                  <a:lnTo>
                    <a:pt x="0" y="136398"/>
                  </a:lnTo>
                  <a:lnTo>
                    <a:pt x="63" y="2728823"/>
                  </a:lnTo>
                  <a:lnTo>
                    <a:pt x="165" y="2731262"/>
                  </a:lnTo>
                  <a:lnTo>
                    <a:pt x="7289" y="2769323"/>
                  </a:lnTo>
                  <a:lnTo>
                    <a:pt x="12420" y="2782379"/>
                  </a:lnTo>
                  <a:lnTo>
                    <a:pt x="12484" y="2782658"/>
                  </a:lnTo>
                  <a:lnTo>
                    <a:pt x="12674" y="2783014"/>
                  </a:lnTo>
                  <a:lnTo>
                    <a:pt x="12750" y="2783344"/>
                  </a:lnTo>
                  <a:lnTo>
                    <a:pt x="13944" y="2785795"/>
                  </a:lnTo>
                  <a:lnTo>
                    <a:pt x="15087" y="2788310"/>
                  </a:lnTo>
                  <a:lnTo>
                    <a:pt x="16446" y="2790647"/>
                  </a:lnTo>
                  <a:lnTo>
                    <a:pt x="19138" y="2795765"/>
                  </a:lnTo>
                  <a:lnTo>
                    <a:pt x="42722" y="2826016"/>
                  </a:lnTo>
                  <a:lnTo>
                    <a:pt x="63652" y="2843009"/>
                  </a:lnTo>
                  <a:lnTo>
                    <a:pt x="63855" y="2843174"/>
                  </a:lnTo>
                  <a:lnTo>
                    <a:pt x="85559" y="2855048"/>
                  </a:lnTo>
                  <a:lnTo>
                    <a:pt x="87896" y="2856128"/>
                  </a:lnTo>
                  <a:lnTo>
                    <a:pt x="90335" y="2857093"/>
                  </a:lnTo>
                  <a:lnTo>
                    <a:pt x="98475" y="2860205"/>
                  </a:lnTo>
                  <a:lnTo>
                    <a:pt x="104330" y="2861983"/>
                  </a:lnTo>
                  <a:lnTo>
                    <a:pt x="110299" y="2863303"/>
                  </a:lnTo>
                  <a:lnTo>
                    <a:pt x="112623" y="2863926"/>
                  </a:lnTo>
                  <a:lnTo>
                    <a:pt x="115087" y="2864421"/>
                  </a:lnTo>
                  <a:lnTo>
                    <a:pt x="117525" y="2864840"/>
                  </a:lnTo>
                  <a:lnTo>
                    <a:pt x="120307" y="2865412"/>
                  </a:lnTo>
                  <a:lnTo>
                    <a:pt x="123101" y="2865805"/>
                  </a:lnTo>
                  <a:lnTo>
                    <a:pt x="125958" y="2866085"/>
                  </a:lnTo>
                  <a:lnTo>
                    <a:pt x="128752" y="2866491"/>
                  </a:lnTo>
                  <a:lnTo>
                    <a:pt x="131533" y="2866720"/>
                  </a:lnTo>
                  <a:lnTo>
                    <a:pt x="134442" y="2866910"/>
                  </a:lnTo>
                  <a:lnTo>
                    <a:pt x="134683" y="2866910"/>
                  </a:lnTo>
                  <a:lnTo>
                    <a:pt x="138507" y="2867190"/>
                  </a:lnTo>
                  <a:lnTo>
                    <a:pt x="4157878" y="2867190"/>
                  </a:lnTo>
                  <a:lnTo>
                    <a:pt x="4208908" y="2857828"/>
                  </a:lnTo>
                  <a:lnTo>
                    <a:pt x="4252080" y="2831912"/>
                  </a:lnTo>
                  <a:lnTo>
                    <a:pt x="4283679" y="2792695"/>
                  </a:lnTo>
                  <a:lnTo>
                    <a:pt x="4299991" y="2743428"/>
                  </a:lnTo>
                  <a:lnTo>
                    <a:pt x="4301261" y="143129"/>
                  </a:lnTo>
                  <a:lnTo>
                    <a:pt x="4293945" y="97772"/>
                  </a:lnTo>
                  <a:lnTo>
                    <a:pt x="4273577" y="58378"/>
                  </a:lnTo>
                  <a:lnTo>
                    <a:pt x="4242529" y="27311"/>
                  </a:lnTo>
                  <a:lnTo>
                    <a:pt x="4203172" y="6936"/>
                  </a:lnTo>
                  <a:lnTo>
                    <a:pt x="4160236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84910" y="3429000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143230" y="0"/>
                  </a:moveTo>
                  <a:lnTo>
                    <a:pt x="140373" y="0"/>
                  </a:lnTo>
                  <a:lnTo>
                    <a:pt x="137579" y="126"/>
                  </a:lnTo>
                  <a:lnTo>
                    <a:pt x="134797" y="253"/>
                  </a:lnTo>
                  <a:lnTo>
                    <a:pt x="134632" y="253"/>
                  </a:lnTo>
                  <a:lnTo>
                    <a:pt x="134353" y="253"/>
                  </a:lnTo>
                  <a:lnTo>
                    <a:pt x="134162" y="253"/>
                  </a:lnTo>
                  <a:lnTo>
                    <a:pt x="133972" y="380"/>
                  </a:lnTo>
                  <a:lnTo>
                    <a:pt x="131254" y="508"/>
                  </a:lnTo>
                  <a:lnTo>
                    <a:pt x="128536" y="762"/>
                  </a:lnTo>
                  <a:lnTo>
                    <a:pt x="125869" y="1015"/>
                  </a:lnTo>
                  <a:lnTo>
                    <a:pt x="123050" y="1397"/>
                  </a:lnTo>
                  <a:lnTo>
                    <a:pt x="120192" y="1777"/>
                  </a:lnTo>
                  <a:lnTo>
                    <a:pt x="117411" y="2412"/>
                  </a:lnTo>
                  <a:lnTo>
                    <a:pt x="115252" y="2666"/>
                  </a:lnTo>
                  <a:lnTo>
                    <a:pt x="113093" y="3175"/>
                  </a:lnTo>
                  <a:lnTo>
                    <a:pt x="110909" y="3683"/>
                  </a:lnTo>
                  <a:lnTo>
                    <a:pt x="104190" y="5207"/>
                  </a:lnTo>
                  <a:lnTo>
                    <a:pt x="97561" y="7238"/>
                  </a:lnTo>
                  <a:lnTo>
                    <a:pt x="91135" y="9778"/>
                  </a:lnTo>
                  <a:lnTo>
                    <a:pt x="89217" y="10540"/>
                  </a:lnTo>
                  <a:lnTo>
                    <a:pt x="87337" y="11302"/>
                  </a:lnTo>
                  <a:lnTo>
                    <a:pt x="85458" y="12191"/>
                  </a:lnTo>
                  <a:lnTo>
                    <a:pt x="82956" y="13335"/>
                  </a:lnTo>
                  <a:lnTo>
                    <a:pt x="80429" y="14477"/>
                  </a:lnTo>
                  <a:lnTo>
                    <a:pt x="77990" y="15748"/>
                  </a:lnTo>
                  <a:lnTo>
                    <a:pt x="75476" y="17017"/>
                  </a:lnTo>
                  <a:lnTo>
                    <a:pt x="72923" y="18414"/>
                  </a:lnTo>
                  <a:lnTo>
                    <a:pt x="70612" y="19812"/>
                  </a:lnTo>
                  <a:lnTo>
                    <a:pt x="68986" y="20827"/>
                  </a:lnTo>
                  <a:lnTo>
                    <a:pt x="67462" y="21716"/>
                  </a:lnTo>
                  <a:lnTo>
                    <a:pt x="65925" y="22733"/>
                  </a:lnTo>
                  <a:lnTo>
                    <a:pt x="60972" y="25908"/>
                  </a:lnTo>
                  <a:lnTo>
                    <a:pt x="56197" y="29210"/>
                  </a:lnTo>
                  <a:lnTo>
                    <a:pt x="51714" y="33020"/>
                  </a:lnTo>
                  <a:lnTo>
                    <a:pt x="48996" y="35433"/>
                  </a:lnTo>
                  <a:lnTo>
                    <a:pt x="47574" y="36575"/>
                  </a:lnTo>
                  <a:lnTo>
                    <a:pt x="46215" y="37846"/>
                  </a:lnTo>
                  <a:lnTo>
                    <a:pt x="44869" y="39115"/>
                  </a:lnTo>
                  <a:lnTo>
                    <a:pt x="44716" y="39370"/>
                  </a:lnTo>
                  <a:lnTo>
                    <a:pt x="44551" y="39370"/>
                  </a:lnTo>
                  <a:lnTo>
                    <a:pt x="44424" y="39750"/>
                  </a:lnTo>
                  <a:lnTo>
                    <a:pt x="42697" y="41148"/>
                  </a:lnTo>
                  <a:lnTo>
                    <a:pt x="41059" y="42799"/>
                  </a:lnTo>
                  <a:lnTo>
                    <a:pt x="39560" y="44576"/>
                  </a:lnTo>
                  <a:lnTo>
                    <a:pt x="39154" y="44703"/>
                  </a:lnTo>
                  <a:lnTo>
                    <a:pt x="38874" y="45085"/>
                  </a:lnTo>
                  <a:lnTo>
                    <a:pt x="38646" y="45465"/>
                  </a:lnTo>
                  <a:lnTo>
                    <a:pt x="37211" y="46862"/>
                  </a:lnTo>
                  <a:lnTo>
                    <a:pt x="35852" y="48387"/>
                  </a:lnTo>
                  <a:lnTo>
                    <a:pt x="34518" y="49911"/>
                  </a:lnTo>
                  <a:lnTo>
                    <a:pt x="32359" y="52450"/>
                  </a:lnTo>
                  <a:lnTo>
                    <a:pt x="30302" y="54990"/>
                  </a:lnTo>
                  <a:lnTo>
                    <a:pt x="28422" y="57658"/>
                  </a:lnTo>
                  <a:lnTo>
                    <a:pt x="25704" y="61213"/>
                  </a:lnTo>
                  <a:lnTo>
                    <a:pt x="16230" y="76835"/>
                  </a:lnTo>
                  <a:lnTo>
                    <a:pt x="15951" y="77342"/>
                  </a:lnTo>
                  <a:lnTo>
                    <a:pt x="15722" y="77850"/>
                  </a:lnTo>
                  <a:lnTo>
                    <a:pt x="15557" y="78232"/>
                  </a:lnTo>
                  <a:lnTo>
                    <a:pt x="14363" y="80517"/>
                  </a:lnTo>
                  <a:lnTo>
                    <a:pt x="13284" y="82803"/>
                  </a:lnTo>
                  <a:lnTo>
                    <a:pt x="12293" y="85089"/>
                  </a:lnTo>
                  <a:lnTo>
                    <a:pt x="12141" y="85471"/>
                  </a:lnTo>
                  <a:lnTo>
                    <a:pt x="11950" y="85851"/>
                  </a:lnTo>
                  <a:lnTo>
                    <a:pt x="11734" y="86233"/>
                  </a:lnTo>
                  <a:lnTo>
                    <a:pt x="10655" y="88773"/>
                  </a:lnTo>
                  <a:lnTo>
                    <a:pt x="9575" y="91439"/>
                  </a:lnTo>
                  <a:lnTo>
                    <a:pt x="8597" y="94107"/>
                  </a:lnTo>
                  <a:lnTo>
                    <a:pt x="8458" y="94361"/>
                  </a:lnTo>
                  <a:lnTo>
                    <a:pt x="8381" y="94614"/>
                  </a:lnTo>
                  <a:lnTo>
                    <a:pt x="8318" y="94996"/>
                  </a:lnTo>
                  <a:lnTo>
                    <a:pt x="7353" y="97789"/>
                  </a:lnTo>
                  <a:lnTo>
                    <a:pt x="6438" y="100584"/>
                  </a:lnTo>
                  <a:lnTo>
                    <a:pt x="5638" y="103377"/>
                  </a:lnTo>
                  <a:lnTo>
                    <a:pt x="5461" y="103886"/>
                  </a:lnTo>
                  <a:lnTo>
                    <a:pt x="5295" y="104266"/>
                  </a:lnTo>
                  <a:lnTo>
                    <a:pt x="5168" y="104775"/>
                  </a:lnTo>
                  <a:lnTo>
                    <a:pt x="3530" y="110871"/>
                  </a:lnTo>
                  <a:lnTo>
                    <a:pt x="2247" y="117094"/>
                  </a:lnTo>
                  <a:lnTo>
                    <a:pt x="1358" y="123444"/>
                  </a:lnTo>
                  <a:lnTo>
                    <a:pt x="393" y="130048"/>
                  </a:lnTo>
                  <a:lnTo>
                    <a:pt x="0" y="136778"/>
                  </a:lnTo>
                  <a:lnTo>
                    <a:pt x="0" y="143510"/>
                  </a:lnTo>
                  <a:lnTo>
                    <a:pt x="0" y="2724238"/>
                  </a:lnTo>
                  <a:lnTo>
                    <a:pt x="0" y="2726702"/>
                  </a:lnTo>
                  <a:lnTo>
                    <a:pt x="63" y="2729204"/>
                  </a:lnTo>
                  <a:lnTo>
                    <a:pt x="6375" y="2766910"/>
                  </a:lnTo>
                  <a:lnTo>
                    <a:pt x="12420" y="2782760"/>
                  </a:lnTo>
                  <a:lnTo>
                    <a:pt x="12484" y="2783039"/>
                  </a:lnTo>
                  <a:lnTo>
                    <a:pt x="12674" y="2783395"/>
                  </a:lnTo>
                  <a:lnTo>
                    <a:pt x="12750" y="2783725"/>
                  </a:lnTo>
                  <a:lnTo>
                    <a:pt x="13944" y="2786176"/>
                  </a:lnTo>
                  <a:lnTo>
                    <a:pt x="15087" y="2788691"/>
                  </a:lnTo>
                  <a:lnTo>
                    <a:pt x="16446" y="2791028"/>
                  </a:lnTo>
                  <a:lnTo>
                    <a:pt x="17805" y="2793631"/>
                  </a:lnTo>
                  <a:lnTo>
                    <a:pt x="40843" y="2824518"/>
                  </a:lnTo>
                  <a:lnTo>
                    <a:pt x="44716" y="2828264"/>
                  </a:lnTo>
                  <a:lnTo>
                    <a:pt x="50469" y="2833687"/>
                  </a:lnTo>
                  <a:lnTo>
                    <a:pt x="56642" y="2838627"/>
                  </a:lnTo>
                  <a:lnTo>
                    <a:pt x="63182" y="2843110"/>
                  </a:lnTo>
                  <a:lnTo>
                    <a:pt x="63411" y="2843250"/>
                  </a:lnTo>
                  <a:lnTo>
                    <a:pt x="63652" y="2843390"/>
                  </a:lnTo>
                  <a:lnTo>
                    <a:pt x="63855" y="2843555"/>
                  </a:lnTo>
                  <a:lnTo>
                    <a:pt x="85559" y="2855429"/>
                  </a:lnTo>
                  <a:lnTo>
                    <a:pt x="87896" y="2856509"/>
                  </a:lnTo>
                  <a:lnTo>
                    <a:pt x="90335" y="2857474"/>
                  </a:lnTo>
                  <a:lnTo>
                    <a:pt x="92748" y="2858389"/>
                  </a:lnTo>
                  <a:lnTo>
                    <a:pt x="98475" y="2860586"/>
                  </a:lnTo>
                  <a:lnTo>
                    <a:pt x="104330" y="2862364"/>
                  </a:lnTo>
                  <a:lnTo>
                    <a:pt x="110299" y="2863684"/>
                  </a:lnTo>
                  <a:lnTo>
                    <a:pt x="112623" y="2864307"/>
                  </a:lnTo>
                  <a:lnTo>
                    <a:pt x="115087" y="2864802"/>
                  </a:lnTo>
                  <a:lnTo>
                    <a:pt x="117525" y="2865221"/>
                  </a:lnTo>
                  <a:lnTo>
                    <a:pt x="120307" y="2865793"/>
                  </a:lnTo>
                  <a:lnTo>
                    <a:pt x="123101" y="2866186"/>
                  </a:lnTo>
                  <a:lnTo>
                    <a:pt x="125958" y="2866466"/>
                  </a:lnTo>
                  <a:lnTo>
                    <a:pt x="128752" y="2866872"/>
                  </a:lnTo>
                  <a:lnTo>
                    <a:pt x="131533" y="2867101"/>
                  </a:lnTo>
                  <a:lnTo>
                    <a:pt x="134442" y="2867291"/>
                  </a:lnTo>
                  <a:lnTo>
                    <a:pt x="134683" y="2867291"/>
                  </a:lnTo>
                  <a:lnTo>
                    <a:pt x="137464" y="2867494"/>
                  </a:lnTo>
                  <a:lnTo>
                    <a:pt x="140373" y="2867571"/>
                  </a:lnTo>
                  <a:lnTo>
                    <a:pt x="143230" y="2867571"/>
                  </a:lnTo>
                  <a:lnTo>
                    <a:pt x="4157878" y="2867571"/>
                  </a:lnTo>
                  <a:lnTo>
                    <a:pt x="4208908" y="2858209"/>
                  </a:lnTo>
                  <a:lnTo>
                    <a:pt x="4252080" y="2832293"/>
                  </a:lnTo>
                  <a:lnTo>
                    <a:pt x="4283679" y="2793076"/>
                  </a:lnTo>
                  <a:lnTo>
                    <a:pt x="4299991" y="2743809"/>
                  </a:lnTo>
                  <a:lnTo>
                    <a:pt x="4300880" y="2737345"/>
                  </a:lnTo>
                  <a:lnTo>
                    <a:pt x="4301261" y="2730779"/>
                  </a:lnTo>
                  <a:lnTo>
                    <a:pt x="4301261" y="2724213"/>
                  </a:lnTo>
                  <a:lnTo>
                    <a:pt x="4301261" y="143510"/>
                  </a:lnTo>
                  <a:lnTo>
                    <a:pt x="4293945" y="98153"/>
                  </a:lnTo>
                  <a:lnTo>
                    <a:pt x="4273577" y="58759"/>
                  </a:lnTo>
                  <a:lnTo>
                    <a:pt x="4242529" y="27692"/>
                  </a:lnTo>
                  <a:lnTo>
                    <a:pt x="4203172" y="7317"/>
                  </a:lnTo>
                  <a:lnTo>
                    <a:pt x="4157878" y="0"/>
                  </a:lnTo>
                  <a:lnTo>
                    <a:pt x="143230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84910" y="5798083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4301261" y="0"/>
                  </a:moveTo>
                  <a:lnTo>
                    <a:pt x="0" y="0"/>
                  </a:lnTo>
                  <a:lnTo>
                    <a:pt x="63" y="338137"/>
                  </a:lnTo>
                  <a:lnTo>
                    <a:pt x="5575" y="378599"/>
                  </a:lnTo>
                  <a:lnTo>
                    <a:pt x="12420" y="400189"/>
                  </a:lnTo>
                  <a:lnTo>
                    <a:pt x="12484" y="400519"/>
                  </a:lnTo>
                  <a:lnTo>
                    <a:pt x="12674" y="400926"/>
                  </a:lnTo>
                  <a:lnTo>
                    <a:pt x="12738" y="401307"/>
                  </a:lnTo>
                  <a:lnTo>
                    <a:pt x="13944" y="404152"/>
                  </a:lnTo>
                  <a:lnTo>
                    <a:pt x="15087" y="407060"/>
                  </a:lnTo>
                  <a:lnTo>
                    <a:pt x="16446" y="409778"/>
                  </a:lnTo>
                  <a:lnTo>
                    <a:pt x="19138" y="415696"/>
                  </a:lnTo>
                  <a:lnTo>
                    <a:pt x="40843" y="448589"/>
                  </a:lnTo>
                  <a:lnTo>
                    <a:pt x="63639" y="470446"/>
                  </a:lnTo>
                  <a:lnTo>
                    <a:pt x="63855" y="470636"/>
                  </a:lnTo>
                  <a:lnTo>
                    <a:pt x="85559" y="484403"/>
                  </a:lnTo>
                  <a:lnTo>
                    <a:pt x="87896" y="485647"/>
                  </a:lnTo>
                  <a:lnTo>
                    <a:pt x="90335" y="486765"/>
                  </a:lnTo>
                  <a:lnTo>
                    <a:pt x="98475" y="490385"/>
                  </a:lnTo>
                  <a:lnTo>
                    <a:pt x="104330" y="492442"/>
                  </a:lnTo>
                  <a:lnTo>
                    <a:pt x="110299" y="493966"/>
                  </a:lnTo>
                  <a:lnTo>
                    <a:pt x="112623" y="494703"/>
                  </a:lnTo>
                  <a:lnTo>
                    <a:pt x="115087" y="495261"/>
                  </a:lnTo>
                  <a:lnTo>
                    <a:pt x="117525" y="495757"/>
                  </a:lnTo>
                  <a:lnTo>
                    <a:pt x="120307" y="496404"/>
                  </a:lnTo>
                  <a:lnTo>
                    <a:pt x="123101" y="496874"/>
                  </a:lnTo>
                  <a:lnTo>
                    <a:pt x="125958" y="497192"/>
                  </a:lnTo>
                  <a:lnTo>
                    <a:pt x="128752" y="497662"/>
                  </a:lnTo>
                  <a:lnTo>
                    <a:pt x="131533" y="497928"/>
                  </a:lnTo>
                  <a:lnTo>
                    <a:pt x="134442" y="498144"/>
                  </a:lnTo>
                  <a:lnTo>
                    <a:pt x="134683" y="498144"/>
                  </a:lnTo>
                  <a:lnTo>
                    <a:pt x="138489" y="498474"/>
                  </a:lnTo>
                  <a:lnTo>
                    <a:pt x="4157878" y="498474"/>
                  </a:lnTo>
                  <a:lnTo>
                    <a:pt x="4199212" y="491451"/>
                  </a:lnTo>
                  <a:lnTo>
                    <a:pt x="4235992" y="471666"/>
                  </a:lnTo>
                  <a:lnTo>
                    <a:pt x="4266317" y="441051"/>
                  </a:lnTo>
                  <a:lnTo>
                    <a:pt x="4288284" y="401537"/>
                  </a:lnTo>
                  <a:lnTo>
                    <a:pt x="4299991" y="355053"/>
                  </a:lnTo>
                  <a:lnTo>
                    <a:pt x="4301211" y="340956"/>
                  </a:lnTo>
                  <a:lnTo>
                    <a:pt x="4301261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884910" y="5798083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0" y="0"/>
                  </a:moveTo>
                  <a:lnTo>
                    <a:pt x="0" y="332371"/>
                  </a:lnTo>
                  <a:lnTo>
                    <a:pt x="0" y="335229"/>
                  </a:lnTo>
                  <a:lnTo>
                    <a:pt x="63" y="338137"/>
                  </a:lnTo>
                  <a:lnTo>
                    <a:pt x="5575" y="378599"/>
                  </a:lnTo>
                  <a:lnTo>
                    <a:pt x="10236" y="394322"/>
                  </a:lnTo>
                  <a:lnTo>
                    <a:pt x="11214" y="397281"/>
                  </a:lnTo>
                  <a:lnTo>
                    <a:pt x="12420" y="400189"/>
                  </a:lnTo>
                  <a:lnTo>
                    <a:pt x="12484" y="400519"/>
                  </a:lnTo>
                  <a:lnTo>
                    <a:pt x="12674" y="400926"/>
                  </a:lnTo>
                  <a:lnTo>
                    <a:pt x="12738" y="401307"/>
                  </a:lnTo>
                  <a:lnTo>
                    <a:pt x="13944" y="404152"/>
                  </a:lnTo>
                  <a:lnTo>
                    <a:pt x="15087" y="407060"/>
                  </a:lnTo>
                  <a:lnTo>
                    <a:pt x="16446" y="409778"/>
                  </a:lnTo>
                  <a:lnTo>
                    <a:pt x="17805" y="412788"/>
                  </a:lnTo>
                  <a:lnTo>
                    <a:pt x="19138" y="415696"/>
                  </a:lnTo>
                  <a:lnTo>
                    <a:pt x="40843" y="448589"/>
                  </a:lnTo>
                  <a:lnTo>
                    <a:pt x="63411" y="470280"/>
                  </a:lnTo>
                  <a:lnTo>
                    <a:pt x="63639" y="470446"/>
                  </a:lnTo>
                  <a:lnTo>
                    <a:pt x="85559" y="484403"/>
                  </a:lnTo>
                  <a:lnTo>
                    <a:pt x="87896" y="485647"/>
                  </a:lnTo>
                  <a:lnTo>
                    <a:pt x="90335" y="486765"/>
                  </a:lnTo>
                  <a:lnTo>
                    <a:pt x="92748" y="487832"/>
                  </a:lnTo>
                  <a:lnTo>
                    <a:pt x="98475" y="490385"/>
                  </a:lnTo>
                  <a:lnTo>
                    <a:pt x="104330" y="492442"/>
                  </a:lnTo>
                  <a:lnTo>
                    <a:pt x="110299" y="493966"/>
                  </a:lnTo>
                  <a:lnTo>
                    <a:pt x="112623" y="494703"/>
                  </a:lnTo>
                  <a:lnTo>
                    <a:pt x="115087" y="495261"/>
                  </a:lnTo>
                  <a:lnTo>
                    <a:pt x="117525" y="495757"/>
                  </a:lnTo>
                  <a:lnTo>
                    <a:pt x="120307" y="496404"/>
                  </a:lnTo>
                  <a:lnTo>
                    <a:pt x="123101" y="496874"/>
                  </a:lnTo>
                  <a:lnTo>
                    <a:pt x="125958" y="497192"/>
                  </a:lnTo>
                  <a:lnTo>
                    <a:pt x="128752" y="497662"/>
                  </a:lnTo>
                  <a:lnTo>
                    <a:pt x="131533" y="497928"/>
                  </a:lnTo>
                  <a:lnTo>
                    <a:pt x="134442" y="498144"/>
                  </a:lnTo>
                  <a:lnTo>
                    <a:pt x="134683" y="498144"/>
                  </a:lnTo>
                  <a:lnTo>
                    <a:pt x="137464" y="498386"/>
                  </a:lnTo>
                  <a:lnTo>
                    <a:pt x="140373" y="498474"/>
                  </a:lnTo>
                  <a:lnTo>
                    <a:pt x="143230" y="498474"/>
                  </a:lnTo>
                  <a:lnTo>
                    <a:pt x="4157878" y="498474"/>
                  </a:lnTo>
                  <a:lnTo>
                    <a:pt x="4199212" y="491451"/>
                  </a:lnTo>
                  <a:lnTo>
                    <a:pt x="4235992" y="471666"/>
                  </a:lnTo>
                  <a:lnTo>
                    <a:pt x="4266317" y="441051"/>
                  </a:lnTo>
                  <a:lnTo>
                    <a:pt x="4288284" y="401537"/>
                  </a:lnTo>
                  <a:lnTo>
                    <a:pt x="4299991" y="355053"/>
                  </a:lnTo>
                  <a:lnTo>
                    <a:pt x="4301261" y="339953"/>
                  </a:lnTo>
                  <a:lnTo>
                    <a:pt x="4301261" y="332346"/>
                  </a:lnTo>
                  <a:lnTo>
                    <a:pt x="4301261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2613913" y="6296571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835278" y="0"/>
                  </a:moveTo>
                  <a:lnTo>
                    <a:pt x="7747" y="0"/>
                  </a:lnTo>
                  <a:lnTo>
                    <a:pt x="0" y="112471"/>
                  </a:lnTo>
                  <a:lnTo>
                    <a:pt x="843152" y="112471"/>
                  </a:lnTo>
                  <a:lnTo>
                    <a:pt x="835278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2613913" y="6296571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7747" y="0"/>
                  </a:moveTo>
                  <a:lnTo>
                    <a:pt x="0" y="112471"/>
                  </a:lnTo>
                  <a:lnTo>
                    <a:pt x="843152" y="112471"/>
                  </a:lnTo>
                  <a:lnTo>
                    <a:pt x="835278" y="0"/>
                  </a:lnTo>
                  <a:lnTo>
                    <a:pt x="7747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83411" y="3751656"/>
              <a:ext cx="4104004" cy="2295652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6444869" y="2672207"/>
            <a:ext cx="5589905" cy="2047239"/>
          </a:xfrm>
          <a:prstGeom prst="rect">
            <a:avLst/>
          </a:prstGeom>
          <a:solidFill>
            <a:srgbClr val="CCEBCD"/>
          </a:solidFill>
        </p:spPr>
        <p:txBody>
          <a:bodyPr wrap="square" lIns="0" tIns="197485" rIns="0" bIns="0" rtlCol="0" vert="horz">
            <a:spAutoFit/>
          </a:bodyPr>
          <a:lstStyle/>
          <a:p>
            <a:pPr marL="1703070">
              <a:lnSpc>
                <a:spcPct val="100000"/>
              </a:lnSpc>
              <a:spcBef>
                <a:spcPts val="1555"/>
              </a:spcBef>
            </a:pPr>
            <a:r>
              <a:rPr dirty="0" sz="2100" b="1">
                <a:solidFill>
                  <a:srgbClr val="54669B"/>
                </a:solidFill>
                <a:latin typeface="Calibri"/>
                <a:cs typeface="Calibri"/>
              </a:rPr>
              <a:t>Materials</a:t>
            </a:r>
            <a:r>
              <a:rPr dirty="0" sz="2100" spc="20" b="1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54669B"/>
                </a:solidFill>
                <a:latin typeface="Calibri"/>
                <a:cs typeface="Calibri"/>
              </a:rPr>
              <a:t>delivered</a:t>
            </a:r>
            <a:endParaRPr sz="2100">
              <a:latin typeface="Calibri"/>
              <a:cs typeface="Calibri"/>
            </a:endParaRPr>
          </a:p>
          <a:p>
            <a:pPr marL="318135" indent="-195580">
              <a:lnSpc>
                <a:spcPct val="100000"/>
              </a:lnSpc>
              <a:spcBef>
                <a:spcPts val="50"/>
              </a:spcBef>
              <a:buChar char="•"/>
              <a:tabLst>
                <a:tab pos="318135" algn="l"/>
              </a:tabLst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User</a:t>
            </a:r>
            <a:r>
              <a:rPr dirty="0" sz="2100" spc="1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manual</a:t>
            </a:r>
            <a:r>
              <a:rPr dirty="0" sz="2100" spc="3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for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the</a:t>
            </a:r>
            <a:r>
              <a:rPr dirty="0" sz="2100" spc="2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use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of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Macros</a:t>
            </a:r>
            <a:r>
              <a:rPr dirty="0" sz="2100" spc="4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54669B"/>
                </a:solidFill>
                <a:latin typeface="Calibri"/>
                <a:cs typeface="Calibri"/>
              </a:rPr>
              <a:t>and</a:t>
            </a:r>
            <a:endParaRPr sz="2100">
              <a:latin typeface="Calibri"/>
              <a:cs typeface="Calibri"/>
            </a:endParaRPr>
          </a:p>
          <a:p>
            <a:pPr marL="122555">
              <a:lnSpc>
                <a:spcPct val="100000"/>
              </a:lnSpc>
              <a:spcBef>
                <a:spcPts val="40"/>
              </a:spcBef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functions</a:t>
            </a:r>
            <a:r>
              <a:rPr dirty="0" sz="2100" spc="4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</a:t>
            </a:r>
            <a:r>
              <a:rPr dirty="0" sz="2100" spc="6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20">
                <a:solidFill>
                  <a:srgbClr val="54669B"/>
                </a:solidFill>
                <a:latin typeface="Calibri"/>
                <a:cs typeface="Calibri"/>
              </a:rPr>
              <a:t>Excel</a:t>
            </a:r>
            <a:endParaRPr sz="2100">
              <a:latin typeface="Calibri"/>
              <a:cs typeface="Calibri"/>
            </a:endParaRPr>
          </a:p>
          <a:p>
            <a:pPr marL="318135" indent="-195580">
              <a:lnSpc>
                <a:spcPct val="100000"/>
              </a:lnSpc>
              <a:spcBef>
                <a:spcPts val="35"/>
              </a:spcBef>
              <a:buChar char="•"/>
              <a:tabLst>
                <a:tab pos="318135" algn="l"/>
              </a:tabLst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User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manual</a:t>
            </a:r>
            <a:r>
              <a:rPr dirty="0" sz="2100" spc="5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for</a:t>
            </a:r>
            <a:r>
              <a:rPr dirty="0" sz="2100" spc="5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the</a:t>
            </a:r>
            <a:r>
              <a:rPr dirty="0" sz="2100" spc="4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application</a:t>
            </a:r>
            <a:r>
              <a:rPr dirty="0" sz="2100" spc="3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of</a:t>
            </a:r>
            <a:r>
              <a:rPr dirty="0" sz="2100" spc="5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filters,</a:t>
            </a:r>
            <a:endParaRPr sz="2100">
              <a:latin typeface="Calibri"/>
              <a:cs typeface="Calibri"/>
            </a:endParaRPr>
          </a:p>
          <a:p>
            <a:pPr marL="122555">
              <a:lnSpc>
                <a:spcPct val="100000"/>
              </a:lnSpc>
              <a:spcBef>
                <a:spcPts val="45"/>
              </a:spcBef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functions,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graphs</a:t>
            </a:r>
            <a:r>
              <a:rPr dirty="0" sz="2100" spc="7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and</a:t>
            </a:r>
            <a:r>
              <a:rPr dirty="0" sz="2100" spc="6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dynamic</a:t>
            </a:r>
            <a:r>
              <a:rPr dirty="0" sz="2100" spc="3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tables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</a:t>
            </a:r>
            <a:r>
              <a:rPr dirty="0" sz="2100" spc="5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Excel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451091" y="4850168"/>
            <a:ext cx="5589905" cy="1878330"/>
          </a:xfrm>
          <a:prstGeom prst="rect">
            <a:avLst/>
          </a:prstGeom>
          <a:solidFill>
            <a:srgbClr val="F8A884"/>
          </a:solidFill>
        </p:spPr>
        <p:txBody>
          <a:bodyPr wrap="square" lIns="0" tIns="276225" rIns="0" bIns="0" rtlCol="0" vert="horz">
            <a:spAutoFit/>
          </a:bodyPr>
          <a:lstStyle/>
          <a:p>
            <a:pPr marL="1643380">
              <a:lnSpc>
                <a:spcPct val="100000"/>
              </a:lnSpc>
              <a:spcBef>
                <a:spcPts val="2175"/>
              </a:spcBef>
            </a:pPr>
            <a:r>
              <a:rPr dirty="0" sz="2100" b="1">
                <a:solidFill>
                  <a:srgbClr val="04121D"/>
                </a:solidFill>
                <a:latin typeface="Calibri"/>
                <a:cs typeface="Calibri"/>
              </a:rPr>
              <a:t>Generated</a:t>
            </a:r>
            <a:r>
              <a:rPr dirty="0" sz="2100" spc="-5" b="1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04121D"/>
                </a:solidFill>
                <a:latin typeface="Calibri"/>
                <a:cs typeface="Calibri"/>
              </a:rPr>
              <a:t>materials</a:t>
            </a:r>
            <a:endParaRPr sz="2100">
              <a:latin typeface="Calibri"/>
              <a:cs typeface="Calibri"/>
            </a:endParaRPr>
          </a:p>
          <a:p>
            <a:pPr marL="122555" marR="186055" indent="195580">
              <a:lnSpc>
                <a:spcPct val="101499"/>
              </a:lnSpc>
              <a:spcBef>
                <a:spcPts val="10"/>
              </a:spcBef>
              <a:buChar char="•"/>
              <a:tabLst>
                <a:tab pos="318135" algn="l"/>
              </a:tabLst>
            </a:pP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Excel with</a:t>
            </a:r>
            <a:r>
              <a:rPr dirty="0" sz="2100" spc="2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structured</a:t>
            </a:r>
            <a:r>
              <a:rPr dirty="0" sz="2100" spc="-1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information</a:t>
            </a:r>
            <a:r>
              <a:rPr dirty="0" sz="2100" spc="-1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available</a:t>
            </a:r>
            <a:r>
              <a:rPr dirty="0" sz="2100" spc="2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04121D"/>
                </a:solidFill>
                <a:latin typeface="Calibri"/>
                <a:cs typeface="Calibri"/>
              </a:rPr>
              <a:t>for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analysis</a:t>
            </a:r>
            <a:r>
              <a:rPr dirty="0" sz="2100" spc="8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04121D"/>
                </a:solidFill>
                <a:latin typeface="Calibri"/>
                <a:cs typeface="Calibri"/>
              </a:rPr>
              <a:t>(text-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to-number</a:t>
            </a:r>
            <a:r>
              <a:rPr dirty="0" sz="2100" spc="2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transformation,</a:t>
            </a:r>
            <a:r>
              <a:rPr dirty="0" sz="2100" spc="6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20">
                <a:solidFill>
                  <a:srgbClr val="04121D"/>
                </a:solidFill>
                <a:latin typeface="Calibri"/>
                <a:cs typeface="Calibri"/>
              </a:rPr>
              <a:t>cell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cleaning,</a:t>
            </a:r>
            <a:r>
              <a:rPr dirty="0" sz="2100" spc="5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database</a:t>
            </a:r>
            <a:r>
              <a:rPr dirty="0" sz="2100" spc="9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dump,</a:t>
            </a:r>
            <a:r>
              <a:rPr dirty="0" sz="2100" spc="7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04121D"/>
                </a:solidFill>
                <a:latin typeface="Calibri"/>
                <a:cs typeface="Calibri"/>
              </a:rPr>
              <a:t>etc.)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329285" y="1377772"/>
            <a:ext cx="5791200" cy="165163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 indent="-1905">
              <a:lnSpc>
                <a:spcPct val="100699"/>
              </a:lnSpc>
              <a:spcBef>
                <a:spcPts val="95"/>
              </a:spcBef>
            </a:pPr>
            <a:r>
              <a:rPr dirty="0" sz="2650">
                <a:latin typeface="Calibri"/>
                <a:cs typeface="Calibri"/>
              </a:rPr>
              <a:t>Time</a:t>
            </a:r>
            <a:r>
              <a:rPr dirty="0" sz="2650" spc="-2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</a:t>
            </a:r>
            <a:r>
              <a:rPr dirty="0" sz="2650" spc="-2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classroom</a:t>
            </a:r>
            <a:r>
              <a:rPr dirty="0" sz="2650" spc="-2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for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cleaning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 spc="-25">
                <a:latin typeface="Calibri"/>
                <a:cs typeface="Calibri"/>
              </a:rPr>
              <a:t>and </a:t>
            </a:r>
            <a:r>
              <a:rPr dirty="0" sz="2650">
                <a:latin typeface="Calibri"/>
                <a:cs typeface="Calibri"/>
              </a:rPr>
              <a:t>structuring</a:t>
            </a:r>
            <a:r>
              <a:rPr dirty="0" sz="2650" spc="-7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database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obtained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Excel </a:t>
            </a:r>
            <a:r>
              <a:rPr dirty="0" sz="2650">
                <a:latin typeface="Calibri"/>
                <a:cs typeface="Calibri"/>
              </a:rPr>
              <a:t>format,</a:t>
            </a:r>
            <a:r>
              <a:rPr dirty="0" sz="2650" spc="-5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through</a:t>
            </a:r>
            <a:r>
              <a:rPr dirty="0" sz="2650" spc="-5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</a:t>
            </a:r>
            <a:r>
              <a:rPr dirty="0" sz="2650" spc="-50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exemplification technique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6444869" y="889253"/>
            <a:ext cx="5589905" cy="1652270"/>
          </a:xfrm>
          <a:prstGeom prst="rect">
            <a:avLst/>
          </a:prstGeom>
          <a:solidFill>
            <a:srgbClr val="BDDFF7"/>
          </a:solidFill>
        </p:spPr>
        <p:txBody>
          <a:bodyPr wrap="square" lIns="0" tIns="162560" rIns="0" bIns="0" rtlCol="0" vert="horz">
            <a:spAutoFit/>
          </a:bodyPr>
          <a:lstStyle/>
          <a:p>
            <a:pPr marL="2274570">
              <a:lnSpc>
                <a:spcPct val="100000"/>
              </a:lnSpc>
              <a:spcBef>
                <a:spcPts val="1280"/>
              </a:spcBef>
            </a:pPr>
            <a:r>
              <a:rPr dirty="0" sz="2100" spc="-10" b="1">
                <a:latin typeface="Calibri"/>
                <a:cs typeface="Calibri"/>
              </a:rPr>
              <a:t>Activities</a:t>
            </a:r>
            <a:endParaRPr sz="2100">
              <a:latin typeface="Calibri"/>
              <a:cs typeface="Calibri"/>
            </a:endParaRPr>
          </a:p>
          <a:p>
            <a:pPr marL="318135" indent="-195580">
              <a:lnSpc>
                <a:spcPct val="100000"/>
              </a:lnSpc>
              <a:spcBef>
                <a:spcPts val="45"/>
              </a:spcBef>
              <a:buChar char="•"/>
              <a:tabLst>
                <a:tab pos="318135" algn="l"/>
              </a:tabLst>
            </a:pPr>
            <a:r>
              <a:rPr dirty="0" sz="2100">
                <a:latin typeface="Calibri"/>
                <a:cs typeface="Calibri"/>
              </a:rPr>
              <a:t>Obtaining</a:t>
            </a:r>
            <a:r>
              <a:rPr dirty="0" sz="2100" spc="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data</a:t>
            </a:r>
            <a:r>
              <a:rPr dirty="0" sz="2100" spc="3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in</a:t>
            </a:r>
            <a:r>
              <a:rPr dirty="0" sz="2100" spc="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Excel</a:t>
            </a:r>
            <a:r>
              <a:rPr dirty="0" sz="2100" spc="25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format</a:t>
            </a:r>
            <a:endParaRPr sz="2100">
              <a:latin typeface="Calibri"/>
              <a:cs typeface="Calibri"/>
            </a:endParaRPr>
          </a:p>
          <a:p>
            <a:pPr marL="318770" indent="-196215">
              <a:lnSpc>
                <a:spcPct val="100000"/>
              </a:lnSpc>
              <a:spcBef>
                <a:spcPts val="35"/>
              </a:spcBef>
              <a:buChar char="•"/>
              <a:tabLst>
                <a:tab pos="318770" algn="l"/>
              </a:tabLst>
            </a:pPr>
            <a:r>
              <a:rPr dirty="0" sz="2100">
                <a:latin typeface="Calibri"/>
                <a:cs typeface="Calibri"/>
              </a:rPr>
              <a:t>Structuring</a:t>
            </a:r>
            <a:r>
              <a:rPr dirty="0" sz="2100" spc="5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and</a:t>
            </a:r>
            <a:r>
              <a:rPr dirty="0" sz="2100" spc="3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cleaning</a:t>
            </a:r>
            <a:r>
              <a:rPr dirty="0" sz="2100" spc="5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of</a:t>
            </a:r>
            <a:r>
              <a:rPr dirty="0" sz="2100" spc="5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data</a:t>
            </a:r>
            <a:r>
              <a:rPr dirty="0" sz="2100" spc="5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using</a:t>
            </a:r>
            <a:r>
              <a:rPr dirty="0" sz="2100" spc="50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Excel</a:t>
            </a:r>
            <a:endParaRPr sz="2100">
              <a:latin typeface="Calibri"/>
              <a:cs typeface="Calibri"/>
            </a:endParaRPr>
          </a:p>
          <a:p>
            <a:pPr marL="122555">
              <a:lnSpc>
                <a:spcPct val="100000"/>
              </a:lnSpc>
              <a:spcBef>
                <a:spcPts val="40"/>
              </a:spcBef>
            </a:pPr>
            <a:r>
              <a:rPr dirty="0" sz="2100">
                <a:latin typeface="Calibri"/>
                <a:cs typeface="Calibri"/>
              </a:rPr>
              <a:t>functions</a:t>
            </a:r>
            <a:r>
              <a:rPr dirty="0" sz="2100" spc="6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and</a:t>
            </a:r>
            <a:r>
              <a:rPr dirty="0" sz="2100" spc="90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Macros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1" name="object 21" descr=""/>
          <p:cNvSpPr/>
          <p:nvPr/>
        </p:nvSpPr>
        <p:spPr>
          <a:xfrm>
            <a:off x="3175" y="12"/>
            <a:ext cx="9819005" cy="713105"/>
          </a:xfrm>
          <a:custGeom>
            <a:avLst/>
            <a:gdLst/>
            <a:ahLst/>
            <a:cxnLst/>
            <a:rect l="l" t="t" r="r" b="b"/>
            <a:pathLst>
              <a:path w="9819005" h="713105">
                <a:moveTo>
                  <a:pt x="0" y="712838"/>
                </a:moveTo>
                <a:lnTo>
                  <a:pt x="9818624" y="712838"/>
                </a:lnTo>
                <a:lnTo>
                  <a:pt x="9818624" y="0"/>
                </a:lnTo>
                <a:lnTo>
                  <a:pt x="0" y="0"/>
                </a:lnTo>
                <a:lnTo>
                  <a:pt x="0" y="712838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400"/>
              <a:t>2ª</a:t>
            </a:r>
            <a:r>
              <a:rPr dirty="0" spc="-509"/>
              <a:t> </a:t>
            </a:r>
            <a:r>
              <a:rPr dirty="0" spc="-605"/>
              <a:t>PHAsE:</a:t>
            </a:r>
            <a:r>
              <a:rPr dirty="0" spc="-520"/>
              <a:t> </a:t>
            </a:r>
            <a:r>
              <a:rPr dirty="0" spc="-450"/>
              <a:t>60</a:t>
            </a:r>
            <a:r>
              <a:rPr dirty="0" spc="-505"/>
              <a:t> </a:t>
            </a:r>
            <a:r>
              <a:rPr dirty="0" spc="-610"/>
              <a:t>MIN</a:t>
            </a:r>
          </a:p>
        </p:txBody>
      </p:sp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6624319" y="5315711"/>
            <a:ext cx="1565910" cy="1542415"/>
            <a:chOff x="6624319" y="5315711"/>
            <a:chExt cx="1565910" cy="1542415"/>
          </a:xfrm>
        </p:grpSpPr>
        <p:sp>
          <p:nvSpPr>
            <p:cNvPr id="3" name="object 3" descr=""/>
            <p:cNvSpPr/>
            <p:nvPr/>
          </p:nvSpPr>
          <p:spPr>
            <a:xfrm>
              <a:off x="6624319" y="5315711"/>
              <a:ext cx="1565910" cy="1542415"/>
            </a:xfrm>
            <a:custGeom>
              <a:avLst/>
              <a:gdLst/>
              <a:ahLst/>
              <a:cxnLst/>
              <a:rect l="l" t="t" r="r" b="b"/>
              <a:pathLst>
                <a:path w="1565909" h="1542415">
                  <a:moveTo>
                    <a:pt x="1093724" y="1275613"/>
                  </a:moveTo>
                  <a:lnTo>
                    <a:pt x="474345" y="1275613"/>
                  </a:lnTo>
                  <a:lnTo>
                    <a:pt x="515328" y="1299761"/>
                  </a:lnTo>
                  <a:lnTo>
                    <a:pt x="559038" y="1320719"/>
                  </a:lnTo>
                  <a:lnTo>
                    <a:pt x="605200" y="1338240"/>
                  </a:lnTo>
                  <a:lnTo>
                    <a:pt x="653541" y="1352080"/>
                  </a:lnTo>
                  <a:lnTo>
                    <a:pt x="691120" y="1542288"/>
                  </a:lnTo>
                  <a:lnTo>
                    <a:pt x="874281" y="1542288"/>
                  </a:lnTo>
                  <a:lnTo>
                    <a:pt x="911859" y="1352080"/>
                  </a:lnTo>
                  <a:lnTo>
                    <a:pt x="960296" y="1338240"/>
                  </a:lnTo>
                  <a:lnTo>
                    <a:pt x="1006744" y="1320719"/>
                  </a:lnTo>
                  <a:lnTo>
                    <a:pt x="1051216" y="1299761"/>
                  </a:lnTo>
                  <a:lnTo>
                    <a:pt x="1093724" y="1275613"/>
                  </a:lnTo>
                  <a:close/>
                </a:path>
                <a:path w="1565909" h="1542415">
                  <a:moveTo>
                    <a:pt x="289940" y="168656"/>
                  </a:moveTo>
                  <a:lnTo>
                    <a:pt x="168655" y="289890"/>
                  </a:lnTo>
                  <a:lnTo>
                    <a:pt x="289940" y="471741"/>
                  </a:lnTo>
                  <a:lnTo>
                    <a:pt x="265707" y="514257"/>
                  </a:lnTo>
                  <a:lnTo>
                    <a:pt x="244760" y="558733"/>
                  </a:lnTo>
                  <a:lnTo>
                    <a:pt x="227290" y="605176"/>
                  </a:lnTo>
                  <a:lnTo>
                    <a:pt x="213486" y="653592"/>
                  </a:lnTo>
                  <a:lnTo>
                    <a:pt x="0" y="695744"/>
                  </a:lnTo>
                  <a:lnTo>
                    <a:pt x="0" y="869759"/>
                  </a:lnTo>
                  <a:lnTo>
                    <a:pt x="213486" y="911910"/>
                  </a:lnTo>
                  <a:lnTo>
                    <a:pt x="227290" y="960286"/>
                  </a:lnTo>
                  <a:lnTo>
                    <a:pt x="244760" y="1006440"/>
                  </a:lnTo>
                  <a:lnTo>
                    <a:pt x="265707" y="1050131"/>
                  </a:lnTo>
                  <a:lnTo>
                    <a:pt x="289940" y="1091120"/>
                  </a:lnTo>
                  <a:lnTo>
                    <a:pt x="168655" y="1275613"/>
                  </a:lnTo>
                  <a:lnTo>
                    <a:pt x="289940" y="1396885"/>
                  </a:lnTo>
                  <a:lnTo>
                    <a:pt x="474345" y="1275613"/>
                  </a:lnTo>
                  <a:lnTo>
                    <a:pt x="1396746" y="1275613"/>
                  </a:lnTo>
                  <a:lnTo>
                    <a:pt x="1292902" y="1117485"/>
                  </a:lnTo>
                  <a:lnTo>
                    <a:pt x="782701" y="1117485"/>
                  </a:lnTo>
                  <a:lnTo>
                    <a:pt x="733314" y="1113849"/>
                  </a:lnTo>
                  <a:lnTo>
                    <a:pt x="686156" y="1103287"/>
                  </a:lnTo>
                  <a:lnTo>
                    <a:pt x="641747" y="1086323"/>
                  </a:lnTo>
                  <a:lnTo>
                    <a:pt x="600610" y="1063478"/>
                  </a:lnTo>
                  <a:lnTo>
                    <a:pt x="563266" y="1035276"/>
                  </a:lnTo>
                  <a:lnTo>
                    <a:pt x="530236" y="1002238"/>
                  </a:lnTo>
                  <a:lnTo>
                    <a:pt x="502042" y="964887"/>
                  </a:lnTo>
                  <a:lnTo>
                    <a:pt x="479205" y="923746"/>
                  </a:lnTo>
                  <a:lnTo>
                    <a:pt x="462247" y="879336"/>
                  </a:lnTo>
                  <a:lnTo>
                    <a:pt x="451690" y="832181"/>
                  </a:lnTo>
                  <a:lnTo>
                    <a:pt x="448055" y="782802"/>
                  </a:lnTo>
                  <a:lnTo>
                    <a:pt x="451690" y="733418"/>
                  </a:lnTo>
                  <a:lnTo>
                    <a:pt x="462247" y="686255"/>
                  </a:lnTo>
                  <a:lnTo>
                    <a:pt x="479205" y="641834"/>
                  </a:lnTo>
                  <a:lnTo>
                    <a:pt x="502042" y="600681"/>
                  </a:lnTo>
                  <a:lnTo>
                    <a:pt x="530236" y="563317"/>
                  </a:lnTo>
                  <a:lnTo>
                    <a:pt x="563266" y="530267"/>
                  </a:lnTo>
                  <a:lnTo>
                    <a:pt x="600610" y="502052"/>
                  </a:lnTo>
                  <a:lnTo>
                    <a:pt x="641747" y="479197"/>
                  </a:lnTo>
                  <a:lnTo>
                    <a:pt x="686156" y="462224"/>
                  </a:lnTo>
                  <a:lnTo>
                    <a:pt x="733314" y="451656"/>
                  </a:lnTo>
                  <a:lnTo>
                    <a:pt x="782701" y="448017"/>
                  </a:lnTo>
                  <a:lnTo>
                    <a:pt x="1291393" y="448017"/>
                  </a:lnTo>
                  <a:lnTo>
                    <a:pt x="1396746" y="289890"/>
                  </a:lnTo>
                  <a:lnTo>
                    <a:pt x="474345" y="289890"/>
                  </a:lnTo>
                  <a:lnTo>
                    <a:pt x="289940" y="168656"/>
                  </a:lnTo>
                  <a:close/>
                </a:path>
                <a:path w="1565909" h="1542415">
                  <a:moveTo>
                    <a:pt x="1396746" y="1275613"/>
                  </a:moveTo>
                  <a:lnTo>
                    <a:pt x="1093724" y="1275613"/>
                  </a:lnTo>
                  <a:lnTo>
                    <a:pt x="1275587" y="1396885"/>
                  </a:lnTo>
                  <a:lnTo>
                    <a:pt x="1396746" y="1275613"/>
                  </a:lnTo>
                  <a:close/>
                </a:path>
                <a:path w="1565909" h="1542415">
                  <a:moveTo>
                    <a:pt x="1291393" y="448017"/>
                  </a:moveTo>
                  <a:lnTo>
                    <a:pt x="782701" y="448017"/>
                  </a:lnTo>
                  <a:lnTo>
                    <a:pt x="832087" y="451656"/>
                  </a:lnTo>
                  <a:lnTo>
                    <a:pt x="879245" y="462224"/>
                  </a:lnTo>
                  <a:lnTo>
                    <a:pt x="923654" y="479197"/>
                  </a:lnTo>
                  <a:lnTo>
                    <a:pt x="964791" y="502052"/>
                  </a:lnTo>
                  <a:lnTo>
                    <a:pt x="1002135" y="530267"/>
                  </a:lnTo>
                  <a:lnTo>
                    <a:pt x="1035165" y="563317"/>
                  </a:lnTo>
                  <a:lnTo>
                    <a:pt x="1063359" y="600681"/>
                  </a:lnTo>
                  <a:lnTo>
                    <a:pt x="1086196" y="641834"/>
                  </a:lnTo>
                  <a:lnTo>
                    <a:pt x="1103154" y="686255"/>
                  </a:lnTo>
                  <a:lnTo>
                    <a:pt x="1113711" y="733418"/>
                  </a:lnTo>
                  <a:lnTo>
                    <a:pt x="1117346" y="782802"/>
                  </a:lnTo>
                  <a:lnTo>
                    <a:pt x="1113711" y="832181"/>
                  </a:lnTo>
                  <a:lnTo>
                    <a:pt x="1103154" y="879336"/>
                  </a:lnTo>
                  <a:lnTo>
                    <a:pt x="1086196" y="923746"/>
                  </a:lnTo>
                  <a:lnTo>
                    <a:pt x="1063359" y="964887"/>
                  </a:lnTo>
                  <a:lnTo>
                    <a:pt x="1035165" y="1002238"/>
                  </a:lnTo>
                  <a:lnTo>
                    <a:pt x="1002135" y="1035276"/>
                  </a:lnTo>
                  <a:lnTo>
                    <a:pt x="964791" y="1063478"/>
                  </a:lnTo>
                  <a:lnTo>
                    <a:pt x="923654" y="1086323"/>
                  </a:lnTo>
                  <a:lnTo>
                    <a:pt x="879245" y="1103287"/>
                  </a:lnTo>
                  <a:lnTo>
                    <a:pt x="832087" y="1113849"/>
                  </a:lnTo>
                  <a:lnTo>
                    <a:pt x="782701" y="1117485"/>
                  </a:lnTo>
                  <a:lnTo>
                    <a:pt x="1292902" y="1117485"/>
                  </a:lnTo>
                  <a:lnTo>
                    <a:pt x="1275587" y="1091120"/>
                  </a:lnTo>
                  <a:lnTo>
                    <a:pt x="1299767" y="1050131"/>
                  </a:lnTo>
                  <a:lnTo>
                    <a:pt x="1320720" y="1006440"/>
                  </a:lnTo>
                  <a:lnTo>
                    <a:pt x="1338220" y="960286"/>
                  </a:lnTo>
                  <a:lnTo>
                    <a:pt x="1352041" y="911910"/>
                  </a:lnTo>
                  <a:lnTo>
                    <a:pt x="1565528" y="869759"/>
                  </a:lnTo>
                  <a:lnTo>
                    <a:pt x="1565528" y="695744"/>
                  </a:lnTo>
                  <a:lnTo>
                    <a:pt x="1352041" y="653592"/>
                  </a:lnTo>
                  <a:lnTo>
                    <a:pt x="1338578" y="605176"/>
                  </a:lnTo>
                  <a:lnTo>
                    <a:pt x="1321673" y="558733"/>
                  </a:lnTo>
                  <a:lnTo>
                    <a:pt x="1300839" y="514257"/>
                  </a:lnTo>
                  <a:lnTo>
                    <a:pt x="1275587" y="471741"/>
                  </a:lnTo>
                  <a:lnTo>
                    <a:pt x="1291393" y="448017"/>
                  </a:lnTo>
                  <a:close/>
                </a:path>
                <a:path w="1565909" h="1542415">
                  <a:moveTo>
                    <a:pt x="869696" y="0"/>
                  </a:moveTo>
                  <a:lnTo>
                    <a:pt x="695705" y="0"/>
                  </a:lnTo>
                  <a:lnTo>
                    <a:pt x="653541" y="213487"/>
                  </a:lnTo>
                  <a:lnTo>
                    <a:pt x="605200" y="226932"/>
                  </a:lnTo>
                  <a:lnTo>
                    <a:pt x="559038" y="243801"/>
                  </a:lnTo>
                  <a:lnTo>
                    <a:pt x="515328" y="264614"/>
                  </a:lnTo>
                  <a:lnTo>
                    <a:pt x="474345" y="289890"/>
                  </a:lnTo>
                  <a:lnTo>
                    <a:pt x="1093724" y="289890"/>
                  </a:lnTo>
                  <a:lnTo>
                    <a:pt x="1051216" y="265739"/>
                  </a:lnTo>
                  <a:lnTo>
                    <a:pt x="1006744" y="244802"/>
                  </a:lnTo>
                  <a:lnTo>
                    <a:pt x="960296" y="227307"/>
                  </a:lnTo>
                  <a:lnTo>
                    <a:pt x="911859" y="213487"/>
                  </a:lnTo>
                  <a:lnTo>
                    <a:pt x="869696" y="0"/>
                  </a:lnTo>
                  <a:close/>
                </a:path>
                <a:path w="1565909" h="1542415">
                  <a:moveTo>
                    <a:pt x="1275587" y="168656"/>
                  </a:moveTo>
                  <a:lnTo>
                    <a:pt x="1093724" y="289890"/>
                  </a:lnTo>
                  <a:lnTo>
                    <a:pt x="1396746" y="289890"/>
                  </a:lnTo>
                  <a:lnTo>
                    <a:pt x="1275587" y="16865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6951090" y="5642559"/>
              <a:ext cx="915035" cy="912494"/>
            </a:xfrm>
            <a:custGeom>
              <a:avLst/>
              <a:gdLst/>
              <a:ahLst/>
              <a:cxnLst/>
              <a:rect l="l" t="t" r="r" b="b"/>
              <a:pathLst>
                <a:path w="915034" h="912495">
                  <a:moveTo>
                    <a:pt x="455929" y="0"/>
                  </a:moveTo>
                  <a:lnTo>
                    <a:pt x="409119" y="2340"/>
                  </a:lnTo>
                  <a:lnTo>
                    <a:pt x="363705" y="9213"/>
                  </a:lnTo>
                  <a:lnTo>
                    <a:pt x="319911" y="20394"/>
                  </a:lnTo>
                  <a:lnTo>
                    <a:pt x="277963" y="35659"/>
                  </a:lnTo>
                  <a:lnTo>
                    <a:pt x="238083" y="54785"/>
                  </a:lnTo>
                  <a:lnTo>
                    <a:pt x="200496" y="77548"/>
                  </a:lnTo>
                  <a:lnTo>
                    <a:pt x="165425" y="103723"/>
                  </a:lnTo>
                  <a:lnTo>
                    <a:pt x="133095" y="133088"/>
                  </a:lnTo>
                  <a:lnTo>
                    <a:pt x="103730" y="165417"/>
                  </a:lnTo>
                  <a:lnTo>
                    <a:pt x="77554" y="200488"/>
                  </a:lnTo>
                  <a:lnTo>
                    <a:pt x="54790" y="238076"/>
                  </a:lnTo>
                  <a:lnTo>
                    <a:pt x="35663" y="277957"/>
                  </a:lnTo>
                  <a:lnTo>
                    <a:pt x="20396" y="319909"/>
                  </a:lnTo>
                  <a:lnTo>
                    <a:pt x="9214" y="363706"/>
                  </a:lnTo>
                  <a:lnTo>
                    <a:pt x="2340" y="409125"/>
                  </a:lnTo>
                  <a:lnTo>
                    <a:pt x="0" y="455942"/>
                  </a:lnTo>
                  <a:lnTo>
                    <a:pt x="2340" y="502762"/>
                  </a:lnTo>
                  <a:lnTo>
                    <a:pt x="9214" y="548183"/>
                  </a:lnTo>
                  <a:lnTo>
                    <a:pt x="20396" y="591982"/>
                  </a:lnTo>
                  <a:lnTo>
                    <a:pt x="35663" y="633934"/>
                  </a:lnTo>
                  <a:lnTo>
                    <a:pt x="54790" y="673817"/>
                  </a:lnTo>
                  <a:lnTo>
                    <a:pt x="77554" y="711406"/>
                  </a:lnTo>
                  <a:lnTo>
                    <a:pt x="103730" y="746478"/>
                  </a:lnTo>
                  <a:lnTo>
                    <a:pt x="133095" y="778808"/>
                  </a:lnTo>
                  <a:lnTo>
                    <a:pt x="165425" y="808173"/>
                  </a:lnTo>
                  <a:lnTo>
                    <a:pt x="200496" y="834349"/>
                  </a:lnTo>
                  <a:lnTo>
                    <a:pt x="238083" y="857111"/>
                  </a:lnTo>
                  <a:lnTo>
                    <a:pt x="277963" y="876238"/>
                  </a:lnTo>
                  <a:lnTo>
                    <a:pt x="319911" y="891503"/>
                  </a:lnTo>
                  <a:lnTo>
                    <a:pt x="363705" y="902684"/>
                  </a:lnTo>
                  <a:lnTo>
                    <a:pt x="409119" y="909557"/>
                  </a:lnTo>
                  <a:lnTo>
                    <a:pt x="455929" y="911898"/>
                  </a:lnTo>
                  <a:lnTo>
                    <a:pt x="502770" y="909557"/>
                  </a:lnTo>
                  <a:lnTo>
                    <a:pt x="548269" y="902684"/>
                  </a:lnTo>
                  <a:lnTo>
                    <a:pt x="592194" y="891503"/>
                  </a:lnTo>
                  <a:lnTo>
                    <a:pt x="634313" y="876238"/>
                  </a:lnTo>
                  <a:lnTo>
                    <a:pt x="674395" y="857111"/>
                  </a:lnTo>
                  <a:lnTo>
                    <a:pt x="712207" y="834349"/>
                  </a:lnTo>
                  <a:lnTo>
                    <a:pt x="747518" y="808173"/>
                  </a:lnTo>
                  <a:lnTo>
                    <a:pt x="766972" y="790638"/>
                  </a:lnTo>
                  <a:lnTo>
                    <a:pt x="455929" y="790638"/>
                  </a:lnTo>
                  <a:lnTo>
                    <a:pt x="406543" y="787001"/>
                  </a:lnTo>
                  <a:lnTo>
                    <a:pt x="359385" y="776440"/>
                  </a:lnTo>
                  <a:lnTo>
                    <a:pt x="314976" y="759475"/>
                  </a:lnTo>
                  <a:lnTo>
                    <a:pt x="273839" y="736630"/>
                  </a:lnTo>
                  <a:lnTo>
                    <a:pt x="236495" y="708427"/>
                  </a:lnTo>
                  <a:lnTo>
                    <a:pt x="203465" y="675389"/>
                  </a:lnTo>
                  <a:lnTo>
                    <a:pt x="175271" y="638037"/>
                  </a:lnTo>
                  <a:lnTo>
                    <a:pt x="152434" y="596894"/>
                  </a:lnTo>
                  <a:lnTo>
                    <a:pt x="135476" y="552482"/>
                  </a:lnTo>
                  <a:lnTo>
                    <a:pt x="124919" y="505324"/>
                  </a:lnTo>
                  <a:lnTo>
                    <a:pt x="121284" y="455942"/>
                  </a:lnTo>
                  <a:lnTo>
                    <a:pt x="124919" y="406561"/>
                  </a:lnTo>
                  <a:lnTo>
                    <a:pt x="135476" y="359399"/>
                  </a:lnTo>
                  <a:lnTo>
                    <a:pt x="152434" y="314980"/>
                  </a:lnTo>
                  <a:lnTo>
                    <a:pt x="175271" y="273827"/>
                  </a:lnTo>
                  <a:lnTo>
                    <a:pt x="203465" y="236463"/>
                  </a:lnTo>
                  <a:lnTo>
                    <a:pt x="236495" y="203411"/>
                  </a:lnTo>
                  <a:lnTo>
                    <a:pt x="273839" y="175195"/>
                  </a:lnTo>
                  <a:lnTo>
                    <a:pt x="314976" y="152339"/>
                  </a:lnTo>
                  <a:lnTo>
                    <a:pt x="359385" y="135365"/>
                  </a:lnTo>
                  <a:lnTo>
                    <a:pt x="406543" y="124797"/>
                  </a:lnTo>
                  <a:lnTo>
                    <a:pt x="455929" y="121158"/>
                  </a:lnTo>
                  <a:lnTo>
                    <a:pt x="766861" y="121158"/>
                  </a:lnTo>
                  <a:lnTo>
                    <a:pt x="747518" y="103723"/>
                  </a:lnTo>
                  <a:lnTo>
                    <a:pt x="712207" y="77548"/>
                  </a:lnTo>
                  <a:lnTo>
                    <a:pt x="674395" y="54785"/>
                  </a:lnTo>
                  <a:lnTo>
                    <a:pt x="634313" y="35659"/>
                  </a:lnTo>
                  <a:lnTo>
                    <a:pt x="592194" y="20394"/>
                  </a:lnTo>
                  <a:lnTo>
                    <a:pt x="548269" y="9213"/>
                  </a:lnTo>
                  <a:lnTo>
                    <a:pt x="502770" y="2340"/>
                  </a:lnTo>
                  <a:lnTo>
                    <a:pt x="455929" y="0"/>
                  </a:lnTo>
                  <a:close/>
                </a:path>
                <a:path w="915034" h="912495">
                  <a:moveTo>
                    <a:pt x="766861" y="121158"/>
                  </a:moveTo>
                  <a:lnTo>
                    <a:pt x="455929" y="121158"/>
                  </a:lnTo>
                  <a:lnTo>
                    <a:pt x="505316" y="124797"/>
                  </a:lnTo>
                  <a:lnTo>
                    <a:pt x="552474" y="135365"/>
                  </a:lnTo>
                  <a:lnTo>
                    <a:pt x="596883" y="152339"/>
                  </a:lnTo>
                  <a:lnTo>
                    <a:pt x="638020" y="175195"/>
                  </a:lnTo>
                  <a:lnTo>
                    <a:pt x="675364" y="203411"/>
                  </a:lnTo>
                  <a:lnTo>
                    <a:pt x="708394" y="236463"/>
                  </a:lnTo>
                  <a:lnTo>
                    <a:pt x="736588" y="273827"/>
                  </a:lnTo>
                  <a:lnTo>
                    <a:pt x="759425" y="314980"/>
                  </a:lnTo>
                  <a:lnTo>
                    <a:pt x="776383" y="359399"/>
                  </a:lnTo>
                  <a:lnTo>
                    <a:pt x="786940" y="406561"/>
                  </a:lnTo>
                  <a:lnTo>
                    <a:pt x="790575" y="455942"/>
                  </a:lnTo>
                  <a:lnTo>
                    <a:pt x="786940" y="505324"/>
                  </a:lnTo>
                  <a:lnTo>
                    <a:pt x="776383" y="552482"/>
                  </a:lnTo>
                  <a:lnTo>
                    <a:pt x="759425" y="596894"/>
                  </a:lnTo>
                  <a:lnTo>
                    <a:pt x="736588" y="638037"/>
                  </a:lnTo>
                  <a:lnTo>
                    <a:pt x="708394" y="675389"/>
                  </a:lnTo>
                  <a:lnTo>
                    <a:pt x="675364" y="708427"/>
                  </a:lnTo>
                  <a:lnTo>
                    <a:pt x="638020" y="736630"/>
                  </a:lnTo>
                  <a:lnTo>
                    <a:pt x="596883" y="759475"/>
                  </a:lnTo>
                  <a:lnTo>
                    <a:pt x="552474" y="776440"/>
                  </a:lnTo>
                  <a:lnTo>
                    <a:pt x="505316" y="787001"/>
                  </a:lnTo>
                  <a:lnTo>
                    <a:pt x="455929" y="790638"/>
                  </a:lnTo>
                  <a:lnTo>
                    <a:pt x="766972" y="790638"/>
                  </a:lnTo>
                  <a:lnTo>
                    <a:pt x="809711" y="746478"/>
                  </a:lnTo>
                  <a:lnTo>
                    <a:pt x="836128" y="711406"/>
                  </a:lnTo>
                  <a:lnTo>
                    <a:pt x="859117" y="673817"/>
                  </a:lnTo>
                  <a:lnTo>
                    <a:pt x="878447" y="633934"/>
                  </a:lnTo>
                  <a:lnTo>
                    <a:pt x="893884" y="591982"/>
                  </a:lnTo>
                  <a:lnTo>
                    <a:pt x="905197" y="548183"/>
                  </a:lnTo>
                  <a:lnTo>
                    <a:pt x="912156" y="502762"/>
                  </a:lnTo>
                  <a:lnTo>
                    <a:pt x="914526" y="455942"/>
                  </a:lnTo>
                  <a:lnTo>
                    <a:pt x="912156" y="409125"/>
                  </a:lnTo>
                  <a:lnTo>
                    <a:pt x="905197" y="363706"/>
                  </a:lnTo>
                  <a:lnTo>
                    <a:pt x="893884" y="319909"/>
                  </a:lnTo>
                  <a:lnTo>
                    <a:pt x="878447" y="277957"/>
                  </a:lnTo>
                  <a:lnTo>
                    <a:pt x="859117" y="238076"/>
                  </a:lnTo>
                  <a:lnTo>
                    <a:pt x="836128" y="200488"/>
                  </a:lnTo>
                  <a:lnTo>
                    <a:pt x="809711" y="165417"/>
                  </a:lnTo>
                  <a:lnTo>
                    <a:pt x="780097" y="133088"/>
                  </a:lnTo>
                  <a:lnTo>
                    <a:pt x="766861" y="121158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 descr=""/>
          <p:cNvGrpSpPr/>
          <p:nvPr/>
        </p:nvGrpSpPr>
        <p:grpSpPr>
          <a:xfrm>
            <a:off x="7734744" y="3577526"/>
            <a:ext cx="4311015" cy="3285490"/>
            <a:chOff x="7734744" y="3577526"/>
            <a:chExt cx="4311015" cy="3285490"/>
          </a:xfrm>
        </p:grpSpPr>
        <p:sp>
          <p:nvSpPr>
            <p:cNvPr id="6" name="object 6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840227" y="0"/>
                  </a:moveTo>
                  <a:lnTo>
                    <a:pt x="230881" y="0"/>
                  </a:lnTo>
                  <a:lnTo>
                    <a:pt x="151506" y="1147000"/>
                  </a:lnTo>
                  <a:lnTo>
                    <a:pt x="105405" y="1813801"/>
                  </a:lnTo>
                  <a:lnTo>
                    <a:pt x="102320" y="1845042"/>
                  </a:lnTo>
                  <a:lnTo>
                    <a:pt x="93293" y="1874791"/>
                  </a:lnTo>
                  <a:lnTo>
                    <a:pt x="78670" y="1902215"/>
                  </a:lnTo>
                  <a:lnTo>
                    <a:pt x="58796" y="1926482"/>
                  </a:lnTo>
                  <a:lnTo>
                    <a:pt x="0" y="1985264"/>
                  </a:lnTo>
                  <a:lnTo>
                    <a:pt x="1071179" y="1985264"/>
                  </a:ln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840227" y="0"/>
                  </a:lnTo>
                  <a:close/>
                </a:path>
              </a:pathLst>
            </a:custGeom>
            <a:solidFill>
              <a:srgbClr val="D7D7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1071179" y="1985264"/>
                  </a:move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957194" y="1689620"/>
                  </a:lnTo>
                  <a:lnTo>
                    <a:pt x="949320" y="1577149"/>
                  </a:lnTo>
                  <a:lnTo>
                    <a:pt x="919602" y="1147000"/>
                  </a:lnTo>
                  <a:lnTo>
                    <a:pt x="908553" y="987704"/>
                  </a:lnTo>
                  <a:lnTo>
                    <a:pt x="907537" y="972947"/>
                  </a:lnTo>
                  <a:lnTo>
                    <a:pt x="844418" y="61087"/>
                  </a:lnTo>
                  <a:lnTo>
                    <a:pt x="840227" y="0"/>
                  </a:lnTo>
                  <a:lnTo>
                    <a:pt x="230881" y="0"/>
                  </a:lnTo>
                  <a:lnTo>
                    <a:pt x="226690" y="61087"/>
                  </a:lnTo>
                  <a:lnTo>
                    <a:pt x="163571" y="972947"/>
                  </a:lnTo>
                  <a:lnTo>
                    <a:pt x="162555" y="987704"/>
                  </a:lnTo>
                  <a:lnTo>
                    <a:pt x="151506" y="1147000"/>
                  </a:lnTo>
                  <a:lnTo>
                    <a:pt x="121915" y="1577149"/>
                  </a:lnTo>
                  <a:lnTo>
                    <a:pt x="114041" y="1689620"/>
                  </a:lnTo>
                  <a:lnTo>
                    <a:pt x="105405" y="1813801"/>
                  </a:lnTo>
                  <a:lnTo>
                    <a:pt x="93293" y="1874791"/>
                  </a:lnTo>
                  <a:lnTo>
                    <a:pt x="58796" y="1926482"/>
                  </a:lnTo>
                  <a:lnTo>
                    <a:pt x="0" y="1985264"/>
                  </a:lnTo>
                </a:path>
              </a:pathLst>
            </a:custGeom>
            <a:ln w="9525">
              <a:solidFill>
                <a:srgbClr val="44344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840227" y="0"/>
                  </a:moveTo>
                  <a:lnTo>
                    <a:pt x="230881" y="0"/>
                  </a:lnTo>
                  <a:lnTo>
                    <a:pt x="151506" y="1147000"/>
                  </a:lnTo>
                  <a:lnTo>
                    <a:pt x="105405" y="1813801"/>
                  </a:lnTo>
                  <a:lnTo>
                    <a:pt x="102320" y="1845042"/>
                  </a:lnTo>
                  <a:lnTo>
                    <a:pt x="93293" y="1874791"/>
                  </a:lnTo>
                  <a:lnTo>
                    <a:pt x="78670" y="1902215"/>
                  </a:lnTo>
                  <a:lnTo>
                    <a:pt x="58796" y="1926482"/>
                  </a:lnTo>
                  <a:lnTo>
                    <a:pt x="0" y="1985264"/>
                  </a:lnTo>
                  <a:lnTo>
                    <a:pt x="1071179" y="1985264"/>
                  </a:ln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840227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9354442" y="4872736"/>
              <a:ext cx="1071245" cy="1985645"/>
            </a:xfrm>
            <a:custGeom>
              <a:avLst/>
              <a:gdLst/>
              <a:ahLst/>
              <a:cxnLst/>
              <a:rect l="l" t="t" r="r" b="b"/>
              <a:pathLst>
                <a:path w="1071245" h="1985645">
                  <a:moveTo>
                    <a:pt x="1071179" y="1985264"/>
                  </a:moveTo>
                  <a:lnTo>
                    <a:pt x="1012439" y="1926482"/>
                  </a:lnTo>
                  <a:lnTo>
                    <a:pt x="977832" y="1874791"/>
                  </a:lnTo>
                  <a:lnTo>
                    <a:pt x="965703" y="1813801"/>
                  </a:lnTo>
                  <a:lnTo>
                    <a:pt x="957194" y="1689620"/>
                  </a:lnTo>
                  <a:lnTo>
                    <a:pt x="949320" y="1577149"/>
                  </a:lnTo>
                  <a:lnTo>
                    <a:pt x="919602" y="1147000"/>
                  </a:lnTo>
                  <a:lnTo>
                    <a:pt x="908553" y="987704"/>
                  </a:lnTo>
                  <a:lnTo>
                    <a:pt x="907537" y="972947"/>
                  </a:lnTo>
                  <a:lnTo>
                    <a:pt x="844418" y="61087"/>
                  </a:lnTo>
                  <a:lnTo>
                    <a:pt x="840227" y="0"/>
                  </a:lnTo>
                  <a:lnTo>
                    <a:pt x="230881" y="0"/>
                  </a:lnTo>
                  <a:lnTo>
                    <a:pt x="226690" y="61087"/>
                  </a:lnTo>
                  <a:lnTo>
                    <a:pt x="163571" y="972947"/>
                  </a:lnTo>
                  <a:lnTo>
                    <a:pt x="162555" y="987704"/>
                  </a:lnTo>
                  <a:lnTo>
                    <a:pt x="151506" y="1147000"/>
                  </a:lnTo>
                  <a:lnTo>
                    <a:pt x="121915" y="1577149"/>
                  </a:lnTo>
                  <a:lnTo>
                    <a:pt x="114041" y="1689620"/>
                  </a:lnTo>
                  <a:lnTo>
                    <a:pt x="105405" y="1813801"/>
                  </a:lnTo>
                  <a:lnTo>
                    <a:pt x="93293" y="1874791"/>
                  </a:lnTo>
                  <a:lnTo>
                    <a:pt x="58796" y="1926482"/>
                  </a:lnTo>
                  <a:lnTo>
                    <a:pt x="0" y="1985264"/>
                  </a:lnTo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7739506" y="3582543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4160874" y="254"/>
                  </a:moveTo>
                  <a:lnTo>
                    <a:pt x="131191" y="254"/>
                  </a:lnTo>
                  <a:lnTo>
                    <a:pt x="128524" y="508"/>
                  </a:lnTo>
                  <a:lnTo>
                    <a:pt x="125857" y="889"/>
                  </a:lnTo>
                  <a:lnTo>
                    <a:pt x="123063" y="1143"/>
                  </a:lnTo>
                  <a:lnTo>
                    <a:pt x="120142" y="1524"/>
                  </a:lnTo>
                  <a:lnTo>
                    <a:pt x="117348" y="2159"/>
                  </a:lnTo>
                  <a:lnTo>
                    <a:pt x="113029" y="2921"/>
                  </a:lnTo>
                  <a:lnTo>
                    <a:pt x="104140" y="4953"/>
                  </a:lnTo>
                  <a:lnTo>
                    <a:pt x="97337" y="7063"/>
                  </a:lnTo>
                  <a:lnTo>
                    <a:pt x="89153" y="10287"/>
                  </a:lnTo>
                  <a:lnTo>
                    <a:pt x="87249" y="11176"/>
                  </a:lnTo>
                  <a:lnTo>
                    <a:pt x="85471" y="11937"/>
                  </a:lnTo>
                  <a:lnTo>
                    <a:pt x="80391" y="14224"/>
                  </a:lnTo>
                  <a:lnTo>
                    <a:pt x="77977" y="15494"/>
                  </a:lnTo>
                  <a:lnTo>
                    <a:pt x="75438" y="16764"/>
                  </a:lnTo>
                  <a:lnTo>
                    <a:pt x="72898" y="18161"/>
                  </a:lnTo>
                  <a:lnTo>
                    <a:pt x="68961" y="20574"/>
                  </a:lnTo>
                  <a:lnTo>
                    <a:pt x="67437" y="21462"/>
                  </a:lnTo>
                  <a:lnTo>
                    <a:pt x="65913" y="22606"/>
                  </a:lnTo>
                  <a:lnTo>
                    <a:pt x="60960" y="25654"/>
                  </a:lnTo>
                  <a:lnTo>
                    <a:pt x="56134" y="29083"/>
                  </a:lnTo>
                  <a:lnTo>
                    <a:pt x="51689" y="32766"/>
                  </a:lnTo>
                  <a:lnTo>
                    <a:pt x="49022" y="35179"/>
                  </a:lnTo>
                  <a:lnTo>
                    <a:pt x="47498" y="36449"/>
                  </a:lnTo>
                  <a:lnTo>
                    <a:pt x="46227" y="37719"/>
                  </a:lnTo>
                  <a:lnTo>
                    <a:pt x="44831" y="38862"/>
                  </a:lnTo>
                  <a:lnTo>
                    <a:pt x="44703" y="39116"/>
                  </a:lnTo>
                  <a:lnTo>
                    <a:pt x="44450" y="39243"/>
                  </a:lnTo>
                  <a:lnTo>
                    <a:pt x="44450" y="39497"/>
                  </a:lnTo>
                  <a:lnTo>
                    <a:pt x="42672" y="40894"/>
                  </a:lnTo>
                  <a:lnTo>
                    <a:pt x="41021" y="42545"/>
                  </a:lnTo>
                  <a:lnTo>
                    <a:pt x="39497" y="44323"/>
                  </a:lnTo>
                  <a:lnTo>
                    <a:pt x="39116" y="44577"/>
                  </a:lnTo>
                  <a:lnTo>
                    <a:pt x="38862" y="44831"/>
                  </a:lnTo>
                  <a:lnTo>
                    <a:pt x="38608" y="45212"/>
                  </a:lnTo>
                  <a:lnTo>
                    <a:pt x="37211" y="46736"/>
                  </a:lnTo>
                  <a:lnTo>
                    <a:pt x="35814" y="48133"/>
                  </a:lnTo>
                  <a:lnTo>
                    <a:pt x="30225" y="54737"/>
                  </a:lnTo>
                  <a:lnTo>
                    <a:pt x="28448" y="57404"/>
                  </a:lnTo>
                  <a:lnTo>
                    <a:pt x="25653" y="61087"/>
                  </a:lnTo>
                  <a:lnTo>
                    <a:pt x="16256" y="76581"/>
                  </a:lnTo>
                  <a:lnTo>
                    <a:pt x="15875" y="77089"/>
                  </a:lnTo>
                  <a:lnTo>
                    <a:pt x="15748" y="77597"/>
                  </a:lnTo>
                  <a:lnTo>
                    <a:pt x="14350" y="80264"/>
                  </a:lnTo>
                  <a:lnTo>
                    <a:pt x="13208" y="82550"/>
                  </a:lnTo>
                  <a:lnTo>
                    <a:pt x="12319" y="84836"/>
                  </a:lnTo>
                  <a:lnTo>
                    <a:pt x="12065" y="85344"/>
                  </a:lnTo>
                  <a:lnTo>
                    <a:pt x="11938" y="85598"/>
                  </a:lnTo>
                  <a:lnTo>
                    <a:pt x="11684" y="85979"/>
                  </a:lnTo>
                  <a:lnTo>
                    <a:pt x="10668" y="88646"/>
                  </a:lnTo>
                  <a:lnTo>
                    <a:pt x="9525" y="91186"/>
                  </a:lnTo>
                  <a:lnTo>
                    <a:pt x="8509" y="93853"/>
                  </a:lnTo>
                  <a:lnTo>
                    <a:pt x="8382" y="94488"/>
                  </a:lnTo>
                  <a:lnTo>
                    <a:pt x="8254" y="94742"/>
                  </a:lnTo>
                  <a:lnTo>
                    <a:pt x="7366" y="97536"/>
                  </a:lnTo>
                  <a:lnTo>
                    <a:pt x="6350" y="100330"/>
                  </a:lnTo>
                  <a:lnTo>
                    <a:pt x="5588" y="103124"/>
                  </a:lnTo>
                  <a:lnTo>
                    <a:pt x="5461" y="103632"/>
                  </a:lnTo>
                  <a:lnTo>
                    <a:pt x="5207" y="104140"/>
                  </a:lnTo>
                  <a:lnTo>
                    <a:pt x="5079" y="104521"/>
                  </a:lnTo>
                  <a:lnTo>
                    <a:pt x="0" y="136525"/>
                  </a:lnTo>
                  <a:lnTo>
                    <a:pt x="126" y="2731427"/>
                  </a:lnTo>
                  <a:lnTo>
                    <a:pt x="253" y="2734449"/>
                  </a:lnTo>
                  <a:lnTo>
                    <a:pt x="474" y="2737116"/>
                  </a:lnTo>
                  <a:lnTo>
                    <a:pt x="508" y="2737523"/>
                  </a:lnTo>
                  <a:lnTo>
                    <a:pt x="889" y="2740494"/>
                  </a:lnTo>
                  <a:lnTo>
                    <a:pt x="1524" y="2746425"/>
                  </a:lnTo>
                  <a:lnTo>
                    <a:pt x="2667" y="2752331"/>
                  </a:lnTo>
                  <a:lnTo>
                    <a:pt x="3937" y="2758135"/>
                  </a:lnTo>
                  <a:lnTo>
                    <a:pt x="4699" y="2760992"/>
                  </a:lnTo>
                  <a:lnTo>
                    <a:pt x="5588" y="2763901"/>
                  </a:lnTo>
                  <a:lnTo>
                    <a:pt x="6350" y="2766695"/>
                  </a:lnTo>
                  <a:lnTo>
                    <a:pt x="7239" y="2769476"/>
                  </a:lnTo>
                  <a:lnTo>
                    <a:pt x="8254" y="2772270"/>
                  </a:lnTo>
                  <a:lnTo>
                    <a:pt x="9271" y="2774962"/>
                  </a:lnTo>
                  <a:lnTo>
                    <a:pt x="10160" y="2777477"/>
                  </a:lnTo>
                  <a:lnTo>
                    <a:pt x="11175" y="2780030"/>
                  </a:lnTo>
                  <a:lnTo>
                    <a:pt x="12319" y="2782531"/>
                  </a:lnTo>
                  <a:lnTo>
                    <a:pt x="12446" y="2782811"/>
                  </a:lnTo>
                  <a:lnTo>
                    <a:pt x="12700" y="2783166"/>
                  </a:lnTo>
                  <a:lnTo>
                    <a:pt x="12700" y="2783497"/>
                  </a:lnTo>
                  <a:lnTo>
                    <a:pt x="13843" y="2785960"/>
                  </a:lnTo>
                  <a:lnTo>
                    <a:pt x="15113" y="2788462"/>
                  </a:lnTo>
                  <a:lnTo>
                    <a:pt x="17779" y="2793415"/>
                  </a:lnTo>
                  <a:lnTo>
                    <a:pt x="19050" y="2795917"/>
                  </a:lnTo>
                  <a:lnTo>
                    <a:pt x="20574" y="2798381"/>
                  </a:lnTo>
                  <a:lnTo>
                    <a:pt x="23114" y="2802318"/>
                  </a:lnTo>
                  <a:lnTo>
                    <a:pt x="25653" y="2806115"/>
                  </a:lnTo>
                  <a:lnTo>
                    <a:pt x="28448" y="2809811"/>
                  </a:lnTo>
                  <a:lnTo>
                    <a:pt x="31623" y="2814129"/>
                  </a:lnTo>
                  <a:lnTo>
                    <a:pt x="44703" y="2828048"/>
                  </a:lnTo>
                  <a:lnTo>
                    <a:pt x="50419" y="2833458"/>
                  </a:lnTo>
                  <a:lnTo>
                    <a:pt x="56642" y="2838411"/>
                  </a:lnTo>
                  <a:lnTo>
                    <a:pt x="63119" y="2842882"/>
                  </a:lnTo>
                  <a:lnTo>
                    <a:pt x="63626" y="2843161"/>
                  </a:lnTo>
                  <a:lnTo>
                    <a:pt x="66167" y="2844876"/>
                  </a:lnTo>
                  <a:lnTo>
                    <a:pt x="68452" y="2846298"/>
                  </a:lnTo>
                  <a:lnTo>
                    <a:pt x="70866" y="2847733"/>
                  </a:lnTo>
                  <a:lnTo>
                    <a:pt x="73278" y="2849092"/>
                  </a:lnTo>
                  <a:lnTo>
                    <a:pt x="75565" y="2850451"/>
                  </a:lnTo>
                  <a:lnTo>
                    <a:pt x="110236" y="2863456"/>
                  </a:lnTo>
                  <a:lnTo>
                    <a:pt x="112649" y="2864091"/>
                  </a:lnTo>
                  <a:lnTo>
                    <a:pt x="115062" y="2864586"/>
                  </a:lnTo>
                  <a:lnTo>
                    <a:pt x="117475" y="2865005"/>
                  </a:lnTo>
                  <a:lnTo>
                    <a:pt x="120269" y="2865564"/>
                  </a:lnTo>
                  <a:lnTo>
                    <a:pt x="123063" y="2865970"/>
                  </a:lnTo>
                  <a:lnTo>
                    <a:pt x="125984" y="2866250"/>
                  </a:lnTo>
                  <a:lnTo>
                    <a:pt x="128777" y="2866644"/>
                  </a:lnTo>
                  <a:lnTo>
                    <a:pt x="131445" y="2866885"/>
                  </a:lnTo>
                  <a:lnTo>
                    <a:pt x="134366" y="2867063"/>
                  </a:lnTo>
                  <a:lnTo>
                    <a:pt x="134620" y="2867063"/>
                  </a:lnTo>
                  <a:lnTo>
                    <a:pt x="138235" y="2867342"/>
                  </a:lnTo>
                  <a:lnTo>
                    <a:pt x="4157726" y="2867342"/>
                  </a:lnTo>
                  <a:lnTo>
                    <a:pt x="4208883" y="2857981"/>
                  </a:lnTo>
                  <a:lnTo>
                    <a:pt x="4252055" y="2832065"/>
                  </a:lnTo>
                  <a:lnTo>
                    <a:pt x="4283654" y="2792847"/>
                  </a:lnTo>
                  <a:lnTo>
                    <a:pt x="4299966" y="2743581"/>
                  </a:lnTo>
                  <a:lnTo>
                    <a:pt x="4301236" y="143256"/>
                  </a:lnTo>
                  <a:lnTo>
                    <a:pt x="4293918" y="97899"/>
                  </a:lnTo>
                  <a:lnTo>
                    <a:pt x="4273543" y="58505"/>
                  </a:lnTo>
                  <a:lnTo>
                    <a:pt x="4242476" y="27438"/>
                  </a:lnTo>
                  <a:lnTo>
                    <a:pt x="4203082" y="7063"/>
                  </a:lnTo>
                  <a:lnTo>
                    <a:pt x="4160874" y="254"/>
                  </a:lnTo>
                  <a:close/>
                </a:path>
                <a:path w="4301490" h="2867660">
                  <a:moveTo>
                    <a:pt x="137033" y="0"/>
                  </a:moveTo>
                  <a:lnTo>
                    <a:pt x="134493" y="0"/>
                  </a:lnTo>
                  <a:lnTo>
                    <a:pt x="133731" y="254"/>
                  </a:lnTo>
                  <a:lnTo>
                    <a:pt x="131191" y="254"/>
                  </a:lnTo>
                  <a:lnTo>
                    <a:pt x="137033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7739506" y="3582289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143256" y="0"/>
                  </a:moveTo>
                  <a:lnTo>
                    <a:pt x="140335" y="0"/>
                  </a:lnTo>
                  <a:lnTo>
                    <a:pt x="137541" y="126"/>
                  </a:lnTo>
                  <a:lnTo>
                    <a:pt x="134747" y="253"/>
                  </a:lnTo>
                  <a:lnTo>
                    <a:pt x="134493" y="253"/>
                  </a:lnTo>
                  <a:lnTo>
                    <a:pt x="134112" y="381"/>
                  </a:lnTo>
                  <a:lnTo>
                    <a:pt x="131191" y="508"/>
                  </a:lnTo>
                  <a:lnTo>
                    <a:pt x="128524" y="762"/>
                  </a:lnTo>
                  <a:lnTo>
                    <a:pt x="125857" y="1143"/>
                  </a:lnTo>
                  <a:lnTo>
                    <a:pt x="123063" y="1397"/>
                  </a:lnTo>
                  <a:lnTo>
                    <a:pt x="120142" y="1777"/>
                  </a:lnTo>
                  <a:lnTo>
                    <a:pt x="117348" y="2412"/>
                  </a:lnTo>
                  <a:lnTo>
                    <a:pt x="115189" y="2794"/>
                  </a:lnTo>
                  <a:lnTo>
                    <a:pt x="113029" y="3175"/>
                  </a:lnTo>
                  <a:lnTo>
                    <a:pt x="110871" y="3683"/>
                  </a:lnTo>
                  <a:lnTo>
                    <a:pt x="104140" y="5207"/>
                  </a:lnTo>
                  <a:lnTo>
                    <a:pt x="97536" y="7238"/>
                  </a:lnTo>
                  <a:lnTo>
                    <a:pt x="91059" y="9778"/>
                  </a:lnTo>
                  <a:lnTo>
                    <a:pt x="89153" y="10540"/>
                  </a:lnTo>
                  <a:lnTo>
                    <a:pt x="87249" y="11430"/>
                  </a:lnTo>
                  <a:lnTo>
                    <a:pt x="85471" y="12191"/>
                  </a:lnTo>
                  <a:lnTo>
                    <a:pt x="82931" y="13335"/>
                  </a:lnTo>
                  <a:lnTo>
                    <a:pt x="80391" y="14477"/>
                  </a:lnTo>
                  <a:lnTo>
                    <a:pt x="77977" y="15748"/>
                  </a:lnTo>
                  <a:lnTo>
                    <a:pt x="75438" y="17018"/>
                  </a:lnTo>
                  <a:lnTo>
                    <a:pt x="72898" y="18414"/>
                  </a:lnTo>
                  <a:lnTo>
                    <a:pt x="70612" y="19812"/>
                  </a:lnTo>
                  <a:lnTo>
                    <a:pt x="68961" y="20827"/>
                  </a:lnTo>
                  <a:lnTo>
                    <a:pt x="67437" y="21716"/>
                  </a:lnTo>
                  <a:lnTo>
                    <a:pt x="65913" y="22860"/>
                  </a:lnTo>
                  <a:lnTo>
                    <a:pt x="60960" y="25908"/>
                  </a:lnTo>
                  <a:lnTo>
                    <a:pt x="56134" y="29337"/>
                  </a:lnTo>
                  <a:lnTo>
                    <a:pt x="51689" y="33019"/>
                  </a:lnTo>
                  <a:lnTo>
                    <a:pt x="49022" y="35433"/>
                  </a:lnTo>
                  <a:lnTo>
                    <a:pt x="47498" y="36703"/>
                  </a:lnTo>
                  <a:lnTo>
                    <a:pt x="46227" y="37973"/>
                  </a:lnTo>
                  <a:lnTo>
                    <a:pt x="44831" y="39116"/>
                  </a:lnTo>
                  <a:lnTo>
                    <a:pt x="44703" y="39369"/>
                  </a:lnTo>
                  <a:lnTo>
                    <a:pt x="44450" y="39497"/>
                  </a:lnTo>
                  <a:lnTo>
                    <a:pt x="44450" y="39750"/>
                  </a:lnTo>
                  <a:lnTo>
                    <a:pt x="42672" y="41148"/>
                  </a:lnTo>
                  <a:lnTo>
                    <a:pt x="41021" y="42799"/>
                  </a:lnTo>
                  <a:lnTo>
                    <a:pt x="39497" y="44577"/>
                  </a:lnTo>
                  <a:lnTo>
                    <a:pt x="39116" y="44831"/>
                  </a:lnTo>
                  <a:lnTo>
                    <a:pt x="38862" y="45085"/>
                  </a:lnTo>
                  <a:lnTo>
                    <a:pt x="38608" y="45466"/>
                  </a:lnTo>
                  <a:lnTo>
                    <a:pt x="37211" y="46990"/>
                  </a:lnTo>
                  <a:lnTo>
                    <a:pt x="35814" y="48387"/>
                  </a:lnTo>
                  <a:lnTo>
                    <a:pt x="34544" y="49911"/>
                  </a:lnTo>
                  <a:lnTo>
                    <a:pt x="32385" y="52450"/>
                  </a:lnTo>
                  <a:lnTo>
                    <a:pt x="30225" y="54991"/>
                  </a:lnTo>
                  <a:lnTo>
                    <a:pt x="28448" y="57658"/>
                  </a:lnTo>
                  <a:lnTo>
                    <a:pt x="25653" y="61341"/>
                  </a:lnTo>
                  <a:lnTo>
                    <a:pt x="16256" y="76835"/>
                  </a:lnTo>
                  <a:lnTo>
                    <a:pt x="15875" y="77343"/>
                  </a:lnTo>
                  <a:lnTo>
                    <a:pt x="15748" y="77850"/>
                  </a:lnTo>
                  <a:lnTo>
                    <a:pt x="15494" y="78359"/>
                  </a:lnTo>
                  <a:lnTo>
                    <a:pt x="14350" y="80518"/>
                  </a:lnTo>
                  <a:lnTo>
                    <a:pt x="13208" y="82804"/>
                  </a:lnTo>
                  <a:lnTo>
                    <a:pt x="12319" y="85090"/>
                  </a:lnTo>
                  <a:lnTo>
                    <a:pt x="12065" y="85598"/>
                  </a:lnTo>
                  <a:lnTo>
                    <a:pt x="11938" y="85852"/>
                  </a:lnTo>
                  <a:lnTo>
                    <a:pt x="11684" y="86233"/>
                  </a:lnTo>
                  <a:lnTo>
                    <a:pt x="10668" y="88900"/>
                  </a:lnTo>
                  <a:lnTo>
                    <a:pt x="9525" y="91440"/>
                  </a:lnTo>
                  <a:lnTo>
                    <a:pt x="8509" y="94106"/>
                  </a:lnTo>
                  <a:lnTo>
                    <a:pt x="8382" y="94487"/>
                  </a:lnTo>
                  <a:lnTo>
                    <a:pt x="8382" y="94742"/>
                  </a:lnTo>
                  <a:lnTo>
                    <a:pt x="8254" y="94996"/>
                  </a:lnTo>
                  <a:lnTo>
                    <a:pt x="7366" y="97790"/>
                  </a:lnTo>
                  <a:lnTo>
                    <a:pt x="6350" y="100584"/>
                  </a:lnTo>
                  <a:lnTo>
                    <a:pt x="5588" y="103378"/>
                  </a:lnTo>
                  <a:lnTo>
                    <a:pt x="5461" y="103886"/>
                  </a:lnTo>
                  <a:lnTo>
                    <a:pt x="5207" y="104393"/>
                  </a:lnTo>
                  <a:lnTo>
                    <a:pt x="5079" y="104775"/>
                  </a:lnTo>
                  <a:lnTo>
                    <a:pt x="0" y="136779"/>
                  </a:lnTo>
                  <a:lnTo>
                    <a:pt x="0" y="143510"/>
                  </a:lnTo>
                  <a:lnTo>
                    <a:pt x="0" y="2724277"/>
                  </a:lnTo>
                  <a:lnTo>
                    <a:pt x="0" y="2726728"/>
                  </a:lnTo>
                  <a:lnTo>
                    <a:pt x="0" y="2729242"/>
                  </a:lnTo>
                  <a:lnTo>
                    <a:pt x="126" y="2731681"/>
                  </a:lnTo>
                  <a:lnTo>
                    <a:pt x="253" y="2734703"/>
                  </a:lnTo>
                  <a:lnTo>
                    <a:pt x="508" y="2737777"/>
                  </a:lnTo>
                  <a:lnTo>
                    <a:pt x="889" y="2740748"/>
                  </a:lnTo>
                  <a:lnTo>
                    <a:pt x="1524" y="2746679"/>
                  </a:lnTo>
                  <a:lnTo>
                    <a:pt x="2667" y="2752585"/>
                  </a:lnTo>
                  <a:lnTo>
                    <a:pt x="3937" y="2758389"/>
                  </a:lnTo>
                  <a:lnTo>
                    <a:pt x="4699" y="2761246"/>
                  </a:lnTo>
                  <a:lnTo>
                    <a:pt x="5588" y="2764155"/>
                  </a:lnTo>
                  <a:lnTo>
                    <a:pt x="6350" y="2766949"/>
                  </a:lnTo>
                  <a:lnTo>
                    <a:pt x="7239" y="2769730"/>
                  </a:lnTo>
                  <a:lnTo>
                    <a:pt x="8254" y="2772524"/>
                  </a:lnTo>
                  <a:lnTo>
                    <a:pt x="9271" y="2775216"/>
                  </a:lnTo>
                  <a:lnTo>
                    <a:pt x="10160" y="2777731"/>
                  </a:lnTo>
                  <a:lnTo>
                    <a:pt x="11175" y="2780284"/>
                  </a:lnTo>
                  <a:lnTo>
                    <a:pt x="12319" y="2782785"/>
                  </a:lnTo>
                  <a:lnTo>
                    <a:pt x="12446" y="2783065"/>
                  </a:lnTo>
                  <a:lnTo>
                    <a:pt x="12700" y="2783420"/>
                  </a:lnTo>
                  <a:lnTo>
                    <a:pt x="12700" y="2783751"/>
                  </a:lnTo>
                  <a:lnTo>
                    <a:pt x="13843" y="2786214"/>
                  </a:lnTo>
                  <a:lnTo>
                    <a:pt x="15113" y="2788716"/>
                  </a:lnTo>
                  <a:lnTo>
                    <a:pt x="16383" y="2791066"/>
                  </a:lnTo>
                  <a:lnTo>
                    <a:pt x="17779" y="2793669"/>
                  </a:lnTo>
                  <a:lnTo>
                    <a:pt x="28448" y="2810065"/>
                  </a:lnTo>
                  <a:lnTo>
                    <a:pt x="31623" y="2814383"/>
                  </a:lnTo>
                  <a:lnTo>
                    <a:pt x="44703" y="2828302"/>
                  </a:lnTo>
                  <a:lnTo>
                    <a:pt x="50419" y="2833712"/>
                  </a:lnTo>
                  <a:lnTo>
                    <a:pt x="56642" y="2838665"/>
                  </a:lnTo>
                  <a:lnTo>
                    <a:pt x="63119" y="2843136"/>
                  </a:lnTo>
                  <a:lnTo>
                    <a:pt x="63373" y="2843276"/>
                  </a:lnTo>
                  <a:lnTo>
                    <a:pt x="63626" y="2843415"/>
                  </a:lnTo>
                  <a:lnTo>
                    <a:pt x="63881" y="2843580"/>
                  </a:lnTo>
                  <a:lnTo>
                    <a:pt x="66167" y="2845130"/>
                  </a:lnTo>
                  <a:lnTo>
                    <a:pt x="68452" y="2846552"/>
                  </a:lnTo>
                  <a:lnTo>
                    <a:pt x="70866" y="2847987"/>
                  </a:lnTo>
                  <a:lnTo>
                    <a:pt x="73278" y="2849346"/>
                  </a:lnTo>
                  <a:lnTo>
                    <a:pt x="75565" y="2850705"/>
                  </a:lnTo>
                  <a:lnTo>
                    <a:pt x="78104" y="2851975"/>
                  </a:lnTo>
                  <a:lnTo>
                    <a:pt x="80518" y="2853194"/>
                  </a:lnTo>
                  <a:lnTo>
                    <a:pt x="83058" y="2854363"/>
                  </a:lnTo>
                  <a:lnTo>
                    <a:pt x="85471" y="2855468"/>
                  </a:lnTo>
                  <a:lnTo>
                    <a:pt x="87884" y="2856534"/>
                  </a:lnTo>
                  <a:lnTo>
                    <a:pt x="90297" y="2857500"/>
                  </a:lnTo>
                  <a:lnTo>
                    <a:pt x="92710" y="2858414"/>
                  </a:lnTo>
                  <a:lnTo>
                    <a:pt x="98425" y="2860624"/>
                  </a:lnTo>
                  <a:lnTo>
                    <a:pt x="104267" y="2862402"/>
                  </a:lnTo>
                  <a:lnTo>
                    <a:pt x="110236" y="2863710"/>
                  </a:lnTo>
                  <a:lnTo>
                    <a:pt x="112649" y="2864345"/>
                  </a:lnTo>
                  <a:lnTo>
                    <a:pt x="115062" y="2864840"/>
                  </a:lnTo>
                  <a:lnTo>
                    <a:pt x="117475" y="2865259"/>
                  </a:lnTo>
                  <a:lnTo>
                    <a:pt x="120269" y="2865818"/>
                  </a:lnTo>
                  <a:lnTo>
                    <a:pt x="123063" y="2866224"/>
                  </a:lnTo>
                  <a:lnTo>
                    <a:pt x="125984" y="2866504"/>
                  </a:lnTo>
                  <a:lnTo>
                    <a:pt x="128777" y="2866898"/>
                  </a:lnTo>
                  <a:lnTo>
                    <a:pt x="131445" y="2867139"/>
                  </a:lnTo>
                  <a:lnTo>
                    <a:pt x="134366" y="2867317"/>
                  </a:lnTo>
                  <a:lnTo>
                    <a:pt x="134620" y="2867317"/>
                  </a:lnTo>
                  <a:lnTo>
                    <a:pt x="137414" y="2867533"/>
                  </a:lnTo>
                  <a:lnTo>
                    <a:pt x="140335" y="2867596"/>
                  </a:lnTo>
                  <a:lnTo>
                    <a:pt x="143256" y="2867596"/>
                  </a:lnTo>
                  <a:lnTo>
                    <a:pt x="4157726" y="2867596"/>
                  </a:lnTo>
                  <a:lnTo>
                    <a:pt x="4208883" y="2858235"/>
                  </a:lnTo>
                  <a:lnTo>
                    <a:pt x="4252055" y="2832319"/>
                  </a:lnTo>
                  <a:lnTo>
                    <a:pt x="4283654" y="2793101"/>
                  </a:lnTo>
                  <a:lnTo>
                    <a:pt x="4299966" y="2743835"/>
                  </a:lnTo>
                  <a:lnTo>
                    <a:pt x="4300728" y="2737370"/>
                  </a:lnTo>
                  <a:lnTo>
                    <a:pt x="4301236" y="2730804"/>
                  </a:lnTo>
                  <a:lnTo>
                    <a:pt x="4301236" y="2724251"/>
                  </a:lnTo>
                  <a:lnTo>
                    <a:pt x="4301236" y="143510"/>
                  </a:lnTo>
                  <a:lnTo>
                    <a:pt x="4293918" y="98153"/>
                  </a:lnTo>
                  <a:lnTo>
                    <a:pt x="4273543" y="58759"/>
                  </a:lnTo>
                  <a:lnTo>
                    <a:pt x="4242476" y="27692"/>
                  </a:lnTo>
                  <a:lnTo>
                    <a:pt x="4203082" y="7317"/>
                  </a:lnTo>
                  <a:lnTo>
                    <a:pt x="4157726" y="0"/>
                  </a:lnTo>
                  <a:lnTo>
                    <a:pt x="143256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7739506" y="5951397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4301236" y="0"/>
                  </a:moveTo>
                  <a:lnTo>
                    <a:pt x="0" y="0"/>
                  </a:lnTo>
                  <a:lnTo>
                    <a:pt x="126" y="340969"/>
                  </a:lnTo>
                  <a:lnTo>
                    <a:pt x="253" y="344462"/>
                  </a:lnTo>
                  <a:lnTo>
                    <a:pt x="474" y="347560"/>
                  </a:lnTo>
                  <a:lnTo>
                    <a:pt x="508" y="348030"/>
                  </a:lnTo>
                  <a:lnTo>
                    <a:pt x="889" y="351472"/>
                  </a:lnTo>
                  <a:lnTo>
                    <a:pt x="1524" y="358343"/>
                  </a:lnTo>
                  <a:lnTo>
                    <a:pt x="2667" y="365188"/>
                  </a:lnTo>
                  <a:lnTo>
                    <a:pt x="3937" y="371919"/>
                  </a:lnTo>
                  <a:lnTo>
                    <a:pt x="4699" y="375234"/>
                  </a:lnTo>
                  <a:lnTo>
                    <a:pt x="5588" y="378599"/>
                  </a:lnTo>
                  <a:lnTo>
                    <a:pt x="6350" y="381838"/>
                  </a:lnTo>
                  <a:lnTo>
                    <a:pt x="7239" y="385063"/>
                  </a:lnTo>
                  <a:lnTo>
                    <a:pt x="8254" y="388302"/>
                  </a:lnTo>
                  <a:lnTo>
                    <a:pt x="9271" y="391426"/>
                  </a:lnTo>
                  <a:lnTo>
                    <a:pt x="10160" y="394334"/>
                  </a:lnTo>
                  <a:lnTo>
                    <a:pt x="11175" y="397294"/>
                  </a:lnTo>
                  <a:lnTo>
                    <a:pt x="12319" y="400189"/>
                  </a:lnTo>
                  <a:lnTo>
                    <a:pt x="12446" y="400519"/>
                  </a:lnTo>
                  <a:lnTo>
                    <a:pt x="12700" y="400926"/>
                  </a:lnTo>
                  <a:lnTo>
                    <a:pt x="12791" y="401537"/>
                  </a:lnTo>
                  <a:lnTo>
                    <a:pt x="13843" y="404164"/>
                  </a:lnTo>
                  <a:lnTo>
                    <a:pt x="15113" y="407060"/>
                  </a:lnTo>
                  <a:lnTo>
                    <a:pt x="17779" y="412800"/>
                  </a:lnTo>
                  <a:lnTo>
                    <a:pt x="19050" y="415696"/>
                  </a:lnTo>
                  <a:lnTo>
                    <a:pt x="20574" y="418553"/>
                  </a:lnTo>
                  <a:lnTo>
                    <a:pt x="23114" y="423113"/>
                  </a:lnTo>
                  <a:lnTo>
                    <a:pt x="25653" y="427520"/>
                  </a:lnTo>
                  <a:lnTo>
                    <a:pt x="28448" y="431812"/>
                  </a:lnTo>
                  <a:lnTo>
                    <a:pt x="31623" y="436803"/>
                  </a:lnTo>
                  <a:lnTo>
                    <a:pt x="44703" y="452932"/>
                  </a:lnTo>
                  <a:lnTo>
                    <a:pt x="50419" y="459206"/>
                  </a:lnTo>
                  <a:lnTo>
                    <a:pt x="56642" y="464934"/>
                  </a:lnTo>
                  <a:lnTo>
                    <a:pt x="63119" y="470128"/>
                  </a:lnTo>
                  <a:lnTo>
                    <a:pt x="63626" y="470446"/>
                  </a:lnTo>
                  <a:lnTo>
                    <a:pt x="66167" y="472439"/>
                  </a:lnTo>
                  <a:lnTo>
                    <a:pt x="68452" y="474090"/>
                  </a:lnTo>
                  <a:lnTo>
                    <a:pt x="70866" y="475741"/>
                  </a:lnTo>
                  <a:lnTo>
                    <a:pt x="73278" y="477316"/>
                  </a:lnTo>
                  <a:lnTo>
                    <a:pt x="75565" y="478891"/>
                  </a:lnTo>
                  <a:lnTo>
                    <a:pt x="110236" y="493966"/>
                  </a:lnTo>
                  <a:lnTo>
                    <a:pt x="112649" y="494703"/>
                  </a:lnTo>
                  <a:lnTo>
                    <a:pt x="115062" y="495274"/>
                  </a:lnTo>
                  <a:lnTo>
                    <a:pt x="117475" y="495757"/>
                  </a:lnTo>
                  <a:lnTo>
                    <a:pt x="120269" y="496417"/>
                  </a:lnTo>
                  <a:lnTo>
                    <a:pt x="123063" y="496874"/>
                  </a:lnTo>
                  <a:lnTo>
                    <a:pt x="125984" y="497204"/>
                  </a:lnTo>
                  <a:lnTo>
                    <a:pt x="128650" y="497662"/>
                  </a:lnTo>
                  <a:lnTo>
                    <a:pt x="131445" y="497928"/>
                  </a:lnTo>
                  <a:lnTo>
                    <a:pt x="134366" y="498157"/>
                  </a:lnTo>
                  <a:lnTo>
                    <a:pt x="134620" y="498157"/>
                  </a:lnTo>
                  <a:lnTo>
                    <a:pt x="138296" y="498474"/>
                  </a:lnTo>
                  <a:lnTo>
                    <a:pt x="4157726" y="498474"/>
                  </a:lnTo>
                  <a:lnTo>
                    <a:pt x="4199186" y="491451"/>
                  </a:lnTo>
                  <a:lnTo>
                    <a:pt x="4235967" y="471666"/>
                  </a:lnTo>
                  <a:lnTo>
                    <a:pt x="4266291" y="441051"/>
                  </a:lnTo>
                  <a:lnTo>
                    <a:pt x="4288258" y="401537"/>
                  </a:lnTo>
                  <a:lnTo>
                    <a:pt x="4299966" y="355053"/>
                  </a:lnTo>
                  <a:lnTo>
                    <a:pt x="4301168" y="340969"/>
                  </a:lnTo>
                  <a:lnTo>
                    <a:pt x="4301236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7739506" y="5951397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0" y="0"/>
                  </a:moveTo>
                  <a:lnTo>
                    <a:pt x="0" y="332384"/>
                  </a:lnTo>
                  <a:lnTo>
                    <a:pt x="0" y="335229"/>
                  </a:lnTo>
                  <a:lnTo>
                    <a:pt x="0" y="338137"/>
                  </a:lnTo>
                  <a:lnTo>
                    <a:pt x="126" y="340969"/>
                  </a:lnTo>
                  <a:lnTo>
                    <a:pt x="253" y="344462"/>
                  </a:lnTo>
                  <a:lnTo>
                    <a:pt x="508" y="348030"/>
                  </a:lnTo>
                  <a:lnTo>
                    <a:pt x="889" y="351472"/>
                  </a:lnTo>
                  <a:lnTo>
                    <a:pt x="1524" y="358343"/>
                  </a:lnTo>
                  <a:lnTo>
                    <a:pt x="2667" y="365188"/>
                  </a:lnTo>
                  <a:lnTo>
                    <a:pt x="3937" y="371919"/>
                  </a:lnTo>
                  <a:lnTo>
                    <a:pt x="4699" y="375234"/>
                  </a:lnTo>
                  <a:lnTo>
                    <a:pt x="5588" y="378599"/>
                  </a:lnTo>
                  <a:lnTo>
                    <a:pt x="6350" y="381838"/>
                  </a:lnTo>
                  <a:lnTo>
                    <a:pt x="7239" y="385063"/>
                  </a:lnTo>
                  <a:lnTo>
                    <a:pt x="8254" y="388302"/>
                  </a:lnTo>
                  <a:lnTo>
                    <a:pt x="9271" y="391426"/>
                  </a:lnTo>
                  <a:lnTo>
                    <a:pt x="10160" y="394334"/>
                  </a:lnTo>
                  <a:lnTo>
                    <a:pt x="11175" y="397294"/>
                  </a:lnTo>
                  <a:lnTo>
                    <a:pt x="12319" y="400189"/>
                  </a:lnTo>
                  <a:lnTo>
                    <a:pt x="12446" y="400519"/>
                  </a:lnTo>
                  <a:lnTo>
                    <a:pt x="12700" y="400926"/>
                  </a:lnTo>
                  <a:lnTo>
                    <a:pt x="12700" y="401307"/>
                  </a:lnTo>
                  <a:lnTo>
                    <a:pt x="13843" y="404164"/>
                  </a:lnTo>
                  <a:lnTo>
                    <a:pt x="15113" y="407060"/>
                  </a:lnTo>
                  <a:lnTo>
                    <a:pt x="16383" y="409778"/>
                  </a:lnTo>
                  <a:lnTo>
                    <a:pt x="17779" y="412800"/>
                  </a:lnTo>
                  <a:lnTo>
                    <a:pt x="28448" y="431812"/>
                  </a:lnTo>
                  <a:lnTo>
                    <a:pt x="31623" y="436803"/>
                  </a:lnTo>
                  <a:lnTo>
                    <a:pt x="44703" y="452932"/>
                  </a:lnTo>
                  <a:lnTo>
                    <a:pt x="50419" y="459206"/>
                  </a:lnTo>
                  <a:lnTo>
                    <a:pt x="56642" y="464934"/>
                  </a:lnTo>
                  <a:lnTo>
                    <a:pt x="63119" y="470128"/>
                  </a:lnTo>
                  <a:lnTo>
                    <a:pt x="63373" y="470293"/>
                  </a:lnTo>
                  <a:lnTo>
                    <a:pt x="63626" y="470446"/>
                  </a:lnTo>
                  <a:lnTo>
                    <a:pt x="63881" y="470636"/>
                  </a:lnTo>
                  <a:lnTo>
                    <a:pt x="66167" y="472439"/>
                  </a:lnTo>
                  <a:lnTo>
                    <a:pt x="68452" y="474090"/>
                  </a:lnTo>
                  <a:lnTo>
                    <a:pt x="70866" y="475741"/>
                  </a:lnTo>
                  <a:lnTo>
                    <a:pt x="73278" y="477316"/>
                  </a:lnTo>
                  <a:lnTo>
                    <a:pt x="75565" y="478891"/>
                  </a:lnTo>
                  <a:lnTo>
                    <a:pt x="78104" y="480364"/>
                  </a:lnTo>
                  <a:lnTo>
                    <a:pt x="80518" y="481774"/>
                  </a:lnTo>
                  <a:lnTo>
                    <a:pt x="83058" y="483133"/>
                  </a:lnTo>
                  <a:lnTo>
                    <a:pt x="85471" y="484416"/>
                  </a:lnTo>
                  <a:lnTo>
                    <a:pt x="87884" y="485660"/>
                  </a:lnTo>
                  <a:lnTo>
                    <a:pt x="90297" y="486778"/>
                  </a:lnTo>
                  <a:lnTo>
                    <a:pt x="92710" y="487832"/>
                  </a:lnTo>
                  <a:lnTo>
                    <a:pt x="98425" y="490385"/>
                  </a:lnTo>
                  <a:lnTo>
                    <a:pt x="104267" y="492442"/>
                  </a:lnTo>
                  <a:lnTo>
                    <a:pt x="110236" y="493966"/>
                  </a:lnTo>
                  <a:lnTo>
                    <a:pt x="112649" y="494703"/>
                  </a:lnTo>
                  <a:lnTo>
                    <a:pt x="115062" y="495274"/>
                  </a:lnTo>
                  <a:lnTo>
                    <a:pt x="117475" y="495757"/>
                  </a:lnTo>
                  <a:lnTo>
                    <a:pt x="120269" y="496417"/>
                  </a:lnTo>
                  <a:lnTo>
                    <a:pt x="123063" y="496874"/>
                  </a:lnTo>
                  <a:lnTo>
                    <a:pt x="125984" y="497204"/>
                  </a:lnTo>
                  <a:lnTo>
                    <a:pt x="128650" y="497662"/>
                  </a:lnTo>
                  <a:lnTo>
                    <a:pt x="131445" y="497928"/>
                  </a:lnTo>
                  <a:lnTo>
                    <a:pt x="134366" y="498157"/>
                  </a:lnTo>
                  <a:lnTo>
                    <a:pt x="134620" y="498157"/>
                  </a:lnTo>
                  <a:lnTo>
                    <a:pt x="137414" y="498398"/>
                  </a:lnTo>
                  <a:lnTo>
                    <a:pt x="140335" y="498474"/>
                  </a:lnTo>
                  <a:lnTo>
                    <a:pt x="143256" y="498474"/>
                  </a:lnTo>
                  <a:lnTo>
                    <a:pt x="4157726" y="498474"/>
                  </a:lnTo>
                  <a:lnTo>
                    <a:pt x="4199186" y="491451"/>
                  </a:lnTo>
                  <a:lnTo>
                    <a:pt x="4235967" y="471666"/>
                  </a:lnTo>
                  <a:lnTo>
                    <a:pt x="4266291" y="441051"/>
                  </a:lnTo>
                  <a:lnTo>
                    <a:pt x="4288258" y="401537"/>
                  </a:lnTo>
                  <a:lnTo>
                    <a:pt x="4299966" y="355053"/>
                  </a:lnTo>
                  <a:lnTo>
                    <a:pt x="4301236" y="339966"/>
                  </a:lnTo>
                  <a:lnTo>
                    <a:pt x="4301236" y="332358"/>
                  </a:lnTo>
                  <a:lnTo>
                    <a:pt x="4301236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9468484" y="6449885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835279" y="0"/>
                  </a:moveTo>
                  <a:lnTo>
                    <a:pt x="7747" y="0"/>
                  </a:lnTo>
                  <a:lnTo>
                    <a:pt x="0" y="112471"/>
                  </a:lnTo>
                  <a:lnTo>
                    <a:pt x="843153" y="112471"/>
                  </a:lnTo>
                  <a:lnTo>
                    <a:pt x="835279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9468484" y="6449885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7747" y="0"/>
                  </a:moveTo>
                  <a:lnTo>
                    <a:pt x="0" y="112471"/>
                  </a:lnTo>
                  <a:lnTo>
                    <a:pt x="843153" y="112471"/>
                  </a:lnTo>
                  <a:lnTo>
                    <a:pt x="835279" y="0"/>
                  </a:lnTo>
                  <a:lnTo>
                    <a:pt x="7747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968741" y="3829888"/>
              <a:ext cx="3842638" cy="2302129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157581" y="3151251"/>
            <a:ext cx="5589905" cy="1721485"/>
          </a:xfrm>
          <a:prstGeom prst="rect">
            <a:avLst/>
          </a:prstGeom>
          <a:solidFill>
            <a:srgbClr val="CCEBCD"/>
          </a:solidFill>
        </p:spPr>
        <p:txBody>
          <a:bodyPr wrap="square" lIns="0" tIns="533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420"/>
              </a:spcBef>
            </a:pPr>
            <a:endParaRPr sz="2100">
              <a:latin typeface="Times New Roman"/>
              <a:cs typeface="Times New Roman"/>
            </a:endParaRPr>
          </a:p>
          <a:p>
            <a:pPr marL="1702435">
              <a:lnSpc>
                <a:spcPct val="100000"/>
              </a:lnSpc>
            </a:pPr>
            <a:r>
              <a:rPr dirty="0" sz="2100" b="1">
                <a:solidFill>
                  <a:srgbClr val="54669B"/>
                </a:solidFill>
                <a:latin typeface="Calibri"/>
                <a:cs typeface="Calibri"/>
              </a:rPr>
              <a:t>Materials</a:t>
            </a:r>
            <a:r>
              <a:rPr dirty="0" sz="2100" spc="30" b="1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54669B"/>
                </a:solidFill>
                <a:latin typeface="Calibri"/>
                <a:cs typeface="Calibri"/>
              </a:rPr>
              <a:t>delivered</a:t>
            </a:r>
            <a:endParaRPr sz="2100">
              <a:latin typeface="Calibri"/>
              <a:cs typeface="Calibri"/>
            </a:endParaRPr>
          </a:p>
          <a:p>
            <a:pPr marL="121920" marR="590550" indent="195580">
              <a:lnSpc>
                <a:spcPct val="101400"/>
              </a:lnSpc>
              <a:spcBef>
                <a:spcPts val="15"/>
              </a:spcBef>
              <a:buChar char="•"/>
              <a:tabLst>
                <a:tab pos="317500" algn="l"/>
              </a:tabLst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User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manual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for</a:t>
            </a:r>
            <a:r>
              <a:rPr dirty="0" sz="2100" spc="5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installing</a:t>
            </a:r>
            <a:r>
              <a:rPr dirty="0" sz="2100" spc="5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MeaningCloud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software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</a:t>
            </a:r>
            <a:r>
              <a:rPr dirty="0" sz="2100" spc="3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Excel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and</a:t>
            </a:r>
            <a:r>
              <a:rPr dirty="0" sz="2100" spc="4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using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its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main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features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157581" y="5072545"/>
            <a:ext cx="5589905" cy="1334770"/>
          </a:xfrm>
          <a:prstGeom prst="rect">
            <a:avLst/>
          </a:prstGeom>
          <a:solidFill>
            <a:srgbClr val="F8A884"/>
          </a:solidFill>
        </p:spPr>
        <p:txBody>
          <a:bodyPr wrap="square" lIns="0" tIns="2286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80"/>
              </a:spcBef>
            </a:pPr>
            <a:endParaRPr sz="2100">
              <a:latin typeface="Times New Roman"/>
              <a:cs typeface="Times New Roman"/>
            </a:endParaRPr>
          </a:p>
          <a:p>
            <a:pPr marL="1642745">
              <a:lnSpc>
                <a:spcPct val="100000"/>
              </a:lnSpc>
            </a:pPr>
            <a:r>
              <a:rPr dirty="0" sz="2100" b="1">
                <a:solidFill>
                  <a:srgbClr val="04121D"/>
                </a:solidFill>
                <a:latin typeface="Calibri"/>
                <a:cs typeface="Calibri"/>
              </a:rPr>
              <a:t>Generated</a:t>
            </a:r>
            <a:r>
              <a:rPr dirty="0" sz="2100" spc="-10" b="1">
                <a:solidFill>
                  <a:srgbClr val="04121D"/>
                </a:solidFill>
                <a:latin typeface="Calibri"/>
                <a:cs typeface="Calibri"/>
              </a:rPr>
              <a:t> materials</a:t>
            </a:r>
            <a:endParaRPr sz="2100">
              <a:latin typeface="Calibri"/>
              <a:cs typeface="Calibri"/>
            </a:endParaRPr>
          </a:p>
          <a:p>
            <a:pPr marL="318135" indent="-196215">
              <a:lnSpc>
                <a:spcPct val="100000"/>
              </a:lnSpc>
              <a:spcBef>
                <a:spcPts val="50"/>
              </a:spcBef>
              <a:buChar char="•"/>
              <a:tabLst>
                <a:tab pos="318135" algn="l"/>
              </a:tabLst>
            </a:pP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Excel</a:t>
            </a:r>
            <a:r>
              <a:rPr dirty="0" sz="2100" spc="1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showing</a:t>
            </a:r>
            <a:r>
              <a:rPr dirty="0" sz="2100" spc="3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all</a:t>
            </a:r>
            <a:r>
              <a:rPr dirty="0" sz="2100" spc="3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data</a:t>
            </a:r>
            <a:r>
              <a:rPr dirty="0" sz="2100" spc="3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analyzed</a:t>
            </a:r>
            <a:r>
              <a:rPr dirty="0" sz="2100" spc="1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with</a:t>
            </a:r>
            <a:r>
              <a:rPr dirty="0" sz="2100" spc="3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04121D"/>
                </a:solidFill>
                <a:latin typeface="Calibri"/>
                <a:cs typeface="Calibri"/>
              </a:rPr>
              <a:t>AI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6537197" y="1285748"/>
            <a:ext cx="5093970" cy="1651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065" marR="5080" indent="5080">
              <a:lnSpc>
                <a:spcPct val="100600"/>
              </a:lnSpc>
              <a:spcBef>
                <a:spcPts val="95"/>
              </a:spcBef>
            </a:pPr>
            <a:r>
              <a:rPr dirty="0" sz="2650">
                <a:latin typeface="Calibri"/>
                <a:cs typeface="Calibri"/>
              </a:rPr>
              <a:t>Time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classroom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to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analyze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 spc="-25">
                <a:latin typeface="Calibri"/>
                <a:cs typeface="Calibri"/>
              </a:rPr>
              <a:t>the </a:t>
            </a:r>
            <a:r>
              <a:rPr dirty="0" sz="2650">
                <a:latin typeface="Calibri"/>
                <a:cs typeface="Calibri"/>
              </a:rPr>
              <a:t>information</a:t>
            </a:r>
            <a:r>
              <a:rPr dirty="0" sz="2650" spc="-5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after</a:t>
            </a:r>
            <a:r>
              <a:rPr dirty="0" sz="2650" spc="-6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cleaning:</a:t>
            </a:r>
            <a:r>
              <a:rPr dirty="0" sz="2650" spc="-6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</a:t>
            </a:r>
            <a:r>
              <a:rPr dirty="0" sz="2650" spc="-45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master </a:t>
            </a:r>
            <a:r>
              <a:rPr dirty="0" sz="2650">
                <a:latin typeface="Calibri"/>
                <a:cs typeface="Calibri"/>
              </a:rPr>
              <a:t>session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on</a:t>
            </a:r>
            <a:r>
              <a:rPr dirty="0" sz="2650" spc="-2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AI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analysis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techniques</a:t>
            </a:r>
            <a:r>
              <a:rPr dirty="0" sz="2650" spc="-50">
                <a:latin typeface="Calibri"/>
                <a:cs typeface="Calibri"/>
              </a:rPr>
              <a:t> </a:t>
            </a:r>
            <a:r>
              <a:rPr dirty="0" sz="2650" spc="-25">
                <a:latin typeface="Calibri"/>
                <a:cs typeface="Calibri"/>
              </a:rPr>
              <a:t>has </a:t>
            </a:r>
            <a:r>
              <a:rPr dirty="0" sz="2650">
                <a:latin typeface="Calibri"/>
                <a:cs typeface="Calibri"/>
              </a:rPr>
              <a:t>been</a:t>
            </a:r>
            <a:r>
              <a:rPr dirty="0" sz="2650" spc="-15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offered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157581" y="1316863"/>
            <a:ext cx="5589905" cy="1652270"/>
          </a:xfrm>
          <a:prstGeom prst="rect">
            <a:avLst/>
          </a:prstGeom>
          <a:solidFill>
            <a:srgbClr val="ECF4D2"/>
          </a:solidFill>
        </p:spPr>
        <p:txBody>
          <a:bodyPr wrap="square" lIns="0" tIns="18415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145"/>
              </a:spcBef>
            </a:pPr>
            <a:endParaRPr sz="2100">
              <a:latin typeface="Times New Roman"/>
              <a:cs typeface="Times New Roman"/>
            </a:endParaRPr>
          </a:p>
          <a:p>
            <a:pPr marL="2273935">
              <a:lnSpc>
                <a:spcPct val="100000"/>
              </a:lnSpc>
            </a:pPr>
            <a:r>
              <a:rPr dirty="0" sz="2100" spc="-10" b="1">
                <a:latin typeface="Calibri"/>
                <a:cs typeface="Calibri"/>
              </a:rPr>
              <a:t>Activities</a:t>
            </a:r>
            <a:endParaRPr sz="2100">
              <a:latin typeface="Calibri"/>
              <a:cs typeface="Calibri"/>
            </a:endParaRPr>
          </a:p>
          <a:p>
            <a:pPr marL="317500" indent="-195580">
              <a:lnSpc>
                <a:spcPct val="100000"/>
              </a:lnSpc>
              <a:spcBef>
                <a:spcPts val="50"/>
              </a:spcBef>
              <a:buChar char="•"/>
              <a:tabLst>
                <a:tab pos="317500" algn="l"/>
              </a:tabLst>
            </a:pPr>
            <a:r>
              <a:rPr dirty="0" sz="2100">
                <a:latin typeface="Calibri"/>
                <a:cs typeface="Calibri"/>
              </a:rPr>
              <a:t>Brief</a:t>
            </a:r>
            <a:r>
              <a:rPr dirty="0" sz="2100" spc="5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explanation</a:t>
            </a:r>
            <a:r>
              <a:rPr dirty="0" sz="2100" spc="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about</a:t>
            </a:r>
            <a:r>
              <a:rPr dirty="0" sz="2100" spc="5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AI</a:t>
            </a:r>
            <a:r>
              <a:rPr dirty="0" sz="2100" spc="55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techniques</a:t>
            </a:r>
            <a:endParaRPr sz="2100">
              <a:latin typeface="Calibri"/>
              <a:cs typeface="Calibri"/>
            </a:endParaRPr>
          </a:p>
          <a:p>
            <a:pPr marL="317500" indent="-195580">
              <a:lnSpc>
                <a:spcPct val="100000"/>
              </a:lnSpc>
              <a:spcBef>
                <a:spcPts val="35"/>
              </a:spcBef>
              <a:buChar char="•"/>
              <a:tabLst>
                <a:tab pos="317500" algn="l"/>
              </a:tabLst>
            </a:pPr>
            <a:r>
              <a:rPr dirty="0" sz="2100">
                <a:latin typeface="Calibri"/>
                <a:cs typeface="Calibri"/>
              </a:rPr>
              <a:t>Data</a:t>
            </a:r>
            <a:r>
              <a:rPr dirty="0" sz="2100" spc="4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analysis</a:t>
            </a:r>
            <a:r>
              <a:rPr dirty="0" sz="2100" spc="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through</a:t>
            </a:r>
            <a:r>
              <a:rPr dirty="0" sz="2100" spc="25">
                <a:latin typeface="Calibri"/>
                <a:cs typeface="Calibri"/>
              </a:rPr>
              <a:t> </a:t>
            </a:r>
            <a:r>
              <a:rPr dirty="0" sz="2100" spc="-25">
                <a:latin typeface="Calibri"/>
                <a:cs typeface="Calibri"/>
              </a:rPr>
              <a:t>AI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1" name="object 21" descr=""/>
          <p:cNvSpPr/>
          <p:nvPr/>
        </p:nvSpPr>
        <p:spPr>
          <a:xfrm>
            <a:off x="3175" y="12"/>
            <a:ext cx="9819005" cy="713105"/>
          </a:xfrm>
          <a:custGeom>
            <a:avLst/>
            <a:gdLst/>
            <a:ahLst/>
            <a:cxnLst/>
            <a:rect l="l" t="t" r="r" b="b"/>
            <a:pathLst>
              <a:path w="9819005" h="713105">
                <a:moveTo>
                  <a:pt x="0" y="712838"/>
                </a:moveTo>
                <a:lnTo>
                  <a:pt x="9818624" y="712838"/>
                </a:lnTo>
                <a:lnTo>
                  <a:pt x="9818624" y="0"/>
                </a:lnTo>
                <a:lnTo>
                  <a:pt x="0" y="0"/>
                </a:lnTo>
                <a:lnTo>
                  <a:pt x="0" y="712838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400"/>
              <a:t>3ª</a:t>
            </a:r>
            <a:r>
              <a:rPr dirty="0" spc="-509"/>
              <a:t> </a:t>
            </a:r>
            <a:r>
              <a:rPr dirty="0" spc="-605"/>
              <a:t>PHAsE:</a:t>
            </a:r>
            <a:r>
              <a:rPr dirty="0" spc="-520"/>
              <a:t> </a:t>
            </a:r>
            <a:r>
              <a:rPr dirty="0" spc="-450"/>
              <a:t>60</a:t>
            </a:r>
            <a:r>
              <a:rPr dirty="0" spc="-505"/>
              <a:t> </a:t>
            </a:r>
            <a:r>
              <a:rPr dirty="0" spc="-610"/>
              <a:t>MIN</a:t>
            </a:r>
          </a:p>
        </p:txBody>
      </p:sp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16" y="932841"/>
            <a:ext cx="4786304" cy="614029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9827" y="881542"/>
            <a:ext cx="4151888" cy="69197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9668934" y="859312"/>
            <a:ext cx="2401570" cy="775970"/>
            <a:chOff x="9668934" y="859312"/>
            <a:chExt cx="2401570" cy="77597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68934" y="859312"/>
              <a:ext cx="2351494" cy="7757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67262" y="1241094"/>
              <a:ext cx="1203134" cy="353009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7029195" y="1128585"/>
            <a:ext cx="2413635" cy="479425"/>
            <a:chOff x="7029195" y="1128585"/>
            <a:chExt cx="2413635" cy="47942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9195" y="1365808"/>
              <a:ext cx="1816353" cy="24163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24545" y="1128585"/>
              <a:ext cx="1518284" cy="237172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869690" y="926211"/>
            <a:ext cx="1163789" cy="247396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5114925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12" name="object 12" descr=""/>
          <p:cNvGrpSpPr/>
          <p:nvPr/>
        </p:nvGrpSpPr>
        <p:grpSpPr>
          <a:xfrm>
            <a:off x="3174" y="888619"/>
            <a:ext cx="12192000" cy="5900420"/>
            <a:chOff x="3174" y="888619"/>
            <a:chExt cx="12192000" cy="5900420"/>
          </a:xfrm>
        </p:grpSpPr>
        <p:sp>
          <p:nvSpPr>
            <p:cNvPr id="13" name="object 13" descr=""/>
            <p:cNvSpPr/>
            <p:nvPr/>
          </p:nvSpPr>
          <p:spPr>
            <a:xfrm>
              <a:off x="9528302" y="888619"/>
              <a:ext cx="0" cy="705485"/>
            </a:xfrm>
            <a:custGeom>
              <a:avLst/>
              <a:gdLst/>
              <a:ahLst/>
              <a:cxnLst/>
              <a:rect l="l" t="t" r="r" b="b"/>
              <a:pathLst>
                <a:path w="0" h="705485">
                  <a:moveTo>
                    <a:pt x="0" y="0"/>
                  </a:moveTo>
                  <a:lnTo>
                    <a:pt x="0" y="705103"/>
                  </a:lnTo>
                </a:path>
              </a:pathLst>
            </a:custGeom>
            <a:ln w="38100">
              <a:solidFill>
                <a:srgbClr val="9CB829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4" name="object 14" descr="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174" y="1387909"/>
              <a:ext cx="12191999" cy="5400929"/>
            </a:xfrm>
            <a:prstGeom prst="rect">
              <a:avLst/>
            </a:prstGeom>
          </p:spPr>
        </p:pic>
        <p:sp>
          <p:nvSpPr>
            <p:cNvPr id="15" name="object 15" descr=""/>
            <p:cNvSpPr/>
            <p:nvPr/>
          </p:nvSpPr>
          <p:spPr>
            <a:xfrm>
              <a:off x="9205214" y="1718729"/>
              <a:ext cx="1294765" cy="163195"/>
            </a:xfrm>
            <a:custGeom>
              <a:avLst/>
              <a:gdLst/>
              <a:ahLst/>
              <a:cxnLst/>
              <a:rect l="l" t="t" r="r" b="b"/>
              <a:pathLst>
                <a:path w="1294765" h="163194">
                  <a:moveTo>
                    <a:pt x="0" y="162902"/>
                  </a:moveTo>
                  <a:lnTo>
                    <a:pt x="1294637" y="162902"/>
                  </a:lnTo>
                  <a:lnTo>
                    <a:pt x="1294637" y="0"/>
                  </a:lnTo>
                  <a:lnTo>
                    <a:pt x="0" y="0"/>
                  </a:lnTo>
                  <a:lnTo>
                    <a:pt x="0" y="162902"/>
                  </a:lnTo>
                  <a:close/>
                </a:path>
              </a:pathLst>
            </a:custGeom>
            <a:ln w="25399">
              <a:solidFill>
                <a:srgbClr val="000D42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6" name="object 16" descr=""/>
          <p:cNvSpPr/>
          <p:nvPr/>
        </p:nvSpPr>
        <p:spPr>
          <a:xfrm>
            <a:off x="3173" y="0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63"/>
                </a:moveTo>
                <a:lnTo>
                  <a:pt x="9818625" y="740663"/>
                </a:lnTo>
                <a:lnTo>
                  <a:pt x="9818625" y="0"/>
                </a:lnTo>
                <a:lnTo>
                  <a:pt x="0" y="0"/>
                </a:lnTo>
                <a:lnTo>
                  <a:pt x="0" y="74066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SUBJECT:</a:t>
            </a:r>
            <a:r>
              <a:rPr dirty="0" spc="-495"/>
              <a:t> </a:t>
            </a:r>
            <a:r>
              <a:rPr dirty="0" spc="-675"/>
              <a:t>TOURISM</a:t>
            </a:r>
            <a:r>
              <a:rPr dirty="0" spc="-490"/>
              <a:t> </a:t>
            </a:r>
            <a:r>
              <a:rPr dirty="0" spc="-700"/>
              <a:t>MARKETING</a:t>
            </a:r>
          </a:p>
        </p:txBody>
      </p:sp>
      <p:pic>
        <p:nvPicPr>
          <p:cNvPr id="18" name="object 18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16" y="932841"/>
            <a:ext cx="4786304" cy="614029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9827" y="881542"/>
            <a:ext cx="4151888" cy="69197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9668934" y="859312"/>
            <a:ext cx="2401570" cy="775970"/>
            <a:chOff x="9668934" y="859312"/>
            <a:chExt cx="2401570" cy="77597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68934" y="859312"/>
              <a:ext cx="2351494" cy="7757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67262" y="1241094"/>
              <a:ext cx="1203134" cy="353009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7029195" y="1128585"/>
            <a:ext cx="2413635" cy="479425"/>
            <a:chOff x="7029195" y="1128585"/>
            <a:chExt cx="2413635" cy="47942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9195" y="1365808"/>
              <a:ext cx="1816353" cy="24163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24545" y="1128585"/>
              <a:ext cx="1518284" cy="237172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869690" y="926211"/>
            <a:ext cx="1163789" cy="247396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5114925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/>
          <p:nvPr/>
        </p:nvSpPr>
        <p:spPr>
          <a:xfrm>
            <a:off x="9528302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3" name="object 13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174" y="1661139"/>
            <a:ext cx="12191999" cy="5188584"/>
          </a:xfrm>
          <a:prstGeom prst="rect">
            <a:avLst/>
          </a:prstGeom>
        </p:spPr>
      </p:pic>
      <p:sp>
        <p:nvSpPr>
          <p:cNvPr id="14" name="object 14" descr=""/>
          <p:cNvSpPr/>
          <p:nvPr/>
        </p:nvSpPr>
        <p:spPr>
          <a:xfrm>
            <a:off x="3173" y="0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63"/>
                </a:moveTo>
                <a:lnTo>
                  <a:pt x="9818625" y="740663"/>
                </a:lnTo>
                <a:lnTo>
                  <a:pt x="9818625" y="0"/>
                </a:lnTo>
                <a:lnTo>
                  <a:pt x="0" y="0"/>
                </a:lnTo>
                <a:lnTo>
                  <a:pt x="0" y="74066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SUBJECT:</a:t>
            </a:r>
            <a:r>
              <a:rPr dirty="0" spc="-495"/>
              <a:t> </a:t>
            </a:r>
            <a:r>
              <a:rPr dirty="0" spc="-675"/>
              <a:t>TOURISM</a:t>
            </a:r>
            <a:r>
              <a:rPr dirty="0" spc="-490"/>
              <a:t> </a:t>
            </a:r>
            <a:r>
              <a:rPr dirty="0" spc="-700"/>
              <a:t>MARKETING</a:t>
            </a:r>
          </a:p>
        </p:txBody>
      </p:sp>
      <p:pic>
        <p:nvPicPr>
          <p:cNvPr id="16" name="object 16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5162422"/>
            <a:ext cx="1335405" cy="1565910"/>
            <a:chOff x="0" y="5162422"/>
            <a:chExt cx="1335405" cy="1565910"/>
          </a:xfrm>
        </p:grpSpPr>
        <p:sp>
          <p:nvSpPr>
            <p:cNvPr id="3" name="object 3" descr=""/>
            <p:cNvSpPr/>
            <p:nvPr/>
          </p:nvSpPr>
          <p:spPr>
            <a:xfrm>
              <a:off x="0" y="5162422"/>
              <a:ext cx="1335405" cy="1565910"/>
            </a:xfrm>
            <a:custGeom>
              <a:avLst/>
              <a:gdLst/>
              <a:ahLst/>
              <a:cxnLst/>
              <a:rect l="l" t="t" r="r" b="b"/>
              <a:pathLst>
                <a:path w="1335405" h="1565909">
                  <a:moveTo>
                    <a:pt x="863523" y="1275588"/>
                  </a:moveTo>
                  <a:lnTo>
                    <a:pt x="244157" y="1275588"/>
                  </a:lnTo>
                  <a:lnTo>
                    <a:pt x="285101" y="1299735"/>
                  </a:lnTo>
                  <a:lnTo>
                    <a:pt x="328793" y="1320693"/>
                  </a:lnTo>
                  <a:lnTo>
                    <a:pt x="374966" y="1338215"/>
                  </a:lnTo>
                  <a:lnTo>
                    <a:pt x="423354" y="1352054"/>
                  </a:lnTo>
                  <a:lnTo>
                    <a:pt x="465505" y="1565465"/>
                  </a:lnTo>
                  <a:lnTo>
                    <a:pt x="639419" y="1565465"/>
                  </a:lnTo>
                  <a:lnTo>
                    <a:pt x="681672" y="1352054"/>
                  </a:lnTo>
                  <a:lnTo>
                    <a:pt x="730089" y="1338215"/>
                  </a:lnTo>
                  <a:lnTo>
                    <a:pt x="776531" y="1320693"/>
                  </a:lnTo>
                  <a:lnTo>
                    <a:pt x="821007" y="1299735"/>
                  </a:lnTo>
                  <a:lnTo>
                    <a:pt x="863523" y="1275588"/>
                  </a:lnTo>
                  <a:close/>
                </a:path>
                <a:path w="1335405" h="1565909">
                  <a:moveTo>
                    <a:pt x="59651" y="168655"/>
                  </a:moveTo>
                  <a:lnTo>
                    <a:pt x="0" y="228254"/>
                  </a:lnTo>
                  <a:lnTo>
                    <a:pt x="0" y="382237"/>
                  </a:lnTo>
                  <a:lnTo>
                    <a:pt x="59651" y="471716"/>
                  </a:lnTo>
                  <a:lnTo>
                    <a:pt x="35462" y="514230"/>
                  </a:lnTo>
                  <a:lnTo>
                    <a:pt x="14507" y="558703"/>
                  </a:lnTo>
                  <a:lnTo>
                    <a:pt x="0" y="597207"/>
                  </a:lnTo>
                  <a:lnTo>
                    <a:pt x="0" y="968146"/>
                  </a:lnTo>
                  <a:lnTo>
                    <a:pt x="14507" y="1006408"/>
                  </a:lnTo>
                  <a:lnTo>
                    <a:pt x="35462" y="1050095"/>
                  </a:lnTo>
                  <a:lnTo>
                    <a:pt x="59651" y="1091082"/>
                  </a:lnTo>
                  <a:lnTo>
                    <a:pt x="0" y="1181841"/>
                  </a:lnTo>
                  <a:lnTo>
                    <a:pt x="0" y="1337199"/>
                  </a:lnTo>
                  <a:lnTo>
                    <a:pt x="59651" y="1396847"/>
                  </a:lnTo>
                  <a:lnTo>
                    <a:pt x="244157" y="1275588"/>
                  </a:lnTo>
                  <a:lnTo>
                    <a:pt x="1166545" y="1275588"/>
                  </a:lnTo>
                  <a:lnTo>
                    <a:pt x="1062698" y="1117460"/>
                  </a:lnTo>
                  <a:lnTo>
                    <a:pt x="552462" y="1117460"/>
                  </a:lnTo>
                  <a:lnTo>
                    <a:pt x="503084" y="1113823"/>
                  </a:lnTo>
                  <a:lnTo>
                    <a:pt x="455928" y="1103261"/>
                  </a:lnTo>
                  <a:lnTo>
                    <a:pt x="411519" y="1086297"/>
                  </a:lnTo>
                  <a:lnTo>
                    <a:pt x="370377" y="1063452"/>
                  </a:lnTo>
                  <a:lnTo>
                    <a:pt x="333026" y="1035249"/>
                  </a:lnTo>
                  <a:lnTo>
                    <a:pt x="299989" y="1002210"/>
                  </a:lnTo>
                  <a:lnTo>
                    <a:pt x="271786" y="964858"/>
                  </a:lnTo>
                  <a:lnTo>
                    <a:pt x="248942" y="923715"/>
                  </a:lnTo>
                  <a:lnTo>
                    <a:pt x="231977" y="879304"/>
                  </a:lnTo>
                  <a:lnTo>
                    <a:pt x="221416" y="832146"/>
                  </a:lnTo>
                  <a:lnTo>
                    <a:pt x="217779" y="782764"/>
                  </a:lnTo>
                  <a:lnTo>
                    <a:pt x="221416" y="733383"/>
                  </a:lnTo>
                  <a:lnTo>
                    <a:pt x="231977" y="686222"/>
                  </a:lnTo>
                  <a:lnTo>
                    <a:pt x="248942" y="641804"/>
                  </a:lnTo>
                  <a:lnTo>
                    <a:pt x="271786" y="600652"/>
                  </a:lnTo>
                  <a:lnTo>
                    <a:pt x="299989" y="563290"/>
                  </a:lnTo>
                  <a:lnTo>
                    <a:pt x="333026" y="530240"/>
                  </a:lnTo>
                  <a:lnTo>
                    <a:pt x="370377" y="502026"/>
                  </a:lnTo>
                  <a:lnTo>
                    <a:pt x="411519" y="479171"/>
                  </a:lnTo>
                  <a:lnTo>
                    <a:pt x="455928" y="462198"/>
                  </a:lnTo>
                  <a:lnTo>
                    <a:pt x="503084" y="451631"/>
                  </a:lnTo>
                  <a:lnTo>
                    <a:pt x="552462" y="447992"/>
                  </a:lnTo>
                  <a:lnTo>
                    <a:pt x="1061178" y="447992"/>
                  </a:lnTo>
                  <a:lnTo>
                    <a:pt x="1166545" y="289813"/>
                  </a:lnTo>
                  <a:lnTo>
                    <a:pt x="244157" y="289813"/>
                  </a:lnTo>
                  <a:lnTo>
                    <a:pt x="59651" y="168655"/>
                  </a:lnTo>
                  <a:close/>
                </a:path>
                <a:path w="1335405" h="1565909">
                  <a:moveTo>
                    <a:pt x="1166545" y="1275588"/>
                  </a:moveTo>
                  <a:lnTo>
                    <a:pt x="863523" y="1275588"/>
                  </a:lnTo>
                  <a:lnTo>
                    <a:pt x="1045375" y="1396847"/>
                  </a:lnTo>
                  <a:lnTo>
                    <a:pt x="1166545" y="1275588"/>
                  </a:lnTo>
                  <a:close/>
                </a:path>
                <a:path w="1335405" h="1565909">
                  <a:moveTo>
                    <a:pt x="1061178" y="447992"/>
                  </a:moveTo>
                  <a:lnTo>
                    <a:pt x="552462" y="447992"/>
                  </a:lnTo>
                  <a:lnTo>
                    <a:pt x="601844" y="451631"/>
                  </a:lnTo>
                  <a:lnTo>
                    <a:pt x="649001" y="462198"/>
                  </a:lnTo>
                  <a:lnTo>
                    <a:pt x="693411" y="479171"/>
                  </a:lnTo>
                  <a:lnTo>
                    <a:pt x="734553" y="502026"/>
                  </a:lnTo>
                  <a:lnTo>
                    <a:pt x="771903" y="530240"/>
                  </a:lnTo>
                  <a:lnTo>
                    <a:pt x="804940" y="563290"/>
                  </a:lnTo>
                  <a:lnTo>
                    <a:pt x="833141" y="600652"/>
                  </a:lnTo>
                  <a:lnTo>
                    <a:pt x="855985" y="641804"/>
                  </a:lnTo>
                  <a:lnTo>
                    <a:pt x="872948" y="686222"/>
                  </a:lnTo>
                  <a:lnTo>
                    <a:pt x="883509" y="733383"/>
                  </a:lnTo>
                  <a:lnTo>
                    <a:pt x="887145" y="782764"/>
                  </a:lnTo>
                  <a:lnTo>
                    <a:pt x="883509" y="832146"/>
                  </a:lnTo>
                  <a:lnTo>
                    <a:pt x="872948" y="879304"/>
                  </a:lnTo>
                  <a:lnTo>
                    <a:pt x="855985" y="923715"/>
                  </a:lnTo>
                  <a:lnTo>
                    <a:pt x="833141" y="964858"/>
                  </a:lnTo>
                  <a:lnTo>
                    <a:pt x="804940" y="1002210"/>
                  </a:lnTo>
                  <a:lnTo>
                    <a:pt x="771903" y="1035249"/>
                  </a:lnTo>
                  <a:lnTo>
                    <a:pt x="734553" y="1063452"/>
                  </a:lnTo>
                  <a:lnTo>
                    <a:pt x="693411" y="1086297"/>
                  </a:lnTo>
                  <a:lnTo>
                    <a:pt x="649001" y="1103261"/>
                  </a:lnTo>
                  <a:lnTo>
                    <a:pt x="601844" y="1113823"/>
                  </a:lnTo>
                  <a:lnTo>
                    <a:pt x="552462" y="1117460"/>
                  </a:lnTo>
                  <a:lnTo>
                    <a:pt x="1062698" y="1117460"/>
                  </a:lnTo>
                  <a:lnTo>
                    <a:pt x="1045375" y="1091082"/>
                  </a:lnTo>
                  <a:lnTo>
                    <a:pt x="1069522" y="1050095"/>
                  </a:lnTo>
                  <a:lnTo>
                    <a:pt x="1090472" y="1006408"/>
                  </a:lnTo>
                  <a:lnTo>
                    <a:pt x="1107965" y="960258"/>
                  </a:lnTo>
                  <a:lnTo>
                    <a:pt x="1121740" y="911885"/>
                  </a:lnTo>
                  <a:lnTo>
                    <a:pt x="1335278" y="869721"/>
                  </a:lnTo>
                  <a:lnTo>
                    <a:pt x="1335278" y="695718"/>
                  </a:lnTo>
                  <a:lnTo>
                    <a:pt x="1121740" y="653567"/>
                  </a:lnTo>
                  <a:lnTo>
                    <a:pt x="1108338" y="605145"/>
                  </a:lnTo>
                  <a:lnTo>
                    <a:pt x="1091468" y="558703"/>
                  </a:lnTo>
                  <a:lnTo>
                    <a:pt x="1070642" y="514230"/>
                  </a:lnTo>
                  <a:lnTo>
                    <a:pt x="1045375" y="471716"/>
                  </a:lnTo>
                  <a:lnTo>
                    <a:pt x="1061178" y="447992"/>
                  </a:lnTo>
                  <a:close/>
                </a:path>
                <a:path w="1335405" h="1565909">
                  <a:moveTo>
                    <a:pt x="639419" y="0"/>
                  </a:moveTo>
                  <a:lnTo>
                    <a:pt x="465505" y="0"/>
                  </a:lnTo>
                  <a:lnTo>
                    <a:pt x="423354" y="213486"/>
                  </a:lnTo>
                  <a:lnTo>
                    <a:pt x="374966" y="226877"/>
                  </a:lnTo>
                  <a:lnTo>
                    <a:pt x="328793" y="243744"/>
                  </a:lnTo>
                  <a:lnTo>
                    <a:pt x="285101" y="264564"/>
                  </a:lnTo>
                  <a:lnTo>
                    <a:pt x="244157" y="289813"/>
                  </a:lnTo>
                  <a:lnTo>
                    <a:pt x="863523" y="289813"/>
                  </a:lnTo>
                  <a:lnTo>
                    <a:pt x="821007" y="265689"/>
                  </a:lnTo>
                  <a:lnTo>
                    <a:pt x="776531" y="244744"/>
                  </a:lnTo>
                  <a:lnTo>
                    <a:pt x="730089" y="227252"/>
                  </a:lnTo>
                  <a:lnTo>
                    <a:pt x="681672" y="213486"/>
                  </a:lnTo>
                  <a:lnTo>
                    <a:pt x="639419" y="0"/>
                  </a:lnTo>
                  <a:close/>
                </a:path>
                <a:path w="1335405" h="1565909">
                  <a:moveTo>
                    <a:pt x="1045375" y="168655"/>
                  </a:moveTo>
                  <a:lnTo>
                    <a:pt x="863523" y="289813"/>
                  </a:lnTo>
                  <a:lnTo>
                    <a:pt x="1166545" y="289813"/>
                  </a:lnTo>
                  <a:lnTo>
                    <a:pt x="1045375" y="16865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96507" y="5489193"/>
              <a:ext cx="915035" cy="912494"/>
            </a:xfrm>
            <a:custGeom>
              <a:avLst/>
              <a:gdLst/>
              <a:ahLst/>
              <a:cxnLst/>
              <a:rect l="l" t="t" r="r" b="b"/>
              <a:pathLst>
                <a:path w="915035" h="912495">
                  <a:moveTo>
                    <a:pt x="455955" y="0"/>
                  </a:moveTo>
                  <a:lnTo>
                    <a:pt x="409138" y="2341"/>
                  </a:lnTo>
                  <a:lnTo>
                    <a:pt x="363718" y="9215"/>
                  </a:lnTo>
                  <a:lnTo>
                    <a:pt x="319920" y="20399"/>
                  </a:lnTo>
                  <a:lnTo>
                    <a:pt x="277968" y="35667"/>
                  </a:lnTo>
                  <a:lnTo>
                    <a:pt x="238086" y="54797"/>
                  </a:lnTo>
                  <a:lnTo>
                    <a:pt x="200496" y="77564"/>
                  </a:lnTo>
                  <a:lnTo>
                    <a:pt x="165425" y="103744"/>
                  </a:lnTo>
                  <a:lnTo>
                    <a:pt x="133094" y="133113"/>
                  </a:lnTo>
                  <a:lnTo>
                    <a:pt x="103728" y="165447"/>
                  </a:lnTo>
                  <a:lnTo>
                    <a:pt x="77552" y="200522"/>
                  </a:lnTo>
                  <a:lnTo>
                    <a:pt x="54788" y="238115"/>
                  </a:lnTo>
                  <a:lnTo>
                    <a:pt x="35661" y="278000"/>
                  </a:lnTo>
                  <a:lnTo>
                    <a:pt x="20395" y="319955"/>
                  </a:lnTo>
                  <a:lnTo>
                    <a:pt x="9213" y="363755"/>
                  </a:lnTo>
                  <a:lnTo>
                    <a:pt x="2340" y="409175"/>
                  </a:lnTo>
                  <a:lnTo>
                    <a:pt x="0" y="455993"/>
                  </a:lnTo>
                  <a:lnTo>
                    <a:pt x="2340" y="502810"/>
                  </a:lnTo>
                  <a:lnTo>
                    <a:pt x="9213" y="548230"/>
                  </a:lnTo>
                  <a:lnTo>
                    <a:pt x="20395" y="592028"/>
                  </a:lnTo>
                  <a:lnTo>
                    <a:pt x="35661" y="633980"/>
                  </a:lnTo>
                  <a:lnTo>
                    <a:pt x="54788" y="673862"/>
                  </a:lnTo>
                  <a:lnTo>
                    <a:pt x="77552" y="711451"/>
                  </a:lnTo>
                  <a:lnTo>
                    <a:pt x="103728" y="746523"/>
                  </a:lnTo>
                  <a:lnTo>
                    <a:pt x="133094" y="778854"/>
                  </a:lnTo>
                  <a:lnTo>
                    <a:pt x="165425" y="808220"/>
                  </a:lnTo>
                  <a:lnTo>
                    <a:pt x="200496" y="834396"/>
                  </a:lnTo>
                  <a:lnTo>
                    <a:pt x="238086" y="857160"/>
                  </a:lnTo>
                  <a:lnTo>
                    <a:pt x="277968" y="876287"/>
                  </a:lnTo>
                  <a:lnTo>
                    <a:pt x="319920" y="891553"/>
                  </a:lnTo>
                  <a:lnTo>
                    <a:pt x="363718" y="902734"/>
                  </a:lnTo>
                  <a:lnTo>
                    <a:pt x="409138" y="909608"/>
                  </a:lnTo>
                  <a:lnTo>
                    <a:pt x="455955" y="911948"/>
                  </a:lnTo>
                  <a:lnTo>
                    <a:pt x="502802" y="909608"/>
                  </a:lnTo>
                  <a:lnTo>
                    <a:pt x="548305" y="902734"/>
                  </a:lnTo>
                  <a:lnTo>
                    <a:pt x="592233" y="891553"/>
                  </a:lnTo>
                  <a:lnTo>
                    <a:pt x="634354" y="876287"/>
                  </a:lnTo>
                  <a:lnTo>
                    <a:pt x="674437" y="857160"/>
                  </a:lnTo>
                  <a:lnTo>
                    <a:pt x="712249" y="834396"/>
                  </a:lnTo>
                  <a:lnTo>
                    <a:pt x="747560" y="808220"/>
                  </a:lnTo>
                  <a:lnTo>
                    <a:pt x="767022" y="790676"/>
                  </a:lnTo>
                  <a:lnTo>
                    <a:pt x="455955" y="790676"/>
                  </a:lnTo>
                  <a:lnTo>
                    <a:pt x="406573" y="787040"/>
                  </a:lnTo>
                  <a:lnTo>
                    <a:pt x="359416" y="776479"/>
                  </a:lnTo>
                  <a:lnTo>
                    <a:pt x="315006" y="759515"/>
                  </a:lnTo>
                  <a:lnTo>
                    <a:pt x="273864" y="736672"/>
                  </a:lnTo>
                  <a:lnTo>
                    <a:pt x="236514" y="708471"/>
                  </a:lnTo>
                  <a:lnTo>
                    <a:pt x="203477" y="675434"/>
                  </a:lnTo>
                  <a:lnTo>
                    <a:pt x="175276" y="638084"/>
                  </a:lnTo>
                  <a:lnTo>
                    <a:pt x="152432" y="596942"/>
                  </a:lnTo>
                  <a:lnTo>
                    <a:pt x="135469" y="552532"/>
                  </a:lnTo>
                  <a:lnTo>
                    <a:pt x="124908" y="505375"/>
                  </a:lnTo>
                  <a:lnTo>
                    <a:pt x="121272" y="455993"/>
                  </a:lnTo>
                  <a:lnTo>
                    <a:pt x="124908" y="406612"/>
                  </a:lnTo>
                  <a:lnTo>
                    <a:pt x="135469" y="359450"/>
                  </a:lnTo>
                  <a:lnTo>
                    <a:pt x="152432" y="315031"/>
                  </a:lnTo>
                  <a:lnTo>
                    <a:pt x="175276" y="273878"/>
                  </a:lnTo>
                  <a:lnTo>
                    <a:pt x="203477" y="236513"/>
                  </a:lnTo>
                  <a:lnTo>
                    <a:pt x="236514" y="203462"/>
                  </a:lnTo>
                  <a:lnTo>
                    <a:pt x="273864" y="175246"/>
                  </a:lnTo>
                  <a:lnTo>
                    <a:pt x="315006" y="152390"/>
                  </a:lnTo>
                  <a:lnTo>
                    <a:pt x="359416" y="135416"/>
                  </a:lnTo>
                  <a:lnTo>
                    <a:pt x="406573" y="124847"/>
                  </a:lnTo>
                  <a:lnTo>
                    <a:pt x="455955" y="121208"/>
                  </a:lnTo>
                  <a:lnTo>
                    <a:pt x="766932" y="121208"/>
                  </a:lnTo>
                  <a:lnTo>
                    <a:pt x="747560" y="103744"/>
                  </a:lnTo>
                  <a:lnTo>
                    <a:pt x="712249" y="77564"/>
                  </a:lnTo>
                  <a:lnTo>
                    <a:pt x="674437" y="54797"/>
                  </a:lnTo>
                  <a:lnTo>
                    <a:pt x="634354" y="35667"/>
                  </a:lnTo>
                  <a:lnTo>
                    <a:pt x="592233" y="20399"/>
                  </a:lnTo>
                  <a:lnTo>
                    <a:pt x="548305" y="9215"/>
                  </a:lnTo>
                  <a:lnTo>
                    <a:pt x="502802" y="2341"/>
                  </a:lnTo>
                  <a:lnTo>
                    <a:pt x="455955" y="0"/>
                  </a:lnTo>
                  <a:close/>
                </a:path>
                <a:path w="915035" h="912495">
                  <a:moveTo>
                    <a:pt x="766932" y="121208"/>
                  </a:moveTo>
                  <a:lnTo>
                    <a:pt x="455955" y="121208"/>
                  </a:lnTo>
                  <a:lnTo>
                    <a:pt x="505334" y="124847"/>
                  </a:lnTo>
                  <a:lnTo>
                    <a:pt x="552489" y="135416"/>
                  </a:lnTo>
                  <a:lnTo>
                    <a:pt x="596898" y="152390"/>
                  </a:lnTo>
                  <a:lnTo>
                    <a:pt x="638040" y="175246"/>
                  </a:lnTo>
                  <a:lnTo>
                    <a:pt x="675391" y="203462"/>
                  </a:lnTo>
                  <a:lnTo>
                    <a:pt x="708428" y="236513"/>
                  </a:lnTo>
                  <a:lnTo>
                    <a:pt x="736631" y="273878"/>
                  </a:lnTo>
                  <a:lnTo>
                    <a:pt x="759475" y="315031"/>
                  </a:lnTo>
                  <a:lnTo>
                    <a:pt x="776440" y="359450"/>
                  </a:lnTo>
                  <a:lnTo>
                    <a:pt x="787001" y="406612"/>
                  </a:lnTo>
                  <a:lnTo>
                    <a:pt x="790638" y="455993"/>
                  </a:lnTo>
                  <a:lnTo>
                    <a:pt x="787001" y="505375"/>
                  </a:lnTo>
                  <a:lnTo>
                    <a:pt x="776440" y="552532"/>
                  </a:lnTo>
                  <a:lnTo>
                    <a:pt x="759475" y="596942"/>
                  </a:lnTo>
                  <a:lnTo>
                    <a:pt x="736631" y="638084"/>
                  </a:lnTo>
                  <a:lnTo>
                    <a:pt x="708428" y="675434"/>
                  </a:lnTo>
                  <a:lnTo>
                    <a:pt x="675391" y="708471"/>
                  </a:lnTo>
                  <a:lnTo>
                    <a:pt x="638040" y="736672"/>
                  </a:lnTo>
                  <a:lnTo>
                    <a:pt x="596898" y="759515"/>
                  </a:lnTo>
                  <a:lnTo>
                    <a:pt x="552489" y="776479"/>
                  </a:lnTo>
                  <a:lnTo>
                    <a:pt x="505334" y="787040"/>
                  </a:lnTo>
                  <a:lnTo>
                    <a:pt x="455955" y="790676"/>
                  </a:lnTo>
                  <a:lnTo>
                    <a:pt x="767022" y="790676"/>
                  </a:lnTo>
                  <a:lnTo>
                    <a:pt x="809749" y="746523"/>
                  </a:lnTo>
                  <a:lnTo>
                    <a:pt x="836164" y="711451"/>
                  </a:lnTo>
                  <a:lnTo>
                    <a:pt x="859151" y="673862"/>
                  </a:lnTo>
                  <a:lnTo>
                    <a:pt x="878477" y="633980"/>
                  </a:lnTo>
                  <a:lnTo>
                    <a:pt x="893913" y="592028"/>
                  </a:lnTo>
                  <a:lnTo>
                    <a:pt x="905224" y="548230"/>
                  </a:lnTo>
                  <a:lnTo>
                    <a:pt x="912181" y="502810"/>
                  </a:lnTo>
                  <a:lnTo>
                    <a:pt x="914552" y="455993"/>
                  </a:lnTo>
                  <a:lnTo>
                    <a:pt x="912181" y="409175"/>
                  </a:lnTo>
                  <a:lnTo>
                    <a:pt x="905224" y="363755"/>
                  </a:lnTo>
                  <a:lnTo>
                    <a:pt x="893913" y="319955"/>
                  </a:lnTo>
                  <a:lnTo>
                    <a:pt x="878477" y="278000"/>
                  </a:lnTo>
                  <a:lnTo>
                    <a:pt x="859151" y="238115"/>
                  </a:lnTo>
                  <a:lnTo>
                    <a:pt x="836164" y="200522"/>
                  </a:lnTo>
                  <a:lnTo>
                    <a:pt x="809749" y="165447"/>
                  </a:lnTo>
                  <a:lnTo>
                    <a:pt x="780137" y="133113"/>
                  </a:lnTo>
                  <a:lnTo>
                    <a:pt x="766932" y="121208"/>
                  </a:lnTo>
                  <a:close/>
                </a:path>
              </a:pathLst>
            </a:custGeom>
            <a:solidFill>
              <a:srgbClr val="2C702C"/>
            </a:solidFill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5" name="object 5" descr=""/>
          <p:cNvGrpSpPr/>
          <p:nvPr/>
        </p:nvGrpSpPr>
        <p:grpSpPr>
          <a:xfrm>
            <a:off x="880148" y="3424237"/>
            <a:ext cx="4311015" cy="3438525"/>
            <a:chOff x="880148" y="3424237"/>
            <a:chExt cx="4311015" cy="3438525"/>
          </a:xfrm>
        </p:grpSpPr>
        <p:sp>
          <p:nvSpPr>
            <p:cNvPr id="6" name="object 6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930618" y="0"/>
                  </a:moveTo>
                  <a:lnTo>
                    <a:pt x="321272" y="0"/>
                  </a:lnTo>
                  <a:lnTo>
                    <a:pt x="195796" y="1813902"/>
                  </a:lnTo>
                  <a:lnTo>
                    <a:pt x="192710" y="1845142"/>
                  </a:lnTo>
                  <a:lnTo>
                    <a:pt x="183683" y="1874888"/>
                  </a:lnTo>
                  <a:lnTo>
                    <a:pt x="169060" y="1902310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  <a:lnTo>
                    <a:pt x="1238909" y="2138679"/>
                  </a:ln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930618" y="0"/>
                  </a:lnTo>
                  <a:close/>
                </a:path>
              </a:pathLst>
            </a:custGeom>
            <a:solidFill>
              <a:srgbClr val="D7D7D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7" name="object 7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1238909" y="2138679"/>
                  </a:move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1047585" y="1689722"/>
                  </a:lnTo>
                  <a:lnTo>
                    <a:pt x="1039711" y="1577251"/>
                  </a:lnTo>
                  <a:lnTo>
                    <a:pt x="1009993" y="1147102"/>
                  </a:lnTo>
                  <a:lnTo>
                    <a:pt x="998944" y="987805"/>
                  </a:lnTo>
                  <a:lnTo>
                    <a:pt x="997928" y="973035"/>
                  </a:lnTo>
                  <a:lnTo>
                    <a:pt x="934809" y="61213"/>
                  </a:lnTo>
                  <a:lnTo>
                    <a:pt x="930618" y="0"/>
                  </a:lnTo>
                  <a:lnTo>
                    <a:pt x="321272" y="0"/>
                  </a:lnTo>
                  <a:lnTo>
                    <a:pt x="317081" y="61213"/>
                  </a:lnTo>
                  <a:lnTo>
                    <a:pt x="253962" y="973035"/>
                  </a:lnTo>
                  <a:lnTo>
                    <a:pt x="252946" y="987805"/>
                  </a:lnTo>
                  <a:lnTo>
                    <a:pt x="241897" y="1147102"/>
                  </a:lnTo>
                  <a:lnTo>
                    <a:pt x="212306" y="1577251"/>
                  </a:lnTo>
                  <a:lnTo>
                    <a:pt x="204432" y="1689722"/>
                  </a:lnTo>
                  <a:lnTo>
                    <a:pt x="195796" y="1813902"/>
                  </a:lnTo>
                  <a:lnTo>
                    <a:pt x="183683" y="1874888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</a:path>
              </a:pathLst>
            </a:custGeom>
            <a:ln w="9524">
              <a:solidFill>
                <a:srgbClr val="443440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930618" y="0"/>
                  </a:moveTo>
                  <a:lnTo>
                    <a:pt x="321272" y="0"/>
                  </a:lnTo>
                  <a:lnTo>
                    <a:pt x="195796" y="1813902"/>
                  </a:lnTo>
                  <a:lnTo>
                    <a:pt x="192710" y="1845142"/>
                  </a:lnTo>
                  <a:lnTo>
                    <a:pt x="183683" y="1874888"/>
                  </a:lnTo>
                  <a:lnTo>
                    <a:pt x="169060" y="1902310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  <a:lnTo>
                    <a:pt x="1238909" y="2138679"/>
                  </a:ln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930618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9" name="object 9" descr=""/>
            <p:cNvSpPr/>
            <p:nvPr/>
          </p:nvSpPr>
          <p:spPr>
            <a:xfrm>
              <a:off x="2409481" y="4719319"/>
              <a:ext cx="1252220" cy="2138680"/>
            </a:xfrm>
            <a:custGeom>
              <a:avLst/>
              <a:gdLst/>
              <a:ahLst/>
              <a:cxnLst/>
              <a:rect l="l" t="t" r="r" b="b"/>
              <a:pathLst>
                <a:path w="1252220" h="2138679">
                  <a:moveTo>
                    <a:pt x="1238909" y="2138679"/>
                  </a:moveTo>
                  <a:lnTo>
                    <a:pt x="1247927" y="2127322"/>
                  </a:lnTo>
                  <a:lnTo>
                    <a:pt x="1251964" y="2091800"/>
                  </a:lnTo>
                  <a:lnTo>
                    <a:pt x="1234021" y="2057863"/>
                  </a:lnTo>
                  <a:lnTo>
                    <a:pt x="1102830" y="1926577"/>
                  </a:lnTo>
                  <a:lnTo>
                    <a:pt x="1082883" y="1902310"/>
                  </a:lnTo>
                  <a:lnTo>
                    <a:pt x="1068222" y="1874888"/>
                  </a:lnTo>
                  <a:lnTo>
                    <a:pt x="1059181" y="1845142"/>
                  </a:lnTo>
                  <a:lnTo>
                    <a:pt x="1056094" y="1813902"/>
                  </a:lnTo>
                  <a:lnTo>
                    <a:pt x="1047585" y="1689722"/>
                  </a:lnTo>
                  <a:lnTo>
                    <a:pt x="1039711" y="1577251"/>
                  </a:lnTo>
                  <a:lnTo>
                    <a:pt x="1009993" y="1147102"/>
                  </a:lnTo>
                  <a:lnTo>
                    <a:pt x="998944" y="987805"/>
                  </a:lnTo>
                  <a:lnTo>
                    <a:pt x="997928" y="973035"/>
                  </a:lnTo>
                  <a:lnTo>
                    <a:pt x="934809" y="61213"/>
                  </a:lnTo>
                  <a:lnTo>
                    <a:pt x="930618" y="0"/>
                  </a:lnTo>
                  <a:lnTo>
                    <a:pt x="321272" y="0"/>
                  </a:lnTo>
                  <a:lnTo>
                    <a:pt x="317081" y="61213"/>
                  </a:lnTo>
                  <a:lnTo>
                    <a:pt x="253962" y="973035"/>
                  </a:lnTo>
                  <a:lnTo>
                    <a:pt x="252946" y="987805"/>
                  </a:lnTo>
                  <a:lnTo>
                    <a:pt x="241897" y="1147102"/>
                  </a:lnTo>
                  <a:lnTo>
                    <a:pt x="212306" y="1577251"/>
                  </a:lnTo>
                  <a:lnTo>
                    <a:pt x="204432" y="1689722"/>
                  </a:lnTo>
                  <a:lnTo>
                    <a:pt x="195796" y="1813902"/>
                  </a:lnTo>
                  <a:lnTo>
                    <a:pt x="183683" y="1874888"/>
                  </a:lnTo>
                  <a:lnTo>
                    <a:pt x="149187" y="1926577"/>
                  </a:lnTo>
                  <a:lnTo>
                    <a:pt x="17869" y="2057863"/>
                  </a:lnTo>
                  <a:lnTo>
                    <a:pt x="0" y="2091800"/>
                  </a:lnTo>
                  <a:lnTo>
                    <a:pt x="4073" y="2127322"/>
                  </a:lnTo>
                  <a:lnTo>
                    <a:pt x="13098" y="2138679"/>
                  </a:lnTo>
                </a:path>
              </a:pathLst>
            </a:custGeom>
            <a:ln w="9524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0" name="object 10" descr=""/>
            <p:cNvSpPr/>
            <p:nvPr/>
          </p:nvSpPr>
          <p:spPr>
            <a:xfrm>
              <a:off x="884910" y="3429381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4160236" y="0"/>
                  </a:moveTo>
                  <a:lnTo>
                    <a:pt x="133972" y="0"/>
                  </a:lnTo>
                  <a:lnTo>
                    <a:pt x="131254" y="127"/>
                  </a:lnTo>
                  <a:lnTo>
                    <a:pt x="125869" y="635"/>
                  </a:lnTo>
                  <a:lnTo>
                    <a:pt x="120192" y="1397"/>
                  </a:lnTo>
                  <a:lnTo>
                    <a:pt x="117411" y="2032"/>
                  </a:lnTo>
                  <a:lnTo>
                    <a:pt x="115252" y="2286"/>
                  </a:lnTo>
                  <a:lnTo>
                    <a:pt x="104190" y="4826"/>
                  </a:lnTo>
                  <a:lnTo>
                    <a:pt x="97363" y="6936"/>
                  </a:lnTo>
                  <a:lnTo>
                    <a:pt x="87337" y="10922"/>
                  </a:lnTo>
                  <a:lnTo>
                    <a:pt x="85458" y="11811"/>
                  </a:lnTo>
                  <a:lnTo>
                    <a:pt x="80429" y="14097"/>
                  </a:lnTo>
                  <a:lnTo>
                    <a:pt x="77990" y="15367"/>
                  </a:lnTo>
                  <a:lnTo>
                    <a:pt x="75476" y="16637"/>
                  </a:lnTo>
                  <a:lnTo>
                    <a:pt x="72923" y="18034"/>
                  </a:lnTo>
                  <a:lnTo>
                    <a:pt x="70612" y="19431"/>
                  </a:lnTo>
                  <a:lnTo>
                    <a:pt x="68986" y="20447"/>
                  </a:lnTo>
                  <a:lnTo>
                    <a:pt x="67462" y="21336"/>
                  </a:lnTo>
                  <a:lnTo>
                    <a:pt x="65925" y="22352"/>
                  </a:lnTo>
                  <a:lnTo>
                    <a:pt x="60972" y="25527"/>
                  </a:lnTo>
                  <a:lnTo>
                    <a:pt x="56197" y="28829"/>
                  </a:lnTo>
                  <a:lnTo>
                    <a:pt x="51714" y="32639"/>
                  </a:lnTo>
                  <a:lnTo>
                    <a:pt x="48996" y="35052"/>
                  </a:lnTo>
                  <a:lnTo>
                    <a:pt x="47574" y="36195"/>
                  </a:lnTo>
                  <a:lnTo>
                    <a:pt x="44869" y="38735"/>
                  </a:lnTo>
                  <a:lnTo>
                    <a:pt x="44716" y="38989"/>
                  </a:lnTo>
                  <a:lnTo>
                    <a:pt x="44551" y="38989"/>
                  </a:lnTo>
                  <a:lnTo>
                    <a:pt x="44424" y="39370"/>
                  </a:lnTo>
                  <a:lnTo>
                    <a:pt x="42697" y="40767"/>
                  </a:lnTo>
                  <a:lnTo>
                    <a:pt x="41059" y="42418"/>
                  </a:lnTo>
                  <a:lnTo>
                    <a:pt x="39453" y="44323"/>
                  </a:lnTo>
                  <a:lnTo>
                    <a:pt x="39154" y="44323"/>
                  </a:lnTo>
                  <a:lnTo>
                    <a:pt x="38874" y="44704"/>
                  </a:lnTo>
                  <a:lnTo>
                    <a:pt x="38646" y="45085"/>
                  </a:lnTo>
                  <a:lnTo>
                    <a:pt x="37211" y="46482"/>
                  </a:lnTo>
                  <a:lnTo>
                    <a:pt x="34518" y="49530"/>
                  </a:lnTo>
                  <a:lnTo>
                    <a:pt x="32359" y="52070"/>
                  </a:lnTo>
                  <a:lnTo>
                    <a:pt x="30302" y="54610"/>
                  </a:lnTo>
                  <a:lnTo>
                    <a:pt x="28422" y="57277"/>
                  </a:lnTo>
                  <a:lnTo>
                    <a:pt x="25704" y="60833"/>
                  </a:lnTo>
                  <a:lnTo>
                    <a:pt x="15557" y="77851"/>
                  </a:lnTo>
                  <a:lnTo>
                    <a:pt x="14363" y="80137"/>
                  </a:lnTo>
                  <a:lnTo>
                    <a:pt x="13284" y="82423"/>
                  </a:lnTo>
                  <a:lnTo>
                    <a:pt x="12141" y="85090"/>
                  </a:lnTo>
                  <a:lnTo>
                    <a:pt x="11734" y="85852"/>
                  </a:lnTo>
                  <a:lnTo>
                    <a:pt x="10655" y="88392"/>
                  </a:lnTo>
                  <a:lnTo>
                    <a:pt x="9575" y="91059"/>
                  </a:lnTo>
                  <a:lnTo>
                    <a:pt x="8597" y="93726"/>
                  </a:lnTo>
                  <a:lnTo>
                    <a:pt x="8458" y="93980"/>
                  </a:lnTo>
                  <a:lnTo>
                    <a:pt x="8381" y="94234"/>
                  </a:lnTo>
                  <a:lnTo>
                    <a:pt x="8318" y="94615"/>
                  </a:lnTo>
                  <a:lnTo>
                    <a:pt x="7353" y="97409"/>
                  </a:lnTo>
                  <a:lnTo>
                    <a:pt x="6438" y="100203"/>
                  </a:lnTo>
                  <a:lnTo>
                    <a:pt x="5638" y="102997"/>
                  </a:lnTo>
                  <a:lnTo>
                    <a:pt x="5461" y="103505"/>
                  </a:lnTo>
                  <a:lnTo>
                    <a:pt x="5295" y="103886"/>
                  </a:lnTo>
                  <a:lnTo>
                    <a:pt x="3530" y="110490"/>
                  </a:lnTo>
                  <a:lnTo>
                    <a:pt x="2247" y="116713"/>
                  </a:lnTo>
                  <a:lnTo>
                    <a:pt x="1358" y="123063"/>
                  </a:lnTo>
                  <a:lnTo>
                    <a:pt x="393" y="129667"/>
                  </a:lnTo>
                  <a:lnTo>
                    <a:pt x="0" y="136398"/>
                  </a:lnTo>
                  <a:lnTo>
                    <a:pt x="63" y="2728823"/>
                  </a:lnTo>
                  <a:lnTo>
                    <a:pt x="165" y="2731262"/>
                  </a:lnTo>
                  <a:lnTo>
                    <a:pt x="7289" y="2769323"/>
                  </a:lnTo>
                  <a:lnTo>
                    <a:pt x="12420" y="2782379"/>
                  </a:lnTo>
                  <a:lnTo>
                    <a:pt x="12484" y="2782658"/>
                  </a:lnTo>
                  <a:lnTo>
                    <a:pt x="12674" y="2783014"/>
                  </a:lnTo>
                  <a:lnTo>
                    <a:pt x="12750" y="2783344"/>
                  </a:lnTo>
                  <a:lnTo>
                    <a:pt x="13944" y="2785795"/>
                  </a:lnTo>
                  <a:lnTo>
                    <a:pt x="15087" y="2788310"/>
                  </a:lnTo>
                  <a:lnTo>
                    <a:pt x="16446" y="2790647"/>
                  </a:lnTo>
                  <a:lnTo>
                    <a:pt x="19138" y="2795765"/>
                  </a:lnTo>
                  <a:lnTo>
                    <a:pt x="42722" y="2826016"/>
                  </a:lnTo>
                  <a:lnTo>
                    <a:pt x="63652" y="2843009"/>
                  </a:lnTo>
                  <a:lnTo>
                    <a:pt x="63855" y="2843174"/>
                  </a:lnTo>
                  <a:lnTo>
                    <a:pt x="85559" y="2855048"/>
                  </a:lnTo>
                  <a:lnTo>
                    <a:pt x="87896" y="2856128"/>
                  </a:lnTo>
                  <a:lnTo>
                    <a:pt x="90335" y="2857093"/>
                  </a:lnTo>
                  <a:lnTo>
                    <a:pt x="98475" y="2860205"/>
                  </a:lnTo>
                  <a:lnTo>
                    <a:pt x="104330" y="2861983"/>
                  </a:lnTo>
                  <a:lnTo>
                    <a:pt x="110299" y="2863303"/>
                  </a:lnTo>
                  <a:lnTo>
                    <a:pt x="112623" y="2863926"/>
                  </a:lnTo>
                  <a:lnTo>
                    <a:pt x="115087" y="2864421"/>
                  </a:lnTo>
                  <a:lnTo>
                    <a:pt x="117525" y="2864840"/>
                  </a:lnTo>
                  <a:lnTo>
                    <a:pt x="120307" y="2865412"/>
                  </a:lnTo>
                  <a:lnTo>
                    <a:pt x="123101" y="2865805"/>
                  </a:lnTo>
                  <a:lnTo>
                    <a:pt x="125958" y="2866085"/>
                  </a:lnTo>
                  <a:lnTo>
                    <a:pt x="128752" y="2866491"/>
                  </a:lnTo>
                  <a:lnTo>
                    <a:pt x="131533" y="2866720"/>
                  </a:lnTo>
                  <a:lnTo>
                    <a:pt x="134442" y="2866910"/>
                  </a:lnTo>
                  <a:lnTo>
                    <a:pt x="134683" y="2866910"/>
                  </a:lnTo>
                  <a:lnTo>
                    <a:pt x="138507" y="2867190"/>
                  </a:lnTo>
                  <a:lnTo>
                    <a:pt x="4157878" y="2867190"/>
                  </a:lnTo>
                  <a:lnTo>
                    <a:pt x="4208908" y="2857828"/>
                  </a:lnTo>
                  <a:lnTo>
                    <a:pt x="4252080" y="2831912"/>
                  </a:lnTo>
                  <a:lnTo>
                    <a:pt x="4283679" y="2792695"/>
                  </a:lnTo>
                  <a:lnTo>
                    <a:pt x="4299991" y="2743428"/>
                  </a:lnTo>
                  <a:lnTo>
                    <a:pt x="4301261" y="143129"/>
                  </a:lnTo>
                  <a:lnTo>
                    <a:pt x="4293945" y="97772"/>
                  </a:lnTo>
                  <a:lnTo>
                    <a:pt x="4273577" y="58378"/>
                  </a:lnTo>
                  <a:lnTo>
                    <a:pt x="4242529" y="27311"/>
                  </a:lnTo>
                  <a:lnTo>
                    <a:pt x="4203172" y="6936"/>
                  </a:lnTo>
                  <a:lnTo>
                    <a:pt x="4160236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1" name="object 11" descr=""/>
            <p:cNvSpPr/>
            <p:nvPr/>
          </p:nvSpPr>
          <p:spPr>
            <a:xfrm>
              <a:off x="884910" y="3429000"/>
              <a:ext cx="4301490" cy="2867660"/>
            </a:xfrm>
            <a:custGeom>
              <a:avLst/>
              <a:gdLst/>
              <a:ahLst/>
              <a:cxnLst/>
              <a:rect l="l" t="t" r="r" b="b"/>
              <a:pathLst>
                <a:path w="4301490" h="2867660">
                  <a:moveTo>
                    <a:pt x="143230" y="0"/>
                  </a:moveTo>
                  <a:lnTo>
                    <a:pt x="140373" y="0"/>
                  </a:lnTo>
                  <a:lnTo>
                    <a:pt x="137579" y="126"/>
                  </a:lnTo>
                  <a:lnTo>
                    <a:pt x="134797" y="253"/>
                  </a:lnTo>
                  <a:lnTo>
                    <a:pt x="134632" y="253"/>
                  </a:lnTo>
                  <a:lnTo>
                    <a:pt x="134353" y="253"/>
                  </a:lnTo>
                  <a:lnTo>
                    <a:pt x="134162" y="253"/>
                  </a:lnTo>
                  <a:lnTo>
                    <a:pt x="133972" y="380"/>
                  </a:lnTo>
                  <a:lnTo>
                    <a:pt x="131254" y="508"/>
                  </a:lnTo>
                  <a:lnTo>
                    <a:pt x="128536" y="762"/>
                  </a:lnTo>
                  <a:lnTo>
                    <a:pt x="125869" y="1015"/>
                  </a:lnTo>
                  <a:lnTo>
                    <a:pt x="123050" y="1397"/>
                  </a:lnTo>
                  <a:lnTo>
                    <a:pt x="120192" y="1777"/>
                  </a:lnTo>
                  <a:lnTo>
                    <a:pt x="117411" y="2412"/>
                  </a:lnTo>
                  <a:lnTo>
                    <a:pt x="115252" y="2666"/>
                  </a:lnTo>
                  <a:lnTo>
                    <a:pt x="113093" y="3175"/>
                  </a:lnTo>
                  <a:lnTo>
                    <a:pt x="110909" y="3683"/>
                  </a:lnTo>
                  <a:lnTo>
                    <a:pt x="104190" y="5207"/>
                  </a:lnTo>
                  <a:lnTo>
                    <a:pt x="97561" y="7238"/>
                  </a:lnTo>
                  <a:lnTo>
                    <a:pt x="91135" y="9778"/>
                  </a:lnTo>
                  <a:lnTo>
                    <a:pt x="89217" y="10540"/>
                  </a:lnTo>
                  <a:lnTo>
                    <a:pt x="87337" y="11302"/>
                  </a:lnTo>
                  <a:lnTo>
                    <a:pt x="85458" y="12191"/>
                  </a:lnTo>
                  <a:lnTo>
                    <a:pt x="82956" y="13335"/>
                  </a:lnTo>
                  <a:lnTo>
                    <a:pt x="80429" y="14477"/>
                  </a:lnTo>
                  <a:lnTo>
                    <a:pt x="77990" y="15748"/>
                  </a:lnTo>
                  <a:lnTo>
                    <a:pt x="75476" y="17017"/>
                  </a:lnTo>
                  <a:lnTo>
                    <a:pt x="72923" y="18414"/>
                  </a:lnTo>
                  <a:lnTo>
                    <a:pt x="70612" y="19812"/>
                  </a:lnTo>
                  <a:lnTo>
                    <a:pt x="68986" y="20827"/>
                  </a:lnTo>
                  <a:lnTo>
                    <a:pt x="67462" y="21716"/>
                  </a:lnTo>
                  <a:lnTo>
                    <a:pt x="65925" y="22733"/>
                  </a:lnTo>
                  <a:lnTo>
                    <a:pt x="60972" y="25908"/>
                  </a:lnTo>
                  <a:lnTo>
                    <a:pt x="56197" y="29210"/>
                  </a:lnTo>
                  <a:lnTo>
                    <a:pt x="51714" y="33020"/>
                  </a:lnTo>
                  <a:lnTo>
                    <a:pt x="48996" y="35433"/>
                  </a:lnTo>
                  <a:lnTo>
                    <a:pt x="47574" y="36575"/>
                  </a:lnTo>
                  <a:lnTo>
                    <a:pt x="46215" y="37846"/>
                  </a:lnTo>
                  <a:lnTo>
                    <a:pt x="44869" y="39115"/>
                  </a:lnTo>
                  <a:lnTo>
                    <a:pt x="44716" y="39370"/>
                  </a:lnTo>
                  <a:lnTo>
                    <a:pt x="44551" y="39370"/>
                  </a:lnTo>
                  <a:lnTo>
                    <a:pt x="44424" y="39750"/>
                  </a:lnTo>
                  <a:lnTo>
                    <a:pt x="42697" y="41148"/>
                  </a:lnTo>
                  <a:lnTo>
                    <a:pt x="41059" y="42799"/>
                  </a:lnTo>
                  <a:lnTo>
                    <a:pt x="39560" y="44576"/>
                  </a:lnTo>
                  <a:lnTo>
                    <a:pt x="39154" y="44703"/>
                  </a:lnTo>
                  <a:lnTo>
                    <a:pt x="38874" y="45085"/>
                  </a:lnTo>
                  <a:lnTo>
                    <a:pt x="38646" y="45465"/>
                  </a:lnTo>
                  <a:lnTo>
                    <a:pt x="37211" y="46862"/>
                  </a:lnTo>
                  <a:lnTo>
                    <a:pt x="35852" y="48387"/>
                  </a:lnTo>
                  <a:lnTo>
                    <a:pt x="34518" y="49911"/>
                  </a:lnTo>
                  <a:lnTo>
                    <a:pt x="32359" y="52450"/>
                  </a:lnTo>
                  <a:lnTo>
                    <a:pt x="30302" y="54990"/>
                  </a:lnTo>
                  <a:lnTo>
                    <a:pt x="28422" y="57658"/>
                  </a:lnTo>
                  <a:lnTo>
                    <a:pt x="25704" y="61213"/>
                  </a:lnTo>
                  <a:lnTo>
                    <a:pt x="16230" y="76835"/>
                  </a:lnTo>
                  <a:lnTo>
                    <a:pt x="15951" y="77342"/>
                  </a:lnTo>
                  <a:lnTo>
                    <a:pt x="15722" y="77850"/>
                  </a:lnTo>
                  <a:lnTo>
                    <a:pt x="15557" y="78232"/>
                  </a:lnTo>
                  <a:lnTo>
                    <a:pt x="14363" y="80517"/>
                  </a:lnTo>
                  <a:lnTo>
                    <a:pt x="13284" y="82803"/>
                  </a:lnTo>
                  <a:lnTo>
                    <a:pt x="12293" y="85089"/>
                  </a:lnTo>
                  <a:lnTo>
                    <a:pt x="12141" y="85471"/>
                  </a:lnTo>
                  <a:lnTo>
                    <a:pt x="11950" y="85851"/>
                  </a:lnTo>
                  <a:lnTo>
                    <a:pt x="11734" y="86233"/>
                  </a:lnTo>
                  <a:lnTo>
                    <a:pt x="10655" y="88773"/>
                  </a:lnTo>
                  <a:lnTo>
                    <a:pt x="9575" y="91439"/>
                  </a:lnTo>
                  <a:lnTo>
                    <a:pt x="8597" y="94107"/>
                  </a:lnTo>
                  <a:lnTo>
                    <a:pt x="8458" y="94361"/>
                  </a:lnTo>
                  <a:lnTo>
                    <a:pt x="8381" y="94614"/>
                  </a:lnTo>
                  <a:lnTo>
                    <a:pt x="8318" y="94996"/>
                  </a:lnTo>
                  <a:lnTo>
                    <a:pt x="7353" y="97789"/>
                  </a:lnTo>
                  <a:lnTo>
                    <a:pt x="6438" y="100584"/>
                  </a:lnTo>
                  <a:lnTo>
                    <a:pt x="5638" y="103377"/>
                  </a:lnTo>
                  <a:lnTo>
                    <a:pt x="5461" y="103886"/>
                  </a:lnTo>
                  <a:lnTo>
                    <a:pt x="5295" y="104266"/>
                  </a:lnTo>
                  <a:lnTo>
                    <a:pt x="5168" y="104775"/>
                  </a:lnTo>
                  <a:lnTo>
                    <a:pt x="3530" y="110871"/>
                  </a:lnTo>
                  <a:lnTo>
                    <a:pt x="2247" y="117094"/>
                  </a:lnTo>
                  <a:lnTo>
                    <a:pt x="1358" y="123444"/>
                  </a:lnTo>
                  <a:lnTo>
                    <a:pt x="393" y="130048"/>
                  </a:lnTo>
                  <a:lnTo>
                    <a:pt x="0" y="136778"/>
                  </a:lnTo>
                  <a:lnTo>
                    <a:pt x="0" y="143510"/>
                  </a:lnTo>
                  <a:lnTo>
                    <a:pt x="0" y="2724238"/>
                  </a:lnTo>
                  <a:lnTo>
                    <a:pt x="0" y="2726702"/>
                  </a:lnTo>
                  <a:lnTo>
                    <a:pt x="63" y="2729204"/>
                  </a:lnTo>
                  <a:lnTo>
                    <a:pt x="6375" y="2766910"/>
                  </a:lnTo>
                  <a:lnTo>
                    <a:pt x="12420" y="2782760"/>
                  </a:lnTo>
                  <a:lnTo>
                    <a:pt x="12484" y="2783039"/>
                  </a:lnTo>
                  <a:lnTo>
                    <a:pt x="12674" y="2783395"/>
                  </a:lnTo>
                  <a:lnTo>
                    <a:pt x="12750" y="2783725"/>
                  </a:lnTo>
                  <a:lnTo>
                    <a:pt x="13944" y="2786176"/>
                  </a:lnTo>
                  <a:lnTo>
                    <a:pt x="15087" y="2788691"/>
                  </a:lnTo>
                  <a:lnTo>
                    <a:pt x="16446" y="2791028"/>
                  </a:lnTo>
                  <a:lnTo>
                    <a:pt x="17805" y="2793631"/>
                  </a:lnTo>
                  <a:lnTo>
                    <a:pt x="40843" y="2824518"/>
                  </a:lnTo>
                  <a:lnTo>
                    <a:pt x="44716" y="2828264"/>
                  </a:lnTo>
                  <a:lnTo>
                    <a:pt x="50469" y="2833687"/>
                  </a:lnTo>
                  <a:lnTo>
                    <a:pt x="56642" y="2838627"/>
                  </a:lnTo>
                  <a:lnTo>
                    <a:pt x="63182" y="2843110"/>
                  </a:lnTo>
                  <a:lnTo>
                    <a:pt x="63411" y="2843250"/>
                  </a:lnTo>
                  <a:lnTo>
                    <a:pt x="63652" y="2843390"/>
                  </a:lnTo>
                  <a:lnTo>
                    <a:pt x="63855" y="2843555"/>
                  </a:lnTo>
                  <a:lnTo>
                    <a:pt x="85559" y="2855429"/>
                  </a:lnTo>
                  <a:lnTo>
                    <a:pt x="87896" y="2856509"/>
                  </a:lnTo>
                  <a:lnTo>
                    <a:pt x="90335" y="2857474"/>
                  </a:lnTo>
                  <a:lnTo>
                    <a:pt x="92748" y="2858389"/>
                  </a:lnTo>
                  <a:lnTo>
                    <a:pt x="98475" y="2860586"/>
                  </a:lnTo>
                  <a:lnTo>
                    <a:pt x="104330" y="2862364"/>
                  </a:lnTo>
                  <a:lnTo>
                    <a:pt x="110299" y="2863684"/>
                  </a:lnTo>
                  <a:lnTo>
                    <a:pt x="112623" y="2864307"/>
                  </a:lnTo>
                  <a:lnTo>
                    <a:pt x="115087" y="2864802"/>
                  </a:lnTo>
                  <a:lnTo>
                    <a:pt x="117525" y="2865221"/>
                  </a:lnTo>
                  <a:lnTo>
                    <a:pt x="120307" y="2865793"/>
                  </a:lnTo>
                  <a:lnTo>
                    <a:pt x="123101" y="2866186"/>
                  </a:lnTo>
                  <a:lnTo>
                    <a:pt x="125958" y="2866466"/>
                  </a:lnTo>
                  <a:lnTo>
                    <a:pt x="128752" y="2866872"/>
                  </a:lnTo>
                  <a:lnTo>
                    <a:pt x="131533" y="2867101"/>
                  </a:lnTo>
                  <a:lnTo>
                    <a:pt x="134442" y="2867291"/>
                  </a:lnTo>
                  <a:lnTo>
                    <a:pt x="134683" y="2867291"/>
                  </a:lnTo>
                  <a:lnTo>
                    <a:pt x="137464" y="2867494"/>
                  </a:lnTo>
                  <a:lnTo>
                    <a:pt x="140373" y="2867571"/>
                  </a:lnTo>
                  <a:lnTo>
                    <a:pt x="143230" y="2867571"/>
                  </a:lnTo>
                  <a:lnTo>
                    <a:pt x="4157878" y="2867571"/>
                  </a:lnTo>
                  <a:lnTo>
                    <a:pt x="4208908" y="2858209"/>
                  </a:lnTo>
                  <a:lnTo>
                    <a:pt x="4252080" y="2832293"/>
                  </a:lnTo>
                  <a:lnTo>
                    <a:pt x="4283679" y="2793076"/>
                  </a:lnTo>
                  <a:lnTo>
                    <a:pt x="4299991" y="2743809"/>
                  </a:lnTo>
                  <a:lnTo>
                    <a:pt x="4300880" y="2737345"/>
                  </a:lnTo>
                  <a:lnTo>
                    <a:pt x="4301261" y="2730779"/>
                  </a:lnTo>
                  <a:lnTo>
                    <a:pt x="4301261" y="2724213"/>
                  </a:lnTo>
                  <a:lnTo>
                    <a:pt x="4301261" y="143510"/>
                  </a:lnTo>
                  <a:lnTo>
                    <a:pt x="4293945" y="98153"/>
                  </a:lnTo>
                  <a:lnTo>
                    <a:pt x="4273577" y="58759"/>
                  </a:lnTo>
                  <a:lnTo>
                    <a:pt x="4242529" y="27692"/>
                  </a:lnTo>
                  <a:lnTo>
                    <a:pt x="4203172" y="7317"/>
                  </a:lnTo>
                  <a:lnTo>
                    <a:pt x="4157878" y="0"/>
                  </a:lnTo>
                  <a:lnTo>
                    <a:pt x="143230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2" name="object 12" descr=""/>
            <p:cNvSpPr/>
            <p:nvPr/>
          </p:nvSpPr>
          <p:spPr>
            <a:xfrm>
              <a:off x="884910" y="5798083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4301261" y="0"/>
                  </a:moveTo>
                  <a:lnTo>
                    <a:pt x="0" y="0"/>
                  </a:lnTo>
                  <a:lnTo>
                    <a:pt x="63" y="338137"/>
                  </a:lnTo>
                  <a:lnTo>
                    <a:pt x="5575" y="378599"/>
                  </a:lnTo>
                  <a:lnTo>
                    <a:pt x="12420" y="400189"/>
                  </a:lnTo>
                  <a:lnTo>
                    <a:pt x="12484" y="400519"/>
                  </a:lnTo>
                  <a:lnTo>
                    <a:pt x="12674" y="400926"/>
                  </a:lnTo>
                  <a:lnTo>
                    <a:pt x="12738" y="401307"/>
                  </a:lnTo>
                  <a:lnTo>
                    <a:pt x="13944" y="404152"/>
                  </a:lnTo>
                  <a:lnTo>
                    <a:pt x="15087" y="407060"/>
                  </a:lnTo>
                  <a:lnTo>
                    <a:pt x="16446" y="409778"/>
                  </a:lnTo>
                  <a:lnTo>
                    <a:pt x="19138" y="415696"/>
                  </a:lnTo>
                  <a:lnTo>
                    <a:pt x="40843" y="448589"/>
                  </a:lnTo>
                  <a:lnTo>
                    <a:pt x="63639" y="470446"/>
                  </a:lnTo>
                  <a:lnTo>
                    <a:pt x="63855" y="470636"/>
                  </a:lnTo>
                  <a:lnTo>
                    <a:pt x="85559" y="484403"/>
                  </a:lnTo>
                  <a:lnTo>
                    <a:pt x="87896" y="485647"/>
                  </a:lnTo>
                  <a:lnTo>
                    <a:pt x="90335" y="486765"/>
                  </a:lnTo>
                  <a:lnTo>
                    <a:pt x="98475" y="490385"/>
                  </a:lnTo>
                  <a:lnTo>
                    <a:pt x="104330" y="492442"/>
                  </a:lnTo>
                  <a:lnTo>
                    <a:pt x="110299" y="493966"/>
                  </a:lnTo>
                  <a:lnTo>
                    <a:pt x="112623" y="494703"/>
                  </a:lnTo>
                  <a:lnTo>
                    <a:pt x="115087" y="495261"/>
                  </a:lnTo>
                  <a:lnTo>
                    <a:pt x="117525" y="495757"/>
                  </a:lnTo>
                  <a:lnTo>
                    <a:pt x="120307" y="496404"/>
                  </a:lnTo>
                  <a:lnTo>
                    <a:pt x="123101" y="496874"/>
                  </a:lnTo>
                  <a:lnTo>
                    <a:pt x="125958" y="497192"/>
                  </a:lnTo>
                  <a:lnTo>
                    <a:pt x="128752" y="497662"/>
                  </a:lnTo>
                  <a:lnTo>
                    <a:pt x="131533" y="497928"/>
                  </a:lnTo>
                  <a:lnTo>
                    <a:pt x="134442" y="498144"/>
                  </a:lnTo>
                  <a:lnTo>
                    <a:pt x="134683" y="498144"/>
                  </a:lnTo>
                  <a:lnTo>
                    <a:pt x="138489" y="498474"/>
                  </a:lnTo>
                  <a:lnTo>
                    <a:pt x="4157878" y="498474"/>
                  </a:lnTo>
                  <a:lnTo>
                    <a:pt x="4199212" y="491451"/>
                  </a:lnTo>
                  <a:lnTo>
                    <a:pt x="4235992" y="471666"/>
                  </a:lnTo>
                  <a:lnTo>
                    <a:pt x="4266317" y="441051"/>
                  </a:lnTo>
                  <a:lnTo>
                    <a:pt x="4288284" y="401537"/>
                  </a:lnTo>
                  <a:lnTo>
                    <a:pt x="4299991" y="355053"/>
                  </a:lnTo>
                  <a:lnTo>
                    <a:pt x="4301211" y="340956"/>
                  </a:lnTo>
                  <a:lnTo>
                    <a:pt x="4301261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3" name="object 13" descr=""/>
            <p:cNvSpPr/>
            <p:nvPr/>
          </p:nvSpPr>
          <p:spPr>
            <a:xfrm>
              <a:off x="884910" y="5798083"/>
              <a:ext cx="4301490" cy="498475"/>
            </a:xfrm>
            <a:custGeom>
              <a:avLst/>
              <a:gdLst/>
              <a:ahLst/>
              <a:cxnLst/>
              <a:rect l="l" t="t" r="r" b="b"/>
              <a:pathLst>
                <a:path w="4301490" h="498475">
                  <a:moveTo>
                    <a:pt x="0" y="0"/>
                  </a:moveTo>
                  <a:lnTo>
                    <a:pt x="0" y="332371"/>
                  </a:lnTo>
                  <a:lnTo>
                    <a:pt x="0" y="335229"/>
                  </a:lnTo>
                  <a:lnTo>
                    <a:pt x="63" y="338137"/>
                  </a:lnTo>
                  <a:lnTo>
                    <a:pt x="5575" y="378599"/>
                  </a:lnTo>
                  <a:lnTo>
                    <a:pt x="10236" y="394322"/>
                  </a:lnTo>
                  <a:lnTo>
                    <a:pt x="11214" y="397281"/>
                  </a:lnTo>
                  <a:lnTo>
                    <a:pt x="12420" y="400189"/>
                  </a:lnTo>
                  <a:lnTo>
                    <a:pt x="12484" y="400519"/>
                  </a:lnTo>
                  <a:lnTo>
                    <a:pt x="12674" y="400926"/>
                  </a:lnTo>
                  <a:lnTo>
                    <a:pt x="12738" y="401307"/>
                  </a:lnTo>
                  <a:lnTo>
                    <a:pt x="13944" y="404152"/>
                  </a:lnTo>
                  <a:lnTo>
                    <a:pt x="15087" y="407060"/>
                  </a:lnTo>
                  <a:lnTo>
                    <a:pt x="16446" y="409778"/>
                  </a:lnTo>
                  <a:lnTo>
                    <a:pt x="17805" y="412788"/>
                  </a:lnTo>
                  <a:lnTo>
                    <a:pt x="19138" y="415696"/>
                  </a:lnTo>
                  <a:lnTo>
                    <a:pt x="40843" y="448589"/>
                  </a:lnTo>
                  <a:lnTo>
                    <a:pt x="63411" y="470280"/>
                  </a:lnTo>
                  <a:lnTo>
                    <a:pt x="63639" y="470446"/>
                  </a:lnTo>
                  <a:lnTo>
                    <a:pt x="85559" y="484403"/>
                  </a:lnTo>
                  <a:lnTo>
                    <a:pt x="87896" y="485647"/>
                  </a:lnTo>
                  <a:lnTo>
                    <a:pt x="90335" y="486765"/>
                  </a:lnTo>
                  <a:lnTo>
                    <a:pt x="92748" y="487832"/>
                  </a:lnTo>
                  <a:lnTo>
                    <a:pt x="98475" y="490385"/>
                  </a:lnTo>
                  <a:lnTo>
                    <a:pt x="104330" y="492442"/>
                  </a:lnTo>
                  <a:lnTo>
                    <a:pt x="110299" y="493966"/>
                  </a:lnTo>
                  <a:lnTo>
                    <a:pt x="112623" y="494703"/>
                  </a:lnTo>
                  <a:lnTo>
                    <a:pt x="115087" y="495261"/>
                  </a:lnTo>
                  <a:lnTo>
                    <a:pt x="117525" y="495757"/>
                  </a:lnTo>
                  <a:lnTo>
                    <a:pt x="120307" y="496404"/>
                  </a:lnTo>
                  <a:lnTo>
                    <a:pt x="123101" y="496874"/>
                  </a:lnTo>
                  <a:lnTo>
                    <a:pt x="125958" y="497192"/>
                  </a:lnTo>
                  <a:lnTo>
                    <a:pt x="128752" y="497662"/>
                  </a:lnTo>
                  <a:lnTo>
                    <a:pt x="131533" y="497928"/>
                  </a:lnTo>
                  <a:lnTo>
                    <a:pt x="134442" y="498144"/>
                  </a:lnTo>
                  <a:lnTo>
                    <a:pt x="134683" y="498144"/>
                  </a:lnTo>
                  <a:lnTo>
                    <a:pt x="137464" y="498386"/>
                  </a:lnTo>
                  <a:lnTo>
                    <a:pt x="140373" y="498474"/>
                  </a:lnTo>
                  <a:lnTo>
                    <a:pt x="143230" y="498474"/>
                  </a:lnTo>
                  <a:lnTo>
                    <a:pt x="4157878" y="498474"/>
                  </a:lnTo>
                  <a:lnTo>
                    <a:pt x="4199212" y="491451"/>
                  </a:lnTo>
                  <a:lnTo>
                    <a:pt x="4235992" y="471666"/>
                  </a:lnTo>
                  <a:lnTo>
                    <a:pt x="4266317" y="441051"/>
                  </a:lnTo>
                  <a:lnTo>
                    <a:pt x="4288284" y="401537"/>
                  </a:lnTo>
                  <a:lnTo>
                    <a:pt x="4299991" y="355053"/>
                  </a:lnTo>
                  <a:lnTo>
                    <a:pt x="4301261" y="339953"/>
                  </a:lnTo>
                  <a:lnTo>
                    <a:pt x="4301261" y="332346"/>
                  </a:lnTo>
                  <a:lnTo>
                    <a:pt x="4301261" y="0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sp>
          <p:nvSpPr>
            <p:cNvPr id="14" name="object 14" descr=""/>
            <p:cNvSpPr/>
            <p:nvPr/>
          </p:nvSpPr>
          <p:spPr>
            <a:xfrm>
              <a:off x="2613913" y="6296571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835278" y="0"/>
                  </a:moveTo>
                  <a:lnTo>
                    <a:pt x="7747" y="0"/>
                  </a:lnTo>
                  <a:lnTo>
                    <a:pt x="0" y="112471"/>
                  </a:lnTo>
                  <a:lnTo>
                    <a:pt x="843152" y="112471"/>
                  </a:lnTo>
                  <a:lnTo>
                    <a:pt x="835278" y="0"/>
                  </a:lnTo>
                  <a:close/>
                </a:path>
              </a:pathLst>
            </a:custGeom>
            <a:solidFill>
              <a:srgbClr val="F46D31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5" name="object 15" descr=""/>
            <p:cNvSpPr/>
            <p:nvPr/>
          </p:nvSpPr>
          <p:spPr>
            <a:xfrm>
              <a:off x="2613913" y="6296571"/>
              <a:ext cx="843280" cy="113030"/>
            </a:xfrm>
            <a:custGeom>
              <a:avLst/>
              <a:gdLst/>
              <a:ahLst/>
              <a:cxnLst/>
              <a:rect l="l" t="t" r="r" b="b"/>
              <a:pathLst>
                <a:path w="843279" h="113029">
                  <a:moveTo>
                    <a:pt x="7747" y="0"/>
                  </a:moveTo>
                  <a:lnTo>
                    <a:pt x="0" y="112471"/>
                  </a:lnTo>
                  <a:lnTo>
                    <a:pt x="843152" y="112471"/>
                  </a:lnTo>
                  <a:lnTo>
                    <a:pt x="835278" y="0"/>
                  </a:lnTo>
                  <a:lnTo>
                    <a:pt x="7747" y="0"/>
                  </a:lnTo>
                  <a:close/>
                </a:path>
              </a:pathLst>
            </a:custGeom>
            <a:ln w="9525">
              <a:solidFill>
                <a:srgbClr val="F46D31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0470" y="3695458"/>
              <a:ext cx="4164584" cy="2334641"/>
            </a:xfrm>
            <a:prstGeom prst="rect">
              <a:avLst/>
            </a:prstGeom>
          </p:spPr>
        </p:pic>
      </p:grpSp>
      <p:sp>
        <p:nvSpPr>
          <p:cNvPr id="17" name="object 17" descr=""/>
          <p:cNvSpPr txBox="1"/>
          <p:nvPr/>
        </p:nvSpPr>
        <p:spPr>
          <a:xfrm>
            <a:off x="6430009" y="2840482"/>
            <a:ext cx="5589905" cy="2047239"/>
          </a:xfrm>
          <a:prstGeom prst="rect">
            <a:avLst/>
          </a:prstGeom>
          <a:solidFill>
            <a:srgbClr val="CCEBCD"/>
          </a:solidFill>
        </p:spPr>
        <p:txBody>
          <a:bodyPr wrap="square" lIns="0" tIns="53340" rIns="0" bIns="0" rtlCol="0" vert="horz">
            <a:spAutoFit/>
          </a:bodyPr>
          <a:lstStyle/>
          <a:p>
            <a:pPr>
              <a:lnSpc>
                <a:spcPct val="100000"/>
              </a:lnSpc>
              <a:spcBef>
                <a:spcPts val="420"/>
              </a:spcBef>
            </a:pPr>
            <a:endParaRPr sz="2100">
              <a:latin typeface="Times New Roman"/>
              <a:cs typeface="Times New Roman"/>
            </a:endParaRPr>
          </a:p>
          <a:p>
            <a:pPr marL="1703070">
              <a:lnSpc>
                <a:spcPct val="100000"/>
              </a:lnSpc>
              <a:spcBef>
                <a:spcPts val="5"/>
              </a:spcBef>
            </a:pPr>
            <a:r>
              <a:rPr dirty="0" sz="2100" b="1">
                <a:solidFill>
                  <a:srgbClr val="54669B"/>
                </a:solidFill>
                <a:latin typeface="Calibri"/>
                <a:cs typeface="Calibri"/>
              </a:rPr>
              <a:t>Materials</a:t>
            </a:r>
            <a:r>
              <a:rPr dirty="0" sz="2100" spc="30" b="1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 b="1">
                <a:solidFill>
                  <a:srgbClr val="54669B"/>
                </a:solidFill>
                <a:latin typeface="Calibri"/>
                <a:cs typeface="Calibri"/>
              </a:rPr>
              <a:t>delivered</a:t>
            </a:r>
            <a:endParaRPr sz="2100">
              <a:latin typeface="Calibri"/>
              <a:cs typeface="Calibri"/>
            </a:endParaRPr>
          </a:p>
          <a:p>
            <a:pPr marL="122555" marR="458470" indent="195580">
              <a:lnSpc>
                <a:spcPct val="101499"/>
              </a:lnSpc>
              <a:spcBef>
                <a:spcPts val="10"/>
              </a:spcBef>
              <a:buChar char="•"/>
              <a:tabLst>
                <a:tab pos="318135" algn="l"/>
              </a:tabLst>
            </a:pP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User</a:t>
            </a:r>
            <a:r>
              <a:rPr dirty="0" sz="2100" spc="1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manual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for</a:t>
            </a:r>
            <a:r>
              <a:rPr dirty="0" sz="2100" spc="4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the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transformation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of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large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amounts</a:t>
            </a:r>
            <a:r>
              <a:rPr dirty="0" sz="2100" spc="1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of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data</a:t>
            </a:r>
            <a:r>
              <a:rPr dirty="0" sz="2100" spc="2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into</a:t>
            </a:r>
            <a:r>
              <a:rPr dirty="0" sz="2100" spc="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information</a:t>
            </a:r>
            <a:r>
              <a:rPr dirty="0" sz="2100" spc="1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(dynamic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Excel and</a:t>
            </a:r>
            <a:r>
              <a:rPr dirty="0" sz="2100" spc="30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Power</a:t>
            </a:r>
            <a:r>
              <a:rPr dirty="0" sz="2100" spc="1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54669B"/>
                </a:solidFill>
                <a:latin typeface="Calibri"/>
                <a:cs typeface="Calibri"/>
              </a:rPr>
              <a:t>BI</a:t>
            </a:r>
            <a:r>
              <a:rPr dirty="0" sz="2100" spc="25">
                <a:solidFill>
                  <a:srgbClr val="54669B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54669B"/>
                </a:solidFill>
                <a:latin typeface="Calibri"/>
                <a:cs typeface="Calibri"/>
              </a:rPr>
              <a:t>charts)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6430009" y="5036934"/>
            <a:ext cx="5589905" cy="1555750"/>
          </a:xfrm>
          <a:prstGeom prst="rect">
            <a:avLst/>
          </a:prstGeom>
          <a:solidFill>
            <a:srgbClr val="F8A884"/>
          </a:solidFill>
        </p:spPr>
        <p:txBody>
          <a:bodyPr wrap="square" lIns="0" tIns="277495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2185"/>
              </a:spcBef>
            </a:pPr>
            <a:r>
              <a:rPr dirty="0" sz="2100" b="1">
                <a:solidFill>
                  <a:srgbClr val="04121D"/>
                </a:solidFill>
                <a:latin typeface="Calibri"/>
                <a:cs typeface="Calibri"/>
              </a:rPr>
              <a:t>Generated</a:t>
            </a:r>
            <a:r>
              <a:rPr dirty="0" sz="2100" spc="-10" b="1">
                <a:solidFill>
                  <a:srgbClr val="04121D"/>
                </a:solidFill>
                <a:latin typeface="Calibri"/>
                <a:cs typeface="Calibri"/>
              </a:rPr>
              <a:t> materials</a:t>
            </a:r>
            <a:endParaRPr sz="2100">
              <a:latin typeface="Calibri"/>
              <a:cs typeface="Calibri"/>
            </a:endParaRPr>
          </a:p>
          <a:p>
            <a:pPr algn="ctr" marL="195580" marR="2540" indent="-195580">
              <a:lnSpc>
                <a:spcPct val="100000"/>
              </a:lnSpc>
              <a:spcBef>
                <a:spcPts val="50"/>
              </a:spcBef>
              <a:buChar char="•"/>
              <a:tabLst>
                <a:tab pos="195580" algn="l"/>
              </a:tabLst>
            </a:pP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Excel</a:t>
            </a:r>
            <a:r>
              <a:rPr dirty="0" sz="2100" spc="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in</a:t>
            </a:r>
            <a:r>
              <a:rPr dirty="0" sz="2100" spc="2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which</a:t>
            </a:r>
            <a:r>
              <a:rPr dirty="0" sz="2100" spc="2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different</a:t>
            </a:r>
            <a:r>
              <a:rPr dirty="0" sz="2100" spc="-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KPIs</a:t>
            </a:r>
            <a:r>
              <a:rPr dirty="0" sz="2100" spc="3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obtained</a:t>
            </a:r>
            <a:r>
              <a:rPr dirty="0" sz="2100" spc="-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from</a:t>
            </a:r>
            <a:r>
              <a:rPr dirty="0" sz="2100" spc="1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25">
                <a:solidFill>
                  <a:srgbClr val="04121D"/>
                </a:solidFill>
                <a:latin typeface="Calibri"/>
                <a:cs typeface="Calibri"/>
              </a:rPr>
              <a:t>the</a:t>
            </a:r>
            <a:endParaRPr sz="2100">
              <a:latin typeface="Calibri"/>
              <a:cs typeface="Calibri"/>
            </a:endParaRPr>
          </a:p>
          <a:p>
            <a:pPr algn="ctr" marR="612140">
              <a:lnSpc>
                <a:spcPct val="100000"/>
              </a:lnSpc>
              <a:spcBef>
                <a:spcPts val="40"/>
              </a:spcBef>
            </a:pP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previous</a:t>
            </a:r>
            <a:r>
              <a:rPr dirty="0" sz="2100" spc="-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treatment</a:t>
            </a:r>
            <a:r>
              <a:rPr dirty="0" sz="2100" spc="5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and</a:t>
            </a:r>
            <a:r>
              <a:rPr dirty="0" sz="2100" spc="4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analysis</a:t>
            </a:r>
            <a:r>
              <a:rPr dirty="0" sz="2100" spc="4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>
                <a:solidFill>
                  <a:srgbClr val="04121D"/>
                </a:solidFill>
                <a:latin typeface="Calibri"/>
                <a:cs typeface="Calibri"/>
              </a:rPr>
              <a:t>are</a:t>
            </a:r>
            <a:r>
              <a:rPr dirty="0" sz="2100" spc="30">
                <a:solidFill>
                  <a:srgbClr val="04121D"/>
                </a:solidFill>
                <a:latin typeface="Calibri"/>
                <a:cs typeface="Calibri"/>
              </a:rPr>
              <a:t> </a:t>
            </a:r>
            <a:r>
              <a:rPr dirty="0" sz="2100" spc="-10">
                <a:solidFill>
                  <a:srgbClr val="04121D"/>
                </a:solidFill>
                <a:latin typeface="Calibri"/>
                <a:cs typeface="Calibri"/>
              </a:rPr>
              <a:t>shown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19" name="object 19" descr=""/>
          <p:cNvSpPr txBox="1"/>
          <p:nvPr/>
        </p:nvSpPr>
        <p:spPr>
          <a:xfrm>
            <a:off x="262229" y="1520443"/>
            <a:ext cx="5923915" cy="124396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 marL="12700" marR="5080">
              <a:lnSpc>
                <a:spcPct val="100600"/>
              </a:lnSpc>
              <a:spcBef>
                <a:spcPts val="95"/>
              </a:spcBef>
            </a:pPr>
            <a:r>
              <a:rPr dirty="0" sz="2650">
                <a:latin typeface="Calibri"/>
                <a:cs typeface="Calibri"/>
              </a:rPr>
              <a:t>Time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classroom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to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draw</a:t>
            </a:r>
            <a:r>
              <a:rPr dirty="0" sz="2650" spc="-25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conclusions, </a:t>
            </a:r>
            <a:r>
              <a:rPr dirty="0" sz="2650">
                <a:latin typeface="Calibri"/>
                <a:cs typeface="Calibri"/>
              </a:rPr>
              <a:t>KPIs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and</a:t>
            </a:r>
            <a:r>
              <a:rPr dirty="0" sz="2650" spc="-5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their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correct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visualization</a:t>
            </a:r>
            <a:r>
              <a:rPr dirty="0" sz="2650" spc="-40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in</a:t>
            </a:r>
            <a:r>
              <a:rPr dirty="0" sz="2650" spc="-55">
                <a:latin typeface="Calibri"/>
                <a:cs typeface="Calibri"/>
              </a:rPr>
              <a:t> </a:t>
            </a:r>
            <a:r>
              <a:rPr dirty="0" sz="2650" spc="-25">
                <a:latin typeface="Calibri"/>
                <a:cs typeface="Calibri"/>
              </a:rPr>
              <a:t>the </a:t>
            </a:r>
            <a:r>
              <a:rPr dirty="0" sz="2650">
                <a:latin typeface="Calibri"/>
                <a:cs typeface="Calibri"/>
              </a:rPr>
              <a:t>form</a:t>
            </a:r>
            <a:r>
              <a:rPr dirty="0" sz="2650" spc="-35">
                <a:latin typeface="Calibri"/>
                <a:cs typeface="Calibri"/>
              </a:rPr>
              <a:t> </a:t>
            </a:r>
            <a:r>
              <a:rPr dirty="0" sz="2650">
                <a:latin typeface="Calibri"/>
                <a:cs typeface="Calibri"/>
              </a:rPr>
              <a:t>of</a:t>
            </a:r>
            <a:r>
              <a:rPr dirty="0" sz="2650" spc="-30">
                <a:latin typeface="Calibri"/>
                <a:cs typeface="Calibri"/>
              </a:rPr>
              <a:t> </a:t>
            </a:r>
            <a:r>
              <a:rPr dirty="0" sz="2650" spc="-10">
                <a:latin typeface="Calibri"/>
                <a:cs typeface="Calibri"/>
              </a:rPr>
              <a:t>graphs</a:t>
            </a:r>
            <a:endParaRPr sz="2650">
              <a:latin typeface="Calibri"/>
              <a:cs typeface="Calibri"/>
            </a:endParaRPr>
          </a:p>
        </p:txBody>
      </p:sp>
      <p:sp>
        <p:nvSpPr>
          <p:cNvPr id="20" name="object 20" descr=""/>
          <p:cNvSpPr txBox="1"/>
          <p:nvPr/>
        </p:nvSpPr>
        <p:spPr>
          <a:xfrm>
            <a:off x="6444869" y="994917"/>
            <a:ext cx="5589905" cy="1652270"/>
          </a:xfrm>
          <a:prstGeom prst="rect">
            <a:avLst/>
          </a:prstGeom>
          <a:solidFill>
            <a:srgbClr val="BDDFF7"/>
          </a:solidFill>
        </p:spPr>
        <p:txBody>
          <a:bodyPr wrap="square" lIns="0" tIns="162560" rIns="0" bIns="0" rtlCol="0" vert="horz">
            <a:spAutoFit/>
          </a:bodyPr>
          <a:lstStyle/>
          <a:p>
            <a:pPr marL="2274570">
              <a:lnSpc>
                <a:spcPct val="100000"/>
              </a:lnSpc>
              <a:spcBef>
                <a:spcPts val="1280"/>
              </a:spcBef>
            </a:pPr>
            <a:r>
              <a:rPr dirty="0" sz="2100" spc="-10" b="1">
                <a:latin typeface="Calibri"/>
                <a:cs typeface="Calibri"/>
              </a:rPr>
              <a:t>Activities</a:t>
            </a:r>
            <a:endParaRPr sz="2100">
              <a:latin typeface="Calibri"/>
              <a:cs typeface="Calibri"/>
            </a:endParaRPr>
          </a:p>
          <a:p>
            <a:pPr marL="122555" marR="172085" indent="195580">
              <a:lnSpc>
                <a:spcPct val="101400"/>
              </a:lnSpc>
              <a:spcBef>
                <a:spcPts val="10"/>
              </a:spcBef>
              <a:buChar char="•"/>
              <a:tabLst>
                <a:tab pos="318135" algn="l"/>
              </a:tabLst>
            </a:pPr>
            <a:r>
              <a:rPr dirty="0" sz="2100" spc="-10">
                <a:latin typeface="Calibri"/>
                <a:cs typeface="Calibri"/>
              </a:rPr>
              <a:t>Transformation</a:t>
            </a:r>
            <a:r>
              <a:rPr dirty="0" sz="2100" spc="3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of</a:t>
            </a:r>
            <a:r>
              <a:rPr dirty="0" sz="2100" spc="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the</a:t>
            </a:r>
            <a:r>
              <a:rPr dirty="0" sz="2100" spc="4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downloaded</a:t>
            </a:r>
            <a:r>
              <a:rPr dirty="0" sz="2100" spc="3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data,</a:t>
            </a:r>
            <a:r>
              <a:rPr dirty="0" sz="2100" spc="40">
                <a:latin typeface="Calibri"/>
                <a:cs typeface="Calibri"/>
              </a:rPr>
              <a:t> </a:t>
            </a:r>
            <a:r>
              <a:rPr dirty="0" sz="2100" spc="-25">
                <a:latin typeface="Calibri"/>
                <a:cs typeface="Calibri"/>
              </a:rPr>
              <a:t>and </a:t>
            </a:r>
            <a:r>
              <a:rPr dirty="0" sz="2100">
                <a:latin typeface="Calibri"/>
                <a:cs typeface="Calibri"/>
              </a:rPr>
              <a:t>after</a:t>
            </a:r>
            <a:r>
              <a:rPr dirty="0" sz="2100" spc="2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AI</a:t>
            </a:r>
            <a:r>
              <a:rPr dirty="0" sz="2100" spc="2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analysis,</a:t>
            </a:r>
            <a:r>
              <a:rPr dirty="0" sz="2100" spc="3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into</a:t>
            </a:r>
            <a:r>
              <a:rPr dirty="0" sz="2100" spc="1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valuable</a:t>
            </a:r>
            <a:r>
              <a:rPr dirty="0" sz="2100" spc="45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information </a:t>
            </a:r>
            <a:r>
              <a:rPr dirty="0" sz="2100" spc="-10">
                <a:latin typeface="Calibri"/>
                <a:cs typeface="Calibri"/>
              </a:rPr>
              <a:t>using </a:t>
            </a:r>
            <a:r>
              <a:rPr dirty="0" sz="2100">
                <a:latin typeface="Calibri"/>
                <a:cs typeface="Calibri"/>
              </a:rPr>
              <a:t>tools</a:t>
            </a:r>
            <a:r>
              <a:rPr dirty="0" sz="2100" spc="2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such</a:t>
            </a:r>
            <a:r>
              <a:rPr dirty="0" sz="2100" spc="30">
                <a:latin typeface="Calibri"/>
                <a:cs typeface="Calibri"/>
              </a:rPr>
              <a:t> </a:t>
            </a:r>
            <a:r>
              <a:rPr dirty="0" sz="2100">
                <a:latin typeface="Calibri"/>
                <a:cs typeface="Calibri"/>
              </a:rPr>
              <a:t>as</a:t>
            </a:r>
            <a:r>
              <a:rPr dirty="0" sz="2100" spc="45">
                <a:latin typeface="Calibri"/>
                <a:cs typeface="Calibri"/>
              </a:rPr>
              <a:t> </a:t>
            </a:r>
            <a:r>
              <a:rPr dirty="0" sz="2100" spc="-10">
                <a:latin typeface="Calibri"/>
                <a:cs typeface="Calibri"/>
              </a:rPr>
              <a:t>graphs</a:t>
            </a:r>
            <a:endParaRPr sz="2100">
              <a:latin typeface="Calibri"/>
              <a:cs typeface="Calibri"/>
            </a:endParaRPr>
          </a:p>
        </p:txBody>
      </p:sp>
      <p:sp>
        <p:nvSpPr>
          <p:cNvPr id="21" name="object 21" descr=""/>
          <p:cNvSpPr/>
          <p:nvPr/>
        </p:nvSpPr>
        <p:spPr>
          <a:xfrm>
            <a:off x="3175" y="12"/>
            <a:ext cx="9819005" cy="713105"/>
          </a:xfrm>
          <a:custGeom>
            <a:avLst/>
            <a:gdLst/>
            <a:ahLst/>
            <a:cxnLst/>
            <a:rect l="l" t="t" r="r" b="b"/>
            <a:pathLst>
              <a:path w="9819005" h="713105">
                <a:moveTo>
                  <a:pt x="0" y="712838"/>
                </a:moveTo>
                <a:lnTo>
                  <a:pt x="9818624" y="712838"/>
                </a:lnTo>
                <a:lnTo>
                  <a:pt x="9818624" y="0"/>
                </a:lnTo>
                <a:lnTo>
                  <a:pt x="0" y="0"/>
                </a:lnTo>
                <a:lnTo>
                  <a:pt x="0" y="712838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400"/>
              <a:t>3ª</a:t>
            </a:r>
            <a:r>
              <a:rPr dirty="0" spc="-509"/>
              <a:t> </a:t>
            </a:r>
            <a:r>
              <a:rPr dirty="0" spc="-605"/>
              <a:t>PHAsE:</a:t>
            </a:r>
            <a:r>
              <a:rPr dirty="0" spc="-520"/>
              <a:t> </a:t>
            </a:r>
            <a:r>
              <a:rPr dirty="0" spc="-450"/>
              <a:t>90</a:t>
            </a:r>
            <a:r>
              <a:rPr dirty="0" spc="-505"/>
              <a:t> </a:t>
            </a:r>
            <a:r>
              <a:rPr dirty="0" spc="-610"/>
              <a:t>MIN</a:t>
            </a:r>
          </a:p>
        </p:txBody>
      </p:sp>
      <p:pic>
        <p:nvPicPr>
          <p:cNvPr id="23" name="object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24" name="object 2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16" y="932841"/>
            <a:ext cx="4786304" cy="614029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9827" y="881542"/>
            <a:ext cx="4151888" cy="69197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9668934" y="859312"/>
            <a:ext cx="2401570" cy="775970"/>
            <a:chOff x="9668934" y="859312"/>
            <a:chExt cx="2401570" cy="77597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68934" y="859312"/>
              <a:ext cx="2351494" cy="7757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67262" y="1241094"/>
              <a:ext cx="1203134" cy="353009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7029195" y="1128585"/>
            <a:ext cx="2413635" cy="479425"/>
            <a:chOff x="7029195" y="1128585"/>
            <a:chExt cx="2413635" cy="47942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9195" y="1365808"/>
              <a:ext cx="1816353" cy="24163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24545" y="1128585"/>
              <a:ext cx="1518284" cy="237172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869690" y="926211"/>
            <a:ext cx="1163789" cy="247396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5114925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/>
          <p:nvPr/>
        </p:nvSpPr>
        <p:spPr>
          <a:xfrm>
            <a:off x="9528302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3" name="object 13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177" y="1718689"/>
            <a:ext cx="2680461" cy="5139308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2900552" y="1718690"/>
            <a:ext cx="2345436" cy="5139308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473572" y="1730756"/>
            <a:ext cx="3071876" cy="5127240"/>
          </a:xfrm>
          <a:prstGeom prst="rect">
            <a:avLst/>
          </a:prstGeom>
        </p:spPr>
      </p:pic>
      <p:grpSp>
        <p:nvGrpSpPr>
          <p:cNvPr id="16" name="object 16" descr=""/>
          <p:cNvGrpSpPr/>
          <p:nvPr/>
        </p:nvGrpSpPr>
        <p:grpSpPr>
          <a:xfrm>
            <a:off x="9601200" y="3570985"/>
            <a:ext cx="2089785" cy="851535"/>
            <a:chOff x="9601200" y="3570985"/>
            <a:chExt cx="2089785" cy="851535"/>
          </a:xfrm>
        </p:grpSpPr>
        <p:sp>
          <p:nvSpPr>
            <p:cNvPr id="17" name="object 17" descr=""/>
            <p:cNvSpPr/>
            <p:nvPr/>
          </p:nvSpPr>
          <p:spPr>
            <a:xfrm>
              <a:off x="9613900" y="3583685"/>
              <a:ext cx="2064385" cy="826135"/>
            </a:xfrm>
            <a:custGeom>
              <a:avLst/>
              <a:gdLst/>
              <a:ahLst/>
              <a:cxnLst/>
              <a:rect l="l" t="t" r="r" b="b"/>
              <a:pathLst>
                <a:path w="2064384" h="826135">
                  <a:moveTo>
                    <a:pt x="1651127" y="0"/>
                  </a:moveTo>
                  <a:lnTo>
                    <a:pt x="1651127" y="206501"/>
                  </a:lnTo>
                  <a:lnTo>
                    <a:pt x="0" y="206501"/>
                  </a:lnTo>
                  <a:lnTo>
                    <a:pt x="0" y="619378"/>
                  </a:lnTo>
                  <a:lnTo>
                    <a:pt x="1651127" y="619378"/>
                  </a:lnTo>
                  <a:lnTo>
                    <a:pt x="1651127" y="825753"/>
                  </a:lnTo>
                  <a:lnTo>
                    <a:pt x="2064003" y="412876"/>
                  </a:lnTo>
                  <a:lnTo>
                    <a:pt x="1651127" y="0"/>
                  </a:lnTo>
                  <a:close/>
                </a:path>
              </a:pathLst>
            </a:custGeom>
            <a:solidFill>
              <a:srgbClr val="9EB92D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18" name="object 18" descr=""/>
            <p:cNvSpPr/>
            <p:nvPr/>
          </p:nvSpPr>
          <p:spPr>
            <a:xfrm>
              <a:off x="9613900" y="3583685"/>
              <a:ext cx="2064385" cy="826135"/>
            </a:xfrm>
            <a:custGeom>
              <a:avLst/>
              <a:gdLst/>
              <a:ahLst/>
              <a:cxnLst/>
              <a:rect l="l" t="t" r="r" b="b"/>
              <a:pathLst>
                <a:path w="2064384" h="826135">
                  <a:moveTo>
                    <a:pt x="0" y="206501"/>
                  </a:moveTo>
                  <a:lnTo>
                    <a:pt x="1651127" y="206501"/>
                  </a:lnTo>
                  <a:lnTo>
                    <a:pt x="1651127" y="0"/>
                  </a:lnTo>
                  <a:lnTo>
                    <a:pt x="2064003" y="412876"/>
                  </a:lnTo>
                  <a:lnTo>
                    <a:pt x="1651127" y="825753"/>
                  </a:lnTo>
                  <a:lnTo>
                    <a:pt x="1651127" y="619378"/>
                  </a:lnTo>
                  <a:lnTo>
                    <a:pt x="0" y="619378"/>
                  </a:lnTo>
                  <a:lnTo>
                    <a:pt x="0" y="206501"/>
                  </a:lnTo>
                  <a:close/>
                </a:path>
              </a:pathLst>
            </a:custGeom>
            <a:ln w="25400">
              <a:solidFill>
                <a:srgbClr val="73871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9" name="object 19" descr=""/>
          <p:cNvSpPr/>
          <p:nvPr/>
        </p:nvSpPr>
        <p:spPr>
          <a:xfrm>
            <a:off x="1434846" y="1655102"/>
            <a:ext cx="1294765" cy="275590"/>
          </a:xfrm>
          <a:custGeom>
            <a:avLst/>
            <a:gdLst/>
            <a:ahLst/>
            <a:cxnLst/>
            <a:rect l="l" t="t" r="r" b="b"/>
            <a:pathLst>
              <a:path w="1294764" h="275589">
                <a:moveTo>
                  <a:pt x="0" y="275297"/>
                </a:moveTo>
                <a:lnTo>
                  <a:pt x="1294638" y="275297"/>
                </a:lnTo>
                <a:lnTo>
                  <a:pt x="1294638" y="0"/>
                </a:lnTo>
                <a:lnTo>
                  <a:pt x="0" y="0"/>
                </a:lnTo>
                <a:lnTo>
                  <a:pt x="0" y="275297"/>
                </a:lnTo>
                <a:close/>
              </a:path>
            </a:pathLst>
          </a:custGeom>
          <a:ln w="25400">
            <a:solidFill>
              <a:srgbClr val="000D4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 descr=""/>
          <p:cNvSpPr/>
          <p:nvPr/>
        </p:nvSpPr>
        <p:spPr>
          <a:xfrm>
            <a:off x="4136135" y="1655102"/>
            <a:ext cx="1294765" cy="275590"/>
          </a:xfrm>
          <a:custGeom>
            <a:avLst/>
            <a:gdLst/>
            <a:ahLst/>
            <a:cxnLst/>
            <a:rect l="l" t="t" r="r" b="b"/>
            <a:pathLst>
              <a:path w="1294764" h="275589">
                <a:moveTo>
                  <a:pt x="0" y="275297"/>
                </a:moveTo>
                <a:lnTo>
                  <a:pt x="1294638" y="275297"/>
                </a:lnTo>
                <a:lnTo>
                  <a:pt x="1294638" y="0"/>
                </a:lnTo>
                <a:lnTo>
                  <a:pt x="0" y="0"/>
                </a:lnTo>
                <a:lnTo>
                  <a:pt x="0" y="275297"/>
                </a:lnTo>
                <a:close/>
              </a:path>
            </a:pathLst>
          </a:custGeom>
          <a:ln w="25400">
            <a:solidFill>
              <a:srgbClr val="000D4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 descr=""/>
          <p:cNvSpPr/>
          <p:nvPr/>
        </p:nvSpPr>
        <p:spPr>
          <a:xfrm>
            <a:off x="7373111" y="1655102"/>
            <a:ext cx="1294765" cy="275590"/>
          </a:xfrm>
          <a:custGeom>
            <a:avLst/>
            <a:gdLst/>
            <a:ahLst/>
            <a:cxnLst/>
            <a:rect l="l" t="t" r="r" b="b"/>
            <a:pathLst>
              <a:path w="1294765" h="275589">
                <a:moveTo>
                  <a:pt x="0" y="275297"/>
                </a:moveTo>
                <a:lnTo>
                  <a:pt x="1294638" y="275297"/>
                </a:lnTo>
                <a:lnTo>
                  <a:pt x="1294638" y="0"/>
                </a:lnTo>
                <a:lnTo>
                  <a:pt x="0" y="0"/>
                </a:lnTo>
                <a:lnTo>
                  <a:pt x="0" y="275297"/>
                </a:lnTo>
                <a:close/>
              </a:path>
            </a:pathLst>
          </a:custGeom>
          <a:ln w="25400">
            <a:solidFill>
              <a:srgbClr val="000D4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 descr=""/>
          <p:cNvSpPr/>
          <p:nvPr/>
        </p:nvSpPr>
        <p:spPr>
          <a:xfrm>
            <a:off x="3173" y="0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63"/>
                </a:moveTo>
                <a:lnTo>
                  <a:pt x="9818625" y="740663"/>
                </a:lnTo>
                <a:lnTo>
                  <a:pt x="9818625" y="0"/>
                </a:lnTo>
                <a:lnTo>
                  <a:pt x="0" y="0"/>
                </a:lnTo>
                <a:lnTo>
                  <a:pt x="0" y="74066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SUBJECT:</a:t>
            </a:r>
            <a:r>
              <a:rPr dirty="0" spc="-495"/>
              <a:t> </a:t>
            </a:r>
            <a:r>
              <a:rPr dirty="0" spc="-675"/>
              <a:t>TOURISM</a:t>
            </a:r>
            <a:r>
              <a:rPr dirty="0" spc="-490"/>
              <a:t> </a:t>
            </a:r>
            <a:r>
              <a:rPr dirty="0" spc="-700"/>
              <a:t>MARKETING</a:t>
            </a:r>
          </a:p>
        </p:txBody>
      </p:sp>
      <p:pic>
        <p:nvPicPr>
          <p:cNvPr id="24" name="object 24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516" y="932841"/>
            <a:ext cx="4786304" cy="614029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9827" y="881542"/>
            <a:ext cx="4151888" cy="691979"/>
          </a:xfrm>
          <a:prstGeom prst="rect">
            <a:avLst/>
          </a:prstGeom>
        </p:spPr>
      </p:pic>
      <p:grpSp>
        <p:nvGrpSpPr>
          <p:cNvPr id="4" name="object 4" descr=""/>
          <p:cNvGrpSpPr/>
          <p:nvPr/>
        </p:nvGrpSpPr>
        <p:grpSpPr>
          <a:xfrm>
            <a:off x="9668934" y="859312"/>
            <a:ext cx="2401570" cy="775970"/>
            <a:chOff x="9668934" y="859312"/>
            <a:chExt cx="2401570" cy="775970"/>
          </a:xfrm>
        </p:grpSpPr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668934" y="859312"/>
              <a:ext cx="2351494" cy="775732"/>
            </a:xfrm>
            <a:prstGeom prst="rect">
              <a:avLst/>
            </a:prstGeom>
          </p:spPr>
        </p:pic>
        <p:pic>
          <p:nvPicPr>
            <p:cNvPr id="6" name="object 6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867262" y="1241094"/>
              <a:ext cx="1203134" cy="353009"/>
            </a:xfrm>
            <a:prstGeom prst="rect">
              <a:avLst/>
            </a:prstGeom>
          </p:spPr>
        </p:pic>
      </p:grpSp>
      <p:grpSp>
        <p:nvGrpSpPr>
          <p:cNvPr id="7" name="object 7" descr=""/>
          <p:cNvGrpSpPr/>
          <p:nvPr/>
        </p:nvGrpSpPr>
        <p:grpSpPr>
          <a:xfrm>
            <a:off x="7029195" y="1128585"/>
            <a:ext cx="2413635" cy="479425"/>
            <a:chOff x="7029195" y="1128585"/>
            <a:chExt cx="2413635" cy="479425"/>
          </a:xfrm>
        </p:grpSpPr>
        <p:pic>
          <p:nvPicPr>
            <p:cNvPr id="8" name="object 8" descr="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9195" y="1365808"/>
              <a:ext cx="1816353" cy="24163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924545" y="1128585"/>
              <a:ext cx="1518284" cy="237172"/>
            </a:xfrm>
            <a:prstGeom prst="rect">
              <a:avLst/>
            </a:prstGeom>
          </p:spPr>
        </p:pic>
      </p:grpSp>
      <p:pic>
        <p:nvPicPr>
          <p:cNvPr id="10" name="object 10" descr="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869690" y="926211"/>
            <a:ext cx="1163789" cy="247396"/>
          </a:xfrm>
          <a:prstGeom prst="rect">
            <a:avLst/>
          </a:prstGeom>
        </p:spPr>
      </p:pic>
      <p:sp>
        <p:nvSpPr>
          <p:cNvPr id="11" name="object 11" descr=""/>
          <p:cNvSpPr/>
          <p:nvPr/>
        </p:nvSpPr>
        <p:spPr>
          <a:xfrm>
            <a:off x="5114925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 descr=""/>
          <p:cNvSpPr/>
          <p:nvPr/>
        </p:nvSpPr>
        <p:spPr>
          <a:xfrm>
            <a:off x="9528302" y="888619"/>
            <a:ext cx="0" cy="705485"/>
          </a:xfrm>
          <a:custGeom>
            <a:avLst/>
            <a:gdLst/>
            <a:ahLst/>
            <a:cxnLst/>
            <a:rect l="l" t="t" r="r" b="b"/>
            <a:pathLst>
              <a:path w="0" h="705485">
                <a:moveTo>
                  <a:pt x="0" y="0"/>
                </a:moveTo>
                <a:lnTo>
                  <a:pt x="0" y="705103"/>
                </a:lnTo>
              </a:path>
            </a:pathLst>
          </a:custGeom>
          <a:ln w="38100">
            <a:solidFill>
              <a:srgbClr val="9CB829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3" name="object 13" descr="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3176" y="1655154"/>
            <a:ext cx="5201157" cy="5194044"/>
          </a:xfrm>
          <a:prstGeom prst="rect">
            <a:avLst/>
          </a:prstGeom>
        </p:spPr>
      </p:pic>
      <p:pic>
        <p:nvPicPr>
          <p:cNvPr id="14" name="object 14" descr="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883021" y="1718564"/>
            <a:ext cx="5569584" cy="1834261"/>
          </a:xfrm>
          <a:prstGeom prst="rect">
            <a:avLst/>
          </a:prstGeom>
        </p:spPr>
      </p:pic>
      <p:pic>
        <p:nvPicPr>
          <p:cNvPr id="15" name="object 15" descr="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740892" y="4227460"/>
            <a:ext cx="6055670" cy="1430454"/>
          </a:xfrm>
          <a:prstGeom prst="rect">
            <a:avLst/>
          </a:prstGeom>
        </p:spPr>
      </p:pic>
      <p:sp>
        <p:nvSpPr>
          <p:cNvPr id="16" name="object 16" descr=""/>
          <p:cNvSpPr txBox="1"/>
          <p:nvPr/>
        </p:nvSpPr>
        <p:spPr>
          <a:xfrm>
            <a:off x="11434318" y="5529173"/>
            <a:ext cx="113664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0">
                <a:solidFill>
                  <a:srgbClr val="585858"/>
                </a:solidFill>
                <a:latin typeface="Georgia"/>
                <a:cs typeface="Georgia"/>
              </a:rPr>
              <a:t>N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17" name="object 17" descr=""/>
          <p:cNvSpPr txBox="1"/>
          <p:nvPr/>
        </p:nvSpPr>
        <p:spPr>
          <a:xfrm>
            <a:off x="11748896" y="5291073"/>
            <a:ext cx="9525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50">
                <a:solidFill>
                  <a:srgbClr val="585858"/>
                </a:solidFill>
                <a:latin typeface="Georgia"/>
                <a:cs typeface="Georgia"/>
              </a:rPr>
              <a:t>P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18" name="object 18" descr=""/>
          <p:cNvSpPr txBox="1"/>
          <p:nvPr/>
        </p:nvSpPr>
        <p:spPr>
          <a:xfrm>
            <a:off x="5499861" y="4545329"/>
            <a:ext cx="165100" cy="11855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080">
              <a:lnSpc>
                <a:spcPts val="1045"/>
              </a:lnSpc>
              <a:spcBef>
                <a:spcPts val="100"/>
              </a:spcBef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80</a:t>
            </a:r>
            <a:endParaRPr sz="900">
              <a:latin typeface="Georgia"/>
              <a:cs typeface="Georgia"/>
            </a:endParaRPr>
          </a:p>
          <a:p>
            <a:pPr algn="r" marR="5080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70</a:t>
            </a:r>
            <a:endParaRPr sz="900">
              <a:latin typeface="Georgia"/>
              <a:cs typeface="Georgia"/>
            </a:endParaRPr>
          </a:p>
          <a:p>
            <a:pPr algn="r" marR="6985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60</a:t>
            </a:r>
            <a:endParaRPr sz="900">
              <a:latin typeface="Georgia"/>
              <a:cs typeface="Georgia"/>
            </a:endParaRPr>
          </a:p>
          <a:p>
            <a:pPr algn="r" marR="5080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50</a:t>
            </a:r>
            <a:endParaRPr sz="900">
              <a:latin typeface="Georgia"/>
              <a:cs typeface="Georgia"/>
            </a:endParaRPr>
          </a:p>
          <a:p>
            <a:pPr algn="r" marR="6985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40</a:t>
            </a:r>
            <a:endParaRPr sz="900">
              <a:latin typeface="Georgia"/>
              <a:cs typeface="Georgia"/>
            </a:endParaRPr>
          </a:p>
          <a:p>
            <a:pPr algn="r" marR="6985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30</a:t>
            </a:r>
            <a:endParaRPr sz="900">
              <a:latin typeface="Georgia"/>
              <a:cs typeface="Georgia"/>
            </a:endParaRPr>
          </a:p>
          <a:p>
            <a:pPr algn="r" marR="5715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20</a:t>
            </a:r>
            <a:endParaRPr sz="900">
              <a:latin typeface="Georgia"/>
              <a:cs typeface="Georgia"/>
            </a:endParaRPr>
          </a:p>
          <a:p>
            <a:pPr algn="r" marR="6350">
              <a:lnSpc>
                <a:spcPts val="1005"/>
              </a:lnSpc>
            </a:pP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10</a:t>
            </a:r>
            <a:endParaRPr sz="900">
              <a:latin typeface="Georgia"/>
              <a:cs typeface="Georgia"/>
            </a:endParaRPr>
          </a:p>
          <a:p>
            <a:pPr algn="r" marR="5715">
              <a:lnSpc>
                <a:spcPts val="1045"/>
              </a:lnSpc>
            </a:pPr>
            <a:r>
              <a:rPr dirty="0" sz="900" spc="-50">
                <a:solidFill>
                  <a:srgbClr val="585858"/>
                </a:solidFill>
                <a:latin typeface="Georgia"/>
                <a:cs typeface="Georgia"/>
              </a:rPr>
              <a:t>0</a:t>
            </a:r>
            <a:endParaRPr sz="900">
              <a:latin typeface="Georgia"/>
              <a:cs typeface="Georgia"/>
            </a:endParaRPr>
          </a:p>
        </p:txBody>
      </p:sp>
      <p:pic>
        <p:nvPicPr>
          <p:cNvPr id="19" name="object 19" descr="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555741" y="5771934"/>
            <a:ext cx="364490" cy="353059"/>
          </a:xfrm>
          <a:prstGeom prst="rect">
            <a:avLst/>
          </a:prstGeom>
        </p:spPr>
      </p:pic>
      <p:pic>
        <p:nvPicPr>
          <p:cNvPr id="20" name="object 20" descr="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998464" y="5747143"/>
            <a:ext cx="544957" cy="383628"/>
          </a:xfrm>
          <a:prstGeom prst="rect">
            <a:avLst/>
          </a:prstGeom>
        </p:spPr>
      </p:pic>
      <p:pic>
        <p:nvPicPr>
          <p:cNvPr id="21" name="object 21" descr="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620891" y="5762218"/>
            <a:ext cx="1448815" cy="502132"/>
          </a:xfrm>
          <a:prstGeom prst="rect">
            <a:avLst/>
          </a:prstGeom>
        </p:spPr>
      </p:pic>
      <p:pic>
        <p:nvPicPr>
          <p:cNvPr id="22" name="object 22" descr="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161019" y="5746838"/>
            <a:ext cx="824737" cy="452119"/>
          </a:xfrm>
          <a:prstGeom prst="rect">
            <a:avLst/>
          </a:prstGeom>
        </p:spPr>
      </p:pic>
      <p:pic>
        <p:nvPicPr>
          <p:cNvPr id="23" name="object 23" descr="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9088119" y="5772784"/>
            <a:ext cx="203453" cy="187959"/>
          </a:xfrm>
          <a:prstGeom prst="rect">
            <a:avLst/>
          </a:prstGeom>
        </p:spPr>
      </p:pic>
      <p:pic>
        <p:nvPicPr>
          <p:cNvPr id="24" name="object 24" descr="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9344659" y="5745619"/>
            <a:ext cx="877697" cy="344893"/>
          </a:xfrm>
          <a:prstGeom prst="rect">
            <a:avLst/>
          </a:prstGeom>
        </p:spPr>
      </p:pic>
      <p:pic>
        <p:nvPicPr>
          <p:cNvPr id="25" name="object 25" descr="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0299192" y="5764657"/>
            <a:ext cx="843026" cy="495300"/>
          </a:xfrm>
          <a:prstGeom prst="rect">
            <a:avLst/>
          </a:prstGeom>
        </p:spPr>
      </p:pic>
      <p:sp>
        <p:nvSpPr>
          <p:cNvPr id="26" name="object 26" descr=""/>
          <p:cNvSpPr txBox="1"/>
          <p:nvPr/>
        </p:nvSpPr>
        <p:spPr>
          <a:xfrm>
            <a:off x="8446134" y="3622675"/>
            <a:ext cx="586105" cy="2393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400">
                <a:solidFill>
                  <a:srgbClr val="585858"/>
                </a:solidFill>
                <a:latin typeface="Georgia"/>
                <a:cs typeface="Georgia"/>
              </a:rPr>
              <a:t>Top</a:t>
            </a:r>
            <a:r>
              <a:rPr dirty="0" sz="1400" spc="-10">
                <a:solidFill>
                  <a:srgbClr val="585858"/>
                </a:solidFill>
                <a:latin typeface="Georgia"/>
                <a:cs typeface="Georgia"/>
              </a:rPr>
              <a:t> </a:t>
            </a:r>
            <a:r>
              <a:rPr dirty="0" sz="1400" spc="-25">
                <a:solidFill>
                  <a:srgbClr val="585858"/>
                </a:solidFill>
                <a:latin typeface="Georgia"/>
                <a:cs typeface="Georgia"/>
              </a:rPr>
              <a:t>20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27" name="object 27" descr=""/>
          <p:cNvSpPr/>
          <p:nvPr/>
        </p:nvSpPr>
        <p:spPr>
          <a:xfrm>
            <a:off x="7944611" y="6650158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58464" y="0"/>
                </a:moveTo>
                <a:lnTo>
                  <a:pt x="0" y="0"/>
                </a:lnTo>
                <a:lnTo>
                  <a:pt x="0" y="58464"/>
                </a:lnTo>
                <a:lnTo>
                  <a:pt x="58464" y="58464"/>
                </a:lnTo>
                <a:lnTo>
                  <a:pt x="58464" y="0"/>
                </a:lnTo>
                <a:close/>
              </a:path>
            </a:pathLst>
          </a:custGeom>
          <a:solidFill>
            <a:srgbClr val="9EB92D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 descr=""/>
          <p:cNvSpPr/>
          <p:nvPr/>
        </p:nvSpPr>
        <p:spPr>
          <a:xfrm>
            <a:off x="8198231" y="6650158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58464" y="0"/>
                </a:moveTo>
                <a:lnTo>
                  <a:pt x="0" y="0"/>
                </a:lnTo>
                <a:lnTo>
                  <a:pt x="0" y="58464"/>
                </a:lnTo>
                <a:lnTo>
                  <a:pt x="58464" y="58464"/>
                </a:lnTo>
                <a:lnTo>
                  <a:pt x="58464" y="0"/>
                </a:lnTo>
                <a:close/>
              </a:path>
            </a:pathLst>
          </a:custGeom>
          <a:solidFill>
            <a:srgbClr val="5CB0E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 descr=""/>
          <p:cNvSpPr/>
          <p:nvPr/>
        </p:nvSpPr>
        <p:spPr>
          <a:xfrm>
            <a:off x="8612885" y="6650158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58464" y="0"/>
                </a:moveTo>
                <a:lnTo>
                  <a:pt x="0" y="0"/>
                </a:lnTo>
                <a:lnTo>
                  <a:pt x="0" y="58464"/>
                </a:lnTo>
                <a:lnTo>
                  <a:pt x="58464" y="58464"/>
                </a:lnTo>
                <a:lnTo>
                  <a:pt x="58464" y="0"/>
                </a:lnTo>
                <a:close/>
              </a:path>
            </a:pathLst>
          </a:custGeom>
          <a:solidFill>
            <a:srgbClr val="34A2A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 descr=""/>
          <p:cNvSpPr/>
          <p:nvPr/>
        </p:nvSpPr>
        <p:spPr>
          <a:xfrm>
            <a:off x="9113901" y="6650158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58464" y="0"/>
                </a:moveTo>
                <a:lnTo>
                  <a:pt x="0" y="0"/>
                </a:lnTo>
                <a:lnTo>
                  <a:pt x="0" y="58464"/>
                </a:lnTo>
                <a:lnTo>
                  <a:pt x="58464" y="58464"/>
                </a:lnTo>
                <a:lnTo>
                  <a:pt x="58464" y="0"/>
                </a:lnTo>
                <a:close/>
              </a:path>
            </a:pathLst>
          </a:custGeom>
          <a:solidFill>
            <a:srgbClr val="F46D3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 descr=""/>
          <p:cNvSpPr/>
          <p:nvPr/>
        </p:nvSpPr>
        <p:spPr>
          <a:xfrm>
            <a:off x="9349613" y="6650158"/>
            <a:ext cx="59055" cy="59055"/>
          </a:xfrm>
          <a:custGeom>
            <a:avLst/>
            <a:gdLst/>
            <a:ahLst/>
            <a:cxnLst/>
            <a:rect l="l" t="t" r="r" b="b"/>
            <a:pathLst>
              <a:path w="59054" h="59054">
                <a:moveTo>
                  <a:pt x="58464" y="0"/>
                </a:moveTo>
                <a:lnTo>
                  <a:pt x="0" y="0"/>
                </a:lnTo>
                <a:lnTo>
                  <a:pt x="0" y="58464"/>
                </a:lnTo>
                <a:lnTo>
                  <a:pt x="58464" y="58464"/>
                </a:lnTo>
                <a:lnTo>
                  <a:pt x="58464" y="0"/>
                </a:lnTo>
                <a:close/>
              </a:path>
            </a:pathLst>
          </a:custGeom>
          <a:solidFill>
            <a:srgbClr val="2C702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 descr=""/>
          <p:cNvSpPr txBox="1"/>
          <p:nvPr/>
        </p:nvSpPr>
        <p:spPr>
          <a:xfrm>
            <a:off x="8015731" y="6590182"/>
            <a:ext cx="1574800" cy="1625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66065" algn="l"/>
                <a:tab pos="680720" algn="l"/>
                <a:tab pos="1181735" algn="l"/>
                <a:tab pos="1417320" algn="l"/>
              </a:tabLst>
            </a:pPr>
            <a:r>
              <a:rPr dirty="0" sz="900" spc="-50">
                <a:solidFill>
                  <a:srgbClr val="585858"/>
                </a:solidFill>
                <a:latin typeface="Georgia"/>
                <a:cs typeface="Georgia"/>
              </a:rPr>
              <a:t>N</a:t>
            </a:r>
            <a:r>
              <a:rPr dirty="0" sz="900">
                <a:solidFill>
                  <a:srgbClr val="585858"/>
                </a:solidFill>
                <a:latin typeface="Georgia"/>
                <a:cs typeface="Georgia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NEU</a:t>
            </a:r>
            <a:r>
              <a:rPr dirty="0" sz="900">
                <a:solidFill>
                  <a:srgbClr val="585858"/>
                </a:solidFill>
                <a:latin typeface="Georgia"/>
                <a:cs typeface="Georgia"/>
              </a:rPr>
              <a:t>	</a:t>
            </a:r>
            <a:r>
              <a:rPr dirty="0" sz="900" spc="-20">
                <a:solidFill>
                  <a:srgbClr val="585858"/>
                </a:solidFill>
                <a:latin typeface="Georgia"/>
                <a:cs typeface="Georgia"/>
              </a:rPr>
              <a:t>NONE</a:t>
            </a:r>
            <a:r>
              <a:rPr dirty="0" sz="900">
                <a:solidFill>
                  <a:srgbClr val="585858"/>
                </a:solidFill>
                <a:latin typeface="Georgia"/>
                <a:cs typeface="Georgia"/>
              </a:rPr>
              <a:t>	</a:t>
            </a:r>
            <a:r>
              <a:rPr dirty="0" sz="900" spc="-50">
                <a:solidFill>
                  <a:srgbClr val="585858"/>
                </a:solidFill>
                <a:latin typeface="Georgia"/>
                <a:cs typeface="Georgia"/>
              </a:rPr>
              <a:t>P</a:t>
            </a:r>
            <a:r>
              <a:rPr dirty="0" sz="900">
                <a:solidFill>
                  <a:srgbClr val="585858"/>
                </a:solidFill>
                <a:latin typeface="Georgia"/>
                <a:cs typeface="Georgia"/>
              </a:rPr>
              <a:t>	</a:t>
            </a:r>
            <a:r>
              <a:rPr dirty="0" sz="900" spc="-25">
                <a:solidFill>
                  <a:srgbClr val="585858"/>
                </a:solidFill>
                <a:latin typeface="Georgia"/>
                <a:cs typeface="Georgia"/>
              </a:rPr>
              <a:t>P+</a:t>
            </a:r>
            <a:endParaRPr sz="900">
              <a:latin typeface="Georgia"/>
              <a:cs typeface="Georgia"/>
            </a:endParaRPr>
          </a:p>
        </p:txBody>
      </p:sp>
      <p:sp>
        <p:nvSpPr>
          <p:cNvPr id="33" name="object 33" descr=""/>
          <p:cNvSpPr/>
          <p:nvPr/>
        </p:nvSpPr>
        <p:spPr>
          <a:xfrm>
            <a:off x="3173" y="0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63"/>
                </a:moveTo>
                <a:lnTo>
                  <a:pt x="9818625" y="740663"/>
                </a:lnTo>
                <a:lnTo>
                  <a:pt x="9818625" y="0"/>
                </a:lnTo>
                <a:lnTo>
                  <a:pt x="0" y="0"/>
                </a:lnTo>
                <a:lnTo>
                  <a:pt x="0" y="74066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65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00"/>
              <a:t>SUBJECT:</a:t>
            </a:r>
            <a:r>
              <a:rPr dirty="0" spc="-495"/>
              <a:t> </a:t>
            </a:r>
            <a:r>
              <a:rPr dirty="0" spc="-675"/>
              <a:t>TOURISM</a:t>
            </a:r>
            <a:r>
              <a:rPr dirty="0" spc="-490"/>
              <a:t> </a:t>
            </a:r>
            <a:r>
              <a:rPr dirty="0" spc="-700"/>
              <a:t>MARKETING</a:t>
            </a:r>
          </a:p>
        </p:txBody>
      </p:sp>
      <p:pic>
        <p:nvPicPr>
          <p:cNvPr id="35" name="object 35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</p:spTree>
  </p:cSld>
  <p:clrMapOvr>
    <a:masterClrMapping/>
  </p:clrMapOvr>
</p:sld>
</file>

<file path=ppt/slides/slide2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6453505"/>
          </a:xfrm>
          <a:custGeom>
            <a:avLst/>
            <a:gdLst/>
            <a:ahLst/>
            <a:cxnLst/>
            <a:rect l="l" t="t" r="r" b="b"/>
            <a:pathLst>
              <a:path w="12192000" h="6453505">
                <a:moveTo>
                  <a:pt x="12192000" y="0"/>
                </a:moveTo>
                <a:lnTo>
                  <a:pt x="0" y="0"/>
                </a:lnTo>
                <a:lnTo>
                  <a:pt x="0" y="6453339"/>
                </a:lnTo>
                <a:lnTo>
                  <a:pt x="12192000" y="6453339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39700" y="992885"/>
            <a:ext cx="10829925" cy="21602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4000" spc="-3065">
                <a:solidFill>
                  <a:srgbClr val="4F5D17"/>
                </a:solidFill>
                <a:latin typeface="Trebuchet MS"/>
                <a:cs typeface="Trebuchet MS"/>
              </a:rPr>
              <a:t>WEB</a:t>
            </a:r>
            <a:r>
              <a:rPr dirty="0" sz="14000" spc="-2075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4000" spc="-2655">
                <a:solidFill>
                  <a:srgbClr val="4F5D17"/>
                </a:solidFill>
                <a:latin typeface="Trebuchet MS"/>
                <a:cs typeface="Trebuchet MS"/>
              </a:rPr>
              <a:t>SCRAPING</a:t>
            </a:r>
            <a:r>
              <a:rPr dirty="0" sz="14000" spc="-207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4000" spc="-2965">
                <a:solidFill>
                  <a:srgbClr val="4F5D17"/>
                </a:solidFill>
                <a:latin typeface="Trebuchet MS"/>
                <a:cs typeface="Trebuchet MS"/>
              </a:rPr>
              <a:t>DATA</a:t>
            </a:r>
            <a:endParaRPr sz="14000">
              <a:latin typeface="Trebuchet MS"/>
              <a:cs typeface="Trebuchet MS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39700" y="3160268"/>
            <a:ext cx="6202680" cy="17780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1500" spc="-2435">
                <a:solidFill>
                  <a:srgbClr val="4F5D17"/>
                </a:solidFill>
                <a:latin typeface="Trebuchet MS"/>
                <a:cs typeface="Trebuchet MS"/>
              </a:rPr>
              <a:t>AND</a:t>
            </a:r>
            <a:r>
              <a:rPr dirty="0" sz="11500" spc="-1710">
                <a:solidFill>
                  <a:srgbClr val="4F5D17"/>
                </a:solidFill>
                <a:latin typeface="Trebuchet MS"/>
                <a:cs typeface="Trebuchet MS"/>
              </a:rPr>
              <a:t> </a:t>
            </a:r>
            <a:r>
              <a:rPr dirty="0" sz="11500" spc="-1895">
                <a:solidFill>
                  <a:srgbClr val="4F5D17"/>
                </a:solidFill>
                <a:latin typeface="Trebuchet MS"/>
                <a:cs typeface="Trebuchet MS"/>
              </a:rPr>
              <a:t>ANALYSIS</a:t>
            </a:r>
            <a:endParaRPr sz="11500">
              <a:latin typeface="Trebuchet MS"/>
              <a:cs typeface="Trebuchet MS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-12700" y="-20319"/>
            <a:ext cx="38163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5">
                <a:latin typeface="Georgia"/>
                <a:cs typeface="Georgia"/>
              </a:rPr>
              <a:t>261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9821798" y="0"/>
            <a:ext cx="2373630" cy="767715"/>
            <a:chOff x="9821798" y="0"/>
            <a:chExt cx="2373630" cy="767715"/>
          </a:xfrm>
        </p:grpSpPr>
        <p:sp>
          <p:nvSpPr>
            <p:cNvPr id="7" name="object 7" descr=""/>
            <p:cNvSpPr/>
            <p:nvPr/>
          </p:nvSpPr>
          <p:spPr>
            <a:xfrm>
              <a:off x="9821798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883647" y="13030"/>
              <a:ext cx="957059" cy="699820"/>
            </a:xfrm>
            <a:prstGeom prst="rect">
              <a:avLst/>
            </a:prstGeom>
          </p:spPr>
        </p:pic>
      </p:grp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-38"/>
            <a:ext cx="12198350" cy="6858634"/>
            <a:chOff x="0" y="-38"/>
            <a:chExt cx="12198350" cy="685863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127" y="792353"/>
              <a:ext cx="6269989" cy="4736338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3177" y="-38"/>
              <a:ext cx="9819005" cy="768350"/>
            </a:xfrm>
            <a:custGeom>
              <a:avLst/>
              <a:gdLst/>
              <a:ahLst/>
              <a:cxnLst/>
              <a:rect l="l" t="t" r="r" b="b"/>
              <a:pathLst>
                <a:path w="9819005" h="768350">
                  <a:moveTo>
                    <a:pt x="0" y="767753"/>
                  </a:moveTo>
                  <a:lnTo>
                    <a:pt x="9818621" y="767753"/>
                  </a:lnTo>
                  <a:lnTo>
                    <a:pt x="9818621" y="0"/>
                  </a:lnTo>
                  <a:lnTo>
                    <a:pt x="0" y="0"/>
                  </a:lnTo>
                  <a:lnTo>
                    <a:pt x="0" y="767753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40"/>
              <a:t>NATURAL</a:t>
            </a:r>
            <a:r>
              <a:rPr dirty="0" spc="-490"/>
              <a:t> </a:t>
            </a:r>
            <a:r>
              <a:rPr dirty="0" spc="-645"/>
              <a:t>LANgUAgE</a:t>
            </a:r>
            <a:r>
              <a:rPr dirty="0" spc="-484"/>
              <a:t> </a:t>
            </a:r>
            <a:r>
              <a:rPr dirty="0" spc="-560"/>
              <a:t>PROCEssINg</a:t>
            </a:r>
            <a:r>
              <a:rPr dirty="0" spc="-509"/>
              <a:t> </a:t>
            </a:r>
            <a:r>
              <a:rPr dirty="0" spc="-254"/>
              <a:t>–</a:t>
            </a:r>
            <a:r>
              <a:rPr dirty="0" spc="-490"/>
              <a:t> </a:t>
            </a:r>
            <a:r>
              <a:rPr dirty="0" spc="-680"/>
              <a:t>MACHINE</a:t>
            </a:r>
            <a:r>
              <a:rPr dirty="0" spc="-509"/>
              <a:t> </a:t>
            </a:r>
            <a:r>
              <a:rPr dirty="0" spc="-625"/>
              <a:t>LEARNINg</a:t>
            </a:r>
          </a:p>
        </p:txBody>
      </p:sp>
      <p:grpSp>
        <p:nvGrpSpPr>
          <p:cNvPr id="6" name="object 6" descr=""/>
          <p:cNvGrpSpPr/>
          <p:nvPr/>
        </p:nvGrpSpPr>
        <p:grpSpPr>
          <a:xfrm>
            <a:off x="6769196" y="13030"/>
            <a:ext cx="5420360" cy="6402070"/>
            <a:chOff x="6769196" y="13030"/>
            <a:chExt cx="5420360" cy="6402070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71508" y="5280914"/>
              <a:ext cx="2015744" cy="1133881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69196" y="1455134"/>
              <a:ext cx="5420344" cy="382577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02442" y="97980"/>
              <a:ext cx="1225270" cy="61487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025604" y="13030"/>
              <a:ext cx="741835" cy="699820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/>
          <p:nvPr/>
        </p:nvSpPr>
        <p:spPr>
          <a:xfrm>
            <a:off x="581050" y="5984544"/>
            <a:ext cx="512889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https://cloud.google.com/natural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language?hl=en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948316"/>
            <a:ext cx="12198350" cy="5909945"/>
            <a:chOff x="0" y="948316"/>
            <a:chExt cx="12198350" cy="590994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97671" y="948316"/>
              <a:ext cx="5330139" cy="2063581"/>
            </a:xfrm>
            <a:prstGeom prst="rect">
              <a:avLst/>
            </a:prstGeom>
          </p:spPr>
        </p:pic>
        <p:pic>
          <p:nvPicPr>
            <p:cNvPr id="4" name="object 4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55364" y="2846108"/>
              <a:ext cx="8142732" cy="3585845"/>
            </a:xfrm>
            <a:prstGeom prst="rect">
              <a:avLst/>
            </a:prstGeom>
          </p:spPr>
        </p:pic>
      </p:grpSp>
      <p:sp>
        <p:nvSpPr>
          <p:cNvPr id="5" name="object 5" descr=""/>
          <p:cNvSpPr txBox="1"/>
          <p:nvPr/>
        </p:nvSpPr>
        <p:spPr>
          <a:xfrm>
            <a:off x="186029" y="5336235"/>
            <a:ext cx="3350895" cy="854710"/>
          </a:xfrm>
          <a:prstGeom prst="rect">
            <a:avLst/>
          </a:prstGeom>
        </p:spPr>
        <p:txBody>
          <a:bodyPr wrap="square" lIns="0" tIns="10668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40"/>
              </a:spcBef>
            </a:pP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https://www.meaningcloud.com/</a:t>
            </a:r>
            <a:endParaRPr sz="1400">
              <a:latin typeface="Georgia"/>
              <a:cs typeface="Georgia"/>
            </a:endParaRPr>
          </a:p>
          <a:p>
            <a:pPr marL="106045" marR="5080">
              <a:lnSpc>
                <a:spcPct val="100000"/>
              </a:lnSpc>
              <a:spcBef>
                <a:spcPts val="745"/>
              </a:spcBef>
            </a:pP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https://www.meaningcloud.com/blog/m</a:t>
            </a:r>
            <a:r>
              <a:rPr dirty="0" sz="14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achine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learning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for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nlp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text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analytics</a:t>
            </a:r>
            <a:endParaRPr sz="1400">
              <a:latin typeface="Georgia"/>
              <a:cs typeface="Georgia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3177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1" y="767753"/>
                </a:lnTo>
                <a:lnTo>
                  <a:pt x="9818621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50"/>
              <a:t>EXCEL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500"/>
              <a:t> </a:t>
            </a:r>
            <a:r>
              <a:rPr dirty="0" spc="-680"/>
              <a:t>MACHINE</a:t>
            </a:r>
            <a:r>
              <a:rPr dirty="0" spc="-505"/>
              <a:t> </a:t>
            </a:r>
            <a:r>
              <a:rPr dirty="0" spc="-620"/>
              <a:t>LEARNINg</a:t>
            </a:r>
          </a:p>
        </p:txBody>
      </p:sp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8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0" y="767753"/>
                </a:lnTo>
                <a:lnTo>
                  <a:pt x="9818620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50"/>
              <a:t>EXCEL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500"/>
              <a:t> </a:t>
            </a:r>
            <a:r>
              <a:rPr dirty="0" spc="-680"/>
              <a:t>MACHINE</a:t>
            </a:r>
            <a:r>
              <a:rPr dirty="0" spc="-505"/>
              <a:t> </a:t>
            </a:r>
            <a:r>
              <a:rPr dirty="0" spc="-620"/>
              <a:t>LEARNINg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638" y="1042207"/>
            <a:ext cx="6063996" cy="4293099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3156966" y="793496"/>
            <a:ext cx="881126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https://appsource.microsoft.com/en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5"/>
              </a:rPr>
              <a:t>gb/product/office/WA200002421?tab=Overview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237859" y="1488998"/>
            <a:ext cx="5889752" cy="471703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157347" y="5352351"/>
            <a:ext cx="3011170" cy="1223010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-38"/>
            <a:ext cx="12198350" cy="6858634"/>
            <a:chOff x="0" y="-38"/>
            <a:chExt cx="12198350" cy="685863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40726" y="1390040"/>
              <a:ext cx="10043033" cy="5035423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3502" y="732180"/>
              <a:ext cx="1741551" cy="707364"/>
            </a:xfrm>
            <a:prstGeom prst="rect">
              <a:avLst/>
            </a:prstGeom>
          </p:spPr>
        </p:pic>
        <p:sp>
          <p:nvSpPr>
            <p:cNvPr id="5" name="object 5" descr=""/>
            <p:cNvSpPr/>
            <p:nvPr/>
          </p:nvSpPr>
          <p:spPr>
            <a:xfrm>
              <a:off x="3177" y="-38"/>
              <a:ext cx="9819005" cy="768350"/>
            </a:xfrm>
            <a:custGeom>
              <a:avLst/>
              <a:gdLst/>
              <a:ahLst/>
              <a:cxnLst/>
              <a:rect l="l" t="t" r="r" b="b"/>
              <a:pathLst>
                <a:path w="9819005" h="768350">
                  <a:moveTo>
                    <a:pt x="0" y="767753"/>
                  </a:moveTo>
                  <a:lnTo>
                    <a:pt x="9818621" y="767753"/>
                  </a:lnTo>
                  <a:lnTo>
                    <a:pt x="9818621" y="0"/>
                  </a:lnTo>
                  <a:lnTo>
                    <a:pt x="0" y="0"/>
                  </a:lnTo>
                  <a:lnTo>
                    <a:pt x="0" y="767753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50"/>
              <a:t>EXCEL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500"/>
              <a:t> </a:t>
            </a:r>
            <a:r>
              <a:rPr dirty="0" spc="-680"/>
              <a:t>MACHINE</a:t>
            </a:r>
            <a:r>
              <a:rPr dirty="0" spc="-505"/>
              <a:t> </a:t>
            </a:r>
            <a:r>
              <a:rPr dirty="0" spc="-620"/>
              <a:t>LEARNINg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2084323" y="926972"/>
            <a:ext cx="906018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https://www.meaningcloud.com/developer/excel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365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addin/doc/1.0/sentiment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analysis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8" name="object 8" descr=""/>
          <p:cNvGrpSpPr/>
          <p:nvPr/>
        </p:nvGrpSpPr>
        <p:grpSpPr>
          <a:xfrm>
            <a:off x="10025604" y="13030"/>
            <a:ext cx="2102485" cy="700405"/>
            <a:chOff x="10025604" y="13030"/>
            <a:chExt cx="2102485" cy="70040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02442" y="97980"/>
              <a:ext cx="1225270" cy="61487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025604" y="13030"/>
              <a:ext cx="741835" cy="699820"/>
            </a:xfrm>
            <a:prstGeom prst="rect">
              <a:avLst/>
            </a:prstGeom>
          </p:spPr>
        </p:pic>
      </p:grpSp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1078077" y="6486755"/>
            <a:ext cx="3684904" cy="3467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6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3177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1" y="767753"/>
                </a:lnTo>
                <a:lnTo>
                  <a:pt x="9818621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50"/>
              <a:t>EXCEL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500"/>
              <a:t> </a:t>
            </a:r>
            <a:r>
              <a:rPr dirty="0" spc="-680"/>
              <a:t>MACHINE</a:t>
            </a:r>
            <a:r>
              <a:rPr dirty="0" spc="-505"/>
              <a:t> </a:t>
            </a:r>
            <a:r>
              <a:rPr dirty="0" spc="-620"/>
              <a:t>LEARNINg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2924" y="824610"/>
            <a:ext cx="5524244" cy="6033387"/>
          </a:xfrm>
          <a:prstGeom prst="rect">
            <a:avLst/>
          </a:prstGeom>
        </p:spPr>
      </p:pic>
      <p:pic>
        <p:nvPicPr>
          <p:cNvPr id="8" name="object 8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179820" y="1176400"/>
            <a:ext cx="5408803" cy="4319016"/>
          </a:xfrm>
          <a:prstGeom prst="rect">
            <a:avLst/>
          </a:prstGeom>
        </p:spPr>
      </p:pic>
      <p:sp>
        <p:nvSpPr>
          <p:cNvPr id="9" name="object 9" descr=""/>
          <p:cNvSpPr txBox="1"/>
          <p:nvPr/>
        </p:nvSpPr>
        <p:spPr>
          <a:xfrm>
            <a:off x="7537831" y="777316"/>
            <a:ext cx="3306445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Sentimen</a:t>
            </a:r>
            <a:r>
              <a:rPr dirty="0" u="sng" sz="180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t</a:t>
            </a:r>
            <a:r>
              <a:rPr dirty="0" u="sng" sz="1800" spc="-4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80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Analysi</a:t>
            </a:r>
            <a:r>
              <a:rPr dirty="0" u="sng" sz="180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s</a:t>
            </a:r>
            <a:r>
              <a:rPr dirty="0" u="sng" sz="1800" spc="-5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80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–</a:t>
            </a:r>
            <a:r>
              <a:rPr dirty="0" u="sng" sz="1800" spc="-45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Boardflare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3109976" y="5577027"/>
            <a:ext cx="8281034" cy="84899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https://appsource.microsoft.com/en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us/product/office/WA200006918?src=office&amp;corrid=0ed30655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f7c5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895a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3d2e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7"/>
              </a:rPr>
              <a:t>8483a33262b5&amp;omexanonuid=&amp;referralurl=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7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1" y="767753"/>
                </a:lnTo>
                <a:lnTo>
                  <a:pt x="9818621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50"/>
              <a:t>EXCEL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500"/>
              <a:t> </a:t>
            </a:r>
            <a:r>
              <a:rPr dirty="0" spc="-680"/>
              <a:t>MACHINE</a:t>
            </a:r>
            <a:r>
              <a:rPr dirty="0" spc="-505"/>
              <a:t> </a:t>
            </a:r>
            <a:r>
              <a:rPr dirty="0" spc="-620"/>
              <a:t>LEARNINg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515483" y="1984095"/>
            <a:ext cx="6612255" cy="3692778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176" y="889670"/>
            <a:ext cx="5422899" cy="5312717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2433954" y="1403984"/>
            <a:ext cx="86315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https://appsource.microsoft.com/en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gb/product/office/wa104379638?tab=overview</a:t>
            </a:r>
            <a:endParaRPr sz="18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-38"/>
            <a:ext cx="12198350" cy="6858634"/>
            <a:chOff x="0" y="-38"/>
            <a:chExt cx="12198350" cy="6858634"/>
          </a:xfrm>
        </p:grpSpPr>
        <p:pic>
          <p:nvPicPr>
            <p:cNvPr id="3" name="object 3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28295" y="779017"/>
              <a:ext cx="10736834" cy="5757545"/>
            </a:xfrm>
            <a:prstGeom prst="rect">
              <a:avLst/>
            </a:prstGeom>
          </p:spPr>
        </p:pic>
        <p:sp>
          <p:nvSpPr>
            <p:cNvPr id="4" name="object 4" descr=""/>
            <p:cNvSpPr/>
            <p:nvPr/>
          </p:nvSpPr>
          <p:spPr>
            <a:xfrm>
              <a:off x="6865619" y="3082671"/>
              <a:ext cx="4199890" cy="3598545"/>
            </a:xfrm>
            <a:custGeom>
              <a:avLst/>
              <a:gdLst/>
              <a:ahLst/>
              <a:cxnLst/>
              <a:rect l="l" t="t" r="r" b="b"/>
              <a:pathLst>
                <a:path w="4199890" h="3598545">
                  <a:moveTo>
                    <a:pt x="0" y="599693"/>
                  </a:moveTo>
                  <a:lnTo>
                    <a:pt x="1804" y="552826"/>
                  </a:lnTo>
                  <a:lnTo>
                    <a:pt x="7127" y="506945"/>
                  </a:lnTo>
                  <a:lnTo>
                    <a:pt x="15837" y="462185"/>
                  </a:lnTo>
                  <a:lnTo>
                    <a:pt x="27800" y="418678"/>
                  </a:lnTo>
                  <a:lnTo>
                    <a:pt x="42882" y="376557"/>
                  </a:lnTo>
                  <a:lnTo>
                    <a:pt x="60951" y="335957"/>
                  </a:lnTo>
                  <a:lnTo>
                    <a:pt x="81872" y="297010"/>
                  </a:lnTo>
                  <a:lnTo>
                    <a:pt x="105513" y="259850"/>
                  </a:lnTo>
                  <a:lnTo>
                    <a:pt x="131741" y="224610"/>
                  </a:lnTo>
                  <a:lnTo>
                    <a:pt x="160422" y="191422"/>
                  </a:lnTo>
                  <a:lnTo>
                    <a:pt x="191422" y="160422"/>
                  </a:lnTo>
                  <a:lnTo>
                    <a:pt x="224610" y="131741"/>
                  </a:lnTo>
                  <a:lnTo>
                    <a:pt x="259850" y="105513"/>
                  </a:lnTo>
                  <a:lnTo>
                    <a:pt x="297010" y="81872"/>
                  </a:lnTo>
                  <a:lnTo>
                    <a:pt x="335957" y="60951"/>
                  </a:lnTo>
                  <a:lnTo>
                    <a:pt x="376557" y="42882"/>
                  </a:lnTo>
                  <a:lnTo>
                    <a:pt x="418678" y="27800"/>
                  </a:lnTo>
                  <a:lnTo>
                    <a:pt x="462185" y="15837"/>
                  </a:lnTo>
                  <a:lnTo>
                    <a:pt x="506945" y="7127"/>
                  </a:lnTo>
                  <a:lnTo>
                    <a:pt x="552826" y="1804"/>
                  </a:lnTo>
                  <a:lnTo>
                    <a:pt x="599694" y="0"/>
                  </a:lnTo>
                  <a:lnTo>
                    <a:pt x="3599941" y="0"/>
                  </a:lnTo>
                  <a:lnTo>
                    <a:pt x="3646792" y="1804"/>
                  </a:lnTo>
                  <a:lnTo>
                    <a:pt x="3692657" y="7127"/>
                  </a:lnTo>
                  <a:lnTo>
                    <a:pt x="3737403" y="15837"/>
                  </a:lnTo>
                  <a:lnTo>
                    <a:pt x="3780898" y="27800"/>
                  </a:lnTo>
                  <a:lnTo>
                    <a:pt x="3823007" y="42882"/>
                  </a:lnTo>
                  <a:lnTo>
                    <a:pt x="3863597" y="60951"/>
                  </a:lnTo>
                  <a:lnTo>
                    <a:pt x="3902535" y="81872"/>
                  </a:lnTo>
                  <a:lnTo>
                    <a:pt x="3939688" y="105513"/>
                  </a:lnTo>
                  <a:lnTo>
                    <a:pt x="3974922" y="131741"/>
                  </a:lnTo>
                  <a:lnTo>
                    <a:pt x="4008104" y="160422"/>
                  </a:lnTo>
                  <a:lnTo>
                    <a:pt x="4039100" y="191422"/>
                  </a:lnTo>
                  <a:lnTo>
                    <a:pt x="4067777" y="224610"/>
                  </a:lnTo>
                  <a:lnTo>
                    <a:pt x="4094002" y="259850"/>
                  </a:lnTo>
                  <a:lnTo>
                    <a:pt x="4117641" y="297010"/>
                  </a:lnTo>
                  <a:lnTo>
                    <a:pt x="4138560" y="335957"/>
                  </a:lnTo>
                  <a:lnTo>
                    <a:pt x="4156628" y="376557"/>
                  </a:lnTo>
                  <a:lnTo>
                    <a:pt x="4171709" y="418678"/>
                  </a:lnTo>
                  <a:lnTo>
                    <a:pt x="4183671" y="462185"/>
                  </a:lnTo>
                  <a:lnTo>
                    <a:pt x="4192381" y="506945"/>
                  </a:lnTo>
                  <a:lnTo>
                    <a:pt x="4197704" y="552826"/>
                  </a:lnTo>
                  <a:lnTo>
                    <a:pt x="4199508" y="599693"/>
                  </a:lnTo>
                  <a:lnTo>
                    <a:pt x="4199508" y="2998342"/>
                  </a:lnTo>
                  <a:lnTo>
                    <a:pt x="4197704" y="3045207"/>
                  </a:lnTo>
                  <a:lnTo>
                    <a:pt x="4192381" y="3091084"/>
                  </a:lnTo>
                  <a:lnTo>
                    <a:pt x="4183671" y="3135843"/>
                  </a:lnTo>
                  <a:lnTo>
                    <a:pt x="4171709" y="3179348"/>
                  </a:lnTo>
                  <a:lnTo>
                    <a:pt x="4156628" y="3221466"/>
                  </a:lnTo>
                  <a:lnTo>
                    <a:pt x="4138560" y="3262065"/>
                  </a:lnTo>
                  <a:lnTo>
                    <a:pt x="4117641" y="3301011"/>
                  </a:lnTo>
                  <a:lnTo>
                    <a:pt x="4094002" y="3338171"/>
                  </a:lnTo>
                  <a:lnTo>
                    <a:pt x="4067777" y="3373411"/>
                  </a:lnTo>
                  <a:lnTo>
                    <a:pt x="4039100" y="3406598"/>
                  </a:lnTo>
                  <a:lnTo>
                    <a:pt x="4008104" y="3437598"/>
                  </a:lnTo>
                  <a:lnTo>
                    <a:pt x="3974922" y="3466279"/>
                  </a:lnTo>
                  <a:lnTo>
                    <a:pt x="3939688" y="3492507"/>
                  </a:lnTo>
                  <a:lnTo>
                    <a:pt x="3902535" y="3516149"/>
                  </a:lnTo>
                  <a:lnTo>
                    <a:pt x="3863597" y="3537071"/>
                  </a:lnTo>
                  <a:lnTo>
                    <a:pt x="3823007" y="3555140"/>
                  </a:lnTo>
                  <a:lnTo>
                    <a:pt x="3780898" y="3570222"/>
                  </a:lnTo>
                  <a:lnTo>
                    <a:pt x="3737403" y="3582186"/>
                  </a:lnTo>
                  <a:lnTo>
                    <a:pt x="3692657" y="3590896"/>
                  </a:lnTo>
                  <a:lnTo>
                    <a:pt x="3646792" y="3596220"/>
                  </a:lnTo>
                  <a:lnTo>
                    <a:pt x="3599941" y="3598024"/>
                  </a:lnTo>
                  <a:lnTo>
                    <a:pt x="599694" y="3598024"/>
                  </a:lnTo>
                  <a:lnTo>
                    <a:pt x="552826" y="3596220"/>
                  </a:lnTo>
                  <a:lnTo>
                    <a:pt x="506945" y="3590896"/>
                  </a:lnTo>
                  <a:lnTo>
                    <a:pt x="462185" y="3582186"/>
                  </a:lnTo>
                  <a:lnTo>
                    <a:pt x="418678" y="3570222"/>
                  </a:lnTo>
                  <a:lnTo>
                    <a:pt x="376557" y="3555140"/>
                  </a:lnTo>
                  <a:lnTo>
                    <a:pt x="335957" y="3537071"/>
                  </a:lnTo>
                  <a:lnTo>
                    <a:pt x="297010" y="3516149"/>
                  </a:lnTo>
                  <a:lnTo>
                    <a:pt x="259850" y="3492507"/>
                  </a:lnTo>
                  <a:lnTo>
                    <a:pt x="224610" y="3466279"/>
                  </a:lnTo>
                  <a:lnTo>
                    <a:pt x="191422" y="3437598"/>
                  </a:lnTo>
                  <a:lnTo>
                    <a:pt x="160422" y="3406598"/>
                  </a:lnTo>
                  <a:lnTo>
                    <a:pt x="131741" y="3373411"/>
                  </a:lnTo>
                  <a:lnTo>
                    <a:pt x="105513" y="3338171"/>
                  </a:lnTo>
                  <a:lnTo>
                    <a:pt x="81872" y="3301011"/>
                  </a:lnTo>
                  <a:lnTo>
                    <a:pt x="60951" y="3262065"/>
                  </a:lnTo>
                  <a:lnTo>
                    <a:pt x="42882" y="3221466"/>
                  </a:lnTo>
                  <a:lnTo>
                    <a:pt x="27800" y="3179348"/>
                  </a:lnTo>
                  <a:lnTo>
                    <a:pt x="15837" y="3135843"/>
                  </a:lnTo>
                  <a:lnTo>
                    <a:pt x="7127" y="3091084"/>
                  </a:lnTo>
                  <a:lnTo>
                    <a:pt x="1804" y="3045207"/>
                  </a:lnTo>
                  <a:lnTo>
                    <a:pt x="0" y="2998342"/>
                  </a:lnTo>
                  <a:lnTo>
                    <a:pt x="0" y="599693"/>
                  </a:lnTo>
                  <a:close/>
                </a:path>
              </a:pathLst>
            </a:custGeom>
            <a:ln w="38100">
              <a:solidFill>
                <a:srgbClr val="768A22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>
              <a:hlinkClick r:id="rId3"/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45060" y="5859996"/>
              <a:ext cx="1046099" cy="998001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3177" y="-38"/>
              <a:ext cx="9819005" cy="768350"/>
            </a:xfrm>
            <a:custGeom>
              <a:avLst/>
              <a:gdLst/>
              <a:ahLst/>
              <a:cxnLst/>
              <a:rect l="l" t="t" r="r" b="b"/>
              <a:pathLst>
                <a:path w="9819005" h="768350">
                  <a:moveTo>
                    <a:pt x="0" y="767753"/>
                  </a:moveTo>
                  <a:lnTo>
                    <a:pt x="9818621" y="767753"/>
                  </a:lnTo>
                  <a:lnTo>
                    <a:pt x="9818621" y="0"/>
                  </a:lnTo>
                  <a:lnTo>
                    <a:pt x="0" y="0"/>
                  </a:lnTo>
                  <a:lnTo>
                    <a:pt x="0" y="767753"/>
                  </a:lnTo>
                  <a:close/>
                </a:path>
              </a:pathLst>
            </a:custGeom>
            <a:solidFill>
              <a:srgbClr val="ECF4D2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740"/>
              <a:t>NATURAL</a:t>
            </a:r>
            <a:r>
              <a:rPr dirty="0" spc="-490"/>
              <a:t> </a:t>
            </a:r>
            <a:r>
              <a:rPr dirty="0" spc="-645"/>
              <a:t>LANgUAgE</a:t>
            </a:r>
            <a:r>
              <a:rPr dirty="0" spc="-484"/>
              <a:t> </a:t>
            </a:r>
            <a:r>
              <a:rPr dirty="0" spc="-560"/>
              <a:t>PROCEssINg</a:t>
            </a:r>
            <a:r>
              <a:rPr dirty="0" spc="-509"/>
              <a:t> </a:t>
            </a:r>
            <a:r>
              <a:rPr dirty="0" spc="-254"/>
              <a:t>–</a:t>
            </a:r>
            <a:r>
              <a:rPr dirty="0" spc="-490"/>
              <a:t> </a:t>
            </a:r>
            <a:r>
              <a:rPr dirty="0" spc="-680"/>
              <a:t>MACHINE</a:t>
            </a:r>
            <a:r>
              <a:rPr dirty="0" spc="-509"/>
              <a:t> </a:t>
            </a:r>
            <a:r>
              <a:rPr dirty="0" spc="-625"/>
              <a:t>LEARNINg</a:t>
            </a:r>
          </a:p>
        </p:txBody>
      </p:sp>
      <p:grpSp>
        <p:nvGrpSpPr>
          <p:cNvPr id="8" name="object 8" descr=""/>
          <p:cNvGrpSpPr/>
          <p:nvPr/>
        </p:nvGrpSpPr>
        <p:grpSpPr>
          <a:xfrm>
            <a:off x="4152519" y="13030"/>
            <a:ext cx="7975600" cy="5499735"/>
            <a:chOff x="4152519" y="13030"/>
            <a:chExt cx="7975600" cy="5499735"/>
          </a:xfrm>
        </p:grpSpPr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025604" y="13030"/>
              <a:ext cx="741835" cy="69982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52519" y="4828946"/>
              <a:ext cx="1946655" cy="683615"/>
            </a:xfrm>
            <a:prstGeom prst="rect">
              <a:avLst/>
            </a:prstGeom>
          </p:spPr>
        </p:pic>
      </p:grp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8350" cy="6858000"/>
            <a:chOff x="0" y="0"/>
            <a:chExt cx="12198350" cy="685800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645">
                <a:solidFill>
                  <a:srgbClr val="391200"/>
                </a:solidFill>
              </a:rPr>
              <a:t>SENTIMENT</a:t>
            </a:r>
            <a:r>
              <a:rPr dirty="0" spc="-484">
                <a:solidFill>
                  <a:srgbClr val="391200"/>
                </a:solidFill>
              </a:rPr>
              <a:t> </a:t>
            </a:r>
            <a:r>
              <a:rPr dirty="0" spc="-575">
                <a:solidFill>
                  <a:srgbClr val="391200"/>
                </a:solidFill>
              </a:rPr>
              <a:t>ANALYSIS</a:t>
            </a: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175" y="732256"/>
            <a:ext cx="12191999" cy="5822823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4919598" y="6566560"/>
            <a:ext cx="2838450" cy="2540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810"/>
              </a:lnSpc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4"/>
              </a:rPr>
              <a:t>https://nocodefunctions.com/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28839" y="5641835"/>
            <a:ext cx="2599181" cy="965212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177" y="-38"/>
            <a:ext cx="9819005" cy="768350"/>
          </a:xfrm>
          <a:custGeom>
            <a:avLst/>
            <a:gdLst/>
            <a:ahLst/>
            <a:cxnLst/>
            <a:rect l="l" t="t" r="r" b="b"/>
            <a:pathLst>
              <a:path w="9819005" h="768350">
                <a:moveTo>
                  <a:pt x="0" y="767753"/>
                </a:moveTo>
                <a:lnTo>
                  <a:pt x="9818621" y="767753"/>
                </a:lnTo>
                <a:lnTo>
                  <a:pt x="9818621" y="0"/>
                </a:lnTo>
                <a:lnTo>
                  <a:pt x="0" y="0"/>
                </a:lnTo>
                <a:lnTo>
                  <a:pt x="0" y="76775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58597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dirty="0" spc="-615"/>
              <a:t>VISUAL</a:t>
            </a:r>
            <a:r>
              <a:rPr dirty="0" spc="-505"/>
              <a:t> </a:t>
            </a:r>
            <a:r>
              <a:rPr dirty="0" spc="-775"/>
              <a:t>COMPUTING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495"/>
              <a:t> </a:t>
            </a:r>
            <a:r>
              <a:rPr dirty="0" spc="-665"/>
              <a:t>DEEP</a:t>
            </a:r>
            <a:r>
              <a:rPr dirty="0" spc="-515"/>
              <a:t> </a:t>
            </a:r>
            <a:r>
              <a:rPr dirty="0" spc="-625"/>
              <a:t>LEARNINg</a:t>
            </a:r>
          </a:p>
        </p:txBody>
      </p:sp>
      <p:sp>
        <p:nvSpPr>
          <p:cNvPr id="5" name="object 5" descr=""/>
          <p:cNvSpPr txBox="1"/>
          <p:nvPr/>
        </p:nvSpPr>
        <p:spPr>
          <a:xfrm>
            <a:off x="1877948" y="5858357"/>
            <a:ext cx="3303904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https://cloud.google.com/vision</a:t>
            </a:r>
            <a:endParaRPr sz="1800">
              <a:latin typeface="Georgia"/>
              <a:cs typeface="Georgia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270598" y="983107"/>
            <a:ext cx="11657330" cy="4199255"/>
            <a:chOff x="270598" y="983107"/>
            <a:chExt cx="11657330" cy="4199255"/>
          </a:xfrm>
        </p:grpSpPr>
        <p:pic>
          <p:nvPicPr>
            <p:cNvPr id="7" name="object 7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0598" y="1026033"/>
              <a:ext cx="5786247" cy="4156202"/>
            </a:xfrm>
            <a:prstGeom prst="rect">
              <a:avLst/>
            </a:prstGeom>
          </p:spPr>
        </p:pic>
        <p:pic>
          <p:nvPicPr>
            <p:cNvPr id="8" name="object 8" descr="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29884" y="983107"/>
              <a:ext cx="5997829" cy="4199128"/>
            </a:xfrm>
            <a:prstGeom prst="rect">
              <a:avLst/>
            </a:prstGeom>
          </p:spPr>
        </p:pic>
      </p:grp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sp>
        <p:nvSpPr>
          <p:cNvPr id="11" name="object 11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58646" y="836936"/>
            <a:ext cx="10058781" cy="5523655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3177" y="38"/>
            <a:ext cx="9819005" cy="732790"/>
          </a:xfrm>
          <a:custGeom>
            <a:avLst/>
            <a:gdLst/>
            <a:ahLst/>
            <a:cxnLst/>
            <a:rect l="l" t="t" r="r" b="b"/>
            <a:pathLst>
              <a:path w="9819005" h="732790">
                <a:moveTo>
                  <a:pt x="0" y="732243"/>
                </a:moveTo>
                <a:lnTo>
                  <a:pt x="9818621" y="732243"/>
                </a:lnTo>
                <a:lnTo>
                  <a:pt x="9818621" y="0"/>
                </a:lnTo>
                <a:lnTo>
                  <a:pt x="0" y="0"/>
                </a:lnTo>
                <a:lnTo>
                  <a:pt x="0" y="73224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740"/>
              <a:t>NATURAL</a:t>
            </a:r>
            <a:r>
              <a:rPr dirty="0" spc="-505"/>
              <a:t> </a:t>
            </a:r>
            <a:r>
              <a:rPr dirty="0" spc="-650"/>
              <a:t>LANgUAgE</a:t>
            </a:r>
            <a:r>
              <a:rPr dirty="0" spc="-495"/>
              <a:t> </a:t>
            </a:r>
            <a:r>
              <a:rPr dirty="0" spc="-555"/>
              <a:t>PROCEssINg</a:t>
            </a:r>
            <a:r>
              <a:rPr dirty="0" spc="-520"/>
              <a:t> </a:t>
            </a:r>
            <a:r>
              <a:rPr dirty="0" spc="-254"/>
              <a:t>–</a:t>
            </a:r>
            <a:r>
              <a:rPr dirty="0" spc="-495"/>
              <a:t> </a:t>
            </a:r>
            <a:r>
              <a:rPr dirty="0" spc="-685"/>
              <a:t>MACHINE</a:t>
            </a:r>
            <a:r>
              <a:rPr dirty="0" spc="-525"/>
              <a:t> </a:t>
            </a:r>
            <a:r>
              <a:rPr dirty="0" spc="-625"/>
              <a:t>LEARNINg</a:t>
            </a:r>
          </a:p>
        </p:txBody>
      </p:sp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8" y="38"/>
            <a:ext cx="9819005" cy="732790"/>
          </a:xfrm>
          <a:custGeom>
            <a:avLst/>
            <a:gdLst/>
            <a:ahLst/>
            <a:cxnLst/>
            <a:rect l="l" t="t" r="r" b="b"/>
            <a:pathLst>
              <a:path w="9819005" h="732790">
                <a:moveTo>
                  <a:pt x="0" y="732243"/>
                </a:moveTo>
                <a:lnTo>
                  <a:pt x="9818620" y="732243"/>
                </a:lnTo>
                <a:lnTo>
                  <a:pt x="9818620" y="0"/>
                </a:lnTo>
                <a:lnTo>
                  <a:pt x="0" y="0"/>
                </a:lnTo>
                <a:lnTo>
                  <a:pt x="0" y="73224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/>
              <a:t>ARTIFICIAL</a:t>
            </a:r>
            <a:r>
              <a:rPr dirty="0" spc="-495"/>
              <a:t> </a:t>
            </a:r>
            <a:r>
              <a:rPr dirty="0" spc="-620"/>
              <a:t>INTELLIgENCE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84993" y="1505699"/>
            <a:ext cx="5326071" cy="425338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17193" y="1048892"/>
            <a:ext cx="49625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b="1">
                <a:latin typeface="Roboto"/>
                <a:cs typeface="Roboto"/>
              </a:rPr>
              <a:t>ADVANCED</a:t>
            </a:r>
            <a:r>
              <a:rPr dirty="0" sz="1800" spc="95" b="1">
                <a:latin typeface="Roboto"/>
                <a:cs typeface="Roboto"/>
              </a:rPr>
              <a:t> </a:t>
            </a:r>
            <a:r>
              <a:rPr dirty="0" sz="1800" b="1">
                <a:latin typeface="Roboto"/>
                <a:cs typeface="Roboto"/>
              </a:rPr>
              <a:t>MACHINE</a:t>
            </a:r>
            <a:r>
              <a:rPr dirty="0" sz="1800" spc="70" b="1">
                <a:latin typeface="Roboto"/>
                <a:cs typeface="Roboto"/>
              </a:rPr>
              <a:t> </a:t>
            </a:r>
            <a:r>
              <a:rPr dirty="0" sz="1800" b="1">
                <a:latin typeface="Roboto"/>
                <a:cs typeface="Roboto"/>
              </a:rPr>
              <a:t>LEARNING</a:t>
            </a:r>
            <a:r>
              <a:rPr dirty="0" sz="1800" spc="85" b="1">
                <a:latin typeface="Roboto"/>
                <a:cs typeface="Roboto"/>
              </a:rPr>
              <a:t> </a:t>
            </a:r>
            <a:r>
              <a:rPr dirty="0" sz="1800" spc="-10" b="1">
                <a:latin typeface="Roboto"/>
                <a:cs typeface="Roboto"/>
              </a:rPr>
              <a:t>ALGORITHMS</a:t>
            </a:r>
            <a:endParaRPr sz="1800">
              <a:latin typeface="Roboto"/>
              <a:cs typeface="Roboto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1414017" y="5242686"/>
            <a:ext cx="6987540" cy="8343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1115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https://www.neuraldesigner.com/learning/neural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networks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tutorial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https://www.neuraldesigner.com/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370075" y="3321951"/>
            <a:ext cx="3185352" cy="693519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8" y="-25"/>
            <a:ext cx="9819005" cy="741045"/>
          </a:xfrm>
          <a:custGeom>
            <a:avLst/>
            <a:gdLst/>
            <a:ahLst/>
            <a:cxnLst/>
            <a:rect l="l" t="t" r="r" b="b"/>
            <a:pathLst>
              <a:path w="9819005" h="741045">
                <a:moveTo>
                  <a:pt x="0" y="740689"/>
                </a:moveTo>
                <a:lnTo>
                  <a:pt x="9818620" y="740689"/>
                </a:lnTo>
                <a:lnTo>
                  <a:pt x="9818620" y="0"/>
                </a:lnTo>
                <a:lnTo>
                  <a:pt x="0" y="0"/>
                </a:lnTo>
                <a:lnTo>
                  <a:pt x="0" y="740689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/>
              <a:t>ARTIFICIAL</a:t>
            </a:r>
            <a:r>
              <a:rPr dirty="0" spc="-495"/>
              <a:t> </a:t>
            </a:r>
            <a:r>
              <a:rPr dirty="0" spc="-620"/>
              <a:t>INTELLIgENCE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16607" y="833716"/>
            <a:ext cx="8276335" cy="554761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7" y="38"/>
            <a:ext cx="9819005" cy="732790"/>
          </a:xfrm>
          <a:custGeom>
            <a:avLst/>
            <a:gdLst/>
            <a:ahLst/>
            <a:cxnLst/>
            <a:rect l="l" t="t" r="r" b="b"/>
            <a:pathLst>
              <a:path w="9819005" h="732790">
                <a:moveTo>
                  <a:pt x="0" y="732243"/>
                </a:moveTo>
                <a:lnTo>
                  <a:pt x="9818621" y="732243"/>
                </a:lnTo>
                <a:lnTo>
                  <a:pt x="9818621" y="0"/>
                </a:lnTo>
                <a:lnTo>
                  <a:pt x="0" y="0"/>
                </a:lnTo>
                <a:lnTo>
                  <a:pt x="0" y="73224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/>
              <a:t>ARTIFICIAL</a:t>
            </a:r>
            <a:r>
              <a:rPr dirty="0" spc="-495"/>
              <a:t> </a:t>
            </a:r>
            <a:r>
              <a:rPr dirty="0" spc="-620"/>
              <a:t>INTELLIgENCE</a:t>
            </a:r>
          </a:p>
        </p:txBody>
      </p:sp>
      <p:grpSp>
        <p:nvGrpSpPr>
          <p:cNvPr id="4" name="object 4" descr=""/>
          <p:cNvGrpSpPr/>
          <p:nvPr/>
        </p:nvGrpSpPr>
        <p:grpSpPr>
          <a:xfrm>
            <a:off x="2044573" y="0"/>
            <a:ext cx="10151110" cy="6237605"/>
            <a:chOff x="2044573" y="0"/>
            <a:chExt cx="10151110" cy="6237605"/>
          </a:xfrm>
        </p:grpSpPr>
        <p:pic>
          <p:nvPicPr>
            <p:cNvPr id="5" name="object 5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44573" y="712812"/>
              <a:ext cx="8556752" cy="5524500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9821799" y="0"/>
              <a:ext cx="2373630" cy="767715"/>
            </a:xfrm>
            <a:custGeom>
              <a:avLst/>
              <a:gdLst/>
              <a:ahLst/>
              <a:cxnLst/>
              <a:rect l="l" t="t" r="r" b="b"/>
              <a:pathLst>
                <a:path w="2373629" h="767715">
                  <a:moveTo>
                    <a:pt x="2373376" y="0"/>
                  </a:moveTo>
                  <a:lnTo>
                    <a:pt x="0" y="0"/>
                  </a:lnTo>
                  <a:lnTo>
                    <a:pt x="0" y="767714"/>
                  </a:lnTo>
                  <a:lnTo>
                    <a:pt x="2373376" y="767714"/>
                  </a:lnTo>
                  <a:lnTo>
                    <a:pt x="237337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02441" y="97980"/>
              <a:ext cx="1225270" cy="61487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883648" y="13030"/>
              <a:ext cx="957059" cy="699820"/>
            </a:xfrm>
            <a:prstGeom prst="rect">
              <a:avLst/>
            </a:prstGeom>
          </p:spPr>
        </p:pic>
      </p:grp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5812" y="1289926"/>
            <a:ext cx="12058777" cy="5148199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725">
                <a:solidFill>
                  <a:srgbClr val="391200"/>
                </a:solidFill>
              </a:rPr>
              <a:t>MODELLING</a:t>
            </a: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208279" y="758697"/>
            <a:ext cx="1150175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20">
                <a:latin typeface="Calibri"/>
                <a:cs typeface="Calibri"/>
              </a:rPr>
              <a:t>Teachable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Machine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web-</a:t>
            </a:r>
            <a:r>
              <a:rPr dirty="0" sz="1800">
                <a:latin typeface="Calibri"/>
                <a:cs typeface="Calibri"/>
              </a:rPr>
              <a:t>based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tool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that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makes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creating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machine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learning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models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fast,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30">
                <a:latin typeface="Calibri"/>
                <a:cs typeface="Calibri"/>
              </a:rPr>
              <a:t>easy,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accessible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everyone.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53363" y="1344675"/>
            <a:ext cx="9891649" cy="4054210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4813172" y="5961379"/>
            <a:ext cx="2429510" cy="3003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4"/>
              </a:rPr>
              <a:t>https://github.com/topics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297586" y="887729"/>
            <a:ext cx="7509509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GitHub: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GitHub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where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over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94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million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developers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shape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future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software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9442450" y="887729"/>
            <a:ext cx="178752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5"/>
              </a:rPr>
              <a:t>https://github.com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165912" y="719709"/>
            <a:ext cx="11146790" cy="5429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914"/>
              </a:lnSpc>
              <a:spcBef>
                <a:spcPts val="95"/>
              </a:spcBef>
            </a:pPr>
            <a:r>
              <a:rPr dirty="0" sz="1600">
                <a:latin typeface="Calibri"/>
                <a:cs typeface="Calibri"/>
              </a:rPr>
              <a:t>Kaggle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🡪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Your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Machine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Learning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Data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Science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Community: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Kaggle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offers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no-setup,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customizable</a:t>
            </a:r>
            <a:r>
              <a:rPr dirty="0" sz="1600" spc="-10">
                <a:latin typeface="Calibri"/>
                <a:cs typeface="Calibri"/>
              </a:rPr>
              <a:t>,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Jupyter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Notebooks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environment</a:t>
            </a:r>
            <a:endParaRPr sz="1600">
              <a:latin typeface="Calibri"/>
              <a:cs typeface="Calibri"/>
            </a:endParaRPr>
          </a:p>
          <a:p>
            <a:pPr algn="ctr" marL="321310">
              <a:lnSpc>
                <a:spcPts val="2155"/>
              </a:lnSpc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3"/>
              </a:rPr>
              <a:t>https://www.kaggle.com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42594" y="1439481"/>
            <a:ext cx="10729105" cy="4719701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165912" y="719709"/>
            <a:ext cx="11146790" cy="5429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914"/>
              </a:lnSpc>
              <a:spcBef>
                <a:spcPts val="95"/>
              </a:spcBef>
            </a:pPr>
            <a:r>
              <a:rPr dirty="0" sz="1600">
                <a:latin typeface="Calibri"/>
                <a:cs typeface="Calibri"/>
              </a:rPr>
              <a:t>Kaggle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🡪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Your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Machine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Learning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Data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Science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Community: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Kaggle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offers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no-setup,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customizable</a:t>
            </a:r>
            <a:r>
              <a:rPr dirty="0" sz="1600" spc="-10">
                <a:latin typeface="Calibri"/>
                <a:cs typeface="Calibri"/>
              </a:rPr>
              <a:t>,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Jupyter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Notebooks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environment</a:t>
            </a:r>
            <a:endParaRPr sz="1600">
              <a:latin typeface="Calibri"/>
              <a:cs typeface="Calibri"/>
            </a:endParaRPr>
          </a:p>
          <a:p>
            <a:pPr algn="ctr" marL="321310">
              <a:lnSpc>
                <a:spcPts val="2155"/>
              </a:lnSpc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3"/>
              </a:rPr>
              <a:t>https://www.kaggle.com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1865" y="2666447"/>
            <a:ext cx="11839411" cy="2726607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165912" y="719709"/>
            <a:ext cx="11146790" cy="54292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ctr">
              <a:lnSpc>
                <a:spcPts val="1914"/>
              </a:lnSpc>
              <a:spcBef>
                <a:spcPts val="95"/>
              </a:spcBef>
            </a:pPr>
            <a:r>
              <a:rPr dirty="0" sz="1600">
                <a:latin typeface="Calibri"/>
                <a:cs typeface="Calibri"/>
              </a:rPr>
              <a:t>Kaggle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🡪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Your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Machine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Learning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and</a:t>
            </a:r>
            <a:r>
              <a:rPr dirty="0" sz="1600" spc="-5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Data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Science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Community: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Kaggle</a:t>
            </a:r>
            <a:r>
              <a:rPr dirty="0" sz="1600" spc="-60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offers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no-setup,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 spc="-10" b="1">
                <a:latin typeface="Calibri"/>
                <a:cs typeface="Calibri"/>
              </a:rPr>
              <a:t>customizable</a:t>
            </a:r>
            <a:r>
              <a:rPr dirty="0" sz="1600" spc="-10">
                <a:latin typeface="Calibri"/>
                <a:cs typeface="Calibri"/>
              </a:rPr>
              <a:t>,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Jupyter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Notebooks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 spc="-20">
                <a:latin typeface="Calibri"/>
                <a:cs typeface="Calibri"/>
              </a:rPr>
              <a:t>environment</a:t>
            </a:r>
            <a:endParaRPr sz="1600">
              <a:latin typeface="Calibri"/>
              <a:cs typeface="Calibri"/>
            </a:endParaRPr>
          </a:p>
          <a:p>
            <a:pPr algn="ctr" marL="321310">
              <a:lnSpc>
                <a:spcPts val="2155"/>
              </a:lnSpc>
            </a:pPr>
            <a:r>
              <a:rPr dirty="0" u="sng" sz="1800" spc="-10">
                <a:uFill>
                  <a:solidFill>
                    <a:srgbClr val="000000"/>
                  </a:solidFill>
                </a:uFill>
                <a:latin typeface="Calibri"/>
                <a:cs typeface="Calibri"/>
                <a:hlinkClick r:id="rId3"/>
              </a:rPr>
              <a:t>https://www.kaggle.com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03335" y="1531184"/>
            <a:ext cx="10673082" cy="4850146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pic>
        <p:nvPicPr>
          <p:cNvPr id="6" name="object 6" descr="">
            <a:hlinkClick r:id="rId3"/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26567" y="1260301"/>
            <a:ext cx="11320179" cy="5046759"/>
          </a:xfrm>
          <a:prstGeom prst="rect">
            <a:avLst/>
          </a:prstGeom>
        </p:spPr>
      </p:pic>
      <p:sp>
        <p:nvSpPr>
          <p:cNvPr id="7" name="object 7" descr=""/>
          <p:cNvSpPr txBox="1"/>
          <p:nvPr/>
        </p:nvSpPr>
        <p:spPr>
          <a:xfrm>
            <a:off x="205841" y="680465"/>
            <a:ext cx="11576685" cy="574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UCI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Machine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Learning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Repository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collection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databases,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domain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theories,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data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generators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that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are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used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by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dirty="0" sz="1800">
                <a:latin typeface="Calibri"/>
                <a:cs typeface="Calibri"/>
              </a:rPr>
              <a:t>machine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learning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community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for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empirical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analysis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machine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learning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algorithms.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>
            <a:hlinkClick r:id="rId2"/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8531" y="1213545"/>
            <a:ext cx="11433683" cy="5239794"/>
          </a:xfrm>
          <a:prstGeom prst="rect">
            <a:avLst/>
          </a:prstGeom>
        </p:spPr>
      </p:pic>
      <p:grpSp>
        <p:nvGrpSpPr>
          <p:cNvPr id="3" name="object 3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4" name="object 4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81788" y="758697"/>
            <a:ext cx="1004824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latin typeface="Calibri"/>
                <a:cs typeface="Calibri"/>
              </a:rPr>
              <a:t>We're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on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journey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advance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democratize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artificial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intelligence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through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open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source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open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science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3175" y="0"/>
            <a:ext cx="12192000" cy="732790"/>
            <a:chOff x="3175" y="0"/>
            <a:chExt cx="12192000" cy="732790"/>
          </a:xfrm>
        </p:grpSpPr>
        <p:sp>
          <p:nvSpPr>
            <p:cNvPr id="3" name="object 3" descr=""/>
            <p:cNvSpPr/>
            <p:nvPr/>
          </p:nvSpPr>
          <p:spPr>
            <a:xfrm>
              <a:off x="3175" y="0"/>
              <a:ext cx="12192000" cy="732790"/>
            </a:xfrm>
            <a:custGeom>
              <a:avLst/>
              <a:gdLst/>
              <a:ahLst/>
              <a:cxnLst/>
              <a:rect l="l" t="t" r="r" b="b"/>
              <a:pathLst>
                <a:path w="12192000" h="732790">
                  <a:moveTo>
                    <a:pt x="12192000" y="0"/>
                  </a:moveTo>
                  <a:lnTo>
                    <a:pt x="0" y="0"/>
                  </a:lnTo>
                  <a:lnTo>
                    <a:pt x="0" y="732282"/>
                  </a:lnTo>
                  <a:lnTo>
                    <a:pt x="12192000" y="732282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FDBBB9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4" name="object 4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785602" y="40894"/>
              <a:ext cx="1377696" cy="656716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90">
                <a:solidFill>
                  <a:srgbClr val="391200"/>
                </a:solidFill>
              </a:rPr>
              <a:t>ARTIFICIAL</a:t>
            </a:r>
            <a:r>
              <a:rPr dirty="0" spc="-490">
                <a:solidFill>
                  <a:srgbClr val="391200"/>
                </a:solidFill>
              </a:rPr>
              <a:t> </a:t>
            </a:r>
            <a:r>
              <a:rPr dirty="0" spc="-655">
                <a:solidFill>
                  <a:srgbClr val="391200"/>
                </a:solidFill>
              </a:rPr>
              <a:t>INTELLIGENCE</a:t>
            </a:r>
            <a:r>
              <a:rPr dirty="0" spc="-535">
                <a:solidFill>
                  <a:srgbClr val="391200"/>
                </a:solidFill>
              </a:rPr>
              <a:t> </a:t>
            </a:r>
            <a:r>
              <a:rPr dirty="0" spc="-355">
                <a:solidFill>
                  <a:srgbClr val="391200"/>
                </a:solidFill>
              </a:rPr>
              <a:t>-</a:t>
            </a:r>
            <a:r>
              <a:rPr dirty="0" spc="-495">
                <a:solidFill>
                  <a:srgbClr val="391200"/>
                </a:solidFill>
              </a:rPr>
              <a:t> </a:t>
            </a:r>
            <a:r>
              <a:rPr dirty="0" spc="-805">
                <a:solidFill>
                  <a:srgbClr val="391200"/>
                </a:solidFill>
              </a:rPr>
              <a:t>PYTHON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81788" y="750189"/>
            <a:ext cx="8867775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>
                <a:latin typeface="Calibri"/>
                <a:cs typeface="Calibri"/>
              </a:rPr>
              <a:t>Papers</a:t>
            </a:r>
            <a:r>
              <a:rPr dirty="0" sz="1800" spc="-5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With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Code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highlights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trending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Machine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Learning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research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code</a:t>
            </a:r>
            <a:r>
              <a:rPr dirty="0" sz="1800" spc="-4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-6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implement</a:t>
            </a:r>
            <a:r>
              <a:rPr dirty="0" sz="1800" spc="-6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it.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>
            <a:hlinkClick r:id="rId3"/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202626" y="1039965"/>
            <a:ext cx="9194800" cy="5197347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80">
                <a:solidFill>
                  <a:srgbClr val="000000"/>
                </a:solidFill>
              </a:rPr>
              <a:t>VIsUAL </a:t>
            </a:r>
            <a:r>
              <a:rPr dirty="0" spc="-720">
                <a:solidFill>
                  <a:srgbClr val="000000"/>
                </a:solidFill>
              </a:rPr>
              <a:t>COMPUTINg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254">
                <a:solidFill>
                  <a:srgbClr val="000000"/>
                </a:solidFill>
              </a:rPr>
              <a:t>–</a:t>
            </a:r>
            <a:r>
              <a:rPr dirty="0" spc="-535">
                <a:solidFill>
                  <a:srgbClr val="000000"/>
                </a:solidFill>
              </a:rPr>
              <a:t> </a:t>
            </a:r>
            <a:r>
              <a:rPr dirty="0" spc="-685">
                <a:solidFill>
                  <a:srgbClr val="D1470A"/>
                </a:solidFill>
              </a:rPr>
              <a:t>DEEP</a:t>
            </a:r>
            <a:r>
              <a:rPr dirty="0" spc="-580">
                <a:solidFill>
                  <a:srgbClr val="D1470A"/>
                </a:solidFill>
              </a:rPr>
              <a:t> </a:t>
            </a:r>
            <a:r>
              <a:rPr dirty="0" spc="-640">
                <a:solidFill>
                  <a:srgbClr val="D1470A"/>
                </a:solidFill>
              </a:rPr>
              <a:t>LEARNINg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587451" y="5078095"/>
            <a:ext cx="5734685" cy="112268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https://azure.microsoft.com/es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sz="24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24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es/products/cognitive</a:t>
            </a:r>
            <a:r>
              <a:rPr dirty="0" u="sng" sz="24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services/computer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sz="24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vision/#overview</a:t>
            </a:r>
            <a:endParaRPr sz="2400">
              <a:latin typeface="Georgia"/>
              <a:cs typeface="Georgia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6372" y="1996995"/>
            <a:ext cx="4323774" cy="277673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304026" y="2488057"/>
            <a:ext cx="5564124" cy="2086671"/>
          </a:xfrm>
          <a:prstGeom prst="rect">
            <a:avLst/>
          </a:prstGeom>
        </p:spPr>
      </p:pic>
      <p:sp>
        <p:nvSpPr>
          <p:cNvPr id="8" name="object 8" descr=""/>
          <p:cNvSpPr txBox="1"/>
          <p:nvPr/>
        </p:nvSpPr>
        <p:spPr>
          <a:xfrm>
            <a:off x="8077581" y="5109464"/>
            <a:ext cx="3130550" cy="75755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https://aws.amazon.co</a:t>
            </a:r>
            <a:r>
              <a:rPr dirty="0" sz="24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m/es/deep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-</a:t>
            </a:r>
            <a:r>
              <a:rPr dirty="0" u="sng" sz="24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6"/>
              </a:rPr>
              <a:t>learning/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1698142" y="779783"/>
            <a:ext cx="9087485" cy="5529580"/>
            <a:chOff x="1698142" y="779783"/>
            <a:chExt cx="9087485" cy="5529580"/>
          </a:xfrm>
        </p:grpSpPr>
        <p:pic>
          <p:nvPicPr>
            <p:cNvPr id="3" name="object 3" descr="">
              <a:hlinkClick r:id="rId2"/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96516" y="779783"/>
              <a:ext cx="8689086" cy="5529537"/>
            </a:xfrm>
            <a:prstGeom prst="rect">
              <a:avLst/>
            </a:prstGeom>
          </p:spPr>
        </p:pic>
        <p:sp>
          <p:nvSpPr>
            <p:cNvPr id="4" name="object 4" descr="">
              <a:hlinkClick r:id="rId2"/>
            </p:cNvPr>
            <p:cNvSpPr/>
            <p:nvPr/>
          </p:nvSpPr>
          <p:spPr>
            <a:xfrm>
              <a:off x="2927858" y="5649544"/>
              <a:ext cx="2608580" cy="212725"/>
            </a:xfrm>
            <a:custGeom>
              <a:avLst/>
              <a:gdLst/>
              <a:ahLst/>
              <a:cxnLst/>
              <a:rect l="l" t="t" r="r" b="b"/>
              <a:pathLst>
                <a:path w="2608579" h="212725">
                  <a:moveTo>
                    <a:pt x="0" y="35445"/>
                  </a:moveTo>
                  <a:lnTo>
                    <a:pt x="2786" y="21645"/>
                  </a:lnTo>
                  <a:lnTo>
                    <a:pt x="10382" y="10379"/>
                  </a:lnTo>
                  <a:lnTo>
                    <a:pt x="21645" y="2784"/>
                  </a:lnTo>
                  <a:lnTo>
                    <a:pt x="35433" y="0"/>
                  </a:lnTo>
                  <a:lnTo>
                    <a:pt x="2573020" y="0"/>
                  </a:lnTo>
                  <a:lnTo>
                    <a:pt x="2586807" y="2784"/>
                  </a:lnTo>
                  <a:lnTo>
                    <a:pt x="2598070" y="10379"/>
                  </a:lnTo>
                  <a:lnTo>
                    <a:pt x="2605666" y="21645"/>
                  </a:lnTo>
                  <a:lnTo>
                    <a:pt x="2608453" y="35445"/>
                  </a:lnTo>
                  <a:lnTo>
                    <a:pt x="2608453" y="177177"/>
                  </a:lnTo>
                  <a:lnTo>
                    <a:pt x="2605666" y="190970"/>
                  </a:lnTo>
                  <a:lnTo>
                    <a:pt x="2598070" y="202233"/>
                  </a:lnTo>
                  <a:lnTo>
                    <a:pt x="2586807" y="209826"/>
                  </a:lnTo>
                  <a:lnTo>
                    <a:pt x="2573020" y="212610"/>
                  </a:lnTo>
                  <a:lnTo>
                    <a:pt x="35433" y="212610"/>
                  </a:lnTo>
                  <a:lnTo>
                    <a:pt x="21645" y="209826"/>
                  </a:lnTo>
                  <a:lnTo>
                    <a:pt x="10382" y="202233"/>
                  </a:lnTo>
                  <a:lnTo>
                    <a:pt x="2786" y="190970"/>
                  </a:lnTo>
                  <a:lnTo>
                    <a:pt x="0" y="177177"/>
                  </a:lnTo>
                  <a:lnTo>
                    <a:pt x="0" y="35445"/>
                  </a:lnTo>
                  <a:close/>
                </a:path>
              </a:pathLst>
            </a:custGeom>
            <a:ln w="38100">
              <a:solidFill>
                <a:srgbClr val="768A22"/>
              </a:solidFill>
              <a:prstDash val="sysDashDot"/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5" name="object 5">
              <a:hlinkClick r:id="rId4"/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698142" y="5466549"/>
              <a:ext cx="859866" cy="772375"/>
            </a:xfrm>
            <a:prstGeom prst="rect">
              <a:avLst/>
            </a:prstGeom>
          </p:spPr>
        </p:pic>
      </p:grpSp>
      <p:sp>
        <p:nvSpPr>
          <p:cNvPr id="6" name="object 6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80">
                <a:solidFill>
                  <a:srgbClr val="000000"/>
                </a:solidFill>
              </a:rPr>
              <a:t>VIsUAL </a:t>
            </a:r>
            <a:r>
              <a:rPr dirty="0" spc="-720">
                <a:solidFill>
                  <a:srgbClr val="000000"/>
                </a:solidFill>
              </a:rPr>
              <a:t>COMPUTINg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254">
                <a:solidFill>
                  <a:srgbClr val="000000"/>
                </a:solidFill>
              </a:rPr>
              <a:t>–</a:t>
            </a:r>
            <a:r>
              <a:rPr dirty="0" spc="-535">
                <a:solidFill>
                  <a:srgbClr val="000000"/>
                </a:solidFill>
              </a:rPr>
              <a:t> </a:t>
            </a:r>
            <a:r>
              <a:rPr dirty="0" spc="-685">
                <a:solidFill>
                  <a:srgbClr val="D1470A"/>
                </a:solidFill>
              </a:rPr>
              <a:t>DEEP</a:t>
            </a:r>
            <a:r>
              <a:rPr dirty="0" spc="-580">
                <a:solidFill>
                  <a:srgbClr val="D1470A"/>
                </a:solidFill>
              </a:rPr>
              <a:t> </a:t>
            </a:r>
            <a:r>
              <a:rPr dirty="0" spc="-640">
                <a:solidFill>
                  <a:srgbClr val="D1470A"/>
                </a:solidFill>
              </a:rPr>
              <a:t>LEARNINg</a:t>
            </a:r>
          </a:p>
        </p:txBody>
      </p:sp>
      <p:pic>
        <p:nvPicPr>
          <p:cNvPr id="8" name="object 8" descr="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5" y="0"/>
            <a:ext cx="12192000" cy="732790"/>
          </a:xfrm>
          <a:custGeom>
            <a:avLst/>
            <a:gdLst/>
            <a:ahLst/>
            <a:cxnLst/>
            <a:rect l="l" t="t" r="r" b="b"/>
            <a:pathLst>
              <a:path w="12192000" h="732790">
                <a:moveTo>
                  <a:pt x="12192000" y="0"/>
                </a:moveTo>
                <a:lnTo>
                  <a:pt x="0" y="0"/>
                </a:lnTo>
                <a:lnTo>
                  <a:pt x="0" y="732282"/>
                </a:lnTo>
                <a:lnTo>
                  <a:pt x="12192000" y="732282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580">
                <a:solidFill>
                  <a:srgbClr val="000000"/>
                </a:solidFill>
              </a:rPr>
              <a:t>VIsUAL </a:t>
            </a:r>
            <a:r>
              <a:rPr dirty="0" spc="-720">
                <a:solidFill>
                  <a:srgbClr val="000000"/>
                </a:solidFill>
              </a:rPr>
              <a:t>COMPUTINg</a:t>
            </a:r>
            <a:r>
              <a:rPr dirty="0" spc="-565">
                <a:solidFill>
                  <a:srgbClr val="000000"/>
                </a:solidFill>
              </a:rPr>
              <a:t> </a:t>
            </a:r>
            <a:r>
              <a:rPr dirty="0" spc="-254">
                <a:solidFill>
                  <a:srgbClr val="000000"/>
                </a:solidFill>
              </a:rPr>
              <a:t>–</a:t>
            </a:r>
            <a:r>
              <a:rPr dirty="0" spc="-535">
                <a:solidFill>
                  <a:srgbClr val="000000"/>
                </a:solidFill>
              </a:rPr>
              <a:t> </a:t>
            </a:r>
            <a:r>
              <a:rPr dirty="0" spc="-685">
                <a:solidFill>
                  <a:srgbClr val="D1470A"/>
                </a:solidFill>
              </a:rPr>
              <a:t>DEEP</a:t>
            </a:r>
            <a:r>
              <a:rPr dirty="0" spc="-580">
                <a:solidFill>
                  <a:srgbClr val="D1470A"/>
                </a:solidFill>
              </a:rPr>
              <a:t> </a:t>
            </a:r>
            <a:r>
              <a:rPr dirty="0" spc="-640">
                <a:solidFill>
                  <a:srgbClr val="D1470A"/>
                </a:solidFill>
              </a:rPr>
              <a:t>LEARNINg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5602" y="40894"/>
            <a:ext cx="1377823" cy="656716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7974" y="966718"/>
            <a:ext cx="10287761" cy="5256616"/>
          </a:xfrm>
          <a:prstGeom prst="rect">
            <a:avLst/>
          </a:prstGeom>
        </p:spPr>
      </p:pic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/>
          <p:nvPr/>
        </p:nvSpPr>
        <p:spPr>
          <a:xfrm>
            <a:off x="3177" y="38"/>
            <a:ext cx="9819005" cy="732790"/>
          </a:xfrm>
          <a:custGeom>
            <a:avLst/>
            <a:gdLst/>
            <a:ahLst/>
            <a:cxnLst/>
            <a:rect l="l" t="t" r="r" b="b"/>
            <a:pathLst>
              <a:path w="9819005" h="732790">
                <a:moveTo>
                  <a:pt x="0" y="732243"/>
                </a:moveTo>
                <a:lnTo>
                  <a:pt x="9818621" y="732243"/>
                </a:lnTo>
                <a:lnTo>
                  <a:pt x="9818621" y="0"/>
                </a:lnTo>
                <a:lnTo>
                  <a:pt x="0" y="0"/>
                </a:lnTo>
                <a:lnTo>
                  <a:pt x="0" y="732243"/>
                </a:lnTo>
                <a:close/>
              </a:path>
            </a:pathLst>
          </a:custGeom>
          <a:solidFill>
            <a:srgbClr val="ECF4D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71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dirty="0" spc="-790"/>
              <a:t>CHAT</a:t>
            </a:r>
            <a:r>
              <a:rPr dirty="0" spc="-505"/>
              <a:t> </a:t>
            </a:r>
            <a:r>
              <a:rPr dirty="0" spc="-855"/>
              <a:t>GPT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3709" y="921114"/>
            <a:ext cx="4997372" cy="5227378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6159753" y="4031360"/>
            <a:ext cx="5986780" cy="16548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373380">
              <a:lnSpc>
                <a:spcPct val="100000"/>
              </a:lnSpc>
              <a:spcBef>
                <a:spcPts val="100"/>
              </a:spcBef>
            </a:pP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https://blog.apify.com/gpt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scraper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chatgpt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access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-</a:t>
            </a:r>
            <a:endParaRPr sz="1800">
              <a:latin typeface="Georgia"/>
              <a:cs typeface="Georgia"/>
            </a:endParaRPr>
          </a:p>
          <a:p>
            <a:pPr marL="373380">
              <a:lnSpc>
                <a:spcPct val="100000"/>
              </a:lnSpc>
            </a:pP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3"/>
              </a:rPr>
              <a:t>internet/</a:t>
            </a: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</a:pPr>
            <a:endParaRPr sz="1800">
              <a:latin typeface="Georgia"/>
              <a:cs typeface="Georgia"/>
            </a:endParaRPr>
          </a:p>
          <a:p>
            <a:pPr>
              <a:lnSpc>
                <a:spcPct val="100000"/>
              </a:lnSpc>
              <a:spcBef>
                <a:spcPts val="95"/>
              </a:spcBef>
            </a:pPr>
            <a:endParaRPr sz="1800">
              <a:latin typeface="Georgia"/>
              <a:cs typeface="Georgia"/>
            </a:endParaRPr>
          </a:p>
          <a:p>
            <a:pPr marL="12700" marR="5080">
              <a:lnSpc>
                <a:spcPct val="100000"/>
              </a:lnSpc>
            </a:pP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https://chat.openai.com/share/0b53c3a5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1177</a:t>
            </a:r>
            <a:r>
              <a:rPr dirty="0" u="sng" sz="1800" spc="-2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427c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8a59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-</a:t>
            </a:r>
            <a:r>
              <a:rPr dirty="0" sz="1800" spc="-10">
                <a:solidFill>
                  <a:srgbClr val="0033CC"/>
                </a:solidFill>
                <a:latin typeface="Georgia"/>
                <a:cs typeface="Georgia"/>
              </a:rPr>
              <a:t> </a:t>
            </a:r>
            <a:r>
              <a:rPr dirty="0" u="sng" sz="1800" spc="-10">
                <a:solidFill>
                  <a:srgbClr val="0033CC"/>
                </a:solidFill>
                <a:uFill>
                  <a:solidFill>
                    <a:srgbClr val="0033CC"/>
                  </a:solidFill>
                </a:uFill>
                <a:latin typeface="Georgia"/>
                <a:cs typeface="Georgia"/>
                <a:hlinkClick r:id="rId4"/>
              </a:rPr>
              <a:t>b4c425ee4bf9</a:t>
            </a:r>
            <a:endParaRPr sz="1800">
              <a:latin typeface="Georgia"/>
              <a:cs typeface="Georgia"/>
            </a:endParaRPr>
          </a:p>
        </p:txBody>
      </p: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902442" y="97980"/>
            <a:ext cx="1225270" cy="61487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025604" y="13030"/>
            <a:ext cx="741835" cy="699820"/>
          </a:xfrm>
          <a:prstGeom prst="rect">
            <a:avLst/>
          </a:prstGeom>
        </p:spPr>
      </p:pic>
      <p:sp>
        <p:nvSpPr>
          <p:cNvPr id="8" name="object 8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7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</p:spTree>
  </p:cSld>
  <p:clrMapOvr>
    <a:masterClrMapping/>
  </p:clrMapOvr>
</p:sld>
</file>

<file path=ppt/slides/slide2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78661" y="4797171"/>
            <a:ext cx="1668145" cy="1522730"/>
          </a:xfrm>
          <a:prstGeom prst="rect">
            <a:avLst/>
          </a:prstGeom>
        </p:spPr>
      </p:pic>
      <p:sp>
        <p:nvSpPr>
          <p:cNvPr id="3" name="object 3" descr=""/>
          <p:cNvSpPr/>
          <p:nvPr/>
        </p:nvSpPr>
        <p:spPr>
          <a:xfrm>
            <a:off x="0" y="0"/>
            <a:ext cx="12198350" cy="4522470"/>
          </a:xfrm>
          <a:custGeom>
            <a:avLst/>
            <a:gdLst/>
            <a:ahLst/>
            <a:cxnLst/>
            <a:rect l="l" t="t" r="r" b="b"/>
            <a:pathLst>
              <a:path w="12198350" h="4522470">
                <a:moveTo>
                  <a:pt x="12198350" y="0"/>
                </a:moveTo>
                <a:lnTo>
                  <a:pt x="0" y="0"/>
                </a:lnTo>
                <a:lnTo>
                  <a:pt x="0" y="4521962"/>
                </a:lnTo>
                <a:lnTo>
                  <a:pt x="12198350" y="4521962"/>
                </a:lnTo>
                <a:lnTo>
                  <a:pt x="12198350" y="0"/>
                </a:lnTo>
                <a:close/>
              </a:path>
            </a:pathLst>
          </a:custGeom>
          <a:solidFill>
            <a:srgbClr val="001157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406144" y="1867611"/>
            <a:ext cx="3738245" cy="848994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400" b="1">
                <a:solidFill>
                  <a:srgbClr val="FFFFFF"/>
                </a:solidFill>
                <a:latin typeface="Georgia"/>
                <a:cs typeface="Georgia"/>
              </a:rPr>
              <a:t>Thank </a:t>
            </a:r>
            <a:r>
              <a:rPr dirty="0" sz="5400" spc="-25" b="1">
                <a:solidFill>
                  <a:srgbClr val="FFFFFF"/>
                </a:solidFill>
                <a:latin typeface="Georgia"/>
                <a:cs typeface="Georgia"/>
              </a:rPr>
              <a:t>you</a:t>
            </a:r>
            <a:endParaRPr sz="5400">
              <a:latin typeface="Georgia"/>
              <a:cs typeface="Georgia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7465">
              <a:lnSpc>
                <a:spcPts val="2680"/>
              </a:lnSpc>
            </a:pPr>
            <a:r>
              <a:rPr dirty="0"/>
              <a:t>Discover</a:t>
            </a:r>
            <a:r>
              <a:rPr dirty="0" spc="-55"/>
              <a:t> </a:t>
            </a:r>
            <a:r>
              <a:rPr dirty="0"/>
              <a:t>the</a:t>
            </a:r>
            <a:r>
              <a:rPr dirty="0" spc="-50"/>
              <a:t> </a:t>
            </a:r>
            <a:r>
              <a:rPr dirty="0"/>
              <a:t>world</a:t>
            </a:r>
            <a:r>
              <a:rPr dirty="0" spc="-50"/>
              <a:t> </a:t>
            </a:r>
            <a:r>
              <a:rPr dirty="0"/>
              <a:t>of</a:t>
            </a:r>
            <a:r>
              <a:rPr dirty="0" spc="-45"/>
              <a:t> </a:t>
            </a:r>
            <a:r>
              <a:rPr dirty="0" spc="-10"/>
              <a:t>eiIET</a:t>
            </a:r>
          </a:p>
        </p:txBody>
      </p:sp>
      <p:sp>
        <p:nvSpPr>
          <p:cNvPr id="7" name="object 7" descr=""/>
          <p:cNvSpPr txBox="1"/>
          <p:nvPr/>
        </p:nvSpPr>
        <p:spPr>
          <a:xfrm>
            <a:off x="1040383" y="6492344"/>
            <a:ext cx="3710304" cy="37211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780"/>
              </a:lnSpc>
            </a:pP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Discover</a:t>
            </a:r>
            <a:r>
              <a:rPr dirty="0" sz="2400" spc="-5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the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world</a:t>
            </a:r>
            <a:r>
              <a:rPr dirty="0" sz="2400" spc="-50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>
                <a:solidFill>
                  <a:srgbClr val="FFFFFF"/>
                </a:solidFill>
                <a:latin typeface="Georgia"/>
                <a:cs typeface="Georgia"/>
              </a:rPr>
              <a:t>of</a:t>
            </a:r>
            <a:r>
              <a:rPr dirty="0" sz="2400" spc="-45">
                <a:solidFill>
                  <a:srgbClr val="FFFFFF"/>
                </a:solidFill>
                <a:latin typeface="Georgia"/>
                <a:cs typeface="Georgia"/>
              </a:rPr>
              <a:t> </a:t>
            </a:r>
            <a:r>
              <a:rPr dirty="0" sz="2400" spc="-10">
                <a:solidFill>
                  <a:srgbClr val="FFFFFF"/>
                </a:solidFill>
                <a:latin typeface="Georgia"/>
                <a:cs typeface="Georgia"/>
              </a:rPr>
              <a:t>eiIET</a:t>
            </a:r>
            <a:endParaRPr sz="2400">
              <a:latin typeface="Georgia"/>
              <a:cs typeface="Georgia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7546975" y="4580382"/>
            <a:ext cx="4065904" cy="1744980"/>
          </a:xfrm>
          <a:prstGeom prst="rect">
            <a:avLst/>
          </a:prstGeom>
        </p:spPr>
        <p:txBody>
          <a:bodyPr wrap="square" lIns="0" tIns="43815" rIns="0" bIns="0" rtlCol="0" vert="horz">
            <a:spAutoFit/>
          </a:bodyPr>
          <a:lstStyle/>
          <a:p>
            <a:pPr marL="12700" marR="5080">
              <a:lnSpc>
                <a:spcPts val="1939"/>
              </a:lnSpc>
              <a:spcBef>
                <a:spcPts val="345"/>
              </a:spcBef>
            </a:pP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European</a:t>
            </a:r>
            <a:r>
              <a:rPr dirty="0" sz="1800" spc="-4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Institute</a:t>
            </a:r>
            <a:r>
              <a:rPr dirty="0" sz="1800" spc="-7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of</a:t>
            </a:r>
            <a:r>
              <a:rPr dirty="0" sz="1800" spc="-2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001157"/>
                </a:solidFill>
                <a:latin typeface="Georgia"/>
                <a:cs typeface="Georgia"/>
              </a:rPr>
              <a:t>Innovation,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Entrepreneurship</a:t>
            </a:r>
            <a:r>
              <a:rPr dirty="0" sz="1800" spc="-8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b="1">
                <a:solidFill>
                  <a:srgbClr val="001157"/>
                </a:solidFill>
                <a:latin typeface="Georgia"/>
                <a:cs typeface="Georgia"/>
              </a:rPr>
              <a:t>and</a:t>
            </a:r>
            <a:r>
              <a:rPr dirty="0" sz="1800" spc="-40" b="1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spc="-10" b="1">
                <a:solidFill>
                  <a:srgbClr val="001157"/>
                </a:solidFill>
                <a:latin typeface="Georgia"/>
                <a:cs typeface="Georgia"/>
              </a:rPr>
              <a:t>Technology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960"/>
              </a:spcBef>
            </a:pPr>
            <a:r>
              <a:rPr dirty="0" sz="1800">
                <a:solidFill>
                  <a:srgbClr val="001157"/>
                </a:solidFill>
                <a:latin typeface="Georgia"/>
                <a:cs typeface="Georgia"/>
              </a:rPr>
              <a:t>Lessingstraße</a:t>
            </a:r>
            <a:r>
              <a:rPr dirty="0" sz="1800" spc="-11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spc="-25">
                <a:solidFill>
                  <a:srgbClr val="001157"/>
                </a:solidFill>
                <a:latin typeface="Georgia"/>
                <a:cs typeface="Georgia"/>
              </a:rPr>
              <a:t>79,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dirty="0" sz="1800">
                <a:solidFill>
                  <a:srgbClr val="001157"/>
                </a:solidFill>
                <a:latin typeface="Georgia"/>
                <a:cs typeface="Georgia"/>
              </a:rPr>
              <a:t>13158</a:t>
            </a:r>
            <a:r>
              <a:rPr dirty="0" sz="1800" spc="-1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001157"/>
                </a:solidFill>
                <a:latin typeface="Georgia"/>
                <a:cs typeface="Georgia"/>
              </a:rPr>
              <a:t>Berlin,</a:t>
            </a:r>
            <a:r>
              <a:rPr dirty="0" sz="18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001157"/>
                </a:solidFill>
                <a:latin typeface="Georgia"/>
                <a:cs typeface="Georgia"/>
              </a:rPr>
              <a:t>Germany</a:t>
            </a:r>
            <a:endParaRPr sz="1800">
              <a:latin typeface="Georgia"/>
              <a:cs typeface="Georgia"/>
            </a:endParaRPr>
          </a:p>
          <a:p>
            <a:pPr marL="12700">
              <a:lnSpc>
                <a:spcPct val="100000"/>
              </a:lnSpc>
              <a:spcBef>
                <a:spcPts val="985"/>
              </a:spcBef>
            </a:pPr>
            <a:r>
              <a:rPr dirty="0" sz="1800">
                <a:solidFill>
                  <a:srgbClr val="001157"/>
                </a:solidFill>
                <a:latin typeface="Georgia"/>
                <a:cs typeface="Georgia"/>
              </a:rPr>
              <a:t>Phone:</a:t>
            </a:r>
            <a:r>
              <a:rPr dirty="0" sz="1800" spc="-35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001157"/>
                </a:solidFill>
                <a:latin typeface="Georgia"/>
                <a:cs typeface="Georgia"/>
              </a:rPr>
              <a:t>+49</a:t>
            </a:r>
            <a:r>
              <a:rPr dirty="0" sz="1800" spc="-4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>
                <a:solidFill>
                  <a:srgbClr val="001157"/>
                </a:solidFill>
                <a:latin typeface="Georgia"/>
                <a:cs typeface="Georgia"/>
              </a:rPr>
              <a:t>176</a:t>
            </a:r>
            <a:r>
              <a:rPr dirty="0" sz="1800" spc="-30">
                <a:solidFill>
                  <a:srgbClr val="001157"/>
                </a:solidFill>
                <a:latin typeface="Georgia"/>
                <a:cs typeface="Georgia"/>
              </a:rPr>
              <a:t> </a:t>
            </a:r>
            <a:r>
              <a:rPr dirty="0" sz="1800" spc="-10">
                <a:solidFill>
                  <a:srgbClr val="001157"/>
                </a:solidFill>
                <a:latin typeface="Georgia"/>
                <a:cs typeface="Georgia"/>
              </a:rPr>
              <a:t>55524449</a:t>
            </a:r>
            <a:endParaRPr sz="18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vaclavlalik1968@gmail.com</dc:creator>
  <dc:title>Title presentation</dc:title>
  <dcterms:created xsi:type="dcterms:W3CDTF">2026-01-13T07:45:43Z</dcterms:created>
  <dcterms:modified xsi:type="dcterms:W3CDTF">2026-01-13T07:45:43Z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2025-12-22T00:00:00Z</vt:filetime>
  </property>
  <property fmtid="{D5CDD505-2E9C-101B-9397-08002B2CF9AE}" pid="3" name="Creator">
    <vt:lpwstr>Microsoft® PowerPoint® para Microsoft 365</vt:lpwstr>
  </property>
  <property fmtid="{D5CDD505-2E9C-101B-9397-08002B2CF9AE}" pid="4" name="LastSaved">
    <vt:filetime>2026-01-13T00:00:00Z</vt:filetime>
  </property>
  <property fmtid="{D5CDD505-2E9C-101B-9397-08002B2CF9AE}" pid="5" name="Producer">
    <vt:lpwstr>Microsoft® PowerPoint® para Microsoft 365</vt:lpwstr>
  </property>
</Properties>
</file>