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61"/>
  </p:notesMasterIdLst>
  <p:handoutMasterIdLst>
    <p:handoutMasterId r:id="rId62"/>
  </p:handoutMasterIdLst>
  <p:sldIdLst>
    <p:sldId id="256" r:id="rId5"/>
    <p:sldId id="257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6" r:id="rId20"/>
    <p:sldId id="284" r:id="rId21"/>
    <p:sldId id="285" r:id="rId22"/>
    <p:sldId id="287" r:id="rId23"/>
    <p:sldId id="291" r:id="rId24"/>
    <p:sldId id="288" r:id="rId25"/>
    <p:sldId id="289" r:id="rId26"/>
    <p:sldId id="292" r:id="rId27"/>
    <p:sldId id="293" r:id="rId28"/>
    <p:sldId id="297" r:id="rId29"/>
    <p:sldId id="298" r:id="rId30"/>
    <p:sldId id="299" r:id="rId31"/>
    <p:sldId id="300" r:id="rId32"/>
    <p:sldId id="301" r:id="rId33"/>
    <p:sldId id="302" r:id="rId34"/>
    <p:sldId id="303" r:id="rId35"/>
    <p:sldId id="304" r:id="rId36"/>
    <p:sldId id="305" r:id="rId37"/>
    <p:sldId id="306" r:id="rId38"/>
    <p:sldId id="307" r:id="rId39"/>
    <p:sldId id="308" r:id="rId40"/>
    <p:sldId id="309" r:id="rId41"/>
    <p:sldId id="310" r:id="rId42"/>
    <p:sldId id="311" r:id="rId43"/>
    <p:sldId id="312" r:id="rId44"/>
    <p:sldId id="313" r:id="rId45"/>
    <p:sldId id="314" r:id="rId46"/>
    <p:sldId id="315" r:id="rId47"/>
    <p:sldId id="316" r:id="rId48"/>
    <p:sldId id="317" r:id="rId49"/>
    <p:sldId id="318" r:id="rId50"/>
    <p:sldId id="319" r:id="rId51"/>
    <p:sldId id="320" r:id="rId52"/>
    <p:sldId id="321" r:id="rId53"/>
    <p:sldId id="322" r:id="rId54"/>
    <p:sldId id="323" r:id="rId55"/>
    <p:sldId id="324" r:id="rId56"/>
    <p:sldId id="325" r:id="rId57"/>
    <p:sldId id="326" r:id="rId58"/>
    <p:sldId id="327" r:id="rId59"/>
    <p:sldId id="269" r:id="rId60"/>
  </p:sldIdLst>
  <p:sldSz cx="12198350" cy="6858000"/>
  <p:notesSz cx="6858000" cy="9144000"/>
  <p:embeddedFontLst>
    <p:embeddedFont>
      <p:font typeface="Calibri" panose="020F0502020204030204" pitchFamily="34" charset="0"/>
      <p:regular r:id="rId63"/>
      <p:bold r:id="rId64"/>
      <p:italic r:id="rId65"/>
      <p:boldItalic r:id="rId66"/>
    </p:embeddedFont>
    <p:embeddedFont>
      <p:font typeface="Georgia" panose="02040502050405020303" pitchFamily="18" charset="0"/>
      <p:regular r:id="rId67"/>
      <p:bold r:id="rId68"/>
      <p:italic r:id="rId69"/>
      <p:boldItalic r:id="rId70"/>
    </p:embeddedFont>
    <p:embeddedFont>
      <p:font typeface="Minion" panose="02000503070000020003" pitchFamily="2" charset="0"/>
      <p:regular r:id="rId71"/>
      <p:bold r:id="rId72"/>
      <p:italic r:id="rId73"/>
      <p:boldItalic r:id="rId74"/>
    </p:embeddedFont>
  </p:embeddedFontLst>
  <p:custDataLst>
    <p:tags r:id="rId7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1.fntdata"/><Relationship Id="rId68" Type="http://schemas.openxmlformats.org/officeDocument/2006/relationships/font" Target="fonts/font6.fntdata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font" Target="fonts/font4.fntdata"/><Relationship Id="rId74" Type="http://schemas.openxmlformats.org/officeDocument/2006/relationships/font" Target="fonts/font12.fntdata"/><Relationship Id="rId79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2.fntdata"/><Relationship Id="rId69" Type="http://schemas.openxmlformats.org/officeDocument/2006/relationships/font" Target="fonts/font7.fntdata"/><Relationship Id="rId77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10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font" Target="fonts/font5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handoutMaster" Target="handoutMasters/handoutMaster1.xml"/><Relationship Id="rId70" Type="http://schemas.openxmlformats.org/officeDocument/2006/relationships/font" Target="fonts/font8.fntdata"/><Relationship Id="rId75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font" Target="fonts/font3.fntdata"/><Relationship Id="rId73" Type="http://schemas.openxmlformats.org/officeDocument/2006/relationships/font" Target="fonts/font11.fntdata"/><Relationship Id="rId78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font" Target="fonts/font9.fntdata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A8BF0B-C73C-4444-922A-9604DE7383DC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43F44E-2F77-7149-9C49-27997D262FE9}">
      <dgm:prSet/>
      <dgm:spPr>
        <a:solidFill>
          <a:schemeClr val="bg2"/>
        </a:solidFill>
      </dgm:spPr>
      <dgm:t>
        <a:bodyPr/>
        <a:lstStyle/>
        <a:p>
          <a:r>
            <a:rPr lang="nl-NL" b="1" dirty="0"/>
            <a:t>Stress </a:t>
          </a:r>
          <a:r>
            <a:rPr lang="nl-NL" b="1" dirty="0" err="1"/>
            <a:t>and</a:t>
          </a:r>
          <a:r>
            <a:rPr lang="nl-NL" b="1" dirty="0"/>
            <a:t> </a:t>
          </a:r>
          <a:r>
            <a:rPr lang="nl-NL" b="1" dirty="0" err="1"/>
            <a:t>Overwhelm</a:t>
          </a:r>
          <a:endParaRPr lang="en-DE" dirty="0"/>
        </a:p>
      </dgm:t>
    </dgm:pt>
    <dgm:pt modelId="{7E9D9FAB-C1CE-9D4E-8F85-5100B800D3E7}" type="parTrans" cxnId="{1E052770-88A3-3048-B660-1B533A1C3528}">
      <dgm:prSet/>
      <dgm:spPr/>
      <dgm:t>
        <a:bodyPr/>
        <a:lstStyle/>
        <a:p>
          <a:endParaRPr lang="en-US"/>
        </a:p>
      </dgm:t>
    </dgm:pt>
    <dgm:pt modelId="{F789F9DA-5C58-2041-A6CD-63CBF1732B82}" type="sibTrans" cxnId="{1E052770-88A3-3048-B660-1B533A1C3528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EBD80652-3E51-184A-895D-CA0A276130B7}">
      <dgm:prSet/>
      <dgm:spPr>
        <a:solidFill>
          <a:schemeClr val="bg2"/>
        </a:solidFill>
      </dgm:spPr>
      <dgm:t>
        <a:bodyPr/>
        <a:lstStyle/>
        <a:p>
          <a:r>
            <a:rPr lang="nl-NL" b="1"/>
            <a:t>Social Isolation</a:t>
          </a:r>
          <a:endParaRPr lang="en-DE"/>
        </a:p>
      </dgm:t>
    </dgm:pt>
    <dgm:pt modelId="{6E029E5A-3094-A04B-AD92-FFACA343A3F7}" type="parTrans" cxnId="{0B06282E-8591-F347-AD67-11229E4ED2B1}">
      <dgm:prSet/>
      <dgm:spPr/>
      <dgm:t>
        <a:bodyPr/>
        <a:lstStyle/>
        <a:p>
          <a:endParaRPr lang="en-US"/>
        </a:p>
      </dgm:t>
    </dgm:pt>
    <dgm:pt modelId="{E75AF1E3-1A62-BF47-A18F-F3D16A64B7F7}" type="sibTrans" cxnId="{0B06282E-8591-F347-AD67-11229E4ED2B1}">
      <dgm:prSet/>
      <dgm:spPr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E6F2DE49-2C64-D14D-899A-86E4A9FFE769}">
      <dgm:prSet/>
      <dgm:spPr>
        <a:solidFill>
          <a:schemeClr val="bg2"/>
        </a:solidFill>
      </dgm:spPr>
      <dgm:t>
        <a:bodyPr/>
        <a:lstStyle/>
        <a:p>
          <a:r>
            <a:rPr lang="nl-NL" b="1" dirty="0" err="1"/>
            <a:t>Disruption</a:t>
          </a:r>
          <a:r>
            <a:rPr lang="nl-NL" b="1" dirty="0"/>
            <a:t> of Treatment or </a:t>
          </a:r>
          <a:r>
            <a:rPr lang="nl-NL" b="1" dirty="0" err="1"/>
            <a:t>Medication</a:t>
          </a:r>
          <a:endParaRPr lang="en-DE" dirty="0"/>
        </a:p>
      </dgm:t>
    </dgm:pt>
    <dgm:pt modelId="{8E884092-1025-924D-8EA7-E3BCA8956CAB}" type="parTrans" cxnId="{F8BC1304-D083-DB42-95FB-F462C95EEFC9}">
      <dgm:prSet/>
      <dgm:spPr/>
      <dgm:t>
        <a:bodyPr/>
        <a:lstStyle/>
        <a:p>
          <a:endParaRPr lang="en-US"/>
        </a:p>
      </dgm:t>
    </dgm:pt>
    <dgm:pt modelId="{C1BC254B-03CD-244B-980D-AD46FA2CDBB9}" type="sibTrans" cxnId="{F8BC1304-D083-DB42-95FB-F462C95EEFC9}">
      <dgm:prSet/>
      <dgm:spPr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7B66DD09-D1A6-6647-9C2B-2BDFDC9B6A38}">
      <dgm:prSet/>
      <dgm:spPr>
        <a:solidFill>
          <a:schemeClr val="bg2"/>
        </a:solidFill>
      </dgm:spPr>
      <dgm:t>
        <a:bodyPr/>
        <a:lstStyle/>
        <a:p>
          <a:r>
            <a:rPr lang="nl-NL" b="1"/>
            <a:t>Culture Shock and Adjustment Problems</a:t>
          </a:r>
          <a:endParaRPr lang="en-DE"/>
        </a:p>
      </dgm:t>
    </dgm:pt>
    <dgm:pt modelId="{DEA6A63E-FF6A-4445-97A4-918D07BDA929}" type="parTrans" cxnId="{219BE126-6F2D-474C-8BA4-D98BA6D9651A}">
      <dgm:prSet/>
      <dgm:spPr/>
      <dgm:t>
        <a:bodyPr/>
        <a:lstStyle/>
        <a:p>
          <a:endParaRPr lang="en-US"/>
        </a:p>
      </dgm:t>
    </dgm:pt>
    <dgm:pt modelId="{2D3CCB65-1F0C-5942-B29F-BC945E15B4C6}" type="sibTrans" cxnId="{219BE126-6F2D-474C-8BA4-D98BA6D9651A}">
      <dgm:prSet/>
      <dgm:spPr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197F7F87-05D1-8A44-B05E-1419A62BA4F5}">
      <dgm:prSet/>
      <dgm:spPr>
        <a:solidFill>
          <a:schemeClr val="bg2"/>
        </a:solidFill>
      </dgm:spPr>
      <dgm:t>
        <a:bodyPr/>
        <a:lstStyle/>
        <a:p>
          <a:r>
            <a:rPr lang="nl-NL" b="1" dirty="0"/>
            <a:t>Trigger </a:t>
          </a:r>
          <a:r>
            <a:rPr lang="nl-NL" b="1" dirty="0" err="1"/>
            <a:t>for</a:t>
          </a:r>
          <a:r>
            <a:rPr lang="nl-NL" b="1" dirty="0"/>
            <a:t> </a:t>
          </a:r>
          <a:r>
            <a:rPr lang="nl-NL" b="1" dirty="0" err="1"/>
            <a:t>Underlying</a:t>
          </a:r>
          <a:r>
            <a:rPr lang="nl-NL" b="1" dirty="0"/>
            <a:t> </a:t>
          </a:r>
          <a:r>
            <a:rPr lang="nl-NL" b="1" dirty="0" err="1"/>
            <a:t>Vulnerability</a:t>
          </a:r>
          <a:endParaRPr lang="en-DE" dirty="0"/>
        </a:p>
      </dgm:t>
    </dgm:pt>
    <dgm:pt modelId="{44CFF7DB-FADA-AE4C-A6B6-BD7F6790360D}" type="parTrans" cxnId="{4004933B-1BF6-1842-9561-7550F80C6AE1}">
      <dgm:prSet/>
      <dgm:spPr/>
      <dgm:t>
        <a:bodyPr/>
        <a:lstStyle/>
        <a:p>
          <a:endParaRPr lang="en-US"/>
        </a:p>
      </dgm:t>
    </dgm:pt>
    <dgm:pt modelId="{CC123614-9E11-8C4A-B928-1F1C4319944A}" type="sibTrans" cxnId="{4004933B-1BF6-1842-9561-7550F80C6AE1}">
      <dgm:prSet/>
      <dgm:spPr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1225B530-4C27-EA4B-A365-F566F89C441A}" type="pres">
      <dgm:prSet presAssocID="{70A8BF0B-C73C-4444-922A-9604DE7383DC}" presName="cycle" presStyleCnt="0">
        <dgm:presLayoutVars>
          <dgm:dir/>
          <dgm:resizeHandles val="exact"/>
        </dgm:presLayoutVars>
      </dgm:prSet>
      <dgm:spPr/>
    </dgm:pt>
    <dgm:pt modelId="{830FB4AE-D884-0B4D-B377-4170F21206E9}" type="pres">
      <dgm:prSet presAssocID="{B843F44E-2F77-7149-9C49-27997D262FE9}" presName="node" presStyleLbl="node1" presStyleIdx="0" presStyleCnt="5">
        <dgm:presLayoutVars>
          <dgm:bulletEnabled val="1"/>
        </dgm:presLayoutVars>
      </dgm:prSet>
      <dgm:spPr/>
    </dgm:pt>
    <dgm:pt modelId="{ACABD4A7-4EE2-AE4B-B90E-1AE9B3755A56}" type="pres">
      <dgm:prSet presAssocID="{B843F44E-2F77-7149-9C49-27997D262FE9}" presName="spNode" presStyleCnt="0"/>
      <dgm:spPr/>
    </dgm:pt>
    <dgm:pt modelId="{69CA35DD-6AE3-3249-9B6E-C84BCBAEA199}" type="pres">
      <dgm:prSet presAssocID="{F789F9DA-5C58-2041-A6CD-63CBF1732B82}" presName="sibTrans" presStyleLbl="sibTrans1D1" presStyleIdx="0" presStyleCnt="5"/>
      <dgm:spPr/>
    </dgm:pt>
    <dgm:pt modelId="{F6292E87-D3CD-504E-8C60-C3257D33E846}" type="pres">
      <dgm:prSet presAssocID="{EBD80652-3E51-184A-895D-CA0A276130B7}" presName="node" presStyleLbl="node1" presStyleIdx="1" presStyleCnt="5">
        <dgm:presLayoutVars>
          <dgm:bulletEnabled val="1"/>
        </dgm:presLayoutVars>
      </dgm:prSet>
      <dgm:spPr/>
    </dgm:pt>
    <dgm:pt modelId="{15F2BD4D-E475-C84A-AE25-4363EB572878}" type="pres">
      <dgm:prSet presAssocID="{EBD80652-3E51-184A-895D-CA0A276130B7}" presName="spNode" presStyleCnt="0"/>
      <dgm:spPr/>
    </dgm:pt>
    <dgm:pt modelId="{BEF6AFCD-110E-CB4B-812C-6077CD50F70D}" type="pres">
      <dgm:prSet presAssocID="{E75AF1E3-1A62-BF47-A18F-F3D16A64B7F7}" presName="sibTrans" presStyleLbl="sibTrans1D1" presStyleIdx="1" presStyleCnt="5"/>
      <dgm:spPr/>
    </dgm:pt>
    <dgm:pt modelId="{04671B53-5D15-7E4F-9218-393394C326D4}" type="pres">
      <dgm:prSet presAssocID="{E6F2DE49-2C64-D14D-899A-86E4A9FFE769}" presName="node" presStyleLbl="node1" presStyleIdx="2" presStyleCnt="5">
        <dgm:presLayoutVars>
          <dgm:bulletEnabled val="1"/>
        </dgm:presLayoutVars>
      </dgm:prSet>
      <dgm:spPr/>
    </dgm:pt>
    <dgm:pt modelId="{5F718750-0EE4-234A-8087-BB44DE05039E}" type="pres">
      <dgm:prSet presAssocID="{E6F2DE49-2C64-D14D-899A-86E4A9FFE769}" presName="spNode" presStyleCnt="0"/>
      <dgm:spPr/>
    </dgm:pt>
    <dgm:pt modelId="{D959FAA4-5725-E849-AE79-18A3C221DFE5}" type="pres">
      <dgm:prSet presAssocID="{C1BC254B-03CD-244B-980D-AD46FA2CDBB9}" presName="sibTrans" presStyleLbl="sibTrans1D1" presStyleIdx="2" presStyleCnt="5"/>
      <dgm:spPr/>
    </dgm:pt>
    <dgm:pt modelId="{2BFEC857-5965-C147-ABB4-E93F81509A17}" type="pres">
      <dgm:prSet presAssocID="{7B66DD09-D1A6-6647-9C2B-2BDFDC9B6A38}" presName="node" presStyleLbl="node1" presStyleIdx="3" presStyleCnt="5">
        <dgm:presLayoutVars>
          <dgm:bulletEnabled val="1"/>
        </dgm:presLayoutVars>
      </dgm:prSet>
      <dgm:spPr/>
    </dgm:pt>
    <dgm:pt modelId="{CFA2F414-FF90-3E42-94E7-FB2032AEA743}" type="pres">
      <dgm:prSet presAssocID="{7B66DD09-D1A6-6647-9C2B-2BDFDC9B6A38}" presName="spNode" presStyleCnt="0"/>
      <dgm:spPr/>
    </dgm:pt>
    <dgm:pt modelId="{5013EC89-9F56-5D4A-94F3-2E1A00EDA342}" type="pres">
      <dgm:prSet presAssocID="{2D3CCB65-1F0C-5942-B29F-BC945E15B4C6}" presName="sibTrans" presStyleLbl="sibTrans1D1" presStyleIdx="3" presStyleCnt="5"/>
      <dgm:spPr/>
    </dgm:pt>
    <dgm:pt modelId="{A70A0455-82D3-B845-8E19-006F281FD8DB}" type="pres">
      <dgm:prSet presAssocID="{197F7F87-05D1-8A44-B05E-1419A62BA4F5}" presName="node" presStyleLbl="node1" presStyleIdx="4" presStyleCnt="5">
        <dgm:presLayoutVars>
          <dgm:bulletEnabled val="1"/>
        </dgm:presLayoutVars>
      </dgm:prSet>
      <dgm:spPr/>
    </dgm:pt>
    <dgm:pt modelId="{762597C5-FC46-C94A-A832-527A46F53D5D}" type="pres">
      <dgm:prSet presAssocID="{197F7F87-05D1-8A44-B05E-1419A62BA4F5}" presName="spNode" presStyleCnt="0"/>
      <dgm:spPr/>
    </dgm:pt>
    <dgm:pt modelId="{9779B8A3-3196-6A43-B8A5-D1272A56C7F2}" type="pres">
      <dgm:prSet presAssocID="{CC123614-9E11-8C4A-B928-1F1C4319944A}" presName="sibTrans" presStyleLbl="sibTrans1D1" presStyleIdx="4" presStyleCnt="5"/>
      <dgm:spPr/>
    </dgm:pt>
  </dgm:ptLst>
  <dgm:cxnLst>
    <dgm:cxn modelId="{F8BC1304-D083-DB42-95FB-F462C95EEFC9}" srcId="{70A8BF0B-C73C-4444-922A-9604DE7383DC}" destId="{E6F2DE49-2C64-D14D-899A-86E4A9FFE769}" srcOrd="2" destOrd="0" parTransId="{8E884092-1025-924D-8EA7-E3BCA8956CAB}" sibTransId="{C1BC254B-03CD-244B-980D-AD46FA2CDBB9}"/>
    <dgm:cxn modelId="{5846F610-7D0E-264A-88C6-B7CFC559ABCE}" type="presOf" srcId="{CC123614-9E11-8C4A-B928-1F1C4319944A}" destId="{9779B8A3-3196-6A43-B8A5-D1272A56C7F2}" srcOrd="0" destOrd="0" presId="urn:microsoft.com/office/officeart/2005/8/layout/cycle6"/>
    <dgm:cxn modelId="{219BE126-6F2D-474C-8BA4-D98BA6D9651A}" srcId="{70A8BF0B-C73C-4444-922A-9604DE7383DC}" destId="{7B66DD09-D1A6-6647-9C2B-2BDFDC9B6A38}" srcOrd="3" destOrd="0" parTransId="{DEA6A63E-FF6A-4445-97A4-918D07BDA929}" sibTransId="{2D3CCB65-1F0C-5942-B29F-BC945E15B4C6}"/>
    <dgm:cxn modelId="{0B06282E-8591-F347-AD67-11229E4ED2B1}" srcId="{70A8BF0B-C73C-4444-922A-9604DE7383DC}" destId="{EBD80652-3E51-184A-895D-CA0A276130B7}" srcOrd="1" destOrd="0" parTransId="{6E029E5A-3094-A04B-AD92-FFACA343A3F7}" sibTransId="{E75AF1E3-1A62-BF47-A18F-F3D16A64B7F7}"/>
    <dgm:cxn modelId="{4004933B-1BF6-1842-9561-7550F80C6AE1}" srcId="{70A8BF0B-C73C-4444-922A-9604DE7383DC}" destId="{197F7F87-05D1-8A44-B05E-1419A62BA4F5}" srcOrd="4" destOrd="0" parTransId="{44CFF7DB-FADA-AE4C-A6B6-BD7F6790360D}" sibTransId="{CC123614-9E11-8C4A-B928-1F1C4319944A}"/>
    <dgm:cxn modelId="{3C706E3E-314A-594E-B15D-0025B5C11B00}" type="presOf" srcId="{E6F2DE49-2C64-D14D-899A-86E4A9FFE769}" destId="{04671B53-5D15-7E4F-9218-393394C326D4}" srcOrd="0" destOrd="0" presId="urn:microsoft.com/office/officeart/2005/8/layout/cycle6"/>
    <dgm:cxn modelId="{1E052770-88A3-3048-B660-1B533A1C3528}" srcId="{70A8BF0B-C73C-4444-922A-9604DE7383DC}" destId="{B843F44E-2F77-7149-9C49-27997D262FE9}" srcOrd="0" destOrd="0" parTransId="{7E9D9FAB-C1CE-9D4E-8F85-5100B800D3E7}" sibTransId="{F789F9DA-5C58-2041-A6CD-63CBF1732B82}"/>
    <dgm:cxn modelId="{B38B6370-49F6-FF46-88FA-9CD967349F5B}" type="presOf" srcId="{EBD80652-3E51-184A-895D-CA0A276130B7}" destId="{F6292E87-D3CD-504E-8C60-C3257D33E846}" srcOrd="0" destOrd="0" presId="urn:microsoft.com/office/officeart/2005/8/layout/cycle6"/>
    <dgm:cxn modelId="{BC6FA871-485C-8847-A9D4-C58EC4F108D4}" type="presOf" srcId="{2D3CCB65-1F0C-5942-B29F-BC945E15B4C6}" destId="{5013EC89-9F56-5D4A-94F3-2E1A00EDA342}" srcOrd="0" destOrd="0" presId="urn:microsoft.com/office/officeart/2005/8/layout/cycle6"/>
    <dgm:cxn modelId="{AB55297E-F905-7E49-BF52-B1A645F60F31}" type="presOf" srcId="{E75AF1E3-1A62-BF47-A18F-F3D16A64B7F7}" destId="{BEF6AFCD-110E-CB4B-812C-6077CD50F70D}" srcOrd="0" destOrd="0" presId="urn:microsoft.com/office/officeart/2005/8/layout/cycle6"/>
    <dgm:cxn modelId="{238D728D-D8AE-A04B-83A1-C89C559368EF}" type="presOf" srcId="{B843F44E-2F77-7149-9C49-27997D262FE9}" destId="{830FB4AE-D884-0B4D-B377-4170F21206E9}" srcOrd="0" destOrd="0" presId="urn:microsoft.com/office/officeart/2005/8/layout/cycle6"/>
    <dgm:cxn modelId="{959990AF-C23C-CE47-9F2D-48B2E9AAEF57}" type="presOf" srcId="{F789F9DA-5C58-2041-A6CD-63CBF1732B82}" destId="{69CA35DD-6AE3-3249-9B6E-C84BCBAEA199}" srcOrd="0" destOrd="0" presId="urn:microsoft.com/office/officeart/2005/8/layout/cycle6"/>
    <dgm:cxn modelId="{113C9FB9-3792-0644-B620-2C4294594D44}" type="presOf" srcId="{C1BC254B-03CD-244B-980D-AD46FA2CDBB9}" destId="{D959FAA4-5725-E849-AE79-18A3C221DFE5}" srcOrd="0" destOrd="0" presId="urn:microsoft.com/office/officeart/2005/8/layout/cycle6"/>
    <dgm:cxn modelId="{B3D7F0C4-5FA0-8D4D-AA11-45B6D6A61D9E}" type="presOf" srcId="{70A8BF0B-C73C-4444-922A-9604DE7383DC}" destId="{1225B530-4C27-EA4B-A365-F566F89C441A}" srcOrd="0" destOrd="0" presId="urn:microsoft.com/office/officeart/2005/8/layout/cycle6"/>
    <dgm:cxn modelId="{CDD2E1D0-0963-FE4E-876B-266FA3A201BC}" type="presOf" srcId="{7B66DD09-D1A6-6647-9C2B-2BDFDC9B6A38}" destId="{2BFEC857-5965-C147-ABB4-E93F81509A17}" srcOrd="0" destOrd="0" presId="urn:microsoft.com/office/officeart/2005/8/layout/cycle6"/>
    <dgm:cxn modelId="{D25E03E8-6F95-FB40-B906-66E566E72D78}" type="presOf" srcId="{197F7F87-05D1-8A44-B05E-1419A62BA4F5}" destId="{A70A0455-82D3-B845-8E19-006F281FD8DB}" srcOrd="0" destOrd="0" presId="urn:microsoft.com/office/officeart/2005/8/layout/cycle6"/>
    <dgm:cxn modelId="{65855294-3A5F-854E-B1D9-D6CEF3146C65}" type="presParOf" srcId="{1225B530-4C27-EA4B-A365-F566F89C441A}" destId="{830FB4AE-D884-0B4D-B377-4170F21206E9}" srcOrd="0" destOrd="0" presId="urn:microsoft.com/office/officeart/2005/8/layout/cycle6"/>
    <dgm:cxn modelId="{6EE356A7-63D4-1C43-B847-63FD767FEEB1}" type="presParOf" srcId="{1225B530-4C27-EA4B-A365-F566F89C441A}" destId="{ACABD4A7-4EE2-AE4B-B90E-1AE9B3755A56}" srcOrd="1" destOrd="0" presId="urn:microsoft.com/office/officeart/2005/8/layout/cycle6"/>
    <dgm:cxn modelId="{05992F1E-7CF6-0E4D-81FE-6BADD0220345}" type="presParOf" srcId="{1225B530-4C27-EA4B-A365-F566F89C441A}" destId="{69CA35DD-6AE3-3249-9B6E-C84BCBAEA199}" srcOrd="2" destOrd="0" presId="urn:microsoft.com/office/officeart/2005/8/layout/cycle6"/>
    <dgm:cxn modelId="{66BBC455-9474-9549-98D5-E6D7639726AD}" type="presParOf" srcId="{1225B530-4C27-EA4B-A365-F566F89C441A}" destId="{F6292E87-D3CD-504E-8C60-C3257D33E846}" srcOrd="3" destOrd="0" presId="urn:microsoft.com/office/officeart/2005/8/layout/cycle6"/>
    <dgm:cxn modelId="{D239C040-69C0-CC41-8D95-D598FC369321}" type="presParOf" srcId="{1225B530-4C27-EA4B-A365-F566F89C441A}" destId="{15F2BD4D-E475-C84A-AE25-4363EB572878}" srcOrd="4" destOrd="0" presId="urn:microsoft.com/office/officeart/2005/8/layout/cycle6"/>
    <dgm:cxn modelId="{6AFC5EF9-BEA4-1145-A935-FAE3B1CFBE73}" type="presParOf" srcId="{1225B530-4C27-EA4B-A365-F566F89C441A}" destId="{BEF6AFCD-110E-CB4B-812C-6077CD50F70D}" srcOrd="5" destOrd="0" presId="urn:microsoft.com/office/officeart/2005/8/layout/cycle6"/>
    <dgm:cxn modelId="{F2152235-83CB-194D-B8E6-30436D36DF02}" type="presParOf" srcId="{1225B530-4C27-EA4B-A365-F566F89C441A}" destId="{04671B53-5D15-7E4F-9218-393394C326D4}" srcOrd="6" destOrd="0" presId="urn:microsoft.com/office/officeart/2005/8/layout/cycle6"/>
    <dgm:cxn modelId="{5C3B1701-4B18-1747-845F-273AB54F8557}" type="presParOf" srcId="{1225B530-4C27-EA4B-A365-F566F89C441A}" destId="{5F718750-0EE4-234A-8087-BB44DE05039E}" srcOrd="7" destOrd="0" presId="urn:microsoft.com/office/officeart/2005/8/layout/cycle6"/>
    <dgm:cxn modelId="{CA85E001-076F-F74A-8CB8-AD9C757DA015}" type="presParOf" srcId="{1225B530-4C27-EA4B-A365-F566F89C441A}" destId="{D959FAA4-5725-E849-AE79-18A3C221DFE5}" srcOrd="8" destOrd="0" presId="urn:microsoft.com/office/officeart/2005/8/layout/cycle6"/>
    <dgm:cxn modelId="{178E15C0-6BBF-0D42-A401-1A621167C13B}" type="presParOf" srcId="{1225B530-4C27-EA4B-A365-F566F89C441A}" destId="{2BFEC857-5965-C147-ABB4-E93F81509A17}" srcOrd="9" destOrd="0" presId="urn:microsoft.com/office/officeart/2005/8/layout/cycle6"/>
    <dgm:cxn modelId="{EB9CD4BD-522B-1948-B50E-2DAF9BB9DD5F}" type="presParOf" srcId="{1225B530-4C27-EA4B-A365-F566F89C441A}" destId="{CFA2F414-FF90-3E42-94E7-FB2032AEA743}" srcOrd="10" destOrd="0" presId="urn:microsoft.com/office/officeart/2005/8/layout/cycle6"/>
    <dgm:cxn modelId="{5D4688E3-768B-D843-824F-5541D7E42862}" type="presParOf" srcId="{1225B530-4C27-EA4B-A365-F566F89C441A}" destId="{5013EC89-9F56-5D4A-94F3-2E1A00EDA342}" srcOrd="11" destOrd="0" presId="urn:microsoft.com/office/officeart/2005/8/layout/cycle6"/>
    <dgm:cxn modelId="{DC510B3C-E0D3-AD4C-8CAE-F0EF2958966E}" type="presParOf" srcId="{1225B530-4C27-EA4B-A365-F566F89C441A}" destId="{A70A0455-82D3-B845-8E19-006F281FD8DB}" srcOrd="12" destOrd="0" presId="urn:microsoft.com/office/officeart/2005/8/layout/cycle6"/>
    <dgm:cxn modelId="{A33E57DC-81A4-9949-9944-372A235A1D5E}" type="presParOf" srcId="{1225B530-4C27-EA4B-A365-F566F89C441A}" destId="{762597C5-FC46-C94A-A832-527A46F53D5D}" srcOrd="13" destOrd="0" presId="urn:microsoft.com/office/officeart/2005/8/layout/cycle6"/>
    <dgm:cxn modelId="{15265863-5EE2-264A-8332-7B120AEC9984}" type="presParOf" srcId="{1225B530-4C27-EA4B-A365-F566F89C441A}" destId="{9779B8A3-3196-6A43-B8A5-D1272A56C7F2}" srcOrd="14" destOrd="0" presId="urn:microsoft.com/office/officeart/2005/8/layout/cycle6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03848B-B2C6-FD4B-B312-CF407BCDE0AC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68B330-1462-CE45-B31A-821A2A003B3E}">
      <dgm:prSet/>
      <dgm:spPr>
        <a:solidFill>
          <a:schemeClr val="bg2"/>
        </a:solidFill>
      </dgm:spPr>
      <dgm:t>
        <a:bodyPr/>
        <a:lstStyle/>
        <a:p>
          <a:r>
            <a:rPr lang="nl-NL" b="0" dirty="0" err="1"/>
            <a:t>Increased</a:t>
          </a:r>
          <a:r>
            <a:rPr lang="nl-NL" b="0" dirty="0"/>
            <a:t> Stress </a:t>
          </a:r>
          <a:r>
            <a:rPr lang="nl-NL" b="0" dirty="0" err="1"/>
            <a:t>and</a:t>
          </a:r>
          <a:r>
            <a:rPr lang="nl-NL" b="0" dirty="0"/>
            <a:t> </a:t>
          </a:r>
          <a:r>
            <a:rPr lang="nl-NL" b="0" dirty="0" err="1"/>
            <a:t>Emotional</a:t>
          </a:r>
          <a:r>
            <a:rPr lang="nl-NL" b="0" dirty="0"/>
            <a:t> </a:t>
          </a:r>
          <a:r>
            <a:rPr lang="nl-NL" b="0" dirty="0" err="1"/>
            <a:t>Strain</a:t>
          </a:r>
          <a:endParaRPr lang="en-DE" dirty="0"/>
        </a:p>
      </dgm:t>
    </dgm:pt>
    <dgm:pt modelId="{D3E24120-DDAA-D448-8653-78422B66AD17}" type="parTrans" cxnId="{874FF789-3979-5140-A851-C0863F1A6562}">
      <dgm:prSet/>
      <dgm:spPr/>
      <dgm:t>
        <a:bodyPr/>
        <a:lstStyle/>
        <a:p>
          <a:endParaRPr lang="en-US"/>
        </a:p>
      </dgm:t>
    </dgm:pt>
    <dgm:pt modelId="{24E622BD-37AA-E043-9D74-AA5664B25C7A}" type="sibTrans" cxnId="{874FF789-3979-5140-A851-C0863F1A6562}">
      <dgm:prSet/>
      <dgm:spPr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0F75960A-2C9C-464D-9FE5-A1EE36C6D05F}">
      <dgm:prSet/>
      <dgm:spPr>
        <a:solidFill>
          <a:schemeClr val="bg2"/>
        </a:solidFill>
      </dgm:spPr>
      <dgm:t>
        <a:bodyPr/>
        <a:lstStyle/>
        <a:p>
          <a:r>
            <a:rPr lang="nl-NL" b="0" dirty="0" err="1"/>
            <a:t>Isolation</a:t>
          </a:r>
          <a:r>
            <a:rPr lang="nl-NL" b="0" dirty="0"/>
            <a:t> </a:t>
          </a:r>
          <a:r>
            <a:rPr lang="nl-NL" b="0" dirty="0" err="1"/>
            <a:t>from</a:t>
          </a:r>
          <a:r>
            <a:rPr lang="nl-NL" b="0" dirty="0"/>
            <a:t> </a:t>
          </a:r>
          <a:r>
            <a:rPr lang="nl-NL" b="0" dirty="0" err="1"/>
            <a:t>Social</a:t>
          </a:r>
          <a:r>
            <a:rPr lang="nl-NL" b="0" dirty="0"/>
            <a:t> Support</a:t>
          </a:r>
          <a:endParaRPr lang="en-DE" dirty="0"/>
        </a:p>
      </dgm:t>
    </dgm:pt>
    <dgm:pt modelId="{618E5A28-1BF1-B246-A486-BFFC089C97BA}" type="parTrans" cxnId="{3F5F0D84-27FD-074C-AB81-16CC89420416}">
      <dgm:prSet/>
      <dgm:spPr/>
      <dgm:t>
        <a:bodyPr/>
        <a:lstStyle/>
        <a:p>
          <a:endParaRPr lang="en-US"/>
        </a:p>
      </dgm:t>
    </dgm:pt>
    <dgm:pt modelId="{17A5CDF0-4E25-3741-8659-A3AE91C122E6}" type="sibTrans" cxnId="{3F5F0D84-27FD-074C-AB81-16CC89420416}">
      <dgm:prSet/>
      <dgm:spPr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EF4A8895-0D0B-B947-A2B4-41D2081FA7B4}">
      <dgm:prSet/>
      <dgm:spPr>
        <a:solidFill>
          <a:schemeClr val="bg2"/>
        </a:solidFill>
      </dgm:spPr>
      <dgm:t>
        <a:bodyPr/>
        <a:lstStyle/>
        <a:p>
          <a:r>
            <a:rPr lang="nl-NL" b="0" dirty="0" err="1"/>
            <a:t>Reduced</a:t>
          </a:r>
          <a:r>
            <a:rPr lang="nl-NL" b="0" dirty="0"/>
            <a:t> Access </a:t>
          </a:r>
          <a:r>
            <a:rPr lang="nl-NL" b="0" dirty="0" err="1"/>
            <a:t>to</a:t>
          </a:r>
          <a:r>
            <a:rPr lang="nl-NL" b="0" dirty="0"/>
            <a:t> </a:t>
          </a:r>
          <a:r>
            <a:rPr lang="nl-NL" b="0" dirty="0" err="1"/>
            <a:t>Mental</a:t>
          </a:r>
          <a:r>
            <a:rPr lang="nl-NL" b="0" dirty="0"/>
            <a:t> Health Care</a:t>
          </a:r>
          <a:endParaRPr lang="en-DE" dirty="0"/>
        </a:p>
      </dgm:t>
    </dgm:pt>
    <dgm:pt modelId="{30C55378-D110-DB45-A768-D8E45ACD2AF1}" type="parTrans" cxnId="{1A9586DA-EC1D-074E-B558-36ADDB9CE6AD}">
      <dgm:prSet/>
      <dgm:spPr/>
      <dgm:t>
        <a:bodyPr/>
        <a:lstStyle/>
        <a:p>
          <a:endParaRPr lang="en-US"/>
        </a:p>
      </dgm:t>
    </dgm:pt>
    <dgm:pt modelId="{8CC6E5E9-D968-734D-9C5F-F4E01DC3B1FE}" type="sibTrans" cxnId="{1A9586DA-EC1D-074E-B558-36ADDB9CE6AD}">
      <dgm:prSet/>
      <dgm:spPr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A35C7A0A-81B4-E642-9F62-C21AED0D2EFC}">
      <dgm:prSet/>
      <dgm:spPr>
        <a:solidFill>
          <a:schemeClr val="bg2"/>
        </a:solidFill>
      </dgm:spPr>
      <dgm:t>
        <a:bodyPr/>
        <a:lstStyle/>
        <a:p>
          <a:r>
            <a:rPr lang="nl-NL" b="0" dirty="0"/>
            <a:t>Triggers </a:t>
          </a:r>
          <a:r>
            <a:rPr lang="nl-NL" b="0" dirty="0" err="1"/>
            <a:t>from</a:t>
          </a:r>
          <a:r>
            <a:rPr lang="nl-NL" b="0" dirty="0"/>
            <a:t> Major Life Changes</a:t>
          </a:r>
          <a:endParaRPr lang="en-DE" dirty="0"/>
        </a:p>
      </dgm:t>
    </dgm:pt>
    <dgm:pt modelId="{DB1EE1FA-9041-9649-BA9A-54C004F07F08}" type="parTrans" cxnId="{5B652724-6606-1A40-8D33-884EE2491E18}">
      <dgm:prSet/>
      <dgm:spPr/>
      <dgm:t>
        <a:bodyPr/>
        <a:lstStyle/>
        <a:p>
          <a:endParaRPr lang="en-US"/>
        </a:p>
      </dgm:t>
    </dgm:pt>
    <dgm:pt modelId="{2DAB11DC-61E6-B541-990E-698B048C312D}" type="sibTrans" cxnId="{5B652724-6606-1A40-8D33-884EE2491E18}">
      <dgm:prSet/>
      <dgm:spPr>
        <a:solidFill>
          <a:schemeClr val="bg2"/>
        </a:solidFill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09F7A86F-DE46-C84E-A1CB-0E15737D9090}">
      <dgm:prSet/>
      <dgm:spPr>
        <a:solidFill>
          <a:schemeClr val="bg2"/>
        </a:solidFill>
      </dgm:spPr>
      <dgm:t>
        <a:bodyPr/>
        <a:lstStyle/>
        <a:p>
          <a:r>
            <a:rPr lang="nl-NL" b="0" dirty="0" err="1"/>
            <a:t>Higher</a:t>
          </a:r>
          <a:r>
            <a:rPr lang="nl-NL" b="0" dirty="0"/>
            <a:t> Risk of </a:t>
          </a:r>
          <a:r>
            <a:rPr lang="nl-NL" b="0" dirty="0" err="1"/>
            <a:t>Acting</a:t>
          </a:r>
          <a:r>
            <a:rPr lang="nl-NL" b="0" dirty="0"/>
            <a:t> on </a:t>
          </a:r>
          <a:r>
            <a:rPr lang="nl-NL" b="0" dirty="0" err="1"/>
            <a:t>Suicidal</a:t>
          </a:r>
          <a:r>
            <a:rPr lang="nl-NL" b="0" dirty="0"/>
            <a:t> </a:t>
          </a:r>
          <a:r>
            <a:rPr lang="nl-NL" b="0" dirty="0" err="1"/>
            <a:t>Thoughts</a:t>
          </a:r>
          <a:endParaRPr lang="en-DE" dirty="0"/>
        </a:p>
      </dgm:t>
    </dgm:pt>
    <dgm:pt modelId="{93D54EA1-3357-D549-BFDA-539C261A4074}" type="parTrans" cxnId="{0BC773A1-5B8C-8E4C-97A4-E36A708F8DE8}">
      <dgm:prSet/>
      <dgm:spPr/>
      <dgm:t>
        <a:bodyPr/>
        <a:lstStyle/>
        <a:p>
          <a:endParaRPr lang="en-US"/>
        </a:p>
      </dgm:t>
    </dgm:pt>
    <dgm:pt modelId="{4995DFC3-3A8F-B346-B767-34C443FA4DE9}" type="sibTrans" cxnId="{0BC773A1-5B8C-8E4C-97A4-E36A708F8DE8}">
      <dgm:prSet/>
      <dgm:spPr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CA231956-CFF6-A740-B0E8-9F4974E9F840}" type="pres">
      <dgm:prSet presAssocID="{9503848B-B2C6-FD4B-B312-CF407BCDE0AC}" presName="cycle" presStyleCnt="0">
        <dgm:presLayoutVars>
          <dgm:dir/>
          <dgm:resizeHandles val="exact"/>
        </dgm:presLayoutVars>
      </dgm:prSet>
      <dgm:spPr/>
    </dgm:pt>
    <dgm:pt modelId="{61A2E495-839F-2F48-AA06-9091B384D455}" type="pres">
      <dgm:prSet presAssocID="{FE68B330-1462-CE45-B31A-821A2A003B3E}" presName="node" presStyleLbl="node1" presStyleIdx="0" presStyleCnt="5">
        <dgm:presLayoutVars>
          <dgm:bulletEnabled val="1"/>
        </dgm:presLayoutVars>
      </dgm:prSet>
      <dgm:spPr/>
    </dgm:pt>
    <dgm:pt modelId="{890B0955-1D6F-334A-A89F-B5048C4EA651}" type="pres">
      <dgm:prSet presAssocID="{FE68B330-1462-CE45-B31A-821A2A003B3E}" presName="spNode" presStyleCnt="0"/>
      <dgm:spPr/>
    </dgm:pt>
    <dgm:pt modelId="{4316E51F-A951-B542-B378-D1B655D367D9}" type="pres">
      <dgm:prSet presAssocID="{24E622BD-37AA-E043-9D74-AA5664B25C7A}" presName="sibTrans" presStyleLbl="sibTrans1D1" presStyleIdx="0" presStyleCnt="5"/>
      <dgm:spPr/>
    </dgm:pt>
    <dgm:pt modelId="{F61E6050-517B-934B-8881-5304A434877F}" type="pres">
      <dgm:prSet presAssocID="{0F75960A-2C9C-464D-9FE5-A1EE36C6D05F}" presName="node" presStyleLbl="node1" presStyleIdx="1" presStyleCnt="5">
        <dgm:presLayoutVars>
          <dgm:bulletEnabled val="1"/>
        </dgm:presLayoutVars>
      </dgm:prSet>
      <dgm:spPr/>
    </dgm:pt>
    <dgm:pt modelId="{BA276F55-C41F-824F-927E-16BEF12AD244}" type="pres">
      <dgm:prSet presAssocID="{0F75960A-2C9C-464D-9FE5-A1EE36C6D05F}" presName="spNode" presStyleCnt="0"/>
      <dgm:spPr/>
    </dgm:pt>
    <dgm:pt modelId="{D777EB23-9C34-3542-823E-077273D9E5B0}" type="pres">
      <dgm:prSet presAssocID="{17A5CDF0-4E25-3741-8659-A3AE91C122E6}" presName="sibTrans" presStyleLbl="sibTrans1D1" presStyleIdx="1" presStyleCnt="5"/>
      <dgm:spPr/>
    </dgm:pt>
    <dgm:pt modelId="{B38425FF-3BD0-224A-AA06-432558C6A293}" type="pres">
      <dgm:prSet presAssocID="{EF4A8895-0D0B-B947-A2B4-41D2081FA7B4}" presName="node" presStyleLbl="node1" presStyleIdx="2" presStyleCnt="5">
        <dgm:presLayoutVars>
          <dgm:bulletEnabled val="1"/>
        </dgm:presLayoutVars>
      </dgm:prSet>
      <dgm:spPr/>
    </dgm:pt>
    <dgm:pt modelId="{20DBC2F6-5572-AA48-8FBA-FCA8CC9E7D35}" type="pres">
      <dgm:prSet presAssocID="{EF4A8895-0D0B-B947-A2B4-41D2081FA7B4}" presName="spNode" presStyleCnt="0"/>
      <dgm:spPr/>
    </dgm:pt>
    <dgm:pt modelId="{B1F1D6CB-F527-0A4C-AAB0-B17C9336B892}" type="pres">
      <dgm:prSet presAssocID="{8CC6E5E9-D968-734D-9C5F-F4E01DC3B1FE}" presName="sibTrans" presStyleLbl="sibTrans1D1" presStyleIdx="2" presStyleCnt="5"/>
      <dgm:spPr/>
    </dgm:pt>
    <dgm:pt modelId="{F9CF0B86-8993-984F-B409-D122218A9F24}" type="pres">
      <dgm:prSet presAssocID="{A35C7A0A-81B4-E642-9F62-C21AED0D2EFC}" presName="node" presStyleLbl="node1" presStyleIdx="3" presStyleCnt="5">
        <dgm:presLayoutVars>
          <dgm:bulletEnabled val="1"/>
        </dgm:presLayoutVars>
      </dgm:prSet>
      <dgm:spPr/>
    </dgm:pt>
    <dgm:pt modelId="{1CF6940A-52E6-F744-8D0B-A895D12E7B98}" type="pres">
      <dgm:prSet presAssocID="{A35C7A0A-81B4-E642-9F62-C21AED0D2EFC}" presName="spNode" presStyleCnt="0"/>
      <dgm:spPr/>
    </dgm:pt>
    <dgm:pt modelId="{0D1FEEEA-598A-3C4F-B70A-CBDAF367A35B}" type="pres">
      <dgm:prSet presAssocID="{2DAB11DC-61E6-B541-990E-698B048C312D}" presName="sibTrans" presStyleLbl="sibTrans1D1" presStyleIdx="3" presStyleCnt="5"/>
      <dgm:spPr/>
    </dgm:pt>
    <dgm:pt modelId="{97FF1834-E3FE-324A-B7B9-90251DB85CE6}" type="pres">
      <dgm:prSet presAssocID="{09F7A86F-DE46-C84E-A1CB-0E15737D9090}" presName="node" presStyleLbl="node1" presStyleIdx="4" presStyleCnt="5">
        <dgm:presLayoutVars>
          <dgm:bulletEnabled val="1"/>
        </dgm:presLayoutVars>
      </dgm:prSet>
      <dgm:spPr/>
    </dgm:pt>
    <dgm:pt modelId="{749F0A6B-D878-154A-A680-942735034269}" type="pres">
      <dgm:prSet presAssocID="{09F7A86F-DE46-C84E-A1CB-0E15737D9090}" presName="spNode" presStyleCnt="0"/>
      <dgm:spPr/>
    </dgm:pt>
    <dgm:pt modelId="{46675EB7-4890-764A-AAF2-843F75DD84A8}" type="pres">
      <dgm:prSet presAssocID="{4995DFC3-3A8F-B346-B767-34C443FA4DE9}" presName="sibTrans" presStyleLbl="sibTrans1D1" presStyleIdx="4" presStyleCnt="5"/>
      <dgm:spPr/>
    </dgm:pt>
  </dgm:ptLst>
  <dgm:cxnLst>
    <dgm:cxn modelId="{5B652724-6606-1A40-8D33-884EE2491E18}" srcId="{9503848B-B2C6-FD4B-B312-CF407BCDE0AC}" destId="{A35C7A0A-81B4-E642-9F62-C21AED0D2EFC}" srcOrd="3" destOrd="0" parTransId="{DB1EE1FA-9041-9649-BA9A-54C004F07F08}" sibTransId="{2DAB11DC-61E6-B541-990E-698B048C312D}"/>
    <dgm:cxn modelId="{05671943-A521-B246-B915-2E20DDFE73FC}" type="presOf" srcId="{9503848B-B2C6-FD4B-B312-CF407BCDE0AC}" destId="{CA231956-CFF6-A740-B0E8-9F4974E9F840}" srcOrd="0" destOrd="0" presId="urn:microsoft.com/office/officeart/2005/8/layout/cycle6"/>
    <dgm:cxn modelId="{E081E04E-BF04-4D4D-9FB6-3BFA521974EC}" type="presOf" srcId="{EF4A8895-0D0B-B947-A2B4-41D2081FA7B4}" destId="{B38425FF-3BD0-224A-AA06-432558C6A293}" srcOrd="0" destOrd="0" presId="urn:microsoft.com/office/officeart/2005/8/layout/cycle6"/>
    <dgm:cxn modelId="{16588156-2A80-4441-A4F4-B6EB833C9F49}" type="presOf" srcId="{8CC6E5E9-D968-734D-9C5F-F4E01DC3B1FE}" destId="{B1F1D6CB-F527-0A4C-AAB0-B17C9336B892}" srcOrd="0" destOrd="0" presId="urn:microsoft.com/office/officeart/2005/8/layout/cycle6"/>
    <dgm:cxn modelId="{D53E9C6C-8A9C-274B-8207-DC43BC939209}" type="presOf" srcId="{4995DFC3-3A8F-B346-B767-34C443FA4DE9}" destId="{46675EB7-4890-764A-AAF2-843F75DD84A8}" srcOrd="0" destOrd="0" presId="urn:microsoft.com/office/officeart/2005/8/layout/cycle6"/>
    <dgm:cxn modelId="{9BE0A574-406F-B448-BD9F-942C277193B6}" type="presOf" srcId="{17A5CDF0-4E25-3741-8659-A3AE91C122E6}" destId="{D777EB23-9C34-3542-823E-077273D9E5B0}" srcOrd="0" destOrd="0" presId="urn:microsoft.com/office/officeart/2005/8/layout/cycle6"/>
    <dgm:cxn modelId="{D8E23482-5C11-EE4F-8690-5D730C3D2768}" type="presOf" srcId="{24E622BD-37AA-E043-9D74-AA5664B25C7A}" destId="{4316E51F-A951-B542-B378-D1B655D367D9}" srcOrd="0" destOrd="0" presId="urn:microsoft.com/office/officeart/2005/8/layout/cycle6"/>
    <dgm:cxn modelId="{3F5F0D84-27FD-074C-AB81-16CC89420416}" srcId="{9503848B-B2C6-FD4B-B312-CF407BCDE0AC}" destId="{0F75960A-2C9C-464D-9FE5-A1EE36C6D05F}" srcOrd="1" destOrd="0" parTransId="{618E5A28-1BF1-B246-A486-BFFC089C97BA}" sibTransId="{17A5CDF0-4E25-3741-8659-A3AE91C122E6}"/>
    <dgm:cxn modelId="{E247FE87-41A0-4B47-9D93-5A60214EFD97}" type="presOf" srcId="{A35C7A0A-81B4-E642-9F62-C21AED0D2EFC}" destId="{F9CF0B86-8993-984F-B409-D122218A9F24}" srcOrd="0" destOrd="0" presId="urn:microsoft.com/office/officeart/2005/8/layout/cycle6"/>
    <dgm:cxn modelId="{874FF789-3979-5140-A851-C0863F1A6562}" srcId="{9503848B-B2C6-FD4B-B312-CF407BCDE0AC}" destId="{FE68B330-1462-CE45-B31A-821A2A003B3E}" srcOrd="0" destOrd="0" parTransId="{D3E24120-DDAA-D448-8653-78422B66AD17}" sibTransId="{24E622BD-37AA-E043-9D74-AA5664B25C7A}"/>
    <dgm:cxn modelId="{C7F32692-F148-E04E-8AF6-130E8CB793E1}" type="presOf" srcId="{2DAB11DC-61E6-B541-990E-698B048C312D}" destId="{0D1FEEEA-598A-3C4F-B70A-CBDAF367A35B}" srcOrd="0" destOrd="0" presId="urn:microsoft.com/office/officeart/2005/8/layout/cycle6"/>
    <dgm:cxn modelId="{21725498-9347-424D-85C6-48E9CD849002}" type="presOf" srcId="{FE68B330-1462-CE45-B31A-821A2A003B3E}" destId="{61A2E495-839F-2F48-AA06-9091B384D455}" srcOrd="0" destOrd="0" presId="urn:microsoft.com/office/officeart/2005/8/layout/cycle6"/>
    <dgm:cxn modelId="{0BC773A1-5B8C-8E4C-97A4-E36A708F8DE8}" srcId="{9503848B-B2C6-FD4B-B312-CF407BCDE0AC}" destId="{09F7A86F-DE46-C84E-A1CB-0E15737D9090}" srcOrd="4" destOrd="0" parTransId="{93D54EA1-3357-D549-BFDA-539C261A4074}" sibTransId="{4995DFC3-3A8F-B346-B767-34C443FA4DE9}"/>
    <dgm:cxn modelId="{55E89EAA-7099-A845-864F-BEBBFA5E30A5}" type="presOf" srcId="{0F75960A-2C9C-464D-9FE5-A1EE36C6D05F}" destId="{F61E6050-517B-934B-8881-5304A434877F}" srcOrd="0" destOrd="0" presId="urn:microsoft.com/office/officeart/2005/8/layout/cycle6"/>
    <dgm:cxn modelId="{1A9586DA-EC1D-074E-B558-36ADDB9CE6AD}" srcId="{9503848B-B2C6-FD4B-B312-CF407BCDE0AC}" destId="{EF4A8895-0D0B-B947-A2B4-41D2081FA7B4}" srcOrd="2" destOrd="0" parTransId="{30C55378-D110-DB45-A768-D8E45ACD2AF1}" sibTransId="{8CC6E5E9-D968-734D-9C5F-F4E01DC3B1FE}"/>
    <dgm:cxn modelId="{336EA6E7-D619-3A45-A87C-017E801EBD1F}" type="presOf" srcId="{09F7A86F-DE46-C84E-A1CB-0E15737D9090}" destId="{97FF1834-E3FE-324A-B7B9-90251DB85CE6}" srcOrd="0" destOrd="0" presId="urn:microsoft.com/office/officeart/2005/8/layout/cycle6"/>
    <dgm:cxn modelId="{8EFDE5B0-B2F4-7641-A23A-63B526ECD87A}" type="presParOf" srcId="{CA231956-CFF6-A740-B0E8-9F4974E9F840}" destId="{61A2E495-839F-2F48-AA06-9091B384D455}" srcOrd="0" destOrd="0" presId="urn:microsoft.com/office/officeart/2005/8/layout/cycle6"/>
    <dgm:cxn modelId="{FB9C6122-6123-E348-A376-72A5DAA967FF}" type="presParOf" srcId="{CA231956-CFF6-A740-B0E8-9F4974E9F840}" destId="{890B0955-1D6F-334A-A89F-B5048C4EA651}" srcOrd="1" destOrd="0" presId="urn:microsoft.com/office/officeart/2005/8/layout/cycle6"/>
    <dgm:cxn modelId="{48A3C30C-7FAA-7744-AE0F-5331B0ABF4B8}" type="presParOf" srcId="{CA231956-CFF6-A740-B0E8-9F4974E9F840}" destId="{4316E51F-A951-B542-B378-D1B655D367D9}" srcOrd="2" destOrd="0" presId="urn:microsoft.com/office/officeart/2005/8/layout/cycle6"/>
    <dgm:cxn modelId="{31207EDC-C65F-A845-827A-5362970D8734}" type="presParOf" srcId="{CA231956-CFF6-A740-B0E8-9F4974E9F840}" destId="{F61E6050-517B-934B-8881-5304A434877F}" srcOrd="3" destOrd="0" presId="urn:microsoft.com/office/officeart/2005/8/layout/cycle6"/>
    <dgm:cxn modelId="{8CB52EF2-9976-9C48-8232-86C241468716}" type="presParOf" srcId="{CA231956-CFF6-A740-B0E8-9F4974E9F840}" destId="{BA276F55-C41F-824F-927E-16BEF12AD244}" srcOrd="4" destOrd="0" presId="urn:microsoft.com/office/officeart/2005/8/layout/cycle6"/>
    <dgm:cxn modelId="{9DADF43A-E643-3C48-B510-F90DBE0CBEA8}" type="presParOf" srcId="{CA231956-CFF6-A740-B0E8-9F4974E9F840}" destId="{D777EB23-9C34-3542-823E-077273D9E5B0}" srcOrd="5" destOrd="0" presId="urn:microsoft.com/office/officeart/2005/8/layout/cycle6"/>
    <dgm:cxn modelId="{97B664E4-FE7C-744B-A697-399C1FD744CC}" type="presParOf" srcId="{CA231956-CFF6-A740-B0E8-9F4974E9F840}" destId="{B38425FF-3BD0-224A-AA06-432558C6A293}" srcOrd="6" destOrd="0" presId="urn:microsoft.com/office/officeart/2005/8/layout/cycle6"/>
    <dgm:cxn modelId="{D334AE2B-0AF8-404F-91A9-B924E6F1BAAE}" type="presParOf" srcId="{CA231956-CFF6-A740-B0E8-9F4974E9F840}" destId="{20DBC2F6-5572-AA48-8FBA-FCA8CC9E7D35}" srcOrd="7" destOrd="0" presId="urn:microsoft.com/office/officeart/2005/8/layout/cycle6"/>
    <dgm:cxn modelId="{BF4A8000-6443-CA4D-BBA3-C2B423AE6F60}" type="presParOf" srcId="{CA231956-CFF6-A740-B0E8-9F4974E9F840}" destId="{B1F1D6CB-F527-0A4C-AAB0-B17C9336B892}" srcOrd="8" destOrd="0" presId="urn:microsoft.com/office/officeart/2005/8/layout/cycle6"/>
    <dgm:cxn modelId="{A3759D37-4297-624A-865B-87FE62DBC68C}" type="presParOf" srcId="{CA231956-CFF6-A740-B0E8-9F4974E9F840}" destId="{F9CF0B86-8993-984F-B409-D122218A9F24}" srcOrd="9" destOrd="0" presId="urn:microsoft.com/office/officeart/2005/8/layout/cycle6"/>
    <dgm:cxn modelId="{7559EC1F-9E24-4047-9D3B-C710BDBF4055}" type="presParOf" srcId="{CA231956-CFF6-A740-B0E8-9F4974E9F840}" destId="{1CF6940A-52E6-F744-8D0B-A895D12E7B98}" srcOrd="10" destOrd="0" presId="urn:microsoft.com/office/officeart/2005/8/layout/cycle6"/>
    <dgm:cxn modelId="{7840B209-E9D4-9143-B4D2-861A635A364C}" type="presParOf" srcId="{CA231956-CFF6-A740-B0E8-9F4974E9F840}" destId="{0D1FEEEA-598A-3C4F-B70A-CBDAF367A35B}" srcOrd="11" destOrd="0" presId="urn:microsoft.com/office/officeart/2005/8/layout/cycle6"/>
    <dgm:cxn modelId="{F125EBDD-1392-AC4A-95C0-F9344E1FFEED}" type="presParOf" srcId="{CA231956-CFF6-A740-B0E8-9F4974E9F840}" destId="{97FF1834-E3FE-324A-B7B9-90251DB85CE6}" srcOrd="12" destOrd="0" presId="urn:microsoft.com/office/officeart/2005/8/layout/cycle6"/>
    <dgm:cxn modelId="{908DE6BE-59AD-7B4F-BFC1-3C489F81F090}" type="presParOf" srcId="{CA231956-CFF6-A740-B0E8-9F4974E9F840}" destId="{749F0A6B-D878-154A-A680-942735034269}" srcOrd="13" destOrd="0" presId="urn:microsoft.com/office/officeart/2005/8/layout/cycle6"/>
    <dgm:cxn modelId="{C579CF5C-C6AD-914C-8C17-B1699C26F116}" type="presParOf" srcId="{CA231956-CFF6-A740-B0E8-9F4974E9F840}" destId="{46675EB7-4890-764A-AAF2-843F75DD84A8}" srcOrd="14" destOrd="0" presId="urn:microsoft.com/office/officeart/2005/8/layout/cycle6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0FB4AE-D884-0B4D-B377-4170F21206E9}">
      <dsp:nvSpPr>
        <dsp:cNvPr id="0" name=""/>
        <dsp:cNvSpPr/>
      </dsp:nvSpPr>
      <dsp:spPr>
        <a:xfrm>
          <a:off x="4408396" y="3229"/>
          <a:ext cx="1786138" cy="1160989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1" kern="1200" dirty="0"/>
            <a:t>Stress </a:t>
          </a:r>
          <a:r>
            <a:rPr lang="nl-NL" sz="1700" b="1" kern="1200" dirty="0" err="1"/>
            <a:t>and</a:t>
          </a:r>
          <a:r>
            <a:rPr lang="nl-NL" sz="1700" b="1" kern="1200" dirty="0"/>
            <a:t> </a:t>
          </a:r>
          <a:r>
            <a:rPr lang="nl-NL" sz="1700" b="1" kern="1200" dirty="0" err="1"/>
            <a:t>Overwhelm</a:t>
          </a:r>
          <a:endParaRPr lang="en-DE" sz="1700" kern="1200" dirty="0"/>
        </a:p>
      </dsp:txBody>
      <dsp:txXfrm>
        <a:off x="4465071" y="59904"/>
        <a:ext cx="1672788" cy="1047639"/>
      </dsp:txXfrm>
    </dsp:sp>
    <dsp:sp modelId="{69CA35DD-6AE3-3249-9B6E-C84BCBAEA199}">
      <dsp:nvSpPr>
        <dsp:cNvPr id="0" name=""/>
        <dsp:cNvSpPr/>
      </dsp:nvSpPr>
      <dsp:spPr>
        <a:xfrm>
          <a:off x="2980156" y="583724"/>
          <a:ext cx="4642618" cy="4642618"/>
        </a:xfrm>
        <a:custGeom>
          <a:avLst/>
          <a:gdLst/>
          <a:ahLst/>
          <a:cxnLst/>
          <a:rect l="0" t="0" r="0" b="0"/>
          <a:pathLst>
            <a:path>
              <a:moveTo>
                <a:pt x="3226670" y="183834"/>
              </a:moveTo>
              <a:arcTo wR="2321309" hR="2321309" stAng="17577352" swAng="1963331"/>
            </a:path>
          </a:pathLst>
        </a:custGeom>
        <a:noFill/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292E87-D3CD-504E-8C60-C3257D33E846}">
      <dsp:nvSpPr>
        <dsp:cNvPr id="0" name=""/>
        <dsp:cNvSpPr/>
      </dsp:nvSpPr>
      <dsp:spPr>
        <a:xfrm>
          <a:off x="6616092" y="1607214"/>
          <a:ext cx="1786138" cy="1160989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1" kern="1200"/>
            <a:t>Social Isolation</a:t>
          </a:r>
          <a:endParaRPr lang="en-DE" sz="1700" kern="1200"/>
        </a:p>
      </dsp:txBody>
      <dsp:txXfrm>
        <a:off x="6672767" y="1663889"/>
        <a:ext cx="1672788" cy="1047639"/>
      </dsp:txXfrm>
    </dsp:sp>
    <dsp:sp modelId="{BEF6AFCD-110E-CB4B-812C-6077CD50F70D}">
      <dsp:nvSpPr>
        <dsp:cNvPr id="0" name=""/>
        <dsp:cNvSpPr/>
      </dsp:nvSpPr>
      <dsp:spPr>
        <a:xfrm>
          <a:off x="2980156" y="583724"/>
          <a:ext cx="4642618" cy="4642618"/>
        </a:xfrm>
        <a:custGeom>
          <a:avLst/>
          <a:gdLst/>
          <a:ahLst/>
          <a:cxnLst/>
          <a:rect l="0" t="0" r="0" b="0"/>
          <a:pathLst>
            <a:path>
              <a:moveTo>
                <a:pt x="4639410" y="2199327"/>
              </a:moveTo>
              <a:arcTo wR="2321309" hR="2321309" stAng="21419268" swAng="2197681"/>
            </a:path>
          </a:pathLst>
        </a:custGeom>
        <a:noFill/>
        <a:ln w="9525" cap="flat" cmpd="sng" algn="ctr">
          <a:solidFill>
            <a:schemeClr val="bg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671B53-5D15-7E4F-9218-393394C326D4}">
      <dsp:nvSpPr>
        <dsp:cNvPr id="0" name=""/>
        <dsp:cNvSpPr/>
      </dsp:nvSpPr>
      <dsp:spPr>
        <a:xfrm>
          <a:off x="5772827" y="4202516"/>
          <a:ext cx="1786138" cy="1160989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1" kern="1200" dirty="0" err="1"/>
            <a:t>Disruption</a:t>
          </a:r>
          <a:r>
            <a:rPr lang="nl-NL" sz="1700" b="1" kern="1200" dirty="0"/>
            <a:t> of Treatment or </a:t>
          </a:r>
          <a:r>
            <a:rPr lang="nl-NL" sz="1700" b="1" kern="1200" dirty="0" err="1"/>
            <a:t>Medication</a:t>
          </a:r>
          <a:endParaRPr lang="en-DE" sz="1700" kern="1200" dirty="0"/>
        </a:p>
      </dsp:txBody>
      <dsp:txXfrm>
        <a:off x="5829502" y="4259191"/>
        <a:ext cx="1672788" cy="1047639"/>
      </dsp:txXfrm>
    </dsp:sp>
    <dsp:sp modelId="{D959FAA4-5725-E849-AE79-18A3C221DFE5}">
      <dsp:nvSpPr>
        <dsp:cNvPr id="0" name=""/>
        <dsp:cNvSpPr/>
      </dsp:nvSpPr>
      <dsp:spPr>
        <a:xfrm>
          <a:off x="2980156" y="583724"/>
          <a:ext cx="4642618" cy="4642618"/>
        </a:xfrm>
        <a:custGeom>
          <a:avLst/>
          <a:gdLst/>
          <a:ahLst/>
          <a:cxnLst/>
          <a:rect l="0" t="0" r="0" b="0"/>
          <a:pathLst>
            <a:path>
              <a:moveTo>
                <a:pt x="2783436" y="4596152"/>
              </a:moveTo>
              <a:arcTo wR="2321309" hR="2321309" stAng="4711008" swAng="1377983"/>
            </a:path>
          </a:pathLst>
        </a:custGeom>
        <a:noFill/>
        <a:ln w="9525" cap="flat" cmpd="sng" algn="ctr">
          <a:solidFill>
            <a:schemeClr val="bg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FEC857-5965-C147-ABB4-E93F81509A17}">
      <dsp:nvSpPr>
        <dsp:cNvPr id="0" name=""/>
        <dsp:cNvSpPr/>
      </dsp:nvSpPr>
      <dsp:spPr>
        <a:xfrm>
          <a:off x="3043965" y="4202516"/>
          <a:ext cx="1786138" cy="1160989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1" kern="1200"/>
            <a:t>Culture Shock and Adjustment Problems</a:t>
          </a:r>
          <a:endParaRPr lang="en-DE" sz="1700" kern="1200"/>
        </a:p>
      </dsp:txBody>
      <dsp:txXfrm>
        <a:off x="3100640" y="4259191"/>
        <a:ext cx="1672788" cy="1047639"/>
      </dsp:txXfrm>
    </dsp:sp>
    <dsp:sp modelId="{5013EC89-9F56-5D4A-94F3-2E1A00EDA342}">
      <dsp:nvSpPr>
        <dsp:cNvPr id="0" name=""/>
        <dsp:cNvSpPr/>
      </dsp:nvSpPr>
      <dsp:spPr>
        <a:xfrm>
          <a:off x="2980156" y="583724"/>
          <a:ext cx="4642618" cy="4642618"/>
        </a:xfrm>
        <a:custGeom>
          <a:avLst/>
          <a:gdLst/>
          <a:ahLst/>
          <a:cxnLst/>
          <a:rect l="0" t="0" r="0" b="0"/>
          <a:pathLst>
            <a:path>
              <a:moveTo>
                <a:pt x="388196" y="3606435"/>
              </a:moveTo>
              <a:arcTo wR="2321309" hR="2321309" stAng="8783051" swAng="2197681"/>
            </a:path>
          </a:pathLst>
        </a:custGeom>
        <a:noFill/>
        <a:ln w="9525" cap="flat" cmpd="sng" algn="ctr">
          <a:solidFill>
            <a:schemeClr val="bg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A0455-82D3-B845-8E19-006F281FD8DB}">
      <dsp:nvSpPr>
        <dsp:cNvPr id="0" name=""/>
        <dsp:cNvSpPr/>
      </dsp:nvSpPr>
      <dsp:spPr>
        <a:xfrm>
          <a:off x="2200700" y="1607214"/>
          <a:ext cx="1786138" cy="1160989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1" kern="1200" dirty="0"/>
            <a:t>Trigger </a:t>
          </a:r>
          <a:r>
            <a:rPr lang="nl-NL" sz="1700" b="1" kern="1200" dirty="0" err="1"/>
            <a:t>for</a:t>
          </a:r>
          <a:r>
            <a:rPr lang="nl-NL" sz="1700" b="1" kern="1200" dirty="0"/>
            <a:t> </a:t>
          </a:r>
          <a:r>
            <a:rPr lang="nl-NL" sz="1700" b="1" kern="1200" dirty="0" err="1"/>
            <a:t>Underlying</a:t>
          </a:r>
          <a:r>
            <a:rPr lang="nl-NL" sz="1700" b="1" kern="1200" dirty="0"/>
            <a:t> </a:t>
          </a:r>
          <a:r>
            <a:rPr lang="nl-NL" sz="1700" b="1" kern="1200" dirty="0" err="1"/>
            <a:t>Vulnerability</a:t>
          </a:r>
          <a:endParaRPr lang="en-DE" sz="1700" kern="1200" dirty="0"/>
        </a:p>
      </dsp:txBody>
      <dsp:txXfrm>
        <a:off x="2257375" y="1663889"/>
        <a:ext cx="1672788" cy="1047639"/>
      </dsp:txXfrm>
    </dsp:sp>
    <dsp:sp modelId="{9779B8A3-3196-6A43-B8A5-D1272A56C7F2}">
      <dsp:nvSpPr>
        <dsp:cNvPr id="0" name=""/>
        <dsp:cNvSpPr/>
      </dsp:nvSpPr>
      <dsp:spPr>
        <a:xfrm>
          <a:off x="2980156" y="583724"/>
          <a:ext cx="4642618" cy="4642618"/>
        </a:xfrm>
        <a:custGeom>
          <a:avLst/>
          <a:gdLst/>
          <a:ahLst/>
          <a:cxnLst/>
          <a:rect l="0" t="0" r="0" b="0"/>
          <a:pathLst>
            <a:path>
              <a:moveTo>
                <a:pt x="404180" y="1012456"/>
              </a:moveTo>
              <a:arcTo wR="2321309" hR="2321309" stAng="12859316" swAng="1963331"/>
            </a:path>
          </a:pathLst>
        </a:custGeom>
        <a:noFill/>
        <a:ln w="9525" cap="flat" cmpd="sng" algn="ctr">
          <a:solidFill>
            <a:schemeClr val="bg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A2E495-839F-2F48-AA06-9091B384D455}">
      <dsp:nvSpPr>
        <dsp:cNvPr id="0" name=""/>
        <dsp:cNvSpPr/>
      </dsp:nvSpPr>
      <dsp:spPr>
        <a:xfrm>
          <a:off x="2917599" y="156"/>
          <a:ext cx="1671388" cy="1086402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b="0" kern="1200" dirty="0" err="1"/>
            <a:t>Increased</a:t>
          </a:r>
          <a:r>
            <a:rPr lang="nl-NL" sz="1600" b="0" kern="1200" dirty="0"/>
            <a:t> Stress </a:t>
          </a:r>
          <a:r>
            <a:rPr lang="nl-NL" sz="1600" b="0" kern="1200" dirty="0" err="1"/>
            <a:t>and</a:t>
          </a:r>
          <a:r>
            <a:rPr lang="nl-NL" sz="1600" b="0" kern="1200" dirty="0"/>
            <a:t> </a:t>
          </a:r>
          <a:r>
            <a:rPr lang="nl-NL" sz="1600" b="0" kern="1200" dirty="0" err="1"/>
            <a:t>Emotional</a:t>
          </a:r>
          <a:r>
            <a:rPr lang="nl-NL" sz="1600" b="0" kern="1200" dirty="0"/>
            <a:t> </a:t>
          </a:r>
          <a:r>
            <a:rPr lang="nl-NL" sz="1600" b="0" kern="1200" dirty="0" err="1"/>
            <a:t>Strain</a:t>
          </a:r>
          <a:endParaRPr lang="en-DE" sz="1600" kern="1200" dirty="0"/>
        </a:p>
      </dsp:txBody>
      <dsp:txXfrm>
        <a:off x="2970633" y="53190"/>
        <a:ext cx="1565320" cy="980334"/>
      </dsp:txXfrm>
    </dsp:sp>
    <dsp:sp modelId="{4316E51F-A951-B542-B378-D1B655D367D9}">
      <dsp:nvSpPr>
        <dsp:cNvPr id="0" name=""/>
        <dsp:cNvSpPr/>
      </dsp:nvSpPr>
      <dsp:spPr>
        <a:xfrm>
          <a:off x="1583400" y="543357"/>
          <a:ext cx="4339787" cy="4339787"/>
        </a:xfrm>
        <a:custGeom>
          <a:avLst/>
          <a:gdLst/>
          <a:ahLst/>
          <a:cxnLst/>
          <a:rect l="0" t="0" r="0" b="0"/>
          <a:pathLst>
            <a:path>
              <a:moveTo>
                <a:pt x="3017062" y="172208"/>
              </a:moveTo>
              <a:arcTo wR="2169893" hR="2169893" stAng="17578835" swAng="1960782"/>
            </a:path>
          </a:pathLst>
        </a:custGeom>
        <a:noFill/>
        <a:ln w="9525" cap="flat" cmpd="sng" algn="ctr">
          <a:solidFill>
            <a:schemeClr val="bg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1E6050-517B-934B-8881-5304A434877F}">
      <dsp:nvSpPr>
        <dsp:cNvPr id="0" name=""/>
        <dsp:cNvSpPr/>
      </dsp:nvSpPr>
      <dsp:spPr>
        <a:xfrm>
          <a:off x="4981291" y="1499515"/>
          <a:ext cx="1671388" cy="1086402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b="0" kern="1200" dirty="0" err="1"/>
            <a:t>Isolation</a:t>
          </a:r>
          <a:r>
            <a:rPr lang="nl-NL" sz="1600" b="0" kern="1200" dirty="0"/>
            <a:t> </a:t>
          </a:r>
          <a:r>
            <a:rPr lang="nl-NL" sz="1600" b="0" kern="1200" dirty="0" err="1"/>
            <a:t>from</a:t>
          </a:r>
          <a:r>
            <a:rPr lang="nl-NL" sz="1600" b="0" kern="1200" dirty="0"/>
            <a:t> </a:t>
          </a:r>
          <a:r>
            <a:rPr lang="nl-NL" sz="1600" b="0" kern="1200" dirty="0" err="1"/>
            <a:t>Social</a:t>
          </a:r>
          <a:r>
            <a:rPr lang="nl-NL" sz="1600" b="0" kern="1200" dirty="0"/>
            <a:t> Support</a:t>
          </a:r>
          <a:endParaRPr lang="en-DE" sz="1600" kern="1200" dirty="0"/>
        </a:p>
      </dsp:txBody>
      <dsp:txXfrm>
        <a:off x="5034325" y="1552549"/>
        <a:ext cx="1565320" cy="980334"/>
      </dsp:txXfrm>
    </dsp:sp>
    <dsp:sp modelId="{D777EB23-9C34-3542-823E-077273D9E5B0}">
      <dsp:nvSpPr>
        <dsp:cNvPr id="0" name=""/>
        <dsp:cNvSpPr/>
      </dsp:nvSpPr>
      <dsp:spPr>
        <a:xfrm>
          <a:off x="1583400" y="543357"/>
          <a:ext cx="4339787" cy="4339787"/>
        </a:xfrm>
        <a:custGeom>
          <a:avLst/>
          <a:gdLst/>
          <a:ahLst/>
          <a:cxnLst/>
          <a:rect l="0" t="0" r="0" b="0"/>
          <a:pathLst>
            <a:path>
              <a:moveTo>
                <a:pt x="4336818" y="2056428"/>
              </a:moveTo>
              <a:arcTo wR="2169893" hR="2169893" stAng="21420155" swAng="2195722"/>
            </a:path>
          </a:pathLst>
        </a:custGeom>
        <a:noFill/>
        <a:ln w="9525" cap="flat" cmpd="sng" algn="ctr">
          <a:solidFill>
            <a:schemeClr val="bg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8425FF-3BD0-224A-AA06-432558C6A293}">
      <dsp:nvSpPr>
        <dsp:cNvPr id="0" name=""/>
        <dsp:cNvSpPr/>
      </dsp:nvSpPr>
      <dsp:spPr>
        <a:xfrm>
          <a:off x="4193031" y="3925530"/>
          <a:ext cx="1671388" cy="1086402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b="0" kern="1200" dirty="0" err="1"/>
            <a:t>Reduced</a:t>
          </a:r>
          <a:r>
            <a:rPr lang="nl-NL" sz="1600" b="0" kern="1200" dirty="0"/>
            <a:t> Access </a:t>
          </a:r>
          <a:r>
            <a:rPr lang="nl-NL" sz="1600" b="0" kern="1200" dirty="0" err="1"/>
            <a:t>to</a:t>
          </a:r>
          <a:r>
            <a:rPr lang="nl-NL" sz="1600" b="0" kern="1200" dirty="0"/>
            <a:t> </a:t>
          </a:r>
          <a:r>
            <a:rPr lang="nl-NL" sz="1600" b="0" kern="1200" dirty="0" err="1"/>
            <a:t>Mental</a:t>
          </a:r>
          <a:r>
            <a:rPr lang="nl-NL" sz="1600" b="0" kern="1200" dirty="0"/>
            <a:t> Health Care</a:t>
          </a:r>
          <a:endParaRPr lang="en-DE" sz="1600" kern="1200" dirty="0"/>
        </a:p>
      </dsp:txBody>
      <dsp:txXfrm>
        <a:off x="4246065" y="3978564"/>
        <a:ext cx="1565320" cy="980334"/>
      </dsp:txXfrm>
    </dsp:sp>
    <dsp:sp modelId="{B1F1D6CB-F527-0A4C-AAB0-B17C9336B892}">
      <dsp:nvSpPr>
        <dsp:cNvPr id="0" name=""/>
        <dsp:cNvSpPr/>
      </dsp:nvSpPr>
      <dsp:spPr>
        <a:xfrm>
          <a:off x="1583400" y="543357"/>
          <a:ext cx="4339787" cy="4339787"/>
        </a:xfrm>
        <a:custGeom>
          <a:avLst/>
          <a:gdLst/>
          <a:ahLst/>
          <a:cxnLst/>
          <a:rect l="0" t="0" r="0" b="0"/>
          <a:pathLst>
            <a:path>
              <a:moveTo>
                <a:pt x="2601015" y="4296528"/>
              </a:moveTo>
              <a:arcTo wR="2169893" hR="2169893" stAng="4712402" swAng="1375196"/>
            </a:path>
          </a:pathLst>
        </a:custGeom>
        <a:noFill/>
        <a:ln w="9525" cap="flat" cmpd="sng" algn="ctr">
          <a:solidFill>
            <a:schemeClr val="bg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CF0B86-8993-984F-B409-D122218A9F24}">
      <dsp:nvSpPr>
        <dsp:cNvPr id="0" name=""/>
        <dsp:cNvSpPr/>
      </dsp:nvSpPr>
      <dsp:spPr>
        <a:xfrm>
          <a:off x="1642168" y="3925530"/>
          <a:ext cx="1671388" cy="1086402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b="0" kern="1200" dirty="0"/>
            <a:t>Triggers </a:t>
          </a:r>
          <a:r>
            <a:rPr lang="nl-NL" sz="1600" b="0" kern="1200" dirty="0" err="1"/>
            <a:t>from</a:t>
          </a:r>
          <a:r>
            <a:rPr lang="nl-NL" sz="1600" b="0" kern="1200" dirty="0"/>
            <a:t> Major Life Changes</a:t>
          </a:r>
          <a:endParaRPr lang="en-DE" sz="1600" kern="1200" dirty="0"/>
        </a:p>
      </dsp:txBody>
      <dsp:txXfrm>
        <a:off x="1695202" y="3978564"/>
        <a:ext cx="1565320" cy="980334"/>
      </dsp:txXfrm>
    </dsp:sp>
    <dsp:sp modelId="{0D1FEEEA-598A-3C4F-B70A-CBDAF367A35B}">
      <dsp:nvSpPr>
        <dsp:cNvPr id="0" name=""/>
        <dsp:cNvSpPr/>
      </dsp:nvSpPr>
      <dsp:spPr>
        <a:xfrm>
          <a:off x="1583400" y="543357"/>
          <a:ext cx="4339787" cy="4339787"/>
        </a:xfrm>
        <a:custGeom>
          <a:avLst/>
          <a:gdLst/>
          <a:ahLst/>
          <a:cxnLst/>
          <a:rect l="0" t="0" r="0" b="0"/>
          <a:pathLst>
            <a:path>
              <a:moveTo>
                <a:pt x="362500" y="3370629"/>
              </a:moveTo>
              <a:arcTo wR="2169893" hR="2169893" stAng="8784123" swAng="2195722"/>
            </a:path>
          </a:pathLst>
        </a:custGeom>
        <a:noFill/>
        <a:ln w="9525" cap="flat" cmpd="sng" algn="ctr">
          <a:solidFill>
            <a:schemeClr val="bg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FF1834-E3FE-324A-B7B9-90251DB85CE6}">
      <dsp:nvSpPr>
        <dsp:cNvPr id="0" name=""/>
        <dsp:cNvSpPr/>
      </dsp:nvSpPr>
      <dsp:spPr>
        <a:xfrm>
          <a:off x="853908" y="1499515"/>
          <a:ext cx="1671388" cy="1086402"/>
        </a:xfrm>
        <a:prstGeom prst="round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b="0" kern="1200" dirty="0" err="1"/>
            <a:t>Higher</a:t>
          </a:r>
          <a:r>
            <a:rPr lang="nl-NL" sz="1600" b="0" kern="1200" dirty="0"/>
            <a:t> Risk of </a:t>
          </a:r>
          <a:r>
            <a:rPr lang="nl-NL" sz="1600" b="0" kern="1200" dirty="0" err="1"/>
            <a:t>Acting</a:t>
          </a:r>
          <a:r>
            <a:rPr lang="nl-NL" sz="1600" b="0" kern="1200" dirty="0"/>
            <a:t> on </a:t>
          </a:r>
          <a:r>
            <a:rPr lang="nl-NL" sz="1600" b="0" kern="1200" dirty="0" err="1"/>
            <a:t>Suicidal</a:t>
          </a:r>
          <a:r>
            <a:rPr lang="nl-NL" sz="1600" b="0" kern="1200" dirty="0"/>
            <a:t> </a:t>
          </a:r>
          <a:r>
            <a:rPr lang="nl-NL" sz="1600" b="0" kern="1200" dirty="0" err="1"/>
            <a:t>Thoughts</a:t>
          </a:r>
          <a:endParaRPr lang="en-DE" sz="1600" kern="1200" dirty="0"/>
        </a:p>
      </dsp:txBody>
      <dsp:txXfrm>
        <a:off x="906942" y="1552549"/>
        <a:ext cx="1565320" cy="980334"/>
      </dsp:txXfrm>
    </dsp:sp>
    <dsp:sp modelId="{46675EB7-4890-764A-AAF2-843F75DD84A8}">
      <dsp:nvSpPr>
        <dsp:cNvPr id="0" name=""/>
        <dsp:cNvSpPr/>
      </dsp:nvSpPr>
      <dsp:spPr>
        <a:xfrm>
          <a:off x="1583400" y="543357"/>
          <a:ext cx="4339787" cy="4339787"/>
        </a:xfrm>
        <a:custGeom>
          <a:avLst/>
          <a:gdLst/>
          <a:ahLst/>
          <a:cxnLst/>
          <a:rect l="0" t="0" r="0" b="0"/>
          <a:pathLst>
            <a:path>
              <a:moveTo>
                <a:pt x="378196" y="945859"/>
              </a:moveTo>
              <a:arcTo wR="2169893" hR="2169893" stAng="12860383" swAng="1960782"/>
            </a:path>
          </a:pathLst>
        </a:custGeom>
        <a:noFill/>
        <a:ln w="9525" cap="flat" cmpd="sng" algn="ctr">
          <a:solidFill>
            <a:schemeClr val="bg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25-06-2025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25-06-2025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25-06-2025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Health </a:t>
            </a:r>
            <a:r>
              <a:rPr lang="nl-NL" dirty="0" err="1"/>
              <a:t>Threats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Name|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Stress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Health in International Travel </a:t>
            </a:r>
          </a:p>
          <a:p>
            <a:r>
              <a:rPr lang="nl-NL" dirty="0"/>
              <a:t>- </a:t>
            </a:r>
            <a:r>
              <a:rPr lang="nl-NL" dirty="0" err="1"/>
              <a:t>Precautions</a:t>
            </a:r>
            <a:r>
              <a:rPr lang="nl-NL" dirty="0"/>
              <a:t> </a:t>
            </a:r>
            <a:r>
              <a:rPr lang="nl-NL" dirty="0" err="1"/>
              <a:t>When</a:t>
            </a:r>
            <a:r>
              <a:rPr lang="nl-NL" dirty="0"/>
              <a:t> </a:t>
            </a:r>
            <a:r>
              <a:rPr lang="nl-NL" dirty="0" err="1"/>
              <a:t>Undertaking</a:t>
            </a:r>
            <a:r>
              <a:rPr lang="nl-NL" dirty="0"/>
              <a:t> Travel</a:t>
            </a:r>
          </a:p>
          <a:p>
            <a:r>
              <a:rPr lang="nl-NL" dirty="0"/>
              <a:t>- </a:t>
            </a:r>
            <a:r>
              <a:rPr lang="nl-NL" dirty="0" err="1"/>
              <a:t>Mental</a:t>
            </a:r>
            <a:r>
              <a:rPr lang="nl-NL" dirty="0"/>
              <a:t> disorders</a:t>
            </a:r>
          </a:p>
          <a:p>
            <a:r>
              <a:rPr lang="nl-NL" dirty="0"/>
              <a:t> </a:t>
            </a:r>
            <a:r>
              <a:rPr lang="nl-NL" dirty="0" err="1"/>
              <a:t>Mood</a:t>
            </a:r>
            <a:r>
              <a:rPr lang="nl-NL" dirty="0"/>
              <a:t> Disorders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Suicide</a:t>
            </a:r>
            <a:r>
              <a:rPr lang="nl-NL" dirty="0"/>
              <a:t> Risk</a:t>
            </a:r>
          </a:p>
          <a:p>
            <a:r>
              <a:rPr lang="nl-NL" dirty="0"/>
              <a:t> </a:t>
            </a:r>
            <a:r>
              <a:rPr lang="nl-NL" sz="2400" dirty="0" err="1"/>
              <a:t>Psychotic</a:t>
            </a:r>
            <a:r>
              <a:rPr lang="nl-NL" sz="2400" dirty="0"/>
              <a:t> Disorders</a:t>
            </a:r>
          </a:p>
          <a:p>
            <a:r>
              <a:rPr lang="nl-NL" sz="2400" dirty="0" err="1"/>
              <a:t>Psychoactive</a:t>
            </a:r>
            <a:r>
              <a:rPr lang="nl-NL" sz="2400" dirty="0"/>
              <a:t> </a:t>
            </a:r>
            <a:r>
              <a:rPr lang="nl-NL" sz="2400" dirty="0" err="1"/>
              <a:t>Substance</a:t>
            </a:r>
            <a:r>
              <a:rPr lang="nl-NL" sz="2400" dirty="0"/>
              <a:t> </a:t>
            </a:r>
            <a:r>
              <a:rPr lang="nl-NL" sz="2400" dirty="0" err="1"/>
              <a:t>Use-related</a:t>
            </a:r>
            <a:r>
              <a:rPr lang="nl-NL" sz="2400" dirty="0"/>
              <a:t>- Disorders </a:t>
            </a:r>
            <a:br>
              <a:rPr lang="nl-NL" sz="2400" dirty="0"/>
            </a:b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Stress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Mental</a:t>
            </a:r>
            <a:r>
              <a:rPr lang="nl-NL" sz="3200" dirty="0"/>
              <a:t> Health in International Travel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1.1- International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causes</a:t>
            </a:r>
            <a:r>
              <a:rPr lang="nl-NL" dirty="0"/>
              <a:t> stress: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Logistical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(</a:t>
            </a:r>
            <a:r>
              <a:rPr lang="nl-NL" b="0" dirty="0" err="1"/>
              <a:t>flights</a:t>
            </a:r>
            <a:r>
              <a:rPr lang="nl-NL" b="0" dirty="0"/>
              <a:t>, </a:t>
            </a:r>
            <a:r>
              <a:rPr lang="nl-NL" b="0" dirty="0" err="1"/>
              <a:t>visas</a:t>
            </a:r>
            <a:r>
              <a:rPr lang="nl-NL" b="0" dirty="0"/>
              <a:t>, </a:t>
            </a:r>
            <a:r>
              <a:rPr lang="nl-NL" b="0" dirty="0" err="1"/>
              <a:t>accommodations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Uncertainty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unpredictability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journey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Disruption</a:t>
            </a:r>
            <a:r>
              <a:rPr lang="nl-NL" b="0" dirty="0"/>
              <a:t> of </a:t>
            </a:r>
            <a:r>
              <a:rPr lang="nl-NL" b="0" dirty="0" err="1"/>
              <a:t>daily</a:t>
            </a:r>
            <a:r>
              <a:rPr lang="nl-NL" b="0" dirty="0"/>
              <a:t> routines</a:t>
            </a:r>
          </a:p>
          <a:p>
            <a:pPr lvl="3"/>
            <a:r>
              <a:rPr lang="nl-NL" b="0" dirty="0"/>
              <a:t>- Jet lag </a:t>
            </a:r>
            <a:r>
              <a:rPr lang="nl-NL" b="0" dirty="0" err="1"/>
              <a:t>from</a:t>
            </a:r>
            <a:r>
              <a:rPr lang="nl-NL" b="0" dirty="0"/>
              <a:t> time zone changes</a:t>
            </a:r>
          </a:p>
          <a:p>
            <a:pPr lvl="3"/>
            <a:r>
              <a:rPr lang="nl-NL" b="0" dirty="0"/>
              <a:t>- Long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durations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Irregular</a:t>
            </a:r>
            <a:r>
              <a:rPr lang="nl-NL" b="0" dirty="0"/>
              <a:t> sleep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eating</a:t>
            </a:r>
            <a:r>
              <a:rPr lang="nl-NL" b="0" dirty="0"/>
              <a:t> </a:t>
            </a:r>
            <a:r>
              <a:rPr lang="nl-NL" b="0" dirty="0" err="1"/>
              <a:t>patterns</a:t>
            </a:r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1518962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Stress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Mental</a:t>
            </a:r>
            <a:r>
              <a:rPr lang="nl-NL" sz="3200" dirty="0"/>
              <a:t> Health in International Travel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1.2- </a:t>
            </a:r>
            <a:r>
              <a:rPr lang="nl-NL" dirty="0" err="1"/>
              <a:t>Travellers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feel </a:t>
            </a:r>
            <a:r>
              <a:rPr lang="nl-NL" dirty="0" err="1"/>
              <a:t>isolated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family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support: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distance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loved</a:t>
            </a:r>
            <a:r>
              <a:rPr lang="nl-NL" b="0" dirty="0"/>
              <a:t> </a:t>
            </a:r>
            <a:r>
              <a:rPr lang="nl-NL" b="0" dirty="0" err="1"/>
              <a:t>ones</a:t>
            </a:r>
            <a:r>
              <a:rPr lang="nl-NL" b="0" dirty="0"/>
              <a:t> </a:t>
            </a:r>
            <a:r>
              <a:rPr lang="nl-NL" b="0" dirty="0" err="1"/>
              <a:t>reduces</a:t>
            </a:r>
            <a:r>
              <a:rPr lang="nl-NL" b="0" dirty="0"/>
              <a:t> access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support.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familiar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connections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feelings</a:t>
            </a:r>
            <a:r>
              <a:rPr lang="nl-NL" b="0" dirty="0"/>
              <a:t> of </a:t>
            </a:r>
            <a:r>
              <a:rPr lang="nl-NL" b="0" dirty="0" err="1"/>
              <a:t>loneliness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Emotional</a:t>
            </a:r>
            <a:r>
              <a:rPr lang="nl-NL" b="0" dirty="0"/>
              <a:t> comfort is harder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find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away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home </a:t>
            </a:r>
            <a:r>
              <a:rPr lang="nl-NL" b="0" dirty="0" err="1"/>
              <a:t>and</a:t>
            </a:r>
            <a:r>
              <a:rPr lang="nl-NL" b="0" dirty="0"/>
              <a:t> routine.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Stressful</a:t>
            </a:r>
            <a:r>
              <a:rPr lang="nl-NL" b="0" dirty="0"/>
              <a:t> or </a:t>
            </a:r>
            <a:r>
              <a:rPr lang="nl-NL" b="0" dirty="0" err="1"/>
              <a:t>unexpected</a:t>
            </a:r>
            <a:r>
              <a:rPr lang="nl-NL" b="0" dirty="0"/>
              <a:t> events (</a:t>
            </a:r>
            <a:r>
              <a:rPr lang="nl-NL" b="0" dirty="0" err="1"/>
              <a:t>illness</a:t>
            </a:r>
            <a:r>
              <a:rPr lang="nl-NL" b="0" dirty="0"/>
              <a:t>,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delays</a:t>
            </a:r>
            <a:r>
              <a:rPr lang="nl-NL" b="0" dirty="0"/>
              <a:t>) are more </a:t>
            </a:r>
            <a:r>
              <a:rPr lang="nl-NL" b="0" dirty="0" err="1"/>
              <a:t>difficult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handle without </a:t>
            </a:r>
            <a:r>
              <a:rPr lang="nl-NL" b="0" dirty="0" err="1"/>
              <a:t>immediate</a:t>
            </a:r>
            <a:r>
              <a:rPr lang="nl-NL" b="0" dirty="0"/>
              <a:t> support.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Isolation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 </a:t>
            </a:r>
            <a:r>
              <a:rPr lang="nl-NL" b="0" dirty="0" err="1"/>
              <a:t>anxiety</a:t>
            </a:r>
            <a:r>
              <a:rPr lang="nl-NL" b="0" dirty="0"/>
              <a:t>, </a:t>
            </a:r>
            <a:r>
              <a:rPr lang="nl-NL" b="0" dirty="0" err="1"/>
              <a:t>sadness</a:t>
            </a:r>
            <a:r>
              <a:rPr lang="nl-NL" b="0" dirty="0"/>
              <a:t>, or </a:t>
            </a:r>
            <a:r>
              <a:rPr lang="nl-NL" b="0" dirty="0" err="1"/>
              <a:t>homesickness</a:t>
            </a:r>
            <a:r>
              <a:rPr lang="nl-NL" b="0" dirty="0"/>
              <a:t>.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8894703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Stress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Mental</a:t>
            </a:r>
            <a:r>
              <a:rPr lang="nl-NL" sz="3200" dirty="0"/>
              <a:t> Health in International Travel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</a:t>
            </a:r>
            <a:r>
              <a:rPr lang="nl-NL" dirty="0" err="1"/>
              <a:t>Unfamiliar</a:t>
            </a:r>
            <a:r>
              <a:rPr lang="nl-NL" dirty="0"/>
              <a:t> cultures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languages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overwhelming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Navigating</a:t>
            </a:r>
            <a:r>
              <a:rPr lang="nl-NL" b="0" dirty="0"/>
              <a:t> a different culture </a:t>
            </a:r>
            <a:r>
              <a:rPr lang="nl-NL" b="0" dirty="0" err="1"/>
              <a:t>may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culture shock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discomfort.</a:t>
            </a:r>
          </a:p>
          <a:p>
            <a:pPr lvl="3"/>
            <a:r>
              <a:rPr lang="nl-NL" b="0" dirty="0"/>
              <a:t>- Language </a:t>
            </a:r>
            <a:r>
              <a:rPr lang="nl-NL" b="0" dirty="0" err="1"/>
              <a:t>barriers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make </a:t>
            </a:r>
            <a:r>
              <a:rPr lang="nl-NL" b="0" dirty="0" err="1"/>
              <a:t>communication</a:t>
            </a:r>
            <a:r>
              <a:rPr lang="nl-NL" b="0" dirty="0"/>
              <a:t> </a:t>
            </a:r>
            <a:r>
              <a:rPr lang="nl-NL" b="0" dirty="0" err="1"/>
              <a:t>difficult</a:t>
            </a:r>
            <a:r>
              <a:rPr lang="nl-NL" b="0" dirty="0"/>
              <a:t>, </a:t>
            </a:r>
            <a:r>
              <a:rPr lang="nl-NL" b="0" dirty="0" err="1"/>
              <a:t>increasing</a:t>
            </a:r>
            <a:r>
              <a:rPr lang="nl-NL" b="0" dirty="0"/>
              <a:t> stress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misunderstandings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Misinterpreting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customs</a:t>
            </a:r>
            <a:r>
              <a:rPr lang="nl-NL" b="0" dirty="0"/>
              <a:t> or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norms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result</a:t>
            </a:r>
            <a:r>
              <a:rPr lang="nl-NL" b="0" dirty="0"/>
              <a:t> in </a:t>
            </a:r>
            <a:r>
              <a:rPr lang="nl-NL" b="0" dirty="0" err="1"/>
              <a:t>embarrassment</a:t>
            </a:r>
            <a:r>
              <a:rPr lang="nl-NL" b="0" dirty="0"/>
              <a:t> or </a:t>
            </a:r>
            <a:r>
              <a:rPr lang="nl-NL" b="0" dirty="0" err="1"/>
              <a:t>confusion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challenges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feelings</a:t>
            </a:r>
            <a:r>
              <a:rPr lang="nl-NL" b="0" dirty="0"/>
              <a:t> of </a:t>
            </a:r>
            <a:r>
              <a:rPr lang="nl-NL" b="0" dirty="0" err="1"/>
              <a:t>frustration</a:t>
            </a:r>
            <a:r>
              <a:rPr lang="nl-NL" b="0" dirty="0"/>
              <a:t>, </a:t>
            </a:r>
            <a:r>
              <a:rPr lang="nl-NL" b="0" dirty="0" err="1"/>
              <a:t>insecurity</a:t>
            </a:r>
            <a:r>
              <a:rPr lang="nl-NL" b="0" dirty="0"/>
              <a:t>, or </a:t>
            </a:r>
            <a:r>
              <a:rPr lang="nl-NL" b="0" dirty="0" err="1"/>
              <a:t>anxiety</a:t>
            </a:r>
            <a:r>
              <a:rPr lang="nl-NL" b="0" dirty="0"/>
              <a:t>.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009142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Stress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Mental</a:t>
            </a:r>
            <a:r>
              <a:rPr lang="nl-NL" sz="3200" dirty="0"/>
              <a:t> Health in International Travel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1.4- </a:t>
            </a:r>
            <a:r>
              <a:rPr lang="nl-NL" dirty="0" err="1"/>
              <a:t>Foreign</a:t>
            </a:r>
            <a:r>
              <a:rPr lang="nl-NL" dirty="0"/>
              <a:t> environments </a:t>
            </a:r>
            <a:r>
              <a:rPr lang="nl-NL" dirty="0" err="1"/>
              <a:t>may</a:t>
            </a:r>
            <a:r>
              <a:rPr lang="nl-NL" dirty="0"/>
              <a:t> present </a:t>
            </a:r>
            <a:r>
              <a:rPr lang="nl-NL" dirty="0" err="1"/>
              <a:t>unexpected</a:t>
            </a:r>
            <a:r>
              <a:rPr lang="nl-NL" dirty="0"/>
              <a:t> health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safety</a:t>
            </a:r>
            <a:r>
              <a:rPr lang="nl-NL" dirty="0"/>
              <a:t> </a:t>
            </a:r>
            <a:r>
              <a:rPr lang="nl-NL" dirty="0" err="1"/>
              <a:t>threats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encounter</a:t>
            </a:r>
            <a:r>
              <a:rPr lang="nl-NL" b="0" dirty="0"/>
              <a:t> </a:t>
            </a:r>
            <a:r>
              <a:rPr lang="nl-NL" b="0" dirty="0" err="1"/>
              <a:t>unfamiliar</a:t>
            </a:r>
            <a:r>
              <a:rPr lang="nl-NL" b="0" dirty="0"/>
              <a:t> food or water, </a:t>
            </a:r>
            <a:r>
              <a:rPr lang="nl-NL" b="0" dirty="0" err="1"/>
              <a:t>increasing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risk of </a:t>
            </a:r>
            <a:r>
              <a:rPr lang="nl-NL" b="0" dirty="0" err="1"/>
              <a:t>illness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Waterborne</a:t>
            </a:r>
            <a:r>
              <a:rPr lang="nl-NL" b="0" dirty="0"/>
              <a:t> </a:t>
            </a:r>
            <a:r>
              <a:rPr lang="nl-NL" b="0" dirty="0" err="1"/>
              <a:t>diseases</a:t>
            </a:r>
            <a:r>
              <a:rPr lang="nl-NL" b="0" dirty="0"/>
              <a:t> or </a:t>
            </a:r>
            <a:r>
              <a:rPr lang="nl-NL" b="0" dirty="0" err="1"/>
              <a:t>local</a:t>
            </a:r>
            <a:r>
              <a:rPr lang="nl-NL" b="0" dirty="0"/>
              <a:t> health </a:t>
            </a:r>
            <a:r>
              <a:rPr lang="nl-NL" b="0" dirty="0" err="1"/>
              <a:t>risks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present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unfamiliar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Unsafe</a:t>
            </a:r>
            <a:r>
              <a:rPr lang="nl-NL" b="0" dirty="0"/>
              <a:t> public transport or traffic </a:t>
            </a:r>
            <a:r>
              <a:rPr lang="nl-NL" b="0" dirty="0" err="1"/>
              <a:t>norms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pose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Different </a:t>
            </a:r>
            <a:r>
              <a:rPr lang="nl-NL" b="0" dirty="0" err="1"/>
              <a:t>medical</a:t>
            </a:r>
            <a:r>
              <a:rPr lang="nl-NL" b="0" dirty="0"/>
              <a:t> systems or </a:t>
            </a:r>
            <a:r>
              <a:rPr lang="nl-NL" b="0" dirty="0" err="1"/>
              <a:t>limited</a:t>
            </a:r>
            <a:r>
              <a:rPr lang="nl-NL" b="0" dirty="0"/>
              <a:t> access </a:t>
            </a:r>
            <a:r>
              <a:rPr lang="nl-NL" b="0" dirty="0" err="1"/>
              <a:t>to</a:t>
            </a:r>
            <a:r>
              <a:rPr lang="nl-NL" b="0" dirty="0"/>
              <a:t> care </a:t>
            </a:r>
            <a:r>
              <a:rPr lang="nl-NL" b="0" dirty="0" err="1"/>
              <a:t>can</a:t>
            </a:r>
            <a:r>
              <a:rPr lang="nl-NL" b="0" dirty="0"/>
              <a:t> make </a:t>
            </a:r>
            <a:r>
              <a:rPr lang="nl-NL" b="0" dirty="0" err="1"/>
              <a:t>it</a:t>
            </a:r>
            <a:r>
              <a:rPr lang="nl-NL" b="0" dirty="0"/>
              <a:t> harder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respond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health issues.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4681326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Stress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Mental</a:t>
            </a:r>
            <a:r>
              <a:rPr lang="nl-NL" sz="3200" dirty="0"/>
              <a:t> Health in International Travel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1.5- High stress levels </a:t>
            </a:r>
            <a:r>
              <a:rPr lang="nl-NL" dirty="0" err="1"/>
              <a:t>can</a:t>
            </a:r>
            <a:r>
              <a:rPr lang="nl-NL" dirty="0"/>
              <a:t> lead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, </a:t>
            </a:r>
            <a:r>
              <a:rPr lang="nl-NL" dirty="0" err="1"/>
              <a:t>social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psychological</a:t>
            </a:r>
            <a:r>
              <a:rPr lang="nl-NL" dirty="0"/>
              <a:t> </a:t>
            </a:r>
            <a:r>
              <a:rPr lang="nl-NL" dirty="0" err="1"/>
              <a:t>problems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Chronic</a:t>
            </a:r>
            <a:r>
              <a:rPr lang="nl-NL" b="0" dirty="0"/>
              <a:t> stress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symptoms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headaches</a:t>
            </a:r>
            <a:r>
              <a:rPr lang="nl-NL" b="0" dirty="0"/>
              <a:t>, insomnia,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digestive</a:t>
            </a:r>
            <a:r>
              <a:rPr lang="nl-NL" b="0" dirty="0"/>
              <a:t> issues.</a:t>
            </a:r>
          </a:p>
          <a:p>
            <a:pPr lvl="3"/>
            <a:r>
              <a:rPr lang="nl-NL" b="0" dirty="0"/>
              <a:t>- Stress </a:t>
            </a:r>
            <a:r>
              <a:rPr lang="nl-NL" b="0" dirty="0" err="1"/>
              <a:t>can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changes like </a:t>
            </a:r>
            <a:r>
              <a:rPr lang="nl-NL" b="0" dirty="0" err="1"/>
              <a:t>irritability</a:t>
            </a:r>
            <a:r>
              <a:rPr lang="nl-NL" b="0" dirty="0"/>
              <a:t>, </a:t>
            </a:r>
            <a:r>
              <a:rPr lang="nl-NL" b="0" dirty="0" err="1"/>
              <a:t>mood</a:t>
            </a:r>
            <a:r>
              <a:rPr lang="nl-NL" b="0" dirty="0"/>
              <a:t> swings, or </a:t>
            </a:r>
            <a:r>
              <a:rPr lang="nl-NL" b="0" dirty="0" err="1"/>
              <a:t>anxiety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negatively</a:t>
            </a:r>
            <a:r>
              <a:rPr lang="nl-NL" b="0" dirty="0"/>
              <a:t> impact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r>
              <a:rPr lang="nl-NL" b="0" dirty="0"/>
              <a:t>, </a:t>
            </a:r>
            <a:r>
              <a:rPr lang="nl-NL" b="0" dirty="0" err="1"/>
              <a:t>straining</a:t>
            </a:r>
            <a:r>
              <a:rPr lang="nl-NL" b="0" dirty="0"/>
              <a:t> </a:t>
            </a:r>
            <a:r>
              <a:rPr lang="nl-NL" b="0" dirty="0" err="1"/>
              <a:t>relationships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companions</a:t>
            </a:r>
            <a:r>
              <a:rPr lang="nl-NL" b="0" dirty="0"/>
              <a:t> or </a:t>
            </a:r>
            <a:r>
              <a:rPr lang="nl-NL" b="0" dirty="0" err="1"/>
              <a:t>locals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High stress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overall </a:t>
            </a:r>
            <a:r>
              <a:rPr lang="nl-NL" b="0" dirty="0" err="1"/>
              <a:t>enjoyment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trip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impair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adapt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new </a:t>
            </a:r>
            <a:r>
              <a:rPr lang="nl-NL" b="0" dirty="0" err="1"/>
              <a:t>situations</a:t>
            </a:r>
            <a:r>
              <a:rPr lang="nl-NL" b="0" dirty="0"/>
              <a:t>.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96044125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Stress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Mental</a:t>
            </a:r>
            <a:r>
              <a:rPr lang="nl-NL" sz="3200" dirty="0"/>
              <a:t> Health in International Travel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1.6- </a:t>
            </a:r>
            <a:r>
              <a:rPr lang="nl-NL" dirty="0" err="1"/>
              <a:t>Existing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health </a:t>
            </a:r>
            <a:r>
              <a:rPr lang="nl-NL" dirty="0" err="1"/>
              <a:t>conditions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worsen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anxiety</a:t>
            </a:r>
            <a:r>
              <a:rPr lang="nl-NL" b="0" dirty="0"/>
              <a:t>, </a:t>
            </a:r>
            <a:r>
              <a:rPr lang="nl-NL" b="0" dirty="0" err="1"/>
              <a:t>depression</a:t>
            </a:r>
            <a:r>
              <a:rPr lang="nl-NL" b="0" dirty="0"/>
              <a:t>, or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r>
              <a:rPr lang="nl-NL" b="0" dirty="0"/>
              <a:t> </a:t>
            </a:r>
            <a:r>
              <a:rPr lang="nl-NL" b="0" dirty="0" err="1"/>
              <a:t>might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symptoms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stress.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Disrupted</a:t>
            </a:r>
            <a:r>
              <a:rPr lang="nl-NL" b="0" dirty="0"/>
              <a:t> routines (sleep, </a:t>
            </a:r>
            <a:r>
              <a:rPr lang="nl-NL" b="0" dirty="0" err="1"/>
              <a:t>medication</a:t>
            </a:r>
            <a:r>
              <a:rPr lang="nl-NL" b="0" dirty="0"/>
              <a:t> </a:t>
            </a:r>
            <a:r>
              <a:rPr lang="nl-NL" b="0" dirty="0" err="1"/>
              <a:t>schedules</a:t>
            </a:r>
            <a:r>
              <a:rPr lang="nl-NL" b="0" dirty="0"/>
              <a:t>, </a:t>
            </a:r>
            <a:r>
              <a:rPr lang="nl-NL" b="0" dirty="0" err="1"/>
              <a:t>therapy</a:t>
            </a:r>
            <a:r>
              <a:rPr lang="nl-NL" b="0" dirty="0"/>
              <a:t> </a:t>
            </a:r>
            <a:r>
              <a:rPr lang="nl-NL" b="0" dirty="0" err="1"/>
              <a:t>sessions</a:t>
            </a:r>
            <a:r>
              <a:rPr lang="nl-NL" b="0" dirty="0"/>
              <a:t>)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negatively</a:t>
            </a:r>
            <a:r>
              <a:rPr lang="nl-NL" b="0" dirty="0"/>
              <a:t> affect </a:t>
            </a:r>
            <a:r>
              <a:rPr lang="nl-NL" b="0" dirty="0" err="1"/>
              <a:t>mental</a:t>
            </a:r>
            <a:r>
              <a:rPr lang="nl-NL" b="0" dirty="0"/>
              <a:t> health management.</a:t>
            </a:r>
          </a:p>
          <a:p>
            <a:pPr lvl="3"/>
            <a:r>
              <a:rPr lang="nl-NL" b="0" dirty="0"/>
              <a:t>- Limited access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medications</a:t>
            </a:r>
            <a:r>
              <a:rPr lang="nl-NL" b="0" dirty="0"/>
              <a:t> or </a:t>
            </a:r>
            <a:r>
              <a:rPr lang="nl-NL" b="0" dirty="0" err="1"/>
              <a:t>healthcare</a:t>
            </a:r>
            <a:r>
              <a:rPr lang="nl-NL" b="0" dirty="0"/>
              <a:t> providers </a:t>
            </a:r>
            <a:r>
              <a:rPr lang="nl-NL" b="0" dirty="0" err="1"/>
              <a:t>abroad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make </a:t>
            </a:r>
            <a:r>
              <a:rPr lang="nl-NL" b="0" dirty="0" err="1"/>
              <a:t>symptom</a:t>
            </a:r>
            <a:r>
              <a:rPr lang="nl-NL" b="0" dirty="0"/>
              <a:t> control more </a:t>
            </a:r>
            <a:r>
              <a:rPr lang="nl-NL" b="0" dirty="0" err="1"/>
              <a:t>difficult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combination</a:t>
            </a:r>
            <a:r>
              <a:rPr lang="nl-NL" b="0" dirty="0"/>
              <a:t> of these factors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exacerbate</a:t>
            </a:r>
            <a:r>
              <a:rPr lang="nl-NL" b="0" dirty="0"/>
              <a:t> pre-</a:t>
            </a:r>
            <a:r>
              <a:rPr lang="nl-NL" b="0" dirty="0" err="1"/>
              <a:t>existing</a:t>
            </a:r>
            <a:r>
              <a:rPr lang="nl-NL" b="0" dirty="0"/>
              <a:t> </a:t>
            </a:r>
            <a:r>
              <a:rPr lang="nl-NL" b="0" dirty="0" err="1"/>
              <a:t>mental</a:t>
            </a:r>
            <a:r>
              <a:rPr lang="nl-NL" b="0" dirty="0"/>
              <a:t> health issues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traveling</a:t>
            </a:r>
            <a:r>
              <a:rPr lang="nl-NL" b="0" dirty="0"/>
              <a:t>.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1536151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Stress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Mental</a:t>
            </a:r>
            <a:r>
              <a:rPr lang="nl-NL" sz="3200" dirty="0"/>
              <a:t> Health in International Travel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1.7- Travel stress </a:t>
            </a:r>
            <a:r>
              <a:rPr lang="nl-NL" dirty="0" err="1"/>
              <a:t>may</a:t>
            </a:r>
            <a:r>
              <a:rPr lang="nl-NL" dirty="0"/>
              <a:t> trigger </a:t>
            </a:r>
            <a:r>
              <a:rPr lang="nl-NL" dirty="0" err="1"/>
              <a:t>mental</a:t>
            </a:r>
            <a:r>
              <a:rPr lang="nl-NL" dirty="0"/>
              <a:t> disorders in </a:t>
            </a:r>
            <a:r>
              <a:rPr lang="nl-NL" dirty="0" err="1"/>
              <a:t>people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underlying</a:t>
            </a:r>
            <a:r>
              <a:rPr lang="nl-NL" dirty="0"/>
              <a:t> </a:t>
            </a:r>
            <a:r>
              <a:rPr lang="nl-NL" dirty="0" err="1"/>
              <a:t>vulnerability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predispositions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mental</a:t>
            </a:r>
            <a:r>
              <a:rPr lang="nl-NL" b="0" dirty="0"/>
              <a:t> health issues (</a:t>
            </a:r>
            <a:r>
              <a:rPr lang="nl-NL" b="0" dirty="0" err="1"/>
              <a:t>genetics</a:t>
            </a:r>
            <a:r>
              <a:rPr lang="nl-NL" b="0" dirty="0"/>
              <a:t>, past trauma) are more </a:t>
            </a:r>
            <a:r>
              <a:rPr lang="nl-NL" b="0" dirty="0" err="1"/>
              <a:t>vulnerable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 intense stress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of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act as a trigger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mental</a:t>
            </a:r>
            <a:r>
              <a:rPr lang="nl-NL" b="0" dirty="0"/>
              <a:t> health </a:t>
            </a:r>
            <a:r>
              <a:rPr lang="nl-NL" b="0" dirty="0" err="1"/>
              <a:t>problems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first </a:t>
            </a:r>
            <a:r>
              <a:rPr lang="nl-NL" b="0" dirty="0" err="1"/>
              <a:t>onset</a:t>
            </a:r>
            <a:r>
              <a:rPr lang="nl-NL" b="0" dirty="0"/>
              <a:t> of disorders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panic</a:t>
            </a:r>
            <a:r>
              <a:rPr lang="nl-NL" b="0" dirty="0"/>
              <a:t> attacks, </a:t>
            </a:r>
            <a:r>
              <a:rPr lang="nl-NL" b="0" dirty="0" err="1"/>
              <a:t>depression</a:t>
            </a:r>
            <a:r>
              <a:rPr lang="nl-NL" b="0" dirty="0"/>
              <a:t>, or </a:t>
            </a:r>
            <a:r>
              <a:rPr lang="nl-NL" b="0" dirty="0" err="1"/>
              <a:t>psychosis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Stressful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therefore</a:t>
            </a:r>
            <a:r>
              <a:rPr lang="nl-NL" b="0" dirty="0"/>
              <a:t> </a:t>
            </a:r>
            <a:r>
              <a:rPr lang="nl-NL" b="0" dirty="0" err="1"/>
              <a:t>unmask</a:t>
            </a:r>
            <a:r>
              <a:rPr lang="nl-NL" b="0" dirty="0"/>
              <a:t> or </a:t>
            </a:r>
            <a:r>
              <a:rPr lang="nl-NL" b="0" dirty="0" err="1"/>
              <a:t>worsen</a:t>
            </a:r>
            <a:r>
              <a:rPr lang="nl-NL" b="0" dirty="0"/>
              <a:t> latent </a:t>
            </a:r>
            <a:r>
              <a:rPr lang="nl-NL" b="0" dirty="0" err="1"/>
              <a:t>mental</a:t>
            </a:r>
            <a:r>
              <a:rPr lang="nl-NL" b="0" dirty="0"/>
              <a:t> health </a:t>
            </a:r>
            <a:r>
              <a:rPr lang="nl-NL" b="0" dirty="0" err="1"/>
              <a:t>conditions</a:t>
            </a:r>
            <a:r>
              <a:rPr lang="nl-NL" b="0" dirty="0"/>
              <a:t>.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2585354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Precautions</a:t>
            </a:r>
            <a:r>
              <a:rPr lang="nl-NL" sz="3200" dirty="0"/>
              <a:t> </a:t>
            </a:r>
            <a:r>
              <a:rPr lang="nl-NL" sz="3200" dirty="0" err="1"/>
              <a:t>When</a:t>
            </a:r>
            <a:r>
              <a:rPr lang="nl-NL" sz="3200" dirty="0"/>
              <a:t> </a:t>
            </a:r>
            <a:r>
              <a:rPr lang="nl-NL" sz="3200" dirty="0" err="1"/>
              <a:t>Undertaking</a:t>
            </a:r>
            <a:r>
              <a:rPr lang="nl-NL" sz="3200" dirty="0"/>
              <a:t> Travel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stress-</a:t>
            </a:r>
            <a:r>
              <a:rPr lang="nl-NL" b="0" dirty="0" err="1"/>
              <a:t>causing</a:t>
            </a:r>
            <a:r>
              <a:rPr lang="nl-NL" b="0" dirty="0"/>
              <a:t> events are </a:t>
            </a:r>
            <a:r>
              <a:rPr lang="nl-NL" b="0" dirty="0" err="1"/>
              <a:t>unpredictable</a:t>
            </a:r>
            <a:r>
              <a:rPr lang="nl-NL" b="0" dirty="0"/>
              <a:t>, but </a:t>
            </a:r>
            <a:r>
              <a:rPr lang="nl-NL" b="0" dirty="0" err="1"/>
              <a:t>precautions</a:t>
            </a:r>
            <a:r>
              <a:rPr lang="nl-NL" b="0" dirty="0"/>
              <a:t> help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stress.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Gather</a:t>
            </a:r>
            <a:r>
              <a:rPr lang="nl-NL" dirty="0"/>
              <a:t> information </a:t>
            </a:r>
            <a:r>
              <a:rPr lang="nl-NL" dirty="0" err="1"/>
              <a:t>before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- Mode of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journey</a:t>
            </a:r>
            <a:r>
              <a:rPr lang="nl-NL" b="0" dirty="0"/>
              <a:t> </a:t>
            </a:r>
            <a:r>
              <a:rPr lang="nl-NL" b="0" dirty="0" err="1"/>
              <a:t>length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-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characteristics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possible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Being</a:t>
            </a:r>
            <a:r>
              <a:rPr lang="nl-NL" b="0" dirty="0"/>
              <a:t> </a:t>
            </a:r>
            <a:r>
              <a:rPr lang="nl-NL" b="0" dirty="0" err="1"/>
              <a:t>informed</a:t>
            </a:r>
            <a:r>
              <a:rPr lang="nl-NL" b="0" dirty="0"/>
              <a:t>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maintain</a:t>
            </a:r>
            <a:r>
              <a:rPr lang="nl-NL" b="0" dirty="0"/>
              <a:t> </a:t>
            </a:r>
            <a:r>
              <a:rPr lang="nl-NL" b="0" dirty="0" err="1"/>
              <a:t>self-confidence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improves</a:t>
            </a:r>
            <a:r>
              <a:rPr lang="nl-NL" b="0" dirty="0"/>
              <a:t> coping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unfamiliar</a:t>
            </a:r>
            <a:r>
              <a:rPr lang="nl-NL" b="0" dirty="0"/>
              <a:t> </a:t>
            </a:r>
            <a:r>
              <a:rPr lang="nl-NL" b="0" dirty="0" err="1"/>
              <a:t>situations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Preparation</a:t>
            </a:r>
            <a:r>
              <a:rPr lang="nl-NL" b="0" dirty="0"/>
              <a:t> </a:t>
            </a:r>
            <a:r>
              <a:rPr lang="nl-NL" b="0" dirty="0" err="1"/>
              <a:t>enables</a:t>
            </a:r>
            <a:r>
              <a:rPr lang="nl-NL" b="0" dirty="0"/>
              <a:t> </a:t>
            </a:r>
            <a:r>
              <a:rPr lang="nl-NL" b="0" dirty="0" err="1"/>
              <a:t>developing</a:t>
            </a:r>
            <a:r>
              <a:rPr lang="nl-NL" b="0" dirty="0"/>
              <a:t>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minimize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Pre-</a:t>
            </a:r>
            <a:r>
              <a:rPr lang="nl-NL" b="0" dirty="0" err="1"/>
              <a:t>travel</a:t>
            </a:r>
            <a:r>
              <a:rPr lang="nl-NL" b="0" dirty="0"/>
              <a:t> information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chance of </a:t>
            </a:r>
            <a:r>
              <a:rPr lang="nl-NL" b="0" dirty="0" err="1"/>
              <a:t>psychological</a:t>
            </a:r>
            <a:r>
              <a:rPr lang="nl-NL" b="0" dirty="0"/>
              <a:t> </a:t>
            </a:r>
            <a:r>
              <a:rPr lang="nl-NL" b="0" dirty="0" err="1"/>
              <a:t>problems</a:t>
            </a:r>
            <a:r>
              <a:rPr lang="nl-NL" b="0" dirty="0"/>
              <a:t> or </a:t>
            </a:r>
            <a:r>
              <a:rPr lang="nl-NL" b="0" dirty="0" err="1"/>
              <a:t>worsening</a:t>
            </a:r>
            <a:r>
              <a:rPr lang="nl-NL" b="0" dirty="0"/>
              <a:t> </a:t>
            </a:r>
            <a:r>
              <a:rPr lang="nl-NL" b="0" dirty="0" err="1"/>
              <a:t>mental</a:t>
            </a:r>
            <a:r>
              <a:rPr lang="nl-NL" b="0" dirty="0"/>
              <a:t> health.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8561417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</a:t>
            </a:r>
            <a:r>
              <a:rPr lang="nl-NL" sz="3200" dirty="0" err="1"/>
              <a:t>Mental</a:t>
            </a:r>
            <a:r>
              <a:rPr lang="nl-NL" sz="3200" dirty="0"/>
              <a:t> disorders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3.1- </a:t>
            </a:r>
            <a:r>
              <a:rPr lang="nl-NL" dirty="0" err="1"/>
              <a:t>Anxiety</a:t>
            </a:r>
            <a:r>
              <a:rPr lang="nl-NL" dirty="0"/>
              <a:t> disorders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According </a:t>
            </a:r>
            <a:r>
              <a:rPr lang="nl-NL" dirty="0" err="1"/>
              <a:t>to</a:t>
            </a:r>
            <a:r>
              <a:rPr lang="nl-NL" dirty="0"/>
              <a:t> a </a:t>
            </a:r>
            <a:r>
              <a:rPr lang="nl-NL" dirty="0" err="1"/>
              <a:t>study</a:t>
            </a:r>
            <a:r>
              <a:rPr lang="nl-NL" dirty="0"/>
              <a:t> on </a:t>
            </a:r>
            <a:r>
              <a:rPr lang="nl-NL" dirty="0" err="1"/>
              <a:t>traveleres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- 3.5% of </a:t>
            </a:r>
            <a:r>
              <a:rPr lang="nl-NL" b="0" dirty="0" err="1"/>
              <a:t>all</a:t>
            </a:r>
            <a:r>
              <a:rPr lang="nl-NL" b="0" dirty="0"/>
              <a:t> in-flight </a:t>
            </a:r>
            <a:r>
              <a:rPr lang="nl-NL" b="0" dirty="0" err="1"/>
              <a:t>medical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US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mental</a:t>
            </a:r>
            <a:r>
              <a:rPr lang="nl-NL" b="0" dirty="0"/>
              <a:t> disorders.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Among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disorder </a:t>
            </a:r>
            <a:r>
              <a:rPr lang="nl-NL" dirty="0" err="1"/>
              <a:t>emergencies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- 90%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anxiety-related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Only</a:t>
            </a:r>
            <a:r>
              <a:rPr lang="nl-NL" b="0" dirty="0"/>
              <a:t> 4%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psychotic</a:t>
            </a:r>
            <a:r>
              <a:rPr lang="nl-NL" b="0" dirty="0"/>
              <a:t> disorders.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78016046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</a:t>
            </a:r>
            <a:r>
              <a:rPr lang="nl-NL" sz="3200" dirty="0" err="1"/>
              <a:t>Mental</a:t>
            </a:r>
            <a:r>
              <a:rPr lang="nl-NL" sz="3200" dirty="0"/>
              <a:t> disorders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3.1.1- </a:t>
            </a:r>
            <a:r>
              <a:rPr lang="nl-NL" dirty="0" err="1"/>
              <a:t>Phobia</a:t>
            </a:r>
            <a:r>
              <a:rPr lang="nl-NL" dirty="0"/>
              <a:t> of Flying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Extreme </a:t>
            </a:r>
            <a:r>
              <a:rPr lang="nl-NL" b="0" dirty="0" err="1"/>
              <a:t>fear</a:t>
            </a:r>
            <a:r>
              <a:rPr lang="nl-NL" b="0" dirty="0"/>
              <a:t> of </a:t>
            </a:r>
            <a:r>
              <a:rPr lang="nl-NL" b="0" dirty="0" err="1"/>
              <a:t>flying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a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phobia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phobia</a:t>
            </a:r>
            <a:r>
              <a:rPr lang="nl-NL" b="0" dirty="0"/>
              <a:t>: intense, </a:t>
            </a:r>
            <a:r>
              <a:rPr lang="nl-NL" b="0" dirty="0" err="1"/>
              <a:t>disabling</a:t>
            </a:r>
            <a:r>
              <a:rPr lang="nl-NL" b="0" dirty="0"/>
              <a:t> </a:t>
            </a:r>
            <a:r>
              <a:rPr lang="nl-NL" b="0" dirty="0" err="1"/>
              <a:t>fear</a:t>
            </a:r>
            <a:r>
              <a:rPr lang="nl-NL" b="0" dirty="0"/>
              <a:t> of </a:t>
            </a:r>
            <a:r>
              <a:rPr lang="nl-NL" b="0" dirty="0" err="1"/>
              <a:t>something</a:t>
            </a:r>
            <a:r>
              <a:rPr lang="nl-NL" b="0" dirty="0"/>
              <a:t> </a:t>
            </a:r>
            <a:r>
              <a:rPr lang="nl-NL" b="0" dirty="0" err="1"/>
              <a:t>posing</a:t>
            </a:r>
            <a:r>
              <a:rPr lang="nl-NL" b="0" dirty="0"/>
              <a:t> </a:t>
            </a:r>
            <a:r>
              <a:rPr lang="nl-NL" b="0" dirty="0" err="1"/>
              <a:t>little</a:t>
            </a:r>
            <a:r>
              <a:rPr lang="nl-NL" b="0" dirty="0"/>
              <a:t> or no real </a:t>
            </a:r>
            <a:r>
              <a:rPr lang="nl-NL" b="0" dirty="0" err="1"/>
              <a:t>danger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Characterized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Marked</a:t>
            </a:r>
            <a:r>
              <a:rPr lang="nl-NL" b="0" dirty="0"/>
              <a:t> </a:t>
            </a:r>
            <a:r>
              <a:rPr lang="nl-NL" b="0" dirty="0" err="1"/>
              <a:t>fear</a:t>
            </a:r>
            <a:r>
              <a:rPr lang="nl-NL" b="0" dirty="0"/>
              <a:t> or </a:t>
            </a:r>
            <a:r>
              <a:rPr lang="nl-NL" b="0" dirty="0" err="1"/>
              <a:t>avoidance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object/</a:t>
            </a:r>
            <a:r>
              <a:rPr lang="nl-NL" b="0" dirty="0" err="1"/>
              <a:t>situation</a:t>
            </a:r>
            <a:r>
              <a:rPr lang="nl-NL" b="0" dirty="0"/>
              <a:t> (</a:t>
            </a:r>
            <a:r>
              <a:rPr lang="nl-NL" b="0" dirty="0" err="1"/>
              <a:t>flying</a:t>
            </a:r>
            <a:r>
              <a:rPr lang="nl-NL" b="0" dirty="0"/>
              <a:t>).</a:t>
            </a:r>
          </a:p>
          <a:p>
            <a:pPr lvl="3"/>
            <a:r>
              <a:rPr lang="nl-NL" b="0" dirty="0"/>
              <a:t>- Significant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distress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fear</a:t>
            </a:r>
            <a:r>
              <a:rPr lang="nl-NL" b="0" dirty="0"/>
              <a:t> or </a:t>
            </a:r>
            <a:r>
              <a:rPr lang="nl-NL" b="0" dirty="0" err="1"/>
              <a:t>avoidance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Awareness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fear</a:t>
            </a:r>
            <a:r>
              <a:rPr lang="nl-NL" b="0" dirty="0"/>
              <a:t> is </a:t>
            </a:r>
            <a:r>
              <a:rPr lang="nl-NL" b="0" dirty="0" err="1"/>
              <a:t>excessive</a:t>
            </a:r>
            <a:r>
              <a:rPr lang="nl-NL" b="0" dirty="0"/>
              <a:t> or </a:t>
            </a:r>
            <a:r>
              <a:rPr lang="nl-NL" b="0" dirty="0" err="1"/>
              <a:t>unreasonable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43453257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</a:t>
            </a:r>
            <a:r>
              <a:rPr lang="nl-NL" sz="3200" dirty="0" err="1"/>
              <a:t>Mental</a:t>
            </a:r>
            <a:r>
              <a:rPr lang="nl-NL" sz="3200" dirty="0"/>
              <a:t> disorders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3.1.1- </a:t>
            </a:r>
            <a:r>
              <a:rPr lang="nl-NL" dirty="0" err="1"/>
              <a:t>Phobia</a:t>
            </a:r>
            <a:r>
              <a:rPr lang="nl-NL" dirty="0"/>
              <a:t> of Flying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People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flying</a:t>
            </a:r>
            <a:r>
              <a:rPr lang="nl-NL" dirty="0"/>
              <a:t> </a:t>
            </a:r>
            <a:r>
              <a:rPr lang="nl-NL" dirty="0" err="1"/>
              <a:t>phobia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dread</a:t>
            </a:r>
            <a:r>
              <a:rPr lang="nl-NL" b="0" dirty="0"/>
              <a:t> or </a:t>
            </a:r>
            <a:r>
              <a:rPr lang="nl-NL" b="0" dirty="0" err="1"/>
              <a:t>avoid</a:t>
            </a:r>
            <a:r>
              <a:rPr lang="nl-NL" b="0" dirty="0"/>
              <a:t> </a:t>
            </a:r>
            <a:r>
              <a:rPr lang="nl-NL" b="0" dirty="0" err="1"/>
              <a:t>flying</a:t>
            </a:r>
            <a:r>
              <a:rPr lang="nl-NL" b="0" dirty="0"/>
              <a:t> </a:t>
            </a:r>
            <a:r>
              <a:rPr lang="nl-NL" b="0" dirty="0" err="1"/>
              <a:t>altogether</a:t>
            </a:r>
            <a:r>
              <a:rPr lang="nl-NL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-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anxious</a:t>
            </a:r>
            <a:r>
              <a:rPr lang="nl-NL" b="0" dirty="0"/>
              <a:t> </a:t>
            </a:r>
            <a:r>
              <a:rPr lang="nl-NL" b="0" dirty="0" err="1"/>
              <a:t>anticipation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flying</a:t>
            </a:r>
            <a:r>
              <a:rPr lang="nl-NL" b="0" dirty="0"/>
              <a:t> or flight </a:t>
            </a:r>
            <a:r>
              <a:rPr lang="nl-NL" b="0" dirty="0" err="1"/>
              <a:t>preparations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fear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limit </a:t>
            </a:r>
            <a:r>
              <a:rPr lang="nl-NL" b="0" dirty="0" err="1"/>
              <a:t>career</a:t>
            </a:r>
            <a:r>
              <a:rPr lang="nl-NL" b="0" dirty="0"/>
              <a:t> </a:t>
            </a:r>
            <a:r>
              <a:rPr lang="nl-NL" b="0" dirty="0" err="1"/>
              <a:t>choices</a:t>
            </a:r>
            <a:r>
              <a:rPr lang="nl-NL" b="0" dirty="0"/>
              <a:t> or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Phobia</a:t>
            </a:r>
            <a:r>
              <a:rPr lang="nl-NL" b="0" dirty="0"/>
              <a:t> of </a:t>
            </a:r>
            <a:r>
              <a:rPr lang="nl-NL" b="0" dirty="0" err="1"/>
              <a:t>flying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occur</a:t>
            </a:r>
            <a:r>
              <a:rPr lang="nl-NL" b="0" dirty="0"/>
              <a:t> </a:t>
            </a:r>
            <a:r>
              <a:rPr lang="nl-NL" b="0" dirty="0" err="1"/>
              <a:t>alongside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phobias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anxiolytic</a:t>
            </a:r>
            <a:r>
              <a:rPr lang="nl-NL" b="0" dirty="0"/>
              <a:t> </a:t>
            </a:r>
            <a:r>
              <a:rPr lang="nl-NL" b="0" dirty="0" err="1"/>
              <a:t>medication</a:t>
            </a:r>
            <a:r>
              <a:rPr lang="nl-NL" b="0" dirty="0"/>
              <a:t> or alcohol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cope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61366417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</a:t>
            </a:r>
            <a:r>
              <a:rPr lang="nl-NL" sz="3200" dirty="0" err="1"/>
              <a:t>Mental</a:t>
            </a:r>
            <a:r>
              <a:rPr lang="nl-NL" sz="3200" dirty="0"/>
              <a:t> disorders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3.1.2- </a:t>
            </a:r>
            <a:r>
              <a:rPr lang="nl-NL" dirty="0" err="1"/>
              <a:t>Panic</a:t>
            </a:r>
            <a:r>
              <a:rPr lang="nl-NL" dirty="0"/>
              <a:t> Attacks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panic</a:t>
            </a:r>
            <a:r>
              <a:rPr lang="nl-NL" b="0" dirty="0"/>
              <a:t> attack is a </a:t>
            </a:r>
            <a:r>
              <a:rPr lang="nl-NL" b="0" dirty="0" err="1"/>
              <a:t>sudden</a:t>
            </a:r>
            <a:r>
              <a:rPr lang="nl-NL" b="0" dirty="0"/>
              <a:t> episode of intense </a:t>
            </a:r>
            <a:r>
              <a:rPr lang="nl-NL" b="0" dirty="0" err="1"/>
              <a:t>anxiety</a:t>
            </a:r>
            <a:r>
              <a:rPr lang="nl-NL" b="0" dirty="0"/>
              <a:t> or </a:t>
            </a:r>
            <a:r>
              <a:rPr lang="nl-NL" b="0" dirty="0" err="1"/>
              <a:t>fear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occurs</a:t>
            </a:r>
            <a:r>
              <a:rPr lang="nl-NL" b="0" dirty="0"/>
              <a:t> </a:t>
            </a:r>
            <a:r>
              <a:rPr lang="nl-NL" b="0" dirty="0" err="1"/>
              <a:t>abruptly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reaches</a:t>
            </a:r>
            <a:r>
              <a:rPr lang="nl-NL" b="0" dirty="0"/>
              <a:t> a peak </a:t>
            </a:r>
            <a:r>
              <a:rPr lang="nl-NL" b="0" dirty="0" err="1"/>
              <a:t>within</a:t>
            </a:r>
            <a:r>
              <a:rPr lang="nl-NL" b="0" dirty="0"/>
              <a:t> minutes. 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can</a:t>
            </a:r>
            <a:r>
              <a:rPr lang="nl-NL" b="0" dirty="0"/>
              <a:t> happen </a:t>
            </a:r>
            <a:r>
              <a:rPr lang="nl-NL" b="0" dirty="0" err="1"/>
              <a:t>unexpectedly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traveling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is </a:t>
            </a:r>
            <a:r>
              <a:rPr lang="nl-NL" b="0" dirty="0" err="1"/>
              <a:t>sometimes</a:t>
            </a:r>
            <a:r>
              <a:rPr lang="nl-NL" b="0" dirty="0"/>
              <a:t> </a:t>
            </a:r>
            <a:r>
              <a:rPr lang="nl-NL" b="0" dirty="0" err="1"/>
              <a:t>so</a:t>
            </a:r>
            <a:r>
              <a:rPr lang="nl-NL" b="0" dirty="0"/>
              <a:t> severe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emergency</a:t>
            </a:r>
            <a:r>
              <a:rPr lang="nl-NL" b="0" dirty="0"/>
              <a:t> </a:t>
            </a:r>
            <a:r>
              <a:rPr lang="nl-NL" b="0" dirty="0" err="1"/>
              <a:t>medical</a:t>
            </a:r>
            <a:r>
              <a:rPr lang="nl-NL" b="0" dirty="0"/>
              <a:t> help.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Features of </a:t>
            </a:r>
            <a:r>
              <a:rPr lang="nl-NL" dirty="0" err="1"/>
              <a:t>Panic</a:t>
            </a:r>
            <a:r>
              <a:rPr lang="nl-NL" dirty="0"/>
              <a:t> Attacks:</a:t>
            </a:r>
          </a:p>
          <a:p>
            <a:pPr lvl="3"/>
            <a:r>
              <a:rPr lang="nl-NL" b="0" dirty="0"/>
              <a:t>- Abrupt </a:t>
            </a:r>
            <a:r>
              <a:rPr lang="nl-NL" b="0" dirty="0" err="1"/>
              <a:t>onset</a:t>
            </a:r>
            <a:r>
              <a:rPr lang="nl-NL" b="0" dirty="0"/>
              <a:t> of </a:t>
            </a:r>
            <a:r>
              <a:rPr lang="nl-NL" b="0" dirty="0" err="1"/>
              <a:t>overwhelming</a:t>
            </a:r>
            <a:r>
              <a:rPr lang="nl-NL" b="0" dirty="0"/>
              <a:t> </a:t>
            </a:r>
            <a:r>
              <a:rPr lang="nl-NL" b="0" dirty="0" err="1"/>
              <a:t>anxiety</a:t>
            </a:r>
            <a:r>
              <a:rPr lang="nl-NL" b="0" dirty="0"/>
              <a:t> or </a:t>
            </a:r>
            <a:r>
              <a:rPr lang="nl-NL" b="0" dirty="0" err="1"/>
              <a:t>terror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Autonomic</a:t>
            </a:r>
            <a:r>
              <a:rPr lang="nl-NL" b="0" dirty="0"/>
              <a:t> </a:t>
            </a:r>
            <a:r>
              <a:rPr lang="nl-NL" b="0" dirty="0" err="1"/>
              <a:t>hyperactivity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symptoms</a:t>
            </a:r>
            <a:r>
              <a:rPr lang="nl-NL" b="0" dirty="0"/>
              <a:t> </a:t>
            </a:r>
            <a:r>
              <a:rPr lang="nl-NL" b="0" dirty="0" err="1"/>
              <a:t>driven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body’s "</a:t>
            </a:r>
            <a:r>
              <a:rPr lang="nl-NL" b="0" dirty="0" err="1"/>
              <a:t>fight</a:t>
            </a:r>
            <a:r>
              <a:rPr lang="nl-NL" b="0" dirty="0"/>
              <a:t> or flight" response.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0076879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</a:t>
            </a:r>
            <a:r>
              <a:rPr lang="nl-NL" sz="3200" dirty="0" err="1"/>
              <a:t>Mental</a:t>
            </a:r>
            <a:r>
              <a:rPr lang="nl-NL" sz="3200" dirty="0"/>
              <a:t> disorders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3.1.2- </a:t>
            </a:r>
            <a:r>
              <a:rPr lang="nl-NL" dirty="0" err="1"/>
              <a:t>Panic</a:t>
            </a:r>
            <a:r>
              <a:rPr lang="nl-NL" dirty="0"/>
              <a:t> Attacks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Possible</a:t>
            </a:r>
            <a:r>
              <a:rPr lang="nl-NL" dirty="0"/>
              <a:t> </a:t>
            </a:r>
            <a:r>
              <a:rPr lang="nl-NL" dirty="0" err="1"/>
              <a:t>Causes</a:t>
            </a:r>
            <a:r>
              <a:rPr lang="nl-NL" dirty="0"/>
              <a:t> or Triggers:</a:t>
            </a:r>
          </a:p>
          <a:p>
            <a:pPr lvl="3"/>
            <a:r>
              <a:rPr lang="nl-NL" dirty="0" err="1"/>
              <a:t>Panic</a:t>
            </a:r>
            <a:r>
              <a:rPr lang="nl-NL" dirty="0"/>
              <a:t> disorder: 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mental</a:t>
            </a:r>
            <a:r>
              <a:rPr lang="nl-NL" b="0" dirty="0"/>
              <a:t> health </a:t>
            </a:r>
            <a:r>
              <a:rPr lang="nl-NL" b="0" dirty="0" err="1"/>
              <a:t>condition</a:t>
            </a:r>
            <a:r>
              <a:rPr lang="nl-NL" b="0" dirty="0"/>
              <a:t> </a:t>
            </a:r>
            <a:r>
              <a:rPr lang="nl-NL" b="0" dirty="0" err="1"/>
              <a:t>involving</a:t>
            </a:r>
            <a:r>
              <a:rPr lang="nl-NL" b="0" dirty="0"/>
              <a:t> </a:t>
            </a:r>
            <a:r>
              <a:rPr lang="nl-NL" b="0" dirty="0" err="1"/>
              <a:t>recurrent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unexpected</a:t>
            </a:r>
            <a:r>
              <a:rPr lang="nl-NL" b="0" dirty="0"/>
              <a:t> attacks.</a:t>
            </a:r>
          </a:p>
          <a:p>
            <a:pPr lvl="3"/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use</a:t>
            </a:r>
            <a:r>
              <a:rPr lang="nl-NL" dirty="0"/>
              <a:t> (cannabis): 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may</a:t>
            </a:r>
            <a:r>
              <a:rPr lang="nl-NL" b="0" dirty="0"/>
              <a:t> trigger </a:t>
            </a:r>
            <a:r>
              <a:rPr lang="nl-NL" b="0" dirty="0" err="1"/>
              <a:t>anxiety</a:t>
            </a:r>
            <a:r>
              <a:rPr lang="nl-NL" b="0" dirty="0"/>
              <a:t> or </a:t>
            </a:r>
            <a:r>
              <a:rPr lang="nl-NL" b="0" dirty="0" err="1"/>
              <a:t>panic</a:t>
            </a:r>
            <a:r>
              <a:rPr lang="nl-NL" b="0" dirty="0"/>
              <a:t> in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endParaRPr lang="nl-NL" b="0" dirty="0"/>
          </a:p>
          <a:p>
            <a:pPr lvl="3"/>
            <a:r>
              <a:rPr lang="nl-NL" dirty="0"/>
              <a:t>Alcohol withdrawal: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nervous</a:t>
            </a:r>
            <a:r>
              <a:rPr lang="nl-NL" b="0" dirty="0"/>
              <a:t> system </a:t>
            </a:r>
            <a:r>
              <a:rPr lang="nl-NL" b="0" dirty="0" err="1"/>
              <a:t>becomes</a:t>
            </a:r>
            <a:r>
              <a:rPr lang="nl-NL" b="0" dirty="0"/>
              <a:t> </a:t>
            </a:r>
            <a:r>
              <a:rPr lang="nl-NL" b="0" dirty="0" err="1"/>
              <a:t>overactive</a:t>
            </a:r>
            <a:r>
              <a:rPr lang="nl-NL" b="0" dirty="0"/>
              <a:t> as </a:t>
            </a:r>
            <a:r>
              <a:rPr lang="nl-NL" b="0" dirty="0" err="1"/>
              <a:t>the</a:t>
            </a:r>
            <a:r>
              <a:rPr lang="nl-NL" b="0" dirty="0"/>
              <a:t> body </a:t>
            </a:r>
            <a:r>
              <a:rPr lang="nl-NL" b="0" dirty="0" err="1"/>
              <a:t>adjusts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absence of alcohol.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9107403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</a:t>
            </a:r>
            <a:r>
              <a:rPr lang="nl-NL" sz="3200" dirty="0" err="1"/>
              <a:t>Mental</a:t>
            </a:r>
            <a:r>
              <a:rPr lang="nl-NL" sz="3200" dirty="0"/>
              <a:t> disorders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3.1.2- </a:t>
            </a:r>
            <a:r>
              <a:rPr lang="nl-NL" dirty="0" err="1"/>
              <a:t>Panic</a:t>
            </a:r>
            <a:r>
              <a:rPr lang="nl-NL" dirty="0"/>
              <a:t> Attacks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Common </a:t>
            </a:r>
            <a:r>
              <a:rPr lang="nl-NL" dirty="0" err="1"/>
              <a:t>Symptoms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Shortness</a:t>
            </a:r>
            <a:r>
              <a:rPr lang="nl-NL" b="0" dirty="0"/>
              <a:t> of </a:t>
            </a:r>
            <a:r>
              <a:rPr lang="nl-NL" b="0" dirty="0" err="1"/>
              <a:t>breath</a:t>
            </a:r>
            <a:r>
              <a:rPr lang="nl-NL" b="0" dirty="0"/>
              <a:t> or </a:t>
            </a:r>
            <a:r>
              <a:rPr lang="nl-NL" b="0" dirty="0" err="1"/>
              <a:t>difficulty</a:t>
            </a:r>
            <a:r>
              <a:rPr lang="nl-NL" b="0" dirty="0"/>
              <a:t> </a:t>
            </a:r>
            <a:r>
              <a:rPr lang="nl-NL" b="0" dirty="0" err="1"/>
              <a:t>breathing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Chest</a:t>
            </a:r>
            <a:r>
              <a:rPr lang="nl-NL" b="0" dirty="0"/>
              <a:t> </a:t>
            </a:r>
            <a:r>
              <a:rPr lang="nl-NL" b="0" dirty="0" err="1"/>
              <a:t>pain</a:t>
            </a:r>
            <a:r>
              <a:rPr lang="nl-NL" b="0" dirty="0"/>
              <a:t> or discomfort, </a:t>
            </a:r>
            <a:r>
              <a:rPr lang="nl-NL" b="0" dirty="0" err="1"/>
              <a:t>often</a:t>
            </a:r>
            <a:r>
              <a:rPr lang="nl-NL" b="0" dirty="0"/>
              <a:t> mistaken </a:t>
            </a:r>
            <a:r>
              <a:rPr lang="nl-NL" b="0" dirty="0" err="1"/>
              <a:t>for</a:t>
            </a:r>
            <a:r>
              <a:rPr lang="nl-NL" b="0" dirty="0"/>
              <a:t> a </a:t>
            </a:r>
            <a:r>
              <a:rPr lang="nl-NL" b="0" dirty="0" err="1"/>
              <a:t>heart</a:t>
            </a:r>
            <a:r>
              <a:rPr lang="nl-NL" b="0" dirty="0"/>
              <a:t> attack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Choking</a:t>
            </a:r>
            <a:r>
              <a:rPr lang="nl-NL" b="0" dirty="0"/>
              <a:t> </a:t>
            </a:r>
            <a:r>
              <a:rPr lang="nl-NL" b="0" dirty="0" err="1"/>
              <a:t>sensation</a:t>
            </a:r>
            <a:endParaRPr lang="nl-NL" b="0" dirty="0"/>
          </a:p>
          <a:p>
            <a:pPr lvl="3"/>
            <a:r>
              <a:rPr lang="nl-NL" b="0" dirty="0"/>
              <a:t>- Nausea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Derealization</a:t>
            </a:r>
            <a:r>
              <a:rPr lang="nl-NL" b="0" dirty="0"/>
              <a:t> (feeling of </a:t>
            </a:r>
            <a:r>
              <a:rPr lang="nl-NL" b="0" dirty="0" err="1"/>
              <a:t>unreality</a:t>
            </a:r>
            <a:r>
              <a:rPr lang="nl-NL" b="0" dirty="0"/>
              <a:t> or </a:t>
            </a:r>
            <a:r>
              <a:rPr lang="nl-NL" b="0" dirty="0" err="1"/>
              <a:t>detachment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environment)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Fear</a:t>
            </a:r>
            <a:r>
              <a:rPr lang="nl-NL" b="0" dirty="0"/>
              <a:t> of </a:t>
            </a:r>
            <a:r>
              <a:rPr lang="nl-NL" b="0" dirty="0" err="1"/>
              <a:t>dying</a:t>
            </a:r>
            <a:r>
              <a:rPr lang="nl-NL" b="0" dirty="0"/>
              <a:t>, </a:t>
            </a:r>
            <a:r>
              <a:rPr lang="nl-NL" b="0" dirty="0" err="1"/>
              <a:t>losing</a:t>
            </a:r>
            <a:r>
              <a:rPr lang="nl-NL" b="0" dirty="0"/>
              <a:t> control, or “</a:t>
            </a:r>
            <a:r>
              <a:rPr lang="nl-NL" b="0" dirty="0" err="1"/>
              <a:t>going</a:t>
            </a:r>
            <a:r>
              <a:rPr lang="nl-NL" b="0" dirty="0"/>
              <a:t> crazy”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2510849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</a:t>
            </a:r>
            <a:r>
              <a:rPr lang="nl-NL" sz="3200" dirty="0" err="1"/>
              <a:t>Mental</a:t>
            </a:r>
            <a:r>
              <a:rPr lang="nl-NL" sz="3200" dirty="0"/>
              <a:t> disorders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3.1.2- </a:t>
            </a:r>
            <a:r>
              <a:rPr lang="nl-NL" dirty="0" err="1"/>
              <a:t>Panic</a:t>
            </a:r>
            <a:r>
              <a:rPr lang="nl-NL" dirty="0"/>
              <a:t> Attacks in </a:t>
            </a:r>
            <a:r>
              <a:rPr lang="nl-NL" dirty="0" err="1"/>
              <a:t>the</a:t>
            </a:r>
            <a:r>
              <a:rPr lang="nl-NL" dirty="0"/>
              <a:t> context of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Travel-</a:t>
            </a:r>
            <a:r>
              <a:rPr lang="nl-NL" b="0" dirty="0" err="1"/>
              <a:t>related</a:t>
            </a:r>
            <a:r>
              <a:rPr lang="nl-NL" b="0" dirty="0"/>
              <a:t> stress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Aspects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unfamiliar</a:t>
            </a:r>
            <a:r>
              <a:rPr lang="nl-NL" b="0" dirty="0"/>
              <a:t> environments, </a:t>
            </a:r>
            <a:r>
              <a:rPr lang="nl-NL" b="0" dirty="0" err="1"/>
              <a:t>crowding</a:t>
            </a:r>
            <a:r>
              <a:rPr lang="nl-NL" b="0" dirty="0"/>
              <a:t>, </a:t>
            </a:r>
            <a:r>
              <a:rPr lang="nl-NL" b="0" dirty="0" err="1"/>
              <a:t>fatigue</a:t>
            </a:r>
            <a:r>
              <a:rPr lang="nl-NL" b="0" dirty="0"/>
              <a:t>, </a:t>
            </a:r>
            <a:r>
              <a:rPr lang="nl-NL" b="0" dirty="0" err="1"/>
              <a:t>fear</a:t>
            </a:r>
            <a:r>
              <a:rPr lang="nl-NL" b="0" dirty="0"/>
              <a:t> of </a:t>
            </a:r>
            <a:r>
              <a:rPr lang="nl-NL" b="0" dirty="0" err="1"/>
              <a:t>flying</a:t>
            </a:r>
            <a:r>
              <a:rPr lang="nl-NL" b="0" dirty="0"/>
              <a:t>, or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disorientation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trigger </a:t>
            </a:r>
            <a:r>
              <a:rPr lang="nl-NL" b="0" dirty="0" err="1"/>
              <a:t>panic</a:t>
            </a:r>
            <a:r>
              <a:rPr lang="nl-NL" b="0" dirty="0"/>
              <a:t> attacks.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Anxiety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It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strong </a:t>
            </a:r>
            <a:r>
              <a:rPr lang="nl-NL" b="0" dirty="0" err="1"/>
              <a:t>enough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emergency</a:t>
            </a:r>
            <a:r>
              <a:rPr lang="nl-NL" b="0" dirty="0"/>
              <a:t> room </a:t>
            </a:r>
            <a:r>
              <a:rPr lang="nl-NL" b="0" dirty="0" err="1"/>
              <a:t>visits</a:t>
            </a:r>
            <a:r>
              <a:rPr lang="nl-NL" b="0" dirty="0"/>
              <a:t> has been </a:t>
            </a:r>
            <a:r>
              <a:rPr lang="nl-NL" b="0" dirty="0" err="1"/>
              <a:t>commonly</a:t>
            </a:r>
            <a:r>
              <a:rPr lang="nl-NL" b="0" dirty="0"/>
              <a:t> </a:t>
            </a:r>
            <a:r>
              <a:rPr lang="nl-NL" b="0" dirty="0" err="1"/>
              <a:t>observed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psychiatric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13029603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</a:t>
            </a:r>
            <a:r>
              <a:rPr lang="nl-NL" sz="3200" dirty="0" err="1"/>
              <a:t>Mental</a:t>
            </a:r>
            <a:r>
              <a:rPr lang="nl-NL" sz="3200" dirty="0"/>
              <a:t> disorders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3.1.2- </a:t>
            </a:r>
            <a:r>
              <a:rPr lang="nl-NL" dirty="0" err="1"/>
              <a:t>Panic</a:t>
            </a:r>
            <a:r>
              <a:rPr lang="nl-NL" dirty="0"/>
              <a:t> Attacks in </a:t>
            </a:r>
            <a:r>
              <a:rPr lang="nl-NL" dirty="0" err="1"/>
              <a:t>the</a:t>
            </a:r>
            <a:r>
              <a:rPr lang="nl-NL" dirty="0"/>
              <a:t> context of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Panic</a:t>
            </a:r>
            <a:r>
              <a:rPr lang="nl-NL" b="0" dirty="0"/>
              <a:t> attacks </a:t>
            </a:r>
            <a:r>
              <a:rPr lang="nl-NL" b="0" dirty="0" err="1"/>
              <a:t>often</a:t>
            </a:r>
            <a:r>
              <a:rPr lang="nl-NL" b="0" dirty="0"/>
              <a:t> begin </a:t>
            </a:r>
            <a:r>
              <a:rPr lang="nl-NL" b="0" dirty="0" err="1"/>
              <a:t>during</a:t>
            </a:r>
            <a:r>
              <a:rPr lang="nl-NL" b="0" dirty="0"/>
              <a:t> or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stressful</a:t>
            </a:r>
            <a:r>
              <a:rPr lang="nl-NL" b="0" dirty="0"/>
              <a:t> life events.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Stressful</a:t>
            </a:r>
            <a:r>
              <a:rPr lang="nl-NL" b="0" dirty="0"/>
              <a:t> events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linked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 Travel-</a:t>
            </a:r>
            <a:r>
              <a:rPr lang="nl-NL" dirty="0" err="1"/>
              <a:t>related</a:t>
            </a:r>
            <a:r>
              <a:rPr lang="nl-NL" dirty="0"/>
              <a:t> stress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Aspects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unfamiliar</a:t>
            </a:r>
            <a:r>
              <a:rPr lang="nl-NL" b="0" dirty="0"/>
              <a:t> environments, </a:t>
            </a:r>
            <a:r>
              <a:rPr lang="nl-NL" b="0" dirty="0" err="1"/>
              <a:t>crowding</a:t>
            </a:r>
            <a:r>
              <a:rPr lang="nl-NL" b="0" dirty="0"/>
              <a:t>, </a:t>
            </a:r>
            <a:r>
              <a:rPr lang="nl-NL" b="0" dirty="0" err="1"/>
              <a:t>fatigue</a:t>
            </a:r>
            <a:r>
              <a:rPr lang="nl-NL" b="0" dirty="0"/>
              <a:t>, </a:t>
            </a:r>
            <a:r>
              <a:rPr lang="nl-NL" b="0" dirty="0" err="1"/>
              <a:t>fear</a:t>
            </a:r>
            <a:r>
              <a:rPr lang="nl-NL" b="0" dirty="0"/>
              <a:t> of </a:t>
            </a:r>
            <a:r>
              <a:rPr lang="nl-NL" b="0" dirty="0" err="1"/>
              <a:t>flying</a:t>
            </a:r>
            <a:r>
              <a:rPr lang="nl-NL" b="0" dirty="0"/>
              <a:t>, or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disorientation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trigger </a:t>
            </a:r>
            <a:r>
              <a:rPr lang="nl-NL" b="0" dirty="0" err="1"/>
              <a:t>panic</a:t>
            </a:r>
            <a:r>
              <a:rPr lang="nl-NL" b="0" dirty="0"/>
              <a:t> attacks.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Anxiety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It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strong </a:t>
            </a:r>
            <a:r>
              <a:rPr lang="nl-NL" b="0" dirty="0" err="1"/>
              <a:t>enough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emergency</a:t>
            </a:r>
            <a:r>
              <a:rPr lang="nl-NL" b="0" dirty="0"/>
              <a:t> room </a:t>
            </a:r>
            <a:r>
              <a:rPr lang="nl-NL" b="0" dirty="0" err="1"/>
              <a:t>visits</a:t>
            </a:r>
            <a:r>
              <a:rPr lang="nl-NL" b="0" dirty="0"/>
              <a:t> has been </a:t>
            </a:r>
            <a:r>
              <a:rPr lang="nl-NL" b="0" dirty="0" err="1"/>
              <a:t>commonly</a:t>
            </a:r>
            <a:r>
              <a:rPr lang="nl-NL" b="0" dirty="0"/>
              <a:t> </a:t>
            </a:r>
            <a:r>
              <a:rPr lang="nl-NL" b="0" dirty="0" err="1"/>
              <a:t>observed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psychiatric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5656404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4- </a:t>
            </a:r>
            <a:r>
              <a:rPr lang="nl-NL" sz="2800" dirty="0" err="1"/>
              <a:t>Mood</a:t>
            </a:r>
            <a:r>
              <a:rPr lang="nl-NL" sz="2800" dirty="0"/>
              <a:t> Disorders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Suicide</a:t>
            </a:r>
            <a:r>
              <a:rPr lang="nl-NL" sz="2800" dirty="0"/>
              <a:t> Risk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4.1- </a:t>
            </a:r>
            <a:r>
              <a:rPr lang="nl-NL" sz="1800" dirty="0" err="1"/>
              <a:t>Depression</a:t>
            </a:r>
            <a:endParaRPr lang="nl-NL" dirty="0"/>
          </a:p>
          <a:p>
            <a:pPr lvl="3"/>
            <a:r>
              <a:rPr lang="nl-NL" b="0" dirty="0"/>
              <a:t>- Travel-</a:t>
            </a:r>
            <a:r>
              <a:rPr lang="nl-NL" b="0" dirty="0" err="1"/>
              <a:t>related</a:t>
            </a:r>
            <a:r>
              <a:rPr lang="nl-NL" b="0" dirty="0"/>
              <a:t> stress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depression</a:t>
            </a:r>
            <a:r>
              <a:rPr lang="nl-NL" b="0" dirty="0"/>
              <a:t>,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vulnerable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Contributing</a:t>
            </a:r>
            <a:r>
              <a:rPr lang="nl-NL" dirty="0"/>
              <a:t> factors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Isolation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family </a:t>
            </a:r>
            <a:r>
              <a:rPr lang="nl-NL" b="0" dirty="0" err="1"/>
              <a:t>and</a:t>
            </a:r>
            <a:r>
              <a:rPr lang="nl-NL" b="0" dirty="0"/>
              <a:t> support systems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language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endParaRPr lang="nl-NL" b="0" dirty="0"/>
          </a:p>
          <a:p>
            <a:pPr lvl="3"/>
            <a:r>
              <a:rPr lang="nl-NL" b="0" dirty="0"/>
              <a:t>- Stress of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or </a:t>
            </a:r>
            <a:r>
              <a:rPr lang="nl-NL" b="0" dirty="0" err="1"/>
              <a:t>overseas</a:t>
            </a:r>
            <a:r>
              <a:rPr lang="nl-NL" b="0" dirty="0"/>
              <a:t> living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Serious</a:t>
            </a:r>
            <a:r>
              <a:rPr lang="nl-NL" dirty="0"/>
              <a:t> </a:t>
            </a:r>
            <a:r>
              <a:rPr lang="nl-NL" dirty="0" err="1"/>
              <a:t>complications</a:t>
            </a:r>
            <a:r>
              <a:rPr lang="nl-NL" dirty="0"/>
              <a:t> of </a:t>
            </a:r>
            <a:r>
              <a:rPr lang="nl-NL" dirty="0" err="1"/>
              <a:t>depression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Risk of </a:t>
            </a:r>
            <a:r>
              <a:rPr lang="nl-NL" b="0" dirty="0" err="1"/>
              <a:t>suicide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Psychotic</a:t>
            </a:r>
            <a:r>
              <a:rPr lang="nl-NL" b="0" dirty="0"/>
              <a:t> </a:t>
            </a:r>
            <a:r>
              <a:rPr lang="nl-NL" b="0" dirty="0" err="1"/>
              <a:t>symptoms</a:t>
            </a:r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4596099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br>
              <a:rPr lang="nl-NL" sz="3200" dirty="0"/>
            </a:br>
            <a:br>
              <a:rPr lang="nl-NL" sz="3200" dirty="0"/>
            </a:br>
            <a:r>
              <a:rPr lang="nl-NL" sz="3200" dirty="0"/>
              <a:t>4- </a:t>
            </a:r>
            <a:r>
              <a:rPr lang="nl-NL" sz="2800" dirty="0" err="1"/>
              <a:t>Mood</a:t>
            </a:r>
            <a:r>
              <a:rPr lang="nl-NL" sz="2800" dirty="0"/>
              <a:t> Disorders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Suicide</a:t>
            </a:r>
            <a:r>
              <a:rPr lang="nl-NL" sz="2800" dirty="0"/>
              <a:t> Risk</a:t>
            </a:r>
            <a:br>
              <a:rPr lang="nl-NL" sz="1400" dirty="0"/>
            </a:br>
            <a:br>
              <a:rPr lang="nl-NL" sz="1400" dirty="0"/>
            </a:br>
            <a:br>
              <a:rPr lang="nl-NL" sz="1400" dirty="0"/>
            </a:br>
            <a:br>
              <a:rPr lang="nl-NL" sz="1400" dirty="0"/>
            </a:br>
            <a:r>
              <a:rPr lang="nl-NL" sz="1800" dirty="0"/>
              <a:t>4.1- </a:t>
            </a:r>
            <a:r>
              <a:rPr lang="nl-NL" sz="1800" dirty="0" err="1"/>
              <a:t>Depression</a:t>
            </a:r>
            <a:br>
              <a:rPr lang="nl-NL" sz="1800" dirty="0"/>
            </a:br>
            <a:br>
              <a:rPr lang="nl-NL" sz="1800" dirty="0"/>
            </a:br>
            <a:r>
              <a:rPr lang="nl-NL" sz="1800" dirty="0"/>
              <a:t>How Travel </a:t>
            </a:r>
            <a:r>
              <a:rPr lang="nl-NL" sz="1800" dirty="0" err="1"/>
              <a:t>Can</a:t>
            </a:r>
            <a:r>
              <a:rPr lang="nl-NL" sz="1800" dirty="0"/>
              <a:t> </a:t>
            </a:r>
            <a:r>
              <a:rPr lang="nl-NL" sz="1800" dirty="0" err="1"/>
              <a:t>Worsen</a:t>
            </a:r>
            <a:r>
              <a:rPr lang="nl-NL" sz="1800" dirty="0"/>
              <a:t> or Trigger </a:t>
            </a:r>
            <a:r>
              <a:rPr lang="nl-NL" sz="1800" dirty="0" err="1"/>
              <a:t>Depression</a:t>
            </a:r>
            <a:r>
              <a:rPr lang="nl-NL" sz="1800" dirty="0"/>
              <a:t>?</a:t>
            </a:r>
            <a:endParaRPr lang="nl-NL" sz="3200" dirty="0"/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F29A5C97-3F11-F516-3CF3-2AF60679FC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7127672"/>
              </p:ext>
            </p:extLst>
          </p:nvPr>
        </p:nvGraphicFramePr>
        <p:xfrm>
          <a:off x="3362871" y="836712"/>
          <a:ext cx="10602932" cy="5443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BA6DA1-26F3-682B-77DA-25D90B6DBF5E}"/>
              </a:ext>
            </a:extLst>
          </p:cNvPr>
          <p:cNvSpPr txBox="1"/>
          <p:nvPr/>
        </p:nvSpPr>
        <p:spPr>
          <a:xfrm>
            <a:off x="2397512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927231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4- </a:t>
            </a:r>
            <a:r>
              <a:rPr lang="nl-NL" sz="2800" dirty="0" err="1"/>
              <a:t>Mood</a:t>
            </a:r>
            <a:r>
              <a:rPr lang="nl-NL" sz="2800" dirty="0"/>
              <a:t> Disorders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Suicide</a:t>
            </a:r>
            <a:r>
              <a:rPr lang="nl-NL" sz="2800" dirty="0"/>
              <a:t> Risk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4.1- </a:t>
            </a:r>
            <a:r>
              <a:rPr lang="nl-NL" sz="1800" dirty="0" err="1"/>
              <a:t>Depression</a:t>
            </a:r>
            <a:endParaRPr lang="nl-NL" dirty="0"/>
          </a:p>
          <a:p>
            <a:pPr lvl="3"/>
            <a:r>
              <a:rPr lang="nl-NL" dirty="0" err="1"/>
              <a:t>Core</a:t>
            </a:r>
            <a:r>
              <a:rPr lang="nl-NL" dirty="0"/>
              <a:t> features:</a:t>
            </a:r>
          </a:p>
          <a:p>
            <a:pPr lvl="3"/>
            <a:r>
              <a:rPr lang="nl-NL" b="0" dirty="0"/>
              <a:t>- Persistent low </a:t>
            </a:r>
            <a:r>
              <a:rPr lang="nl-NL" b="0" dirty="0" err="1"/>
              <a:t>mood</a:t>
            </a:r>
            <a:r>
              <a:rPr lang="nl-NL" b="0" dirty="0"/>
              <a:t> or </a:t>
            </a:r>
            <a:r>
              <a:rPr lang="nl-NL" b="0" dirty="0" err="1"/>
              <a:t>loss</a:t>
            </a:r>
            <a:r>
              <a:rPr lang="nl-NL" b="0" dirty="0"/>
              <a:t> of interest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several</a:t>
            </a:r>
            <a:r>
              <a:rPr lang="nl-NL" b="0" dirty="0"/>
              <a:t> weeks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Common </a:t>
            </a:r>
            <a:r>
              <a:rPr lang="nl-NL" dirty="0" err="1"/>
              <a:t>symptoms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Inactivity</a:t>
            </a:r>
            <a:r>
              <a:rPr lang="nl-NL" b="0" dirty="0"/>
              <a:t>, low energy (</a:t>
            </a:r>
            <a:r>
              <a:rPr lang="nl-NL" b="0" dirty="0" err="1"/>
              <a:t>anergia</a:t>
            </a:r>
            <a:r>
              <a:rPr lang="nl-NL" b="0" dirty="0"/>
              <a:t>), 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motivation</a:t>
            </a:r>
            <a:endParaRPr lang="nl-NL" b="0" dirty="0"/>
          </a:p>
          <a:p>
            <a:pPr lvl="3"/>
            <a:r>
              <a:rPr lang="nl-NL" b="0" dirty="0"/>
              <a:t>- Sleep </a:t>
            </a:r>
            <a:r>
              <a:rPr lang="nl-NL" b="0" dirty="0" err="1"/>
              <a:t>difficulties</a:t>
            </a:r>
            <a:r>
              <a:rPr lang="nl-NL" b="0" dirty="0"/>
              <a:t> (insomnia or </a:t>
            </a:r>
            <a:r>
              <a:rPr lang="nl-NL" b="0" dirty="0" err="1"/>
              <a:t>hypersomnia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Appetite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weight</a:t>
            </a:r>
            <a:r>
              <a:rPr lang="nl-NL" b="0" dirty="0"/>
              <a:t> changes (</a:t>
            </a:r>
            <a:r>
              <a:rPr lang="nl-NL" b="0" dirty="0" err="1"/>
              <a:t>loss</a:t>
            </a:r>
            <a:r>
              <a:rPr lang="nl-NL" b="0" dirty="0"/>
              <a:t> or </a:t>
            </a:r>
            <a:r>
              <a:rPr lang="nl-NL" b="0" dirty="0" err="1"/>
              <a:t>gain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Feelings</a:t>
            </a:r>
            <a:r>
              <a:rPr lang="nl-NL" b="0" dirty="0"/>
              <a:t> of </a:t>
            </a:r>
            <a:r>
              <a:rPr lang="nl-NL" b="0" dirty="0" err="1"/>
              <a:t>worthlessness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hopelessness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Suicidal</a:t>
            </a:r>
            <a:r>
              <a:rPr lang="nl-NL" b="0" dirty="0"/>
              <a:t> </a:t>
            </a:r>
            <a:r>
              <a:rPr lang="nl-NL" b="0" dirty="0" err="1"/>
              <a:t>thoughts</a:t>
            </a:r>
            <a:r>
              <a:rPr lang="nl-NL" b="0" dirty="0"/>
              <a:t> or </a:t>
            </a:r>
            <a:r>
              <a:rPr lang="nl-NL" b="0" dirty="0" err="1"/>
              <a:t>preoccupation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death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Poor</a:t>
            </a:r>
            <a:r>
              <a:rPr lang="nl-NL" b="0" dirty="0"/>
              <a:t> </a:t>
            </a:r>
            <a:r>
              <a:rPr lang="nl-NL" b="0" dirty="0" err="1"/>
              <a:t>concentration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memory </a:t>
            </a:r>
            <a:r>
              <a:rPr lang="nl-NL" b="0" dirty="0" err="1"/>
              <a:t>problems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20616134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4- </a:t>
            </a:r>
            <a:r>
              <a:rPr lang="nl-NL" sz="2800" dirty="0" err="1"/>
              <a:t>Mood</a:t>
            </a:r>
            <a:r>
              <a:rPr lang="nl-NL" sz="2800" dirty="0"/>
              <a:t> Disorders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Suicide</a:t>
            </a:r>
            <a:r>
              <a:rPr lang="nl-NL" sz="2800" dirty="0"/>
              <a:t> Risk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4.1- </a:t>
            </a:r>
            <a:r>
              <a:rPr lang="nl-NL" sz="1800" dirty="0" err="1"/>
              <a:t>Depression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Severe cases:</a:t>
            </a:r>
          </a:p>
          <a:p>
            <a:pPr lvl="3"/>
            <a:r>
              <a:rPr lang="nl-NL" b="0" dirty="0"/>
              <a:t>- May </a:t>
            </a:r>
            <a:r>
              <a:rPr lang="nl-NL" b="0" dirty="0" err="1"/>
              <a:t>include</a:t>
            </a:r>
            <a:r>
              <a:rPr lang="nl-NL" b="0" dirty="0"/>
              <a:t> </a:t>
            </a:r>
            <a:r>
              <a:rPr lang="nl-NL" b="0" dirty="0" err="1"/>
              <a:t>psychotic</a:t>
            </a:r>
            <a:r>
              <a:rPr lang="nl-NL" b="0" dirty="0"/>
              <a:t> features (</a:t>
            </a:r>
            <a:r>
              <a:rPr lang="nl-NL" b="0" dirty="0" err="1"/>
              <a:t>delusions</a:t>
            </a:r>
            <a:r>
              <a:rPr lang="nl-NL" b="0" dirty="0"/>
              <a:t> or </a:t>
            </a:r>
            <a:r>
              <a:rPr lang="nl-NL" b="0" dirty="0" err="1"/>
              <a:t>hallucinations</a:t>
            </a:r>
            <a:r>
              <a:rPr lang="nl-NL" b="0" dirty="0"/>
              <a:t> consistent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mood</a:t>
            </a:r>
            <a:r>
              <a:rPr lang="nl-NL" b="0" dirty="0"/>
              <a:t>)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Types of </a:t>
            </a:r>
            <a:r>
              <a:rPr lang="nl-NL" dirty="0" err="1"/>
              <a:t>depressive</a:t>
            </a:r>
            <a:r>
              <a:rPr lang="nl-NL" dirty="0"/>
              <a:t> episodes:</a:t>
            </a:r>
          </a:p>
          <a:p>
            <a:pPr lvl="3"/>
            <a:r>
              <a:rPr lang="nl-NL" b="0" dirty="0"/>
              <a:t>- Single episode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Recurrent</a:t>
            </a:r>
            <a:r>
              <a:rPr lang="nl-NL" b="0" dirty="0"/>
              <a:t> episodes</a:t>
            </a:r>
          </a:p>
          <a:p>
            <a:pPr lvl="3"/>
            <a:r>
              <a:rPr lang="nl-NL" b="0" dirty="0"/>
              <a:t>- As part of </a:t>
            </a:r>
            <a:r>
              <a:rPr lang="nl-NL" b="0" dirty="0" err="1"/>
              <a:t>bipolar</a:t>
            </a:r>
            <a:r>
              <a:rPr lang="nl-NL" b="0" dirty="0"/>
              <a:t> disorder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1870942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4- </a:t>
            </a:r>
            <a:r>
              <a:rPr lang="nl-NL" sz="2800" dirty="0" err="1"/>
              <a:t>Mood</a:t>
            </a:r>
            <a:r>
              <a:rPr lang="nl-NL" sz="2800" dirty="0"/>
              <a:t> Disorders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Suicide</a:t>
            </a:r>
            <a:r>
              <a:rPr lang="nl-NL" sz="2800" dirty="0"/>
              <a:t> Risk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4.2- </a:t>
            </a:r>
            <a:r>
              <a:rPr lang="nl-NL" sz="1800" dirty="0" err="1"/>
              <a:t>Suicide</a:t>
            </a:r>
            <a:r>
              <a:rPr lang="nl-NL" sz="1800" dirty="0"/>
              <a:t> Risk </a:t>
            </a:r>
          </a:p>
          <a:p>
            <a:pPr lvl="3"/>
            <a:endParaRPr lang="nl-NL" sz="1800" dirty="0"/>
          </a:p>
          <a:p>
            <a:pPr lvl="3"/>
            <a:r>
              <a:rPr lang="nl-NL" sz="1800" dirty="0"/>
              <a:t>People </a:t>
            </a:r>
            <a:r>
              <a:rPr lang="nl-NL" sz="1800" dirty="0" err="1"/>
              <a:t>who</a:t>
            </a:r>
            <a:r>
              <a:rPr lang="nl-NL" sz="1800" dirty="0"/>
              <a:t> are </a:t>
            </a:r>
            <a:r>
              <a:rPr lang="nl-NL" sz="1800" dirty="0" err="1"/>
              <a:t>depressed</a:t>
            </a:r>
            <a:r>
              <a:rPr lang="nl-NL" sz="1800" dirty="0"/>
              <a:t> </a:t>
            </a:r>
            <a:r>
              <a:rPr lang="nl-NL" sz="1800" dirty="0" err="1"/>
              <a:t>should</a:t>
            </a:r>
            <a:r>
              <a:rPr lang="nl-NL" sz="1800" dirty="0"/>
              <a:t> </a:t>
            </a:r>
            <a:r>
              <a:rPr lang="nl-NL" sz="1800" dirty="0" err="1"/>
              <a:t>be</a:t>
            </a:r>
            <a:r>
              <a:rPr lang="nl-NL" sz="1800" dirty="0"/>
              <a:t> </a:t>
            </a:r>
            <a:r>
              <a:rPr lang="nl-NL" dirty="0" err="1"/>
              <a:t>a</a:t>
            </a:r>
            <a:r>
              <a:rPr lang="nl-NL" sz="1800" dirty="0" err="1"/>
              <a:t>ssessed</a:t>
            </a:r>
            <a:r>
              <a:rPr lang="nl-NL" sz="1800" dirty="0"/>
              <a:t> in </a:t>
            </a:r>
            <a:r>
              <a:rPr lang="nl-NL" sz="1800" dirty="0" err="1"/>
              <a:t>terms</a:t>
            </a:r>
            <a:r>
              <a:rPr lang="nl-NL" sz="1800" dirty="0"/>
              <a:t> of:</a:t>
            </a:r>
          </a:p>
          <a:p>
            <a:pPr lvl="3"/>
            <a:endParaRPr lang="nl-NL" sz="1800" b="0" dirty="0"/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Frequency</a:t>
            </a:r>
            <a:r>
              <a:rPr lang="nl-NL" sz="1800" b="0" dirty="0"/>
              <a:t> </a:t>
            </a:r>
            <a:r>
              <a:rPr lang="nl-NL" sz="1800" b="0" dirty="0" err="1"/>
              <a:t>and</a:t>
            </a:r>
            <a:r>
              <a:rPr lang="nl-NL" sz="1800" b="0" dirty="0"/>
              <a:t> </a:t>
            </a:r>
            <a:r>
              <a:rPr lang="nl-NL" sz="1800" b="0" dirty="0" err="1"/>
              <a:t>persistence</a:t>
            </a:r>
            <a:r>
              <a:rPr lang="nl-NL" sz="1800" b="0" dirty="0"/>
              <a:t> of </a:t>
            </a:r>
            <a:r>
              <a:rPr lang="nl-NL" sz="1800" b="0" dirty="0" err="1"/>
              <a:t>suicidal</a:t>
            </a:r>
            <a:r>
              <a:rPr lang="nl-NL" sz="1800" b="0" dirty="0"/>
              <a:t> </a:t>
            </a:r>
            <a:r>
              <a:rPr lang="nl-NL" sz="1800" b="0" dirty="0" err="1"/>
              <a:t>thoughts</a:t>
            </a:r>
            <a:endParaRPr lang="nl-NL" sz="1800" b="0" dirty="0"/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Presence</a:t>
            </a:r>
            <a:r>
              <a:rPr lang="nl-NL" sz="1800" b="0" dirty="0"/>
              <a:t> of </a:t>
            </a:r>
            <a:r>
              <a:rPr lang="nl-NL" sz="1800" b="0" dirty="0" err="1"/>
              <a:t>suicide</a:t>
            </a:r>
            <a:r>
              <a:rPr lang="nl-NL" sz="1800" b="0" dirty="0"/>
              <a:t> </a:t>
            </a:r>
            <a:r>
              <a:rPr lang="nl-NL" sz="1800" b="0" dirty="0" err="1"/>
              <a:t>plans</a:t>
            </a:r>
            <a:endParaRPr lang="nl-NL" sz="1800" b="0" dirty="0"/>
          </a:p>
          <a:p>
            <a:pPr lvl="3"/>
            <a:r>
              <a:rPr lang="nl-NL" sz="1800" b="0" dirty="0"/>
              <a:t>- Access </a:t>
            </a:r>
            <a:r>
              <a:rPr lang="nl-NL" sz="1800" b="0" dirty="0" err="1"/>
              <a:t>to</a:t>
            </a:r>
            <a:r>
              <a:rPr lang="nl-NL" sz="1800" b="0" dirty="0"/>
              <a:t> </a:t>
            </a:r>
            <a:r>
              <a:rPr lang="nl-NL" sz="1800" b="0" dirty="0" err="1"/>
              <a:t>lethal</a:t>
            </a:r>
            <a:r>
              <a:rPr lang="nl-NL" sz="1800" b="0" dirty="0"/>
              <a:t> means</a:t>
            </a:r>
          </a:p>
          <a:p>
            <a:pPr lvl="3"/>
            <a:r>
              <a:rPr lang="nl-NL" b="0" dirty="0"/>
              <a:t>- </a:t>
            </a:r>
            <a:r>
              <a:rPr lang="nl-NL" sz="1800" b="0" dirty="0" err="1"/>
              <a:t>Seriousness</a:t>
            </a:r>
            <a:r>
              <a:rPr lang="nl-NL" sz="1800" b="0" dirty="0"/>
              <a:t> of </a:t>
            </a:r>
            <a:r>
              <a:rPr lang="nl-NL" sz="1800" b="0" dirty="0" err="1"/>
              <a:t>intent</a:t>
            </a:r>
            <a:endParaRPr lang="nl-NL" sz="1800" b="0" dirty="0"/>
          </a:p>
          <a:p>
            <a:pPr lvl="3"/>
            <a:endParaRPr lang="nl-NL" sz="1800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1001018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4- </a:t>
            </a:r>
            <a:r>
              <a:rPr lang="nl-NL" sz="2800" dirty="0" err="1"/>
              <a:t>Mood</a:t>
            </a:r>
            <a:r>
              <a:rPr lang="nl-NL" sz="2800" dirty="0"/>
              <a:t> Disorders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Suicide</a:t>
            </a:r>
            <a:r>
              <a:rPr lang="nl-NL" sz="2800" dirty="0"/>
              <a:t> Risk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4.2- </a:t>
            </a:r>
            <a:r>
              <a:rPr lang="nl-NL" sz="1800" dirty="0" err="1"/>
              <a:t>Suicide</a:t>
            </a:r>
            <a:r>
              <a:rPr lang="nl-NL" sz="1800" dirty="0"/>
              <a:t> Risk</a:t>
            </a:r>
          </a:p>
          <a:p>
            <a:pPr lvl="3"/>
            <a:endParaRPr lang="nl-NL" sz="1800" b="0" dirty="0"/>
          </a:p>
          <a:p>
            <a:pPr lvl="3"/>
            <a:r>
              <a:rPr lang="nl-NL" sz="1800" b="0" dirty="0"/>
              <a:t>- Personal </a:t>
            </a:r>
            <a:r>
              <a:rPr lang="nl-NL" sz="1800" b="0" dirty="0" err="1"/>
              <a:t>history</a:t>
            </a:r>
            <a:r>
              <a:rPr lang="nl-NL" sz="1800" b="0" dirty="0"/>
              <a:t> of </a:t>
            </a:r>
            <a:r>
              <a:rPr lang="nl-NL" sz="1800" b="0" dirty="0" err="1"/>
              <a:t>suicide</a:t>
            </a:r>
            <a:r>
              <a:rPr lang="nl-NL" sz="1800" b="0" dirty="0"/>
              <a:t> </a:t>
            </a:r>
            <a:r>
              <a:rPr lang="nl-NL" sz="1800" b="0" dirty="0" err="1"/>
              <a:t>attempts</a:t>
            </a:r>
            <a:r>
              <a:rPr lang="nl-NL" sz="1800" b="0" dirty="0"/>
              <a:t> (</a:t>
            </a:r>
            <a:r>
              <a:rPr lang="nl-NL" sz="1800" b="0" dirty="0" err="1"/>
              <a:t>lethality</a:t>
            </a:r>
            <a:r>
              <a:rPr lang="nl-NL" sz="1800" b="0" dirty="0"/>
              <a:t>, chance of </a:t>
            </a:r>
            <a:r>
              <a:rPr lang="nl-NL" sz="1800" b="0" dirty="0" err="1"/>
              <a:t>discovery</a:t>
            </a:r>
            <a:r>
              <a:rPr lang="nl-NL" sz="1800" b="0" dirty="0"/>
              <a:t>)</a:t>
            </a:r>
          </a:p>
          <a:p>
            <a:pPr lvl="3"/>
            <a:r>
              <a:rPr lang="nl-NL" sz="1800" b="0" dirty="0"/>
              <a:t>- Family </a:t>
            </a:r>
            <a:r>
              <a:rPr lang="nl-NL" sz="1800" b="0" dirty="0" err="1"/>
              <a:t>history</a:t>
            </a:r>
            <a:r>
              <a:rPr lang="nl-NL" sz="1800" b="0" dirty="0"/>
              <a:t> of </a:t>
            </a:r>
            <a:r>
              <a:rPr lang="nl-NL" sz="1800" b="0" dirty="0" err="1"/>
              <a:t>suicide</a:t>
            </a:r>
            <a:r>
              <a:rPr lang="nl-NL" sz="1800" b="0" dirty="0"/>
              <a:t> or </a:t>
            </a:r>
            <a:r>
              <a:rPr lang="nl-NL" sz="1800" b="0" dirty="0" err="1"/>
              <a:t>attempts</a:t>
            </a:r>
            <a:endParaRPr lang="nl-NL" sz="1800" b="0" dirty="0"/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Presence</a:t>
            </a:r>
            <a:r>
              <a:rPr lang="nl-NL" sz="1800" b="0" dirty="0"/>
              <a:t> of </a:t>
            </a:r>
            <a:r>
              <a:rPr lang="nl-NL" sz="1800" b="0" dirty="0" err="1"/>
              <a:t>psychotic</a:t>
            </a:r>
            <a:r>
              <a:rPr lang="nl-NL" sz="1800" b="0" dirty="0"/>
              <a:t> </a:t>
            </a:r>
            <a:r>
              <a:rPr lang="nl-NL" sz="1800" b="0" dirty="0" err="1"/>
              <a:t>symptoms</a:t>
            </a:r>
            <a:r>
              <a:rPr lang="nl-NL" sz="1800" b="0" dirty="0"/>
              <a:t> or </a:t>
            </a:r>
            <a:r>
              <a:rPr lang="nl-NL" sz="1800" b="0" dirty="0" err="1"/>
              <a:t>substance</a:t>
            </a:r>
            <a:r>
              <a:rPr lang="nl-NL" sz="1800" b="0" dirty="0"/>
              <a:t> </a:t>
            </a:r>
            <a:r>
              <a:rPr lang="nl-NL" sz="1800" b="0" dirty="0" err="1"/>
              <a:t>misuse</a:t>
            </a:r>
            <a:endParaRPr lang="nl-NL" sz="1800" b="0" dirty="0"/>
          </a:p>
          <a:p>
            <a:pPr lvl="3"/>
            <a:r>
              <a:rPr lang="nl-NL" sz="1800" b="0" dirty="0"/>
              <a:t>- Recent major life stressors</a:t>
            </a:r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Sociodemographic</a:t>
            </a:r>
            <a:r>
              <a:rPr lang="nl-NL" sz="1800" b="0" dirty="0"/>
              <a:t> details (</a:t>
            </a:r>
            <a:r>
              <a:rPr lang="nl-NL" sz="1800" b="0" dirty="0" err="1"/>
              <a:t>sex</a:t>
            </a:r>
            <a:r>
              <a:rPr lang="nl-NL" sz="1800" b="0" dirty="0"/>
              <a:t>, </a:t>
            </a:r>
            <a:r>
              <a:rPr lang="nl-NL" sz="1800" b="0" dirty="0" err="1"/>
              <a:t>age</a:t>
            </a:r>
            <a:r>
              <a:rPr lang="nl-NL" sz="1800" b="0" dirty="0"/>
              <a:t>, </a:t>
            </a:r>
            <a:r>
              <a:rPr lang="nl-NL" sz="1800" b="0" dirty="0" err="1"/>
              <a:t>marital</a:t>
            </a:r>
            <a:r>
              <a:rPr lang="nl-NL" sz="1800" b="0" dirty="0"/>
              <a:t> </a:t>
            </a:r>
            <a:r>
              <a:rPr lang="nl-NL" sz="1800" b="0" dirty="0" err="1"/>
              <a:t>and</a:t>
            </a:r>
            <a:r>
              <a:rPr lang="nl-NL" sz="1800" b="0" dirty="0"/>
              <a:t> </a:t>
            </a:r>
            <a:r>
              <a:rPr lang="nl-NL" sz="1800" b="0" dirty="0" err="1"/>
              <a:t>employment</a:t>
            </a:r>
            <a:r>
              <a:rPr lang="nl-NL" sz="1800" b="0" dirty="0"/>
              <a:t> status)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33866681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4- </a:t>
            </a:r>
            <a:r>
              <a:rPr lang="nl-NL" sz="2800" dirty="0" err="1"/>
              <a:t>Mood</a:t>
            </a:r>
            <a:r>
              <a:rPr lang="nl-NL" sz="2800" dirty="0"/>
              <a:t> Disorders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Suicide</a:t>
            </a:r>
            <a:r>
              <a:rPr lang="nl-NL" sz="2800" dirty="0"/>
              <a:t> Risk</a:t>
            </a:r>
            <a:br>
              <a:rPr lang="nl-NL" sz="1400" dirty="0"/>
            </a:b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D32A6C2-3283-D038-4B99-83957A4E3C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4221283"/>
              </p:ext>
            </p:extLst>
          </p:nvPr>
        </p:nvGraphicFramePr>
        <p:xfrm>
          <a:off x="4947047" y="1144898"/>
          <a:ext cx="7506588" cy="5083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9E37FD-0CE3-0FC6-885D-FF80D0BF8759}"/>
              </a:ext>
            </a:extLst>
          </p:cNvPr>
          <p:cNvSpPr txBox="1"/>
          <p:nvPr/>
        </p:nvSpPr>
        <p:spPr>
          <a:xfrm>
            <a:off x="10549054" y="1081668"/>
            <a:ext cx="0" cy="0"/>
          </a:xfrm>
          <a:prstGeom prst="rect">
            <a:avLst/>
          </a:prstGeom>
          <a:noFill/>
          <a:ln>
            <a:noFill/>
          </a:ln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D0778E-11EE-3EF2-6B1B-7013CBEDBA0D}"/>
              </a:ext>
            </a:extLst>
          </p:cNvPr>
          <p:cNvSpPr txBox="1"/>
          <p:nvPr/>
        </p:nvSpPr>
        <p:spPr>
          <a:xfrm>
            <a:off x="4103649" y="143850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1E0458-D396-A9F4-77DD-40E4F368F142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r>
              <a:rPr lang="en-DE" noProof="0" dirty="0">
                <a:solidFill>
                  <a:schemeClr val="bg2"/>
                </a:solidFill>
              </a:rPr>
              <a:t>- T</a:t>
            </a:r>
            <a:r>
              <a:rPr lang="en-US" noProof="0" dirty="0">
                <a:solidFill>
                  <a:schemeClr val="bg2"/>
                </a:solidFill>
              </a:rPr>
              <a:t>r</a:t>
            </a:r>
            <a:r>
              <a:rPr lang="en-DE" noProof="0" dirty="0">
                <a:solidFill>
                  <a:schemeClr val="bg2"/>
                </a:solidFill>
              </a:rPr>
              <a:t>avel can increase the risk </a:t>
            </a:r>
            <a:r>
              <a:rPr lang="en-US" noProof="0" dirty="0">
                <a:solidFill>
                  <a:schemeClr val="bg2"/>
                </a:solidFill>
              </a:rPr>
              <a:t>of suicide</a:t>
            </a:r>
            <a:r>
              <a:rPr lang="en-DE" noProof="0" dirty="0">
                <a:solidFill>
                  <a:schemeClr val="bg2"/>
                </a:solidFill>
              </a:rPr>
              <a:t> through: </a:t>
            </a:r>
          </a:p>
        </p:txBody>
      </p:sp>
    </p:spTree>
    <p:extLst>
      <p:ext uri="{BB962C8B-B14F-4D97-AF65-F5344CB8AC3E}">
        <p14:creationId xmlns:p14="http://schemas.microsoft.com/office/powerpoint/2010/main" val="2093462770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4- </a:t>
            </a:r>
            <a:r>
              <a:rPr lang="nl-NL" sz="2800" dirty="0" err="1"/>
              <a:t>Mood</a:t>
            </a:r>
            <a:r>
              <a:rPr lang="nl-NL" sz="2800" dirty="0"/>
              <a:t> Disorders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Suicide</a:t>
            </a:r>
            <a:r>
              <a:rPr lang="nl-NL" sz="2800" dirty="0"/>
              <a:t> Risk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4.3- </a:t>
            </a:r>
            <a:r>
              <a:rPr lang="nl-NL" sz="1800" dirty="0"/>
              <a:t>Mania </a:t>
            </a:r>
            <a:r>
              <a:rPr lang="nl-NL" sz="1800" dirty="0" err="1"/>
              <a:t>and</a:t>
            </a:r>
            <a:r>
              <a:rPr lang="nl-NL" sz="1800" dirty="0"/>
              <a:t> Travel</a:t>
            </a:r>
          </a:p>
          <a:p>
            <a:pPr lvl="3"/>
            <a:endParaRPr lang="nl-NL" sz="1800" b="0" dirty="0"/>
          </a:p>
          <a:p>
            <a:pPr lvl="3"/>
            <a:r>
              <a:rPr lang="nl-NL" b="0" dirty="0"/>
              <a:t>- </a:t>
            </a:r>
            <a:r>
              <a:rPr lang="nl-NL" sz="1800" b="0" dirty="0"/>
              <a:t>Mania </a:t>
            </a:r>
            <a:r>
              <a:rPr lang="nl-NL" sz="1800" b="0" dirty="0" err="1"/>
              <a:t>can</a:t>
            </a:r>
            <a:r>
              <a:rPr lang="nl-NL" sz="1800" b="0" dirty="0"/>
              <a:t> </a:t>
            </a:r>
            <a:r>
              <a:rPr lang="nl-NL" sz="1800" b="0" dirty="0" err="1"/>
              <a:t>be</a:t>
            </a:r>
            <a:r>
              <a:rPr lang="nl-NL" sz="1800" b="0" dirty="0"/>
              <a:t> a </a:t>
            </a:r>
            <a:r>
              <a:rPr lang="nl-NL" sz="1800" b="0" dirty="0" err="1"/>
              <a:t>psychiatric</a:t>
            </a:r>
            <a:r>
              <a:rPr lang="nl-NL" sz="1800" b="0" dirty="0"/>
              <a:t> </a:t>
            </a:r>
            <a:r>
              <a:rPr lang="nl-NL" sz="1800" b="0" dirty="0" err="1"/>
              <a:t>emergency</a:t>
            </a:r>
            <a:r>
              <a:rPr lang="nl-NL" sz="1800" b="0" dirty="0"/>
              <a:t>, </a:t>
            </a:r>
            <a:r>
              <a:rPr lang="nl-NL" sz="1800" b="0" dirty="0" err="1"/>
              <a:t>though</a:t>
            </a:r>
            <a:r>
              <a:rPr lang="nl-NL" sz="1800" b="0" dirty="0"/>
              <a:t> </a:t>
            </a:r>
            <a:r>
              <a:rPr lang="nl-NL" sz="1800" b="0" dirty="0" err="1"/>
              <a:t>it's</a:t>
            </a:r>
            <a:r>
              <a:rPr lang="nl-NL" sz="1800" b="0" dirty="0"/>
              <a:t> </a:t>
            </a:r>
            <a:r>
              <a:rPr lang="nl-NL" sz="1800" b="0" dirty="0" err="1"/>
              <a:t>relatively</a:t>
            </a:r>
            <a:r>
              <a:rPr lang="nl-NL" sz="1800" b="0" dirty="0"/>
              <a:t> </a:t>
            </a:r>
            <a:r>
              <a:rPr lang="nl-NL" sz="1800" b="0" dirty="0" err="1"/>
              <a:t>uncommon</a:t>
            </a:r>
            <a:r>
              <a:rPr lang="nl-NL" sz="1800" b="0" dirty="0"/>
              <a:t>.</a:t>
            </a:r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Typically</a:t>
            </a:r>
            <a:r>
              <a:rPr lang="nl-NL" sz="1800" b="0" dirty="0"/>
              <a:t> </a:t>
            </a:r>
            <a:r>
              <a:rPr lang="nl-NL" sz="1800" b="0" dirty="0" err="1"/>
              <a:t>occurs</a:t>
            </a:r>
            <a:r>
              <a:rPr lang="nl-NL" sz="1800" b="0" dirty="0"/>
              <a:t> as part of </a:t>
            </a:r>
            <a:r>
              <a:rPr lang="nl-NL" sz="1800" b="0" dirty="0" err="1"/>
              <a:t>bipolar</a:t>
            </a:r>
            <a:r>
              <a:rPr lang="nl-NL" sz="1800" b="0" dirty="0"/>
              <a:t> </a:t>
            </a:r>
            <a:r>
              <a:rPr lang="nl-NL" sz="1800" b="0" dirty="0" err="1"/>
              <a:t>affective</a:t>
            </a:r>
            <a:r>
              <a:rPr lang="nl-NL" sz="1800" b="0" dirty="0"/>
              <a:t> disorder.</a:t>
            </a:r>
          </a:p>
          <a:p>
            <a:pPr lvl="3"/>
            <a:endParaRPr lang="nl-NL" sz="1800" b="0" dirty="0"/>
          </a:p>
          <a:p>
            <a:pPr lvl="3"/>
            <a:r>
              <a:rPr lang="nl-NL" sz="1800" dirty="0"/>
              <a:t>Manic It </a:t>
            </a:r>
            <a:r>
              <a:rPr lang="nl-NL" sz="1800" dirty="0" err="1"/>
              <a:t>typically</a:t>
            </a:r>
            <a:r>
              <a:rPr lang="nl-NL" sz="1800" dirty="0"/>
              <a:t> features:</a:t>
            </a:r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Elevated</a:t>
            </a:r>
            <a:r>
              <a:rPr lang="nl-NL" sz="1800" b="0" dirty="0"/>
              <a:t>, </a:t>
            </a:r>
            <a:r>
              <a:rPr lang="nl-NL" sz="1800" b="0" dirty="0" err="1"/>
              <a:t>euphoric</a:t>
            </a:r>
            <a:r>
              <a:rPr lang="nl-NL" sz="1800" b="0" dirty="0"/>
              <a:t>, or </a:t>
            </a:r>
            <a:r>
              <a:rPr lang="nl-NL" sz="1800" b="0" dirty="0" err="1"/>
              <a:t>irritable</a:t>
            </a:r>
            <a:r>
              <a:rPr lang="nl-NL" sz="1800" b="0" dirty="0"/>
              <a:t> </a:t>
            </a:r>
            <a:r>
              <a:rPr lang="nl-NL" sz="1800" b="0" dirty="0" err="1"/>
              <a:t>mood</a:t>
            </a:r>
            <a:r>
              <a:rPr lang="nl-NL" sz="1800" b="0" dirty="0"/>
              <a:t> </a:t>
            </a:r>
            <a:r>
              <a:rPr lang="nl-NL" sz="1800" b="0" dirty="0" err="1"/>
              <a:t>lasting</a:t>
            </a:r>
            <a:r>
              <a:rPr lang="nl-NL" sz="1800" b="0" dirty="0"/>
              <a:t> </a:t>
            </a:r>
            <a:r>
              <a:rPr lang="nl-NL" sz="1800" b="0" dirty="0" err="1"/>
              <a:t>days</a:t>
            </a:r>
            <a:r>
              <a:rPr lang="nl-NL" sz="1800" b="0" dirty="0"/>
              <a:t> or weeks</a:t>
            </a:r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Inflated</a:t>
            </a:r>
            <a:r>
              <a:rPr lang="nl-NL" sz="1800" b="0" dirty="0"/>
              <a:t> </a:t>
            </a:r>
            <a:r>
              <a:rPr lang="nl-NL" sz="1800" b="0" dirty="0" err="1"/>
              <a:t>self-esteem</a:t>
            </a:r>
            <a:r>
              <a:rPr lang="nl-NL" sz="1800" b="0" dirty="0"/>
              <a:t> </a:t>
            </a:r>
            <a:r>
              <a:rPr lang="nl-NL" sz="1800" b="0" dirty="0" err="1"/>
              <a:t>and</a:t>
            </a:r>
            <a:r>
              <a:rPr lang="nl-NL" sz="1800" b="0" dirty="0"/>
              <a:t> </a:t>
            </a:r>
            <a:r>
              <a:rPr lang="nl-NL" sz="1800" b="0" dirty="0" err="1"/>
              <a:t>excessive</a:t>
            </a:r>
            <a:r>
              <a:rPr lang="nl-NL" sz="1800" b="0" dirty="0"/>
              <a:t> energy</a:t>
            </a:r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Decreased</a:t>
            </a:r>
            <a:r>
              <a:rPr lang="nl-NL" sz="1800" b="0" dirty="0"/>
              <a:t> </a:t>
            </a:r>
            <a:r>
              <a:rPr lang="nl-NL" sz="1800" b="0" dirty="0" err="1"/>
              <a:t>need</a:t>
            </a:r>
            <a:r>
              <a:rPr lang="nl-NL" sz="1800" b="0" dirty="0"/>
              <a:t> </a:t>
            </a:r>
            <a:r>
              <a:rPr lang="nl-NL" sz="1800" b="0" dirty="0" err="1"/>
              <a:t>for</a:t>
            </a:r>
            <a:r>
              <a:rPr lang="nl-NL" sz="1800" b="0" dirty="0"/>
              <a:t> sleep</a:t>
            </a:r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Lack</a:t>
            </a:r>
            <a:r>
              <a:rPr lang="nl-NL" sz="1800" b="0" dirty="0"/>
              <a:t> of </a:t>
            </a:r>
            <a:r>
              <a:rPr lang="nl-NL" sz="1800" b="0" dirty="0" err="1"/>
              <a:t>insight</a:t>
            </a:r>
            <a:r>
              <a:rPr lang="nl-NL" sz="1800" b="0" dirty="0"/>
              <a:t> </a:t>
            </a:r>
            <a:r>
              <a:rPr lang="nl-NL" sz="1800" b="0" dirty="0" err="1"/>
              <a:t>into</a:t>
            </a:r>
            <a:r>
              <a:rPr lang="nl-NL" sz="1800" b="0" dirty="0"/>
              <a:t> </a:t>
            </a:r>
            <a:r>
              <a:rPr lang="nl-NL" sz="1800" b="0" dirty="0" err="1"/>
              <a:t>their</a:t>
            </a:r>
            <a:r>
              <a:rPr lang="nl-NL" sz="1800" b="0" dirty="0"/>
              <a:t> </a:t>
            </a:r>
            <a:r>
              <a:rPr lang="nl-NL" sz="1800" b="0" dirty="0" err="1"/>
              <a:t>condition</a:t>
            </a:r>
            <a:endParaRPr lang="nl-NL" sz="1800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6242064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4- </a:t>
            </a:r>
            <a:r>
              <a:rPr lang="nl-NL" sz="2800" dirty="0" err="1"/>
              <a:t>Mood</a:t>
            </a:r>
            <a:r>
              <a:rPr lang="nl-NL" sz="2800" dirty="0"/>
              <a:t> Disorders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Suicide</a:t>
            </a:r>
            <a:r>
              <a:rPr lang="nl-NL" sz="2800" dirty="0"/>
              <a:t> Risk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4.3- </a:t>
            </a:r>
            <a:r>
              <a:rPr lang="nl-NL" sz="1800" dirty="0"/>
              <a:t>Mania </a:t>
            </a:r>
            <a:r>
              <a:rPr lang="nl-NL" sz="1800" dirty="0" err="1"/>
              <a:t>and</a:t>
            </a:r>
            <a:r>
              <a:rPr lang="nl-NL" sz="1800" dirty="0"/>
              <a:t> Travel</a:t>
            </a:r>
          </a:p>
          <a:p>
            <a:pPr lvl="3"/>
            <a:endParaRPr lang="nl-NL" sz="1800" dirty="0"/>
          </a:p>
          <a:p>
            <a:pPr lvl="3"/>
            <a:r>
              <a:rPr lang="nl-NL" sz="1800" dirty="0"/>
              <a:t>Leads </a:t>
            </a:r>
            <a:r>
              <a:rPr lang="nl-NL" sz="1800" dirty="0" err="1"/>
              <a:t>to</a:t>
            </a:r>
            <a:r>
              <a:rPr lang="nl-NL" sz="1800" dirty="0"/>
              <a:t> </a:t>
            </a:r>
            <a:r>
              <a:rPr lang="nl-NL" sz="1800" dirty="0" err="1"/>
              <a:t>poor</a:t>
            </a:r>
            <a:r>
              <a:rPr lang="nl-NL" sz="1800" dirty="0"/>
              <a:t> </a:t>
            </a:r>
            <a:r>
              <a:rPr lang="nl-NL" sz="1800" dirty="0" err="1"/>
              <a:t>judgment</a:t>
            </a:r>
            <a:r>
              <a:rPr lang="nl-NL" sz="1800" dirty="0"/>
              <a:t> in:</a:t>
            </a:r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Finances</a:t>
            </a:r>
            <a:r>
              <a:rPr lang="nl-NL" b="0" dirty="0"/>
              <a:t>                                - </a:t>
            </a:r>
            <a:r>
              <a:rPr lang="nl-NL" sz="1800" b="0" dirty="0" err="1"/>
              <a:t>Career</a:t>
            </a:r>
            <a:r>
              <a:rPr lang="nl-NL" sz="1800" b="0" dirty="0"/>
              <a:t> </a:t>
            </a:r>
            <a:r>
              <a:rPr lang="nl-NL" sz="1800" b="0" dirty="0" err="1"/>
              <a:t>choices</a:t>
            </a:r>
            <a:endParaRPr lang="nl-NL" sz="1800" b="0" dirty="0"/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Substance</a:t>
            </a:r>
            <a:r>
              <a:rPr lang="nl-NL" sz="1800" b="0" dirty="0"/>
              <a:t> </a:t>
            </a:r>
            <a:r>
              <a:rPr lang="nl-NL" sz="1800" b="0" dirty="0" err="1"/>
              <a:t>use</a:t>
            </a:r>
            <a:endParaRPr lang="nl-NL" sz="1800" b="0" dirty="0"/>
          </a:p>
          <a:p>
            <a:pPr lvl="3"/>
            <a:endParaRPr lang="nl-NL" sz="1800" dirty="0"/>
          </a:p>
          <a:p>
            <a:pPr lvl="3"/>
            <a:r>
              <a:rPr lang="nl-NL" sz="1800" dirty="0" err="1"/>
              <a:t>Psychotic</a:t>
            </a:r>
            <a:r>
              <a:rPr lang="nl-NL" sz="1800" dirty="0"/>
              <a:t> </a:t>
            </a:r>
            <a:r>
              <a:rPr lang="nl-NL" sz="1800" dirty="0" err="1"/>
              <a:t>symptoms</a:t>
            </a:r>
            <a:r>
              <a:rPr lang="nl-NL" sz="1800" dirty="0"/>
              <a:t> </a:t>
            </a:r>
            <a:r>
              <a:rPr lang="nl-NL" sz="1800" dirty="0" err="1"/>
              <a:t>may</a:t>
            </a:r>
            <a:r>
              <a:rPr lang="nl-NL" sz="1800" dirty="0"/>
              <a:t> </a:t>
            </a:r>
            <a:r>
              <a:rPr lang="nl-NL" sz="1800" dirty="0" err="1"/>
              <a:t>occur</a:t>
            </a:r>
            <a:r>
              <a:rPr lang="nl-NL" sz="1800" dirty="0"/>
              <a:t>:</a:t>
            </a:r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Incoherence</a:t>
            </a:r>
            <a:endParaRPr lang="nl-NL" sz="1800" b="0" dirty="0"/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Delusions</a:t>
            </a:r>
            <a:endParaRPr lang="nl-NL" sz="1800" b="0" dirty="0"/>
          </a:p>
          <a:p>
            <a:pPr lvl="3"/>
            <a:r>
              <a:rPr lang="nl-NL" sz="1800" b="0" dirty="0"/>
              <a:t>- </a:t>
            </a:r>
            <a:r>
              <a:rPr lang="nl-NL" sz="1800" b="0" dirty="0" err="1"/>
              <a:t>Hallucinations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1787281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5- </a:t>
            </a:r>
            <a:r>
              <a:rPr lang="nl-NL" sz="2800" dirty="0" err="1"/>
              <a:t>Psychotic</a:t>
            </a:r>
            <a:r>
              <a:rPr lang="nl-NL" sz="2800" dirty="0"/>
              <a:t> Disorders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5.1- </a:t>
            </a:r>
            <a:r>
              <a:rPr lang="nl-NL" dirty="0" err="1"/>
              <a:t>Psychotic</a:t>
            </a:r>
            <a:r>
              <a:rPr lang="nl-NL" dirty="0"/>
              <a:t> Disorders </a:t>
            </a:r>
            <a:r>
              <a:rPr lang="nl-NL" dirty="0" err="1"/>
              <a:t>and</a:t>
            </a:r>
            <a:r>
              <a:rPr lang="nl-NL" dirty="0"/>
              <a:t> Travel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Psychosis</a:t>
            </a:r>
            <a:r>
              <a:rPr lang="nl-NL" dirty="0"/>
              <a:t> </a:t>
            </a:r>
            <a:r>
              <a:rPr lang="nl-NL" dirty="0" err="1"/>
              <a:t>involves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Delusions</a:t>
            </a:r>
            <a:r>
              <a:rPr lang="nl-NL" b="0" dirty="0"/>
              <a:t>                      - </a:t>
            </a:r>
            <a:r>
              <a:rPr lang="nl-NL" b="0" dirty="0" err="1"/>
              <a:t>Hallucinations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Thought</a:t>
            </a:r>
            <a:r>
              <a:rPr lang="nl-NL" b="0" dirty="0"/>
              <a:t> disorder         - Severe </a:t>
            </a:r>
            <a:r>
              <a:rPr lang="nl-NL" b="0" dirty="0" err="1"/>
              <a:t>behavioral</a:t>
            </a:r>
            <a:r>
              <a:rPr lang="nl-NL" b="0" dirty="0"/>
              <a:t> changes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Possible</a:t>
            </a:r>
            <a:r>
              <a:rPr lang="nl-NL" dirty="0"/>
              <a:t> </a:t>
            </a:r>
            <a:r>
              <a:rPr lang="nl-NL" dirty="0" err="1"/>
              <a:t>underlying</a:t>
            </a:r>
            <a:r>
              <a:rPr lang="nl-NL" dirty="0"/>
              <a:t> </a:t>
            </a:r>
            <a:r>
              <a:rPr lang="nl-NL" dirty="0" err="1"/>
              <a:t>causes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Mania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Depression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disorders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53423509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5- </a:t>
            </a:r>
            <a:r>
              <a:rPr lang="nl-NL" sz="2800" dirty="0" err="1"/>
              <a:t>Psychotic</a:t>
            </a:r>
            <a:r>
              <a:rPr lang="nl-NL" sz="2800" dirty="0"/>
              <a:t> Disorders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5.1- Acute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Transient</a:t>
            </a:r>
            <a:r>
              <a:rPr lang="nl-NL" dirty="0"/>
              <a:t> </a:t>
            </a:r>
            <a:r>
              <a:rPr lang="nl-NL" dirty="0" err="1"/>
              <a:t>Psychotic</a:t>
            </a:r>
            <a:r>
              <a:rPr lang="nl-NL" dirty="0"/>
              <a:t> Disorder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Definition: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Sudden</a:t>
            </a:r>
            <a:r>
              <a:rPr lang="nl-NL" b="0" dirty="0"/>
              <a:t> </a:t>
            </a:r>
            <a:r>
              <a:rPr lang="nl-NL" b="0" dirty="0" err="1"/>
              <a:t>onset</a:t>
            </a:r>
            <a:r>
              <a:rPr lang="nl-NL" b="0" dirty="0"/>
              <a:t> of </a:t>
            </a:r>
            <a:r>
              <a:rPr lang="nl-NL" b="0" dirty="0" err="1"/>
              <a:t>psychotic</a:t>
            </a:r>
            <a:r>
              <a:rPr lang="nl-NL" b="0" dirty="0"/>
              <a:t> </a:t>
            </a:r>
            <a:r>
              <a:rPr lang="nl-NL" b="0" dirty="0" err="1"/>
              <a:t>symptoms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Brief </a:t>
            </a:r>
            <a:r>
              <a:rPr lang="nl-NL" b="0" dirty="0" err="1"/>
              <a:t>duration</a:t>
            </a:r>
            <a:r>
              <a:rPr lang="nl-NL" b="0" dirty="0"/>
              <a:t> (</a:t>
            </a:r>
            <a:r>
              <a:rPr lang="nl-NL" b="0" dirty="0" err="1"/>
              <a:t>typically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3 </a:t>
            </a:r>
            <a:r>
              <a:rPr lang="nl-NL" b="0" dirty="0" err="1"/>
              <a:t>months</a:t>
            </a:r>
            <a:r>
              <a:rPr lang="nl-NL" b="0" dirty="0"/>
              <a:t>)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Common triggers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Travel-</a:t>
            </a:r>
            <a:r>
              <a:rPr lang="nl-NL" b="0" dirty="0" err="1"/>
              <a:t>related</a:t>
            </a:r>
            <a:r>
              <a:rPr lang="nl-NL" b="0" dirty="0"/>
              <a:t> stress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Isolation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long-</a:t>
            </a:r>
            <a:r>
              <a:rPr lang="nl-NL" b="0" dirty="0" err="1"/>
              <a:t>distance</a:t>
            </a:r>
            <a:r>
              <a:rPr lang="nl-NL" b="0" dirty="0"/>
              <a:t> trips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misuse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Irregular</a:t>
            </a:r>
            <a:r>
              <a:rPr lang="nl-NL" b="0" dirty="0"/>
              <a:t> food/</a:t>
            </a:r>
            <a:r>
              <a:rPr lang="nl-NL" b="0" dirty="0" err="1"/>
              <a:t>fluid</a:t>
            </a:r>
            <a:r>
              <a:rPr lang="nl-NL" b="0" dirty="0"/>
              <a:t> intake</a:t>
            </a:r>
          </a:p>
          <a:p>
            <a:pPr lvl="3"/>
            <a:r>
              <a:rPr lang="nl-NL" b="0" dirty="0"/>
              <a:t>- Insomnia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87925366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5- </a:t>
            </a:r>
            <a:r>
              <a:rPr lang="nl-NL" sz="2800" dirty="0" err="1"/>
              <a:t>Psychotic</a:t>
            </a:r>
            <a:r>
              <a:rPr lang="nl-NL" sz="2800" dirty="0"/>
              <a:t> Disorders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5.1- Acute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Transient</a:t>
            </a:r>
            <a:r>
              <a:rPr lang="nl-NL" dirty="0"/>
              <a:t> </a:t>
            </a:r>
            <a:r>
              <a:rPr lang="nl-NL" dirty="0" err="1"/>
              <a:t>Psychotic</a:t>
            </a:r>
            <a:r>
              <a:rPr lang="nl-NL" dirty="0"/>
              <a:t> Disorder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Additional</a:t>
            </a:r>
            <a:r>
              <a:rPr lang="nl-NL" dirty="0"/>
              <a:t> </a:t>
            </a:r>
            <a:r>
              <a:rPr lang="nl-NL" dirty="0" err="1"/>
              <a:t>contributing</a:t>
            </a:r>
            <a:r>
              <a:rPr lang="nl-NL" dirty="0"/>
              <a:t> factors: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Cultural</a:t>
            </a:r>
            <a:r>
              <a:rPr lang="nl-NL" b="0" dirty="0"/>
              <a:t> or </a:t>
            </a:r>
            <a:r>
              <a:rPr lang="nl-NL" b="0" dirty="0" err="1"/>
              <a:t>individual</a:t>
            </a:r>
            <a:r>
              <a:rPr lang="nl-NL" b="0" dirty="0"/>
              <a:t> </a:t>
            </a:r>
            <a:r>
              <a:rPr lang="nl-NL" b="0" dirty="0" err="1"/>
              <a:t>vulnerability</a:t>
            </a:r>
            <a:r>
              <a:rPr lang="nl-NL" b="0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People </a:t>
            </a:r>
            <a:r>
              <a:rPr lang="nl-NL" b="0" dirty="0" err="1"/>
              <a:t>with</a:t>
            </a:r>
            <a:r>
              <a:rPr lang="nl-NL" b="0" dirty="0"/>
              <a:t> a family </a:t>
            </a:r>
            <a:r>
              <a:rPr lang="nl-NL" b="0" dirty="0" err="1"/>
              <a:t>history</a:t>
            </a:r>
            <a:r>
              <a:rPr lang="nl-NL" b="0" dirty="0"/>
              <a:t> of </a:t>
            </a:r>
            <a:r>
              <a:rPr lang="nl-NL" b="0" dirty="0" err="1"/>
              <a:t>mental</a:t>
            </a:r>
            <a:r>
              <a:rPr lang="nl-NL" b="0" dirty="0"/>
              <a:t> </a:t>
            </a:r>
            <a:r>
              <a:rPr lang="nl-NL" b="0" dirty="0" err="1"/>
              <a:t>illness</a:t>
            </a:r>
            <a:r>
              <a:rPr lang="nl-NL" b="0" dirty="0"/>
              <a:t>, past trauma, or high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sensitivity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more </a:t>
            </a:r>
            <a:r>
              <a:rPr lang="nl-NL" b="0" dirty="0" err="1"/>
              <a:t>susceptible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Emotional</a:t>
            </a:r>
            <a:r>
              <a:rPr lang="nl-NL" b="0" dirty="0"/>
              <a:t> impact of </a:t>
            </a:r>
            <a:r>
              <a:rPr lang="nl-NL" b="0" dirty="0" err="1"/>
              <a:t>historical</a:t>
            </a:r>
            <a:r>
              <a:rPr lang="nl-NL" b="0" dirty="0"/>
              <a:t>, </a:t>
            </a:r>
            <a:r>
              <a:rPr lang="nl-NL" b="0" dirty="0" err="1"/>
              <a:t>artistic</a:t>
            </a:r>
            <a:r>
              <a:rPr lang="nl-NL" b="0" dirty="0"/>
              <a:t>, or </a:t>
            </a:r>
            <a:r>
              <a:rPr lang="nl-NL" b="0" dirty="0" err="1"/>
              <a:t>religious</a:t>
            </a:r>
            <a:r>
              <a:rPr lang="nl-NL" b="0" dirty="0"/>
              <a:t> sites: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These sites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provoke</a:t>
            </a:r>
            <a:r>
              <a:rPr lang="nl-NL" b="0" dirty="0"/>
              <a:t> </a:t>
            </a:r>
            <a:r>
              <a:rPr lang="nl-NL" b="0" dirty="0" err="1"/>
              <a:t>overwhelming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or spiritual </a:t>
            </a:r>
            <a:r>
              <a:rPr lang="nl-NL" b="0" dirty="0" err="1"/>
              <a:t>reactions</a:t>
            </a:r>
            <a:r>
              <a:rPr lang="nl-NL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a </a:t>
            </a:r>
            <a:r>
              <a:rPr lang="nl-NL" b="0" dirty="0" err="1"/>
              <a:t>psychotic</a:t>
            </a:r>
            <a:r>
              <a:rPr lang="nl-NL" b="0" dirty="0"/>
              <a:t> episode in </a:t>
            </a:r>
            <a:r>
              <a:rPr lang="nl-NL" b="0" dirty="0" err="1"/>
              <a:t>vulnerable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dirty="0"/>
          </a:p>
          <a:p>
            <a:pPr lvl="3"/>
            <a:r>
              <a:rPr lang="nl-NL" dirty="0" err="1"/>
              <a:t>Reported</a:t>
            </a:r>
            <a:r>
              <a:rPr lang="nl-NL" dirty="0"/>
              <a:t> </a:t>
            </a:r>
            <a:r>
              <a:rPr lang="nl-NL" dirty="0" err="1"/>
              <a:t>locations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Mecca</a:t>
            </a:r>
            <a:r>
              <a:rPr lang="nl-NL" b="0" dirty="0"/>
              <a:t>, Jerusalem, Santiago de </a:t>
            </a:r>
            <a:r>
              <a:rPr lang="nl-NL" b="0" dirty="0" err="1"/>
              <a:t>Compostela</a:t>
            </a:r>
            <a:r>
              <a:rPr lang="nl-NL" b="0" dirty="0"/>
              <a:t>, </a:t>
            </a:r>
            <a:r>
              <a:rPr lang="nl-NL" b="0" dirty="0" err="1"/>
              <a:t>holy</a:t>
            </a:r>
            <a:r>
              <a:rPr lang="nl-NL" b="0" dirty="0"/>
              <a:t> </a:t>
            </a:r>
            <a:r>
              <a:rPr lang="nl-NL" b="0" dirty="0" err="1"/>
              <a:t>places</a:t>
            </a:r>
            <a:r>
              <a:rPr lang="nl-NL" b="0" dirty="0"/>
              <a:t> in India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1363644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5- </a:t>
            </a:r>
            <a:r>
              <a:rPr lang="nl-NL" sz="2800" dirty="0" err="1"/>
              <a:t>Psychotic</a:t>
            </a:r>
            <a:r>
              <a:rPr lang="nl-NL" sz="2800" dirty="0"/>
              <a:t> Disorders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5.2- </a:t>
            </a:r>
            <a:r>
              <a:rPr lang="nl-NL" dirty="0" err="1"/>
              <a:t>Schizophrenia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Travel</a:t>
            </a:r>
          </a:p>
          <a:p>
            <a:pPr lvl="3"/>
            <a:endParaRPr lang="nl-NL" dirty="0"/>
          </a:p>
          <a:p>
            <a:pPr lvl="3"/>
            <a:r>
              <a:rPr lang="nl-NL" b="0" dirty="0" err="1"/>
              <a:t>Schizophrenia</a:t>
            </a:r>
            <a:r>
              <a:rPr lang="nl-NL" b="0" dirty="0"/>
              <a:t> is a </a:t>
            </a:r>
            <a:r>
              <a:rPr lang="nl-NL" b="0" dirty="0" err="1"/>
              <a:t>chronic</a:t>
            </a:r>
            <a:r>
              <a:rPr lang="nl-NL" b="0" dirty="0"/>
              <a:t> </a:t>
            </a:r>
            <a:r>
              <a:rPr lang="nl-NL" b="0" dirty="0" err="1"/>
              <a:t>mental</a:t>
            </a:r>
            <a:r>
              <a:rPr lang="nl-NL" b="0" dirty="0"/>
              <a:t> disorder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psychotic</a:t>
            </a:r>
            <a:r>
              <a:rPr lang="nl-NL" b="0" dirty="0"/>
              <a:t> </a:t>
            </a:r>
            <a:r>
              <a:rPr lang="nl-NL" b="0" dirty="0" err="1"/>
              <a:t>symptoms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fluctuate</a:t>
            </a:r>
            <a:r>
              <a:rPr lang="nl-NL" b="0" dirty="0"/>
              <a:t> over time.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Common </a:t>
            </a:r>
            <a:r>
              <a:rPr lang="nl-NL" dirty="0" err="1"/>
              <a:t>travel-related</a:t>
            </a:r>
            <a:r>
              <a:rPr lang="nl-NL" dirty="0"/>
              <a:t> </a:t>
            </a:r>
            <a:r>
              <a:rPr lang="nl-NL" dirty="0" err="1"/>
              <a:t>situations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Found in </a:t>
            </a:r>
            <a:r>
              <a:rPr lang="nl-NL" b="0" dirty="0" err="1"/>
              <a:t>distress</a:t>
            </a:r>
            <a:r>
              <a:rPr lang="nl-NL" b="0" dirty="0"/>
              <a:t> at airports or </a:t>
            </a:r>
            <a:r>
              <a:rPr lang="nl-NL" b="0" dirty="0" err="1"/>
              <a:t>embassies</a:t>
            </a:r>
            <a:endParaRPr lang="nl-NL" b="0" dirty="0"/>
          </a:p>
          <a:p>
            <a:pPr lvl="3"/>
            <a:r>
              <a:rPr lang="nl-NL" b="0" dirty="0"/>
              <a:t>- May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detained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police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strange</a:t>
            </a:r>
            <a:r>
              <a:rPr lang="nl-NL" b="0" dirty="0"/>
              <a:t> or </a:t>
            </a:r>
            <a:r>
              <a:rPr lang="nl-NL" b="0" dirty="0" err="1"/>
              <a:t>suspicious</a:t>
            </a:r>
            <a:r>
              <a:rPr lang="nl-NL" b="0" dirty="0"/>
              <a:t> </a:t>
            </a:r>
            <a:r>
              <a:rPr lang="nl-NL" b="0" dirty="0" err="1"/>
              <a:t>behavior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Embassies</a:t>
            </a:r>
            <a:r>
              <a:rPr lang="nl-NL" b="0" dirty="0"/>
              <a:t> or family are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contacted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assistance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3557191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5- </a:t>
            </a:r>
            <a:r>
              <a:rPr lang="nl-NL" sz="2800" dirty="0" err="1"/>
              <a:t>Psychotic</a:t>
            </a:r>
            <a:r>
              <a:rPr lang="nl-NL" sz="2800" dirty="0"/>
              <a:t> Disorders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5.1- </a:t>
            </a:r>
            <a:r>
              <a:rPr lang="nl-NL" dirty="0" err="1"/>
              <a:t>Schizophrenia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Travel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symptoms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Psychotic</a:t>
            </a:r>
            <a:r>
              <a:rPr lang="nl-NL" b="0" dirty="0"/>
              <a:t> features: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delusions</a:t>
            </a:r>
            <a:r>
              <a:rPr lang="nl-NL" b="0" dirty="0"/>
              <a:t>, </a:t>
            </a:r>
            <a:r>
              <a:rPr lang="nl-NL" b="0" dirty="0" err="1"/>
              <a:t>hallucinations</a:t>
            </a:r>
            <a:r>
              <a:rPr lang="nl-NL" b="0" dirty="0"/>
              <a:t>, </a:t>
            </a:r>
            <a:r>
              <a:rPr lang="nl-NL" b="0" dirty="0" err="1"/>
              <a:t>disorganized</a:t>
            </a:r>
            <a:r>
              <a:rPr lang="nl-NL" b="0" dirty="0"/>
              <a:t> thinking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symptoms</a:t>
            </a:r>
            <a:r>
              <a:rPr lang="nl-NL" b="0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flat affect, 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motivation</a:t>
            </a:r>
            <a:r>
              <a:rPr lang="nl-NL" b="0" dirty="0"/>
              <a:t>, </a:t>
            </a:r>
            <a:r>
              <a:rPr lang="nl-NL" b="0" dirty="0" err="1"/>
              <a:t>minimal</a:t>
            </a:r>
            <a:r>
              <a:rPr lang="nl-NL" b="0" dirty="0"/>
              <a:t> speech/</a:t>
            </a:r>
            <a:r>
              <a:rPr lang="nl-NL" b="0" dirty="0" err="1"/>
              <a:t>thought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Onset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course: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Usually</a:t>
            </a:r>
            <a:r>
              <a:rPr lang="nl-NL" b="0" dirty="0"/>
              <a:t> </a:t>
            </a:r>
            <a:r>
              <a:rPr lang="nl-NL" b="0" dirty="0" err="1"/>
              <a:t>begins</a:t>
            </a:r>
            <a:r>
              <a:rPr lang="nl-NL" b="0" dirty="0"/>
              <a:t> in teen </a:t>
            </a:r>
            <a:r>
              <a:rPr lang="nl-NL" b="0" dirty="0" err="1"/>
              <a:t>years</a:t>
            </a:r>
            <a:r>
              <a:rPr lang="nl-NL" b="0" dirty="0"/>
              <a:t> or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adulthood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Symptoms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remit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treatment, but </a:t>
            </a:r>
            <a:r>
              <a:rPr lang="nl-NL" b="0" dirty="0" err="1"/>
              <a:t>the</a:t>
            </a:r>
            <a:r>
              <a:rPr lang="nl-NL" b="0" dirty="0"/>
              <a:t> disorder is </a:t>
            </a:r>
            <a:r>
              <a:rPr lang="nl-NL" b="0" dirty="0" err="1"/>
              <a:t>chronic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9624793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6- </a:t>
            </a:r>
            <a:r>
              <a:rPr lang="nl-NL" sz="2400" dirty="0" err="1"/>
              <a:t>Psychoactive</a:t>
            </a:r>
            <a:r>
              <a:rPr lang="nl-NL" sz="2400" dirty="0"/>
              <a:t> </a:t>
            </a:r>
            <a:r>
              <a:rPr lang="nl-NL" sz="2400" dirty="0" err="1"/>
              <a:t>Substance</a:t>
            </a:r>
            <a:r>
              <a:rPr lang="nl-NL" sz="2400" dirty="0"/>
              <a:t> </a:t>
            </a:r>
            <a:r>
              <a:rPr lang="nl-NL" sz="2400" dirty="0" err="1"/>
              <a:t>Use-related</a:t>
            </a:r>
            <a:r>
              <a:rPr lang="nl-NL" sz="2400" dirty="0"/>
              <a:t>- Disorders </a:t>
            </a:r>
            <a:br>
              <a:rPr lang="nl-NL" sz="2400" dirty="0"/>
            </a:b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6.1- Disorders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psychoactive</a:t>
            </a:r>
            <a:r>
              <a:rPr lang="nl-NL" dirty="0"/>
              <a:t>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use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Psychoactive</a:t>
            </a:r>
            <a:r>
              <a:rPr lang="nl-NL" b="0" dirty="0"/>
              <a:t>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a </a:t>
            </a:r>
            <a:r>
              <a:rPr lang="nl-NL" b="0" dirty="0" err="1"/>
              <a:t>wide</a:t>
            </a:r>
            <a:r>
              <a:rPr lang="nl-NL" b="0" dirty="0"/>
              <a:t> range of </a:t>
            </a:r>
            <a:r>
              <a:rPr lang="nl-NL" b="0" dirty="0" err="1"/>
              <a:t>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behavioral</a:t>
            </a:r>
            <a:r>
              <a:rPr lang="nl-NL" b="0" dirty="0"/>
              <a:t> disorders</a:t>
            </a:r>
          </a:p>
          <a:p>
            <a:pPr lvl="3"/>
            <a:r>
              <a:rPr lang="nl-NL" b="0" dirty="0"/>
              <a:t>- Disorders </a:t>
            </a:r>
            <a:r>
              <a:rPr lang="nl-NL" b="0" dirty="0" err="1"/>
              <a:t>vary</a:t>
            </a:r>
            <a:r>
              <a:rPr lang="nl-NL" b="0" dirty="0"/>
              <a:t> in </a:t>
            </a:r>
            <a:r>
              <a:rPr lang="nl-NL" b="0" dirty="0" err="1"/>
              <a:t>severity</a:t>
            </a:r>
            <a:r>
              <a:rPr lang="nl-NL" b="0" dirty="0"/>
              <a:t> — </a:t>
            </a:r>
            <a:r>
              <a:rPr lang="nl-NL" b="0" dirty="0" err="1"/>
              <a:t>from</a:t>
            </a:r>
            <a:r>
              <a:rPr lang="nl-NL" b="0" dirty="0"/>
              <a:t> mild </a:t>
            </a:r>
            <a:r>
              <a:rPr lang="nl-NL" b="0" dirty="0" err="1"/>
              <a:t>impairment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psychiatric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misuse</a:t>
            </a:r>
            <a:r>
              <a:rPr lang="nl-NL" b="0" dirty="0"/>
              <a:t> is </a:t>
            </a:r>
            <a:r>
              <a:rPr lang="nl-NL" b="0" dirty="0" err="1"/>
              <a:t>commonly</a:t>
            </a:r>
            <a:r>
              <a:rPr lang="nl-NL" b="0" dirty="0"/>
              <a:t> </a:t>
            </a:r>
            <a:r>
              <a:rPr lang="nl-NL" b="0" dirty="0" err="1"/>
              <a:t>observed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travellers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Alcohol</a:t>
            </a:r>
          </a:p>
          <a:p>
            <a:pPr lvl="3"/>
            <a:r>
              <a:rPr lang="nl-NL" b="0" dirty="0"/>
              <a:t>Cannabis</a:t>
            </a:r>
          </a:p>
          <a:p>
            <a:pPr lvl="3"/>
            <a:r>
              <a:rPr lang="nl-NL" b="0" dirty="0" err="1"/>
              <a:t>Stimulants</a:t>
            </a:r>
            <a:endParaRPr lang="nl-NL" b="0" dirty="0"/>
          </a:p>
          <a:p>
            <a:pPr lvl="3"/>
            <a:r>
              <a:rPr lang="nl-NL" b="0" dirty="0" err="1"/>
              <a:t>Hallucinogens</a:t>
            </a:r>
            <a:endParaRPr lang="nl-NL" b="0" dirty="0"/>
          </a:p>
          <a:p>
            <a:pPr lvl="3"/>
            <a:r>
              <a:rPr lang="nl-NL" b="0" dirty="0" err="1"/>
              <a:t>Prescription</a:t>
            </a:r>
            <a:r>
              <a:rPr lang="nl-NL" b="0" dirty="0"/>
              <a:t> </a:t>
            </a:r>
            <a:r>
              <a:rPr lang="nl-NL" b="0" dirty="0" err="1"/>
              <a:t>medications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3024026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6.1- Disorders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psychoactive</a:t>
            </a:r>
            <a:r>
              <a:rPr lang="nl-NL" dirty="0"/>
              <a:t>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use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features of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dependence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Craving</a:t>
            </a:r>
            <a:r>
              <a:rPr lang="nl-NL" b="0" dirty="0"/>
              <a:t> – strong </a:t>
            </a:r>
            <a:r>
              <a:rPr lang="nl-NL" b="0" dirty="0" err="1"/>
              <a:t>desire</a:t>
            </a:r>
            <a:r>
              <a:rPr lang="nl-NL" b="0" dirty="0"/>
              <a:t> or </a:t>
            </a:r>
            <a:r>
              <a:rPr lang="nl-NL" b="0" dirty="0" err="1"/>
              <a:t>compulsion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substance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Loss</a:t>
            </a:r>
            <a:r>
              <a:rPr lang="nl-NL" b="0" dirty="0"/>
              <a:t> of control over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(</a:t>
            </a:r>
            <a:r>
              <a:rPr lang="nl-NL" b="0" dirty="0" err="1"/>
              <a:t>onset</a:t>
            </a:r>
            <a:r>
              <a:rPr lang="nl-NL" b="0" dirty="0"/>
              <a:t>, </a:t>
            </a:r>
            <a:r>
              <a:rPr lang="nl-NL" b="0" dirty="0" err="1"/>
              <a:t>duration</a:t>
            </a:r>
            <a:r>
              <a:rPr lang="nl-NL" b="0" dirty="0"/>
              <a:t>, </a:t>
            </a:r>
            <a:r>
              <a:rPr lang="nl-NL" b="0" dirty="0" err="1"/>
              <a:t>quantity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Withdrawal </a:t>
            </a:r>
            <a:r>
              <a:rPr lang="nl-NL" b="0" dirty="0" err="1"/>
              <a:t>symptoms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stopping or </a:t>
            </a:r>
            <a:r>
              <a:rPr lang="nl-NL" b="0" dirty="0" err="1"/>
              <a:t>reducing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Tolerance</a:t>
            </a:r>
            <a:r>
              <a:rPr lang="nl-NL" b="0" dirty="0"/>
              <a:t> –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increasing</a:t>
            </a:r>
            <a:r>
              <a:rPr lang="nl-NL" b="0" dirty="0"/>
              <a:t> doses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achieve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effect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Neglect</a:t>
            </a:r>
            <a:r>
              <a:rPr lang="nl-NL" b="0" dirty="0"/>
              <a:t> of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interests</a:t>
            </a:r>
            <a:r>
              <a:rPr lang="nl-NL" b="0" dirty="0"/>
              <a:t> in </a:t>
            </a:r>
            <a:r>
              <a:rPr lang="nl-NL" b="0" dirty="0" err="1"/>
              <a:t>favor</a:t>
            </a:r>
            <a:r>
              <a:rPr lang="nl-NL" b="0" dirty="0"/>
              <a:t> of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Continued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despite</a:t>
            </a:r>
            <a:r>
              <a:rPr lang="nl-NL" b="0" dirty="0"/>
              <a:t> </a:t>
            </a:r>
            <a:r>
              <a:rPr lang="nl-NL" b="0" dirty="0" err="1"/>
              <a:t>harm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44468594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6.1- Disorders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psychoactive</a:t>
            </a:r>
            <a:r>
              <a:rPr lang="nl-NL" dirty="0"/>
              <a:t>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use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Travel </a:t>
            </a:r>
            <a:r>
              <a:rPr lang="nl-NL" dirty="0" err="1"/>
              <a:t>considerations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-Travel does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dependence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However</a:t>
            </a:r>
            <a:r>
              <a:rPr lang="nl-NL" b="0" dirty="0"/>
              <a:t>,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trigger relapse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restraints</a:t>
            </a:r>
            <a:r>
              <a:rPr lang="nl-NL" b="0" dirty="0"/>
              <a:t> (family, </a:t>
            </a:r>
            <a:r>
              <a:rPr lang="nl-NL" b="0" dirty="0" err="1"/>
              <a:t>work</a:t>
            </a:r>
            <a:r>
              <a:rPr lang="nl-NL" b="0" dirty="0"/>
              <a:t>, community)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Easy access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substances</a:t>
            </a:r>
            <a:r>
              <a:rPr lang="nl-NL" b="0" dirty="0"/>
              <a:t> in new environments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 sense of </a:t>
            </a:r>
            <a:r>
              <a:rPr lang="nl-NL" b="0" dirty="0" err="1"/>
              <a:t>freedom</a:t>
            </a:r>
            <a:r>
              <a:rPr lang="nl-NL" b="0" dirty="0"/>
              <a:t> or </a:t>
            </a:r>
            <a:r>
              <a:rPr lang="nl-NL" b="0" dirty="0" err="1"/>
              <a:t>detachment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home routines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6359834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6.2- Acute </a:t>
            </a:r>
            <a:r>
              <a:rPr lang="nl-NL" dirty="0" err="1"/>
              <a:t>intoxication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transient</a:t>
            </a:r>
            <a:r>
              <a:rPr lang="nl-NL" b="0" dirty="0"/>
              <a:t>, </a:t>
            </a:r>
            <a:r>
              <a:rPr lang="nl-NL" b="0" dirty="0" err="1"/>
              <a:t>dose-related</a:t>
            </a:r>
            <a:r>
              <a:rPr lang="nl-NL" b="0" dirty="0"/>
              <a:t> </a:t>
            </a:r>
            <a:r>
              <a:rPr lang="nl-NL" b="0" dirty="0" err="1"/>
              <a:t>condition</a:t>
            </a:r>
            <a:r>
              <a:rPr lang="nl-NL" b="0" dirty="0"/>
              <a:t>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alcohol or </a:t>
            </a:r>
            <a:r>
              <a:rPr lang="nl-NL" b="0" dirty="0" err="1"/>
              <a:t>psychoactive</a:t>
            </a:r>
            <a:r>
              <a:rPr lang="nl-NL" b="0" dirty="0"/>
              <a:t> </a:t>
            </a:r>
            <a:r>
              <a:rPr lang="nl-NL" b="0" dirty="0" err="1"/>
              <a:t>substances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Affects</a:t>
            </a:r>
            <a:r>
              <a:rPr lang="nl-NL" b="0" dirty="0"/>
              <a:t> </a:t>
            </a:r>
            <a:r>
              <a:rPr lang="nl-NL" b="0" dirty="0" err="1"/>
              <a:t>consciousness</a:t>
            </a:r>
            <a:r>
              <a:rPr lang="nl-NL" b="0" dirty="0"/>
              <a:t>, thinking, </a:t>
            </a:r>
            <a:r>
              <a:rPr lang="nl-NL" b="0" dirty="0" err="1"/>
              <a:t>perception</a:t>
            </a:r>
            <a:r>
              <a:rPr lang="nl-NL" b="0" dirty="0"/>
              <a:t>, </a:t>
            </a:r>
            <a:r>
              <a:rPr lang="nl-NL" b="0" dirty="0" err="1"/>
              <a:t>mood</a:t>
            </a:r>
            <a:r>
              <a:rPr lang="nl-NL" b="0" dirty="0"/>
              <a:t>, </a:t>
            </a:r>
            <a:r>
              <a:rPr lang="nl-NL" b="0" dirty="0" err="1"/>
              <a:t>behavior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body </a:t>
            </a:r>
            <a:r>
              <a:rPr lang="nl-NL" b="0" dirty="0" err="1"/>
              <a:t>functions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Alcohol </a:t>
            </a:r>
            <a:r>
              <a:rPr lang="nl-NL" dirty="0" err="1"/>
              <a:t>intoxication</a:t>
            </a:r>
            <a:r>
              <a:rPr lang="nl-NL" dirty="0"/>
              <a:t> (</a:t>
            </a:r>
            <a:r>
              <a:rPr lang="nl-NL" dirty="0" err="1"/>
              <a:t>drunkenness</a:t>
            </a:r>
            <a:r>
              <a:rPr lang="nl-NL" dirty="0"/>
              <a:t>):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Typically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a </a:t>
            </a:r>
            <a:r>
              <a:rPr lang="nl-NL" b="0" dirty="0" err="1"/>
              <a:t>psychiatric</a:t>
            </a:r>
            <a:r>
              <a:rPr lang="nl-NL" b="0" dirty="0"/>
              <a:t> </a:t>
            </a:r>
            <a:r>
              <a:rPr lang="nl-NL" b="0" dirty="0" err="1"/>
              <a:t>emergency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Becomes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emergency</a:t>
            </a:r>
            <a:r>
              <a:rPr lang="nl-NL" b="0" dirty="0"/>
              <a:t> </a:t>
            </a:r>
            <a:r>
              <a:rPr lang="nl-NL" b="0" dirty="0" err="1"/>
              <a:t>if</a:t>
            </a:r>
            <a:r>
              <a:rPr lang="nl-NL" b="0" dirty="0"/>
              <a:t> violent or </a:t>
            </a:r>
            <a:r>
              <a:rPr lang="nl-NL" b="0" dirty="0" err="1"/>
              <a:t>suicidal</a:t>
            </a:r>
            <a:r>
              <a:rPr lang="nl-NL" b="0" dirty="0"/>
              <a:t> </a:t>
            </a:r>
            <a:r>
              <a:rPr lang="nl-NL" b="0" dirty="0" err="1"/>
              <a:t>behavior</a:t>
            </a:r>
            <a:r>
              <a:rPr lang="nl-NL" b="0" dirty="0"/>
              <a:t> </a:t>
            </a:r>
            <a:r>
              <a:rPr lang="nl-NL" b="0" dirty="0" err="1"/>
              <a:t>occurs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Higher</a:t>
            </a:r>
            <a:r>
              <a:rPr lang="nl-NL" dirty="0"/>
              <a:t> risk </a:t>
            </a:r>
            <a:r>
              <a:rPr lang="nl-NL" dirty="0" err="1"/>
              <a:t>substances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psychiatric</a:t>
            </a:r>
            <a:r>
              <a:rPr lang="nl-NL" dirty="0"/>
              <a:t> </a:t>
            </a:r>
            <a:r>
              <a:rPr lang="nl-NL" dirty="0" err="1"/>
              <a:t>emergencies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Stimulants</a:t>
            </a:r>
            <a:r>
              <a:rPr lang="nl-NL" b="0" dirty="0"/>
              <a:t>                         -</a:t>
            </a:r>
            <a:r>
              <a:rPr lang="nl-NL" b="0" dirty="0" err="1"/>
              <a:t>Hallucinogens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Inhalants</a:t>
            </a:r>
            <a:r>
              <a:rPr lang="nl-NL" b="0" dirty="0"/>
              <a:t>                           - Cannabis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7915552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6.2- Acute </a:t>
            </a:r>
            <a:r>
              <a:rPr lang="nl-NL" dirty="0" err="1"/>
              <a:t>intoxication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-  Travel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Intoxication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Travel as a Risk Environment:</a:t>
            </a:r>
          </a:p>
          <a:p>
            <a:pPr lvl="3"/>
            <a:r>
              <a:rPr lang="nl-NL" b="0" dirty="0"/>
              <a:t>- International/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 exposure </a:t>
            </a:r>
            <a:r>
              <a:rPr lang="nl-NL" b="0" dirty="0" err="1"/>
              <a:t>to</a:t>
            </a:r>
            <a:r>
              <a:rPr lang="nl-NL" b="0" dirty="0"/>
              <a:t> alcohol </a:t>
            </a:r>
            <a:r>
              <a:rPr lang="nl-NL" b="0" dirty="0" err="1"/>
              <a:t>and</a:t>
            </a:r>
            <a:r>
              <a:rPr lang="nl-NL" b="0" dirty="0"/>
              <a:t> drugs</a:t>
            </a:r>
          </a:p>
          <a:p>
            <a:pPr lvl="3"/>
            <a:r>
              <a:rPr lang="nl-NL" b="0" dirty="0"/>
              <a:t>- Environments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more </a:t>
            </a:r>
            <a:r>
              <a:rPr lang="nl-NL" b="0" dirty="0" err="1"/>
              <a:t>permissive</a:t>
            </a:r>
            <a:r>
              <a:rPr lang="nl-NL" b="0" dirty="0"/>
              <a:t> or </a:t>
            </a:r>
            <a:r>
              <a:rPr lang="nl-NL" b="0" dirty="0" err="1"/>
              <a:t>unregulated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9313945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6.2- Acute </a:t>
            </a:r>
            <a:r>
              <a:rPr lang="nl-NL" dirty="0" err="1"/>
              <a:t>intoxication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Intoxication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Increased</a:t>
            </a:r>
            <a:r>
              <a:rPr lang="nl-NL" dirty="0"/>
              <a:t> Exposure </a:t>
            </a:r>
            <a:r>
              <a:rPr lang="nl-NL" dirty="0" err="1"/>
              <a:t>and</a:t>
            </a:r>
            <a:r>
              <a:rPr lang="nl-NL" dirty="0"/>
              <a:t> Opportunity:</a:t>
            </a:r>
          </a:p>
          <a:p>
            <a:pPr lvl="3"/>
            <a:r>
              <a:rPr lang="nl-NL" b="0" dirty="0"/>
              <a:t>- Alcohol is </a:t>
            </a:r>
            <a:r>
              <a:rPr lang="nl-NL" b="0" dirty="0" err="1"/>
              <a:t>widely</a:t>
            </a:r>
            <a:r>
              <a:rPr lang="nl-NL" b="0" dirty="0"/>
              <a:t> </a:t>
            </a:r>
            <a:r>
              <a:rPr lang="nl-NL" b="0" dirty="0" err="1"/>
              <a:t>available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socially</a:t>
            </a:r>
            <a:r>
              <a:rPr lang="nl-NL" b="0" dirty="0"/>
              <a:t> </a:t>
            </a:r>
            <a:r>
              <a:rPr lang="nl-NL" b="0" dirty="0" err="1"/>
              <a:t>encouraged</a:t>
            </a:r>
            <a:endParaRPr lang="nl-NL" b="0" dirty="0"/>
          </a:p>
          <a:p>
            <a:pPr lvl="3"/>
            <a:r>
              <a:rPr lang="nl-NL" b="0" dirty="0"/>
              <a:t>- Common in </a:t>
            </a:r>
            <a:r>
              <a:rPr lang="nl-NL" b="0" dirty="0" err="1"/>
              <a:t>beach</a:t>
            </a:r>
            <a:r>
              <a:rPr lang="nl-NL" b="0" dirty="0"/>
              <a:t> resorts, festivals, </a:t>
            </a:r>
            <a:r>
              <a:rPr lang="nl-NL" b="0" dirty="0" err="1"/>
              <a:t>nightlife</a:t>
            </a:r>
            <a:r>
              <a:rPr lang="nl-NL" b="0" dirty="0"/>
              <a:t> zones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Travellers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experiment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or </a:t>
            </a:r>
            <a:r>
              <a:rPr lang="nl-NL" b="0" dirty="0" err="1"/>
              <a:t>unfamiliar</a:t>
            </a:r>
            <a:r>
              <a:rPr lang="nl-NL" b="0" dirty="0"/>
              <a:t> </a:t>
            </a:r>
            <a:r>
              <a:rPr lang="nl-NL" b="0" dirty="0" err="1"/>
              <a:t>substances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regions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tolerance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drug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High-Risk </a:t>
            </a:r>
            <a:r>
              <a:rPr lang="nl-NL" dirty="0" err="1"/>
              <a:t>Groups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Young, </a:t>
            </a:r>
            <a:r>
              <a:rPr lang="nl-NL" b="0" dirty="0" err="1"/>
              <a:t>adventurous</a:t>
            </a:r>
            <a:r>
              <a:rPr lang="nl-NL" b="0" dirty="0"/>
              <a:t>, or </a:t>
            </a:r>
            <a:r>
              <a:rPr lang="nl-NL" b="0" dirty="0" err="1"/>
              <a:t>uninformed</a:t>
            </a:r>
            <a:r>
              <a:rPr lang="nl-NL" b="0" dirty="0"/>
              <a:t> </a:t>
            </a:r>
            <a:r>
              <a:rPr lang="nl-NL" b="0" dirty="0" err="1"/>
              <a:t>travellers</a:t>
            </a:r>
            <a:r>
              <a:rPr lang="nl-NL" b="0" dirty="0"/>
              <a:t> at </a:t>
            </a:r>
            <a:r>
              <a:rPr lang="nl-NL" b="0" dirty="0" err="1"/>
              <a:t>higher</a:t>
            </a:r>
            <a:r>
              <a:rPr lang="nl-NL" b="0" dirty="0"/>
              <a:t> risk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Greater</a:t>
            </a:r>
            <a:r>
              <a:rPr lang="nl-NL" b="0" dirty="0"/>
              <a:t> chance of acute </a:t>
            </a:r>
            <a:r>
              <a:rPr lang="nl-NL" b="0" dirty="0" err="1"/>
              <a:t>intoxication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psychiatric</a:t>
            </a:r>
            <a:r>
              <a:rPr lang="nl-NL" b="0" dirty="0"/>
              <a:t>/</a:t>
            </a:r>
            <a:r>
              <a:rPr lang="nl-NL" b="0" dirty="0" err="1"/>
              <a:t>medical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87722428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6.3- Withdrawal</a:t>
            </a:r>
          </a:p>
          <a:p>
            <a:pPr lvl="3"/>
            <a:r>
              <a:rPr lang="nl-NL" b="0" dirty="0"/>
              <a:t>- Withdrawal </a:t>
            </a:r>
            <a:r>
              <a:rPr lang="nl-NL" b="0" dirty="0" err="1"/>
              <a:t>states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psychiatric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r>
              <a:rPr lang="nl-NL" b="0" dirty="0"/>
              <a:t>, </a:t>
            </a:r>
            <a:r>
              <a:rPr lang="nl-NL" b="0" dirty="0" err="1"/>
              <a:t>especially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Alcohol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Sedatives</a:t>
            </a:r>
            <a:r>
              <a:rPr lang="nl-NL" b="0" dirty="0"/>
              <a:t>/</a:t>
            </a:r>
            <a:r>
              <a:rPr lang="nl-NL" b="0" dirty="0" err="1"/>
              <a:t>Hypnotics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Typical</a:t>
            </a:r>
            <a:r>
              <a:rPr lang="nl-NL" dirty="0"/>
              <a:t> withdrawal </a:t>
            </a:r>
            <a:r>
              <a:rPr lang="nl-NL" dirty="0" err="1"/>
              <a:t>symptoms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Autonomic</a:t>
            </a:r>
            <a:r>
              <a:rPr lang="nl-NL" b="0" dirty="0"/>
              <a:t> </a:t>
            </a:r>
            <a:r>
              <a:rPr lang="nl-NL" b="0" dirty="0" err="1"/>
              <a:t>hyperactivity</a:t>
            </a:r>
            <a:r>
              <a:rPr lang="nl-NL" b="0" dirty="0"/>
              <a:t> (</a:t>
            </a:r>
            <a:r>
              <a:rPr lang="nl-NL" b="0" dirty="0" err="1"/>
              <a:t>sweating</a:t>
            </a:r>
            <a:r>
              <a:rPr lang="nl-NL" b="0" dirty="0"/>
              <a:t>,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heart</a:t>
            </a:r>
            <a:r>
              <a:rPr lang="nl-NL" b="0" dirty="0"/>
              <a:t> </a:t>
            </a:r>
            <a:r>
              <a:rPr lang="nl-NL" b="0" dirty="0" err="1"/>
              <a:t>rate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Tremors</a:t>
            </a:r>
          </a:p>
          <a:p>
            <a:pPr lvl="3"/>
            <a:r>
              <a:rPr lang="nl-NL" b="0" dirty="0"/>
              <a:t>- Insomnia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Anxiety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agitation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50028422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6.3- Withdrawal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Severe withdrawal </a:t>
            </a:r>
            <a:r>
              <a:rPr lang="nl-NL" dirty="0" err="1"/>
              <a:t>complications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Seizures</a:t>
            </a:r>
            <a:endParaRPr lang="nl-NL" b="0" dirty="0"/>
          </a:p>
          <a:p>
            <a:pPr lvl="3"/>
            <a:r>
              <a:rPr lang="nl-NL" b="0" dirty="0"/>
              <a:t>- Delirium </a:t>
            </a:r>
            <a:r>
              <a:rPr lang="nl-NL" b="0" dirty="0" err="1"/>
              <a:t>tremens</a:t>
            </a:r>
            <a:r>
              <a:rPr lang="nl-NL" b="0" dirty="0"/>
              <a:t> (</a:t>
            </a:r>
            <a:r>
              <a:rPr lang="nl-NL" b="0" dirty="0" err="1"/>
              <a:t>DTs</a:t>
            </a:r>
            <a:r>
              <a:rPr lang="nl-NL" b="0" dirty="0"/>
              <a:t>):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Delirium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Severe </a:t>
            </a:r>
            <a:r>
              <a:rPr lang="nl-NL" b="0" dirty="0" err="1"/>
              <a:t>autonomic</a:t>
            </a:r>
            <a:r>
              <a:rPr lang="nl-NL" b="0" dirty="0"/>
              <a:t> </a:t>
            </a:r>
            <a:r>
              <a:rPr lang="nl-NL" b="0" dirty="0" err="1"/>
              <a:t>hyperactivity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Vivid</a:t>
            </a:r>
            <a:r>
              <a:rPr lang="nl-NL" b="0" dirty="0"/>
              <a:t> </a:t>
            </a:r>
            <a:r>
              <a:rPr lang="nl-NL" b="0" dirty="0" err="1"/>
              <a:t>hallucinations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delusions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Extreme tremors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agitation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High </a:t>
            </a:r>
            <a:r>
              <a:rPr lang="nl-NL" b="0" dirty="0" err="1"/>
              <a:t>mortality</a:t>
            </a:r>
            <a:r>
              <a:rPr lang="nl-NL" b="0" dirty="0"/>
              <a:t> risk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5225731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6.3- Withdrawal 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Withdrawal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Travel </a:t>
            </a:r>
            <a:r>
              <a:rPr lang="nl-NL" b="0" dirty="0" err="1"/>
              <a:t>can</a:t>
            </a:r>
            <a:r>
              <a:rPr lang="nl-NL" b="0" dirty="0"/>
              <a:t> trigger or </a:t>
            </a:r>
            <a:r>
              <a:rPr lang="nl-NL" b="0" dirty="0" err="1"/>
              <a:t>worsen</a:t>
            </a:r>
            <a:r>
              <a:rPr lang="nl-NL" b="0" dirty="0"/>
              <a:t> withdrawal </a:t>
            </a:r>
            <a:r>
              <a:rPr lang="nl-NL" b="0" dirty="0" err="1"/>
              <a:t>symptoms</a:t>
            </a:r>
            <a:r>
              <a:rPr lang="nl-NL" b="0" dirty="0"/>
              <a:t>,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those</a:t>
            </a:r>
            <a:r>
              <a:rPr lang="nl-NL" b="0" dirty="0"/>
              <a:t> </a:t>
            </a:r>
            <a:r>
              <a:rPr lang="nl-NL" b="0" dirty="0" err="1"/>
              <a:t>dependent</a:t>
            </a:r>
            <a:r>
              <a:rPr lang="nl-NL" b="0" dirty="0"/>
              <a:t> on: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Alcohol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Sedative-hypnotics</a:t>
            </a:r>
            <a:r>
              <a:rPr lang="nl-NL" b="0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Risk of </a:t>
            </a:r>
            <a:r>
              <a:rPr lang="nl-NL" dirty="0" err="1"/>
              <a:t>Psychiatric</a:t>
            </a:r>
            <a:r>
              <a:rPr lang="nl-NL" dirty="0"/>
              <a:t> </a:t>
            </a:r>
            <a:r>
              <a:rPr lang="nl-NL" dirty="0" err="1"/>
              <a:t>Emergencies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Withdrawal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life-</a:t>
            </a:r>
            <a:r>
              <a:rPr lang="nl-NL" b="0" dirty="0" err="1"/>
              <a:t>threatening</a:t>
            </a:r>
            <a:r>
              <a:rPr lang="nl-NL" b="0" dirty="0"/>
              <a:t> </a:t>
            </a:r>
            <a:r>
              <a:rPr lang="nl-NL" b="0" dirty="0" err="1"/>
              <a:t>complications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1850327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6.3- Withdrawal 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Withdrawal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Travel Triggers Withdrawal </a:t>
            </a:r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thorugh</a:t>
            </a:r>
            <a:r>
              <a:rPr lang="nl-NL" dirty="0"/>
              <a:t>: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Unintentional</a:t>
            </a:r>
            <a:r>
              <a:rPr lang="nl-NL" dirty="0"/>
              <a:t> </a:t>
            </a:r>
            <a:r>
              <a:rPr lang="nl-NL" dirty="0" err="1"/>
              <a:t>Interruption</a:t>
            </a:r>
            <a:r>
              <a:rPr lang="nl-NL" dirty="0"/>
              <a:t> of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Use</a:t>
            </a:r>
            <a:endParaRPr lang="nl-NL" dirty="0"/>
          </a:p>
          <a:p>
            <a:pPr lvl="3"/>
            <a:r>
              <a:rPr lang="nl-NL" b="0" dirty="0"/>
              <a:t>- Limited access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Legal </a:t>
            </a:r>
            <a:r>
              <a:rPr lang="nl-NL" b="0" dirty="0" err="1"/>
              <a:t>restrictions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Customs</a:t>
            </a:r>
            <a:r>
              <a:rPr lang="nl-NL" b="0" dirty="0"/>
              <a:t>/</a:t>
            </a:r>
            <a:r>
              <a:rPr lang="nl-NL" b="0" dirty="0" err="1"/>
              <a:t>airline</a:t>
            </a:r>
            <a:r>
              <a:rPr lang="nl-NL" b="0" dirty="0"/>
              <a:t> </a:t>
            </a:r>
            <a:r>
              <a:rPr lang="nl-NL" b="0" dirty="0" err="1"/>
              <a:t>rules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Cultural</a:t>
            </a:r>
            <a:r>
              <a:rPr lang="nl-NL" b="0" dirty="0"/>
              <a:t>/</a:t>
            </a:r>
            <a:r>
              <a:rPr lang="nl-NL" b="0" dirty="0" err="1"/>
              <a:t>religious</a:t>
            </a:r>
            <a:r>
              <a:rPr lang="nl-NL" b="0" dirty="0"/>
              <a:t> </a:t>
            </a:r>
            <a:r>
              <a:rPr lang="nl-NL" b="0" dirty="0" err="1"/>
              <a:t>bans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3061410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/>
              <a:t>6.3- </a:t>
            </a:r>
            <a:r>
              <a:rPr lang="nl-NL" dirty="0"/>
              <a:t>Withdrawal 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Withdrawal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Travellers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Forget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bring</a:t>
            </a:r>
            <a:r>
              <a:rPr lang="nl-NL" b="0" dirty="0"/>
              <a:t> </a:t>
            </a:r>
            <a:r>
              <a:rPr lang="nl-NL" b="0" dirty="0" err="1"/>
              <a:t>enough</a:t>
            </a:r>
            <a:r>
              <a:rPr lang="nl-NL" b="0" dirty="0"/>
              <a:t> </a:t>
            </a:r>
            <a:r>
              <a:rPr lang="nl-NL" b="0" dirty="0" err="1"/>
              <a:t>medication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Assume</a:t>
            </a:r>
            <a:r>
              <a:rPr lang="nl-NL" b="0" dirty="0"/>
              <a:t> availability at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</a:t>
            </a:r>
            <a:r>
              <a:rPr lang="nl-NL" dirty="0" err="1"/>
              <a:t>Disrupted</a:t>
            </a:r>
            <a:r>
              <a:rPr lang="nl-NL" dirty="0"/>
              <a:t> Routine </a:t>
            </a:r>
            <a:r>
              <a:rPr lang="nl-NL" dirty="0" err="1"/>
              <a:t>and</a:t>
            </a:r>
            <a:r>
              <a:rPr lang="nl-NL" dirty="0"/>
              <a:t> Environment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Time zone changes, </a:t>
            </a:r>
            <a:r>
              <a:rPr lang="nl-NL" b="0" dirty="0" err="1"/>
              <a:t>altered</a:t>
            </a:r>
            <a:r>
              <a:rPr lang="nl-NL" b="0" dirty="0"/>
              <a:t> </a:t>
            </a:r>
            <a:r>
              <a:rPr lang="nl-NL" b="0" dirty="0" err="1"/>
              <a:t>schedules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Medication</a:t>
            </a:r>
            <a:r>
              <a:rPr lang="nl-NL" b="0" dirty="0"/>
              <a:t> </a:t>
            </a:r>
            <a:r>
              <a:rPr lang="nl-NL" b="0" dirty="0" err="1"/>
              <a:t>adherence</a:t>
            </a:r>
            <a:r>
              <a:rPr lang="nl-NL" b="0" dirty="0"/>
              <a:t> issues (</a:t>
            </a:r>
            <a:r>
              <a:rPr lang="nl-NL" b="0" dirty="0" err="1"/>
              <a:t>missed</a:t>
            </a:r>
            <a:r>
              <a:rPr lang="nl-NL" b="0" dirty="0"/>
              <a:t> doses, planning </a:t>
            </a:r>
            <a:r>
              <a:rPr lang="nl-NL" b="0" dirty="0" err="1"/>
              <a:t>errors</a:t>
            </a:r>
            <a:r>
              <a:rPr lang="nl-NL" b="0" dirty="0"/>
              <a:t>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Abrupt </a:t>
            </a:r>
            <a:r>
              <a:rPr lang="nl-NL" b="0" dirty="0" err="1"/>
              <a:t>cessation</a:t>
            </a:r>
            <a:r>
              <a:rPr lang="nl-NL" b="0" dirty="0"/>
              <a:t> of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logistical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08831279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6.3- Withdrawal 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Withdrawal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Travel-</a:t>
            </a:r>
            <a:r>
              <a:rPr lang="nl-NL" dirty="0" err="1"/>
              <a:t>Related</a:t>
            </a:r>
            <a:r>
              <a:rPr lang="nl-NL" dirty="0"/>
              <a:t> Stress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Jet lag, </a:t>
            </a:r>
            <a:r>
              <a:rPr lang="nl-NL" b="0" dirty="0" err="1"/>
              <a:t>fatigue</a:t>
            </a:r>
            <a:r>
              <a:rPr lang="nl-NL" b="0" dirty="0"/>
              <a:t>, </a:t>
            </a:r>
            <a:r>
              <a:rPr lang="nl-NL" b="0" dirty="0" err="1"/>
              <a:t>dehydration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Emotional</a:t>
            </a:r>
            <a:r>
              <a:rPr lang="nl-NL" b="0" dirty="0"/>
              <a:t> stress (</a:t>
            </a:r>
            <a:r>
              <a:rPr lang="nl-NL" b="0" dirty="0" err="1"/>
              <a:t>anxiety</a:t>
            </a:r>
            <a:r>
              <a:rPr lang="nl-NL" b="0" dirty="0"/>
              <a:t>, culture shock)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These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intensify</a:t>
            </a:r>
            <a:r>
              <a:rPr lang="nl-NL" b="0" dirty="0"/>
              <a:t> withdrawal </a:t>
            </a:r>
            <a:r>
              <a:rPr lang="nl-NL" b="0" dirty="0" err="1"/>
              <a:t>symptoms</a:t>
            </a:r>
            <a:r>
              <a:rPr lang="nl-NL" b="0" dirty="0"/>
              <a:t> or </a:t>
            </a:r>
            <a:r>
              <a:rPr lang="nl-NL" b="0" dirty="0" err="1"/>
              <a:t>cause</a:t>
            </a:r>
            <a:r>
              <a:rPr lang="nl-NL" b="0" dirty="0"/>
              <a:t> a crisis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3211651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6.4- Air Rage </a:t>
            </a:r>
            <a:r>
              <a:rPr lang="nl-NL" dirty="0" err="1"/>
              <a:t>and</a:t>
            </a:r>
            <a:r>
              <a:rPr lang="nl-NL" dirty="0"/>
              <a:t> Travel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is Air Rage?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Aggressive</a:t>
            </a:r>
            <a:r>
              <a:rPr lang="nl-NL" b="0" dirty="0"/>
              <a:t> passenger </a:t>
            </a:r>
            <a:r>
              <a:rPr lang="nl-NL" b="0" dirty="0" err="1"/>
              <a:t>behavior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air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range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verbal</a:t>
            </a:r>
            <a:r>
              <a:rPr lang="nl-NL" b="0" dirty="0"/>
              <a:t> </a:t>
            </a:r>
            <a:r>
              <a:rPr lang="nl-NL" b="0" dirty="0" err="1"/>
              <a:t>threats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assault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injuries</a:t>
            </a:r>
            <a:r>
              <a:rPr lang="nl-NL" b="0" dirty="0"/>
              <a:t> are rare, but </a:t>
            </a:r>
            <a:r>
              <a:rPr lang="nl-NL" b="0" dirty="0" err="1"/>
              <a:t>disruptions</a:t>
            </a:r>
            <a:r>
              <a:rPr lang="nl-NL" b="0" dirty="0"/>
              <a:t> are </a:t>
            </a:r>
            <a:r>
              <a:rPr lang="nl-NL" b="0" dirty="0" err="1"/>
              <a:t>concerning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17594833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6.4- Air Rage </a:t>
            </a:r>
            <a:r>
              <a:rPr lang="nl-NL" dirty="0" err="1"/>
              <a:t>and</a:t>
            </a:r>
            <a:r>
              <a:rPr lang="nl-NL" dirty="0"/>
              <a:t> Travel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Common </a:t>
            </a:r>
            <a:r>
              <a:rPr lang="nl-NL" dirty="0" err="1"/>
              <a:t>Characteristics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young</a:t>
            </a:r>
            <a:r>
              <a:rPr lang="nl-NL" b="0" dirty="0"/>
              <a:t> </a:t>
            </a:r>
            <a:r>
              <a:rPr lang="nl-NL" b="0" dirty="0" err="1"/>
              <a:t>males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May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fueled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Alcohol or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misuse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Intoxication</a:t>
            </a:r>
            <a:r>
              <a:rPr lang="nl-NL" b="0" dirty="0"/>
              <a:t> or withdrawal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Arguments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airline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Crowding</a:t>
            </a:r>
            <a:r>
              <a:rPr lang="nl-NL" b="0" dirty="0"/>
              <a:t>, flight </a:t>
            </a:r>
            <a:r>
              <a:rPr lang="nl-NL" b="0" dirty="0" err="1"/>
              <a:t>delays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communication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0161519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6.5- </a:t>
            </a:r>
            <a:r>
              <a:rPr lang="nl-NL" dirty="0" err="1"/>
              <a:t>What</a:t>
            </a:r>
            <a:r>
              <a:rPr lang="nl-NL" dirty="0"/>
              <a:t> is Culture Shock?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psychological</a:t>
            </a:r>
            <a:r>
              <a:rPr lang="nl-NL" b="0" dirty="0"/>
              <a:t> </a:t>
            </a:r>
            <a:r>
              <a:rPr lang="nl-NL" b="0" dirty="0" err="1"/>
              <a:t>reaction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sudden</a:t>
            </a:r>
            <a:r>
              <a:rPr lang="nl-NL" b="0" dirty="0"/>
              <a:t> exposure </a:t>
            </a:r>
            <a:r>
              <a:rPr lang="nl-NL" b="0" dirty="0" err="1"/>
              <a:t>to</a:t>
            </a:r>
            <a:r>
              <a:rPr lang="nl-NL" b="0" dirty="0"/>
              <a:t> a different culture</a:t>
            </a:r>
          </a:p>
          <a:p>
            <a:pPr lvl="3"/>
            <a:r>
              <a:rPr lang="nl-NL" b="0" dirty="0"/>
              <a:t>- Common </a:t>
            </a:r>
            <a:r>
              <a:rPr lang="nl-NL" b="0" dirty="0" err="1"/>
              <a:t>during</a:t>
            </a:r>
            <a:r>
              <a:rPr lang="nl-NL" b="0" dirty="0"/>
              <a:t> long-term </a:t>
            </a:r>
            <a:r>
              <a:rPr lang="nl-NL" b="0" dirty="0" err="1"/>
              <a:t>travel</a:t>
            </a:r>
            <a:r>
              <a:rPr lang="nl-NL" b="0" dirty="0"/>
              <a:t>, </a:t>
            </a:r>
            <a:r>
              <a:rPr lang="nl-NL" b="0" dirty="0" err="1"/>
              <a:t>migration</a:t>
            </a:r>
            <a:r>
              <a:rPr lang="nl-NL" b="0" dirty="0"/>
              <a:t>, or </a:t>
            </a:r>
            <a:r>
              <a:rPr lang="nl-NL" b="0" dirty="0" err="1"/>
              <a:t>expatriation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Triggered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New </a:t>
            </a:r>
            <a:r>
              <a:rPr lang="nl-NL" b="0" dirty="0" err="1"/>
              <a:t>customs</a:t>
            </a:r>
            <a:r>
              <a:rPr lang="nl-NL" b="0" dirty="0"/>
              <a:t>, lifestyles,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languages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Loss</a:t>
            </a:r>
            <a:r>
              <a:rPr lang="nl-NL" b="0" dirty="0"/>
              <a:t> of </a:t>
            </a:r>
            <a:r>
              <a:rPr lang="nl-NL" b="0" dirty="0" err="1"/>
              <a:t>familiar</a:t>
            </a:r>
            <a:r>
              <a:rPr lang="nl-NL" b="0" dirty="0"/>
              <a:t> routines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cues</a:t>
            </a:r>
          </a:p>
          <a:p>
            <a:pPr lvl="3"/>
            <a:r>
              <a:rPr lang="nl-NL" b="0" dirty="0"/>
              <a:t>- Feeling of </a:t>
            </a:r>
            <a:r>
              <a:rPr lang="nl-NL" b="0" dirty="0" err="1"/>
              <a:t>being</a:t>
            </a:r>
            <a:r>
              <a:rPr lang="nl-NL" b="0" dirty="0"/>
              <a:t> </a:t>
            </a:r>
            <a:r>
              <a:rPr lang="nl-NL" b="0" dirty="0" err="1"/>
              <a:t>completely</a:t>
            </a:r>
            <a:r>
              <a:rPr lang="nl-NL" b="0" dirty="0"/>
              <a:t> alien in </a:t>
            </a:r>
            <a:r>
              <a:rPr lang="nl-NL" b="0" dirty="0" err="1"/>
              <a:t>the</a:t>
            </a:r>
            <a:r>
              <a:rPr lang="nl-NL" b="0" dirty="0"/>
              <a:t> new environment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36334072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6.5- </a:t>
            </a:r>
            <a:r>
              <a:rPr lang="nl-NL" dirty="0" err="1"/>
              <a:t>What</a:t>
            </a:r>
            <a:r>
              <a:rPr lang="nl-NL" dirty="0"/>
              <a:t> is Culture Shock?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Identity </a:t>
            </a:r>
            <a:r>
              <a:rPr lang="nl-NL" dirty="0" err="1"/>
              <a:t>andLifestyle</a:t>
            </a:r>
            <a:r>
              <a:rPr lang="nl-NL" dirty="0"/>
              <a:t> </a:t>
            </a:r>
            <a:r>
              <a:rPr lang="nl-NL" dirty="0" err="1"/>
              <a:t>Conflicts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Travellers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feel torn </a:t>
            </a:r>
            <a:r>
              <a:rPr lang="nl-NL" b="0" dirty="0" err="1"/>
              <a:t>between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Keeping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of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original</a:t>
            </a:r>
            <a:r>
              <a:rPr lang="nl-NL" b="0" dirty="0"/>
              <a:t> lifestyle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Adopting</a:t>
            </a:r>
            <a:r>
              <a:rPr lang="nl-NL" b="0" dirty="0"/>
              <a:t> new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habits</a:t>
            </a:r>
            <a:endParaRPr lang="nl-NL" b="0" dirty="0"/>
          </a:p>
          <a:p>
            <a:pPr lvl="3"/>
            <a:r>
              <a:rPr lang="nl-NL" b="0" dirty="0"/>
              <a:t>-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internal</a:t>
            </a:r>
            <a:r>
              <a:rPr lang="nl-NL" b="0" dirty="0"/>
              <a:t> conflict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identity</a:t>
            </a:r>
            <a:r>
              <a:rPr lang="nl-NL" b="0" dirty="0"/>
              <a:t> stress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3744518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6.5- </a:t>
            </a:r>
            <a:r>
              <a:rPr lang="nl-NL" dirty="0" err="1"/>
              <a:t>What</a:t>
            </a:r>
            <a:r>
              <a:rPr lang="nl-NL" dirty="0"/>
              <a:t> is Culture Shock?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Age Matters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Children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young</a:t>
            </a:r>
            <a:r>
              <a:rPr lang="nl-NL" b="0" dirty="0"/>
              <a:t> </a:t>
            </a:r>
            <a:r>
              <a:rPr lang="nl-NL" b="0" dirty="0" err="1"/>
              <a:t>adults</a:t>
            </a:r>
            <a:r>
              <a:rPr lang="nl-NL" b="0" dirty="0"/>
              <a:t> </a:t>
            </a:r>
            <a:r>
              <a:rPr lang="nl-NL" b="0" dirty="0" err="1"/>
              <a:t>adjust</a:t>
            </a:r>
            <a:r>
              <a:rPr lang="nl-NL" b="0" dirty="0"/>
              <a:t> more </a:t>
            </a:r>
            <a:r>
              <a:rPr lang="nl-NL" b="0" dirty="0" err="1"/>
              <a:t>easily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Learn</a:t>
            </a:r>
            <a:r>
              <a:rPr lang="nl-NL" b="0" dirty="0"/>
              <a:t> new </a:t>
            </a:r>
            <a:r>
              <a:rPr lang="nl-NL" b="0" dirty="0" err="1"/>
              <a:t>language</a:t>
            </a:r>
            <a:r>
              <a:rPr lang="nl-NL" b="0" dirty="0"/>
              <a:t> </a:t>
            </a:r>
            <a:r>
              <a:rPr lang="nl-NL" b="0" dirty="0" err="1"/>
              <a:t>faster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Mature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new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norms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Middle-aged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elderly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struggle</a:t>
            </a:r>
            <a:r>
              <a:rPr lang="nl-NL" b="0" dirty="0"/>
              <a:t> more: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Harder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adapt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change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Language </a:t>
            </a:r>
            <a:r>
              <a:rPr lang="nl-NL" b="0" dirty="0" err="1"/>
              <a:t>acquisition</a:t>
            </a:r>
            <a:r>
              <a:rPr lang="nl-NL" b="0" dirty="0"/>
              <a:t> takes </a:t>
            </a:r>
            <a:r>
              <a:rPr lang="nl-NL" b="0" dirty="0" err="1"/>
              <a:t>longer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2454538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6.5- </a:t>
            </a:r>
            <a:r>
              <a:rPr lang="nl-NL" dirty="0" err="1"/>
              <a:t>What</a:t>
            </a:r>
            <a:r>
              <a:rPr lang="nl-NL" dirty="0"/>
              <a:t> is Culture Shock?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Family </a:t>
            </a:r>
            <a:r>
              <a:rPr lang="nl-NL" dirty="0" err="1"/>
              <a:t>and</a:t>
            </a:r>
            <a:r>
              <a:rPr lang="nl-NL" dirty="0"/>
              <a:t> Group Support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Adjustment</a:t>
            </a:r>
            <a:r>
              <a:rPr lang="nl-NL" b="0" dirty="0"/>
              <a:t> is </a:t>
            </a:r>
            <a:r>
              <a:rPr lang="nl-NL" b="0" dirty="0" err="1"/>
              <a:t>easier</a:t>
            </a:r>
            <a:r>
              <a:rPr lang="nl-NL" b="0" dirty="0"/>
              <a:t> </a:t>
            </a:r>
            <a:r>
              <a:rPr lang="nl-NL" b="0" dirty="0" err="1"/>
              <a:t>if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move was </a:t>
            </a:r>
            <a:r>
              <a:rPr lang="nl-NL" b="0" dirty="0" err="1"/>
              <a:t>planned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One</a:t>
            </a:r>
            <a:r>
              <a:rPr lang="nl-NL" b="0" dirty="0"/>
              <a:t> is part of a family or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group</a:t>
            </a:r>
            <a:endParaRPr lang="nl-NL" b="0" dirty="0"/>
          </a:p>
          <a:p>
            <a:pPr lvl="3"/>
            <a:r>
              <a:rPr lang="nl-NL" b="0" dirty="0"/>
              <a:t>-Shared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stress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Continuity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Maintaining</a:t>
            </a:r>
            <a:r>
              <a:rPr lang="nl-NL" b="0" dirty="0"/>
              <a:t>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familiar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ease</a:t>
            </a:r>
            <a:r>
              <a:rPr lang="nl-NL" b="0" dirty="0"/>
              <a:t> </a:t>
            </a:r>
            <a:r>
              <a:rPr lang="nl-NL" b="0" dirty="0" err="1"/>
              <a:t>transition</a:t>
            </a:r>
            <a:endParaRPr lang="nl-NL" b="0" dirty="0"/>
          </a:p>
          <a:p>
            <a:pPr lvl="3"/>
            <a:r>
              <a:rPr lang="nl-NL" b="0" dirty="0"/>
              <a:t>- Safe </a:t>
            </a:r>
            <a:r>
              <a:rPr lang="nl-NL" b="0" dirty="0" err="1"/>
              <a:t>integration</a:t>
            </a:r>
            <a:r>
              <a:rPr lang="nl-NL" b="0" dirty="0"/>
              <a:t> without full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 = </a:t>
            </a:r>
            <a:r>
              <a:rPr lang="nl-NL" b="0" dirty="0" err="1"/>
              <a:t>reduced</a:t>
            </a:r>
            <a:r>
              <a:rPr lang="nl-NL" b="0" dirty="0"/>
              <a:t> culture shock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90206017"/>
      </p:ext>
    </p:extLst>
  </p:cSld>
  <p:clrMapOvr>
    <a:masterClrMapping/>
  </p:clrMapOvr>
  <p:transition spd="slow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6.5- </a:t>
            </a:r>
            <a:r>
              <a:rPr lang="nl-NL" dirty="0" err="1"/>
              <a:t>What</a:t>
            </a:r>
            <a:r>
              <a:rPr lang="nl-NL" dirty="0"/>
              <a:t> is Culture Shock?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Natural </a:t>
            </a:r>
            <a:r>
              <a:rPr lang="nl-NL" dirty="0" err="1"/>
              <a:t>Emotional</a:t>
            </a:r>
            <a:r>
              <a:rPr lang="nl-NL" dirty="0"/>
              <a:t> </a:t>
            </a:r>
            <a:r>
              <a:rPr lang="nl-NL" dirty="0" err="1"/>
              <a:t>Reactions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Anxiety</a:t>
            </a:r>
            <a:r>
              <a:rPr lang="nl-NL" b="0" dirty="0"/>
              <a:t>, </a:t>
            </a:r>
            <a:r>
              <a:rPr lang="nl-NL" b="0" dirty="0" err="1"/>
              <a:t>depression</a:t>
            </a:r>
            <a:r>
              <a:rPr lang="nl-NL" b="0" dirty="0"/>
              <a:t>, </a:t>
            </a:r>
            <a:r>
              <a:rPr lang="nl-NL" b="0" dirty="0" err="1"/>
              <a:t>isolation</a:t>
            </a:r>
            <a:r>
              <a:rPr lang="nl-NL" b="0" dirty="0"/>
              <a:t>, </a:t>
            </a:r>
            <a:r>
              <a:rPr lang="nl-NL" b="0" dirty="0" err="1"/>
              <a:t>fear</a:t>
            </a:r>
            <a:endParaRPr lang="nl-NL" b="0" dirty="0"/>
          </a:p>
          <a:p>
            <a:pPr lvl="3"/>
            <a:r>
              <a:rPr lang="nl-NL" b="0" dirty="0"/>
              <a:t>- Sense of </a:t>
            </a:r>
            <a:r>
              <a:rPr lang="nl-NL" b="0" dirty="0" err="1"/>
              <a:t>identity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adjustment</a:t>
            </a:r>
            <a:endParaRPr lang="nl-NL" b="0" dirty="0"/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symptoms</a:t>
            </a:r>
            <a:r>
              <a:rPr lang="nl-NL" b="0" dirty="0"/>
              <a:t> are </a:t>
            </a:r>
            <a:r>
              <a:rPr lang="nl-NL" b="0" dirty="0" err="1"/>
              <a:t>normal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understandable</a:t>
            </a:r>
            <a:endParaRPr lang="nl-NL" b="0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</a:t>
            </a:r>
            <a:r>
              <a:rPr lang="nl-NL" dirty="0" err="1"/>
              <a:t>Helps</a:t>
            </a:r>
            <a:r>
              <a:rPr lang="nl-NL" dirty="0"/>
              <a:t>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Self</a:t>
            </a:r>
            <a:r>
              <a:rPr lang="nl-NL" b="0" dirty="0"/>
              <a:t>-awareness: </a:t>
            </a:r>
            <a:r>
              <a:rPr lang="nl-NL" b="0" dirty="0" err="1"/>
              <a:t>Recognizing</a:t>
            </a:r>
            <a:r>
              <a:rPr lang="nl-NL" b="0" dirty="0"/>
              <a:t> these </a:t>
            </a:r>
            <a:r>
              <a:rPr lang="nl-NL" b="0" dirty="0" err="1"/>
              <a:t>feelings</a:t>
            </a:r>
            <a:r>
              <a:rPr lang="nl-NL" b="0" dirty="0"/>
              <a:t> as part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r>
              <a:rPr lang="nl-NL" b="0" dirty="0"/>
              <a:t>- Time: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adjustment</a:t>
            </a:r>
            <a:r>
              <a:rPr lang="nl-NL" b="0" dirty="0"/>
              <a:t> </a:t>
            </a:r>
            <a:r>
              <a:rPr lang="nl-NL" b="0" dirty="0" err="1"/>
              <a:t>improves</a:t>
            </a:r>
            <a:r>
              <a:rPr lang="nl-NL" b="0" dirty="0"/>
              <a:t> </a:t>
            </a:r>
            <a:r>
              <a:rPr lang="nl-NL" b="0" dirty="0" err="1"/>
              <a:t>gradually</a:t>
            </a:r>
            <a:endParaRPr lang="nl-NL" b="0" dirty="0"/>
          </a:p>
          <a:p>
            <a:pPr lvl="3"/>
            <a:r>
              <a:rPr lang="nl-NL" b="0" dirty="0"/>
              <a:t>- Support systems: Family, </a:t>
            </a:r>
            <a:r>
              <a:rPr lang="nl-NL" b="0" dirty="0" err="1"/>
              <a:t>friends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colleagues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ease</a:t>
            </a:r>
            <a:r>
              <a:rPr lang="nl-NL" b="0" dirty="0"/>
              <a:t> </a:t>
            </a:r>
            <a:r>
              <a:rPr lang="nl-NL" b="0" dirty="0" err="1"/>
              <a:t>distress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38301791"/>
      </p:ext>
    </p:extLst>
  </p:cSld>
  <p:clrMapOvr>
    <a:masterClrMapping/>
  </p:clrMapOvr>
  <p:transition spd="slow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 algn="ctr"/>
            <a:r>
              <a:rPr lang="nl-NL" sz="2800" dirty="0" err="1"/>
              <a:t>What</a:t>
            </a:r>
            <a:r>
              <a:rPr lang="nl-NL" sz="2800" dirty="0"/>
              <a:t> </a:t>
            </a:r>
            <a:r>
              <a:rPr lang="nl-NL" sz="2800" dirty="0" err="1"/>
              <a:t>strategies</a:t>
            </a:r>
            <a:r>
              <a:rPr lang="nl-NL" sz="2800" dirty="0"/>
              <a:t> </a:t>
            </a:r>
            <a:r>
              <a:rPr lang="nl-NL" sz="2800" dirty="0" err="1"/>
              <a:t>can</a:t>
            </a:r>
            <a:r>
              <a:rPr lang="nl-NL" sz="2800" dirty="0"/>
              <a:t> help </a:t>
            </a:r>
            <a:r>
              <a:rPr lang="nl-NL" sz="2800" dirty="0" err="1"/>
              <a:t>relieve</a:t>
            </a:r>
            <a:r>
              <a:rPr lang="nl-NL" sz="2800" dirty="0"/>
              <a:t> culture shock?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22709766"/>
      </p:ext>
    </p:extLst>
  </p:cSld>
  <p:clrMapOvr>
    <a:masterClrMapping/>
  </p:clrMapOvr>
  <p:transition spd="slow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6.5- </a:t>
            </a:r>
            <a:r>
              <a:rPr lang="nl-NL" dirty="0" err="1"/>
              <a:t>What</a:t>
            </a:r>
            <a:r>
              <a:rPr lang="nl-NL" dirty="0"/>
              <a:t> is Culture Shock?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Positive</a:t>
            </a:r>
            <a:r>
              <a:rPr lang="nl-NL" dirty="0"/>
              <a:t> Coping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Seek</a:t>
            </a:r>
            <a:r>
              <a:rPr lang="nl-NL" dirty="0"/>
              <a:t> community </a:t>
            </a:r>
            <a:r>
              <a:rPr lang="nl-NL" dirty="0" err="1"/>
              <a:t>involvement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Join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r>
              <a:rPr lang="nl-NL" b="0" dirty="0"/>
              <a:t> or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dirty="0"/>
              <a:t>Connect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locals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neighbours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coworkers</a:t>
            </a:r>
            <a:endParaRPr lang="nl-NL" b="0" dirty="0"/>
          </a:p>
          <a:p>
            <a:pPr lvl="3"/>
            <a:r>
              <a:rPr lang="nl-NL" dirty="0" err="1"/>
              <a:t>Stay</a:t>
            </a:r>
            <a:r>
              <a:rPr lang="nl-NL" dirty="0"/>
              <a:t> </a:t>
            </a:r>
            <a:r>
              <a:rPr lang="nl-NL" dirty="0" err="1"/>
              <a:t>socially</a:t>
            </a:r>
            <a:r>
              <a:rPr lang="nl-NL" dirty="0"/>
              <a:t> </a:t>
            </a:r>
            <a:r>
              <a:rPr lang="nl-NL" dirty="0" err="1"/>
              <a:t>active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feelings</a:t>
            </a:r>
            <a:r>
              <a:rPr lang="nl-NL" b="0" dirty="0"/>
              <a:t> of </a:t>
            </a:r>
            <a:r>
              <a:rPr lang="nl-NL" b="0" dirty="0" err="1"/>
              <a:t>isolation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boosts</a:t>
            </a:r>
            <a:r>
              <a:rPr lang="nl-NL" b="0" dirty="0"/>
              <a:t> </a:t>
            </a:r>
            <a:r>
              <a:rPr lang="nl-NL" b="0" dirty="0" err="1"/>
              <a:t>adaptation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7237339"/>
      </p:ext>
    </p:extLst>
  </p:cSld>
  <p:clrMapOvr>
    <a:masterClrMapping/>
  </p:clrMapOvr>
  <p:transition spd="slow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2800" dirty="0"/>
            </a:b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6.5- Reverse Culture Shock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Emotional</a:t>
            </a:r>
            <a:r>
              <a:rPr lang="nl-NL" dirty="0"/>
              <a:t> </a:t>
            </a:r>
            <a:r>
              <a:rPr lang="nl-NL" dirty="0" err="1"/>
              <a:t>Challenges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Returning</a:t>
            </a:r>
            <a:r>
              <a:rPr lang="nl-NL" b="0" dirty="0"/>
              <a:t> home </a:t>
            </a:r>
            <a:r>
              <a:rPr lang="nl-NL" b="0" dirty="0" err="1"/>
              <a:t>after</a:t>
            </a:r>
            <a:r>
              <a:rPr lang="nl-NL" b="0" dirty="0"/>
              <a:t> long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stressful</a:t>
            </a:r>
            <a:endParaRPr lang="nl-NL" b="0" dirty="0"/>
          </a:p>
          <a:p>
            <a:pPr lvl="3"/>
            <a:r>
              <a:rPr lang="nl-NL" b="0" dirty="0"/>
              <a:t>- Harder </a:t>
            </a:r>
            <a:r>
              <a:rPr lang="nl-NL" b="0" dirty="0" err="1"/>
              <a:t>if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loved</a:t>
            </a:r>
            <a:r>
              <a:rPr lang="nl-NL" b="0" dirty="0"/>
              <a:t> </a:t>
            </a:r>
            <a:r>
              <a:rPr lang="nl-NL" b="0" dirty="0" err="1"/>
              <a:t>your</a:t>
            </a:r>
            <a:r>
              <a:rPr lang="nl-NL" b="0" dirty="0"/>
              <a:t> time </a:t>
            </a:r>
            <a:r>
              <a:rPr lang="nl-NL" b="0" dirty="0" err="1"/>
              <a:t>abroad</a:t>
            </a:r>
            <a:endParaRPr lang="nl-NL" b="0" dirty="0"/>
          </a:p>
          <a:p>
            <a:pPr lvl="3"/>
            <a:r>
              <a:rPr lang="nl-NL" b="0" dirty="0"/>
              <a:t>- Home life </a:t>
            </a:r>
            <a:r>
              <a:rPr lang="nl-NL" b="0" dirty="0" err="1"/>
              <a:t>may</a:t>
            </a:r>
            <a:r>
              <a:rPr lang="nl-NL" b="0" dirty="0"/>
              <a:t> feel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exciting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Younger</a:t>
            </a:r>
            <a:r>
              <a:rPr lang="nl-NL" b="0" dirty="0"/>
              <a:t> or long-term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want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stay</a:t>
            </a:r>
            <a:r>
              <a:rPr lang="nl-NL" b="0" dirty="0"/>
              <a:t> </a:t>
            </a:r>
            <a:r>
              <a:rPr lang="nl-NL" b="0" dirty="0" err="1"/>
              <a:t>longer</a:t>
            </a:r>
            <a:endParaRPr lang="nl-NL" b="0" dirty="0"/>
          </a:p>
          <a:p>
            <a:pPr lvl="3"/>
            <a:r>
              <a:rPr lang="nl-NL" b="0" dirty="0"/>
              <a:t>- Feeling </a:t>
            </a:r>
            <a:r>
              <a:rPr lang="nl-NL" b="0" dirty="0" err="1"/>
              <a:t>anxious</a:t>
            </a:r>
            <a:r>
              <a:rPr lang="nl-NL" b="0" dirty="0"/>
              <a:t> or </a:t>
            </a:r>
            <a:r>
              <a:rPr lang="nl-NL" b="0" dirty="0" err="1"/>
              <a:t>worried</a:t>
            </a:r>
            <a:r>
              <a:rPr lang="nl-NL" b="0" dirty="0"/>
              <a:t> is common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8336749"/>
      </p:ext>
    </p:extLst>
  </p:cSld>
  <p:clrMapOvr>
    <a:masterClrMapping/>
  </p:clrMapOvr>
  <p:transition spd="slow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6- </a:t>
            </a:r>
            <a:r>
              <a:rPr lang="nl-NL" sz="2800" dirty="0" err="1"/>
              <a:t>Psychoactive</a:t>
            </a:r>
            <a:r>
              <a:rPr lang="nl-NL" sz="2800" dirty="0"/>
              <a:t> </a:t>
            </a:r>
            <a:r>
              <a:rPr lang="nl-NL" sz="2800" dirty="0" err="1"/>
              <a:t>Substance</a:t>
            </a:r>
            <a:r>
              <a:rPr lang="nl-NL" sz="2800" dirty="0"/>
              <a:t> </a:t>
            </a:r>
            <a:r>
              <a:rPr lang="nl-NL" sz="2800" dirty="0" err="1"/>
              <a:t>Use-related</a:t>
            </a:r>
            <a:r>
              <a:rPr lang="nl-NL" sz="2800" dirty="0"/>
              <a:t>- Disorders </a:t>
            </a:r>
            <a:br>
              <a:rPr lang="nl-NL" sz="14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6.5- Reverse Culture Shock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travelers</a:t>
            </a:r>
            <a:r>
              <a:rPr lang="nl-NL" b="0" dirty="0"/>
              <a:t> feel a sense of </a:t>
            </a:r>
            <a:r>
              <a:rPr lang="nl-NL" b="0" dirty="0" err="1"/>
              <a:t>loss</a:t>
            </a:r>
            <a:r>
              <a:rPr lang="nl-NL" b="0" dirty="0"/>
              <a:t> or </a:t>
            </a:r>
            <a:r>
              <a:rPr lang="nl-NL" b="0" dirty="0" err="1"/>
              <a:t>bereavement</a:t>
            </a:r>
            <a:r>
              <a:rPr lang="nl-NL" b="0" dirty="0"/>
              <a:t>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returning</a:t>
            </a:r>
            <a:r>
              <a:rPr lang="nl-NL" b="0" dirty="0"/>
              <a:t> home.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happens</a:t>
            </a:r>
            <a:r>
              <a:rPr lang="nl-NL" b="0" dirty="0"/>
              <a:t> </a:t>
            </a:r>
            <a:r>
              <a:rPr lang="nl-NL" b="0" dirty="0" err="1"/>
              <a:t>because</a:t>
            </a:r>
            <a:r>
              <a:rPr lang="nl-NL" b="0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Both sides have </a:t>
            </a:r>
            <a:r>
              <a:rPr lang="nl-NL" b="0" dirty="0" err="1"/>
              <a:t>changed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Home environment has </a:t>
            </a:r>
            <a:r>
              <a:rPr lang="nl-NL" b="0" dirty="0" err="1"/>
              <a:t>changed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gap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traveller’s</a:t>
            </a:r>
            <a:r>
              <a:rPr lang="nl-NL" b="0" dirty="0"/>
              <a:t> new </a:t>
            </a:r>
            <a:r>
              <a:rPr lang="nl-NL" b="0" dirty="0" err="1"/>
              <a:t>identity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home environment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Surprise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frustration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Confusion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anxiety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Sadness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pain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80013545"/>
      </p:ext>
    </p:extLst>
  </p:cSld>
  <p:clrMapOvr>
    <a:masterClrMapping/>
  </p:clrMapOvr>
  <p:transition spd="slow"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436</TotalTime>
  <Words>3344</Words>
  <Application>Microsoft Macintosh PowerPoint</Application>
  <PresentationFormat>Custom</PresentationFormat>
  <Paragraphs>640</Paragraphs>
  <Slides>56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2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Health Threats in Tourism  European Institute of Innovation, Entrepreneurship and Technology Lessingstraße 79, 13158 Berlin, Germany </vt:lpstr>
      <vt:lpstr>Index</vt:lpstr>
      <vt:lpstr>1- Stress and Mental Health in International Travel </vt:lpstr>
      <vt:lpstr>1- Stress and Mental Health in International Travel </vt:lpstr>
      <vt:lpstr>1- Stress and Mental Health in International Travel </vt:lpstr>
      <vt:lpstr>1- Stress and Mental Health in International Travel </vt:lpstr>
      <vt:lpstr>1- Stress and Mental Health in International Travel </vt:lpstr>
      <vt:lpstr>1- Stress and Mental Health in International Travel </vt:lpstr>
      <vt:lpstr>1- Stress and Mental Health in International Travel </vt:lpstr>
      <vt:lpstr>2- Precautions When Undertaking Travel</vt:lpstr>
      <vt:lpstr>3- Mental disorders</vt:lpstr>
      <vt:lpstr>3- Mental disorders</vt:lpstr>
      <vt:lpstr>3- Mental disorders</vt:lpstr>
      <vt:lpstr>3- Mental disorders</vt:lpstr>
      <vt:lpstr>3- Mental disorders</vt:lpstr>
      <vt:lpstr>3- Mental disorders</vt:lpstr>
      <vt:lpstr>3- Mental disorders</vt:lpstr>
      <vt:lpstr>3- Mental disorders</vt:lpstr>
      <vt:lpstr> 4- Mood Disorders and Suicide Risk </vt:lpstr>
      <vt:lpstr>   4- Mood Disorders and Suicide Risk    4.1- Depression  How Travel Can Worsen or Trigger Depression?</vt:lpstr>
      <vt:lpstr> 4- Mood Disorders and Suicide Risk </vt:lpstr>
      <vt:lpstr> 4- Mood Disorders and Suicide Risk </vt:lpstr>
      <vt:lpstr> 4- Mood Disorders and Suicide Risk </vt:lpstr>
      <vt:lpstr> 4- Mood Disorders and Suicide Risk </vt:lpstr>
      <vt:lpstr> 4- Mood Disorders and Suicide Risk </vt:lpstr>
      <vt:lpstr> 4- Mood Disorders and Suicide Risk </vt:lpstr>
      <vt:lpstr> 4- Mood Disorders and Suicide Risk </vt:lpstr>
      <vt:lpstr> 5- Psychotic Disorders </vt:lpstr>
      <vt:lpstr> 5- Psychotic Disorders </vt:lpstr>
      <vt:lpstr> 5- Psychotic Disorders </vt:lpstr>
      <vt:lpstr> 5- Psychotic Disorders </vt:lpstr>
      <vt:lpstr> 5- Psychotic Disorders </vt:lpstr>
      <vt:lpstr> 6- Psychoactive Substance Use-related- Disorders  </vt:lpstr>
      <vt:lpstr> 6- Psychoactive Substance Use-related- Disorders  </vt:lpstr>
      <vt:lpstr> 6- Psychoactive Substance Use-related- Disorders   </vt:lpstr>
      <vt:lpstr> 6- Psychoactive Substance Use-related- Disorders  </vt:lpstr>
      <vt:lpstr> 6- Psychoactive Substance Use-related- Disorders  </vt:lpstr>
      <vt:lpstr> 6- Psychoactive Substance Use-related- Disorders   </vt:lpstr>
      <vt:lpstr> 6- Psychoactive Substance Use-related- Disorders   </vt:lpstr>
      <vt:lpstr> 6- Psychoactive Substance Use-related- Disorders   </vt:lpstr>
      <vt:lpstr> 6- Psychoactive Substance Use-related- Disorders  </vt:lpstr>
      <vt:lpstr> 6- Psychoactive Substance Use-related- Disorders   </vt:lpstr>
      <vt:lpstr> 6- Psychoactive Substance Use-related- Disorders   </vt:lpstr>
      <vt:lpstr> 6- Psychoactive Substance Use-related- Disorders  </vt:lpstr>
      <vt:lpstr> 6- Psychoactive Substance Use-related- Disorders   </vt:lpstr>
      <vt:lpstr> 6- Psychoactive Substance Use-related- Disorders   </vt:lpstr>
      <vt:lpstr> 6- Psychoactive Substance Use-related- Disorders   </vt:lpstr>
      <vt:lpstr> 6- Psychoactive Substance Use-related- Disorders   </vt:lpstr>
      <vt:lpstr> 6- Psychoactive Substance Use-related- Disorders   </vt:lpstr>
      <vt:lpstr> 6- Psychoactive Substance Use-related- Disorders   </vt:lpstr>
      <vt:lpstr> 6- Psychoactive Substance Use-related- Disorders   </vt:lpstr>
      <vt:lpstr> 6- Psychoactive Substance Use-related- Disorders  </vt:lpstr>
      <vt:lpstr> 6- Psychoactive Substance Use-related- Disorders  </vt:lpstr>
      <vt:lpstr> 6- Psychoactive Substance Use-related- Disorders   </vt:lpstr>
      <vt:lpstr> 6- Psychoactive Substance Use-related- Disorders 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200</cp:revision>
  <dcterms:created xsi:type="dcterms:W3CDTF">2023-10-18T00:40:52Z</dcterms:created>
  <dcterms:modified xsi:type="dcterms:W3CDTF">2025-06-25T20:40:29Z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