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6" r:id="rId5"/>
    <p:sldId id="257" r:id="rId6"/>
    <p:sldId id="268" r:id="rId7"/>
    <p:sldId id="270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8" r:id="rId21"/>
    <p:sldId id="269" r:id="rId22"/>
  </p:sldIdLst>
  <p:sldSz cx="12198350" cy="6858000"/>
  <p:notesSz cx="6858000" cy="9144000"/>
  <p:embeddedFontLst>
    <p:embeddedFont>
      <p:font typeface="Georgia" panose="02040502050405020303" pitchFamily="18" charset="0"/>
      <p:regular r:id="rId25"/>
      <p:bold r:id="rId26"/>
      <p:italic r:id="rId27"/>
      <p:boldItalic r:id="rId28"/>
    </p:embeddedFont>
    <p:embeddedFont>
      <p:font typeface="Minion" panose="020B0604020202020204"/>
      <p:regular r:id="rId29"/>
      <p:bold r:id="rId30"/>
      <p:italic r:id="rId31"/>
      <p:boldItalic r:id="rId32"/>
    </p:embeddedFont>
  </p:embeddedFontLst>
  <p:custDataLst>
    <p:tags r:id="rId33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B83F02-C4DA-4728-90FA-6C575D701EEF}" v="81" dt="2025-03-18T16:23:10.9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53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2.fntdata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1.fntdata"/><Relationship Id="rId33" Type="http://schemas.openxmlformats.org/officeDocument/2006/relationships/tags" Target="tags/tag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BDB83F02-C4DA-4728-90FA-6C575D701EEF}"/>
    <pc:docChg chg="undo custSel delSld modSld">
      <pc:chgData name="samhita ravinoothula" userId="0264564e6db12e90" providerId="LiveId" clId="{BDB83F02-C4DA-4728-90FA-6C575D701EEF}" dt="2025-03-18T16:24:43.880" v="297" actId="1076"/>
      <pc:docMkLst>
        <pc:docMk/>
      </pc:docMkLst>
      <pc:sldChg chg="modSp mod">
        <pc:chgData name="samhita ravinoothula" userId="0264564e6db12e90" providerId="LiveId" clId="{BDB83F02-C4DA-4728-90FA-6C575D701EEF}" dt="2025-03-18T16:24:43.880" v="297" actId="1076"/>
        <pc:sldMkLst>
          <pc:docMk/>
          <pc:sldMk cId="2977814846" sldId="256"/>
        </pc:sldMkLst>
        <pc:spChg chg="mod">
          <ac:chgData name="samhita ravinoothula" userId="0264564e6db12e90" providerId="LiveId" clId="{BDB83F02-C4DA-4728-90FA-6C575D701EEF}" dt="2025-03-18T16:24:43.880" v="297" actId="1076"/>
          <ac:spMkLst>
            <pc:docMk/>
            <pc:sldMk cId="2977814846" sldId="256"/>
            <ac:spMk id="4" creationId="{00000000-0000-0000-0000-000000000000}"/>
          </ac:spMkLst>
        </pc:spChg>
      </pc:sldChg>
      <pc:sldChg chg="addSp delSp modSp mod">
        <pc:chgData name="samhita ravinoothula" userId="0264564e6db12e90" providerId="LiveId" clId="{BDB83F02-C4DA-4728-90FA-6C575D701EEF}" dt="2025-03-18T16:23:10.980" v="291" actId="1076"/>
        <pc:sldMkLst>
          <pc:docMk/>
          <pc:sldMk cId="1662105023" sldId="257"/>
        </pc:sldMkLst>
        <pc:spChg chg="mod">
          <ac:chgData name="samhita ravinoothula" userId="0264564e6db12e90" providerId="LiveId" clId="{BDB83F02-C4DA-4728-90FA-6C575D701EEF}" dt="2025-03-18T16:22:36.507" v="287" actId="20577"/>
          <ac:spMkLst>
            <pc:docMk/>
            <pc:sldMk cId="1662105023" sldId="257"/>
            <ac:spMk id="3" creationId="{00000000-0000-0000-0000-000000000000}"/>
          </ac:spMkLst>
        </pc:spChg>
        <pc:spChg chg="add del mod">
          <ac:chgData name="samhita ravinoothula" userId="0264564e6db12e90" providerId="LiveId" clId="{BDB83F02-C4DA-4728-90FA-6C575D701EEF}" dt="2025-03-18T16:23:08.874" v="290" actId="478"/>
          <ac:spMkLst>
            <pc:docMk/>
            <pc:sldMk cId="1662105023" sldId="257"/>
            <ac:spMk id="5" creationId="{DE7E4DB3-0818-35E3-631A-268A3CC785B7}"/>
          </ac:spMkLst>
        </pc:spChg>
        <pc:picChg chg="del">
          <ac:chgData name="samhita ravinoothula" userId="0264564e6db12e90" providerId="LiveId" clId="{BDB83F02-C4DA-4728-90FA-6C575D701EEF}" dt="2025-03-18T16:23:05.626" v="288" actId="478"/>
          <ac:picMkLst>
            <pc:docMk/>
            <pc:sldMk cId="1662105023" sldId="257"/>
            <ac:picMk id="1026" creationId="{7B0949CE-6F7E-4B96-BE43-F5E7B9BF74C1}"/>
          </ac:picMkLst>
        </pc:picChg>
        <pc:picChg chg="add mod">
          <ac:chgData name="samhita ravinoothula" userId="0264564e6db12e90" providerId="LiveId" clId="{BDB83F02-C4DA-4728-90FA-6C575D701EEF}" dt="2025-03-18T16:23:10.980" v="291" actId="1076"/>
          <ac:picMkLst>
            <pc:docMk/>
            <pc:sldMk cId="1662105023" sldId="257"/>
            <ac:picMk id="4098" creationId="{F0F70DE7-784E-DEBC-5897-213CFABE68D6}"/>
          </ac:picMkLst>
        </pc:picChg>
      </pc:sldChg>
      <pc:sldChg chg="modSp mod">
        <pc:chgData name="samhita ravinoothula" userId="0264564e6db12e90" providerId="LiveId" clId="{BDB83F02-C4DA-4728-90FA-6C575D701EEF}" dt="2025-03-18T15:52:04.242" v="15" actId="1076"/>
        <pc:sldMkLst>
          <pc:docMk/>
          <pc:sldMk cId="2284280595" sldId="268"/>
        </pc:sldMkLst>
        <pc:spChg chg="mod">
          <ac:chgData name="samhita ravinoothula" userId="0264564e6db12e90" providerId="LiveId" clId="{BDB83F02-C4DA-4728-90FA-6C575D701EEF}" dt="2025-03-18T15:52:04.242" v="15" actId="1076"/>
          <ac:spMkLst>
            <pc:docMk/>
            <pc:sldMk cId="2284280595" sldId="268"/>
            <ac:spMk id="7" creationId="{00000000-0000-0000-0000-000000000000}"/>
          </ac:spMkLst>
        </pc:spChg>
        <pc:spChg chg="mod">
          <ac:chgData name="samhita ravinoothula" userId="0264564e6db12e90" providerId="LiveId" clId="{BDB83F02-C4DA-4728-90FA-6C575D701EEF}" dt="2025-03-18T15:51:51.742" v="14" actId="1076"/>
          <ac:spMkLst>
            <pc:docMk/>
            <pc:sldMk cId="2284280595" sldId="268"/>
            <ac:spMk id="8" creationId="{00000000-0000-0000-0000-000000000000}"/>
          </ac:spMkLst>
        </pc:spChg>
      </pc:sldChg>
      <pc:sldChg chg="addSp delSp modSp mod">
        <pc:chgData name="samhita ravinoothula" userId="0264564e6db12e90" providerId="LiveId" clId="{BDB83F02-C4DA-4728-90FA-6C575D701EEF}" dt="2025-03-18T15:54:57.294" v="34" actId="1076"/>
        <pc:sldMkLst>
          <pc:docMk/>
          <pc:sldMk cId="752884619" sldId="270"/>
        </pc:sldMkLst>
        <pc:spChg chg="mod">
          <ac:chgData name="samhita ravinoothula" userId="0264564e6db12e90" providerId="LiveId" clId="{BDB83F02-C4DA-4728-90FA-6C575D701EEF}" dt="2025-03-18T15:52:35.195" v="19" actId="1076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BDB83F02-C4DA-4728-90FA-6C575D701EEF}" dt="2025-03-18T15:54:57.294" v="34" actId="1076"/>
          <ac:spMkLst>
            <pc:docMk/>
            <pc:sldMk cId="752884619" sldId="270"/>
            <ac:spMk id="9" creationId="{1F6FCDF6-3DC5-4201-B67A-06357789FE7A}"/>
          </ac:spMkLst>
        </pc:spChg>
        <pc:graphicFrameChg chg="del mod">
          <ac:chgData name="samhita ravinoothula" userId="0264564e6db12e90" providerId="LiveId" clId="{BDB83F02-C4DA-4728-90FA-6C575D701EEF}" dt="2025-03-18T15:53:09.370" v="26" actId="478"/>
          <ac:graphicFrameMkLst>
            <pc:docMk/>
            <pc:sldMk cId="752884619" sldId="270"/>
            <ac:graphicFrameMk id="5" creationId="{47B1D035-6C49-B6F6-5A08-A5E77F38E07F}"/>
          </ac:graphicFrameMkLst>
        </pc:graphicFrameChg>
        <pc:graphicFrameChg chg="add mod">
          <ac:chgData name="samhita ravinoothula" userId="0264564e6db12e90" providerId="LiveId" clId="{BDB83F02-C4DA-4728-90FA-6C575D701EEF}" dt="2025-03-18T15:54:51.034" v="33" actId="14100"/>
          <ac:graphicFrameMkLst>
            <pc:docMk/>
            <pc:sldMk cId="752884619" sldId="270"/>
            <ac:graphicFrameMk id="6" creationId="{94462794-E323-B5F7-18C4-B05A272431FD}"/>
          </ac:graphicFrameMkLst>
        </pc:graphicFrameChg>
      </pc:sldChg>
      <pc:sldChg chg="addSp delSp modSp mod">
        <pc:chgData name="samhita ravinoothula" userId="0264564e6db12e90" providerId="LiveId" clId="{BDB83F02-C4DA-4728-90FA-6C575D701EEF}" dt="2025-03-18T15:57:57.858" v="58"/>
        <pc:sldMkLst>
          <pc:docMk/>
          <pc:sldMk cId="238063120" sldId="272"/>
        </pc:sldMkLst>
        <pc:spChg chg="mod">
          <ac:chgData name="samhita ravinoothula" userId="0264564e6db12e90" providerId="LiveId" clId="{BDB83F02-C4DA-4728-90FA-6C575D701EEF}" dt="2025-03-18T15:55:25.082" v="39" actId="1076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BDB83F02-C4DA-4728-90FA-6C575D701EEF}" dt="2025-03-18T15:55:45.176" v="41" actId="20577"/>
          <ac:spMkLst>
            <pc:docMk/>
            <pc:sldMk cId="238063120" sldId="272"/>
            <ac:spMk id="9" creationId="{0A5D6A57-3786-C1AE-80A8-EA0BE98F10A5}"/>
          </ac:spMkLst>
        </pc:spChg>
        <pc:graphicFrameChg chg="add mod">
          <ac:chgData name="samhita ravinoothula" userId="0264564e6db12e90" providerId="LiveId" clId="{BDB83F02-C4DA-4728-90FA-6C575D701EEF}" dt="2025-03-18T15:56:24.815" v="43" actId="1957"/>
          <ac:graphicFrameMkLst>
            <pc:docMk/>
            <pc:sldMk cId="238063120" sldId="272"/>
            <ac:graphicFrameMk id="5" creationId="{5C15EA4B-E26C-B626-1D3E-DBA7E39010A5}"/>
          </ac:graphicFrameMkLst>
        </pc:graphicFrameChg>
        <pc:graphicFrameChg chg="del mod">
          <ac:chgData name="samhita ravinoothula" userId="0264564e6db12e90" providerId="LiveId" clId="{BDB83F02-C4DA-4728-90FA-6C575D701EEF}" dt="2025-03-18T15:55:05.616" v="36" actId="478"/>
          <ac:graphicFrameMkLst>
            <pc:docMk/>
            <pc:sldMk cId="238063120" sldId="272"/>
            <ac:graphicFrameMk id="6" creationId="{DD333CC4-7416-1BF6-8090-41941216DDE1}"/>
          </ac:graphicFrameMkLst>
        </pc:graphicFrameChg>
        <pc:graphicFrameChg chg="add mod">
          <ac:chgData name="samhita ravinoothula" userId="0264564e6db12e90" providerId="LiveId" clId="{BDB83F02-C4DA-4728-90FA-6C575D701EEF}" dt="2025-03-18T15:57:57.858" v="58"/>
          <ac:graphicFrameMkLst>
            <pc:docMk/>
            <pc:sldMk cId="238063120" sldId="272"/>
            <ac:graphicFrameMk id="11" creationId="{AED28F6C-0462-7382-4A00-0119A780A50E}"/>
          </ac:graphicFrameMkLst>
        </pc:graphicFrameChg>
      </pc:sldChg>
      <pc:sldChg chg="addSp delSp modSp mod">
        <pc:chgData name="samhita ravinoothula" userId="0264564e6db12e90" providerId="LiveId" clId="{BDB83F02-C4DA-4728-90FA-6C575D701EEF}" dt="2025-03-18T15:59:44.225" v="74" actId="1076"/>
        <pc:sldMkLst>
          <pc:docMk/>
          <pc:sldMk cId="2555988482" sldId="273"/>
        </pc:sldMkLst>
        <pc:spChg chg="mod">
          <ac:chgData name="samhita ravinoothula" userId="0264564e6db12e90" providerId="LiveId" clId="{BDB83F02-C4DA-4728-90FA-6C575D701EEF}" dt="2025-03-18T15:58:21.175" v="60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BDB83F02-C4DA-4728-90FA-6C575D701EEF}" dt="2025-03-18T15:58:39.338" v="64" actId="1076"/>
          <ac:spMkLst>
            <pc:docMk/>
            <pc:sldMk cId="2555988482" sldId="273"/>
            <ac:spMk id="3" creationId="{CFF74442-B00D-B0C2-790B-0C243E18F4C6}"/>
          </ac:spMkLst>
        </pc:spChg>
        <pc:graphicFrameChg chg="del mod">
          <ac:chgData name="samhita ravinoothula" userId="0264564e6db12e90" providerId="LiveId" clId="{BDB83F02-C4DA-4728-90FA-6C575D701EEF}" dt="2025-03-18T15:58:24.444" v="62" actId="478"/>
          <ac:graphicFrameMkLst>
            <pc:docMk/>
            <pc:sldMk cId="2555988482" sldId="273"/>
            <ac:graphicFrameMk id="7" creationId="{D829A64F-07C2-BFF3-10A7-C93432274AFB}"/>
          </ac:graphicFrameMkLst>
        </pc:graphicFrameChg>
        <pc:graphicFrameChg chg="add mod">
          <ac:chgData name="samhita ravinoothula" userId="0264564e6db12e90" providerId="LiveId" clId="{BDB83F02-C4DA-4728-90FA-6C575D701EEF}" dt="2025-03-18T15:59:44.225" v="74" actId="1076"/>
          <ac:graphicFrameMkLst>
            <pc:docMk/>
            <pc:sldMk cId="2555988482" sldId="273"/>
            <ac:graphicFrameMk id="8" creationId="{8C0B8F63-4520-1CCB-37E6-38C5A8CA4AC3}"/>
          </ac:graphicFrameMkLst>
        </pc:graphicFrameChg>
      </pc:sldChg>
      <pc:sldChg chg="addSp delSp modSp mod">
        <pc:chgData name="samhita ravinoothula" userId="0264564e6db12e90" providerId="LiveId" clId="{BDB83F02-C4DA-4728-90FA-6C575D701EEF}" dt="2025-03-18T16:01:15.713" v="89" actId="1076"/>
        <pc:sldMkLst>
          <pc:docMk/>
          <pc:sldMk cId="3012103642" sldId="274"/>
        </pc:sldMkLst>
        <pc:spChg chg="mod">
          <ac:chgData name="samhita ravinoothula" userId="0264564e6db12e90" providerId="LiveId" clId="{BDB83F02-C4DA-4728-90FA-6C575D701EEF}" dt="2025-03-18T16:00:11.219" v="76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BDB83F02-C4DA-4728-90FA-6C575D701EEF}" dt="2025-03-18T16:00:31.269" v="82" actId="20577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BDB83F02-C4DA-4728-90FA-6C575D701EEF}" dt="2025-03-18T16:01:15.713" v="89" actId="1076"/>
          <ac:graphicFrameMkLst>
            <pc:docMk/>
            <pc:sldMk cId="3012103642" sldId="274"/>
            <ac:graphicFrameMk id="5" creationId="{46806304-9F27-91D4-6372-B9F14AD3F85C}"/>
          </ac:graphicFrameMkLst>
        </pc:graphicFrameChg>
        <pc:graphicFrameChg chg="del mod">
          <ac:chgData name="samhita ravinoothula" userId="0264564e6db12e90" providerId="LiveId" clId="{BDB83F02-C4DA-4728-90FA-6C575D701EEF}" dt="2025-03-18T16:00:15.361" v="78" actId="478"/>
          <ac:graphicFrameMkLst>
            <pc:docMk/>
            <pc:sldMk cId="3012103642" sldId="274"/>
            <ac:graphicFrameMk id="11" creationId="{59A20B22-FC0B-7EA2-876E-B5AF7603A786}"/>
          </ac:graphicFrameMkLst>
        </pc:graphicFrameChg>
      </pc:sldChg>
      <pc:sldChg chg="addSp delSp modSp mod">
        <pc:chgData name="samhita ravinoothula" userId="0264564e6db12e90" providerId="LiveId" clId="{BDB83F02-C4DA-4728-90FA-6C575D701EEF}" dt="2025-03-18T16:02:44.363" v="103" actId="14100"/>
        <pc:sldMkLst>
          <pc:docMk/>
          <pc:sldMk cId="1609800" sldId="275"/>
        </pc:sldMkLst>
        <pc:spChg chg="mod">
          <ac:chgData name="samhita ravinoothula" userId="0264564e6db12e90" providerId="LiveId" clId="{BDB83F02-C4DA-4728-90FA-6C575D701EEF}" dt="2025-03-18T16:01:34.543" v="91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BDB83F02-C4DA-4728-90FA-6C575D701EEF}" dt="2025-03-18T16:01:48.719" v="94"/>
          <ac:spMkLst>
            <pc:docMk/>
            <pc:sldMk cId="1609800" sldId="275"/>
            <ac:spMk id="9" creationId="{122BDD09-AB3F-0FC2-4260-891F45A3EF95}"/>
          </ac:spMkLst>
        </pc:spChg>
        <pc:graphicFrameChg chg="del mod">
          <ac:chgData name="samhita ravinoothula" userId="0264564e6db12e90" providerId="LiveId" clId="{BDB83F02-C4DA-4728-90FA-6C575D701EEF}" dt="2025-03-18T16:01:37.631" v="93" actId="478"/>
          <ac:graphicFrameMkLst>
            <pc:docMk/>
            <pc:sldMk cId="1609800" sldId="275"/>
            <ac:graphicFrameMk id="5" creationId="{B6EC4735-C0A6-B135-DAFF-7D69BC594B68}"/>
          </ac:graphicFrameMkLst>
        </pc:graphicFrameChg>
        <pc:graphicFrameChg chg="add mod">
          <ac:chgData name="samhita ravinoothula" userId="0264564e6db12e90" providerId="LiveId" clId="{BDB83F02-C4DA-4728-90FA-6C575D701EEF}" dt="2025-03-18T16:02:44.363" v="103" actId="14100"/>
          <ac:graphicFrameMkLst>
            <pc:docMk/>
            <pc:sldMk cId="1609800" sldId="275"/>
            <ac:graphicFrameMk id="6" creationId="{51A1F137-3925-252F-13F5-E4F479FB272A}"/>
          </ac:graphicFrameMkLst>
        </pc:graphicFrameChg>
      </pc:sldChg>
      <pc:sldChg chg="addSp delSp modSp mod">
        <pc:chgData name="samhita ravinoothula" userId="0264564e6db12e90" providerId="LiveId" clId="{BDB83F02-C4DA-4728-90FA-6C575D701EEF}" dt="2025-03-18T16:04:29.248" v="115"/>
        <pc:sldMkLst>
          <pc:docMk/>
          <pc:sldMk cId="2644924122" sldId="276"/>
        </pc:sldMkLst>
        <pc:spChg chg="mod">
          <ac:chgData name="samhita ravinoothula" userId="0264564e6db12e90" providerId="LiveId" clId="{BDB83F02-C4DA-4728-90FA-6C575D701EEF}" dt="2025-03-18T16:03:00.812" v="105" actId="1076"/>
          <ac:spMkLst>
            <pc:docMk/>
            <pc:sldMk cId="2644924122" sldId="276"/>
            <ac:spMk id="7" creationId="{1E46D4C9-75BF-D28D-2016-A32588E346B5}"/>
          </ac:spMkLst>
        </pc:spChg>
        <pc:spChg chg="mod">
          <ac:chgData name="samhita ravinoothula" userId="0264564e6db12e90" providerId="LiveId" clId="{BDB83F02-C4DA-4728-90FA-6C575D701EEF}" dt="2025-03-18T16:03:16.216" v="108"/>
          <ac:spMkLst>
            <pc:docMk/>
            <pc:sldMk cId="2644924122" sldId="276"/>
            <ac:spMk id="9" creationId="{B43EB95A-3392-9B9D-C95C-8B00D237B9A5}"/>
          </ac:spMkLst>
        </pc:spChg>
        <pc:graphicFrameChg chg="add mod">
          <ac:chgData name="samhita ravinoothula" userId="0264564e6db12e90" providerId="LiveId" clId="{BDB83F02-C4DA-4728-90FA-6C575D701EEF}" dt="2025-03-18T16:04:29.248" v="115"/>
          <ac:graphicFrameMkLst>
            <pc:docMk/>
            <pc:sldMk cId="2644924122" sldId="276"/>
            <ac:graphicFrameMk id="5" creationId="{7EEC5E8A-C768-6D5A-C72B-B5B805258455}"/>
          </ac:graphicFrameMkLst>
        </pc:graphicFrameChg>
        <pc:graphicFrameChg chg="del mod">
          <ac:chgData name="samhita ravinoothula" userId="0264564e6db12e90" providerId="LiveId" clId="{BDB83F02-C4DA-4728-90FA-6C575D701EEF}" dt="2025-03-18T16:03:03.389" v="107" actId="478"/>
          <ac:graphicFrameMkLst>
            <pc:docMk/>
            <pc:sldMk cId="2644924122" sldId="276"/>
            <ac:graphicFrameMk id="6" creationId="{CD8EAF3E-0180-8582-D860-7FEEA5319276}"/>
          </ac:graphicFrameMkLst>
        </pc:graphicFrameChg>
      </pc:sldChg>
      <pc:sldChg chg="addSp delSp modSp mod">
        <pc:chgData name="samhita ravinoothula" userId="0264564e6db12e90" providerId="LiveId" clId="{BDB83F02-C4DA-4728-90FA-6C575D701EEF}" dt="2025-03-18T16:05:52.530" v="124"/>
        <pc:sldMkLst>
          <pc:docMk/>
          <pc:sldMk cId="4211096156" sldId="277"/>
        </pc:sldMkLst>
        <pc:spChg chg="mod">
          <ac:chgData name="samhita ravinoothula" userId="0264564e6db12e90" providerId="LiveId" clId="{BDB83F02-C4DA-4728-90FA-6C575D701EEF}" dt="2025-03-18T16:04:51.158" v="117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BDB83F02-C4DA-4728-90FA-6C575D701EEF}" dt="2025-03-18T16:05:52.530" v="124"/>
          <ac:spMkLst>
            <pc:docMk/>
            <pc:sldMk cId="4211096156" sldId="277"/>
            <ac:spMk id="9" creationId="{386E4169-9565-AC8F-5CA8-32BB62A111A2}"/>
          </ac:spMkLst>
        </pc:spChg>
        <pc:picChg chg="add mod">
          <ac:chgData name="samhita ravinoothula" userId="0264564e6db12e90" providerId="LiveId" clId="{BDB83F02-C4DA-4728-90FA-6C575D701EEF}" dt="2025-03-18T16:05:38.356" v="122" actId="1076"/>
          <ac:picMkLst>
            <pc:docMk/>
            <pc:sldMk cId="4211096156" sldId="277"/>
            <ac:picMk id="1026" creationId="{642844E7-3956-CBB1-47F2-7B9A7E7C58ED}"/>
          </ac:picMkLst>
        </pc:picChg>
        <pc:picChg chg="del">
          <ac:chgData name="samhita ravinoothula" userId="0264564e6db12e90" providerId="LiveId" clId="{BDB83F02-C4DA-4728-90FA-6C575D701EEF}" dt="2025-03-18T16:04:52.311" v="118" actId="478"/>
          <ac:picMkLst>
            <pc:docMk/>
            <pc:sldMk cId="4211096156" sldId="277"/>
            <ac:picMk id="2050" creationId="{C6F28984-323A-0F9C-13C0-DB226B0E0BAA}"/>
          </ac:picMkLst>
        </pc:picChg>
      </pc:sldChg>
      <pc:sldChg chg="addSp delSp modSp mod">
        <pc:chgData name="samhita ravinoothula" userId="0264564e6db12e90" providerId="LiveId" clId="{BDB83F02-C4DA-4728-90FA-6C575D701EEF}" dt="2025-03-18T16:08:43.176" v="151" actId="1076"/>
        <pc:sldMkLst>
          <pc:docMk/>
          <pc:sldMk cId="3444530147" sldId="278"/>
        </pc:sldMkLst>
        <pc:spChg chg="add mod">
          <ac:chgData name="samhita ravinoothula" userId="0264564e6db12e90" providerId="LiveId" clId="{BDB83F02-C4DA-4728-90FA-6C575D701EEF}" dt="2025-03-18T16:07:32.699" v="142" actId="113"/>
          <ac:spMkLst>
            <pc:docMk/>
            <pc:sldMk cId="3444530147" sldId="278"/>
            <ac:spMk id="3" creationId="{A333F1B2-E1AC-B77D-D70D-8D3A7D34429A}"/>
          </ac:spMkLst>
        </pc:spChg>
        <pc:spChg chg="del mod">
          <ac:chgData name="samhita ravinoothula" userId="0264564e6db12e90" providerId="LiveId" clId="{BDB83F02-C4DA-4728-90FA-6C575D701EEF}" dt="2025-03-18T16:06:52.562" v="134" actId="478"/>
          <ac:spMkLst>
            <pc:docMk/>
            <pc:sldMk cId="3444530147" sldId="278"/>
            <ac:spMk id="5" creationId="{1E3D0729-02C2-B15C-F651-5C1E41F8E13E}"/>
          </ac:spMkLst>
        </pc:spChg>
        <pc:spChg chg="mod">
          <ac:chgData name="samhita ravinoothula" userId="0264564e6db12e90" providerId="LiveId" clId="{BDB83F02-C4DA-4728-90FA-6C575D701EEF}" dt="2025-03-18T16:06:20.786" v="126" actId="1076"/>
          <ac:spMkLst>
            <pc:docMk/>
            <pc:sldMk cId="3444530147" sldId="278"/>
            <ac:spMk id="7" creationId="{495B1D25-4613-E748-8FE0-75B66F770BA0}"/>
          </ac:spMkLst>
        </pc:spChg>
        <pc:graphicFrameChg chg="add mod">
          <ac:chgData name="samhita ravinoothula" userId="0264564e6db12e90" providerId="LiveId" clId="{BDB83F02-C4DA-4728-90FA-6C575D701EEF}" dt="2025-03-18T16:08:43.176" v="151" actId="1076"/>
          <ac:graphicFrameMkLst>
            <pc:docMk/>
            <pc:sldMk cId="3444530147" sldId="278"/>
            <ac:graphicFrameMk id="8" creationId="{FA91EB33-85F5-04CF-542C-CE554B8E1635}"/>
          </ac:graphicFrameMkLst>
        </pc:graphicFrameChg>
        <pc:picChg chg="del">
          <ac:chgData name="samhita ravinoothula" userId="0264564e6db12e90" providerId="LiveId" clId="{BDB83F02-C4DA-4728-90FA-6C575D701EEF}" dt="2025-03-18T16:08:01.374" v="143" actId="478"/>
          <ac:picMkLst>
            <pc:docMk/>
            <pc:sldMk cId="3444530147" sldId="278"/>
            <ac:picMk id="3074" creationId="{A21DA65B-0E35-9305-6970-00B8DD87C732}"/>
          </ac:picMkLst>
        </pc:picChg>
      </pc:sldChg>
      <pc:sldChg chg="addSp delSp modSp mod">
        <pc:chgData name="samhita ravinoothula" userId="0264564e6db12e90" providerId="LiveId" clId="{BDB83F02-C4DA-4728-90FA-6C575D701EEF}" dt="2025-03-18T16:11:14.822" v="174" actId="1076"/>
        <pc:sldMkLst>
          <pc:docMk/>
          <pc:sldMk cId="1642804688" sldId="279"/>
        </pc:sldMkLst>
        <pc:spChg chg="add mod">
          <ac:chgData name="samhita ravinoothula" userId="0264564e6db12e90" providerId="LiveId" clId="{BDB83F02-C4DA-4728-90FA-6C575D701EEF}" dt="2025-03-18T16:10:04.167" v="164" actId="113"/>
          <ac:spMkLst>
            <pc:docMk/>
            <pc:sldMk cId="1642804688" sldId="279"/>
            <ac:spMk id="3" creationId="{59C897D9-6357-7F65-DCF3-84F00148CDC3}"/>
          </ac:spMkLst>
        </pc:spChg>
        <pc:spChg chg="del mod">
          <ac:chgData name="samhita ravinoothula" userId="0264564e6db12e90" providerId="LiveId" clId="{BDB83F02-C4DA-4728-90FA-6C575D701EEF}" dt="2025-03-18T16:09:32.163" v="156" actId="478"/>
          <ac:spMkLst>
            <pc:docMk/>
            <pc:sldMk cId="1642804688" sldId="279"/>
            <ac:spMk id="5" creationId="{E63C8171-6F71-805B-A863-CCC7825A854C}"/>
          </ac:spMkLst>
        </pc:spChg>
        <pc:spChg chg="mod">
          <ac:chgData name="samhita ravinoothula" userId="0264564e6db12e90" providerId="LiveId" clId="{BDB83F02-C4DA-4728-90FA-6C575D701EEF}" dt="2025-03-18T16:09:04.807" v="153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BDB83F02-C4DA-4728-90FA-6C575D701EEF}" dt="2025-03-18T16:11:14.822" v="174" actId="1076"/>
          <ac:graphicFrameMkLst>
            <pc:docMk/>
            <pc:sldMk cId="1642804688" sldId="279"/>
            <ac:graphicFrameMk id="8" creationId="{8CBD49E3-3D12-D15D-E7F8-C4087EF5B5D8}"/>
          </ac:graphicFrameMkLst>
        </pc:graphicFrameChg>
        <pc:picChg chg="del">
          <ac:chgData name="samhita ravinoothula" userId="0264564e6db12e90" providerId="LiveId" clId="{BDB83F02-C4DA-4728-90FA-6C575D701EEF}" dt="2025-03-18T16:09:18.847" v="154" actId="478"/>
          <ac:picMkLst>
            <pc:docMk/>
            <pc:sldMk cId="1642804688" sldId="279"/>
            <ac:picMk id="4100" creationId="{DF9DD66E-FAA7-6363-D7C0-FA915EDF4261}"/>
          </ac:picMkLst>
        </pc:picChg>
      </pc:sldChg>
      <pc:sldChg chg="addSp delSp modSp mod">
        <pc:chgData name="samhita ravinoothula" userId="0264564e6db12e90" providerId="LiveId" clId="{BDB83F02-C4DA-4728-90FA-6C575D701EEF}" dt="2025-03-18T16:14:33.470" v="213" actId="1076"/>
        <pc:sldMkLst>
          <pc:docMk/>
          <pc:sldMk cId="2691858123" sldId="280"/>
        </pc:sldMkLst>
        <pc:spChg chg="add mod">
          <ac:chgData name="samhita ravinoothula" userId="0264564e6db12e90" providerId="LiveId" clId="{BDB83F02-C4DA-4728-90FA-6C575D701EEF}" dt="2025-03-18T16:13:01.670" v="189" actId="113"/>
          <ac:spMkLst>
            <pc:docMk/>
            <pc:sldMk cId="2691858123" sldId="280"/>
            <ac:spMk id="3" creationId="{018A3769-76B5-2B99-8807-2D8FA2884F26}"/>
          </ac:spMkLst>
        </pc:spChg>
        <pc:spChg chg="del mod">
          <ac:chgData name="samhita ravinoothula" userId="0264564e6db12e90" providerId="LiveId" clId="{BDB83F02-C4DA-4728-90FA-6C575D701EEF}" dt="2025-03-18T16:11:37.435" v="178" actId="478"/>
          <ac:spMkLst>
            <pc:docMk/>
            <pc:sldMk cId="2691858123" sldId="280"/>
            <ac:spMk id="5" creationId="{F5081874-7A22-3B23-FF8C-2C93B7E788B2}"/>
          </ac:spMkLst>
        </pc:spChg>
        <pc:spChg chg="mod">
          <ac:chgData name="samhita ravinoothula" userId="0264564e6db12e90" providerId="LiveId" clId="{BDB83F02-C4DA-4728-90FA-6C575D701EEF}" dt="2025-03-18T16:11:41.525" v="180" actId="313"/>
          <ac:spMkLst>
            <pc:docMk/>
            <pc:sldMk cId="2691858123" sldId="280"/>
            <ac:spMk id="7" creationId="{2DB0D443-05DD-0BA6-0174-2A1DCFD61F1D}"/>
          </ac:spMkLst>
        </pc:spChg>
        <pc:graphicFrameChg chg="add mod">
          <ac:chgData name="samhita ravinoothula" userId="0264564e6db12e90" providerId="LiveId" clId="{BDB83F02-C4DA-4728-90FA-6C575D701EEF}" dt="2025-03-18T16:14:33.470" v="213" actId="1076"/>
          <ac:graphicFrameMkLst>
            <pc:docMk/>
            <pc:sldMk cId="2691858123" sldId="280"/>
            <ac:graphicFrameMk id="8" creationId="{82260B7B-61C7-9816-0D47-4AA2F9CCAC2D}"/>
          </ac:graphicFrameMkLst>
        </pc:graphicFrameChg>
        <pc:graphicFrameChg chg="add mod">
          <ac:chgData name="samhita ravinoothula" userId="0264564e6db12e90" providerId="LiveId" clId="{BDB83F02-C4DA-4728-90FA-6C575D701EEF}" dt="2025-03-18T16:14:03.054" v="194"/>
          <ac:graphicFrameMkLst>
            <pc:docMk/>
            <pc:sldMk cId="2691858123" sldId="280"/>
            <ac:graphicFrameMk id="10" creationId="{BBEED340-D23A-D04D-1C00-2514DC1C9F40}"/>
          </ac:graphicFrameMkLst>
        </pc:graphicFrameChg>
        <pc:graphicFrameChg chg="add mod">
          <ac:chgData name="samhita ravinoothula" userId="0264564e6db12e90" providerId="LiveId" clId="{BDB83F02-C4DA-4728-90FA-6C575D701EEF}" dt="2025-03-18T16:14:07.744" v="201"/>
          <ac:graphicFrameMkLst>
            <pc:docMk/>
            <pc:sldMk cId="2691858123" sldId="280"/>
            <ac:graphicFrameMk id="11" creationId="{43B4A227-E886-895C-5CFB-B81F005045AD}"/>
          </ac:graphicFrameMkLst>
        </pc:graphicFrameChg>
        <pc:picChg chg="del">
          <ac:chgData name="samhita ravinoothula" userId="0264564e6db12e90" providerId="LiveId" clId="{BDB83F02-C4DA-4728-90FA-6C575D701EEF}" dt="2025-03-18T16:11:38.455" v="179" actId="478"/>
          <ac:picMkLst>
            <pc:docMk/>
            <pc:sldMk cId="2691858123" sldId="280"/>
            <ac:picMk id="5122" creationId="{43EC3825-6543-2377-48AA-F970E9610227}"/>
          </ac:picMkLst>
        </pc:picChg>
      </pc:sldChg>
      <pc:sldChg chg="addSp delSp modSp mod">
        <pc:chgData name="samhita ravinoothula" userId="0264564e6db12e90" providerId="LiveId" clId="{BDB83F02-C4DA-4728-90FA-6C575D701EEF}" dt="2025-03-18T16:16:46.256" v="232" actId="14100"/>
        <pc:sldMkLst>
          <pc:docMk/>
          <pc:sldMk cId="3132524786" sldId="281"/>
        </pc:sldMkLst>
        <pc:spChg chg="mod">
          <ac:chgData name="samhita ravinoothula" userId="0264564e6db12e90" providerId="LiveId" clId="{BDB83F02-C4DA-4728-90FA-6C575D701EEF}" dt="2025-03-18T16:14:49.988" v="215" actId="1076"/>
          <ac:spMkLst>
            <pc:docMk/>
            <pc:sldMk cId="3132524786" sldId="281"/>
            <ac:spMk id="7" creationId="{0A656183-FBCE-3D37-8588-A8B58070727A}"/>
          </ac:spMkLst>
        </pc:spChg>
        <pc:spChg chg="mod">
          <ac:chgData name="samhita ravinoothula" userId="0264564e6db12e90" providerId="LiveId" clId="{BDB83F02-C4DA-4728-90FA-6C575D701EEF}" dt="2025-03-18T16:15:03.055" v="216"/>
          <ac:spMkLst>
            <pc:docMk/>
            <pc:sldMk cId="3132524786" sldId="281"/>
            <ac:spMk id="9" creationId="{78AFD172-74CE-F903-0D98-D5F160CBA1FE}"/>
          </ac:spMkLst>
        </pc:spChg>
        <pc:graphicFrameChg chg="del mod">
          <ac:chgData name="samhita ravinoothula" userId="0264564e6db12e90" providerId="LiveId" clId="{BDB83F02-C4DA-4728-90FA-6C575D701EEF}" dt="2025-03-18T16:15:07.374" v="218" actId="478"/>
          <ac:graphicFrameMkLst>
            <pc:docMk/>
            <pc:sldMk cId="3132524786" sldId="281"/>
            <ac:graphicFrameMk id="5" creationId="{85B79540-27D2-C32A-64D6-11B9222E33BD}"/>
          </ac:graphicFrameMkLst>
        </pc:graphicFrameChg>
        <pc:graphicFrameChg chg="add del mod">
          <ac:chgData name="samhita ravinoothula" userId="0264564e6db12e90" providerId="LiveId" clId="{BDB83F02-C4DA-4728-90FA-6C575D701EEF}" dt="2025-03-18T16:16:46.256" v="232" actId="14100"/>
          <ac:graphicFrameMkLst>
            <pc:docMk/>
            <pc:sldMk cId="3132524786" sldId="281"/>
            <ac:graphicFrameMk id="6" creationId="{A7114C70-2059-A414-DE1D-642EA7AEBEE7}"/>
          </ac:graphicFrameMkLst>
        </pc:graphicFrameChg>
      </pc:sldChg>
      <pc:sldChg chg="addSp delSp modSp mod">
        <pc:chgData name="samhita ravinoothula" userId="0264564e6db12e90" providerId="LiveId" clId="{BDB83F02-C4DA-4728-90FA-6C575D701EEF}" dt="2025-03-18T16:18:26.015" v="247" actId="1076"/>
        <pc:sldMkLst>
          <pc:docMk/>
          <pc:sldMk cId="4175343454" sldId="282"/>
        </pc:sldMkLst>
        <pc:spChg chg="mod">
          <ac:chgData name="samhita ravinoothula" userId="0264564e6db12e90" providerId="LiveId" clId="{BDB83F02-C4DA-4728-90FA-6C575D701EEF}" dt="2025-03-18T16:16:14.072" v="227"/>
          <ac:spMkLst>
            <pc:docMk/>
            <pc:sldMk cId="4175343454" sldId="282"/>
            <ac:spMk id="7" creationId="{F15BF88C-3DB8-362B-7190-A0BF9AEA1E7C}"/>
          </ac:spMkLst>
        </pc:spChg>
        <pc:spChg chg="mod">
          <ac:chgData name="samhita ravinoothula" userId="0264564e6db12e90" providerId="LiveId" clId="{BDB83F02-C4DA-4728-90FA-6C575D701EEF}" dt="2025-03-18T16:17:00.582" v="236" actId="33524"/>
          <ac:spMkLst>
            <pc:docMk/>
            <pc:sldMk cId="4175343454" sldId="282"/>
            <ac:spMk id="9" creationId="{C4D4FB88-E881-377B-FB32-7E8C9C1C9EBD}"/>
          </ac:spMkLst>
        </pc:spChg>
        <pc:graphicFrameChg chg="add mod">
          <ac:chgData name="samhita ravinoothula" userId="0264564e6db12e90" providerId="LiveId" clId="{BDB83F02-C4DA-4728-90FA-6C575D701EEF}" dt="2025-03-18T16:18:26.015" v="247" actId="1076"/>
          <ac:graphicFrameMkLst>
            <pc:docMk/>
            <pc:sldMk cId="4175343454" sldId="282"/>
            <ac:graphicFrameMk id="5" creationId="{400AE8D3-36ED-C08A-1C7A-B8BB981F25B1}"/>
          </ac:graphicFrameMkLst>
        </pc:graphicFrameChg>
        <pc:graphicFrameChg chg="del mod">
          <ac:chgData name="samhita ravinoothula" userId="0264564e6db12e90" providerId="LiveId" clId="{BDB83F02-C4DA-4728-90FA-6C575D701EEF}" dt="2025-03-18T16:16:54.868" v="234" actId="478"/>
          <ac:graphicFrameMkLst>
            <pc:docMk/>
            <pc:sldMk cId="4175343454" sldId="282"/>
            <ac:graphicFrameMk id="6" creationId="{5A286871-2365-E09C-74F4-EDF452C25011}"/>
          </ac:graphicFrameMkLst>
        </pc:graphicFrameChg>
      </pc:sldChg>
      <pc:sldChg chg="addSp delSp modSp mod">
        <pc:chgData name="samhita ravinoothula" userId="0264564e6db12e90" providerId="LiveId" clId="{BDB83F02-C4DA-4728-90FA-6C575D701EEF}" dt="2025-03-18T16:20:44.803" v="280" actId="1076"/>
        <pc:sldMkLst>
          <pc:docMk/>
          <pc:sldMk cId="4132610886" sldId="283"/>
        </pc:sldMkLst>
        <pc:spChg chg="mod">
          <ac:chgData name="samhita ravinoothula" userId="0264564e6db12e90" providerId="LiveId" clId="{BDB83F02-C4DA-4728-90FA-6C575D701EEF}" dt="2025-03-18T16:18:55.235" v="252" actId="1076"/>
          <ac:spMkLst>
            <pc:docMk/>
            <pc:sldMk cId="4132610886" sldId="283"/>
            <ac:spMk id="7" creationId="{2715F57F-B25C-CE79-241F-274F5441B046}"/>
          </ac:spMkLst>
        </pc:spChg>
        <pc:spChg chg="add mod">
          <ac:chgData name="samhita ravinoothula" userId="0264564e6db12e90" providerId="LiveId" clId="{BDB83F02-C4DA-4728-90FA-6C575D701EEF}" dt="2025-03-18T16:19:53.985" v="262"/>
          <ac:spMkLst>
            <pc:docMk/>
            <pc:sldMk cId="4132610886" sldId="283"/>
            <ac:spMk id="8" creationId="{EEA6723C-8833-E108-D877-661933F2D29A}"/>
          </ac:spMkLst>
        </pc:spChg>
        <pc:spChg chg="mod">
          <ac:chgData name="samhita ravinoothula" userId="0264564e6db12e90" providerId="LiveId" clId="{BDB83F02-C4DA-4728-90FA-6C575D701EEF}" dt="2025-03-18T16:19:03.145" v="253"/>
          <ac:spMkLst>
            <pc:docMk/>
            <pc:sldMk cId="4132610886" sldId="283"/>
            <ac:spMk id="9" creationId="{8B66B6FD-BD1F-4022-D77A-5174DDE8447F}"/>
          </ac:spMkLst>
        </pc:spChg>
        <pc:spChg chg="add mod">
          <ac:chgData name="samhita ravinoothula" userId="0264564e6db12e90" providerId="LiveId" clId="{BDB83F02-C4DA-4728-90FA-6C575D701EEF}" dt="2025-03-18T16:19:57.725" v="265"/>
          <ac:spMkLst>
            <pc:docMk/>
            <pc:sldMk cId="4132610886" sldId="283"/>
            <ac:spMk id="11" creationId="{F6EEE0D6-AEC7-6F9A-BBBE-1608CC7F4B22}"/>
          </ac:spMkLst>
        </pc:spChg>
        <pc:spChg chg="add mod">
          <ac:chgData name="samhita ravinoothula" userId="0264564e6db12e90" providerId="LiveId" clId="{BDB83F02-C4DA-4728-90FA-6C575D701EEF}" dt="2025-03-18T16:20:20.435" v="267"/>
          <ac:spMkLst>
            <pc:docMk/>
            <pc:sldMk cId="4132610886" sldId="283"/>
            <ac:spMk id="13" creationId="{0FA50F94-3DB2-CF99-BC52-A6E8275208F5}"/>
          </ac:spMkLst>
        </pc:spChg>
        <pc:graphicFrameChg chg="add mod">
          <ac:chgData name="samhita ravinoothula" userId="0264564e6db12e90" providerId="LiveId" clId="{BDB83F02-C4DA-4728-90FA-6C575D701EEF}" dt="2025-03-18T16:20:44.803" v="280" actId="1076"/>
          <ac:graphicFrameMkLst>
            <pc:docMk/>
            <pc:sldMk cId="4132610886" sldId="283"/>
            <ac:graphicFrameMk id="5" creationId="{3B269B61-D0E7-B647-2035-4F99F2828ECA}"/>
          </ac:graphicFrameMkLst>
        </pc:graphicFrameChg>
        <pc:graphicFrameChg chg="add mod">
          <ac:chgData name="samhita ravinoothula" userId="0264564e6db12e90" providerId="LiveId" clId="{BDB83F02-C4DA-4728-90FA-6C575D701EEF}" dt="2025-03-18T16:19:52.838" v="261"/>
          <ac:graphicFrameMkLst>
            <pc:docMk/>
            <pc:sldMk cId="4132610886" sldId="283"/>
            <ac:graphicFrameMk id="6" creationId="{76E2EF49-3FEC-AED9-D94C-29BFA4C3C9C7}"/>
          </ac:graphicFrameMkLst>
        </pc:graphicFrameChg>
        <pc:graphicFrameChg chg="add mod">
          <ac:chgData name="samhita ravinoothula" userId="0264564e6db12e90" providerId="LiveId" clId="{BDB83F02-C4DA-4728-90FA-6C575D701EEF}" dt="2025-03-18T16:19:56.745" v="264"/>
          <ac:graphicFrameMkLst>
            <pc:docMk/>
            <pc:sldMk cId="4132610886" sldId="283"/>
            <ac:graphicFrameMk id="10" creationId="{A8FBA06D-8752-6EEA-E03B-EC7B3C7ED050}"/>
          </ac:graphicFrameMkLst>
        </pc:graphicFrameChg>
        <pc:graphicFrameChg chg="add mod">
          <ac:chgData name="samhita ravinoothula" userId="0264564e6db12e90" providerId="LiveId" clId="{BDB83F02-C4DA-4728-90FA-6C575D701EEF}" dt="2025-03-18T16:20:19.401" v="266"/>
          <ac:graphicFrameMkLst>
            <pc:docMk/>
            <pc:sldMk cId="4132610886" sldId="283"/>
            <ac:graphicFrameMk id="12" creationId="{9BCBAA50-EF11-CF42-104F-C2F072BE7D11}"/>
          </ac:graphicFrameMkLst>
        </pc:graphicFrameChg>
        <pc:picChg chg="del">
          <ac:chgData name="samhita ravinoothula" userId="0264564e6db12e90" providerId="LiveId" clId="{BDB83F02-C4DA-4728-90FA-6C575D701EEF}" dt="2025-03-18T16:19:05.171" v="254" actId="478"/>
          <ac:picMkLst>
            <pc:docMk/>
            <pc:sldMk cId="4132610886" sldId="283"/>
            <ac:picMk id="6148" creationId="{EF4AC797-D2D1-9996-C815-8E28686FFA7A}"/>
          </ac:picMkLst>
        </pc:picChg>
      </pc:sldChg>
      <pc:sldChg chg="del">
        <pc:chgData name="samhita ravinoothula" userId="0264564e6db12e90" providerId="LiveId" clId="{BDB83F02-C4DA-4728-90FA-6C575D701EEF}" dt="2025-03-18T16:21:12.334" v="281" actId="2696"/>
        <pc:sldMkLst>
          <pc:docMk/>
          <pc:sldMk cId="379277265" sldId="284"/>
        </pc:sldMkLst>
      </pc:sldChg>
      <pc:sldChg chg="del">
        <pc:chgData name="samhita ravinoothula" userId="0264564e6db12e90" providerId="LiveId" clId="{BDB83F02-C4DA-4728-90FA-6C575D701EEF}" dt="2025-03-18T16:21:12.334" v="281" actId="2696"/>
        <pc:sldMkLst>
          <pc:docMk/>
          <pc:sldMk cId="1681529531" sldId="285"/>
        </pc:sldMkLst>
      </pc:sldChg>
      <pc:sldChg chg="del">
        <pc:chgData name="samhita ravinoothula" userId="0264564e6db12e90" providerId="LiveId" clId="{BDB83F02-C4DA-4728-90FA-6C575D701EEF}" dt="2025-03-18T16:21:12.334" v="281" actId="2696"/>
        <pc:sldMkLst>
          <pc:docMk/>
          <pc:sldMk cId="1249352334" sldId="286"/>
        </pc:sldMkLst>
      </pc:sldChg>
      <pc:sldChg chg="del">
        <pc:chgData name="samhita ravinoothula" userId="0264564e6db12e90" providerId="LiveId" clId="{BDB83F02-C4DA-4728-90FA-6C575D701EEF}" dt="2025-03-18T16:21:12.334" v="281" actId="2696"/>
        <pc:sldMkLst>
          <pc:docMk/>
          <pc:sldMk cId="1241912338" sldId="287"/>
        </pc:sldMkLst>
      </pc:sldChg>
      <pc:sldChg chg="modSp mod">
        <pc:chgData name="samhita ravinoothula" userId="0264564e6db12e90" providerId="LiveId" clId="{BDB83F02-C4DA-4728-90FA-6C575D701EEF}" dt="2025-03-18T16:21:22.427" v="282"/>
        <pc:sldMkLst>
          <pc:docMk/>
          <pc:sldMk cId="316327994" sldId="288"/>
        </pc:sldMkLst>
        <pc:spChg chg="mod">
          <ac:chgData name="samhita ravinoothula" userId="0264564e6db12e90" providerId="LiveId" clId="{BDB83F02-C4DA-4728-90FA-6C575D701EEF}" dt="2025-03-18T16:21:22.427" v="282"/>
          <ac:spMkLst>
            <pc:docMk/>
            <pc:sldMk cId="316327994" sldId="288"/>
            <ac:spMk id="9" creationId="{64319E84-8042-CA4E-17F1-221D684D0720}"/>
          </ac:spMkLst>
        </pc:spChg>
      </pc:sldChg>
    </pc:docChg>
  </pc:docChgLst>
  <pc:docChgLst>
    <pc:chgData name="samhita ravinoothula" userId="0264564e6db12e90" providerId="LiveId" clId="{0237BC49-4EA7-42B6-8434-45E2B8DD7932}"/>
    <pc:docChg chg="undo custSel addSld delSld modSld sldOrd">
      <pc:chgData name="samhita ravinoothula" userId="0264564e6db12e90" providerId="LiveId" clId="{0237BC49-4EA7-42B6-8434-45E2B8DD7932}" dt="2025-03-03T16:21:49.338" v="441" actId="1076"/>
      <pc:docMkLst>
        <pc:docMk/>
      </pc:docMkLst>
      <pc:sldChg chg="del">
        <pc:chgData name="samhita ravinoothula" userId="0264564e6db12e90" providerId="LiveId" clId="{0237BC49-4EA7-42B6-8434-45E2B8DD7932}" dt="2025-03-03T16:21:42.892" v="440" actId="2696"/>
        <pc:sldMkLst>
          <pc:docMk/>
          <pc:sldMk cId="1702918756" sldId="271"/>
        </pc:sldMkLst>
      </pc:sldChg>
      <pc:sldChg chg="addSp delSp modSp mod">
        <pc:chgData name="samhita ravinoothula" userId="0264564e6db12e90" providerId="LiveId" clId="{0237BC49-4EA7-42B6-8434-45E2B8DD7932}" dt="2025-03-03T15:36:45.628" v="22" actId="1076"/>
        <pc:sldMkLst>
          <pc:docMk/>
          <pc:sldMk cId="238063120" sldId="272"/>
        </pc:sldMkLst>
        <pc:spChg chg="mod">
          <ac:chgData name="samhita ravinoothula" userId="0264564e6db12e90" providerId="LiveId" clId="{0237BC49-4EA7-42B6-8434-45E2B8DD7932}" dt="2025-03-03T15:33:54.770" v="3" actId="1076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0237BC49-4EA7-42B6-8434-45E2B8DD7932}" dt="2025-03-03T15:35:14.805" v="12" actId="113"/>
          <ac:spMkLst>
            <pc:docMk/>
            <pc:sldMk cId="238063120" sldId="272"/>
            <ac:spMk id="9" creationId="{0A5D6A57-3786-C1AE-80A8-EA0BE98F10A5}"/>
          </ac:spMkLst>
        </pc:spChg>
      </pc:sldChg>
      <pc:sldChg chg="addSp modSp new mod">
        <pc:chgData name="samhita ravinoothula" userId="0264564e6db12e90" providerId="LiveId" clId="{0237BC49-4EA7-42B6-8434-45E2B8DD7932}" dt="2025-03-03T15:39:31.095" v="44" actId="1076"/>
        <pc:sldMkLst>
          <pc:docMk/>
          <pc:sldMk cId="2555988482" sldId="273"/>
        </pc:sldMkLst>
        <pc:spChg chg="mod">
          <ac:chgData name="samhita ravinoothula" userId="0264564e6db12e90" providerId="LiveId" clId="{0237BC49-4EA7-42B6-8434-45E2B8DD7932}" dt="2025-03-03T15:37:15.952" v="26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0237BC49-4EA7-42B6-8434-45E2B8DD7932}" dt="2025-03-03T15:38:14.323" v="34" actId="14100"/>
          <ac:spMkLst>
            <pc:docMk/>
            <pc:sldMk cId="2555988482" sldId="273"/>
            <ac:spMk id="3" creationId="{CFF74442-B00D-B0C2-790B-0C243E18F4C6}"/>
          </ac:spMkLst>
        </pc:spChg>
      </pc:sldChg>
      <pc:sldChg chg="addSp delSp modSp add mod ord">
        <pc:chgData name="samhita ravinoothula" userId="0264564e6db12e90" providerId="LiveId" clId="{0237BC49-4EA7-42B6-8434-45E2B8DD7932}" dt="2025-03-03T15:43:24.084" v="74" actId="14100"/>
        <pc:sldMkLst>
          <pc:docMk/>
          <pc:sldMk cId="3012103642" sldId="274"/>
        </pc:sldMkLst>
        <pc:spChg chg="mod">
          <ac:chgData name="samhita ravinoothula" userId="0264564e6db12e90" providerId="LiveId" clId="{0237BC49-4EA7-42B6-8434-45E2B8DD7932}" dt="2025-03-03T15:40:16.738" v="50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0237BC49-4EA7-42B6-8434-45E2B8DD7932}" dt="2025-03-03T15:41:15.091" v="62" actId="1076"/>
          <ac:spMkLst>
            <pc:docMk/>
            <pc:sldMk cId="3012103642" sldId="274"/>
            <ac:spMk id="9" creationId="{59FBACA9-0B1F-DB99-476C-B004818D6E51}"/>
          </ac:spMkLst>
        </pc:spChg>
      </pc:sldChg>
      <pc:sldChg chg="addSp delSp modSp add mod">
        <pc:chgData name="samhita ravinoothula" userId="0264564e6db12e90" providerId="LiveId" clId="{0237BC49-4EA7-42B6-8434-45E2B8DD7932}" dt="2025-03-03T15:46:19.391" v="99" actId="1076"/>
        <pc:sldMkLst>
          <pc:docMk/>
          <pc:sldMk cId="1609800" sldId="275"/>
        </pc:sldMkLst>
        <pc:spChg chg="mod">
          <ac:chgData name="samhita ravinoothula" userId="0264564e6db12e90" providerId="LiveId" clId="{0237BC49-4EA7-42B6-8434-45E2B8DD7932}" dt="2025-03-03T15:44:06.108" v="81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0237BC49-4EA7-42B6-8434-45E2B8DD7932}" dt="2025-03-03T15:44:59.708" v="89" actId="113"/>
          <ac:spMkLst>
            <pc:docMk/>
            <pc:sldMk cId="1609800" sldId="275"/>
            <ac:spMk id="9" creationId="{122BDD09-AB3F-0FC2-4260-891F45A3EF95}"/>
          </ac:spMkLst>
        </pc:spChg>
      </pc:sldChg>
      <pc:sldChg chg="addSp delSp modSp add mod">
        <pc:chgData name="samhita ravinoothula" userId="0264564e6db12e90" providerId="LiveId" clId="{0237BC49-4EA7-42B6-8434-45E2B8DD7932}" dt="2025-03-03T15:49:38.166" v="128" actId="1076"/>
        <pc:sldMkLst>
          <pc:docMk/>
          <pc:sldMk cId="2644924122" sldId="276"/>
        </pc:sldMkLst>
        <pc:spChg chg="mod">
          <ac:chgData name="samhita ravinoothula" userId="0264564e6db12e90" providerId="LiveId" clId="{0237BC49-4EA7-42B6-8434-45E2B8DD7932}" dt="2025-03-03T15:46:57.457" v="104" actId="1076"/>
          <ac:spMkLst>
            <pc:docMk/>
            <pc:sldMk cId="2644924122" sldId="276"/>
            <ac:spMk id="7" creationId="{1E46D4C9-75BF-D28D-2016-A32588E346B5}"/>
          </ac:spMkLst>
        </pc:spChg>
        <pc:spChg chg="mod">
          <ac:chgData name="samhita ravinoothula" userId="0264564e6db12e90" providerId="LiveId" clId="{0237BC49-4EA7-42B6-8434-45E2B8DD7932}" dt="2025-03-03T15:47:39.636" v="116" actId="113"/>
          <ac:spMkLst>
            <pc:docMk/>
            <pc:sldMk cId="2644924122" sldId="276"/>
            <ac:spMk id="9" creationId="{B43EB95A-3392-9B9D-C95C-8B00D237B9A5}"/>
          </ac:spMkLst>
        </pc:spChg>
      </pc:sldChg>
      <pc:sldChg chg="addSp delSp modSp add mod">
        <pc:chgData name="samhita ravinoothula" userId="0264564e6db12e90" providerId="LiveId" clId="{0237BC49-4EA7-42B6-8434-45E2B8DD7932}" dt="2025-03-03T15:52:10.362" v="151" actId="5793"/>
        <pc:sldMkLst>
          <pc:docMk/>
          <pc:sldMk cId="4211096156" sldId="277"/>
        </pc:sldMkLst>
        <pc:spChg chg="mod">
          <ac:chgData name="samhita ravinoothula" userId="0264564e6db12e90" providerId="LiveId" clId="{0237BC49-4EA7-42B6-8434-45E2B8DD7932}" dt="2025-03-03T15:50:31.761" v="133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0237BC49-4EA7-42B6-8434-45E2B8DD7932}" dt="2025-03-03T15:52:10.362" v="151" actId="5793"/>
          <ac:spMkLst>
            <pc:docMk/>
            <pc:sldMk cId="4211096156" sldId="277"/>
            <ac:spMk id="9" creationId="{386E4169-9565-AC8F-5CA8-32BB62A111A2}"/>
          </ac:spMkLst>
        </pc:spChg>
      </pc:sldChg>
      <pc:sldChg chg="addSp delSp modSp add mod">
        <pc:chgData name="samhita ravinoothula" userId="0264564e6db12e90" providerId="LiveId" clId="{0237BC49-4EA7-42B6-8434-45E2B8DD7932}" dt="2025-03-03T15:55:35.888" v="187" actId="1076"/>
        <pc:sldMkLst>
          <pc:docMk/>
          <pc:sldMk cId="3444530147" sldId="278"/>
        </pc:sldMkLst>
        <pc:spChg chg="mod">
          <ac:chgData name="samhita ravinoothula" userId="0264564e6db12e90" providerId="LiveId" clId="{0237BC49-4EA7-42B6-8434-45E2B8DD7932}" dt="2025-03-03T15:53:16.350" v="161"/>
          <ac:spMkLst>
            <pc:docMk/>
            <pc:sldMk cId="3444530147" sldId="278"/>
            <ac:spMk id="7" creationId="{495B1D25-4613-E748-8FE0-75B66F770BA0}"/>
          </ac:spMkLst>
        </pc:spChg>
        <pc:spChg chg="mod">
          <ac:chgData name="samhita ravinoothula" userId="0264564e6db12e90" providerId="LiveId" clId="{0237BC49-4EA7-42B6-8434-45E2B8DD7932}" dt="2025-03-03T15:52:57.430" v="158" actId="20577"/>
          <ac:spMkLst>
            <pc:docMk/>
            <pc:sldMk cId="3444530147" sldId="278"/>
            <ac:spMk id="9" creationId="{9D5DED89-0A8C-FF5A-C6A2-58340D7723BB}"/>
          </ac:spMkLst>
        </pc:spChg>
      </pc:sldChg>
      <pc:sldChg chg="addSp delSp modSp add mod">
        <pc:chgData name="samhita ravinoothula" userId="0264564e6db12e90" providerId="LiveId" clId="{0237BC49-4EA7-42B6-8434-45E2B8DD7932}" dt="2025-03-03T15:57:46.312" v="209" actId="1076"/>
        <pc:sldMkLst>
          <pc:docMk/>
          <pc:sldMk cId="1642804688" sldId="279"/>
        </pc:sldMkLst>
        <pc:spChg chg="mod">
          <ac:chgData name="samhita ravinoothula" userId="0264564e6db12e90" providerId="LiveId" clId="{0237BC49-4EA7-42B6-8434-45E2B8DD7932}" dt="2025-03-03T15:56:06.992" v="191" actId="1076"/>
          <ac:spMkLst>
            <pc:docMk/>
            <pc:sldMk cId="1642804688" sldId="279"/>
            <ac:spMk id="7" creationId="{24762D74-CFE6-A4E5-C3F7-4C7023FBAB92}"/>
          </ac:spMkLst>
        </pc:spChg>
      </pc:sldChg>
      <pc:sldChg chg="addSp delSp modSp add mod">
        <pc:chgData name="samhita ravinoothula" userId="0264564e6db12e90" providerId="LiveId" clId="{0237BC49-4EA7-42B6-8434-45E2B8DD7932}" dt="2025-03-03T15:59:53.037" v="234" actId="1076"/>
        <pc:sldMkLst>
          <pc:docMk/>
          <pc:sldMk cId="2691858123" sldId="280"/>
        </pc:sldMkLst>
        <pc:spChg chg="mod">
          <ac:chgData name="samhita ravinoothula" userId="0264564e6db12e90" providerId="LiveId" clId="{0237BC49-4EA7-42B6-8434-45E2B8DD7932}" dt="2025-03-03T15:58:18.836" v="215" actId="1076"/>
          <ac:spMkLst>
            <pc:docMk/>
            <pc:sldMk cId="2691858123" sldId="280"/>
            <ac:spMk id="7" creationId="{2DB0D443-05DD-0BA6-0174-2A1DCFD61F1D}"/>
          </ac:spMkLst>
        </pc:spChg>
      </pc:sldChg>
      <pc:sldChg chg="add del">
        <pc:chgData name="samhita ravinoothula" userId="0264564e6db12e90" providerId="LiveId" clId="{0237BC49-4EA7-42B6-8434-45E2B8DD7932}" dt="2025-03-03T16:00:31.256" v="236" actId="2696"/>
        <pc:sldMkLst>
          <pc:docMk/>
          <pc:sldMk cId="1992728315" sldId="281"/>
        </pc:sldMkLst>
      </pc:sldChg>
      <pc:sldChg chg="addSp delSp modSp add mod ord">
        <pc:chgData name="samhita ravinoothula" userId="0264564e6db12e90" providerId="LiveId" clId="{0237BC49-4EA7-42B6-8434-45E2B8DD7932}" dt="2025-03-03T16:03:01.284" v="259" actId="1076"/>
        <pc:sldMkLst>
          <pc:docMk/>
          <pc:sldMk cId="3132524786" sldId="281"/>
        </pc:sldMkLst>
        <pc:spChg chg="mod">
          <ac:chgData name="samhita ravinoothula" userId="0264564e6db12e90" providerId="LiveId" clId="{0237BC49-4EA7-42B6-8434-45E2B8DD7932}" dt="2025-03-03T16:01:02.818" v="243" actId="1076"/>
          <ac:spMkLst>
            <pc:docMk/>
            <pc:sldMk cId="3132524786" sldId="281"/>
            <ac:spMk id="7" creationId="{0A656183-FBCE-3D37-8588-A8B58070727A}"/>
          </ac:spMkLst>
        </pc:spChg>
        <pc:spChg chg="mod">
          <ac:chgData name="samhita ravinoothula" userId="0264564e6db12e90" providerId="LiveId" clId="{0237BC49-4EA7-42B6-8434-45E2B8DD7932}" dt="2025-03-03T16:02:03.507" v="251" actId="113"/>
          <ac:spMkLst>
            <pc:docMk/>
            <pc:sldMk cId="3132524786" sldId="281"/>
            <ac:spMk id="9" creationId="{78AFD172-74CE-F903-0D98-D5F160CBA1FE}"/>
          </ac:spMkLst>
        </pc:spChg>
      </pc:sldChg>
      <pc:sldChg chg="addSp delSp modSp add mod">
        <pc:chgData name="samhita ravinoothula" userId="0264564e6db12e90" providerId="LiveId" clId="{0237BC49-4EA7-42B6-8434-45E2B8DD7932}" dt="2025-03-03T16:07:13.109" v="297"/>
        <pc:sldMkLst>
          <pc:docMk/>
          <pc:sldMk cId="4175343454" sldId="282"/>
        </pc:sldMkLst>
        <pc:spChg chg="mod">
          <ac:chgData name="samhita ravinoothula" userId="0264564e6db12e90" providerId="LiveId" clId="{0237BC49-4EA7-42B6-8434-45E2B8DD7932}" dt="2025-03-03T16:04:50.999" v="278" actId="108"/>
          <ac:spMkLst>
            <pc:docMk/>
            <pc:sldMk cId="4175343454" sldId="282"/>
            <ac:spMk id="7" creationId="{F15BF88C-3DB8-362B-7190-A0BF9AEA1E7C}"/>
          </ac:spMkLst>
        </pc:spChg>
        <pc:spChg chg="mod">
          <ac:chgData name="samhita ravinoothula" userId="0264564e6db12e90" providerId="LiveId" clId="{0237BC49-4EA7-42B6-8434-45E2B8DD7932}" dt="2025-03-03T16:05:21.543" v="284" actId="113"/>
          <ac:spMkLst>
            <pc:docMk/>
            <pc:sldMk cId="4175343454" sldId="282"/>
            <ac:spMk id="9" creationId="{C4D4FB88-E881-377B-FB32-7E8C9C1C9EBD}"/>
          </ac:spMkLst>
        </pc:spChg>
      </pc:sldChg>
      <pc:sldChg chg="addSp delSp modSp add mod">
        <pc:chgData name="samhita ravinoothula" userId="0264564e6db12e90" providerId="LiveId" clId="{0237BC49-4EA7-42B6-8434-45E2B8DD7932}" dt="2025-03-03T16:09:38.010" v="321" actId="1076"/>
        <pc:sldMkLst>
          <pc:docMk/>
          <pc:sldMk cId="4132610886" sldId="283"/>
        </pc:sldMkLst>
        <pc:spChg chg="mod">
          <ac:chgData name="samhita ravinoothula" userId="0264564e6db12e90" providerId="LiveId" clId="{0237BC49-4EA7-42B6-8434-45E2B8DD7932}" dt="2025-03-03T16:09:30.998" v="320" actId="14100"/>
          <ac:spMkLst>
            <pc:docMk/>
            <pc:sldMk cId="4132610886" sldId="283"/>
            <ac:spMk id="7" creationId="{2715F57F-B25C-CE79-241F-274F5441B046}"/>
          </ac:spMkLst>
        </pc:spChg>
        <pc:spChg chg="mod">
          <ac:chgData name="samhita ravinoothula" userId="0264564e6db12e90" providerId="LiveId" clId="{0237BC49-4EA7-42B6-8434-45E2B8DD7932}" dt="2025-03-03T16:08:38.095" v="312" actId="113"/>
          <ac:spMkLst>
            <pc:docMk/>
            <pc:sldMk cId="4132610886" sldId="283"/>
            <ac:spMk id="9" creationId="{8B66B6FD-BD1F-4022-D77A-5174DDE8447F}"/>
          </ac:spMkLst>
        </pc:spChg>
      </pc:sldChg>
      <pc:sldChg chg="addSp delSp modSp add mod">
        <pc:chgData name="samhita ravinoothula" userId="0264564e6db12e90" providerId="LiveId" clId="{0237BC49-4EA7-42B6-8434-45E2B8DD7932}" dt="2025-03-03T16:12:13.900" v="346" actId="1076"/>
        <pc:sldMkLst>
          <pc:docMk/>
          <pc:sldMk cId="379277265" sldId="284"/>
        </pc:sldMkLst>
      </pc:sldChg>
      <pc:sldChg chg="addSp delSp modSp add mod">
        <pc:chgData name="samhita ravinoothula" userId="0264564e6db12e90" providerId="LiveId" clId="{0237BC49-4EA7-42B6-8434-45E2B8DD7932}" dt="2025-03-03T16:15:07.516" v="369" actId="1076"/>
        <pc:sldMkLst>
          <pc:docMk/>
          <pc:sldMk cId="1681529531" sldId="285"/>
        </pc:sldMkLst>
      </pc:sldChg>
      <pc:sldChg chg="addSp delSp modSp add mod">
        <pc:chgData name="samhita ravinoothula" userId="0264564e6db12e90" providerId="LiveId" clId="{0237BC49-4EA7-42B6-8434-45E2B8DD7932}" dt="2025-03-03T16:17:44.734" v="394" actId="1076"/>
        <pc:sldMkLst>
          <pc:docMk/>
          <pc:sldMk cId="1249352334" sldId="286"/>
        </pc:sldMkLst>
      </pc:sldChg>
      <pc:sldChg chg="addSp delSp modSp add mod">
        <pc:chgData name="samhita ravinoothula" userId="0264564e6db12e90" providerId="LiveId" clId="{0237BC49-4EA7-42B6-8434-45E2B8DD7932}" dt="2025-03-03T16:19:51.825" v="418" actId="14100"/>
        <pc:sldMkLst>
          <pc:docMk/>
          <pc:sldMk cId="1241912338" sldId="287"/>
        </pc:sldMkLst>
      </pc:sldChg>
      <pc:sldChg chg="addSp delSp modSp add mod">
        <pc:chgData name="samhita ravinoothula" userId="0264564e6db12e90" providerId="LiveId" clId="{0237BC49-4EA7-42B6-8434-45E2B8DD7932}" dt="2025-03-03T16:21:49.338" v="441" actId="1076"/>
        <pc:sldMkLst>
          <pc:docMk/>
          <pc:sldMk cId="316327994" sldId="288"/>
        </pc:sldMkLst>
        <pc:spChg chg="mod">
          <ac:chgData name="samhita ravinoothula" userId="0264564e6db12e90" providerId="LiveId" clId="{0237BC49-4EA7-42B6-8434-45E2B8DD7932}" dt="2025-03-03T16:21:49.338" v="441" actId="1076"/>
          <ac:spMkLst>
            <pc:docMk/>
            <pc:sldMk cId="316327994" sldId="288"/>
            <ac:spMk id="7" creationId="{31C43361-943F-8F67-2ACE-C19942342BAA}"/>
          </ac:spMkLst>
        </pc:spChg>
        <pc:spChg chg="mod">
          <ac:chgData name="samhita ravinoothula" userId="0264564e6db12e90" providerId="LiveId" clId="{0237BC49-4EA7-42B6-8434-45E2B8DD7932}" dt="2025-03-03T16:21:14.740" v="436" actId="14100"/>
          <ac:spMkLst>
            <pc:docMk/>
            <pc:sldMk cId="316327994" sldId="288"/>
            <ac:spMk id="9" creationId="{64319E84-8042-CA4E-17F1-221D684D0720}"/>
          </ac:spMkLst>
        </pc:spChg>
        <pc:picChg chg="add mod">
          <ac:chgData name="samhita ravinoothula" userId="0264564e6db12e90" providerId="LiveId" clId="{0237BC49-4EA7-42B6-8434-45E2B8DD7932}" dt="2025-03-03T16:21:37.236" v="439" actId="14100"/>
          <ac:picMkLst>
            <pc:docMk/>
            <pc:sldMk cId="316327994" sldId="288"/>
            <ac:picMk id="9218" creationId="{99F17CC6-0145-7B05-8136-CCB917A8C571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Importance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EA9-44A8-AFAC-0E8D3271A7F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EA9-44A8-AFAC-0E8D3271A7F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EA9-44A8-AFAC-0E8D3271A7F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EA9-44A8-AFAC-0E8D3271A7F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CEA9-44A8-AFAC-0E8D3271A7FC}"/>
              </c:ext>
            </c:extLst>
          </c:dPt>
          <c:cat>
            <c:strRef>
              <c:f>Sheet1!$A$2:$A$6</c:f>
              <c:strCache>
                <c:ptCount val="5"/>
                <c:pt idx="0">
                  <c:v>Compensation &amp; Benefits</c:v>
                </c:pt>
                <c:pt idx="1">
                  <c:v>Career Development</c:v>
                </c:pt>
                <c:pt idx="2">
                  <c:v>Work-Life Balance</c:v>
                </c:pt>
                <c:pt idx="3">
                  <c:v>Company Culture</c:v>
                </c:pt>
                <c:pt idx="4">
                  <c:v>Job Security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0.3</c:v>
                </c:pt>
                <c:pt idx="1">
                  <c:v>0.25</c:v>
                </c:pt>
                <c:pt idx="2">
                  <c:v>0.2</c:v>
                </c:pt>
                <c:pt idx="3">
                  <c:v>0.15</c:v>
                </c:pt>
                <c:pt idx="4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C6-45BB-BB5F-54F49F37FA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IN" sz="1200" b="1" dirty="0"/>
              <a:t>Workforce Planning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000000">
                    <a:lumMod val="65000"/>
                    <a:lumOff val="35000"/>
                  </a:srgbClr>
                </a:solidFill>
              </a:defRPr>
            </a:pPr>
            <a:r>
              <a:rPr lang="en-US" sz="1200" dirty="0"/>
              <a:t> (%)</a:t>
            </a:r>
          </a:p>
        </c:rich>
      </c:tx>
      <c:layout>
        <c:manualLayout>
          <c:xMode val="edge"/>
          <c:yMode val="edge"/>
          <c:x val="0.37304052644146485"/>
          <c:y val="2.530714807371753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rgbClr val="000000">
                  <a:lumMod val="65000"/>
                  <a:lumOff val="35000"/>
                </a:srgb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Importance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Compensation &amp; Benefits</c:v>
                </c:pt>
                <c:pt idx="1">
                  <c:v>Career Development</c:v>
                </c:pt>
                <c:pt idx="2">
                  <c:v>Work-Life Balance</c:v>
                </c:pt>
                <c:pt idx="3">
                  <c:v>Company Culture</c:v>
                </c:pt>
                <c:pt idx="4">
                  <c:v>Job Security</c:v>
                </c:pt>
                <c:pt idx="5">
                  <c:v>Recognition &amp; Reward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0.3</c:v>
                </c:pt>
                <c:pt idx="1">
                  <c:v>0.25</c:v>
                </c:pt>
                <c:pt idx="2">
                  <c:v>0.2</c:v>
                </c:pt>
                <c:pt idx="3">
                  <c:v>0.15</c:v>
                </c:pt>
                <c:pt idx="4">
                  <c:v>0.05</c:v>
                </c:pt>
                <c:pt idx="5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032-4768-B684-BA4381DFDE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72690383"/>
        <c:axId val="1172690863"/>
      </c:barChart>
      <c:catAx>
        <c:axId val="11726903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2690863"/>
        <c:crosses val="autoZero"/>
        <c:auto val="1"/>
        <c:lblAlgn val="ctr"/>
        <c:lblOffset val="100"/>
        <c:noMultiLvlLbl val="0"/>
      </c:catAx>
      <c:valAx>
        <c:axId val="11726908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26903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Productivity Impact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Transformational Leadership</c:v>
                </c:pt>
                <c:pt idx="1">
                  <c:v>Transactional Leadership</c:v>
                </c:pt>
                <c:pt idx="2">
                  <c:v>Democratic Leadership</c:v>
                </c:pt>
                <c:pt idx="3">
                  <c:v>Autocratic Leadership</c:v>
                </c:pt>
                <c:pt idx="4">
                  <c:v>Laissez-Faire Leadership</c:v>
                </c:pt>
                <c:pt idx="5">
                  <c:v>Coaching Leadership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0.35</c:v>
                </c:pt>
                <c:pt idx="1">
                  <c:v>0.25</c:v>
                </c:pt>
                <c:pt idx="2">
                  <c:v>0.2</c:v>
                </c:pt>
                <c:pt idx="3">
                  <c:v>0.1</c:v>
                </c:pt>
                <c:pt idx="4">
                  <c:v>0.05</c:v>
                </c:pt>
                <c:pt idx="5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AD-44E5-AF5A-F1CA138AA0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59512976"/>
        <c:axId val="1959512016"/>
      </c:barChart>
      <c:catAx>
        <c:axId val="195951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9512016"/>
        <c:crosses val="autoZero"/>
        <c:auto val="1"/>
        <c:lblAlgn val="ctr"/>
        <c:lblOffset val="100"/>
        <c:noMultiLvlLbl val="0"/>
      </c:catAx>
      <c:valAx>
        <c:axId val="1959512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9512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Digital HR Adoption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0A4-437D-88D2-A2C57731E0A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0A4-437D-88D2-A2C57731E0A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0A4-437D-88D2-A2C57731E0A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0A4-437D-88D2-A2C57731E0A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0A4-437D-88D2-A2C57731E0AC}"/>
              </c:ext>
            </c:extLst>
          </c:dPt>
          <c:cat>
            <c:strRef>
              <c:f>Sheet1!$A$2:$A$6</c:f>
              <c:strCache>
                <c:ptCount val="5"/>
                <c:pt idx="0">
                  <c:v>Technology</c:v>
                </c:pt>
                <c:pt idx="1">
                  <c:v>Healthcare</c:v>
                </c:pt>
                <c:pt idx="2">
                  <c:v>Finance &amp; Banking</c:v>
                </c:pt>
                <c:pt idx="3">
                  <c:v>Manufacturing</c:v>
                </c:pt>
                <c:pt idx="4">
                  <c:v>Retail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0.4</c:v>
                </c:pt>
                <c:pt idx="1">
                  <c:v>0.15</c:v>
                </c:pt>
                <c:pt idx="2">
                  <c:v>0.2</c:v>
                </c:pt>
                <c:pt idx="3">
                  <c:v>0.1</c:v>
                </c:pt>
                <c:pt idx="4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2AF-4E1A-BC91-00B8A68F46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Preference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Online Courses (Self-paced)</c:v>
                </c:pt>
                <c:pt idx="1">
                  <c:v>Workshops &amp; Seminars</c:v>
                </c:pt>
                <c:pt idx="2">
                  <c:v>Mentorship/Coaching</c:v>
                </c:pt>
                <c:pt idx="3">
                  <c:v>On-the-job Training</c:v>
                </c:pt>
                <c:pt idx="4">
                  <c:v>Conferences &amp; Networking</c:v>
                </c:pt>
                <c:pt idx="5">
                  <c:v>Books &amp; Articles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0.3</c:v>
                </c:pt>
                <c:pt idx="1">
                  <c:v>0.25</c:v>
                </c:pt>
                <c:pt idx="2">
                  <c:v>0.2</c:v>
                </c:pt>
                <c:pt idx="3">
                  <c:v>0.15</c:v>
                </c:pt>
                <c:pt idx="4">
                  <c:v>0.05</c:v>
                </c:pt>
                <c:pt idx="5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EC-4ABB-A39D-F4A2BBAA62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20898831"/>
        <c:axId val="1120897871"/>
      </c:barChart>
      <c:catAx>
        <c:axId val="11208988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20897871"/>
        <c:crosses val="autoZero"/>
        <c:auto val="1"/>
        <c:lblAlgn val="ctr"/>
        <c:lblOffset val="100"/>
        <c:noMultiLvlLbl val="0"/>
      </c:catAx>
      <c:valAx>
        <c:axId val="11208978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2089883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Challenges faced by remote employees.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6B9-4D54-817E-1489B70264B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6B9-4D54-817E-1489B70264B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6B9-4D54-817E-1489B70264B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6B9-4D54-817E-1489B70264B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6B9-4D54-817E-1489B70264B2}"/>
              </c:ext>
            </c:extLst>
          </c:dPt>
          <c:cat>
            <c:strRef>
              <c:f>Sheet1!$A$2:$A$6</c:f>
              <c:strCache>
                <c:ptCount val="5"/>
                <c:pt idx="0">
                  <c:v>Isolation &amp; Loneliness</c:v>
                </c:pt>
                <c:pt idx="1">
                  <c:v>Communication Barriers</c:v>
                </c:pt>
                <c:pt idx="2">
                  <c:v>Work-Life Balance</c:v>
                </c:pt>
                <c:pt idx="3">
                  <c:v>Time Management</c:v>
                </c:pt>
                <c:pt idx="4">
                  <c:v>Technology Issues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0.3</c:v>
                </c:pt>
                <c:pt idx="1">
                  <c:v>0.25</c:v>
                </c:pt>
                <c:pt idx="2">
                  <c:v>0.2</c:v>
                </c:pt>
                <c:pt idx="3">
                  <c:v>0.15</c:v>
                </c:pt>
                <c:pt idx="4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30-47BD-AD01-69EACFEC05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N" sz="1862" b="0" i="0" u="none" strike="noStrike" baseline="0" dirty="0"/>
              <a:t>Ethical Issue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CA9-4F9F-8F29-42EA2E0E11D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CA9-4F9F-8F29-42EA2E0E11D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CA9-4F9F-8F29-42EA2E0E11D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CA9-4F9F-8F29-42EA2E0E11D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CA9-4F9F-8F29-42EA2E0E11D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CA9-4F9F-8F29-42EA2E0E11DF}"/>
              </c:ext>
            </c:extLst>
          </c:dPt>
          <c:cat>
            <c:strRef>
              <c:f>Sheet1!$A$2:$A$7</c:f>
              <c:strCache>
                <c:ptCount val="6"/>
                <c:pt idx="0">
                  <c:v>Discrimination &amp; Bias</c:v>
                </c:pt>
                <c:pt idx="1">
                  <c:v>Confidentiality Violations</c:v>
                </c:pt>
                <c:pt idx="2">
                  <c:v>Harassment &amp; Workplace Safety</c:v>
                </c:pt>
                <c:pt idx="3">
                  <c:v>Conflict of Interest</c:v>
                </c:pt>
                <c:pt idx="4">
                  <c:v>Unfair Compensation</c:v>
                </c:pt>
                <c:pt idx="5">
                  <c:v>Nepotism &amp; Favoritism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0.35</c:v>
                </c:pt>
                <c:pt idx="1">
                  <c:v>0.25</c:v>
                </c:pt>
                <c:pt idx="2">
                  <c:v>0.2</c:v>
                </c:pt>
                <c:pt idx="3">
                  <c:v>0.1</c:v>
                </c:pt>
                <c:pt idx="4">
                  <c:v>0.05</c:v>
                </c:pt>
                <c:pt idx="5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2F-48A5-8A41-F5108C3CF5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Frequency of Occurrence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Labor Laws &amp; Regulations</c:v>
                </c:pt>
                <c:pt idx="1">
                  <c:v>Discrimination &amp; Equal Opportunity</c:v>
                </c:pt>
                <c:pt idx="2">
                  <c:v>Health &amp; Safety Compliance</c:v>
                </c:pt>
                <c:pt idx="3">
                  <c:v>Employee Classification</c:v>
                </c:pt>
                <c:pt idx="4">
                  <c:v>Data Privacy &amp; Protection</c:v>
                </c:pt>
                <c:pt idx="5">
                  <c:v>Benefits Administration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0.3</c:v>
                </c:pt>
                <c:pt idx="1">
                  <c:v>0.25</c:v>
                </c:pt>
                <c:pt idx="2">
                  <c:v>0.2</c:v>
                </c:pt>
                <c:pt idx="3">
                  <c:v>0.15</c:v>
                </c:pt>
                <c:pt idx="4">
                  <c:v>0.05</c:v>
                </c:pt>
                <c:pt idx="5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0A-41C7-A906-D9286DC422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61016464"/>
        <c:axId val="1999181568"/>
      </c:barChart>
      <c:catAx>
        <c:axId val="1961016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99181568"/>
        <c:crosses val="autoZero"/>
        <c:auto val="1"/>
        <c:lblAlgn val="ctr"/>
        <c:lblOffset val="100"/>
        <c:noMultiLvlLbl val="0"/>
      </c:catAx>
      <c:valAx>
        <c:axId val="1999181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1016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IN" dirty="0"/>
              <a:t>Talent strategies in startups vs. enterprises.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000000">
                    <a:lumMod val="65000"/>
                    <a:lumOff val="35000"/>
                  </a:srgbClr>
                </a:solidFill>
              </a:defRPr>
            </a:pPr>
            <a:endParaRPr lang="en-IN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rgbClr val="000000">
                  <a:lumMod val="65000"/>
                  <a:lumOff val="35000"/>
                </a:srgb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Startups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Hiring for Cultural Fit</c:v>
                </c:pt>
                <c:pt idx="1">
                  <c:v>Employee Development &amp; Training</c:v>
                </c:pt>
                <c:pt idx="2">
                  <c:v>Competitive Compensation</c:v>
                </c:pt>
                <c:pt idx="3">
                  <c:v>Flexible Work Arrangements</c:v>
                </c:pt>
                <c:pt idx="4">
                  <c:v>Diversity &amp; Inclusion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0.4</c:v>
                </c:pt>
                <c:pt idx="1">
                  <c:v>0.25</c:v>
                </c:pt>
                <c:pt idx="2">
                  <c:v>0.2</c:v>
                </c:pt>
                <c:pt idx="3">
                  <c:v>0.1</c:v>
                </c:pt>
                <c:pt idx="4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FC-4628-8D6A-0D8A0FF6E07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Enterprises (%)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Hiring for Cultural Fit</c:v>
                </c:pt>
                <c:pt idx="1">
                  <c:v>Employee Development &amp; Training</c:v>
                </c:pt>
                <c:pt idx="2">
                  <c:v>Competitive Compensation</c:v>
                </c:pt>
                <c:pt idx="3">
                  <c:v>Flexible Work Arrangements</c:v>
                </c:pt>
                <c:pt idx="4">
                  <c:v>Diversity &amp; Inclusion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0.25</c:v>
                </c:pt>
                <c:pt idx="1">
                  <c:v>0.3</c:v>
                </c:pt>
                <c:pt idx="2">
                  <c:v>0.35</c:v>
                </c:pt>
                <c:pt idx="3">
                  <c:v>0.05</c:v>
                </c:pt>
                <c:pt idx="4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6FC-4628-8D6A-0D8A0FF6E0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84048687"/>
        <c:axId val="1485954255"/>
      </c:barChart>
      <c:catAx>
        <c:axId val="14840486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85954255"/>
        <c:crosses val="autoZero"/>
        <c:auto val="1"/>
        <c:lblAlgn val="ctr"/>
        <c:lblOffset val="100"/>
        <c:noMultiLvlLbl val="0"/>
      </c:catAx>
      <c:valAx>
        <c:axId val="14859542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8404868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Adoption Rate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Recruitment &amp; Hiring</c:v>
                </c:pt>
                <c:pt idx="1">
                  <c:v>Employee Onboarding</c:v>
                </c:pt>
                <c:pt idx="2">
                  <c:v>Performance Management</c:v>
                </c:pt>
                <c:pt idx="3">
                  <c:v>Employee Engagement &amp; Wellbeing</c:v>
                </c:pt>
                <c:pt idx="4">
                  <c:v>Payroll &amp; Benefits Administration</c:v>
                </c:pt>
                <c:pt idx="5">
                  <c:v>Learning &amp; Development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0.35</c:v>
                </c:pt>
                <c:pt idx="1">
                  <c:v>0.2</c:v>
                </c:pt>
                <c:pt idx="2">
                  <c:v>0.15</c:v>
                </c:pt>
                <c:pt idx="3">
                  <c:v>0.1</c:v>
                </c:pt>
                <c:pt idx="4">
                  <c:v>0.1</c:v>
                </c:pt>
                <c:pt idx="5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5D-4976-951C-1C10C2BEA9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30889807"/>
        <c:axId val="1130890287"/>
      </c:barChart>
      <c:catAx>
        <c:axId val="11308898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0890287"/>
        <c:crosses val="autoZero"/>
        <c:auto val="1"/>
        <c:lblAlgn val="ctr"/>
        <c:lblOffset val="100"/>
        <c:noMultiLvlLbl val="0"/>
      </c:catAx>
      <c:valAx>
        <c:axId val="11308902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0889807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Employee readiness for AI integration.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rgbClr val="000000">
                  <a:lumMod val="65000"/>
                  <a:lumOff val="35000"/>
                </a:srgb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Fully Ready</c:v>
                </c:pt>
                <c:pt idx="1">
                  <c:v>Moderately Ready</c:v>
                </c:pt>
                <c:pt idx="2">
                  <c:v>Not Ready, Need Training</c:v>
                </c:pt>
                <c:pt idx="3">
                  <c:v>Resistant to AI Integration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0.4</c:v>
                </c:pt>
                <c:pt idx="1">
                  <c:v>0.3</c:v>
                </c:pt>
                <c:pt idx="2">
                  <c:v>0.2</c:v>
                </c:pt>
                <c:pt idx="3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B4-4763-A34E-04A0D3A2C4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02969520"/>
        <c:axId val="2002971440"/>
      </c:barChart>
      <c:catAx>
        <c:axId val="200296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02971440"/>
        <c:crosses val="autoZero"/>
        <c:auto val="1"/>
        <c:lblAlgn val="ctr"/>
        <c:lblOffset val="100"/>
        <c:noMultiLvlLbl val="0"/>
      </c:catAx>
      <c:valAx>
        <c:axId val="2002971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02969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 HR METRIC (%)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Importance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Employee Turnover Rate</c:v>
                </c:pt>
                <c:pt idx="1">
                  <c:v>Time to Hire</c:v>
                </c:pt>
                <c:pt idx="2">
                  <c:v>Employee Engagement</c:v>
                </c:pt>
                <c:pt idx="3">
                  <c:v>Cost per Hire</c:v>
                </c:pt>
                <c:pt idx="4">
                  <c:v>Training &amp; Development ROI</c:v>
                </c:pt>
                <c:pt idx="5">
                  <c:v>Absenteeism Rate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0.25</c:v>
                </c:pt>
                <c:pt idx="1">
                  <c:v>0.2</c:v>
                </c:pt>
                <c:pt idx="2">
                  <c:v>0.2</c:v>
                </c:pt>
                <c:pt idx="3">
                  <c:v>0.15</c:v>
                </c:pt>
                <c:pt idx="4">
                  <c:v>0.1</c:v>
                </c:pt>
                <c:pt idx="5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0D-475C-BA16-552849DCA4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85593311"/>
        <c:axId val="1185591391"/>
      </c:barChart>
      <c:catAx>
        <c:axId val="11855933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85591391"/>
        <c:crosses val="autoZero"/>
        <c:auto val="1"/>
        <c:lblAlgn val="ctr"/>
        <c:lblOffset val="100"/>
        <c:noMultiLvlLbl val="0"/>
      </c:catAx>
      <c:valAx>
        <c:axId val="11855913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855933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18-3-2025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18-3-2025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18-3-2025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94519" y="1253903"/>
            <a:ext cx="10657184" cy="1656184"/>
          </a:xfrm>
        </p:spPr>
        <p:txBody>
          <a:bodyPr/>
          <a:lstStyle/>
          <a:p>
            <a:r>
              <a:rPr lang="en-IN" dirty="0"/>
              <a:t>Talent Management: </a:t>
            </a:r>
            <a:r>
              <a:rPr lang="en-IN" sz="3600" b="1" dirty="0"/>
              <a:t>Advanced Talent Management Strategies</a:t>
            </a:r>
            <a:br>
              <a:rPr lang="en-IN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32500" lnSpcReduction="20000"/>
          </a:bodyPr>
          <a:lstStyle/>
          <a:p>
            <a:pPr>
              <a:spcBef>
                <a:spcPts val="300"/>
              </a:spcBef>
            </a:pPr>
            <a:r>
              <a:rPr lang="en-US" sz="5200" dirty="0"/>
              <a:t>Psychological Aspects of Talent Management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Employer Value Proposition (EVP)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Talent Analytics and Workforce Planning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Role of Leadership in Talent Development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Talent Management in the Digital Age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Reskilling &amp; Upskilling for Future Roles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Retention Strategies for Remote Employees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Case Study - Amazon Leadership Development Programs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Ethical Considerations in Talent Management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Legal Aspects of Talent Management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Startups vs. Enterprises: Talent Management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AI &amp; Chatbots in HR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Preparing for AI &amp; Automation in HR</a:t>
            </a:r>
          </a:p>
          <a:p>
            <a:pPr>
              <a:spcBef>
                <a:spcPts val="300"/>
              </a:spcBef>
            </a:pPr>
            <a:r>
              <a:rPr lang="en-US" sz="5200" dirty="0"/>
              <a:t>Measuring Talent Management Success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Conclusion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4098" name="Picture 2" descr="Talent Management: The Complete Guide - AIHR">
            <a:extLst>
              <a:ext uri="{FF2B5EF4-FFF2-40B4-BE49-F238E27FC236}">
                <a16:creationId xmlns:a16="http://schemas.microsoft.com/office/drawing/2014/main" id="{F0F70DE7-784E-DEBC-5897-213CFABE6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171" y="1047750"/>
            <a:ext cx="62484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391065" y="1340768"/>
            <a:ext cx="11671175" cy="432048"/>
          </a:xfrm>
        </p:spPr>
        <p:txBody>
          <a:bodyPr/>
          <a:lstStyle/>
          <a:p>
            <a:r>
              <a:rPr lang="en-US" b="1" dirty="0"/>
              <a:t>Psychological Aspects of Talent </a:t>
            </a:r>
            <a:r>
              <a:rPr lang="en-US" dirty="0"/>
              <a:t>Management</a:t>
            </a:r>
            <a:br>
              <a:rPr lang="en-US" dirty="0"/>
            </a:br>
            <a:br>
              <a:rPr lang="en-US" b="1" dirty="0"/>
            </a:br>
            <a:br>
              <a:rPr lang="en-IN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386200" y="1468860"/>
            <a:ext cx="11472909" cy="479583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IN" sz="2800" b="1" dirty="0"/>
              <a:t>Employee Motivation Theories</a:t>
            </a:r>
            <a:r>
              <a:rPr lang="en-IN" sz="2800" dirty="0"/>
              <a:t>: Maslow's hierarchy of needs, Herzberg’s Two-Factor theory.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IN" sz="2800" b="1" dirty="0"/>
              <a:t>Work Environment Impact</a:t>
            </a:r>
            <a:r>
              <a:rPr lang="en-IN" sz="2800" dirty="0"/>
              <a:t>: Positive workspaces enhance productivity.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IN" sz="2800" b="1" dirty="0"/>
              <a:t>Job Satisfaction</a:t>
            </a:r>
            <a:r>
              <a:rPr lang="en-IN" sz="2800" dirty="0"/>
              <a:t>: Aligning roles with employee aspirations.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IN" sz="2800" b="1" dirty="0"/>
              <a:t>Emotional Intelligence</a:t>
            </a:r>
            <a:r>
              <a:rPr lang="en-IN" sz="2800" dirty="0"/>
              <a:t>: Leadership empathy fosters engagement.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IN" sz="2800" b="1" dirty="0"/>
              <a:t>Workplace Culture</a:t>
            </a:r>
            <a:r>
              <a:rPr lang="en-IN" sz="2800" dirty="0"/>
              <a:t>: Collaborative environments improve retention.</a:t>
            </a:r>
          </a:p>
          <a:p>
            <a:pPr marL="180975" lvl="2" indent="-180975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q"/>
            </a:pPr>
            <a:endParaRPr lang="en-GB" sz="2600" kern="100" dirty="0">
              <a:cs typeface="Times New Roman" panose="02020603050405020304" pitchFamily="18" charset="0"/>
            </a:endParaRP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3" y="778044"/>
            <a:ext cx="11389024" cy="432048"/>
          </a:xfrm>
        </p:spPr>
        <p:txBody>
          <a:bodyPr/>
          <a:lstStyle/>
          <a:p>
            <a:r>
              <a:rPr lang="en-IN" b="1" dirty="0"/>
              <a:t>Employer Value Proposition (EVP)</a:t>
            </a:r>
            <a:br>
              <a:rPr lang="en-IN" b="1" dirty="0"/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1F6FCDF6-3DC5-4201-B67A-06357789FE7A}"/>
              </a:ext>
            </a:extLst>
          </p:cNvPr>
          <p:cNvSpPr txBox="1">
            <a:spLocks/>
          </p:cNvSpPr>
          <p:nvPr/>
        </p:nvSpPr>
        <p:spPr>
          <a:xfrm>
            <a:off x="626567" y="1446041"/>
            <a:ext cx="4824536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Definition</a:t>
            </a:r>
            <a:r>
              <a:rPr lang="en-US" sz="2000" dirty="0"/>
              <a:t>: Unique benefits an organization offers employees.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Key Elements</a:t>
            </a:r>
            <a:r>
              <a:rPr lang="en-US" sz="2000" dirty="0"/>
              <a:t>: Compensation, career growth, work-life balance, culture.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Competitive Advantage</a:t>
            </a:r>
            <a:r>
              <a:rPr lang="en-US" sz="2000" dirty="0"/>
              <a:t>: Strong EVP attracts top talent.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EVP Examples</a:t>
            </a:r>
            <a:r>
              <a:rPr lang="en-US" sz="2000" dirty="0"/>
              <a:t>: Google (perks), Netflix (freedom), Unilever (development).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Measurement</a:t>
            </a:r>
            <a:r>
              <a:rPr lang="en-US" sz="2000" dirty="0"/>
              <a:t>: Employee surveys and satisfaction scores.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IN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94462794-E323-B5F7-18C4-B05A272431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0839447"/>
              </p:ext>
            </p:extLst>
          </p:nvPr>
        </p:nvGraphicFramePr>
        <p:xfrm>
          <a:off x="5955159" y="1412776"/>
          <a:ext cx="547260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5288461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C039B-3E11-4BE7-59D6-7AB4F1A30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909EC16C-ADF1-20FC-8743-C01658BD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786919"/>
            <a:ext cx="11389024" cy="432048"/>
          </a:xfrm>
        </p:spPr>
        <p:txBody>
          <a:bodyPr/>
          <a:lstStyle/>
          <a:p>
            <a:r>
              <a:rPr lang="en-US" b="1" dirty="0"/>
              <a:t>Talent Analytics and Workforce Planning</a:t>
            </a:r>
            <a:br>
              <a:rPr lang="en-US" b="1" dirty="0"/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730E1CB1-2CF5-6110-2E9B-962125DC4E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0A5D6A57-3786-C1AE-80A8-EA0BE98F10A5}"/>
              </a:ext>
            </a:extLst>
          </p:cNvPr>
          <p:cNvSpPr txBox="1">
            <a:spLocks/>
          </p:cNvSpPr>
          <p:nvPr/>
        </p:nvSpPr>
        <p:spPr>
          <a:xfrm>
            <a:off x="404662" y="1670784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Predictive HR Analytics</a:t>
            </a:r>
            <a:r>
              <a:rPr lang="en-US" sz="2000" dirty="0"/>
              <a:t>: Forecasting hiring and turnover.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Workforce Planning</a:t>
            </a:r>
            <a:r>
              <a:rPr lang="en-US" sz="2000" dirty="0"/>
              <a:t>: Aligning workforce needs with business goals.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Data-Driven Decision Making</a:t>
            </a:r>
            <a:r>
              <a:rPr lang="en-US" sz="2000" dirty="0"/>
              <a:t>: AI in HR analytics.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Retention Metrics</a:t>
            </a:r>
            <a:r>
              <a:rPr lang="en-US" sz="2000" dirty="0"/>
              <a:t>: Measuring employee engagement.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Case Example</a:t>
            </a:r>
            <a:r>
              <a:rPr lang="en-US" sz="2000" dirty="0"/>
              <a:t>: Amazon’s use of data in talent acquisition.</a:t>
            </a: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AED28F6C-0462-7382-4A00-0119A780A5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4972292"/>
              </p:ext>
            </p:extLst>
          </p:nvPr>
        </p:nvGraphicFramePr>
        <p:xfrm>
          <a:off x="5883151" y="1052735"/>
          <a:ext cx="5578284" cy="50183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06312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5A44D-FC03-4B46-0F98-3E4F30ACE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35" y="317400"/>
            <a:ext cx="11389024" cy="432048"/>
          </a:xfrm>
        </p:spPr>
        <p:txBody>
          <a:bodyPr/>
          <a:lstStyle/>
          <a:p>
            <a:r>
              <a:rPr lang="en-US" b="1" dirty="0"/>
              <a:t>Role of Leadership in Talent Development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F74442-B00D-B0C2-790B-0C243E18F4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10543" y="1667791"/>
            <a:ext cx="5478489" cy="479583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Transformational vs. Transactional Leadership</a:t>
            </a:r>
            <a:r>
              <a:rPr lang="en-US" sz="2000" dirty="0"/>
              <a:t>: Styles impact retention.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Mentorship Programs</a:t>
            </a:r>
            <a:r>
              <a:rPr lang="en-US" sz="2000" dirty="0"/>
              <a:t>: Developing future leaders.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Managerial Influence</a:t>
            </a:r>
            <a:r>
              <a:rPr lang="en-US" sz="2000" dirty="0"/>
              <a:t>: How leadership fosters motivation.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Leadership Training</a:t>
            </a:r>
            <a:r>
              <a:rPr lang="en-US" sz="2000" dirty="0"/>
              <a:t>: Investments in executive education.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Example</a:t>
            </a:r>
            <a:r>
              <a:rPr lang="en-US" sz="2000" dirty="0"/>
              <a:t>: Apple’s leadership pipeline.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295663-89D7-F318-E616-7060E73552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8C0B8F63-4520-1CCB-37E6-38C5A8CA4A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6731897"/>
              </p:ext>
            </p:extLst>
          </p:nvPr>
        </p:nvGraphicFramePr>
        <p:xfrm>
          <a:off x="5235079" y="1196752"/>
          <a:ext cx="7099726" cy="4654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5598848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CADD0-2AB3-D128-D3EA-0CBFD47CE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89D35AAC-0F56-0EAF-26CD-9A075CE82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/>
          <a:lstStyle/>
          <a:p>
            <a:r>
              <a:rPr lang="en-US" b="1" dirty="0"/>
              <a:t>Talent Management in the Digital Age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E104FD1-79D9-8412-C4D9-F632C351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59FBACA9-0B1F-DB99-476C-B004818D6E51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Digital Transformation</a:t>
            </a:r>
            <a:r>
              <a:rPr lang="en-US" sz="2000" dirty="0"/>
              <a:t>: AI and automation in HR.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Adapting HR for Millennials &amp; Gen Z</a:t>
            </a:r>
            <a:r>
              <a:rPr lang="en-US" sz="2000" dirty="0"/>
              <a:t>: Personalization and flexibility.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Remote Work Impact</a:t>
            </a:r>
            <a:r>
              <a:rPr lang="en-US" sz="2000" dirty="0"/>
              <a:t>: Virtual collaboration and engagement.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Employee Well-being</a:t>
            </a:r>
            <a:r>
              <a:rPr lang="en-US" sz="2000" dirty="0"/>
              <a:t>: Tech for mental health and stress management.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Future Trends</a:t>
            </a:r>
            <a:r>
              <a:rPr lang="en-US" sz="2000" dirty="0"/>
              <a:t>: Virtual reality in employee training.</a:t>
            </a:r>
            <a:endParaRPr lang="en-US" sz="2000" kern="100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46806304-9F27-91D4-6372-B9F14AD3F8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006910"/>
              </p:ext>
            </p:extLst>
          </p:nvPr>
        </p:nvGraphicFramePr>
        <p:xfrm>
          <a:off x="5523111" y="1245535"/>
          <a:ext cx="6154348" cy="4366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1210364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5FD86-996D-1920-9AD1-57DA67DE5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6045865-8527-E3A1-BAF2-487A7DADB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527" y="403013"/>
            <a:ext cx="11389024" cy="432048"/>
          </a:xfrm>
        </p:spPr>
        <p:txBody>
          <a:bodyPr/>
          <a:lstStyle/>
          <a:p>
            <a:r>
              <a:rPr lang="en-IN" b="1" dirty="0"/>
              <a:t>Reskilling &amp; Upskilling for Future Roles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93D9FBB-5FC0-2467-E72C-BAF0FD96B6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122BDD09-AB3F-0FC2-4260-891F45A3EF95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Continuous Learning</a:t>
            </a:r>
            <a:r>
              <a:rPr lang="en-US" sz="2000" dirty="0"/>
              <a:t>: Employees must adapt to change.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Corporate Training Programs</a:t>
            </a:r>
            <a:r>
              <a:rPr lang="en-US" sz="2000" dirty="0"/>
              <a:t>: Investment in L&amp;D.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AI &amp; Automation Adaptation</a:t>
            </a:r>
            <a:r>
              <a:rPr lang="en-US" sz="2000" dirty="0"/>
              <a:t>: Training employees in emerging tech.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Personalized Learning Paths</a:t>
            </a:r>
            <a:r>
              <a:rPr lang="en-US" sz="2000" dirty="0"/>
              <a:t>: Skill-based progression plans.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Example</a:t>
            </a:r>
            <a:r>
              <a:rPr lang="en-US" sz="2000" dirty="0"/>
              <a:t>: IBM’s reskilling initiatives.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51A1F137-3925-252F-13F5-E4F479FB27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9704971"/>
              </p:ext>
            </p:extLst>
          </p:nvPr>
        </p:nvGraphicFramePr>
        <p:xfrm>
          <a:off x="5523111" y="1268760"/>
          <a:ext cx="6048672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980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E8D7D-3EB3-8D40-7DC2-1F620408B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E46D4C9-75BF-D28D-2016-A32588E34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527" y="345996"/>
            <a:ext cx="11389024" cy="432048"/>
          </a:xfrm>
        </p:spPr>
        <p:txBody>
          <a:bodyPr/>
          <a:lstStyle/>
          <a:p>
            <a:r>
              <a:rPr lang="en-US" b="1" dirty="0"/>
              <a:t>Retention Strategies for Remote Employees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B4008D21-8357-D47A-C823-E969BDD89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B43EB95A-3392-9B9D-C95C-8B00D237B9A5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Virtual Engagement Activities</a:t>
            </a:r>
            <a:r>
              <a:rPr lang="en-IN" sz="2000" dirty="0"/>
              <a:t>: Maintaining team spirit.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Flexibility &amp; Autonomy</a:t>
            </a:r>
            <a:r>
              <a:rPr lang="en-IN" sz="2000" dirty="0"/>
              <a:t>: Work-life balance for remote staff.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Employee Assistance Programs (EAPs)</a:t>
            </a:r>
            <a:r>
              <a:rPr lang="en-IN" sz="2000" dirty="0"/>
              <a:t>: Mental health support.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Regular Feedback &amp; Communication</a:t>
            </a:r>
            <a:r>
              <a:rPr lang="en-IN" sz="2000" dirty="0"/>
              <a:t>: Ensuring engagement.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Remote Work Success</a:t>
            </a:r>
            <a:r>
              <a:rPr lang="en-IN" sz="2000" dirty="0"/>
              <a:t>: GitLab’s fully remote culture.</a:t>
            </a: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7EEC5E8A-C768-6D5A-C72B-B5B8052584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5594225"/>
              </p:ext>
            </p:extLst>
          </p:nvPr>
        </p:nvGraphicFramePr>
        <p:xfrm>
          <a:off x="5523111" y="1116935"/>
          <a:ext cx="5650292" cy="4582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492412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87F9C5-0001-7650-F05F-4969770B9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D1CB8DC1-32D8-84F0-FF29-B8AC1D044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527" y="566839"/>
            <a:ext cx="11389024" cy="432048"/>
          </a:xfrm>
        </p:spPr>
        <p:txBody>
          <a:bodyPr/>
          <a:lstStyle/>
          <a:p>
            <a:r>
              <a:rPr lang="en-US" b="1" dirty="0"/>
              <a:t>Case Study - Amazon Leadership Development Programs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1C4C499-C3D3-D07D-8AA8-2A7B43F323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386E4169-9565-AC8F-5CA8-32BB62A111A2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Leadership Training</a:t>
            </a:r>
            <a:r>
              <a:rPr lang="en-US" sz="2000" dirty="0"/>
              <a:t>: Amazon’s systematic approach.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Employee Growth</a:t>
            </a:r>
            <a:r>
              <a:rPr lang="en-US" sz="2000" dirty="0"/>
              <a:t>: Career development initiatives.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Retention &amp; Engagement</a:t>
            </a:r>
            <a:r>
              <a:rPr lang="en-US" sz="2000" dirty="0"/>
              <a:t>: Strategies for high-performing employees.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Amazon’s Future Leaders Program</a:t>
            </a:r>
            <a:r>
              <a:rPr lang="en-US" sz="2000" dirty="0"/>
              <a:t>: Structured mentorship.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Impact</a:t>
            </a:r>
            <a:r>
              <a:rPr lang="en-US" sz="2000" dirty="0"/>
              <a:t>: Increased internal promotions.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1026" name="Picture 2" descr="Unlocking the Potential of the Case Study Approach - EFMD Global blog %">
            <a:extLst>
              <a:ext uri="{FF2B5EF4-FFF2-40B4-BE49-F238E27FC236}">
                <a16:creationId xmlns:a16="http://schemas.microsoft.com/office/drawing/2014/main" id="{642844E7-3956-CBB1-47F2-7B9A7E7C5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31" y="1835067"/>
            <a:ext cx="4876799" cy="308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09615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29BD36-0E92-8FB1-5C2C-46362AFDE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495B1D25-4613-E748-8FE0-75B66F770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545" y="1988840"/>
            <a:ext cx="11389024" cy="432048"/>
          </a:xfrm>
        </p:spPr>
        <p:txBody>
          <a:bodyPr/>
          <a:lstStyle/>
          <a:p>
            <a:r>
              <a:rPr lang="en-US" b="1" dirty="0"/>
              <a:t>Ethical Considerations in Talent Management</a:t>
            </a:r>
            <a:br>
              <a:rPr lang="en-US" b="1" dirty="0"/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6CE754F-DC4D-3A9B-DA1C-B30935E650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9D5DED89-0A8C-FF5A-C6A2-58340D7723BB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33F1B2-E1AC-B77D-D70D-8D3A7D34429A}"/>
              </a:ext>
            </a:extLst>
          </p:cNvPr>
          <p:cNvSpPr txBox="1"/>
          <p:nvPr/>
        </p:nvSpPr>
        <p:spPr>
          <a:xfrm>
            <a:off x="482551" y="1700808"/>
            <a:ext cx="6048672" cy="4040257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Fair Hiring Practices: </a:t>
            </a:r>
            <a:r>
              <a:rPr lang="en-US" sz="2000" dirty="0">
                <a:solidFill>
                  <a:schemeClr val="bg2"/>
                </a:solidFill>
              </a:rPr>
              <a:t>Diversity and equal opportunities.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Ethical Compensation: </a:t>
            </a:r>
            <a:r>
              <a:rPr lang="en-US" sz="2000" dirty="0">
                <a:solidFill>
                  <a:schemeClr val="bg2"/>
                </a:solidFill>
              </a:rPr>
              <a:t>Pay equity &amp; transparency.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Workplace Harassment Policies: </a:t>
            </a:r>
            <a:r>
              <a:rPr lang="en-US" sz="2000" dirty="0">
                <a:solidFill>
                  <a:schemeClr val="bg2"/>
                </a:solidFill>
              </a:rPr>
              <a:t>Creating safe environments.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Employee Rights Awareness: </a:t>
            </a:r>
            <a:r>
              <a:rPr lang="en-US" sz="2000" dirty="0">
                <a:solidFill>
                  <a:schemeClr val="bg2"/>
                </a:solidFill>
              </a:rPr>
              <a:t>HR training programs.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Example: </a:t>
            </a:r>
            <a:r>
              <a:rPr lang="en-US" sz="2000" dirty="0">
                <a:solidFill>
                  <a:schemeClr val="bg2"/>
                </a:solidFill>
              </a:rPr>
              <a:t>Google’s inclusive hiring practices.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FA91EB33-85F5-04CF-542C-CE554B8E16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1456548"/>
              </p:ext>
            </p:extLst>
          </p:nvPr>
        </p:nvGraphicFramePr>
        <p:xfrm>
          <a:off x="6358301" y="980728"/>
          <a:ext cx="5434268" cy="4582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453014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D33E2-66CA-1784-A7F1-AE6362980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4762D74-CFE6-A4E5-C3F7-4C7023FB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47" y="2521671"/>
            <a:ext cx="11389024" cy="432048"/>
          </a:xfrm>
        </p:spPr>
        <p:txBody>
          <a:bodyPr/>
          <a:lstStyle/>
          <a:p>
            <a:r>
              <a:rPr lang="en-US" b="1" dirty="0"/>
              <a:t>Legal Aspects of Talent Management</a:t>
            </a:r>
            <a:br>
              <a:rPr lang="en-US" b="1" dirty="0"/>
            </a:br>
            <a:br>
              <a:rPr lang="en-IN" dirty="0"/>
            </a:br>
            <a:br>
              <a:rPr lang="en-IN" dirty="0"/>
            </a:br>
            <a:br>
              <a:rPr lang="en-IN" dirty="0"/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67C977CA-12AE-2A26-2F59-6BE12F9ECC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3C1FDC86-4C76-52E5-C788-FFACC9F3BCCE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C897D9-6357-7F65-DCF3-84F00148CDC3}"/>
              </a:ext>
            </a:extLst>
          </p:cNvPr>
          <p:cNvSpPr txBox="1"/>
          <p:nvPr/>
        </p:nvSpPr>
        <p:spPr>
          <a:xfrm>
            <a:off x="488547" y="1412776"/>
            <a:ext cx="6402716" cy="3968249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Labor Laws &amp; Compliance: </a:t>
            </a:r>
            <a:r>
              <a:rPr lang="en-US" sz="2000" dirty="0">
                <a:solidFill>
                  <a:schemeClr val="bg2"/>
                </a:solidFill>
              </a:rPr>
              <a:t>Protecting workers’ rights.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Workplace Policies:</a:t>
            </a:r>
            <a:r>
              <a:rPr lang="en-US" sz="2000" dirty="0">
                <a:solidFill>
                  <a:schemeClr val="bg2"/>
                </a:solidFill>
              </a:rPr>
              <a:t> Anti-discrimination and fair pay.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Employee Contracts: </a:t>
            </a:r>
            <a:r>
              <a:rPr lang="en-US" sz="2000" dirty="0">
                <a:solidFill>
                  <a:schemeClr val="bg2"/>
                </a:solidFill>
              </a:rPr>
              <a:t>Legal obligations.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HR Responsibilities: </a:t>
            </a:r>
            <a:r>
              <a:rPr lang="en-US" sz="2000" dirty="0">
                <a:solidFill>
                  <a:schemeClr val="bg2"/>
                </a:solidFill>
              </a:rPr>
              <a:t>Navigating employment laws.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Example: </a:t>
            </a:r>
            <a:r>
              <a:rPr lang="en-US" sz="2000" dirty="0">
                <a:solidFill>
                  <a:schemeClr val="bg2"/>
                </a:solidFill>
              </a:rPr>
              <a:t>EU labor law impact on hiring policies.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8CBD49E3-3D12-D15D-E7F8-C4087EF5B5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2795010"/>
              </p:ext>
            </p:extLst>
          </p:nvPr>
        </p:nvGraphicFramePr>
        <p:xfrm>
          <a:off x="6183574" y="980728"/>
          <a:ext cx="6082340" cy="5231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280468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9FD09-B056-D268-00F6-F2716A8A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DB0D443-05DD-0BA6-0174-2A1DCFD6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675" y="2852936"/>
            <a:ext cx="11389024" cy="432048"/>
          </a:xfrm>
        </p:spPr>
        <p:txBody>
          <a:bodyPr/>
          <a:lstStyle/>
          <a:p>
            <a:r>
              <a:rPr lang="fr-FR" b="1" dirty="0"/>
              <a:t>Startups vs. Entreprises: Talent Management</a:t>
            </a:r>
            <a:br>
              <a:rPr lang="fr-FR" b="1" dirty="0"/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dirty="0"/>
            </a:br>
            <a:br>
              <a:rPr lang="en-IN" dirty="0"/>
            </a:br>
            <a:br>
              <a:rPr lang="en-IN" dirty="0"/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462F951E-0C60-6F74-DAF7-E4D3BF9B6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9DE81A96-CE90-17BF-6AE9-B6F06E7797C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8A3769-76B5-2B99-8807-2D8FA2884F26}"/>
              </a:ext>
            </a:extLst>
          </p:cNvPr>
          <p:cNvSpPr txBox="1"/>
          <p:nvPr/>
        </p:nvSpPr>
        <p:spPr>
          <a:xfrm>
            <a:off x="440667" y="1628800"/>
            <a:ext cx="5658508" cy="4536504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Startups: </a:t>
            </a:r>
            <a:r>
              <a:rPr lang="en-US" sz="2000" dirty="0">
                <a:solidFill>
                  <a:schemeClr val="bg2"/>
                </a:solidFill>
              </a:rPr>
              <a:t>Agile, growth-focused hiring.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Enterprises: </a:t>
            </a:r>
            <a:r>
              <a:rPr lang="en-US" sz="2000" dirty="0">
                <a:solidFill>
                  <a:schemeClr val="bg2"/>
                </a:solidFill>
              </a:rPr>
              <a:t>Structured HR with long-term planning.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Challenges in Both: </a:t>
            </a:r>
            <a:r>
              <a:rPr lang="en-US" sz="2000" dirty="0">
                <a:solidFill>
                  <a:schemeClr val="bg2"/>
                </a:solidFill>
              </a:rPr>
              <a:t>Talent attraction and retention.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Learning from Each Other: </a:t>
            </a:r>
            <a:r>
              <a:rPr lang="en-US" sz="2000" dirty="0">
                <a:solidFill>
                  <a:schemeClr val="bg2"/>
                </a:solidFill>
              </a:rPr>
              <a:t>Adaptability vs. stability.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Example: </a:t>
            </a:r>
            <a:r>
              <a:rPr lang="en-US" sz="2000" dirty="0">
                <a:solidFill>
                  <a:schemeClr val="bg2"/>
                </a:solidFill>
              </a:rPr>
              <a:t>Airbnb vs. Microsoft HR strategies.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82260B7B-61C7-9816-0D47-4AA2F9CCAC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8056152"/>
              </p:ext>
            </p:extLst>
          </p:nvPr>
        </p:nvGraphicFramePr>
        <p:xfrm>
          <a:off x="5904980" y="1052736"/>
          <a:ext cx="637037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185812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49D913-C234-5688-444C-E3D929252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0A656183-FBCE-3D37-8588-A8B580707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600" y="384894"/>
            <a:ext cx="11389024" cy="432048"/>
          </a:xfrm>
        </p:spPr>
        <p:txBody>
          <a:bodyPr/>
          <a:lstStyle/>
          <a:p>
            <a:r>
              <a:rPr lang="en-IN" b="1" dirty="0"/>
              <a:t>AI &amp; Chatbots in HR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1254C205-8EC6-1A81-C14C-FA1DBD6045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78AFD172-74CE-F903-0D98-D5F160CBA1FE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AI in Hiring</a:t>
            </a:r>
            <a:r>
              <a:rPr lang="en-IN" sz="2000" dirty="0"/>
              <a:t>: Automating resume screening.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Chatbots for Employee Queries</a:t>
            </a:r>
            <a:r>
              <a:rPr lang="en-IN" sz="2000" dirty="0"/>
              <a:t>: Improving engagement.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Predictive Analysis</a:t>
            </a:r>
            <a:r>
              <a:rPr lang="en-IN" sz="2000" dirty="0"/>
              <a:t>: Identifying potential retention risks.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Bias Reduction</a:t>
            </a:r>
            <a:r>
              <a:rPr lang="en-IN" sz="2000" dirty="0"/>
              <a:t>: AI-driven decision-making.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000" b="1" dirty="0"/>
              <a:t>Example</a:t>
            </a:r>
            <a:r>
              <a:rPr lang="en-IN" sz="2000" dirty="0"/>
              <a:t>: IBM’s Watson HR applications.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A7114C70-2059-A414-DE1D-642EA7AEBE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293378"/>
              </p:ext>
            </p:extLst>
          </p:nvPr>
        </p:nvGraphicFramePr>
        <p:xfrm>
          <a:off x="6891264" y="599153"/>
          <a:ext cx="4893360" cy="5141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2524786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77355-FDC5-9753-8E05-7B99DB82E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F15BF88C-3DB8-362B-7190-A0BF9AEA1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83" y="2961048"/>
            <a:ext cx="11389024" cy="432048"/>
          </a:xfrm>
        </p:spPr>
        <p:txBody>
          <a:bodyPr/>
          <a:lstStyle/>
          <a:p>
            <a:r>
              <a:rPr lang="en-US" b="1" dirty="0"/>
              <a:t>Preparing for AI &amp; Automation in HR</a:t>
            </a:r>
            <a:br>
              <a:rPr lang="en-US" b="1" dirty="0"/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0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0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1E318A5B-0A5A-2BB7-C091-0B89674EFA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C4D4FB88-E881-377B-FB32-7E8C9C1C9EBD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Workforce Evolution</a:t>
            </a:r>
            <a:r>
              <a:rPr lang="en-US" sz="2000" dirty="0"/>
              <a:t>: New skills for AI-integrated workplaces.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HR Tech Adoption</a:t>
            </a:r>
            <a:r>
              <a:rPr lang="en-US" sz="2000" dirty="0"/>
              <a:t>: Implementing AI in daily tasks.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Balancing Tech &amp; Human Touch</a:t>
            </a:r>
            <a:r>
              <a:rPr lang="en-US" sz="2000" dirty="0"/>
              <a:t>: Employee interactions.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Automation of Repetitive Tasks</a:t>
            </a:r>
            <a:r>
              <a:rPr lang="en-US" sz="2000" dirty="0"/>
              <a:t>: HR efficiency.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Future Outlook</a:t>
            </a:r>
            <a:r>
              <a:rPr lang="en-US" sz="2000" dirty="0"/>
              <a:t>: The changing role of HR professionals.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400AE8D3-36ED-C08A-1C7A-B8BB981F25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2341507"/>
              </p:ext>
            </p:extLst>
          </p:nvPr>
        </p:nvGraphicFramePr>
        <p:xfrm>
          <a:off x="6284530" y="1173627"/>
          <a:ext cx="4426156" cy="4438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7534345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9630C-26DE-3CC0-9726-BE1FB0061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715F57F-B25C-CE79-241F-274F5441B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676" y="507502"/>
            <a:ext cx="11389024" cy="432048"/>
          </a:xfrm>
        </p:spPr>
        <p:txBody>
          <a:bodyPr/>
          <a:lstStyle/>
          <a:p>
            <a:r>
              <a:rPr lang="en-IN" b="1" dirty="0"/>
              <a:t>Measuring Talent Management Success</a:t>
            </a:r>
            <a:br>
              <a:rPr lang="en-IN" b="1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FE4B598-03B2-2157-B694-48754118F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8B66B6FD-BD1F-4022-D77A-5174DDE8447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Retention Rates</a:t>
            </a:r>
            <a:r>
              <a:rPr lang="en-US" sz="2000" dirty="0"/>
              <a:t>: Analyzing turnover.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Time-to-Fill</a:t>
            </a:r>
            <a:r>
              <a:rPr lang="en-US" sz="2000" dirty="0"/>
              <a:t>: Efficiency in hiring.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Engagement Scores</a:t>
            </a:r>
            <a:r>
              <a:rPr lang="en-US" sz="2000" dirty="0"/>
              <a:t>: Employee satisfaction levels.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Productivity Metrics</a:t>
            </a:r>
            <a:r>
              <a:rPr lang="en-US" sz="2000" dirty="0"/>
              <a:t>: Individual and team output.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Leadership Pipeline</a:t>
            </a:r>
            <a:r>
              <a:rPr lang="en-US" sz="2000" dirty="0"/>
              <a:t>: Strength of internal promotion.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B269B61-D0E7-B647-2035-4F99F2828E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0394467"/>
              </p:ext>
            </p:extLst>
          </p:nvPr>
        </p:nvGraphicFramePr>
        <p:xfrm>
          <a:off x="6155271" y="836712"/>
          <a:ext cx="5722300" cy="5375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32610886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BB2C4-B25E-8CC5-0B50-7A3BEBA50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31C43361-943F-8F67-2ACE-C19942342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4" y="1844824"/>
            <a:ext cx="11389024" cy="432048"/>
          </a:xfrm>
        </p:spPr>
        <p:txBody>
          <a:bodyPr/>
          <a:lstStyle/>
          <a:p>
            <a:r>
              <a:rPr lang="en-IN" dirty="0"/>
              <a:t>Conclusion</a:t>
            </a:r>
            <a:br>
              <a:rPr lang="en-IN" dirty="0"/>
            </a:br>
            <a:br>
              <a:rPr lang="en-US" dirty="0"/>
            </a:br>
            <a:br>
              <a:rPr lang="en-US" dirty="0"/>
            </a:br>
            <a:br>
              <a:rPr lang="en-IN" dirty="0"/>
            </a:br>
            <a:br>
              <a:rPr lang="en-US" b="1" i="0" dirty="0">
                <a:solidFill>
                  <a:srgbClr val="404040"/>
                </a:solidFill>
                <a:effectLst/>
                <a:latin typeface="Inter"/>
              </a:rPr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B52C816-3F88-87E8-D367-B134DF4D33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64319E84-8042-CA4E-17F1-221D684D0720}"/>
              </a:ext>
            </a:extLst>
          </p:cNvPr>
          <p:cNvSpPr txBox="1">
            <a:spLocks/>
          </p:cNvSpPr>
          <p:nvPr/>
        </p:nvSpPr>
        <p:spPr>
          <a:xfrm>
            <a:off x="404662" y="1628800"/>
            <a:ext cx="583852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Recap of Key Insights</a:t>
            </a:r>
            <a:r>
              <a:rPr lang="en-US" sz="2000" dirty="0"/>
              <a:t>: Top takeaways from the presentation.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Future Trends</a:t>
            </a:r>
            <a:r>
              <a:rPr lang="en-US" sz="2000" dirty="0"/>
              <a:t>: Remote work, AI, personalized HR.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Call to Action</a:t>
            </a:r>
            <a:r>
              <a:rPr lang="en-US" sz="2000" dirty="0"/>
              <a:t>: Importance of investing in people.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The Changing Workforce</a:t>
            </a:r>
            <a:r>
              <a:rPr lang="en-US" sz="2000" dirty="0"/>
              <a:t>: Hybrid work models.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Final Thought</a:t>
            </a:r>
            <a:r>
              <a:rPr lang="en-US" sz="2000" dirty="0"/>
              <a:t>: "Your people are your greatest asset."</a:t>
            </a:r>
          </a:p>
          <a:p>
            <a:pPr marL="0" indent="0">
              <a:buNone/>
            </a:pPr>
            <a:br>
              <a:rPr lang="en-US" sz="2000" b="0" i="0" dirty="0">
                <a:solidFill>
                  <a:srgbClr val="404040"/>
                </a:solidFill>
                <a:effectLst/>
                <a:latin typeface="Inter"/>
              </a:rPr>
            </a:b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9218" name="Picture 2" descr="Conclusion Images - Free Download on ...">
            <a:extLst>
              <a:ext uri="{FF2B5EF4-FFF2-40B4-BE49-F238E27FC236}">
                <a16:creationId xmlns:a16="http://schemas.microsoft.com/office/drawing/2014/main" id="{99F17CC6-0145-7B05-8136-CCB917A8C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327" y="1772816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27994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115</TotalTime>
  <Words>1011</Words>
  <Application>Microsoft Office PowerPoint</Application>
  <PresentationFormat>Custom</PresentationFormat>
  <Paragraphs>160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Minion</vt:lpstr>
      <vt:lpstr>Wingdings</vt:lpstr>
      <vt:lpstr>Times New Roman</vt:lpstr>
      <vt:lpstr>Arial</vt:lpstr>
      <vt:lpstr>Inter</vt:lpstr>
      <vt:lpstr>Georgia</vt:lpstr>
      <vt:lpstr>Calibri</vt:lpstr>
      <vt:lpstr>Corporate template-set Universiteit Leiden</vt:lpstr>
      <vt:lpstr>Talent Management: Advanced Talent Management Strategies  European Institute of Innovation, Entrepreneurship and Technology Lessingstraße 79, 13158 Berlin, Germany </vt:lpstr>
      <vt:lpstr>Index</vt:lpstr>
      <vt:lpstr>Psychological Aspects of Talent Management   </vt:lpstr>
      <vt:lpstr>Employer Value Proposition (EVP)  </vt:lpstr>
      <vt:lpstr>Talent Analytics and Workforce Planning  </vt:lpstr>
      <vt:lpstr>Role of Leadership in Talent Development</vt:lpstr>
      <vt:lpstr>Talent Management in the Digital Age</vt:lpstr>
      <vt:lpstr>Reskilling &amp; Upskilling for Future Roles</vt:lpstr>
      <vt:lpstr>Retention Strategies for Remote Employees</vt:lpstr>
      <vt:lpstr>Case Study - Amazon Leadership Development Programs</vt:lpstr>
      <vt:lpstr>Ethical Considerations in Talent Management     </vt:lpstr>
      <vt:lpstr>Legal Aspects of Talent Management       </vt:lpstr>
      <vt:lpstr>Startups vs. Entreprises: Talent Management        </vt:lpstr>
      <vt:lpstr>AI &amp; Chatbots in HR</vt:lpstr>
      <vt:lpstr>Preparing for AI &amp; Automation in HR         </vt:lpstr>
      <vt:lpstr>Measuring Talent Management Success </vt:lpstr>
      <vt:lpstr>Conclusion    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195</cp:revision>
  <dcterms:created xsi:type="dcterms:W3CDTF">2023-10-18T00:40:52Z</dcterms:created>
  <dcterms:modified xsi:type="dcterms:W3CDTF">2025-03-18T16:24:47Z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