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/>
    <p:restoredTop sz="94645"/>
  </p:normalViewPr>
  <p:slideViewPr>
    <p:cSldViewPr snapToGrid="0">
      <p:cViewPr varScale="1">
        <p:scale>
          <a:sx n="104" d="100"/>
          <a:sy n="104" d="100"/>
        </p:scale>
        <p:origin x="1136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291C1-0056-C074-8A46-11AF614CC0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F2505E-DB05-BD95-08EB-6465AC5A6B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9C5EE-750E-9A3E-B4A3-05DF3F9B2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DC46EE-EF6A-3F2E-DD2F-0DE78D9AF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8A842D-5CBA-D64A-A6BE-6598917A0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203156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08E35-0E90-3D1C-DA6C-06C1A04E1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CE298-8477-00AA-F45F-CA4B672A2B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65C12E-DF90-B824-2FB4-7A8175B2E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119AD-73C4-4E76-B282-94D78C56A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168FA9-CB20-604C-3919-7E75B1047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421677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85538-D3B8-C247-B674-7A36647EE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AC0966-5308-236E-7898-93119A14D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2BC64-9094-FD24-4826-EA8F76F80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E8EF1-BE19-D932-89AC-D2824D823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DBE797-AF4C-EF46-E30B-FE1013679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457062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F185-59FD-CE1A-22A2-79FEB52FF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9A4C7-765D-A275-401E-7A91E55CB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D131A3-71AE-3DAF-E602-B6DB063E9B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D4D31E-D771-25FA-F3C2-19FC2B4A0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531BEC-C14A-E0CC-1E35-9CFEA787D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6CFA63-A352-67EE-0CD4-1A6178766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405679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3A9F7-0CEA-A170-A659-F25C9F93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41D2F-8BDE-3C4C-EF1F-DDDB0485B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D8B186-0D54-F82B-A793-37CA4D3416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41583B-C518-1208-A869-89A90554D7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5B2335-20C6-E39B-2F7A-860FD9AE2A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40C8BC-2A13-2743-FE95-2B1C115B6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E14993-BB5B-9597-D834-7365D50DB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A92227-C280-3A57-DB61-8364F210B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42269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3B0DF-A8A4-2920-DAAF-FF84EAC4D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9E06A8-185C-2100-6D9D-0E8E7684C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20CD41-8C6F-F2BD-8DE3-EFE7A6CD4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83622B-C430-3E7F-99FD-EB781B77F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586121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59A38C-E0C0-E0E8-18D2-D3EF43F7D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E28CB6-4164-CD9A-D254-CAD693373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64ABA-07AE-1C23-8AC8-7FD33DA34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599585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9643E-3674-E6C4-43DD-6B2C35AFD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18F2A-8280-2F96-34D1-3B4C4BFD4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149264-F3B9-2D62-8785-EEF60D9CB2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55584C-9BFA-6F38-E54E-741F0D862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B8F877-72C8-2E8C-22DC-BEB69E71C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AB9DED-3ACD-0959-260A-BF2489782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442330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CD90C-E26E-87DB-9B78-51668451A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625F99-0ADE-9BD1-A9E0-525F1305F2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97869-33B5-E53C-A2AA-0D56394AF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AD1D43-74ED-82F8-E184-B7933793A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7D40B0-10AA-117A-456C-A05A687E8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8915C9-DC61-9B08-297F-6337A2139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951790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81BE7-E5FA-EF12-A91B-13E6052BE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A272DF-A5C0-FC76-5887-A82F2A08DE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2DCE74-1257-B830-A1C4-A006327D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3E9FB-1AD3-B9AD-9330-F59CF6F94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94524-16BE-ECF2-3AEF-FE3512728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41028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1FEA67-E9F6-A924-1F45-1656AC0FA9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1E3AD4-7452-3BA4-F5AE-2077EA5FB2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C65DD-B9C9-F9AE-F616-F4284F253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AFDADF-ED9B-A108-A073-7FBFE46BE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D87F6-DAF9-A1F4-7592-0CE5879A4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88337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5DA7DB-F5CD-6AF7-E7A1-E7FA371D2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07B18E-04A4-638E-D7E1-583812B058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DB70C4-8D57-51FD-B85F-B99D4E1E59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2E5099-40DD-D748-8003-A4685D5B0876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9B575D-96BE-B057-B646-B1AF2D9E33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B3143-D787-F647-3C24-1A82B535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12B06E-75DA-264C-A0E2-41616C3ED461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135490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00CBD-78D2-FC58-FB4D-B37BE0997F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Strategic Talent Management for Global Expansion</a:t>
            </a:r>
            <a:endParaRPr lang="en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4C89C5-B89F-DE48-9C66-D534497CAD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60000"/>
              </a:lnSpc>
            </a:pPr>
            <a:r>
              <a:rPr lang="en-EG" dirty="0"/>
              <a:t>Student ID</a:t>
            </a:r>
          </a:p>
          <a:p>
            <a:pPr>
              <a:lnSpc>
                <a:spcPct val="160000"/>
              </a:lnSpc>
            </a:pPr>
            <a:r>
              <a:rPr lang="en-EG" dirty="0"/>
              <a:t>Flora Ceyda Knapp</a:t>
            </a:r>
          </a:p>
          <a:p>
            <a:pPr>
              <a:lnSpc>
                <a:spcPct val="160000"/>
              </a:lnSpc>
            </a:pPr>
            <a:r>
              <a:rPr lang="en-EG" dirty="0"/>
              <a:t>Class </a:t>
            </a:r>
          </a:p>
          <a:p>
            <a:pPr>
              <a:lnSpc>
                <a:spcPct val="160000"/>
              </a:lnSpc>
            </a:pPr>
            <a:r>
              <a:rPr lang="en-EG" dirty="0"/>
              <a:t>Date </a:t>
            </a:r>
          </a:p>
        </p:txBody>
      </p:sp>
    </p:spTree>
    <p:extLst>
      <p:ext uri="{BB962C8B-B14F-4D97-AF65-F5344CB8AC3E}">
        <p14:creationId xmlns:p14="http://schemas.microsoft.com/office/powerpoint/2010/main" val="952334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F7FC5-1733-CFCC-3F9C-1BBFC5FF9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r>
              <a:rPr lang="en-EG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95EA9-40C5-B720-F6B9-C7B8BB3142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Recruitment Strategy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Development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Retention Strategy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Materials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  <a:p>
            <a:pPr>
              <a:buNone/>
            </a:pPr>
            <a:br>
              <a:rPr lang="en-US" sz="2000" dirty="0"/>
            </a:br>
            <a:endParaRPr lang="en-EG" sz="2000" dirty="0"/>
          </a:p>
        </p:txBody>
      </p:sp>
    </p:spTree>
    <p:extLst>
      <p:ext uri="{BB962C8B-B14F-4D97-AF65-F5344CB8AC3E}">
        <p14:creationId xmlns:p14="http://schemas.microsoft.com/office/powerpoint/2010/main" val="3366759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183FC-D484-A5E5-37CE-4AC482567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1BBC7-1EF3-F674-2DD4-13E329B408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NY Luxe Hotels is expanding into Southeast Asia, Eastern Europe, and North Africa.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company needs a global talent strategy to support this growth.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Focus: Recruit the right people, Develop their skills, and Retain top talent.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Strategy must be inclusive, locally adapted, and digitally supported.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301474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BB709-E00C-83F5-22DC-DB3984207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Recruitment Strategy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29B0DC-0139-F0E3-FF1D-C7349F5C9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Combine local hires (for cultural knowledge) with international staff (for brand consistency).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Partner with hospitality schools in target regions.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culturally inclusive job ads in local languages.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Integrate AI for resume screening and initial candidate assessments</a:t>
            </a:r>
            <a:endParaRPr lang="en-US" b="0" i="0" u="none" strike="noStrike" dirty="0">
              <a:solidFill>
                <a:srgbClr val="000000"/>
              </a:solidFill>
              <a:effectLst/>
            </a:endParaRP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505202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31C83-509B-AF95-6BFA-BF43CFDCC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Employee Development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07269-3AA6-5412-2900-35B0D00D4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Create onboarding programs tailored to local markets.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Provide communication and customer service training.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 an online Learning Management System (LMS).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Apply AI to personalize learning paths and career planning.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849761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72E23-B192-6EA1-4F09-A37FAB330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Retention Strategy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9FF3B4-875B-8805-4B23-D758FDBD11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a respectful, inclusive workplace culture.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Offer recognition programs and clear promotion paths.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AI to track morale and predict turnover.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Promote work-life balance and provide mental health support.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033108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CD2F5-F726-CC99-85A0-C3F5A3E09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AI Across HR Functions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699E6-E21C-F1C5-C3EB-8F5EB377E2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 improves fairness and efficiency in recruitment.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match employees to internal roles.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Analyzes feedback to improve engagement.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Tracks employee growth and predicts risks early.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776735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484DA-2BE2-703A-25EA-5E10ADFCC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Overview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CF323-ACE4-C1A6-BCCA-F2C1B874F2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Communicate strategy clearly across cultures and languages.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multiple channels: press releases, internal emails, local meetings.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EVP message: “Grow. Thrive. Belong.”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Messaging should reflect diversity, growth, and trust.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192056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84F17-9250-11A6-921E-D691A3121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Press Release Summary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E9DF7-04A6-AB28-853D-69C4492A3C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Announces expansion into emerging markets.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Highlights focus on hiring and training local talent.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Emphasizes AI integration and cultural inclusion.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Quote: “Our people are the heart of the guest experience.”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679206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45AA3-F4B9-89A8-AD84-A95507A9F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Internal Training Email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6D1E3-D160-3332-108D-9CF8764E49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 introduces new onboarding program.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access to training tools and timelines.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Emphasizes the role of HR in supporting rollout.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Encourages feedback and local adaptation.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281651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C1868-983A-CECF-1F27-81ADA10EC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EVP Campaign Copy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CB0E42-A1F0-9C95-D224-E18D332D7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“Grow with Us. Thrive with Us. Belong at NY Luxe Hotels.”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message is used in job ads, social media, and career pages.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Appeals to a global workforce by promoting opportunity, inclusion, and purpose.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207406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79808-6493-F6DC-E16B-2A1D803F3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4EDF06-C59C-5104-1E28-4D1C62574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NY Luxe’s talent strategy supports global growth.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Recruitment, development, and retention plans are culturally adaptive.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AI enhances hiring, learning, and engagement.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Recommendation: Roll out gradually and monitor results in each region.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615138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432</Words>
  <Application>Microsoft Macintosh PowerPoint</Application>
  <PresentationFormat>Widescreen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Times New Roman</vt:lpstr>
      <vt:lpstr>Office Theme</vt:lpstr>
      <vt:lpstr>Strategic Talent Management for Global Expansion</vt:lpstr>
      <vt:lpstr>Agenda </vt:lpstr>
      <vt:lpstr>Introduction</vt:lpstr>
      <vt:lpstr>Recruitment Strategy</vt:lpstr>
      <vt:lpstr>Employee Development</vt:lpstr>
      <vt:lpstr>Retention Strategy</vt:lpstr>
      <vt:lpstr>AI Across HR Functions</vt:lpstr>
      <vt:lpstr>Communication Overview</vt:lpstr>
      <vt:lpstr>Press Release Summary</vt:lpstr>
      <vt:lpstr>Internal Training Email</vt:lpstr>
      <vt:lpstr>EVP Campaign Copy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flora knapp</dc:creator>
  <cp:lastModifiedBy>flora knapp</cp:lastModifiedBy>
  <cp:revision>6</cp:revision>
  <dcterms:created xsi:type="dcterms:W3CDTF">2025-05-04T16:20:54Z</dcterms:created>
  <dcterms:modified xsi:type="dcterms:W3CDTF">2025-05-04T16:32:34Z</dcterms:modified>
</cp:coreProperties>
</file>